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26"/>
  </p:notesMasterIdLst>
  <p:sldIdLst>
    <p:sldId id="257" r:id="rId3"/>
    <p:sldId id="442" r:id="rId4"/>
    <p:sldId id="472" r:id="rId5"/>
    <p:sldId id="474" r:id="rId6"/>
    <p:sldId id="471" r:id="rId7"/>
    <p:sldId id="447" r:id="rId8"/>
    <p:sldId id="448" r:id="rId9"/>
    <p:sldId id="449" r:id="rId10"/>
    <p:sldId id="450" r:id="rId11"/>
    <p:sldId id="451" r:id="rId12"/>
    <p:sldId id="453" r:id="rId13"/>
    <p:sldId id="454" r:id="rId14"/>
    <p:sldId id="455" r:id="rId15"/>
    <p:sldId id="466" r:id="rId16"/>
    <p:sldId id="467" r:id="rId17"/>
    <p:sldId id="460" r:id="rId18"/>
    <p:sldId id="468" r:id="rId19"/>
    <p:sldId id="464" r:id="rId20"/>
    <p:sldId id="473" r:id="rId21"/>
    <p:sldId id="465" r:id="rId22"/>
    <p:sldId id="475" r:id="rId23"/>
    <p:sldId id="477" r:id="rId24"/>
    <p:sldId id="476" r:id="rId25"/>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ECC3"/>
    <a:srgbClr val="E0F2AC"/>
    <a:srgbClr val="006600"/>
    <a:srgbClr val="008000"/>
    <a:srgbClr val="00CC00"/>
    <a:srgbClr val="CCFF66"/>
    <a:srgbClr val="339933"/>
    <a:srgbClr val="CCFFFF"/>
    <a:srgbClr val="66FF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26" autoAdjust="0"/>
  </p:normalViewPr>
  <p:slideViewPr>
    <p:cSldViewPr snapToGrid="0">
      <p:cViewPr>
        <p:scale>
          <a:sx n="80" d="100"/>
          <a:sy n="80" d="100"/>
        </p:scale>
        <p:origin x="782"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slide" Target="../slides/slide8.xml"/><Relationship Id="rId7" Type="http://schemas.openxmlformats.org/officeDocument/2006/relationships/slide" Target="../slides/slide18.xml"/><Relationship Id="rId2" Type="http://schemas.openxmlformats.org/officeDocument/2006/relationships/slide" Target="../slides/slide7.xml"/><Relationship Id="rId1" Type="http://schemas.openxmlformats.org/officeDocument/2006/relationships/slide" Target="../slides/slide6.xml"/><Relationship Id="rId6" Type="http://schemas.openxmlformats.org/officeDocument/2006/relationships/slide" Target="../slides/slide11.xml"/><Relationship Id="rId5" Type="http://schemas.openxmlformats.org/officeDocument/2006/relationships/slide" Target="../slides/slide10.xml"/><Relationship Id="rId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C19636-A314-4780-B1FA-1C2813A2168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201AA92-AA63-400A-BE7D-E8615E9D9027}">
      <dgm:prSet phldrT="[Texto]" custT="1"/>
      <dgm:spPr/>
      <dgm:t>
        <a:bodyPr/>
        <a:lstStyle/>
        <a:p>
          <a:r>
            <a:rPr lang="es-EC" sz="2800" dirty="0"/>
            <a:t>Índice</a:t>
          </a:r>
          <a:endParaRPr lang="en-US" sz="2800" dirty="0"/>
        </a:p>
      </dgm:t>
    </dgm:pt>
    <dgm:pt modelId="{5F92B735-9309-4045-AB5B-689698170C1C}" type="parTrans" cxnId="{C28ABA51-A9DE-47B7-9BD2-3BDB1ED9A98B}">
      <dgm:prSet/>
      <dgm:spPr/>
      <dgm:t>
        <a:bodyPr/>
        <a:lstStyle/>
        <a:p>
          <a:endParaRPr lang="en-US"/>
        </a:p>
      </dgm:t>
    </dgm:pt>
    <dgm:pt modelId="{8022044F-426E-4FF2-B61A-1EF058C1C979}" type="sibTrans" cxnId="{C28ABA51-A9DE-47B7-9BD2-3BDB1ED9A98B}">
      <dgm:prSet/>
      <dgm:spPr/>
      <dgm:t>
        <a:bodyPr/>
        <a:lstStyle/>
        <a:p>
          <a:endParaRPr lang="en-US"/>
        </a:p>
      </dgm:t>
    </dgm:pt>
    <dgm:pt modelId="{BEDDDEBD-8297-4BE9-9681-CA2C8B0CAD26}">
      <dgm:prSet phldrT="[Texto]"/>
      <dgm:spPr/>
      <dgm:t>
        <a:bodyPr/>
        <a:lstStyle/>
        <a:p>
          <a:r>
            <a:rPr lang="es-EC" dirty="0"/>
            <a:t>1. </a:t>
          </a:r>
          <a:r>
            <a:rPr lang="es-EC" dirty="0">
              <a:hlinkClick xmlns:r="http://schemas.openxmlformats.org/officeDocument/2006/relationships" r:id="rId1" action="ppaction://hlinksldjump"/>
            </a:rPr>
            <a:t>Introducción</a:t>
          </a:r>
          <a:endParaRPr lang="en-US" dirty="0"/>
        </a:p>
      </dgm:t>
    </dgm:pt>
    <dgm:pt modelId="{9D3346AB-D7F3-4288-A9F5-220A065D4778}" type="parTrans" cxnId="{24E47F89-A941-4003-B8C0-B171AD1A8F60}">
      <dgm:prSet/>
      <dgm:spPr/>
      <dgm:t>
        <a:bodyPr/>
        <a:lstStyle/>
        <a:p>
          <a:endParaRPr lang="en-US"/>
        </a:p>
      </dgm:t>
    </dgm:pt>
    <dgm:pt modelId="{EFC451AB-DE21-4049-911C-DA3598886348}" type="sibTrans" cxnId="{24E47F89-A941-4003-B8C0-B171AD1A8F60}">
      <dgm:prSet/>
      <dgm:spPr/>
      <dgm:t>
        <a:bodyPr/>
        <a:lstStyle/>
        <a:p>
          <a:endParaRPr lang="en-US"/>
        </a:p>
      </dgm:t>
    </dgm:pt>
    <dgm:pt modelId="{9241523E-A438-40B3-A020-363CD542DAED}">
      <dgm:prSet phldrT="[Texto]"/>
      <dgm:spPr/>
      <dgm:t>
        <a:bodyPr/>
        <a:lstStyle/>
        <a:p>
          <a:r>
            <a:rPr lang="es-EC" dirty="0"/>
            <a:t>2. </a:t>
          </a:r>
          <a:r>
            <a:rPr lang="es-EC" dirty="0">
              <a:hlinkClick xmlns:r="http://schemas.openxmlformats.org/officeDocument/2006/relationships" r:id="rId2" action="ppaction://hlinksldjump"/>
            </a:rPr>
            <a:t>Planteamiento del problema</a:t>
          </a:r>
          <a:endParaRPr lang="en-US" dirty="0"/>
        </a:p>
      </dgm:t>
    </dgm:pt>
    <dgm:pt modelId="{DBC3AA91-2160-49BC-B1B8-328EE428952F}" type="parTrans" cxnId="{F0055E0A-9ABA-4660-9C71-CD2053587781}">
      <dgm:prSet/>
      <dgm:spPr/>
      <dgm:t>
        <a:bodyPr/>
        <a:lstStyle/>
        <a:p>
          <a:endParaRPr lang="en-US"/>
        </a:p>
      </dgm:t>
    </dgm:pt>
    <dgm:pt modelId="{E7BB1F06-3B28-446C-A55E-A148CFFF8A57}" type="sibTrans" cxnId="{F0055E0A-9ABA-4660-9C71-CD2053587781}">
      <dgm:prSet/>
      <dgm:spPr/>
      <dgm:t>
        <a:bodyPr/>
        <a:lstStyle/>
        <a:p>
          <a:endParaRPr lang="en-US"/>
        </a:p>
      </dgm:t>
    </dgm:pt>
    <dgm:pt modelId="{C9CACA17-4AB1-4DA6-9190-F2FCA003F088}">
      <dgm:prSet phldrT="[Texto]"/>
      <dgm:spPr/>
      <dgm:t>
        <a:bodyPr/>
        <a:lstStyle/>
        <a:p>
          <a:r>
            <a:rPr lang="es-EC" dirty="0"/>
            <a:t>3. </a:t>
          </a:r>
          <a:r>
            <a:rPr lang="es-EC" dirty="0">
              <a:hlinkClick xmlns:r="http://schemas.openxmlformats.org/officeDocument/2006/relationships" r:id="rId3" action="ppaction://hlinksldjump"/>
            </a:rPr>
            <a:t>Objetivo general y alcance</a:t>
          </a:r>
          <a:endParaRPr lang="es-EC" dirty="0"/>
        </a:p>
        <a:p>
          <a:endParaRPr lang="en-US" dirty="0"/>
        </a:p>
      </dgm:t>
    </dgm:pt>
    <dgm:pt modelId="{9F856EEB-B4AA-42A5-A068-5DCA9D1F3AC3}" type="parTrans" cxnId="{9867F7FD-9DA5-42A5-929A-F25684E5095F}">
      <dgm:prSet/>
      <dgm:spPr/>
      <dgm:t>
        <a:bodyPr/>
        <a:lstStyle/>
        <a:p>
          <a:endParaRPr lang="en-US"/>
        </a:p>
      </dgm:t>
    </dgm:pt>
    <dgm:pt modelId="{1FDCDF9B-5B9D-4876-9478-D26198F95551}" type="sibTrans" cxnId="{9867F7FD-9DA5-42A5-929A-F25684E5095F}">
      <dgm:prSet/>
      <dgm:spPr/>
      <dgm:t>
        <a:bodyPr/>
        <a:lstStyle/>
        <a:p>
          <a:endParaRPr lang="en-US"/>
        </a:p>
      </dgm:t>
    </dgm:pt>
    <dgm:pt modelId="{BFEABC99-6AC5-45F9-BD1B-52458ADCC881}">
      <dgm:prSet phldrT="[Texto]"/>
      <dgm:spPr/>
      <dgm:t>
        <a:bodyPr/>
        <a:lstStyle/>
        <a:p>
          <a:r>
            <a:rPr lang="es-EC" dirty="0"/>
            <a:t>4. </a:t>
          </a:r>
          <a:r>
            <a:rPr lang="es-EC" dirty="0">
              <a:hlinkClick xmlns:r="http://schemas.openxmlformats.org/officeDocument/2006/relationships" r:id="rId4" action="ppaction://hlinksldjump"/>
            </a:rPr>
            <a:t>Justificación</a:t>
          </a:r>
          <a:endParaRPr lang="es-EC" dirty="0"/>
        </a:p>
        <a:p>
          <a:endParaRPr lang="en-US" dirty="0"/>
        </a:p>
      </dgm:t>
    </dgm:pt>
    <dgm:pt modelId="{398C6E6C-63A2-4DE7-85D9-B86BAA5CFBAE}" type="parTrans" cxnId="{EBE675BC-FAE3-4DA2-9CC7-0EA8FA437D60}">
      <dgm:prSet/>
      <dgm:spPr/>
      <dgm:t>
        <a:bodyPr/>
        <a:lstStyle/>
        <a:p>
          <a:endParaRPr lang="en-US"/>
        </a:p>
      </dgm:t>
    </dgm:pt>
    <dgm:pt modelId="{57952314-2B2B-494B-9F45-8D35F171D990}" type="sibTrans" cxnId="{EBE675BC-FAE3-4DA2-9CC7-0EA8FA437D60}">
      <dgm:prSet/>
      <dgm:spPr/>
      <dgm:t>
        <a:bodyPr/>
        <a:lstStyle/>
        <a:p>
          <a:endParaRPr lang="en-US"/>
        </a:p>
      </dgm:t>
    </dgm:pt>
    <dgm:pt modelId="{033073B0-6920-48C1-9B16-C1B5A8BF4C43}">
      <dgm:prSet phldrT="[Texto]"/>
      <dgm:spPr/>
      <dgm:t>
        <a:bodyPr/>
        <a:lstStyle/>
        <a:p>
          <a:r>
            <a:rPr lang="es-EC" dirty="0"/>
            <a:t>5. </a:t>
          </a:r>
          <a:r>
            <a:rPr lang="es-EC" dirty="0">
              <a:hlinkClick xmlns:r="http://schemas.openxmlformats.org/officeDocument/2006/relationships" r:id="rId5" action="ppaction://hlinksldjump"/>
            </a:rPr>
            <a:t>Metodología</a:t>
          </a:r>
          <a:endParaRPr lang="es-EC" dirty="0"/>
        </a:p>
        <a:p>
          <a:endParaRPr lang="en-US" dirty="0"/>
        </a:p>
      </dgm:t>
    </dgm:pt>
    <dgm:pt modelId="{A2A58EEE-50B4-461D-B6C2-CCA01362260C}" type="parTrans" cxnId="{196ED1A0-5A08-4DB8-BFF8-C38EC47D4914}">
      <dgm:prSet/>
      <dgm:spPr/>
      <dgm:t>
        <a:bodyPr/>
        <a:lstStyle/>
        <a:p>
          <a:endParaRPr lang="en-US"/>
        </a:p>
      </dgm:t>
    </dgm:pt>
    <dgm:pt modelId="{9D40BB16-2EFB-4D4B-8184-A4FDB5045723}" type="sibTrans" cxnId="{196ED1A0-5A08-4DB8-BFF8-C38EC47D4914}">
      <dgm:prSet/>
      <dgm:spPr/>
      <dgm:t>
        <a:bodyPr/>
        <a:lstStyle/>
        <a:p>
          <a:endParaRPr lang="en-US"/>
        </a:p>
      </dgm:t>
    </dgm:pt>
    <dgm:pt modelId="{D747A03E-CCD1-4AFE-86DA-86A52F8AF588}">
      <dgm:prSet phldrT="[Texto]"/>
      <dgm:spPr/>
      <dgm:t>
        <a:bodyPr/>
        <a:lstStyle/>
        <a:p>
          <a:r>
            <a:rPr lang="es-EC" dirty="0"/>
            <a:t>6. </a:t>
          </a:r>
          <a:r>
            <a:rPr lang="es-EC" dirty="0">
              <a:hlinkClick xmlns:r="http://schemas.openxmlformats.org/officeDocument/2006/relationships" r:id="rId5" action="ppaction://hlinksldjump"/>
            </a:rPr>
            <a:t>Fases del modelo</a:t>
          </a:r>
          <a:endParaRPr lang="es-EC" dirty="0"/>
        </a:p>
        <a:p>
          <a:endParaRPr lang="en-US" dirty="0"/>
        </a:p>
      </dgm:t>
    </dgm:pt>
    <dgm:pt modelId="{93168DEB-E4B0-4AFD-9430-FFE8196F2192}" type="parTrans" cxnId="{73665085-3F31-4714-846F-F6AA80F0F346}">
      <dgm:prSet/>
      <dgm:spPr/>
      <dgm:t>
        <a:bodyPr/>
        <a:lstStyle/>
        <a:p>
          <a:endParaRPr lang="en-US"/>
        </a:p>
      </dgm:t>
    </dgm:pt>
    <dgm:pt modelId="{372F5E8D-E4B3-4C1D-A074-A3A5830929BC}" type="sibTrans" cxnId="{73665085-3F31-4714-846F-F6AA80F0F346}">
      <dgm:prSet/>
      <dgm:spPr/>
      <dgm:t>
        <a:bodyPr/>
        <a:lstStyle/>
        <a:p>
          <a:endParaRPr lang="en-US"/>
        </a:p>
      </dgm:t>
    </dgm:pt>
    <dgm:pt modelId="{A7DC3DA2-8430-4E14-90D8-6162412D9E9A}">
      <dgm:prSet phldrT="[Texto]"/>
      <dgm:spPr/>
      <dgm:t>
        <a:bodyPr/>
        <a:lstStyle/>
        <a:p>
          <a:r>
            <a:rPr lang="es-EC" dirty="0"/>
            <a:t>7. </a:t>
          </a:r>
          <a:r>
            <a:rPr lang="es-EC" dirty="0">
              <a:hlinkClick xmlns:r="http://schemas.openxmlformats.org/officeDocument/2006/relationships" r:id="rId6" action="ppaction://hlinksldjump"/>
            </a:rPr>
            <a:t>Aplicación del modelo</a:t>
          </a:r>
          <a:endParaRPr lang="es-EC" dirty="0"/>
        </a:p>
        <a:p>
          <a:endParaRPr lang="en-US" dirty="0"/>
        </a:p>
      </dgm:t>
    </dgm:pt>
    <dgm:pt modelId="{C5832485-48B4-450F-B197-957F5FA486DC}" type="parTrans" cxnId="{976AD9EB-D5F8-4958-8257-3D29FA4EF9E5}">
      <dgm:prSet/>
      <dgm:spPr/>
      <dgm:t>
        <a:bodyPr/>
        <a:lstStyle/>
        <a:p>
          <a:endParaRPr lang="en-US"/>
        </a:p>
      </dgm:t>
    </dgm:pt>
    <dgm:pt modelId="{12D3574A-76B5-4473-98E7-D0DEC0570AA7}" type="sibTrans" cxnId="{976AD9EB-D5F8-4958-8257-3D29FA4EF9E5}">
      <dgm:prSet/>
      <dgm:spPr/>
      <dgm:t>
        <a:bodyPr/>
        <a:lstStyle/>
        <a:p>
          <a:endParaRPr lang="en-US"/>
        </a:p>
      </dgm:t>
    </dgm:pt>
    <dgm:pt modelId="{AA3A046B-132C-4CB7-BCD7-A83A2FF5ADF8}">
      <dgm:prSet phldrT="[Texto]" custT="1"/>
      <dgm:spPr/>
      <dgm:t>
        <a:bodyPr/>
        <a:lstStyle/>
        <a:p>
          <a:r>
            <a:rPr lang="es-EC" sz="1400" kern="1200" dirty="0"/>
            <a:t>8. </a:t>
          </a:r>
          <a:r>
            <a:rPr lang="es-EC" sz="1400" kern="1200" dirty="0">
              <a:solidFill>
                <a:srgbClr val="000000">
                  <a:hueOff val="0"/>
                  <a:satOff val="0"/>
                  <a:lumOff val="0"/>
                  <a:alphaOff val="0"/>
                </a:srgbClr>
              </a:solidFill>
              <a:latin typeface="Arial"/>
              <a:ea typeface="+mn-ea"/>
              <a:cs typeface="+mn-cs"/>
              <a:hlinkClick xmlns:r="http://schemas.openxmlformats.org/officeDocument/2006/relationships" r:id="rId7" action="ppaction://hlinksldjump">
                <a:extLst>
                  <a:ext uri="{A12FA001-AC4F-418D-AE19-62706E023703}">
                    <ahyp:hlinkClr xmlns:ahyp="http://schemas.microsoft.com/office/drawing/2018/hyperlinkcolor" val="tx"/>
                  </a:ext>
                </a:extLst>
              </a:hlinkClick>
            </a:rPr>
            <a:t>Conclusiones y trabajos futuros</a:t>
          </a:r>
          <a:endParaRPr lang="en-US" sz="1400" kern="1200" dirty="0"/>
        </a:p>
      </dgm:t>
    </dgm:pt>
    <dgm:pt modelId="{0CE18941-766F-4720-8FBE-746BEF0A42F9}" type="parTrans" cxnId="{98AB16D0-DC7E-43AB-B424-DEA2204DA303}">
      <dgm:prSet/>
      <dgm:spPr/>
      <dgm:t>
        <a:bodyPr/>
        <a:lstStyle/>
        <a:p>
          <a:endParaRPr lang="en-US"/>
        </a:p>
      </dgm:t>
    </dgm:pt>
    <dgm:pt modelId="{1ED4FEC8-511A-40D7-9C68-61EF8A344104}" type="sibTrans" cxnId="{98AB16D0-DC7E-43AB-B424-DEA2204DA303}">
      <dgm:prSet/>
      <dgm:spPr/>
      <dgm:t>
        <a:bodyPr/>
        <a:lstStyle/>
        <a:p>
          <a:endParaRPr lang="en-US"/>
        </a:p>
      </dgm:t>
    </dgm:pt>
    <dgm:pt modelId="{3364803B-AE3F-44A5-B0B5-9D568B75AD2F}" type="pres">
      <dgm:prSet presAssocID="{59C19636-A314-4780-B1FA-1C2813A21685}" presName="vert0" presStyleCnt="0">
        <dgm:presLayoutVars>
          <dgm:dir/>
          <dgm:animOne val="branch"/>
          <dgm:animLvl val="lvl"/>
        </dgm:presLayoutVars>
      </dgm:prSet>
      <dgm:spPr/>
    </dgm:pt>
    <dgm:pt modelId="{86A1FB78-AB24-4AA5-A713-3AB5B565FB28}" type="pres">
      <dgm:prSet presAssocID="{A201AA92-AA63-400A-BE7D-E8615E9D9027}" presName="thickLine" presStyleLbl="alignNode1" presStyleIdx="0" presStyleCnt="1"/>
      <dgm:spPr/>
    </dgm:pt>
    <dgm:pt modelId="{219D034A-519E-4E32-A191-EEACACD5F112}" type="pres">
      <dgm:prSet presAssocID="{A201AA92-AA63-400A-BE7D-E8615E9D9027}" presName="horz1" presStyleCnt="0"/>
      <dgm:spPr/>
    </dgm:pt>
    <dgm:pt modelId="{FE571E6A-9618-43B3-AFB5-00147BC1DE7A}" type="pres">
      <dgm:prSet presAssocID="{A201AA92-AA63-400A-BE7D-E8615E9D9027}" presName="tx1" presStyleLbl="revTx" presStyleIdx="0" presStyleCnt="9"/>
      <dgm:spPr/>
    </dgm:pt>
    <dgm:pt modelId="{C4DC8C2D-030A-4215-BC56-0A40605B3794}" type="pres">
      <dgm:prSet presAssocID="{A201AA92-AA63-400A-BE7D-E8615E9D9027}" presName="vert1" presStyleCnt="0"/>
      <dgm:spPr/>
    </dgm:pt>
    <dgm:pt modelId="{E2AD81EC-4EF4-4DB6-B308-DE423F821AA1}" type="pres">
      <dgm:prSet presAssocID="{BEDDDEBD-8297-4BE9-9681-CA2C8B0CAD26}" presName="vertSpace2a" presStyleCnt="0"/>
      <dgm:spPr/>
    </dgm:pt>
    <dgm:pt modelId="{D2099D35-9E77-44D0-B763-F859EF835174}" type="pres">
      <dgm:prSet presAssocID="{BEDDDEBD-8297-4BE9-9681-CA2C8B0CAD26}" presName="horz2" presStyleCnt="0"/>
      <dgm:spPr/>
    </dgm:pt>
    <dgm:pt modelId="{D4E90BAE-01BB-4544-A74B-BE922818BF15}" type="pres">
      <dgm:prSet presAssocID="{BEDDDEBD-8297-4BE9-9681-CA2C8B0CAD26}" presName="horzSpace2" presStyleCnt="0"/>
      <dgm:spPr/>
    </dgm:pt>
    <dgm:pt modelId="{529BFE88-0983-4F91-B252-D36DC3B0349C}" type="pres">
      <dgm:prSet presAssocID="{BEDDDEBD-8297-4BE9-9681-CA2C8B0CAD26}" presName="tx2" presStyleLbl="revTx" presStyleIdx="1" presStyleCnt="9"/>
      <dgm:spPr/>
    </dgm:pt>
    <dgm:pt modelId="{FA1279B3-D1F3-44D8-9EAD-AFF3CACBB05E}" type="pres">
      <dgm:prSet presAssocID="{BEDDDEBD-8297-4BE9-9681-CA2C8B0CAD26}" presName="vert2" presStyleCnt="0"/>
      <dgm:spPr/>
    </dgm:pt>
    <dgm:pt modelId="{9D8E7064-1162-4F97-B259-300B4BAB6DF7}" type="pres">
      <dgm:prSet presAssocID="{BEDDDEBD-8297-4BE9-9681-CA2C8B0CAD26}" presName="thinLine2b" presStyleLbl="callout" presStyleIdx="0" presStyleCnt="8"/>
      <dgm:spPr/>
    </dgm:pt>
    <dgm:pt modelId="{73493874-7B04-4CCD-9B79-ED2F56D3F023}" type="pres">
      <dgm:prSet presAssocID="{BEDDDEBD-8297-4BE9-9681-CA2C8B0CAD26}" presName="vertSpace2b" presStyleCnt="0"/>
      <dgm:spPr/>
    </dgm:pt>
    <dgm:pt modelId="{5C6AC583-9D66-4851-9945-EF88666B1C6C}" type="pres">
      <dgm:prSet presAssocID="{9241523E-A438-40B3-A020-363CD542DAED}" presName="horz2" presStyleCnt="0"/>
      <dgm:spPr/>
    </dgm:pt>
    <dgm:pt modelId="{DFFD03DC-D8BC-4954-9A65-1C69E403C7BD}" type="pres">
      <dgm:prSet presAssocID="{9241523E-A438-40B3-A020-363CD542DAED}" presName="horzSpace2" presStyleCnt="0"/>
      <dgm:spPr/>
    </dgm:pt>
    <dgm:pt modelId="{767FF41F-C23A-405A-9EA9-5BAB7223FC05}" type="pres">
      <dgm:prSet presAssocID="{9241523E-A438-40B3-A020-363CD542DAED}" presName="tx2" presStyleLbl="revTx" presStyleIdx="2" presStyleCnt="9"/>
      <dgm:spPr/>
    </dgm:pt>
    <dgm:pt modelId="{ACC5B555-B74F-4653-B494-137CA1AE219C}" type="pres">
      <dgm:prSet presAssocID="{9241523E-A438-40B3-A020-363CD542DAED}" presName="vert2" presStyleCnt="0"/>
      <dgm:spPr/>
    </dgm:pt>
    <dgm:pt modelId="{8B0248CB-C437-4C6D-84E6-631154AE0307}" type="pres">
      <dgm:prSet presAssocID="{9241523E-A438-40B3-A020-363CD542DAED}" presName="thinLine2b" presStyleLbl="callout" presStyleIdx="1" presStyleCnt="8"/>
      <dgm:spPr/>
    </dgm:pt>
    <dgm:pt modelId="{C63F11C5-C80F-483F-8864-ACE90174A474}" type="pres">
      <dgm:prSet presAssocID="{9241523E-A438-40B3-A020-363CD542DAED}" presName="vertSpace2b" presStyleCnt="0"/>
      <dgm:spPr/>
    </dgm:pt>
    <dgm:pt modelId="{45E35F14-6733-4287-B619-FA8BAAD4B2FB}" type="pres">
      <dgm:prSet presAssocID="{C9CACA17-4AB1-4DA6-9190-F2FCA003F088}" presName="horz2" presStyleCnt="0"/>
      <dgm:spPr/>
    </dgm:pt>
    <dgm:pt modelId="{83241117-287B-4BE8-9E7F-60D0D744C078}" type="pres">
      <dgm:prSet presAssocID="{C9CACA17-4AB1-4DA6-9190-F2FCA003F088}" presName="horzSpace2" presStyleCnt="0"/>
      <dgm:spPr/>
    </dgm:pt>
    <dgm:pt modelId="{8B8BAB96-CA86-4AA9-8EF8-09B5461E22FB}" type="pres">
      <dgm:prSet presAssocID="{C9CACA17-4AB1-4DA6-9190-F2FCA003F088}" presName="tx2" presStyleLbl="revTx" presStyleIdx="3" presStyleCnt="9"/>
      <dgm:spPr/>
    </dgm:pt>
    <dgm:pt modelId="{34291A8F-1EB9-47FE-ABFB-8C4A5AF2B089}" type="pres">
      <dgm:prSet presAssocID="{C9CACA17-4AB1-4DA6-9190-F2FCA003F088}" presName="vert2" presStyleCnt="0"/>
      <dgm:spPr/>
    </dgm:pt>
    <dgm:pt modelId="{A82D9D1A-D395-41EE-9C1F-832EB769C95C}" type="pres">
      <dgm:prSet presAssocID="{C9CACA17-4AB1-4DA6-9190-F2FCA003F088}" presName="thinLine2b" presStyleLbl="callout" presStyleIdx="2" presStyleCnt="8"/>
      <dgm:spPr/>
    </dgm:pt>
    <dgm:pt modelId="{8D071201-D5C1-43C0-9030-5DA3A8CEC944}" type="pres">
      <dgm:prSet presAssocID="{C9CACA17-4AB1-4DA6-9190-F2FCA003F088}" presName="vertSpace2b" presStyleCnt="0"/>
      <dgm:spPr/>
    </dgm:pt>
    <dgm:pt modelId="{FCE718D4-2C95-4C47-A5FA-64B7C38216A2}" type="pres">
      <dgm:prSet presAssocID="{BFEABC99-6AC5-45F9-BD1B-52458ADCC881}" presName="horz2" presStyleCnt="0"/>
      <dgm:spPr/>
    </dgm:pt>
    <dgm:pt modelId="{9A09209D-DF97-4A3F-84DA-89869DD443DE}" type="pres">
      <dgm:prSet presAssocID="{BFEABC99-6AC5-45F9-BD1B-52458ADCC881}" presName="horzSpace2" presStyleCnt="0"/>
      <dgm:spPr/>
    </dgm:pt>
    <dgm:pt modelId="{2E5D4421-B3C8-40D3-9041-A9513505130B}" type="pres">
      <dgm:prSet presAssocID="{BFEABC99-6AC5-45F9-BD1B-52458ADCC881}" presName="tx2" presStyleLbl="revTx" presStyleIdx="4" presStyleCnt="9"/>
      <dgm:spPr/>
    </dgm:pt>
    <dgm:pt modelId="{286AE9AD-E98C-492C-8CBD-DA341E497C0D}" type="pres">
      <dgm:prSet presAssocID="{BFEABC99-6AC5-45F9-BD1B-52458ADCC881}" presName="vert2" presStyleCnt="0"/>
      <dgm:spPr/>
    </dgm:pt>
    <dgm:pt modelId="{18992071-1F2F-463E-8DC8-5886A8C7B61C}" type="pres">
      <dgm:prSet presAssocID="{BFEABC99-6AC5-45F9-BD1B-52458ADCC881}" presName="thinLine2b" presStyleLbl="callout" presStyleIdx="3" presStyleCnt="8"/>
      <dgm:spPr/>
    </dgm:pt>
    <dgm:pt modelId="{E0E6A2FC-0FB8-42BF-8CCE-EA063ABAFCF4}" type="pres">
      <dgm:prSet presAssocID="{BFEABC99-6AC5-45F9-BD1B-52458ADCC881}" presName="vertSpace2b" presStyleCnt="0"/>
      <dgm:spPr/>
    </dgm:pt>
    <dgm:pt modelId="{197FC3C9-9FFD-4990-9523-7DB0E43CF9D3}" type="pres">
      <dgm:prSet presAssocID="{033073B0-6920-48C1-9B16-C1B5A8BF4C43}" presName="horz2" presStyleCnt="0"/>
      <dgm:spPr/>
    </dgm:pt>
    <dgm:pt modelId="{A8A0425F-D08B-4C0D-800E-6B5456E55DE9}" type="pres">
      <dgm:prSet presAssocID="{033073B0-6920-48C1-9B16-C1B5A8BF4C43}" presName="horzSpace2" presStyleCnt="0"/>
      <dgm:spPr/>
    </dgm:pt>
    <dgm:pt modelId="{C878D9F2-9382-4003-8088-54AE725050C3}" type="pres">
      <dgm:prSet presAssocID="{033073B0-6920-48C1-9B16-C1B5A8BF4C43}" presName="tx2" presStyleLbl="revTx" presStyleIdx="5" presStyleCnt="9"/>
      <dgm:spPr/>
    </dgm:pt>
    <dgm:pt modelId="{FAA17C39-E5E5-4C23-BF48-F856A785AC19}" type="pres">
      <dgm:prSet presAssocID="{033073B0-6920-48C1-9B16-C1B5A8BF4C43}" presName="vert2" presStyleCnt="0"/>
      <dgm:spPr/>
    </dgm:pt>
    <dgm:pt modelId="{2615200C-0B5E-432A-A2DF-002BB59253CC}" type="pres">
      <dgm:prSet presAssocID="{033073B0-6920-48C1-9B16-C1B5A8BF4C43}" presName="thinLine2b" presStyleLbl="callout" presStyleIdx="4" presStyleCnt="8"/>
      <dgm:spPr/>
    </dgm:pt>
    <dgm:pt modelId="{775250C3-9892-44A8-95FF-0275F8088E9F}" type="pres">
      <dgm:prSet presAssocID="{033073B0-6920-48C1-9B16-C1B5A8BF4C43}" presName="vertSpace2b" presStyleCnt="0"/>
      <dgm:spPr/>
    </dgm:pt>
    <dgm:pt modelId="{7303E3B5-826C-45C1-918E-846094336BEC}" type="pres">
      <dgm:prSet presAssocID="{D747A03E-CCD1-4AFE-86DA-86A52F8AF588}" presName="horz2" presStyleCnt="0"/>
      <dgm:spPr/>
    </dgm:pt>
    <dgm:pt modelId="{ABB2E8CE-ED3B-4616-A6C9-F29BC6BB4360}" type="pres">
      <dgm:prSet presAssocID="{D747A03E-CCD1-4AFE-86DA-86A52F8AF588}" presName="horzSpace2" presStyleCnt="0"/>
      <dgm:spPr/>
    </dgm:pt>
    <dgm:pt modelId="{C92C068B-9385-496A-A104-545F47A5D504}" type="pres">
      <dgm:prSet presAssocID="{D747A03E-CCD1-4AFE-86DA-86A52F8AF588}" presName="tx2" presStyleLbl="revTx" presStyleIdx="6" presStyleCnt="9"/>
      <dgm:spPr/>
    </dgm:pt>
    <dgm:pt modelId="{5E79CF3B-C1E8-4D5B-8AE2-3EE26AD5DD69}" type="pres">
      <dgm:prSet presAssocID="{D747A03E-CCD1-4AFE-86DA-86A52F8AF588}" presName="vert2" presStyleCnt="0"/>
      <dgm:spPr/>
    </dgm:pt>
    <dgm:pt modelId="{A35FBEF0-0768-4447-9F57-48CB253762B6}" type="pres">
      <dgm:prSet presAssocID="{D747A03E-CCD1-4AFE-86DA-86A52F8AF588}" presName="thinLine2b" presStyleLbl="callout" presStyleIdx="5" presStyleCnt="8"/>
      <dgm:spPr/>
    </dgm:pt>
    <dgm:pt modelId="{7B220022-29E5-4441-979F-0F1E8E996F24}" type="pres">
      <dgm:prSet presAssocID="{D747A03E-CCD1-4AFE-86DA-86A52F8AF588}" presName="vertSpace2b" presStyleCnt="0"/>
      <dgm:spPr/>
    </dgm:pt>
    <dgm:pt modelId="{111F4F1E-43EE-4A02-BC74-4CDAC58B2D5E}" type="pres">
      <dgm:prSet presAssocID="{A7DC3DA2-8430-4E14-90D8-6162412D9E9A}" presName="horz2" presStyleCnt="0"/>
      <dgm:spPr/>
    </dgm:pt>
    <dgm:pt modelId="{8EC76B64-CB68-440E-9AB0-64793CB8DDA3}" type="pres">
      <dgm:prSet presAssocID="{A7DC3DA2-8430-4E14-90D8-6162412D9E9A}" presName="horzSpace2" presStyleCnt="0"/>
      <dgm:spPr/>
    </dgm:pt>
    <dgm:pt modelId="{855D68DA-4674-49C6-95F5-11D9BC46C231}" type="pres">
      <dgm:prSet presAssocID="{A7DC3DA2-8430-4E14-90D8-6162412D9E9A}" presName="tx2" presStyleLbl="revTx" presStyleIdx="7" presStyleCnt="9"/>
      <dgm:spPr/>
    </dgm:pt>
    <dgm:pt modelId="{5A625067-80CC-494A-B554-8653F588F91A}" type="pres">
      <dgm:prSet presAssocID="{A7DC3DA2-8430-4E14-90D8-6162412D9E9A}" presName="vert2" presStyleCnt="0"/>
      <dgm:spPr/>
    </dgm:pt>
    <dgm:pt modelId="{183FCDC4-3A57-4E0F-8FE9-2FEC73A1BD73}" type="pres">
      <dgm:prSet presAssocID="{A7DC3DA2-8430-4E14-90D8-6162412D9E9A}" presName="thinLine2b" presStyleLbl="callout" presStyleIdx="6" presStyleCnt="8"/>
      <dgm:spPr/>
    </dgm:pt>
    <dgm:pt modelId="{7DFD45A1-9DB3-4313-94D5-ECFDC1E6718E}" type="pres">
      <dgm:prSet presAssocID="{A7DC3DA2-8430-4E14-90D8-6162412D9E9A}" presName="vertSpace2b" presStyleCnt="0"/>
      <dgm:spPr/>
    </dgm:pt>
    <dgm:pt modelId="{D5E7C11B-0B9F-4DFB-AD46-D00B6C469F60}" type="pres">
      <dgm:prSet presAssocID="{AA3A046B-132C-4CB7-BCD7-A83A2FF5ADF8}" presName="horz2" presStyleCnt="0"/>
      <dgm:spPr/>
    </dgm:pt>
    <dgm:pt modelId="{827759B1-CC67-4C61-8952-8886B6429333}" type="pres">
      <dgm:prSet presAssocID="{AA3A046B-132C-4CB7-BCD7-A83A2FF5ADF8}" presName="horzSpace2" presStyleCnt="0"/>
      <dgm:spPr/>
    </dgm:pt>
    <dgm:pt modelId="{E6775DFB-725B-45E7-A8E3-482C3FBF2373}" type="pres">
      <dgm:prSet presAssocID="{AA3A046B-132C-4CB7-BCD7-A83A2FF5ADF8}" presName="tx2" presStyleLbl="revTx" presStyleIdx="8" presStyleCnt="9"/>
      <dgm:spPr/>
    </dgm:pt>
    <dgm:pt modelId="{9486BEDE-C894-4AFD-A034-140518A84C80}" type="pres">
      <dgm:prSet presAssocID="{AA3A046B-132C-4CB7-BCD7-A83A2FF5ADF8}" presName="vert2" presStyleCnt="0"/>
      <dgm:spPr/>
    </dgm:pt>
    <dgm:pt modelId="{503BA3E5-CCBA-4005-A924-CD53E5C0039F}" type="pres">
      <dgm:prSet presAssocID="{AA3A046B-132C-4CB7-BCD7-A83A2FF5ADF8}" presName="thinLine2b" presStyleLbl="callout" presStyleIdx="7" presStyleCnt="8"/>
      <dgm:spPr/>
    </dgm:pt>
    <dgm:pt modelId="{7F5BA6DE-7C70-431D-BBFA-20066778CD94}" type="pres">
      <dgm:prSet presAssocID="{AA3A046B-132C-4CB7-BCD7-A83A2FF5ADF8}" presName="vertSpace2b" presStyleCnt="0"/>
      <dgm:spPr/>
    </dgm:pt>
  </dgm:ptLst>
  <dgm:cxnLst>
    <dgm:cxn modelId="{7408F203-F906-4F7B-8261-F55DD7A32918}" type="presOf" srcId="{BEDDDEBD-8297-4BE9-9681-CA2C8B0CAD26}" destId="{529BFE88-0983-4F91-B252-D36DC3B0349C}" srcOrd="0" destOrd="0" presId="urn:microsoft.com/office/officeart/2008/layout/LinedList"/>
    <dgm:cxn modelId="{F0055E0A-9ABA-4660-9C71-CD2053587781}" srcId="{A201AA92-AA63-400A-BE7D-E8615E9D9027}" destId="{9241523E-A438-40B3-A020-363CD542DAED}" srcOrd="1" destOrd="0" parTransId="{DBC3AA91-2160-49BC-B1B8-328EE428952F}" sibTransId="{E7BB1F06-3B28-446C-A55E-A148CFFF8A57}"/>
    <dgm:cxn modelId="{28BDF80B-6F7F-4859-A55A-CA448C9754E8}" type="presOf" srcId="{AA3A046B-132C-4CB7-BCD7-A83A2FF5ADF8}" destId="{E6775DFB-725B-45E7-A8E3-482C3FBF2373}" srcOrd="0" destOrd="0" presId="urn:microsoft.com/office/officeart/2008/layout/LinedList"/>
    <dgm:cxn modelId="{FF96350F-5EDD-456E-B65B-3D1971177565}" type="presOf" srcId="{A7DC3DA2-8430-4E14-90D8-6162412D9E9A}" destId="{855D68DA-4674-49C6-95F5-11D9BC46C231}" srcOrd="0" destOrd="0" presId="urn:microsoft.com/office/officeart/2008/layout/LinedList"/>
    <dgm:cxn modelId="{0A34BA61-B189-47F7-A0BA-6ABEEE4F04E9}" type="presOf" srcId="{C9CACA17-4AB1-4DA6-9190-F2FCA003F088}" destId="{8B8BAB96-CA86-4AA9-8EF8-09B5461E22FB}" srcOrd="0" destOrd="0" presId="urn:microsoft.com/office/officeart/2008/layout/LinedList"/>
    <dgm:cxn modelId="{C28ABA51-A9DE-47B7-9BD2-3BDB1ED9A98B}" srcId="{59C19636-A314-4780-B1FA-1C2813A21685}" destId="{A201AA92-AA63-400A-BE7D-E8615E9D9027}" srcOrd="0" destOrd="0" parTransId="{5F92B735-9309-4045-AB5B-689698170C1C}" sibTransId="{8022044F-426E-4FF2-B61A-1EF058C1C979}"/>
    <dgm:cxn modelId="{73665085-3F31-4714-846F-F6AA80F0F346}" srcId="{A201AA92-AA63-400A-BE7D-E8615E9D9027}" destId="{D747A03E-CCD1-4AFE-86DA-86A52F8AF588}" srcOrd="5" destOrd="0" parTransId="{93168DEB-E4B0-4AFD-9430-FFE8196F2192}" sibTransId="{372F5E8D-E4B3-4C1D-A074-A3A5830929BC}"/>
    <dgm:cxn modelId="{24E47F89-A941-4003-B8C0-B171AD1A8F60}" srcId="{A201AA92-AA63-400A-BE7D-E8615E9D9027}" destId="{BEDDDEBD-8297-4BE9-9681-CA2C8B0CAD26}" srcOrd="0" destOrd="0" parTransId="{9D3346AB-D7F3-4288-A9F5-220A065D4778}" sibTransId="{EFC451AB-DE21-4049-911C-DA3598886348}"/>
    <dgm:cxn modelId="{EA402091-054D-4152-9573-3C74FCEE619A}" type="presOf" srcId="{D747A03E-CCD1-4AFE-86DA-86A52F8AF588}" destId="{C92C068B-9385-496A-A104-545F47A5D504}" srcOrd="0" destOrd="0" presId="urn:microsoft.com/office/officeart/2008/layout/LinedList"/>
    <dgm:cxn modelId="{A4B9A39A-DBE2-4B0C-B023-9AA7DE7AF6D0}" type="presOf" srcId="{BFEABC99-6AC5-45F9-BD1B-52458ADCC881}" destId="{2E5D4421-B3C8-40D3-9041-A9513505130B}" srcOrd="0" destOrd="0" presId="urn:microsoft.com/office/officeart/2008/layout/LinedList"/>
    <dgm:cxn modelId="{196ED1A0-5A08-4DB8-BFF8-C38EC47D4914}" srcId="{A201AA92-AA63-400A-BE7D-E8615E9D9027}" destId="{033073B0-6920-48C1-9B16-C1B5A8BF4C43}" srcOrd="4" destOrd="0" parTransId="{A2A58EEE-50B4-461D-B6C2-CCA01362260C}" sibTransId="{9D40BB16-2EFB-4D4B-8184-A4FDB5045723}"/>
    <dgm:cxn modelId="{217A88B7-9E7D-4BC4-80BB-DE48446E460F}" type="presOf" srcId="{033073B0-6920-48C1-9B16-C1B5A8BF4C43}" destId="{C878D9F2-9382-4003-8088-54AE725050C3}" srcOrd="0" destOrd="0" presId="urn:microsoft.com/office/officeart/2008/layout/LinedList"/>
    <dgm:cxn modelId="{EBE675BC-FAE3-4DA2-9CC7-0EA8FA437D60}" srcId="{A201AA92-AA63-400A-BE7D-E8615E9D9027}" destId="{BFEABC99-6AC5-45F9-BD1B-52458ADCC881}" srcOrd="3" destOrd="0" parTransId="{398C6E6C-63A2-4DE7-85D9-B86BAA5CFBAE}" sibTransId="{57952314-2B2B-494B-9F45-8D35F171D990}"/>
    <dgm:cxn modelId="{89C9F9C1-29CB-45BC-BAED-569583063C7C}" type="presOf" srcId="{9241523E-A438-40B3-A020-363CD542DAED}" destId="{767FF41F-C23A-405A-9EA9-5BAB7223FC05}" srcOrd="0" destOrd="0" presId="urn:microsoft.com/office/officeart/2008/layout/LinedList"/>
    <dgm:cxn modelId="{98AB16D0-DC7E-43AB-B424-DEA2204DA303}" srcId="{A201AA92-AA63-400A-BE7D-E8615E9D9027}" destId="{AA3A046B-132C-4CB7-BCD7-A83A2FF5ADF8}" srcOrd="7" destOrd="0" parTransId="{0CE18941-766F-4720-8FBE-746BEF0A42F9}" sibTransId="{1ED4FEC8-511A-40D7-9C68-61EF8A344104}"/>
    <dgm:cxn modelId="{19BEC8E0-6016-4B87-9511-14C4E38E217D}" type="presOf" srcId="{A201AA92-AA63-400A-BE7D-E8615E9D9027}" destId="{FE571E6A-9618-43B3-AFB5-00147BC1DE7A}" srcOrd="0" destOrd="0" presId="urn:microsoft.com/office/officeart/2008/layout/LinedList"/>
    <dgm:cxn modelId="{B3FF45EB-6D84-4724-893E-2F624F4C6399}" type="presOf" srcId="{59C19636-A314-4780-B1FA-1C2813A21685}" destId="{3364803B-AE3F-44A5-B0B5-9D568B75AD2F}" srcOrd="0" destOrd="0" presId="urn:microsoft.com/office/officeart/2008/layout/LinedList"/>
    <dgm:cxn modelId="{976AD9EB-D5F8-4958-8257-3D29FA4EF9E5}" srcId="{A201AA92-AA63-400A-BE7D-E8615E9D9027}" destId="{A7DC3DA2-8430-4E14-90D8-6162412D9E9A}" srcOrd="6" destOrd="0" parTransId="{C5832485-48B4-450F-B197-957F5FA486DC}" sibTransId="{12D3574A-76B5-4473-98E7-D0DEC0570AA7}"/>
    <dgm:cxn modelId="{9867F7FD-9DA5-42A5-929A-F25684E5095F}" srcId="{A201AA92-AA63-400A-BE7D-E8615E9D9027}" destId="{C9CACA17-4AB1-4DA6-9190-F2FCA003F088}" srcOrd="2" destOrd="0" parTransId="{9F856EEB-B4AA-42A5-A068-5DCA9D1F3AC3}" sibTransId="{1FDCDF9B-5B9D-4876-9478-D26198F95551}"/>
    <dgm:cxn modelId="{4A046094-21DD-46A6-9EDD-24E462CA0BBA}" type="presParOf" srcId="{3364803B-AE3F-44A5-B0B5-9D568B75AD2F}" destId="{86A1FB78-AB24-4AA5-A713-3AB5B565FB28}" srcOrd="0" destOrd="0" presId="urn:microsoft.com/office/officeart/2008/layout/LinedList"/>
    <dgm:cxn modelId="{0ECE50E0-AB50-41AD-A12D-CDABE7FEA02C}" type="presParOf" srcId="{3364803B-AE3F-44A5-B0B5-9D568B75AD2F}" destId="{219D034A-519E-4E32-A191-EEACACD5F112}" srcOrd="1" destOrd="0" presId="urn:microsoft.com/office/officeart/2008/layout/LinedList"/>
    <dgm:cxn modelId="{32C7FEC9-E3F1-43F1-9B7C-94977DAA03F4}" type="presParOf" srcId="{219D034A-519E-4E32-A191-EEACACD5F112}" destId="{FE571E6A-9618-43B3-AFB5-00147BC1DE7A}" srcOrd="0" destOrd="0" presId="urn:microsoft.com/office/officeart/2008/layout/LinedList"/>
    <dgm:cxn modelId="{0182BBFC-CC5C-4A39-AB2A-1F653968303C}" type="presParOf" srcId="{219D034A-519E-4E32-A191-EEACACD5F112}" destId="{C4DC8C2D-030A-4215-BC56-0A40605B3794}" srcOrd="1" destOrd="0" presId="urn:microsoft.com/office/officeart/2008/layout/LinedList"/>
    <dgm:cxn modelId="{59AD7211-310F-40C5-A9E2-2E250728B62D}" type="presParOf" srcId="{C4DC8C2D-030A-4215-BC56-0A40605B3794}" destId="{E2AD81EC-4EF4-4DB6-B308-DE423F821AA1}" srcOrd="0" destOrd="0" presId="urn:microsoft.com/office/officeart/2008/layout/LinedList"/>
    <dgm:cxn modelId="{95FA2189-BCD6-4DA5-92DC-17A1513D7414}" type="presParOf" srcId="{C4DC8C2D-030A-4215-BC56-0A40605B3794}" destId="{D2099D35-9E77-44D0-B763-F859EF835174}" srcOrd="1" destOrd="0" presId="urn:microsoft.com/office/officeart/2008/layout/LinedList"/>
    <dgm:cxn modelId="{91247B1F-A687-4760-BC7C-3959FAED5D0F}" type="presParOf" srcId="{D2099D35-9E77-44D0-B763-F859EF835174}" destId="{D4E90BAE-01BB-4544-A74B-BE922818BF15}" srcOrd="0" destOrd="0" presId="urn:microsoft.com/office/officeart/2008/layout/LinedList"/>
    <dgm:cxn modelId="{6905F7E0-4D2A-4B75-848F-CD59FC3B50A4}" type="presParOf" srcId="{D2099D35-9E77-44D0-B763-F859EF835174}" destId="{529BFE88-0983-4F91-B252-D36DC3B0349C}" srcOrd="1" destOrd="0" presId="urn:microsoft.com/office/officeart/2008/layout/LinedList"/>
    <dgm:cxn modelId="{9E0CB665-46BA-4030-8DF8-6E2D12371D6B}" type="presParOf" srcId="{D2099D35-9E77-44D0-B763-F859EF835174}" destId="{FA1279B3-D1F3-44D8-9EAD-AFF3CACBB05E}" srcOrd="2" destOrd="0" presId="urn:microsoft.com/office/officeart/2008/layout/LinedList"/>
    <dgm:cxn modelId="{0DC48D33-C78B-4E22-B746-C27E6F580F8D}" type="presParOf" srcId="{C4DC8C2D-030A-4215-BC56-0A40605B3794}" destId="{9D8E7064-1162-4F97-B259-300B4BAB6DF7}" srcOrd="2" destOrd="0" presId="urn:microsoft.com/office/officeart/2008/layout/LinedList"/>
    <dgm:cxn modelId="{9BA0BDFE-CD7D-4BF9-9586-AFDED5C2B745}" type="presParOf" srcId="{C4DC8C2D-030A-4215-BC56-0A40605B3794}" destId="{73493874-7B04-4CCD-9B79-ED2F56D3F023}" srcOrd="3" destOrd="0" presId="urn:microsoft.com/office/officeart/2008/layout/LinedList"/>
    <dgm:cxn modelId="{903D3452-8352-4CFF-A6A8-791327CF07FD}" type="presParOf" srcId="{C4DC8C2D-030A-4215-BC56-0A40605B3794}" destId="{5C6AC583-9D66-4851-9945-EF88666B1C6C}" srcOrd="4" destOrd="0" presId="urn:microsoft.com/office/officeart/2008/layout/LinedList"/>
    <dgm:cxn modelId="{D478E09B-66B1-42D4-82A2-DC94609B76BB}" type="presParOf" srcId="{5C6AC583-9D66-4851-9945-EF88666B1C6C}" destId="{DFFD03DC-D8BC-4954-9A65-1C69E403C7BD}" srcOrd="0" destOrd="0" presId="urn:microsoft.com/office/officeart/2008/layout/LinedList"/>
    <dgm:cxn modelId="{E67E52F9-4183-4698-B765-4A5CEFC484D1}" type="presParOf" srcId="{5C6AC583-9D66-4851-9945-EF88666B1C6C}" destId="{767FF41F-C23A-405A-9EA9-5BAB7223FC05}" srcOrd="1" destOrd="0" presId="urn:microsoft.com/office/officeart/2008/layout/LinedList"/>
    <dgm:cxn modelId="{D5075296-639F-4A69-B55A-CBF7CEA25ADF}" type="presParOf" srcId="{5C6AC583-9D66-4851-9945-EF88666B1C6C}" destId="{ACC5B555-B74F-4653-B494-137CA1AE219C}" srcOrd="2" destOrd="0" presId="urn:microsoft.com/office/officeart/2008/layout/LinedList"/>
    <dgm:cxn modelId="{E1836BC9-2EB3-4423-8633-71C085C928BC}" type="presParOf" srcId="{C4DC8C2D-030A-4215-BC56-0A40605B3794}" destId="{8B0248CB-C437-4C6D-84E6-631154AE0307}" srcOrd="5" destOrd="0" presId="urn:microsoft.com/office/officeart/2008/layout/LinedList"/>
    <dgm:cxn modelId="{6841CEFD-DB84-4998-8FDD-F1E5924FB0F3}" type="presParOf" srcId="{C4DC8C2D-030A-4215-BC56-0A40605B3794}" destId="{C63F11C5-C80F-483F-8864-ACE90174A474}" srcOrd="6" destOrd="0" presId="urn:microsoft.com/office/officeart/2008/layout/LinedList"/>
    <dgm:cxn modelId="{BCDEF840-ACD0-44D5-AC0D-B9DC9293604C}" type="presParOf" srcId="{C4DC8C2D-030A-4215-BC56-0A40605B3794}" destId="{45E35F14-6733-4287-B619-FA8BAAD4B2FB}" srcOrd="7" destOrd="0" presId="urn:microsoft.com/office/officeart/2008/layout/LinedList"/>
    <dgm:cxn modelId="{45DC9607-44ED-4D42-8650-F36FE2534AC4}" type="presParOf" srcId="{45E35F14-6733-4287-B619-FA8BAAD4B2FB}" destId="{83241117-287B-4BE8-9E7F-60D0D744C078}" srcOrd="0" destOrd="0" presId="urn:microsoft.com/office/officeart/2008/layout/LinedList"/>
    <dgm:cxn modelId="{20793DAA-A8D1-4E98-8698-927E2DFAD01B}" type="presParOf" srcId="{45E35F14-6733-4287-B619-FA8BAAD4B2FB}" destId="{8B8BAB96-CA86-4AA9-8EF8-09B5461E22FB}" srcOrd="1" destOrd="0" presId="urn:microsoft.com/office/officeart/2008/layout/LinedList"/>
    <dgm:cxn modelId="{66CAC6F8-A41F-4619-AB32-B9C12A7C5E5E}" type="presParOf" srcId="{45E35F14-6733-4287-B619-FA8BAAD4B2FB}" destId="{34291A8F-1EB9-47FE-ABFB-8C4A5AF2B089}" srcOrd="2" destOrd="0" presId="urn:microsoft.com/office/officeart/2008/layout/LinedList"/>
    <dgm:cxn modelId="{4DD341EB-644D-4899-9D8E-8F5DDD4BBA8F}" type="presParOf" srcId="{C4DC8C2D-030A-4215-BC56-0A40605B3794}" destId="{A82D9D1A-D395-41EE-9C1F-832EB769C95C}" srcOrd="8" destOrd="0" presId="urn:microsoft.com/office/officeart/2008/layout/LinedList"/>
    <dgm:cxn modelId="{29A4F0E4-5F88-4B05-8ADA-9EAA49BF6821}" type="presParOf" srcId="{C4DC8C2D-030A-4215-BC56-0A40605B3794}" destId="{8D071201-D5C1-43C0-9030-5DA3A8CEC944}" srcOrd="9" destOrd="0" presId="urn:microsoft.com/office/officeart/2008/layout/LinedList"/>
    <dgm:cxn modelId="{778643C3-4C22-4589-9C34-9F2D780AC52E}" type="presParOf" srcId="{C4DC8C2D-030A-4215-BC56-0A40605B3794}" destId="{FCE718D4-2C95-4C47-A5FA-64B7C38216A2}" srcOrd="10" destOrd="0" presId="urn:microsoft.com/office/officeart/2008/layout/LinedList"/>
    <dgm:cxn modelId="{BD949B58-E0C3-4BF8-97B4-0A20212C8753}" type="presParOf" srcId="{FCE718D4-2C95-4C47-A5FA-64B7C38216A2}" destId="{9A09209D-DF97-4A3F-84DA-89869DD443DE}" srcOrd="0" destOrd="0" presId="urn:microsoft.com/office/officeart/2008/layout/LinedList"/>
    <dgm:cxn modelId="{4A4A9DF9-8230-4C28-8B31-2030F6917300}" type="presParOf" srcId="{FCE718D4-2C95-4C47-A5FA-64B7C38216A2}" destId="{2E5D4421-B3C8-40D3-9041-A9513505130B}" srcOrd="1" destOrd="0" presId="urn:microsoft.com/office/officeart/2008/layout/LinedList"/>
    <dgm:cxn modelId="{A46E1B2C-D1C0-40FA-8269-7B36C3BC0FD8}" type="presParOf" srcId="{FCE718D4-2C95-4C47-A5FA-64B7C38216A2}" destId="{286AE9AD-E98C-492C-8CBD-DA341E497C0D}" srcOrd="2" destOrd="0" presId="urn:microsoft.com/office/officeart/2008/layout/LinedList"/>
    <dgm:cxn modelId="{D360E2DD-28E9-487C-A421-649A2ED2E631}" type="presParOf" srcId="{C4DC8C2D-030A-4215-BC56-0A40605B3794}" destId="{18992071-1F2F-463E-8DC8-5886A8C7B61C}" srcOrd="11" destOrd="0" presId="urn:microsoft.com/office/officeart/2008/layout/LinedList"/>
    <dgm:cxn modelId="{11434B07-E8F5-49B3-80E9-8813FACADB8A}" type="presParOf" srcId="{C4DC8C2D-030A-4215-BC56-0A40605B3794}" destId="{E0E6A2FC-0FB8-42BF-8CCE-EA063ABAFCF4}" srcOrd="12" destOrd="0" presId="urn:microsoft.com/office/officeart/2008/layout/LinedList"/>
    <dgm:cxn modelId="{6DE7A79B-F4FF-48C3-8025-6F1BD81741E8}" type="presParOf" srcId="{C4DC8C2D-030A-4215-BC56-0A40605B3794}" destId="{197FC3C9-9FFD-4990-9523-7DB0E43CF9D3}" srcOrd="13" destOrd="0" presId="urn:microsoft.com/office/officeart/2008/layout/LinedList"/>
    <dgm:cxn modelId="{B0EF980E-3211-4707-BF22-DE88B1360200}" type="presParOf" srcId="{197FC3C9-9FFD-4990-9523-7DB0E43CF9D3}" destId="{A8A0425F-D08B-4C0D-800E-6B5456E55DE9}" srcOrd="0" destOrd="0" presId="urn:microsoft.com/office/officeart/2008/layout/LinedList"/>
    <dgm:cxn modelId="{1B37A0D8-21F7-42C3-B490-A10F3033F2A4}" type="presParOf" srcId="{197FC3C9-9FFD-4990-9523-7DB0E43CF9D3}" destId="{C878D9F2-9382-4003-8088-54AE725050C3}" srcOrd="1" destOrd="0" presId="urn:microsoft.com/office/officeart/2008/layout/LinedList"/>
    <dgm:cxn modelId="{51274656-9907-42DB-8EE9-6403CAECD4DE}" type="presParOf" srcId="{197FC3C9-9FFD-4990-9523-7DB0E43CF9D3}" destId="{FAA17C39-E5E5-4C23-BF48-F856A785AC19}" srcOrd="2" destOrd="0" presId="urn:microsoft.com/office/officeart/2008/layout/LinedList"/>
    <dgm:cxn modelId="{9F4375BB-7739-49DF-8754-5BC55DAB1193}" type="presParOf" srcId="{C4DC8C2D-030A-4215-BC56-0A40605B3794}" destId="{2615200C-0B5E-432A-A2DF-002BB59253CC}" srcOrd="14" destOrd="0" presId="urn:microsoft.com/office/officeart/2008/layout/LinedList"/>
    <dgm:cxn modelId="{57E65670-93FD-4CE4-A883-1B7F1449347C}" type="presParOf" srcId="{C4DC8C2D-030A-4215-BC56-0A40605B3794}" destId="{775250C3-9892-44A8-95FF-0275F8088E9F}" srcOrd="15" destOrd="0" presId="urn:microsoft.com/office/officeart/2008/layout/LinedList"/>
    <dgm:cxn modelId="{C2778417-1D31-4EEF-8401-EDF3EA798666}" type="presParOf" srcId="{C4DC8C2D-030A-4215-BC56-0A40605B3794}" destId="{7303E3B5-826C-45C1-918E-846094336BEC}" srcOrd="16" destOrd="0" presId="urn:microsoft.com/office/officeart/2008/layout/LinedList"/>
    <dgm:cxn modelId="{DD1EB5E2-4EC7-43F7-8E74-12D358F7E159}" type="presParOf" srcId="{7303E3B5-826C-45C1-918E-846094336BEC}" destId="{ABB2E8CE-ED3B-4616-A6C9-F29BC6BB4360}" srcOrd="0" destOrd="0" presId="urn:microsoft.com/office/officeart/2008/layout/LinedList"/>
    <dgm:cxn modelId="{EB66E8EC-AF2D-4CD1-A5B1-5395205C31DD}" type="presParOf" srcId="{7303E3B5-826C-45C1-918E-846094336BEC}" destId="{C92C068B-9385-496A-A104-545F47A5D504}" srcOrd="1" destOrd="0" presId="urn:microsoft.com/office/officeart/2008/layout/LinedList"/>
    <dgm:cxn modelId="{17237506-F31F-4D26-9EF2-1874B8615151}" type="presParOf" srcId="{7303E3B5-826C-45C1-918E-846094336BEC}" destId="{5E79CF3B-C1E8-4D5B-8AE2-3EE26AD5DD69}" srcOrd="2" destOrd="0" presId="urn:microsoft.com/office/officeart/2008/layout/LinedList"/>
    <dgm:cxn modelId="{6B91CF1C-9AC8-4E6E-8F85-CF33BE5719CC}" type="presParOf" srcId="{C4DC8C2D-030A-4215-BC56-0A40605B3794}" destId="{A35FBEF0-0768-4447-9F57-48CB253762B6}" srcOrd="17" destOrd="0" presId="urn:microsoft.com/office/officeart/2008/layout/LinedList"/>
    <dgm:cxn modelId="{05C46FE3-5179-40CC-B99D-869595F07764}" type="presParOf" srcId="{C4DC8C2D-030A-4215-BC56-0A40605B3794}" destId="{7B220022-29E5-4441-979F-0F1E8E996F24}" srcOrd="18" destOrd="0" presId="urn:microsoft.com/office/officeart/2008/layout/LinedList"/>
    <dgm:cxn modelId="{6EAA2A2D-DD40-439B-B76A-DC9AB0A955A0}" type="presParOf" srcId="{C4DC8C2D-030A-4215-BC56-0A40605B3794}" destId="{111F4F1E-43EE-4A02-BC74-4CDAC58B2D5E}" srcOrd="19" destOrd="0" presId="urn:microsoft.com/office/officeart/2008/layout/LinedList"/>
    <dgm:cxn modelId="{9928A970-42C5-48A5-8DB1-F662E126D440}" type="presParOf" srcId="{111F4F1E-43EE-4A02-BC74-4CDAC58B2D5E}" destId="{8EC76B64-CB68-440E-9AB0-64793CB8DDA3}" srcOrd="0" destOrd="0" presId="urn:microsoft.com/office/officeart/2008/layout/LinedList"/>
    <dgm:cxn modelId="{0652AEA7-F9DB-49D6-8113-457E199FD0C4}" type="presParOf" srcId="{111F4F1E-43EE-4A02-BC74-4CDAC58B2D5E}" destId="{855D68DA-4674-49C6-95F5-11D9BC46C231}" srcOrd="1" destOrd="0" presId="urn:microsoft.com/office/officeart/2008/layout/LinedList"/>
    <dgm:cxn modelId="{F64B9A55-C6FC-4CB6-AC87-D8E609FFED12}" type="presParOf" srcId="{111F4F1E-43EE-4A02-BC74-4CDAC58B2D5E}" destId="{5A625067-80CC-494A-B554-8653F588F91A}" srcOrd="2" destOrd="0" presId="urn:microsoft.com/office/officeart/2008/layout/LinedList"/>
    <dgm:cxn modelId="{A2C21156-AF38-4378-B743-2980581B9B53}" type="presParOf" srcId="{C4DC8C2D-030A-4215-BC56-0A40605B3794}" destId="{183FCDC4-3A57-4E0F-8FE9-2FEC73A1BD73}" srcOrd="20" destOrd="0" presId="urn:microsoft.com/office/officeart/2008/layout/LinedList"/>
    <dgm:cxn modelId="{56115D24-3EAA-4B5D-8449-899FC66333A0}" type="presParOf" srcId="{C4DC8C2D-030A-4215-BC56-0A40605B3794}" destId="{7DFD45A1-9DB3-4313-94D5-ECFDC1E6718E}" srcOrd="21" destOrd="0" presId="urn:microsoft.com/office/officeart/2008/layout/LinedList"/>
    <dgm:cxn modelId="{8728128A-3504-4EA2-84D8-C32184954857}" type="presParOf" srcId="{C4DC8C2D-030A-4215-BC56-0A40605B3794}" destId="{D5E7C11B-0B9F-4DFB-AD46-D00B6C469F60}" srcOrd="22" destOrd="0" presId="urn:microsoft.com/office/officeart/2008/layout/LinedList"/>
    <dgm:cxn modelId="{99BF5949-EE7A-4965-8243-AD32709C6A74}" type="presParOf" srcId="{D5E7C11B-0B9F-4DFB-AD46-D00B6C469F60}" destId="{827759B1-CC67-4C61-8952-8886B6429333}" srcOrd="0" destOrd="0" presId="urn:microsoft.com/office/officeart/2008/layout/LinedList"/>
    <dgm:cxn modelId="{1C26848F-F57A-4E8D-9531-D63B8E33991F}" type="presParOf" srcId="{D5E7C11B-0B9F-4DFB-AD46-D00B6C469F60}" destId="{E6775DFB-725B-45E7-A8E3-482C3FBF2373}" srcOrd="1" destOrd="0" presId="urn:microsoft.com/office/officeart/2008/layout/LinedList"/>
    <dgm:cxn modelId="{97284AD8-1320-4A24-863E-C9D02EF29169}" type="presParOf" srcId="{D5E7C11B-0B9F-4DFB-AD46-D00B6C469F60}" destId="{9486BEDE-C894-4AFD-A034-140518A84C80}" srcOrd="2" destOrd="0" presId="urn:microsoft.com/office/officeart/2008/layout/LinedList"/>
    <dgm:cxn modelId="{04656E04-AEE0-4A50-8152-C4CF6A64F711}" type="presParOf" srcId="{C4DC8C2D-030A-4215-BC56-0A40605B3794}" destId="{503BA3E5-CCBA-4005-A924-CD53E5C0039F}" srcOrd="23" destOrd="0" presId="urn:microsoft.com/office/officeart/2008/layout/LinedList"/>
    <dgm:cxn modelId="{5177204E-B16D-48EA-9F76-8B6B469B608F}" type="presParOf" srcId="{C4DC8C2D-030A-4215-BC56-0A40605B3794}" destId="{7F5BA6DE-7C70-431D-BBFA-20066778CD94}" srcOrd="24"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0CD30B-622E-46DA-8984-F39A5C8AEF71}"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5ECB982A-0648-4392-B147-8445E4539DAA}">
      <dgm:prSet phldrT="[Texto]"/>
      <dgm:spPr/>
      <dgm:t>
        <a:bodyPr/>
        <a:lstStyle/>
        <a:p>
          <a:r>
            <a:rPr lang="es-EC" dirty="0"/>
            <a:t>Conocer la situación actual de las personas con discapacidad</a:t>
          </a:r>
          <a:endParaRPr lang="en-US" dirty="0"/>
        </a:p>
      </dgm:t>
    </dgm:pt>
    <dgm:pt modelId="{649F22CB-EB79-439C-8F4D-0247C750ED10}" type="parTrans" cxnId="{07B50872-A931-40E5-B8BE-A4F4FFFE573E}">
      <dgm:prSet/>
      <dgm:spPr/>
      <dgm:t>
        <a:bodyPr/>
        <a:lstStyle/>
        <a:p>
          <a:endParaRPr lang="en-US"/>
        </a:p>
      </dgm:t>
    </dgm:pt>
    <dgm:pt modelId="{10154173-57C5-4452-88D8-511DF3F60977}" type="sibTrans" cxnId="{07B50872-A931-40E5-B8BE-A4F4FFFE573E}">
      <dgm:prSet/>
      <dgm:spPr/>
      <dgm:t>
        <a:bodyPr/>
        <a:lstStyle/>
        <a:p>
          <a:endParaRPr lang="en-US"/>
        </a:p>
      </dgm:t>
    </dgm:pt>
    <dgm:pt modelId="{B7E8A823-CA87-4858-9136-02B6417C4AE4}">
      <dgm:prSet phldrT="[Texto]"/>
      <dgm:spPr/>
      <dgm:t>
        <a:bodyPr/>
        <a:lstStyle/>
        <a:p>
          <a:r>
            <a:rPr lang="es-EC" dirty="0"/>
            <a:t>Definición de palabras claves</a:t>
          </a:r>
          <a:endParaRPr lang="en-US" dirty="0"/>
        </a:p>
      </dgm:t>
    </dgm:pt>
    <dgm:pt modelId="{CCFE26BC-C784-4766-A7B6-B93DC1964F4E}" type="parTrans" cxnId="{28A0C9A1-17DE-442B-A716-FDC3E392A4B1}">
      <dgm:prSet/>
      <dgm:spPr/>
      <dgm:t>
        <a:bodyPr/>
        <a:lstStyle/>
        <a:p>
          <a:endParaRPr lang="en-US"/>
        </a:p>
      </dgm:t>
    </dgm:pt>
    <dgm:pt modelId="{6BECEDD2-8145-473C-9F16-3CC738C03FC1}" type="sibTrans" cxnId="{28A0C9A1-17DE-442B-A716-FDC3E392A4B1}">
      <dgm:prSet/>
      <dgm:spPr/>
      <dgm:t>
        <a:bodyPr/>
        <a:lstStyle/>
        <a:p>
          <a:endParaRPr lang="en-US"/>
        </a:p>
      </dgm:t>
    </dgm:pt>
    <dgm:pt modelId="{1AF08501-2FB4-4867-8FEE-06FD3E56EC36}" type="pres">
      <dgm:prSet presAssocID="{0D0CD30B-622E-46DA-8984-F39A5C8AEF71}" presName="diagram" presStyleCnt="0">
        <dgm:presLayoutVars>
          <dgm:dir/>
          <dgm:resizeHandles val="exact"/>
        </dgm:presLayoutVars>
      </dgm:prSet>
      <dgm:spPr/>
    </dgm:pt>
    <dgm:pt modelId="{7A090C9E-98F6-4547-A494-124B712122F7}" type="pres">
      <dgm:prSet presAssocID="{5ECB982A-0648-4392-B147-8445E4539DAA}" presName="node" presStyleLbl="node1" presStyleIdx="0" presStyleCnt="2">
        <dgm:presLayoutVars>
          <dgm:bulletEnabled val="1"/>
        </dgm:presLayoutVars>
      </dgm:prSet>
      <dgm:spPr/>
    </dgm:pt>
    <dgm:pt modelId="{B29BECFB-4A3A-40A3-857C-4E4A2E3CF2AE}" type="pres">
      <dgm:prSet presAssocID="{10154173-57C5-4452-88D8-511DF3F60977}" presName="sibTrans" presStyleCnt="0"/>
      <dgm:spPr/>
    </dgm:pt>
    <dgm:pt modelId="{4EA58EFF-0834-4EDA-A91E-6469E615E04C}" type="pres">
      <dgm:prSet presAssocID="{B7E8A823-CA87-4858-9136-02B6417C4AE4}" presName="node" presStyleLbl="node1" presStyleIdx="1" presStyleCnt="2">
        <dgm:presLayoutVars>
          <dgm:bulletEnabled val="1"/>
        </dgm:presLayoutVars>
      </dgm:prSet>
      <dgm:spPr/>
    </dgm:pt>
  </dgm:ptLst>
  <dgm:cxnLst>
    <dgm:cxn modelId="{E3F48F67-6052-432B-AEFE-F8C01E0209DE}" type="presOf" srcId="{B7E8A823-CA87-4858-9136-02B6417C4AE4}" destId="{4EA58EFF-0834-4EDA-A91E-6469E615E04C}" srcOrd="0" destOrd="0" presId="urn:microsoft.com/office/officeart/2005/8/layout/default"/>
    <dgm:cxn modelId="{BCEC0649-4DE4-4768-A837-4511386D6D76}" type="presOf" srcId="{0D0CD30B-622E-46DA-8984-F39A5C8AEF71}" destId="{1AF08501-2FB4-4867-8FEE-06FD3E56EC36}" srcOrd="0" destOrd="0" presId="urn:microsoft.com/office/officeart/2005/8/layout/default"/>
    <dgm:cxn modelId="{4767C851-134E-492C-97E1-1C8F20A405BD}" type="presOf" srcId="{5ECB982A-0648-4392-B147-8445E4539DAA}" destId="{7A090C9E-98F6-4547-A494-124B712122F7}" srcOrd="0" destOrd="0" presId="urn:microsoft.com/office/officeart/2005/8/layout/default"/>
    <dgm:cxn modelId="{07B50872-A931-40E5-B8BE-A4F4FFFE573E}" srcId="{0D0CD30B-622E-46DA-8984-F39A5C8AEF71}" destId="{5ECB982A-0648-4392-B147-8445E4539DAA}" srcOrd="0" destOrd="0" parTransId="{649F22CB-EB79-439C-8F4D-0247C750ED10}" sibTransId="{10154173-57C5-4452-88D8-511DF3F60977}"/>
    <dgm:cxn modelId="{28A0C9A1-17DE-442B-A716-FDC3E392A4B1}" srcId="{0D0CD30B-622E-46DA-8984-F39A5C8AEF71}" destId="{B7E8A823-CA87-4858-9136-02B6417C4AE4}" srcOrd="1" destOrd="0" parTransId="{CCFE26BC-C784-4766-A7B6-B93DC1964F4E}" sibTransId="{6BECEDD2-8145-473C-9F16-3CC738C03FC1}"/>
    <dgm:cxn modelId="{B6DDD0BB-D3C2-4761-938D-4D9D80ACC081}" type="presParOf" srcId="{1AF08501-2FB4-4867-8FEE-06FD3E56EC36}" destId="{7A090C9E-98F6-4547-A494-124B712122F7}" srcOrd="0" destOrd="0" presId="urn:microsoft.com/office/officeart/2005/8/layout/default"/>
    <dgm:cxn modelId="{6DA8455B-F182-4B10-A459-E19C1839234F}" type="presParOf" srcId="{1AF08501-2FB4-4867-8FEE-06FD3E56EC36}" destId="{B29BECFB-4A3A-40A3-857C-4E4A2E3CF2AE}" srcOrd="1" destOrd="0" presId="urn:microsoft.com/office/officeart/2005/8/layout/default"/>
    <dgm:cxn modelId="{FA28497F-A3A7-4038-9C2F-A4CE3BF160CA}" type="presParOf" srcId="{1AF08501-2FB4-4867-8FEE-06FD3E56EC36}" destId="{4EA58EFF-0834-4EDA-A91E-6469E615E04C}"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1FB78-AB24-4AA5-A713-3AB5B565FB28}">
      <dsp:nvSpPr>
        <dsp:cNvPr id="0" name=""/>
        <dsp:cNvSpPr/>
      </dsp:nvSpPr>
      <dsp:spPr>
        <a:xfrm>
          <a:off x="0" y="0"/>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571E6A-9618-43B3-AFB5-00147BC1DE7A}">
      <dsp:nvSpPr>
        <dsp:cNvPr id="0" name=""/>
        <dsp:cNvSpPr/>
      </dsp:nvSpPr>
      <dsp:spPr>
        <a:xfrm>
          <a:off x="0" y="0"/>
          <a:ext cx="2194560" cy="4889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EC" sz="2800" kern="1200" dirty="0"/>
            <a:t>Índice</a:t>
          </a:r>
          <a:endParaRPr lang="en-US" sz="2800" kern="1200" dirty="0"/>
        </a:p>
      </dsp:txBody>
      <dsp:txXfrm>
        <a:off x="0" y="0"/>
        <a:ext cx="2194560" cy="4889377"/>
      </dsp:txXfrm>
    </dsp:sp>
    <dsp:sp modelId="{529BFE88-0983-4F91-B252-D36DC3B0349C}">
      <dsp:nvSpPr>
        <dsp:cNvPr id="0" name=""/>
        <dsp:cNvSpPr/>
      </dsp:nvSpPr>
      <dsp:spPr>
        <a:xfrm>
          <a:off x="2359152" y="28917"/>
          <a:ext cx="8613648" cy="578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C" sz="1400" kern="1200" dirty="0"/>
            <a:t>1. </a:t>
          </a:r>
          <a:r>
            <a:rPr lang="es-EC" sz="1400" kern="1200" dirty="0">
              <a:hlinkClick xmlns:r="http://schemas.openxmlformats.org/officeDocument/2006/relationships" r:id="" action="ppaction://hlinksldjump"/>
            </a:rPr>
            <a:t>Introducción</a:t>
          </a:r>
          <a:endParaRPr lang="en-US" sz="1400" kern="1200" dirty="0"/>
        </a:p>
      </dsp:txBody>
      <dsp:txXfrm>
        <a:off x="2359152" y="28917"/>
        <a:ext cx="8613648" cy="578345"/>
      </dsp:txXfrm>
    </dsp:sp>
    <dsp:sp modelId="{9D8E7064-1162-4F97-B259-300B4BAB6DF7}">
      <dsp:nvSpPr>
        <dsp:cNvPr id="0" name=""/>
        <dsp:cNvSpPr/>
      </dsp:nvSpPr>
      <dsp:spPr>
        <a:xfrm>
          <a:off x="2194560" y="607262"/>
          <a:ext cx="87782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7FF41F-C23A-405A-9EA9-5BAB7223FC05}">
      <dsp:nvSpPr>
        <dsp:cNvPr id="0" name=""/>
        <dsp:cNvSpPr/>
      </dsp:nvSpPr>
      <dsp:spPr>
        <a:xfrm>
          <a:off x="2359152" y="636180"/>
          <a:ext cx="8613648" cy="578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C" sz="1400" kern="1200" dirty="0"/>
            <a:t>2. </a:t>
          </a:r>
          <a:r>
            <a:rPr lang="es-EC" sz="1400" kern="1200" dirty="0">
              <a:hlinkClick xmlns:r="http://schemas.openxmlformats.org/officeDocument/2006/relationships" r:id="" action="ppaction://hlinksldjump"/>
            </a:rPr>
            <a:t>Planteamiento del problema</a:t>
          </a:r>
          <a:endParaRPr lang="en-US" sz="1400" kern="1200" dirty="0"/>
        </a:p>
      </dsp:txBody>
      <dsp:txXfrm>
        <a:off x="2359152" y="636180"/>
        <a:ext cx="8613648" cy="578345"/>
      </dsp:txXfrm>
    </dsp:sp>
    <dsp:sp modelId="{8B0248CB-C437-4C6D-84E6-631154AE0307}">
      <dsp:nvSpPr>
        <dsp:cNvPr id="0" name=""/>
        <dsp:cNvSpPr/>
      </dsp:nvSpPr>
      <dsp:spPr>
        <a:xfrm>
          <a:off x="2194560" y="1214525"/>
          <a:ext cx="87782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8BAB96-CA86-4AA9-8EF8-09B5461E22FB}">
      <dsp:nvSpPr>
        <dsp:cNvPr id="0" name=""/>
        <dsp:cNvSpPr/>
      </dsp:nvSpPr>
      <dsp:spPr>
        <a:xfrm>
          <a:off x="2359152" y="1243442"/>
          <a:ext cx="8613648" cy="578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C" sz="1400" kern="1200" dirty="0"/>
            <a:t>3. </a:t>
          </a:r>
          <a:r>
            <a:rPr lang="es-EC" sz="1400" kern="1200" dirty="0">
              <a:hlinkClick xmlns:r="http://schemas.openxmlformats.org/officeDocument/2006/relationships" r:id="" action="ppaction://hlinksldjump"/>
            </a:rPr>
            <a:t>Objetivo general y alcance</a:t>
          </a:r>
          <a:endParaRPr lang="es-EC" sz="1400" kern="1200" dirty="0"/>
        </a:p>
        <a:p>
          <a:pPr marL="0" lvl="0" indent="0" algn="l" defTabSz="622300">
            <a:lnSpc>
              <a:spcPct val="90000"/>
            </a:lnSpc>
            <a:spcBef>
              <a:spcPct val="0"/>
            </a:spcBef>
            <a:spcAft>
              <a:spcPct val="35000"/>
            </a:spcAft>
            <a:buNone/>
          </a:pPr>
          <a:endParaRPr lang="en-US" sz="1400" kern="1200" dirty="0"/>
        </a:p>
      </dsp:txBody>
      <dsp:txXfrm>
        <a:off x="2359152" y="1243442"/>
        <a:ext cx="8613648" cy="578345"/>
      </dsp:txXfrm>
    </dsp:sp>
    <dsp:sp modelId="{A82D9D1A-D395-41EE-9C1F-832EB769C95C}">
      <dsp:nvSpPr>
        <dsp:cNvPr id="0" name=""/>
        <dsp:cNvSpPr/>
      </dsp:nvSpPr>
      <dsp:spPr>
        <a:xfrm>
          <a:off x="2194560" y="1821788"/>
          <a:ext cx="87782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5D4421-B3C8-40D3-9041-A9513505130B}">
      <dsp:nvSpPr>
        <dsp:cNvPr id="0" name=""/>
        <dsp:cNvSpPr/>
      </dsp:nvSpPr>
      <dsp:spPr>
        <a:xfrm>
          <a:off x="2359152" y="1850705"/>
          <a:ext cx="8613648" cy="578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C" sz="1400" kern="1200" dirty="0"/>
            <a:t>4. </a:t>
          </a:r>
          <a:r>
            <a:rPr lang="es-EC" sz="1400" kern="1200" dirty="0">
              <a:hlinkClick xmlns:r="http://schemas.openxmlformats.org/officeDocument/2006/relationships" r:id="" action="ppaction://hlinksldjump"/>
            </a:rPr>
            <a:t>Justificación</a:t>
          </a:r>
          <a:endParaRPr lang="es-EC" sz="1400" kern="1200" dirty="0"/>
        </a:p>
        <a:p>
          <a:pPr marL="0" lvl="0" indent="0" algn="l" defTabSz="622300">
            <a:lnSpc>
              <a:spcPct val="90000"/>
            </a:lnSpc>
            <a:spcBef>
              <a:spcPct val="0"/>
            </a:spcBef>
            <a:spcAft>
              <a:spcPct val="35000"/>
            </a:spcAft>
            <a:buNone/>
          </a:pPr>
          <a:endParaRPr lang="en-US" sz="1400" kern="1200" dirty="0"/>
        </a:p>
      </dsp:txBody>
      <dsp:txXfrm>
        <a:off x="2359152" y="1850705"/>
        <a:ext cx="8613648" cy="578345"/>
      </dsp:txXfrm>
    </dsp:sp>
    <dsp:sp modelId="{18992071-1F2F-463E-8DC8-5886A8C7B61C}">
      <dsp:nvSpPr>
        <dsp:cNvPr id="0" name=""/>
        <dsp:cNvSpPr/>
      </dsp:nvSpPr>
      <dsp:spPr>
        <a:xfrm>
          <a:off x="2194560" y="2429051"/>
          <a:ext cx="87782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78D9F2-9382-4003-8088-54AE725050C3}">
      <dsp:nvSpPr>
        <dsp:cNvPr id="0" name=""/>
        <dsp:cNvSpPr/>
      </dsp:nvSpPr>
      <dsp:spPr>
        <a:xfrm>
          <a:off x="2359152" y="2457968"/>
          <a:ext cx="8613648" cy="578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C" sz="1400" kern="1200" dirty="0"/>
            <a:t>5. </a:t>
          </a:r>
          <a:r>
            <a:rPr lang="es-EC" sz="1400" kern="1200" dirty="0">
              <a:hlinkClick xmlns:r="http://schemas.openxmlformats.org/officeDocument/2006/relationships" r:id="" action="ppaction://hlinksldjump"/>
            </a:rPr>
            <a:t>Metodología</a:t>
          </a:r>
          <a:endParaRPr lang="es-EC" sz="1400" kern="1200" dirty="0"/>
        </a:p>
        <a:p>
          <a:pPr marL="0" lvl="0" indent="0" algn="l" defTabSz="622300">
            <a:lnSpc>
              <a:spcPct val="90000"/>
            </a:lnSpc>
            <a:spcBef>
              <a:spcPct val="0"/>
            </a:spcBef>
            <a:spcAft>
              <a:spcPct val="35000"/>
            </a:spcAft>
            <a:buNone/>
          </a:pPr>
          <a:endParaRPr lang="en-US" sz="1400" kern="1200" dirty="0"/>
        </a:p>
      </dsp:txBody>
      <dsp:txXfrm>
        <a:off x="2359152" y="2457968"/>
        <a:ext cx="8613648" cy="578345"/>
      </dsp:txXfrm>
    </dsp:sp>
    <dsp:sp modelId="{2615200C-0B5E-432A-A2DF-002BB59253CC}">
      <dsp:nvSpPr>
        <dsp:cNvPr id="0" name=""/>
        <dsp:cNvSpPr/>
      </dsp:nvSpPr>
      <dsp:spPr>
        <a:xfrm>
          <a:off x="2194560" y="3036313"/>
          <a:ext cx="87782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2C068B-9385-496A-A104-545F47A5D504}">
      <dsp:nvSpPr>
        <dsp:cNvPr id="0" name=""/>
        <dsp:cNvSpPr/>
      </dsp:nvSpPr>
      <dsp:spPr>
        <a:xfrm>
          <a:off x="2359152" y="3065231"/>
          <a:ext cx="8613648" cy="578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C" sz="1400" kern="1200" dirty="0"/>
            <a:t>6. </a:t>
          </a:r>
          <a:r>
            <a:rPr lang="es-EC" sz="1400" kern="1200" dirty="0">
              <a:hlinkClick xmlns:r="http://schemas.openxmlformats.org/officeDocument/2006/relationships" r:id="" action="ppaction://hlinksldjump"/>
            </a:rPr>
            <a:t>Fases del modelo</a:t>
          </a:r>
          <a:endParaRPr lang="es-EC" sz="1400" kern="1200" dirty="0"/>
        </a:p>
        <a:p>
          <a:pPr marL="0" lvl="0" indent="0" algn="l" defTabSz="622300">
            <a:lnSpc>
              <a:spcPct val="90000"/>
            </a:lnSpc>
            <a:spcBef>
              <a:spcPct val="0"/>
            </a:spcBef>
            <a:spcAft>
              <a:spcPct val="35000"/>
            </a:spcAft>
            <a:buNone/>
          </a:pPr>
          <a:endParaRPr lang="en-US" sz="1400" kern="1200" dirty="0"/>
        </a:p>
      </dsp:txBody>
      <dsp:txXfrm>
        <a:off x="2359152" y="3065231"/>
        <a:ext cx="8613648" cy="578345"/>
      </dsp:txXfrm>
    </dsp:sp>
    <dsp:sp modelId="{A35FBEF0-0768-4447-9F57-48CB253762B6}">
      <dsp:nvSpPr>
        <dsp:cNvPr id="0" name=""/>
        <dsp:cNvSpPr/>
      </dsp:nvSpPr>
      <dsp:spPr>
        <a:xfrm>
          <a:off x="2194560" y="3643576"/>
          <a:ext cx="87782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5D68DA-4674-49C6-95F5-11D9BC46C231}">
      <dsp:nvSpPr>
        <dsp:cNvPr id="0" name=""/>
        <dsp:cNvSpPr/>
      </dsp:nvSpPr>
      <dsp:spPr>
        <a:xfrm>
          <a:off x="2359152" y="3672493"/>
          <a:ext cx="8613648" cy="578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C" sz="1400" kern="1200" dirty="0"/>
            <a:t>7. </a:t>
          </a:r>
          <a:r>
            <a:rPr lang="es-EC" sz="1400" kern="1200" dirty="0">
              <a:hlinkClick xmlns:r="http://schemas.openxmlformats.org/officeDocument/2006/relationships" r:id="" action="ppaction://hlinksldjump"/>
            </a:rPr>
            <a:t>Aplicación del modelo</a:t>
          </a:r>
          <a:endParaRPr lang="es-EC" sz="1400" kern="1200" dirty="0"/>
        </a:p>
        <a:p>
          <a:pPr marL="0" lvl="0" indent="0" algn="l" defTabSz="622300">
            <a:lnSpc>
              <a:spcPct val="90000"/>
            </a:lnSpc>
            <a:spcBef>
              <a:spcPct val="0"/>
            </a:spcBef>
            <a:spcAft>
              <a:spcPct val="35000"/>
            </a:spcAft>
            <a:buNone/>
          </a:pPr>
          <a:endParaRPr lang="en-US" sz="1400" kern="1200" dirty="0"/>
        </a:p>
      </dsp:txBody>
      <dsp:txXfrm>
        <a:off x="2359152" y="3672493"/>
        <a:ext cx="8613648" cy="578345"/>
      </dsp:txXfrm>
    </dsp:sp>
    <dsp:sp modelId="{183FCDC4-3A57-4E0F-8FE9-2FEC73A1BD73}">
      <dsp:nvSpPr>
        <dsp:cNvPr id="0" name=""/>
        <dsp:cNvSpPr/>
      </dsp:nvSpPr>
      <dsp:spPr>
        <a:xfrm>
          <a:off x="2194560" y="4250839"/>
          <a:ext cx="87782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775DFB-725B-45E7-A8E3-482C3FBF2373}">
      <dsp:nvSpPr>
        <dsp:cNvPr id="0" name=""/>
        <dsp:cNvSpPr/>
      </dsp:nvSpPr>
      <dsp:spPr>
        <a:xfrm>
          <a:off x="2359152" y="4279756"/>
          <a:ext cx="8613648" cy="578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C" sz="1400" kern="1200" dirty="0"/>
            <a:t>8. </a:t>
          </a:r>
          <a:r>
            <a:rPr lang="es-EC" sz="1400" kern="1200" dirty="0">
              <a:solidFill>
                <a:srgbClr val="000000">
                  <a:hueOff val="0"/>
                  <a:satOff val="0"/>
                  <a:lumOff val="0"/>
                  <a:alphaOff val="0"/>
                </a:srgbClr>
              </a:solidFill>
              <a:latin typeface="Arial"/>
              <a:ea typeface="+mn-ea"/>
              <a:cs typeface="+mn-cs"/>
              <a:hlinkClick xmlns:r="http://schemas.openxmlformats.org/officeDocument/2006/relationships" r:id="" action="ppaction://hlinksldjump">
                <a:extLst>
                  <a:ext uri="{A12FA001-AC4F-418D-AE19-62706E023703}">
                    <ahyp:hlinkClr xmlns:ahyp="http://schemas.microsoft.com/office/drawing/2018/hyperlinkcolor" val="tx"/>
                  </a:ext>
                </a:extLst>
              </a:hlinkClick>
            </a:rPr>
            <a:t>Conclusiones y trabajos futuros</a:t>
          </a:r>
          <a:endParaRPr lang="en-US" sz="1400" kern="1200" dirty="0"/>
        </a:p>
      </dsp:txBody>
      <dsp:txXfrm>
        <a:off x="2359152" y="4279756"/>
        <a:ext cx="8613648" cy="578345"/>
      </dsp:txXfrm>
    </dsp:sp>
    <dsp:sp modelId="{503BA3E5-CCBA-4005-A924-CD53E5C0039F}">
      <dsp:nvSpPr>
        <dsp:cNvPr id="0" name=""/>
        <dsp:cNvSpPr/>
      </dsp:nvSpPr>
      <dsp:spPr>
        <a:xfrm>
          <a:off x="2194560" y="4858102"/>
          <a:ext cx="87782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90C9E-98F6-4547-A494-124B712122F7}">
      <dsp:nvSpPr>
        <dsp:cNvPr id="0" name=""/>
        <dsp:cNvSpPr/>
      </dsp:nvSpPr>
      <dsp:spPr>
        <a:xfrm>
          <a:off x="1049" y="435161"/>
          <a:ext cx="4092482" cy="245548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s-EC" sz="3800" kern="1200" dirty="0"/>
            <a:t>Conocer la situación actual de las personas con discapacidad</a:t>
          </a:r>
          <a:endParaRPr lang="en-US" sz="3800" kern="1200" dirty="0"/>
        </a:p>
      </dsp:txBody>
      <dsp:txXfrm>
        <a:off x="1049" y="435161"/>
        <a:ext cx="4092482" cy="2455489"/>
      </dsp:txXfrm>
    </dsp:sp>
    <dsp:sp modelId="{4EA58EFF-0834-4EDA-A91E-6469E615E04C}">
      <dsp:nvSpPr>
        <dsp:cNvPr id="0" name=""/>
        <dsp:cNvSpPr/>
      </dsp:nvSpPr>
      <dsp:spPr>
        <a:xfrm>
          <a:off x="4502780" y="435161"/>
          <a:ext cx="4092482" cy="245548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s-EC" sz="3800" kern="1200" dirty="0"/>
            <a:t>Definición de palabras claves</a:t>
          </a:r>
          <a:endParaRPr lang="en-US" sz="3800" kern="1200" dirty="0"/>
        </a:p>
      </dsp:txBody>
      <dsp:txXfrm>
        <a:off x="4502780" y="435161"/>
        <a:ext cx="4092482" cy="245548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43.572"/>
    </inkml:context>
    <inkml:brush xml:id="br0">
      <inkml:brushProperty name="width" value="0.05" units="cm"/>
      <inkml:brushProperty name="height" value="0.05" units="cm"/>
      <inkml:brushProperty name="color" value="#E71224"/>
    </inkml:brush>
  </inkml:definitions>
  <inkml:trace contextRef="#ctx0" brushRef="#br0">18 3360 292 0 0,'-3'-8'219'0'0,"0"-1"0"0"0,0 1 0 0 0,1-1 1 0 0,0 0-1 0 0,0 0 0 0 0,1 0 0 0 0,0 0 0 0 0,1 0 0 0 0,-1 0 1 0 0,2 0-1 0 0,1-11 0 0 0,4-16 147 0 0,14-49 1 0 0,-16 69-226 0 0,16-51 272 0 0,3 0-1 0 0,58-115 1 0 0,87-118 171 0 0,162-175-118 0 0,48 30-228 0 0,33 8-138 0 0,-253 272-104 0 0,31-33-8 0 0,-113 118-8 0 0,300-292 11 0 0,-331 332 5 0 0,189-159-21 0 0,-213 183 51 0 0,30-30-1 0 0,-50 45 1 0 0,-2 1-47 0 0,1 0 0 0 0,0 0 0 0 0,0 0 0 0 0,0 0-1 0 0,0 0 1 0 0,0 0 0 0 0,0-1 0 0 0,0 1 0 0 0,0 0-1 0 0,0 0 1 0 0,-1 0 0 0 0,1 0 0 0 0,0 0 0 0 0,0-1 0 0 0,0 1-1 0 0,0 0 1 0 0,0 0 0 0 0,0 0 0 0 0,0 0 0 0 0,0 0 0 0 0,0-1-1 0 0,0 1 1 0 0,0 0 0 0 0,0 0 0 0 0,0 0 0 0 0,0 0-1 0 0,0 0 1 0 0,0-1 0 0 0,0 1 0 0 0,0 0 0 0 0,0 0 0 0 0,1 0-1 0 0,-1 0 1 0 0,0 0 0 0 0,0-1 0 0 0,0 1 0 0 0,0 0 0 0 0,0 0-1 0 0,0 0 1 0 0,0 0 0 0 0,0 0 0 0 0,1 0 0 0 0,-1 0-1 0 0,0 0 1 0 0,0 0 0 0 0,0-1 0 0 0,0 1 0 0 0,0 0 0 0 0,0 0-1 0 0,1 0 1 0 0,-1 0 0 0 0,0 0 0 0 0,0 0 0 0 0,0 0 0 0 0,0 0-1 0 0,0 0 1 0 0,1 0 0 0 0,-1 0 0 0 0,0 0 0 0 0,0 0-1 0 0,0 0 1 0 0,0 0 0 0 0,1 0 0 0 0,-1 0 0 0 0,0 0 0 0 0,-9-7-2298 0 0,8 6 2376 0 0,-2 0-1615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0:06.553"/>
    </inkml:context>
    <inkml:brush xml:id="br0">
      <inkml:brushProperty name="width" value="0.05" units="cm"/>
      <inkml:brushProperty name="height" value="0.05" units="cm"/>
      <inkml:brushProperty name="color" value="#E71224"/>
    </inkml:brush>
  </inkml:definitions>
  <inkml:trace contextRef="#ctx0" brushRef="#br0">78 111 256 0 0,'0'0'471'0'0,"-21"-15"4928"0"0,32 34-2124 0 0,34 55-3096 0 0,-7-23-35 0 0,49 92 0 0 0,8 76 201 0 0,-70-157-130 0 0,18 41 498 0 0,-21-62 315 0 0,-23-43-1025 0 0,0 0-1 0 0,1 1 0 0 0,-1-1 1 0 0,0 1-1 0 0,0 0 1 0 0,0-1-1 0 0,0 1 1 0 0,0 0-1 0 0,-1-1 0 0 0,1 1 1 0 0,0 0-1 0 0,-3-2 1 0 0,2 1 6 0 0,-4-4-11 0 0,0 0 1 0 0,1 0-1 0 0,0-1 1 0 0,0 0-1 0 0,0 0 1 0 0,1 0 0 0 0,0 0-1 0 0,1-1 1 0 0,-3-9-1 0 0,-2 0-25 0 0,-25-59-92 0 0,-45-95-134 0 0,65 141 219 0 0,-16-53 0 0 0,22 60 26 0 0,0 1 0 0 0,-1 0-1 0 0,-1 1 1 0 0,-24-39 0 0 0,29 53-7 0 0,-5-5 0 0 0,1 0 0 0 0,0-1 0 0 0,-8-18 0 0 0,0-27-44 0 0,15 57 58 0 0,0-1 9 0 0,-2-3-3 0 0,2 2-3 0 0,0 1-1 0 0,0 0 1 0 0,0 0-1 0 0,-1-1 1 0 0,1 1-1 0 0,-1 0 1 0 0,0 0-1 0 0,1 1 1 0 0,-1-1-1 0 0,0 0 1 0 0,0 0-1 0 0,0 1 1 0 0,0 0-1 0 0,-1-1 1 0 0,1 1 0 0 0,-3-1-1 0 0,4 1 8 0 0,-14-4-3 0 0,4 2-108 0 0,11 3 98 0 0,-1 1 1 0 0,1-1 0 0 0,-1 1 0 0 0,1-1 0 0 0,-1 1 0 0 0,1-1 0 0 0,0 1-1 0 0,-1-1 1 0 0,1 1 0 0 0,0 0 0 0 0,0-1 0 0 0,0 1 0 0 0,-1 0-1 0 0,1-1 1 0 0,0 1 0 0 0,0 0 0 0 0,0-1 0 0 0,0 1 0 0 0,0 0-1 0 0,0-1 1 0 0,0 1 0 0 0,0 0 0 0 0,0 0 0 0 0,2 18-26 0 0,-1-1 0 0 0,2 0 0 0 0,0 0 0 0 0,2 0 1 0 0,6 20-1 0 0,41 87-180 0 0,-42-108 137 0 0,1 0 0 0 0,0-1 0 0 0,1 0-1 0 0,1-1 1 0 0,0 0 0 0 0,18 14 0 0 0,-2 1-81 0 0,-19-20 129 0 0,-5-4 11 0 0,0 0-1 0 0,1-1 1 0 0,0 0-1 0 0,11 8 1 0 0,13 19-57 0 0,-29-31 75 0 0,-1 0 0 0 0,0 1-1 0 0,1-1 1 0 0,-1 1 0 0 0,0-1 0 0 0,0 1 0 0 0,0-1 0 0 0,0 1-1 0 0,0-1 1 0 0,0 1 0 0 0,-1-1 0 0 0,1 1 0 0 0,0-1 0 0 0,-1 0-1 0 0,1 1 1 0 0,-1-1 0 0 0,0 0 0 0 0,1 1 0 0 0,-1-1-1 0 0,-2 3 1 0 0,-20 12 610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45.276"/>
    </inkml:context>
    <inkml:brush xml:id="br0">
      <inkml:brushProperty name="width" value="0.05" units="cm"/>
      <inkml:brushProperty name="height" value="0.05" units="cm"/>
      <inkml:brushProperty name="color" value="#E71224"/>
    </inkml:brush>
  </inkml:definitions>
  <inkml:trace contextRef="#ctx0" brushRef="#br0">1 58 744 0 0,'10'-6'2048'0'0,"14"-3"-933"0"0,1 1-1 0 0,0 1 1 0 0,46-6 0 0 0,34 1-4501 0 0,-93 10 2361 0 0,-1 1-575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45.638"/>
    </inkml:context>
    <inkml:brush xml:id="br0">
      <inkml:brushProperty name="width" value="0.05" units="cm"/>
      <inkml:brushProperty name="height" value="0.05" units="cm"/>
      <inkml:brushProperty name="color" value="#E71224"/>
    </inkml:brush>
  </inkml:definitions>
  <inkml:trace contextRef="#ctx0" brushRef="#br0">31 7 248 0 0,'0'0'668'0'0,"16"-1"-68"0"0,-7 1 416 0 0,8-4-576 0 0,-3 4-24 0 0,-2 0-72 0 0,1 0-28 0 0,-1 0-88 0 0,-3 0-68 0 0,3 2-120 0 0,7-4-324 0 0,-10 1-52 0 0,3 4-1652 0 0</inkml:trace>
  <inkml:trace contextRef="#ctx0" brushRef="#br0" timeOffset="1">1 247 452 0 0,'0'0'3361'0'0,"5"-1"-2797"0"0,46-13 1472 0 0,89-11-1 0 0,-111 21-2410 0 0,-9 1-4102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46.465"/>
    </inkml:context>
    <inkml:brush xml:id="br0">
      <inkml:brushProperty name="width" value="0.05" units="cm"/>
      <inkml:brushProperty name="height" value="0.05" units="cm"/>
      <inkml:brushProperty name="color" value="#E71224"/>
    </inkml:brush>
  </inkml:definitions>
  <inkml:trace contextRef="#ctx0" brushRef="#br0">215 59 16 0 0,'-4'-42'4248'0'0,"3"41"-4132"0"0,1 0 1 0 0,-1 0 0 0 0,0 0-1 0 0,1 0 1 0 0,-1 0 0 0 0,0 0-1 0 0,1 0 1 0 0,-1 0 0 0 0,0 0-1 0 0,0 1 1 0 0,0-1 0 0 0,0 0-1 0 0,0 1 1 0 0,0-1-1 0 0,0 0 1 0 0,0 1 0 0 0,0 0-1 0 0,0-1 1 0 0,0 1 0 0 0,0-1-1 0 0,0 1 1 0 0,0 0 0 0 0,-3 0-1 0 0,2-1 169 0 0,-2 2-21 0 0,-14 6-39 0 0,0 1 1 0 0,1 1-1 0 0,-1 0 0 0 0,2 1 0 0 0,-1 1 1 0 0,1 0-1 0 0,1 1 0 0 0,-15 16 1 0 0,28-27-269 0 0,1 0 1 0 0,0 1 0 0 0,-1-1-1 0 0,1 1 1 0 0,0-1-1 0 0,0 1 1 0 0,0-1 0 0 0,0 1-1 0 0,0 0 1 0 0,0-1 0 0 0,1 1-1 0 0,-1 0 1 0 0,1 0 0 0 0,-1 3-1 0 0,1-4 8 0 0,0 0-1 0 0,0 0 1 0 0,0 1-1 0 0,0-1 0 0 0,0 0 1 0 0,1 0-1 0 0,-1 0 0 0 0,0 0 1 0 0,1 0-1 0 0,-1 0 1 0 0,1 0-1 0 0,0 0 0 0 0,-1 0 1 0 0,1 0-1 0 0,0 0 1 0 0,-1 0-1 0 0,1 0 0 0 0,1 1 1 0 0,4 2-170 0 0,1 1 1 0 0,0-1 0 0 0,0 0 0 0 0,0-1-1 0 0,14 6 1 0 0,9 4-263 0 0,-16-5 317 0 0,12 6-265 0 0,44 34-1 0 0,-63-42 476 0 0,-1-1 1 0 0,0 1-1 0 0,0 0 1 0 0,0 0-1 0 0,-1 1 0 0 0,0 0 1 0 0,0 0-1 0 0,-1 0 0 0 0,0 0 1 0 0,0 1-1 0 0,4 12 1 0 0,-7-17 12 0 0,-1-1 0 0 0,1 1 0 0 0,-1 0 0 0 0,1 0 1 0 0,-1 0-1 0 0,0 0 0 0 0,0-1 0 0 0,0 1 0 0 0,0 0 1 0 0,0 0-1 0 0,-1 0 0 0 0,0 0 0 0 0,1-1 0 0 0,-1 1 1 0 0,0 0-1 0 0,0-1 0 0 0,0 1 0 0 0,-1 0 0 0 0,1-1 1 0 0,-1 1-1 0 0,1-1 0 0 0,-1 0 0 0 0,0 0 0 0 0,-2 3 1 0 0,0-2-99 0 0,-1 1 1 0 0,1 0-1 0 0,-1-1 1 0 0,0 0-1 0 0,0 0 1 0 0,0-1-1 0 0,-1 1 1 0 0,1-1-1 0 0,0 0 1 0 0,-11 2-1 0 0,14-5-183 0 0,0 1 0 0 0,1 0 0 0 0,-1-1-1 0 0,1 1 1 0 0,-1-1 0 0 0,1 0-1 0 0,-1 1 1 0 0,1-1 0 0 0,-1 0 0 0 0,1 0-1 0 0,-1 0 1 0 0,1 0 0 0 0,0 0-1 0 0,0 0 1 0 0,-1 0 0 0 0,1-1 0 0 0,0 1-1 0 0,0 0 1 0 0,0-1 0 0 0,0 1 0 0 0,1-1-1 0 0,-2-1 1 0 0,-1-9-1565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46.839"/>
    </inkml:context>
    <inkml:brush xml:id="br0">
      <inkml:brushProperty name="width" value="0.05" units="cm"/>
      <inkml:brushProperty name="height" value="0.05" units="cm"/>
      <inkml:brushProperty name="color" value="#E71224"/>
    </inkml:brush>
  </inkml:definitions>
  <inkml:trace contextRef="#ctx0" brushRef="#br0">0 0 328 0 0,'17'70'4661'0'0,"-15"-56"-4435"0"0,1-1 1 0 0,0 1-1 0 0,1-1 1 0 0,0 1-1 0 0,1-1 1 0 0,12 22-1 0 0,-16-33-893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47.186"/>
    </inkml:context>
    <inkml:brush xml:id="br0">
      <inkml:brushProperty name="width" value="0.05" units="cm"/>
      <inkml:brushProperty name="height" value="0.05" units="cm"/>
      <inkml:brushProperty name="color" value="#E71224"/>
    </inkml:brush>
  </inkml:definitions>
  <inkml:trace contextRef="#ctx0" brushRef="#br0">1 14 516 0 0,'13'-5'588'0'0,"-3"3"468"0"0,6-2-592 0 0,-5 4-52 0 0,4-1-52 0 0,-4-1 0 0 0,3 2-56 0 0,-3 0-24 0 0,-1 2-64 0 0,1-2-88 0 0,-2 3-120 0 0,3-1-120 0 0,-2 0-120 0 0,-1 1-92 0 0,3 4-1748 0 0,-8-3 996 0 0</inkml:trace>
  <inkml:trace contextRef="#ctx0" brushRef="#br0" timeOffset="1">51 157 316 0 0,'14'-1'1507'0'0,"19"1"-327"0"0,67-1 595 0 0,-87-1-2712 0 0,0 1 1 0 0,24-8 0 0 0,-28 6-177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48.496"/>
    </inkml:context>
    <inkml:brush xml:id="br0">
      <inkml:brushProperty name="width" value="0.05" units="cm"/>
      <inkml:brushProperty name="height" value="0.05" units="cm"/>
      <inkml:brushProperty name="color" value="#E71224"/>
    </inkml:brush>
  </inkml:definitions>
  <inkml:trace contextRef="#ctx0" brushRef="#br0">1 0 512 0 0,'0'0'5026'0'0,"4"1"-4691"0"0,52-1 1129 0 0,-21-1-877 0 0,48 6 0 0 0,-74-4-551 0 0,-1 0 1 0 0,0 1 0 0 0,0 0-1 0 0,0 0 1 0 0,-1 1-1 0 0,1 0 1 0 0,0 0 0 0 0,-1 0-1 0 0,0 1 1 0 0,0 1 0 0 0,10 7-1 0 0,-16-12-33 0 0,0 1 0 0 0,0 0 0 0 0,-1 0 0 0 0,1-1 1 0 0,0 1-1 0 0,-1 0 0 0 0,1 0 0 0 0,-1 0 0 0 0,1 0 0 0 0,-1 0 0 0 0,1 0 0 0 0,-1 0 0 0 0,0 0 0 0 0,1 0 0 0 0,-1 0 0 0 0,0 0 0 0 0,0 1 1 0 0,0-1-1 0 0,0 0 0 0 0,0 0 0 0 0,0 0 0 0 0,0 2 0 0 0,-1 0 19 0 0,0-1 1 0 0,0 1-1 0 0,0 0 1 0 0,0-1-1 0 0,0 1 1 0 0,-1-1-1 0 0,1 0 1 0 0,-1 1-1 0 0,-1 1 1 0 0,-3 2 60 0 0,0 1 1 0 0,-1-1 0 0 0,1-1 0 0 0,-1 1-1 0 0,-8 4 1 0 0,4-3-332 0 0,0-1 0 0 0,-1 0-1 0 0,0 0 1 0 0,0-1 0 0 0,0-1-1 0 0,-19 5 1 0 0,29-9-322 0 0,-5 3-3475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48.965"/>
    </inkml:context>
    <inkml:brush xml:id="br0">
      <inkml:brushProperty name="width" value="0.05" units="cm"/>
      <inkml:brushProperty name="height" value="0.05" units="cm"/>
      <inkml:brushProperty name="color" value="#E71224"/>
    </inkml:brush>
  </inkml:definitions>
  <inkml:trace contextRef="#ctx0" brushRef="#br0">9 9 156 0 0,'-9'-9'2357'0'0,"18"12"730"0"0,-6-2-2845 0 0,0 1 0 0 0,0-1 1 0 0,0 1-1 0 0,-1 0 0 0 0,1 0 1 0 0,0 0-1 0 0,-1 0 0 0 0,4 4 1 0 0,9 25 537 0 0,0 1 0 0 0,-2 0 1 0 0,-2 1-1 0 0,10 42 1 0 0,2 5 664 0 0,-23-78-1381 0 0,1 0-77 0 0,-1 0 1 0 0,1 0-1 0 0,-1 0 0 0 0,1 0 0 0 0,0 0 1 0 0,-1 0-1 0 0,1 0 0 0 0,0 0 0 0 0,1 0 1 0 0,-1 0-1 0 0,0-1 0 0 0,0 1 0 0 0,1-1 1 0 0,-1 1-1 0 0,1-1 0 0 0,-1 1 0 0 0,3 1 1 0 0,-2-3-332 0 0,4-5-2504 0 0,-6 5 2777 0 0,0 0 0 0 0,1 0 0 0 0,-1 0 0 0 0,0 0 0 0 0,1 0 0 0 0,-1 0 0 0 0,0 0 0 0 0,1 0 0 0 0,-1-1 0 0 0,0 1 0 0 0,1 0 0 0 0,-1 0 0 0 0,0 0 0 0 0,0 0 0 0 0,1-1 0 0 0,-1 1 0 0 0,0 0-1 0 0,0 0 1 0 0,1-1 0 0 0,-1 1 0 0 0,0 0 0 0 0,0-1 0 0 0,0 1 0 0 0,1 0 0 0 0,-1-1 0 0 0,0 1 0 0 0,0 0 0 0 0,0-1 0 0 0,0 1 0 0 0,0 0 0 0 0,0-1 0 0 0,0 0 0 0 0,1-8-2741 0 0,3 1 213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49.356"/>
    </inkml:context>
    <inkml:brush xml:id="br0">
      <inkml:brushProperty name="width" value="0.05" units="cm"/>
      <inkml:brushProperty name="height" value="0.05" units="cm"/>
      <inkml:brushProperty name="color" value="#E71224"/>
    </inkml:brush>
  </inkml:definitions>
  <inkml:trace contextRef="#ctx0" brushRef="#br0">13 1 580 0 0,'0'0'918'0'0,"1"3"-14"0"0,-1 13 176 0 0,0 0 0 0 0,-1 0 0 0 0,-4 22 0 0 0,2-26-752 0 0,1 1 1 0 0,1 0-1 0 0,0 0 1 0 0,1 0-1 0 0,0 0 1 0 0,1 0-1 0 0,3 13 1 0 0,0-17-813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49.715"/>
    </inkml:context>
    <inkml:brush xml:id="br0">
      <inkml:brushProperty name="width" value="0.05" units="cm"/>
      <inkml:brushProperty name="height" value="0.05" units="cm"/>
      <inkml:brushProperty name="color" value="#E71224"/>
    </inkml:brush>
  </inkml:definitions>
  <inkml:trace contextRef="#ctx0" brushRef="#br0">43 2 684 0 0,'0'0'1284'0'0,"12"0"-192"0"0,0-1-192 0 0,2 1-188 0 0,2 1-476 0 0,-7 1-112 0 0,1-1-68 0 0,-1 0-124 0 0,3-1-100 0 0,6 0-896 0 0,-11 2-520 0 0</inkml:trace>
  <inkml:trace contextRef="#ctx0" brushRef="#br0" timeOffset="1">2 156 236 0 0,'0'1'71'0'0,"0"-1"0"0"0,0 0 0 0 0,-1 1 0 0 0,1-1 0 0 0,0 0-1 0 0,0 1 1 0 0,0-1 0 0 0,0 0 0 0 0,0 1 0 0 0,0-1 0 0 0,-1 1 0 0 0,1-1 0 0 0,0 0 0 0 0,0 1 0 0 0,0-1-1 0 0,0 0 1 0 0,1 1 0 0 0,-1-1 0 0 0,0 1 0 0 0,0-1 0 0 0,0 0 0 0 0,0 1 0 0 0,0-1 0 0 0,0 0 0 0 0,0 1-1 0 0,1-1 1 0 0,-1 0 0 0 0,0 1 0 0 0,0-1 0 0 0,1 0 0 0 0,-1 0 0 0 0,0 1 0 0 0,0-1 0 0 0,1 0 0 0 0,-1 0-1 0 0,0 1 1 0 0,0-1 0 0 0,1 0 0 0 0,-1 0 0 0 0,1 1 0 0 0,23 6 1545 0 0,25-2-370 0 0,-18-2-1035 0 0,-30-3-313 0 0,34 3-3730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50.106"/>
    </inkml:context>
    <inkml:brush xml:id="br0">
      <inkml:brushProperty name="width" value="0.05" units="cm"/>
      <inkml:brushProperty name="height" value="0.05" units="cm"/>
      <inkml:brushProperty name="color" value="#E71224"/>
    </inkml:brush>
  </inkml:definitions>
  <inkml:trace contextRef="#ctx0" brushRef="#br0">0 41 572 0 0,'0'0'672'0'0,"14"-3"500"0"0,-7 1-208 0 0,5-1-312 0 0,-1 0-452 0 0,-2 0-148 0 0,1 0-60 0 0,0 0-104 0 0,3-1-132 0 0,-4 0-412 0 0,1-1-704 0 0,1-2 312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0:53.627"/>
    </inkml:context>
    <inkml:brush xml:id="br0">
      <inkml:brushProperty name="width" value="0.05" units="cm"/>
      <inkml:brushProperty name="height" value="0.05" units="cm"/>
      <inkml:brushProperty name="color" value="#E71224"/>
    </inkml:brush>
  </inkml:definitions>
  <inkml:trace contextRef="#ctx0" brushRef="#br0">1092 169 312 0 0,'-3'-5'398'0'0,"1"0"-1"0"0,0-1 1 0 0,-1 1-1 0 0,0 0 1 0 0,0 1-1 0 0,-1-1 1 0 0,1 0-1 0 0,-1 1 1 0 0,-5-5-1 0 0,-40-32 2049 0 0,37 34-2151 0 0,1 1 0 0 0,-1 0 0 0 0,-18-6 0 0 0,-20-11 140 0 0,42 20-396 0 0,1-1-1 0 0,0 2 1 0 0,-1-1 0 0 0,0 1-1 0 0,1 0 1 0 0,-1 0 0 0 0,0 1-1 0 0,0 0 1 0 0,0 1 0 0 0,0 0-1 0 0,-14 1 1 0 0,11 0-27 0 0,-1 1-1 0 0,1 0 1 0 0,1 1 0 0 0,-1 0-1 0 0,0 0 1 0 0,1 1 0 0 0,-19 10-1 0 0,11-2-4 0 0,2 0 0 0 0,0 1 0 0 0,0 1 0 0 0,1 0-1 0 0,1 1 1 0 0,1 1 0 0 0,0 0 0 0 0,1 1 0 0 0,0 0-1 0 0,2 1 1 0 0,0 0 0 0 0,-12 32 0 0 0,4-1 8 0 0,1 1-1 0 0,4 0 1 0 0,-15 98 0 0 0,19-66 27 0 0,4 0-1 0 0,6 101 1 0 0,28 163 47 0 0,-15-210-59 0 0,-12-115-22 0 0,9 84 19 0 0,-5 163 0 0 0,-10-210-11 0 0,3-2 2 0 0,-3 1 0 0 0,-3-1 0 0 0,-26 106 1 0 0,31-157-22 0 0,0-1 1 0 0,0 0-1 0 0,0 0 1 0 0,0 0-1 0 0,-1 0 1 0 0,1 0-1 0 0,-1 0 1 0 0,0 0-1 0 0,0-1 1 0 0,0 1-1 0 0,-1-1 1 0 0,1 0-1 0 0,-1 0 1 0 0,0-1-1 0 0,0 1 1 0 0,0-1-1 0 0,0 1 1 0 0,-7 2-1 0 0,1-2-67 0 0,0 0-1 0 0,-1 0 1 0 0,1-1-1 0 0,-1 0 0 0 0,1-1 1 0 0,-21 1-1 0 0,-15-11-235 0 0,33 6 173 0 0,11 3 85 0 0,-5-2-9 0 0,5 1-33 0 0,5 2-475 0 0,5 0 557 0 0,-1 1 0 0 0,0 0 0 0 0,0 0 0 0 0,0 1-1 0 0,0 0 1 0 0,-1 0 0 0 0,1 1 0 0 0,-1 0 0 0 0,0 0 0 0 0,10 8 0 0 0,-5-2 17 0 0,-2 0-1 0 0,1 0 1 0 0,-1 1-1 0 0,-1 0 1 0 0,10 16-1 0 0,-4-2 32 0 0,-2 0 0 0 0,0 1 0 0 0,-2 0 0 0 0,-1 1 0 0 0,8 37 0 0 0,-7-6 164 0 0,-3 1 0 0 0,-2-1 1 0 0,-3 1-1 0 0,-3 0 0 0 0,-10 77 1 0 0,-64 284 657 0 0,73-409-851 0 0,-89 345 507 0 0,45-185-258 0 0,-143 423 1106 0 0,184-576-1307 0 0,-1 0 1 0 0,2 1-1 0 0,1-1 1 0 0,0 1 0 0 0,0 24-1 0 0,4-33-43 0 0,0 1 0 0 0,0-1 0 0 0,1 0 0 0 0,1 1 0 0 0,-1-1 0 0 0,9 18 0 0 0,33 60-19 0 0,-17-38-62 0 0,42 67-1910 0 0,-58-110 318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56.110"/>
    </inkml:context>
    <inkml:brush xml:id="br0">
      <inkml:brushProperty name="width" value="0.05" units="cm"/>
      <inkml:brushProperty name="height" value="0.05" units="cm"/>
      <inkml:brushProperty name="color" value="#E71224"/>
    </inkml:brush>
  </inkml:definitions>
  <inkml:trace contextRef="#ctx0" brushRef="#br0">52 57 24 0 0,'0'0'5442'0'0,"4"-18"628"0"0,-4 18-6035 0 0,-1-1 1 0 0,1 1-1 0 0,0 0 1 0 0,-1-1-1 0 0,1 1 1 0 0,0 0-1 0 0,-1-1 1 0 0,1 1-1 0 0,0 0 1 0 0,-1-1-1 0 0,1 1 1 0 0,-1 0-1 0 0,1 0 1 0 0,-1 0-1 0 0,1-1 1 0 0,-1 1-1 0 0,1 0 1 0 0,-1 0 0 0 0,1 0-1 0 0,0 0 1 0 0,-1 0-1 0 0,1 0 1 0 0,-1 0-1 0 0,1 0 1 0 0,-1 0-1 0 0,1 0 1 0 0,-1 0-1 0 0,1 0 1 0 0,-1 0-1 0 0,1 1 1 0 0,-1-1-1 0 0,1 0 1 0 0,-1 0-1 0 0,1 0 1 0 0,-1 1-1 0 0,-13 18 378 0 0,-2 27-151 0 0,13-33-203 0 0,1 0 1 0 0,0 0 0 0 0,1-1 0 0 0,0 1-1 0 0,1 0 1 0 0,0 0 0 0 0,1 0-1 0 0,3 14 1 0 0,-3-24-59 0 0,-1 1 0 0 0,1-1 0 0 0,1 0 0 0 0,-1 0 0 0 0,0 0-1 0 0,1 0 1 0 0,-1 0 0 0 0,1 0 0 0 0,0 0 0 0 0,0 0 0 0 0,0-1 0 0 0,1 1 0 0 0,-1-1 0 0 0,1 0-1 0 0,-1 1 1 0 0,1-1 0 0 0,0 0 0 0 0,0-1 0 0 0,-1 1 0 0 0,1 0 0 0 0,1-1 0 0 0,-1 0-1 0 0,0 1 1 0 0,0-1 0 0 0,0 0 0 0 0,1-1 0 0 0,-1 1 0 0 0,0-1 0 0 0,1 1 0 0 0,-1-1 0 0 0,1 0-1 0 0,-1 0 1 0 0,0-1 0 0 0,1 1 0 0 0,5-2 0 0 0,1 0-28 0 0,-1 0-1 0 0,0 0 1 0 0,0-1-1 0 0,0 0 1 0 0,-1 0 0 0 0,1-1-1 0 0,-1 0 1 0 0,0-1 0 0 0,0 0-1 0 0,0 0 1 0 0,12-11 0 0 0,-16 12 18 0 0,0 0 0 0 0,0-1 0 0 0,0 1 0 0 0,0-1 0 0 0,-1 0 0 0 0,0 0 0 0 0,0 0 0 0 0,0 0 1 0 0,0 0-1 0 0,-1-1 0 0 0,0 0 0 0 0,0 1 0 0 0,-1-1 0 0 0,1 0 0 0 0,-1 1 0 0 0,-1-1 1 0 0,1 0-1 0 0,-1 0 0 0 0,0-11 0 0 0,-1 11 17 0 0,-1 0 0 0 0,1 0 0 0 0,-1 0 0 0 0,0 0 0 0 0,-1 1 0 0 0,1-1 0 0 0,-1 1 0 0 0,0-1-1 0 0,-1 1 1 0 0,1 0 0 0 0,-1 0 0 0 0,0 0 0 0 0,0 1 0 0 0,-10-9 0 0 0,10 10-76 0 0,0-1 0 0 0,0 1 0 0 0,-1 0 0 0 0,1 0 0 0 0,-1 1 0 0 0,0-1 0 0 0,0 1 0 0 0,0 0 0 0 0,0 1-1 0 0,0-1 1 0 0,-1 1 0 0 0,1 0 0 0 0,0 0 0 0 0,-1 0 0 0 0,1 1 0 0 0,0 0 0 0 0,-8 1 0 0 0,11-1-301 0 0,0 1 1 0 0,0-1 0 0 0,-1 1-1 0 0,1 0 1 0 0,0 0-1 0 0,0 0 1 0 0,0 0-1 0 0,1 0 1 0 0,-1 0 0 0 0,0 0-1 0 0,-2 2 1 0 0,-2 2-2840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56.566"/>
    </inkml:context>
    <inkml:brush xml:id="br0">
      <inkml:brushProperty name="width" value="0.05" units="cm"/>
      <inkml:brushProperty name="height" value="0.05" units="cm"/>
      <inkml:brushProperty name="color" value="#E71224"/>
    </inkml:brush>
  </inkml:definitions>
  <inkml:trace contextRef="#ctx0" brushRef="#br0">62 99 716 0 0,'-4'1'483'0'0,"0"1"0"0"0,1 0 0 0 0,-1 0 0 0 0,1 0 0 0 0,-1 0 0 0 0,1 0 0 0 0,0 1 0 0 0,0 0 0 0 0,0-1 0 0 0,0 1 0 0 0,1 0 0 0 0,-1 1 0 0 0,1-1 0 0 0,0 0 0 0 0,0 1 0 0 0,0-1 0 0 0,0 1 0 0 0,0 0 0 0 0,-1 4 0 0 0,2-5-289 0 0,0 0 0 0 0,0 1 0 0 0,1-1 0 0 0,-1 1 0 0 0,1-1 0 0 0,0 1 0 0 0,0-1 0 0 0,0 1 0 0 0,0 0 0 0 0,0-1 0 0 0,1 1 0 0 0,-1-1 0 0 0,1 1 0 0 0,0-1 0 0 0,0 0 0 0 0,1 1 0 0 0,-1-1 1 0 0,1 0-1 0 0,-1 0 0 0 0,5 5 0 0 0,-2-4-112 0 0,0 0 0 0 0,1-1 0 0 0,-1 0 0 0 0,1 0 0 0 0,0 0 0 0 0,0 0 0 0 0,0-1 0 0 0,0 0 0 0 0,1 0 0 0 0,-1 0 0 0 0,0-1 0 0 0,1 0 0 0 0,0 0 0 0 0,-1 0 0 0 0,1-1 0 0 0,-1 0 0 0 0,9 0 0 0 0,0 0-115 0 0,1-1 0 0 0,-1-1 0 0 0,0 0 0 0 0,0-1 0 0 0,24-7 0 0 0,-35 8 14 0 0,0 1 0 0 0,1-1 0 0 0,-1 0-1 0 0,0 1 1 0 0,0-1 0 0 0,0 0 0 0 0,-1-1-1 0 0,1 1 1 0 0,0-1 0 0 0,-1 1-1 0 0,0-1 1 0 0,1 0 0 0 0,-1 0 0 0 0,0 0-1 0 0,0 0 1 0 0,-1 0 0 0 0,1 0-1 0 0,-1 0 1 0 0,1-1 0 0 0,-1 1 0 0 0,0 0-1 0 0,0-1 1 0 0,-1 1 0 0 0,1-1 0 0 0,-1 0-1 0 0,0 1 1 0 0,0-1 0 0 0,0 1-1 0 0,-1-6 1 0 0,0 0-35 0 0,0 1 0 0 0,0 0 0 0 0,-1 0 0 0 0,-1 0 0 0 0,1 1 0 0 0,-1-1-1 0 0,-1 1 1 0 0,1-1 0 0 0,-1 1 0 0 0,0 0 0 0 0,-10-11 0 0 0,6 8-104 0 0,5 6-126 0 0,0 1 0 0 0,0-1 0 0 0,0 1 0 0 0,-1-1 0 0 0,0 1-1 0 0,1 0 1 0 0,-8-4 0 0 0,10 7-99 0 0,0-1 1 0 0,0 0-1 0 0,0 0 1 0 0,0 0-1 0 0,0 0 0 0 0,0 0 1 0 0,0 0-1 0 0,1 0 0 0 0,-1 0 1 0 0,0 0-1 0 0,1 0 0 0 0,-1 0 1 0 0,0-2-1 0 0,0 1-1119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57.080"/>
    </inkml:context>
    <inkml:brush xml:id="br0">
      <inkml:brushProperty name="width" value="0.05" units="cm"/>
      <inkml:brushProperty name="height" value="0.05" units="cm"/>
      <inkml:brushProperty name="color" value="#E71224"/>
    </inkml:brush>
  </inkml:definitions>
  <inkml:trace contextRef="#ctx0" brushRef="#br0">68 88 468 0 0,'-22'19'4040'0'0,"18"-15"-3577"0"0,0 0-1 0 0,0 0 0 0 0,0 1 1 0 0,0 0-1 0 0,1 0 0 0 0,0 0 1 0 0,0 0-1 0 0,0 0 0 0 0,1 1 1 0 0,0-1-1 0 0,0 1 1 0 0,0-1-1 0 0,0 1 0 0 0,1 0 1 0 0,0 0-1 0 0,0 11 0 0 0,1-11-336 0 0,1-1 0 0 0,-1 1 0 0 0,1-1 0 0 0,0 1 0 0 0,1-1 0 0 0,-1 0 1 0 0,1 0-1 0 0,0 1 0 0 0,0-1 0 0 0,1 0 0 0 0,-1-1 0 0 0,1 1 0 0 0,0 0 0 0 0,1-1 0 0 0,-1 0 0 0 0,1 0 0 0 0,0 0 0 0 0,0 0 0 0 0,0 0 0 0 0,0-1 0 0 0,1 0 0 0 0,-1 0 0 0 0,1 0 0 0 0,0 0 0 0 0,0-1 0 0 0,0 0 0 0 0,0 0 0 0 0,6 2 0 0 0,0-1-99 0 0,0 0 0 0 0,0 0 0 0 0,1-1 0 0 0,-1-1 0 0 0,1 1-1 0 0,0-2 1 0 0,-1 0 0 0 0,1 0 0 0 0,-1-1 0 0 0,19-4-1 0 0,-22 3-64 0 0,0-1-1 0 0,-1 0 0 0 0,1-1 1 0 0,-1 1-1 0 0,1-2 0 0 0,-1 1 0 0 0,0-1 1 0 0,-1 0-1 0 0,1 0 0 0 0,-1-1 0 0 0,0 1 1 0 0,0-1-1 0 0,-1-1 0 0 0,0 1 1 0 0,7-12-1 0 0,-9 12 12 0 0,0 1-1 0 0,0 0 1 0 0,-1-1 0 0 0,0 0 0 0 0,0 1 0 0 0,0-1-1 0 0,-1 0 1 0 0,0 0 0 0 0,0 0 0 0 0,-1 0 0 0 0,1 0-1 0 0,-1 0 1 0 0,-1 0 0 0 0,1 0 0 0 0,-1 0 0 0 0,0 0-1 0 0,0 0 1 0 0,-1 0 0 0 0,0 1 0 0 0,0-1 0 0 0,0 0-1 0 0,0 1 1 0 0,-1 0 0 0 0,0-1 0 0 0,0 1 0 0 0,-5-5-1 0 0,3 3-86 0 0,-1-1 0 0 0,0 1 0 0 0,-1 0 0 0 0,1 1 0 0 0,-1-1 0 0 0,-1 1 0 0 0,1 1 0 0 0,-1 0 0 0 0,0 0 0 0 0,0 0 0 0 0,-1 1 0 0 0,1 0-1 0 0,-1 0 1 0 0,0 1 0 0 0,0 1 0 0 0,-10-3 0 0 0,16 5-121 0 0,0 0 0 0 0,0 0 0 0 0,0 1-1 0 0,0-1 1 0 0,1 1 0 0 0,-1-1 0 0 0,0 1 0 0 0,0 0-1 0 0,1 0 1 0 0,-6 3 0 0 0,-11 8-5135 0 0,12-5 2518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57.892"/>
    </inkml:context>
    <inkml:brush xml:id="br0">
      <inkml:brushProperty name="width" value="0.05" units="cm"/>
      <inkml:brushProperty name="height" value="0.05" units="cm"/>
      <inkml:brushProperty name="color" value="#E71224"/>
    </inkml:brush>
  </inkml:definitions>
  <inkml:trace contextRef="#ctx0" brushRef="#br0">123 16 384 0 0,'7'-16'5439'0'0,"-5"30"-558"0"0,-3 9-1957 0 0,0-9-3452 0 0,-6 28 1121 0 0,5-25-225 0 0,-1-1 0 0 0,-1 1 1 0 0,-9 25-1 0 0,11-37-452 0 0,0-1-1 0 0,0 1 1 0 0,-1 0 0 0 0,0-1-1 0 0,0 0 1 0 0,0 0 0 0 0,0 0-1 0 0,-1 0 1 0 0,1 0 0 0 0,-1-1-1 0 0,0 1 1 0 0,0-1 0 0 0,-1 0 0 0 0,1 0-1 0 0,-1-1 1 0 0,-4 3 0 0 0,-13-1-2232 0 0,20-4 1215 0 0,0-1-829 0 0,-9-2-1244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58.396"/>
    </inkml:context>
    <inkml:brush xml:id="br0">
      <inkml:brushProperty name="width" value="0.05" units="cm"/>
      <inkml:brushProperty name="height" value="0.05" units="cm"/>
      <inkml:brushProperty name="color" value="#E71224"/>
    </inkml:brush>
  </inkml:definitions>
  <inkml:trace contextRef="#ctx0" brushRef="#br0">28 12 12 0 0,'-2'3'984'0'0,"-2"4"-439"0"0,0 0-1 0 0,1 1 1 0 0,0-1 0 0 0,0 1 0 0 0,1-1-1 0 0,0 1 1 0 0,0 0 0 0 0,1 0-1 0 0,0 0 1 0 0,0 0 0 0 0,1 0 0 0 0,0 0-1 0 0,2 9 1 0 0,-2-14-445 0 0,0 1 0 0 0,0-1 1 0 0,1 1-1 0 0,0-1 0 0 0,0 1 0 0 0,0-1 1 0 0,0 1-1 0 0,0-1 0 0 0,0 0 0 0 0,1 0 1 0 0,0 0-1 0 0,0 0 0 0 0,0 0 1 0 0,0 0-1 0 0,0 0 0 0 0,0-1 0 0 0,1 1 1 0 0,-1-1-1 0 0,1 1 0 0 0,0-1 0 0 0,0 0 1 0 0,0 0-1 0 0,0 0 0 0 0,0-1 0 0 0,0 1 1 0 0,0-1-1 0 0,1 1 0 0 0,-1-1 0 0 0,0 0 1 0 0,1-1-1 0 0,-1 1 0 0 0,7 0 0 0 0,-2-1-57 0 0,1 0-1 0 0,0-1 0 0 0,-1 0 0 0 0,1 0 0 0 0,-1-1 0 0 0,1 0 0 0 0,-1 0 0 0 0,0-1 0 0 0,0 0 0 0 0,0-1 0 0 0,12-7 0 0 0,-17 10-39 0 0,-1-1-1 0 0,1 1 0 0 0,-1-1 1 0 0,0 0-1 0 0,0 0 0 0 0,0 0 1 0 0,0 0-1 0 0,0-1 0 0 0,0 1 1 0 0,0 0-1 0 0,-1-1 0 0 0,1 1 1 0 0,-1-1-1 0 0,0 0 1 0 0,0 1-1 0 0,0-1 0 0 0,0 0 1 0 0,0 0-1 0 0,-1 0 0 0 0,1 1 1 0 0,-1-1-1 0 0,1 0 0 0 0,-1 0 1 0 0,0 0-1 0 0,-1 0 0 0 0,1 0 1 0 0,0 0-1 0 0,-1 0 0 0 0,1 0 1 0 0,-1 1-1 0 0,0-1 0 0 0,0 0 1 0 0,0 0-1 0 0,0 1 0 0 0,-1-1 1 0 0,1 1-1 0 0,-3-4 0 0 0,-2-2-88 0 0,-1 0-1 0 0,1 1 1 0 0,-1 0-1 0 0,-1 1 0 0 0,1-1 1 0 0,-1 2-1 0 0,0-1 0 0 0,0 1 1 0 0,-1 0-1 0 0,1 0 1 0 0,-1 1-1 0 0,-13-4 0 0 0,13 6-296 0 0,-5 9-6258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4T04:00:58.740"/>
    </inkml:context>
    <inkml:brush xml:id="br0">
      <inkml:brushProperty name="width" value="0.05" units="cm"/>
      <inkml:brushProperty name="height" value="0.05" units="cm"/>
      <inkml:brushProperty name="color" value="#E71224"/>
    </inkml:brush>
  </inkml:definitions>
  <inkml:trace contextRef="#ctx0" brushRef="#br0">43 0 72,'-3'4'471,"0"-1"-1,-1 1 1,2 0 0,-1-1-1,0 2 1,1-1 0,0 0-1,0 0 1,0 1 0,0-1-1,0 6 1,-2 3 376,1 0 0,-2 24 0,5-31-594,-1 0-1,1 1 0,0-1 0,1 0 1,-1 1-1,1-1 0,1 0 1,-1 1-1,1-1 0,0 0 0,5 11 1,-4-14-167,-1 1 1,1-1 0,0 0 0,0 0-1,0 0 1,0 0 0,1-1-1,-1 1 1,1-1 0,-1 0 0,1 0-1,0 0 1,0 0 0,0-1 0,0 1-1,0-1 1,0 0 0,8 0 0,1 1 0,-1-1 0,1-1 0,0 0 0,-1-1 1,1-1-1,0 0 0,20-6 0,-25 6-74,0 0-1,0-1 0,-1 0 1,0-1-1,0 1 0,0-2 1,0 1-1,0-1 0,-1 1 0,0-2 1,0 1-1,0-1 0,6-8 1,-11 13-9,0-1 1,0 0 0,0 1 0,0-1-1,-1 0 1,1 1 0,-1-1 0,1 0 0,-1 0-1,0 1 1,1-1 0,-1 0 0,0 0-1,0 0 1,0 1 0,0-1 0,-1 0 0,1 0-1,-1-2 1,-1 0 1,1 1-1,-1-1 1,0 1 0,0-1-1,0 1 1,0 0 0,-1 0-1,-4-5 1,-1 0-58,-1 1-1,0 0 1,0 0 0,-1 1 0,-14-7-1,15 9-148,-1 0 0,0 1-1,0 0 1,0 0 0,-1 1 0,-10-1-1,12 3-1186,-1-1-1,1 2 0,0-1 0,-12 3 0,5 1-1585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1:00.395"/>
    </inkml:context>
    <inkml:brush xml:id="br0">
      <inkml:brushProperty name="width" value="0.05" units="cm"/>
      <inkml:brushProperty name="height" value="0.05" units="cm"/>
      <inkml:brushProperty name="color" value="#E71224"/>
    </inkml:brush>
  </inkml:definitions>
  <inkml:trace contextRef="#ctx0" brushRef="#br0">0 51 332 0 0,'11'-4'8759'0'0,"0"-4"-6506"0"0,11-6-1664 0 0,-1 8-318 0 0,0 1 0 0 0,1 1 1 0 0,0 0-1 0 0,22 1 0 0 0,43 1-2334 0 0,-79 3 1190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1:00.974"/>
    </inkml:context>
    <inkml:brush xml:id="br0">
      <inkml:brushProperty name="width" value="0.05" units="cm"/>
      <inkml:brushProperty name="height" value="0.05" units="cm"/>
      <inkml:brushProperty name="color" value="#E71224"/>
    </inkml:brush>
  </inkml:definitions>
  <inkml:trace contextRef="#ctx0" brushRef="#br0">4 126 236 0 0,'-2'-9'1487'0'0,"1"-1"0"0"0,1 0 0 0 0,-1 0 0 0 0,3-18 0 0 0,0-8 2867 0 0,9 53-3808 0 0,-7-13-438 0 0,1 7 104 0 0,0-1 0 0 0,-1 1 0 0 0,0 0-1 0 0,3 20 1 0 0,6 15 197 0 0,74 135 895 0 0,-79-165-1172 0 0,-7-15-122 0 0,-1 0 0 0 0,1 1 0 0 0,-1-1 0 0 0,1 0 0 0 0,-1 0 0 0 0,1 0 0 0 0,0 0 0 0 0,0 1-1 0 0,0-1 1 0 0,0 0 0 0 0,0 0 0 0 0,-1-1 0 0 0,2 1 0 0 0,-1 0 0 0 0,0 0 0 0 0,0 0 0 0 0,0-1-1 0 0,0 1 1 0 0,0-1 0 0 0,1 1 0 0 0,-1-1 0 0 0,2 1 0 0 0,-2-1-3 0 0,0 0 0 0 0,0-1 0 0 0,0 1 0 0 0,0-1 1 0 0,0 1-1 0 0,0 0 0 0 0,0-1 0 0 0,0 0 0 0 0,0 1 0 0 0,0-1 0 0 0,-1 0 0 0 0,1 1 1 0 0,0-1-1 0 0,0 0 0 0 0,-1 0 0 0 0,1 0 0 0 0,0 0 0 0 0,-1 0 0 0 0,1 1 0 0 0,0-3 1 0 0,3-6 3 0 0,0 0 1 0 0,0 0 0 0 0,-1 0 0 0 0,3-15 0 0 0,-4 0-104 0 0,0 0-1 0 0,-2 0 1 0 0,0 0-1 0 0,-2 0 1 0 0,-1 0 0 0 0,-9-38-1 0 0,5 20-292 0 0,-5-14-2749 0 0,12 54 2256 0 0,10 1-5108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1:01.395"/>
    </inkml:context>
    <inkml:brush xml:id="br0">
      <inkml:brushProperty name="width" value="0.05" units="cm"/>
      <inkml:brushProperty name="height" value="0.05" units="cm"/>
      <inkml:brushProperty name="color" value="#E71224"/>
    </inkml:brush>
  </inkml:definitions>
  <inkml:trace contextRef="#ctx0" brushRef="#br0">1 86 264 0 0,'0'0'175'0'0,"0"-1"-1"0"0,0 1 1 0 0,0-1 0 0 0,0 1-1 0 0,0 0 1 0 0,0-1 0 0 0,0 1-1 0 0,0-1 1 0 0,0 1 0 0 0,0 0-1 0 0,1-1 1 0 0,-1 1 0 0 0,0 0-1 0 0,0-1 1 0 0,0 1 0 0 0,1 0-1 0 0,-1-1 1 0 0,0 1 0 0 0,0 0-1 0 0,1-1 1 0 0,-1 1 0 0 0,0 0-1 0 0,0 0 1 0 0,1-1 0 0 0,-1 1-1 0 0,0 0 1 0 0,1 0-1 0 0,-1-1 1 0 0,0 1 0 0 0,1 0-1 0 0,-1 0 1 0 0,1 0 0 0 0,-1 0-1 0 0,0 0 1 0 0,1 0 0 0 0,-1 0-1 0 0,1 0 1 0 0,-1 0 0 0 0,0 0-1 0 0,1 0 1 0 0,-1 0 0 0 0,1 0-1 0 0,13 19 1991 0 0,-4 0-1493 0 0,1 2-145 0 0,1 0 0 0 0,0 0 1 0 0,18 21-1 0 0,-26-37-474 0 0,0-1 0 0 0,0 0-1 0 0,0 1 1 0 0,0-2-1 0 0,1 1 1 0 0,0 0 0 0 0,-1-1-1 0 0,1 0 1 0 0,1 0-1 0 0,-1 0 1 0 0,0-1 0 0 0,1 0-1 0 0,-1 0 1 0 0,1 0-1 0 0,-1-1 1 0 0,1 1 0 0 0,0-1-1 0 0,8 0 1 0 0,-10-1-46 0 0,1-1 1 0 0,-1 1-1 0 0,0-1 0 0 0,0 0 0 0 0,0-1 1 0 0,0 1-1 0 0,0 0 0 0 0,0-1 1 0 0,0 0-1 0 0,0 0 0 0 0,-1 0 0 0 0,1-1 1 0 0,0 1-1 0 0,-1-1 0 0 0,0 0 1 0 0,0 0-1 0 0,0 0 0 0 0,0 0 0 0 0,0-1 1 0 0,-1 1-1 0 0,3-6 0 0 0,0 3-26 0 0,-2-1 0 0 0,1 0 0 0 0,-1-1 0 0 0,0 1-1 0 0,0-1 1 0 0,-1 1 0 0 0,0-1 0 0 0,-1 0 0 0 0,1 0-1 0 0,-1-12 1 0 0,-1 8-344 0 0,-1-1 0 0 0,0 0 0 0 0,0 1 0 0 0,-2 0 0 0 0,1-1 0 0 0,-2 1 0 0 0,0 0 0 0 0,-6-14 0 0 0,9 24-533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4T04:01:02.267"/>
    </inkml:context>
    <inkml:brush xml:id="br0">
      <inkml:brushProperty name="width" value="0.05" units="cm"/>
      <inkml:brushProperty name="height" value="0.05" units="cm"/>
      <inkml:brushProperty name="color" value="#E71224"/>
    </inkml:brush>
  </inkml:definitions>
  <inkml:trace contextRef="#ctx0" brushRef="#br0">0 71 520,'3'0'545,"65"-3"1582,128 11 1,-50 0-1495,-57-5-307,217 1 139,0-24-546,-281 16 62,41-5-17,78-21 1,-18 4-285,-124 26 305,6-1-22,-7 1 35,-1 0-1,1 0 0,-1 0 0,1 0 0,-1 0 0,1 0 0,-1 0 0,1 0 0,-1 0 0,1 0 1,-1 0-1,1 0 0,-1 0 0,1 1 0,-1-1 0,1 0 0,-1 0 0,1 1 0,-1-1 0,1 0 0,-1 0 1,1 1-1,-1-1 0,0 1 0,1-1 0,-1 0 0,0 1 0,1-1 0,-1 1 0,0-1 0,0 1 1,1-1-1,-1 1 0,0-1 0,0 1 0,0-1 0,0 1 0,1-1 0,-1 1 0,0-1 0,0 1 0,0 0 1,10 35 247,-2 0 0,-1 0 0,3 47 0,-2-15 55,13 156 839,-14 7-206,-7-131-580,1 84 203,5 169 322,-8 161 611,-1-492-1396,-1 0 0,-1-1 0,0 0 0,-13 29 0,18-49-162,0 0 0,-1 1 1,1-1-1,-1 0 0,1 0 1,-1 0-1,1 0 0,-1 0 1,0 0-1,1-1 0,-1 1 1,0 0-1,0 0 0,0 0 1,0-1-1,1 1 0,-1 0 0,0-1 1,0 1-1,-1-1 0,1 1 1,0-1-1,0 1 0,0-1 1,0 0-1,0 0 0,0 0 1,0 1-1,-1-1 0,1 0 1,0 0-1,0 0 0,0-1 0,-2 1 1,0-1-534,-1-1 1,1 1 0,0-1-1,-1 1 1,1-1 0,0 0-1,0 0 1,0-1 0,1 1-1,-5-4 1,-2-5-1734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2:06.098"/>
    </inkml:context>
    <inkml:brush xml:id="br0">
      <inkml:brushProperty name="width" value="0.05" units="cm"/>
      <inkml:brushProperty name="height" value="0.05" units="cm"/>
      <inkml:brushProperty name="color" value="#E71224"/>
    </inkml:brush>
  </inkml:definitions>
  <inkml:trace contextRef="#ctx0" brushRef="#br0">175 218 100 0 0,'0'0'325'0'0,"-33"-16"1966"0"0,10 7-641 0 0,-44-14 1 0 0,27 11-883 0 0,28 7-707 0 0,16 3 53 0 0,34 3 161 0 0,8 0-121 0 0,174-7-136 0 0,86-5 10 0 0,-273 7-34 0 0,-7 1 40 0 0,41 1 1 0 0,-63-1 398 0 0,-10-4-348 0 0,-16-7-57 0 0,-10 5 37 0 0,0 1-1 0 0,0 2 1 0 0,-1 1-1 0 0,-63-1 1 0 0,71 5-41 0 0,-38-1 24 0 0,1 3 0 0 0,-116 18 0 0 0,177-20-55 0 0,0 1 0 0 0,0 0 1 0 0,0 0-1 0 0,1 1 0 0 0,-1-1 1 0 0,0 0-1 0 0,0 0 0 0 0,0 0 1 0 0,0 0-1 0 0,0 1 0 0 0,1-1 1 0 0,-1 0-1 0 0,0 1 0 0 0,0-1 0 0 0,1 1 1 0 0,-1-1-1 0 0,0 1 0 0 0,1-1 1 0 0,-1 1-1 0 0,0 0 0 0 0,0 0 1 0 0,1 0 1 0 0,0 0 1 0 0,0-1 0 0 0,1 1 0 0 0,-1-1 0 0 0,0 1 0 0 0,1-1-1 0 0,-1 1 1 0 0,1-1 0 0 0,-1 1 0 0 0,1-1 0 0 0,-1 1 0 0 0,1-1-1 0 0,-1 1 1 0 0,1-1 0 0 0,-1 0 0 0 0,1 1 0 0 0,-1-1-1 0 0,1 0 1 0 0,0 0 0 0 0,0 1 0 0 0,40 12-72 0 0,45-1-22 0 0,1-5 0 0 0,123-4 0 0 0,149-28-245 0 0,-357 25 501 0 0,-4 0-154 0 0,1-1 0 0 0,-1 1-1 0 0,1-1 1 0 0,-1 1-1 0 0,1-1 1 0 0,0 1 0 0 0,-1-1-1 0 0,1 0 1 0 0,0 0-1 0 0,-1 1 1 0 0,1-1 0 0 0,-2-2-1 0 0,-3-1 8 0 0,-12-2 34 0 0,1 2-1 0 0,-1 0 0 0 0,1 1 0 0 0,-1 1 0 0 0,0 1 0 0 0,-21 0 0 0 0,-22-1 53 0 0,-14-3 16 0 0,36 3-540 0 0,-45-8-1 0 0,111 14 332 0 0,0-1 0 0 0,0-1 0 0 0,0-1 0 0 0,46-5 0 0 0,116-26-202 0 0,-48 7 94 0 0,-72 12 236 0 0,-68 10 92 0 0,-7 3-102 0 0,-269 51 67 0 0,-162 22 69 0 0,395-69-874 0 0,619 20-1780 0 0,-565-26 2699 0 0,-18 0 429 0 0,-22 0-273 0 0,-69-1-15 0 0,-169-11 283 0 0,235 10-530 0 0,9-1-226 0 0,41 0-14 0 0,148-6-831 0 0,-93 7 458 0 0,107-17-1 0 0,-159 13 1189 0 0,-53 4 4 0 0,24 2-757 0 0,-68 0 675 0 0,-107 15-1 0 0,-33 1-1096 0 0,214-16 277 0 0,-1 0 1 0 0,0 0-1 0 0,1 0 1 0 0,-1 0-1 0 0,1 0 0 0 0,-1 0 1 0 0,0-1-1 0 0,1 1 1 0 0,-1-1-1 0 0,1 1 0 0 0,-1-1 1 0 0,-1-1-1 0 0,3 2 81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4T04:01:03.070"/>
    </inkml:context>
    <inkml:brush xml:id="br0">
      <inkml:brushProperty name="width" value="0.05" units="cm"/>
      <inkml:brushProperty name="height" value="0.05" units="cm"/>
      <inkml:brushProperty name="color" value="#E71224"/>
    </inkml:brush>
  </inkml:definitions>
  <inkml:trace contextRef="#ctx0" brushRef="#br0">9 2 296,'-7'-2'694,"5"3"-252,7 1 2183,48 14-1807,0-3 0,1-2 0,65 5-1,-7 0-74,-22-1-296,180 27 558,-186-33-734,104-2-1,-98-7-227,20 0-395,-38-5-5873</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4T04:01:03.888"/>
    </inkml:context>
    <inkml:brush xml:id="br0">
      <inkml:brushProperty name="width" value="0.05" units="cm"/>
      <inkml:brushProperty name="height" value="0.05" units="cm"/>
      <inkml:brushProperty name="color" value="#E71224"/>
    </inkml:brush>
  </inkml:definitions>
  <inkml:trace contextRef="#ctx0" brushRef="#br0">2 4 324,'-2'-3'4482,"5"6"-1846,11 17-961,18 35-907,-9-10 410,35 51 0,-46-79-900,0 0-1,1-2 1,0 0-1,2 0 0,0-1 1,16 12-1,-28-24-239,0 0 0,0 0 0,0 0 0,0-1 0,0 1 0,0-1 0,0 0 0,0 0 0,1 0 0,-1 0 0,0-1 0,1 1 0,-1-1 0,0 0 0,1 0 0,-1 0 0,0 0 0,5-1 0,-5-1-28,-1-1-1,1 1 1,-1-1 0,1 1-1,-1-1 1,0 0-1,0 0 1,0 0-1,0 0 1,-1 0-1,1 0 1,-1 0-1,0 0 1,0-1 0,1-3-1,4-20-125,0-1-1,3-44 1,-9 61-140,1 0 0,-1-1 0,-1 1 0,0-1 1,-1 1-1,0 0 0,-1 0 0,0 0 0,-5-12 0,8 22-290,-1-3-86,0 0-950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4T04:01:04.217"/>
    </inkml:context>
    <inkml:brush xml:id="br0">
      <inkml:brushProperty name="width" value="0.05" units="cm"/>
      <inkml:brushProperty name="height" value="0.05" units="cm"/>
      <inkml:brushProperty name="color" value="#E71224"/>
    </inkml:brush>
  </inkml:definitions>
  <inkml:trace contextRef="#ctx0" brushRef="#br0">1 1 992,'0'0'2816,"3"4"-1959,1 5-487,1 0-1,-1 0 1,-1 1 0,0 0-1,0-1 1,-1 1 0,0 0-1,-1 0 1,0 0 0,-1 11-1,1-4 116,1 0 0,0-1 1,8 29-1,-4-27-311,6 16-2879</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4T04:01:04.563"/>
    </inkml:context>
    <inkml:brush xml:id="br0">
      <inkml:brushProperty name="width" value="0.05" units="cm"/>
      <inkml:brushProperty name="height" value="0.05" units="cm"/>
      <inkml:brushProperty name="color" value="#E71224"/>
    </inkml:brush>
  </inkml:definitions>
  <inkml:trace contextRef="#ctx0" brushRef="#br0">0 26 192,'3'-2'321,"1"-1"-1,0 1 1,-1 0 0,1 0-1,0 0 1,0 1-1,0 0 1,0-1 0,0 1-1,7 0 1,43-4 1284,-9 4-222,72 8 0,-96-4-1456,1 0 0,-2 2 1,1 1-1,-1 0 0,32 15 0,-34-6-4050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4T04:01:05.123"/>
    </inkml:context>
    <inkml:brush xml:id="br0">
      <inkml:brushProperty name="width" value="0.05" units="cm"/>
      <inkml:brushProperty name="height" value="0.05" units="cm"/>
      <inkml:brushProperty name="color" value="#E71224"/>
    </inkml:brush>
  </inkml:definitions>
  <inkml:trace contextRef="#ctx0" brushRef="#br0">186 2 188,'-56'-2'1269,"-49"2"2791,103 1-3947,0-1-18,1 0-1,0 0 0,0 0 0,-1 0 0,1 0 1,0 1-1,0-1 0,0 0 0,-1 1 1,1-1-1,0 1 0,0-1 0,0 1 0,0 0 1,0-1-1,-2 3 0,2-2 320,4 2 7,11 7-136,1 1 0,0-2-1,1 0 1,0 0 0,0-2-1,1 0 1,22 6-1,132 28 843,-148-37-970,91 18 371,2-6 1,123 1-1,-103-14-246,0-7-1,147-22 1,-81-8-954,-202 34 503,1 0 0,-1 0 0,1-1 0,-1 1 0,1 0 0,-1-1 0,0 1 0,1-1 0,-1 1 0,0 0 0,1-1 0,-1 1 0,0-1 0,0 1 0,1-1 0,-1 1 0,0-1 0,0 1 0,0-1 0,0 1 0,1-1 0,-1 1 0,0-1 0,0 1 0,0-1 0,0 1 0,0-1 0,0 1 0,-1-1 0,1 1 0,0-1 0,0 1 0,0-1 0,0 1 0,-1-1 0,1 1 0,0-1 0,0 1 0,-1-1 0,1 1 0,0 0 0,-1-1 0,1 1 0,0-1 0,-1 1 0,1 0 0,-1-1 0,0 1 0,-13-5-2704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4T04:01:10.476"/>
    </inkml:context>
    <inkml:brush xml:id="br0">
      <inkml:brushProperty name="width" value="0.05" units="cm"/>
      <inkml:brushProperty name="height" value="0.05" units="cm"/>
      <inkml:brushProperty name="color" value="#E71224"/>
    </inkml:brush>
  </inkml:definitions>
  <inkml:trace contextRef="#ctx0" brushRef="#br0">66 81 92,'0'0'1375,"-5"-14"1802,5 14-3029,0-1-1,0 1 1,0 0-1,0-1 1,-1 1-1,1 0 0,0-1 1,0 1-1,0 0 1,0-1-1,0 1 1,0 0-1,0-1 0,-1 1 1,1 0-1,0-1 1,0 1-1,-1 0 1,1 0-1,0-1 1,0 1-1,-1 0 0,1 0 1,0-1-1,0 1 1,-1 0-1,1 0 1,0 0-1,-1 0 0,1 0 1,0-1-1,-1 1 1,1 0-1,0 0 1,-1 0-1,1 0 0,0 0 1,-1 0-1,-7 12 120,1 0-1,0 1 1,0-1-1,2 1 0,-5 14 1,8-21-206,0 0-1,1 0 1,0 0 0,0 1 0,0-1-1,1 0 1,0 0 0,0 1 0,1-1 0,0 0-1,0 0 1,0 1 0,1-1 0,2 8 0,-2-11-58,0 0 0,0 0 1,1 0-1,-1-1 0,1 1 1,-1 0-1,1-1 1,0 0-1,0 1 0,0-1 1,0 0-1,0-1 1,1 1-1,-1-1 0,0 1 1,1-1-1,-1 0 1,1 0-1,0 0 0,-1-1 1,1 1-1,-1-1 1,1 0-1,0 0 0,-1 0 1,6-2-1,-4 2-20,1 0 1,-1-1-1,0 0 0,0 0 1,0-1-1,0 1 0,0-1 0,0 0 1,0-1-1,-1 1 0,1-1 1,-1 0-1,1 0 0,-1 0 0,0 0 1,0-1-1,5-6 0,-6 4 8,0 0 0,-1 0 0,1 0 0,-2 0 0,1 0 0,0 0 0,-1 0 1,0-1-1,-1 1 0,1 0 0,-1-1 0,-1 1 0,1 0 0,-1-1 0,0 1 0,0 0 0,-1 0 0,-4-11 0,3 7-27,-1 1 0,-1-1 0,0 1 0,-1-1 0,1 2 0,-2-1 0,1 0 1,-1 1-1,0 1 0,-12-10 0,18 15-23,-1 1 0,1 0 0,-1 1 1,1-1-1,-1 0 0,0 0 0,1 1 0,-1-1 1,0 1-1,1-1 0,-1 1 0,0 0 0,0-1 1,1 1-1,-1 0 0,0 0 0,0 1 1,0-1-1,1 0 0,-1 0 0,0 1 0,0-1 1,1 1-1,-1 0 0,1-1 0,-1 1 0,0 0 1,-1 2-1,-3 0-821,1 2 0,0-1 0,1 0 0,-1 1 0,1 0 1,-6 8-1,1-1-1522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4T04:01:10.884"/>
    </inkml:context>
    <inkml:brush xml:id="br0">
      <inkml:brushProperty name="width" value="0.05" units="cm"/>
      <inkml:brushProperty name="height" value="0.05" units="cm"/>
      <inkml:brushProperty name="color" value="#E71224"/>
    </inkml:brush>
  </inkml:definitions>
  <inkml:trace contextRef="#ctx0" brushRef="#br0">31 2 188,'-21'21'3858,"19"-16"-3504,0 0 0,1 0 0,-1 1 0,1-1 0,0 1 0,1-1 1,-1 1-1,1-1 0,0 1 0,0-1 0,1 1 0,2 9 0,-2-10-255,1-1-1,0 0 1,0 1-1,0-1 1,0 0-1,1 0 1,0 0-1,-1-1 1,1 1-1,1-1 1,-1 1-1,0-1 1,1 0-1,0 0 1,0-1-1,0 1 1,0-1-1,0 0 1,0 0-1,0 0 1,1 0-1,-1-1 1,1 0-1,4 1 1,7 1 86,0 0 1,0-1 0,29-1 0,-40-1-158,0 0 0,0-1 0,0 1 0,0-1 0,-1 0 0,1-1 0,0 1 0,-1-1 0,1 0 0,0 0 0,-1 0 0,0-1 1,0 0-1,0 1 0,0-2 0,6-5 0,-8 6-26,0 0 0,0 0 0,0 0 0,-1 0 1,1 0-1,-1 0 0,0-1 0,0 1 0,0 0 0,-1-1 0,1 1 1,-1-1-1,0 1 0,0-1 0,0 1 0,0 0 0,-1-1 1,1 1-1,-1-1 0,0 1 0,0 0 0,-3-7 0,2 4-75,-1 0-1,0 0 1,0 1-1,0-1 1,-1 1-1,0-1 1,0 1-1,-1 0 1,1 1 0,-10-9-1,13 13-96,0-1 0,0 1 0,0 0 0,0-1-1,0 1 1,0 0 0,1-1 0,-1 1 0,0 0 0,0 0 0,0 0 0,0 0-1,0 0 1,0 0 0,0 0 0,0 0 0,0 0 0,0 0 0,0 0 0,0 1-1,0-1 1,0 0 0,1 1 0,-1-1 0,0 1 0,0-1 0,0 1 0,0-1-1,1 1 1,-1 0 0,0-1 0,1 1 0,-1 0 0,0-1 0,1 1 0,-1 0-1,1 0 1,-1 0 0,1 0 0,0-1 0,-1 1 0,0 2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4T04:01:11.287"/>
    </inkml:context>
    <inkml:brush xml:id="br0">
      <inkml:brushProperty name="width" value="0.05" units="cm"/>
      <inkml:brushProperty name="height" value="0.05" units="cm"/>
      <inkml:brushProperty name="color" value="#E71224"/>
    </inkml:brush>
  </inkml:definitions>
  <inkml:trace contextRef="#ctx0" brushRef="#br0">1 9 596,'0'0'3355,"2"-9"3158,7 22-7009,-7-10-166,2-3-390,5-1 41,-4-2-1990,3 0 615</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4T04:01:11.662"/>
    </inkml:context>
    <inkml:brush xml:id="br0">
      <inkml:brushProperty name="width" value="0.05" units="cm"/>
      <inkml:brushProperty name="height" value="0.05" units="cm"/>
      <inkml:brushProperty name="color" value="#E71224"/>
    </inkml:brush>
  </inkml:definitions>
  <inkml:trace contextRef="#ctx0" brushRef="#br0">41 63 256,'0'0'194,"-1"-1"0,1 1 0,-1-1 0,1 1 0,-1-1 0,0 1 0,1 0 0,-1-1 0,1 1 0,-1 0 0,0-1 1,1 1-1,-1 0 0,0 0 0,1 0 0,-1-1 0,0 1 0,0 0 0,1 0 0,-1 0 0,0 0 0,1 0 0,-1 0 0,0 0 0,0 1 0,1-1 0,-1 0 0,0 0 0,1 0 0,-1 1 0,0-1 0,1 0 0,-1 1 0,1-1 1,-1 1-1,0-1 0,1 1 0,-1 0 0,-1 2 151,0 1 0,0-1 0,1 0 0,-1 1 0,1-1 1,0 1-1,-1 3 0,1-2-185,1 0-1,-1 0 1,0-1 0,1 1 0,0 0-1,0 0 1,1 0 0,-1-1 0,1 1-1,0 0 1,0-1 0,1 1-1,0 0 1,-1-1 0,1 0 0,1 1-1,-1-1 1,1 0 0,-1 0 0,1 0-1,0-1 1,0 1 0,6 4-1,-4-4-122,0 0 1,0 0-1,1-1 0,-1 1 0,1-1 0,-1-1 0,1 1 0,0-1 0,0 0 0,0-1 0,0 1 0,0-1 0,0 0 0,1-1 0,-1 1 0,0-1 0,9-1 0,-8 0-93,0 0-1,0 0 1,0-1-1,0 0 1,0 0-1,0-1 1,8-4-1,-13 5 31,0 1 0,0 0 0,-1-1 0,1 1 0,0-1 0,-1 1 0,1-1 0,-1 0 0,0 0 0,1 0 0,-1 1 0,0-1 0,0-1 0,0 1 0,0 0 0,-1 0 0,1 0 0,-1 0 0,1 0 0,-1-1 0,0 1 0,1 0 0,-1 0 0,0-1 0,-1 1 0,1 0 0,-1-4 0,-1-4-60,-1 0 1,-1 0-1,0 0 0,0 0 1,0 0-1,-1 1 1,-1 0-1,0 0 1,0 1-1,-10-11 1,12 14-3,1 1 1,-1 0 0,-1 0 0,1 0 0,0 1 0,-1 0 0,0 0 0,0 0 0,0 0 0,0 1 0,0 0 0,0 0 0,-1 0 0,1 0 0,-1 1 0,1 0 0,-1 0 0,1 1 0,-1 0-1,0-1 1,-5 2 0,-19 11-5827,21-6 3024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4T04:01:12.036"/>
    </inkml:context>
    <inkml:brush xml:id="br0">
      <inkml:brushProperty name="width" value="0.05" units="cm"/>
      <inkml:brushProperty name="height" value="0.05" units="cm"/>
      <inkml:brushProperty name="color" value="#E71224"/>
    </inkml:brush>
  </inkml:definitions>
  <inkml:trace contextRef="#ctx0" brushRef="#br0">2 67 1168,'0'6'1147,"-1"1"-754,0-1-1,1 1 1,0-1-1,1 1 1,-1-1 0,1 1-1,1-1 1,-1 0 0,1 1-1,0-1 1,0 0 0,1 0-1,6 11 1,-6-13-262,-1 0 1,1 0-1,1-1 0,-1 1 1,0-1-1,1 0 1,0 0-1,0 0 0,0 0 1,0-1-1,0 1 0,1-1 1,-1 0-1,0 0 1,1-1-1,0 1 0,-1-1 1,1 0-1,0 0 1,7-1-1,-1 1 2,4 0 47,0-1-1,26-2 0,-38 2-161,0-1 1,0 1-1,0-1 0,-1 0 1,1 1-1,0-1 1,0-1-1,-1 1 0,1 0 1,0-1-1,-1 1 1,1-1-1,-1 0 1,0 1-1,0-1 0,0 0 1,0-1-1,0 1 1,0 0-1,2-4 0,-3 2-7,0 1 0,0 0-1,0 0 1,-1-1 0,1 1-1,-1 0 1,0-1 0,0 1-1,0 0 1,0-1 0,-1 1-1,0 0 1,1-1 0,-1 1-1,0 0 1,0 0 0,-1 0-1,1 0 1,-1 0 0,0 0-1,1 0 1,-1 0 0,-4-3-1,-4-6 22,-1 0-1,0 1 0,-20-15 1,28 23-53,-3-3-28,-2 0 1,1 0-1,-1 1 0,0 0 1,0 0-1,0 1 0,-16-6 1,23 10-172,0 0 0,0 0 0,0 0 0,0 0 0,0 1 1,0-1-1,0 0 0,0 1 0,0-1 0,0 0 0,0 1 0,0-1 0,1 1 1,-1-1-1,0 1 0,0 0 0,1-1 0,-1 1 0,0 0 0,1-1 0,-1 1 1,0 0-1,1 0 0,-1 0 0,1 0 0,-1 0 0,1-1 0,0 1 1,-1 0-1,1 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3:42.534"/>
    </inkml:context>
    <inkml:brush xml:id="br0">
      <inkml:brushProperty name="width" value="0.05" units="cm"/>
      <inkml:brushProperty name="height" value="0.05" units="cm"/>
      <inkml:brushProperty name="color" value="#E71224"/>
    </inkml:brush>
  </inkml:definitions>
  <inkml:trace contextRef="#ctx0" brushRef="#br0">90 298 32 0 0,'-32'-11'1353'0'0,"27"10"-1160"0"0,-1-1 0 0 0,1 0 1 0 0,0 0-1 0 0,0-1 0 0 0,0 1 0 0 0,-5-5 1 0 0,9 6 69 0 0,-15-1 228 0 0,25-4-196 0 0,27-5-149 0 0,-34 10-157 0 0,123-18 61 0 0,-94 11-3 0 0,219-42 72 0 0,-108 35-86 0 0,-120 13-31 0 0,1 1 0 0 0,-1 1-1 0 0,1 1 1 0 0,-1 0 0 0 0,41 10 0 0 0,-31-6-12 0 0,1-1 0 0 0,-1-2 1 0 0,1-1-1 0 0,55-6 0 0 0,-86 5 8 0 0,5-1-4 0 0,-3 1 2 0 0,-1 0 0 0 0,1 0 1 0 0,-1 0-1 0 0,1 0 1 0 0,0 0-1 0 0,-1 1 1 0 0,1-1-1 0 0,5 3 0 0 0,-7-3 4 0 0,1-1-6 0 0,3 0 4 0 0,-8 0 26 0 0,-7 0-24 0 0,-1 0 0 0 0,1 0 0 0 0,-1-1 0 0 0,1 0-1 0 0,0-1 1 0 0,-16-7 0 0 0,5 2-8 0 0,0 1 1 0 0,0 1-1 0 0,-30-5 1 0 0,5 1-34 0 0,-152-25 80 0 0,117 23-51 0 0,79 12 7 0 0,6 1 18 0 0,298 21-82 0 0,-57-7-39 0 0,-210-12 89 0 0,-14-1 244 0 0,-44-1-99 0 0,-175 8 56 0 0,-31 3 47 0 0,195-12-190 0 0,-1-1 0 0 0,-49-8 0 0 0,81 9-49 0 0,3-2 0 0 0,0 0 8 0 0,0 0 1 0 0,-1 1-1 0 0,1-1 0 0 0,0 0 0 0 0,1 1 1 0 0,-1-1-1 0 0,0 1 0 0 0,0-1 0 0 0,1 1 1 0 0,-1-1-1 0 0,0 1 0 0 0,1 0 1 0 0,0 0-1 0 0,-1 0 0 0 0,1 0 0 0 0,0 0 1 0 0,-1 0-1 0 0,1 0 0 0 0,0 0 0 0 0,0 1 1 0 0,3-1-1 0 0,49-15-31 0 0,-48 14 24 0 0,185-33-92 0 0,-121 24 35 0 0,57-2 81 0 0,-125 13 31 0 0,-8-1-58 0 0,-28-4 0 0 0,0 2-1 0 0,-65 2 0 0 0,25 4-2507 0 0,63-3 1406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4T04:01:12.473"/>
    </inkml:context>
    <inkml:brush xml:id="br0">
      <inkml:brushProperty name="width" value="0.05" units="cm"/>
      <inkml:brushProperty name="height" value="0.05" units="cm"/>
      <inkml:brushProperty name="color" value="#E71224"/>
    </inkml:brush>
  </inkml:definitions>
  <inkml:trace contextRef="#ctx0" brushRef="#br0">78 115 888,'0'0'7363,"-10"9"-6467,-27 23-56,25-18-62,3 8-69,7-16-56,1 1-39,-4 22-88,4-22 386,2 1-528,2 2-272,2 22 396,-2-26-250,32 39 414,-31-41-474,2-1-38,0 2-112,-4-3-30,0 0 0,0-1 0,0 1-1,1-1 1,-1 0 0,0 1 0,0-1 0,1 0 0,-1 0-1,1-1 1,-1 1 0,5 0 0,18 5 74,-19-4-28,2-2 12,27 3-7,-27-2-6,1-2 0,25-5-13,-26 5-8,-2-1 2,19-6 2,-19 6-6,-6 1-39,0 0 1,0 0 0,0 1 0,0-1 0,1 0 0,-1 1 0,0-1-1,0 0 1,0 1 0,1-1 0,-1 0 0,1 1 0,-1-1 0,0 1-1,1-1 1,-1 0 0,1 1 0,-1-1 0,1 1 0,-1 0 0,1-1-1,0 1 1,-1-1 0,2 1 0,-2-1-2,1 1 0,-1 0 0,1-1 0,0 1 0,-1-1 0,1 1 0,-1-1 0,1 1 0,-1-1 0,1 1 0,-1-1 0,1 1 0,-1-1 0,0 0 0,1 1 0,-1-1 0,0 0 0,0 1 0,1-1 0,-1 0 0,0 1 0,0-1 0,0 0 0,0 0 0,0-1-4,0 1 1,0 0 0,0-1 0,0 1-1,0 0 1,0 0 0,1-1 0,-1 1 0,0 0-1,1 0 1,-1-1 0,1 1 0,-1 0-1,1 0 1,0-2 0,1 1-4,-1 0 1,0 0 0,0 0-1,0 0 1,0-1-1,0 1 1,-1 0 0,1-1-1,-1 1 1,0 0-1,1-4 1,3-72-447,-4 47 199,0 27 231,0 0 1,0 1-1,0-1 0,-1 0 0,1 0 0,-1 0 1,-2-4-1,1-3-72,1 6 82,-1-4-49,0 1 0,0-1 0,-1 1 0,0 0 0,0 0 0,-1 0 1,-5-8-1,-4-2-82,10 13-46,-2 1-66,-17-11-109,16 11-141,-39 9-1060,41-5 1367,1 0 0,-1 1-1,1-1 1,-1 1 0,1 0 0,0-1 0,-1 2 0,1-1-1,0 0 1,0 1 0,0-1 0,-4 3 0,-3 3-598,-25 13-2766,3 1 270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1:48.805"/>
    </inkml:context>
    <inkml:brush xml:id="br0">
      <inkml:brushProperty name="width" value="0.05" units="cm"/>
      <inkml:brushProperty name="height" value="0.05" units="cm"/>
      <inkml:brushProperty name="color" value="#E71224"/>
    </inkml:brush>
  </inkml:definitions>
  <inkml:trace contextRef="#ctx0" brushRef="#br0">657 15 268 0 0,'-1'-2'193'0'0,"0"1"-1"0"0,-1 0 1 0 0,1 0-1 0 0,-1 0 1 0 0,1 0-1 0 0,-1 0 1 0 0,0 0-1 0 0,1 0 1 0 0,-1 0 0 0 0,0 0-1 0 0,0 1 1 0 0,1-1-1 0 0,-1 1 1 0 0,0 0-1 0 0,0-1 1 0 0,0 1-1 0 0,0 0 1 0 0,0 0 0 0 0,0 0-1 0 0,-1 0 1 0 0,1 2-138 0 0,0-1 1 0 0,0 1-1 0 0,0-1 1 0 0,0 1 0 0 0,0-1-1 0 0,1 1 1 0 0,-1 0-1 0 0,0 0 1 0 0,1 0 0 0 0,0 0-1 0 0,-1 0 1 0 0,1 0-1 0 0,0 0 1 0 0,0 1 0 0 0,-1 3-1 0 0,-36 88 377 0 0,-42 158 0 0 0,-18 125-183 0 0,65-270-155 0 0,-6 23 16 0 0,5 22-20 0 0,-39 215 16 0 0,24-79 233 0 0,14 11-167 0 0,-37 135 328 0 0,65-385-499 0 0,1 0 1 0 0,2 62-1 0 0,0 0-159 0 0,-7 84 132 0 0,1-14 420 0 0,10-175-384 0 0,0 1 1 0 0,1-1 0 0 0,-1 1 0 0 0,2-1-1 0 0,-1 1 1 0 0,1-1 0 0 0,-1 0 0 0 0,2 1-1 0 0,-1-1 1 0 0,1 0 0 0 0,0 0 0 0 0,0-1-1 0 0,1 1 1 0 0,4 5 0 0 0,-2-4-5 0 0,0-1 1 0 0,1 1-1 0 0,0-1 0 0 0,0-1 1 0 0,1 1-1 0 0,0-1 0 0 0,0-1 1 0 0,0 1-1 0 0,14 4 0 0 0,7 1 2 0 0,0-1-1 0 0,0-2 0 0 0,1-1 1 0 0,0-1-1 0 0,0-1 0 0 0,1-2 1 0 0,34-2-1 0 0,11-4 20 0 0,126-23 1 0 0,69-31-258 0 0,-22 5 20 0 0,-221 47 199 0 0,43-17 0 0 0,-42 12 2 0 0,40-8 0 0 0,14 1-69 0 0,-34 6-1 0 0,0 2-1 0 0,64-4 1 0 0,-85 14-227 0 0,0 1 0 0 0,32 6 0 0 0,-58-6 2 0 0,-1-2-18 0 0,1 0-1 0 0,-1 0 1 0 0,1 0 0 0 0,-1 0-1 0 0,1 0 1 0 0,-1-1-1 0 0,0 1 1 0 0,0 0 0 0 0,0-1-1 0 0,2-1 1 0 0,-3-6-1203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1:49.819"/>
    </inkml:context>
    <inkml:brush xml:id="br0">
      <inkml:brushProperty name="width" value="0.05" units="cm"/>
      <inkml:brushProperty name="height" value="0.05" units="cm"/>
      <inkml:brushProperty name="color" value="#E71224"/>
    </inkml:brush>
  </inkml:definitions>
  <inkml:trace contextRef="#ctx0" brushRef="#br0">60 2 68 0 0,'-34'-1'3867'0'0,"31"1"-3271"0"0,2 0-347 0 0,-1 0 0 0 0,0 0 0 0 0,0 0 0 0 0,0 1-1 0 0,1-1 1 0 0,-1 1 0 0 0,0-1 0 0 0,1 1 0 0 0,-1-1 0 0 0,0 1 0 0 0,-2 1-1 0 0,8 5-101 0 0,-1 0-1 0 0,1 0 0 0 0,1 0 0 0 0,-1-1 0 0 0,1 1 1 0 0,0-1-1 0 0,0-1 0 0 0,1 1 0 0 0,0-1 1 0 0,12 9-1 0 0,73 44 323 0 0,-87-56-435 0 0,43 23 109 0 0,1-3 0 0 0,2-2 0 0 0,-1-2 0 0 0,2-2 0 0 0,95 16 0 0 0,-62-22-51 0 0,146-2 0 0 0,-42-5-19 0 0,-151-1-84 0 0,-1 2 0 0 0,0 1 0 0 0,0 1 0 0 0,-1 2 0 0 0,0 2 1 0 0,36 15-1 0 0,-51-18-550 0 0,1-1 1 0 0,36 7-1 0 0,-56-13 486 0 0,1 0 1 0 0,-1 0-1 0 0,0 0 1 0 0,1 0-1 0 0,-1 0 0 0 0,0-1 1 0 0,0 1-1 0 0,1 0 0 0 0,-1-1 1 0 0,0 1-1 0 0,0 0 0 0 0,0-1 1 0 0,0 0-1 0 0,0 1 0 0 0,1-1 1 0 0,-1 0-1 0 0,0 1 0 0 0,0-1 1 0 0,-1 0-1 0 0,1 0 0 0 0,0 0 1 0 0,0 0-1 0 0,0 0 0 0 0,0 0 1 0 0,0-1-1 0 0,5-10-3279 0 0,-4 3 1275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1:50.605"/>
    </inkml:context>
    <inkml:brush xml:id="br0">
      <inkml:brushProperty name="width" value="0.05" units="cm"/>
      <inkml:brushProperty name="height" value="0.05" units="cm"/>
      <inkml:brushProperty name="color" value="#E71224"/>
    </inkml:brush>
  </inkml:definitions>
  <inkml:trace contextRef="#ctx0" brushRef="#br0">70 28 336 0 0,'-67'-27'5587'0'0,"65"27"-5193"0"0,215 4 2859 0 0,328 39-2093 0 0,-323-30-1009 0 0,-123-13-7004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4:52.204"/>
    </inkml:context>
    <inkml:brush xml:id="br0">
      <inkml:brushProperty name="width" value="0.05" units="cm"/>
      <inkml:brushProperty name="height" value="0.05" units="cm"/>
      <inkml:brushProperty name="color" value="#E71224"/>
    </inkml:brush>
  </inkml:definitions>
  <inkml:trace contextRef="#ctx0" brushRef="#br0">33 7 68 0 0,'-1'-6'3187'0'0,"1"12"-1287"0"0,-3 33-558 0 0,-5 63-541 0 0,-3-21 208 0 0,5-1 1 0 0,3 95-1 0 0,9-122-91 0 0,-3-40-366 0 0,-1-32-440 0 0,-2-6-91 0 0,2 1 0 0 0,2-1 0 0 0,0 1 0 0 0,1 0 0 0 0,9-27-1 0 0,2 10-107 0 0,37-76-1 0 0,-46 103 71 0 0,1 0 0 0 0,0 1 0 0 0,1 0 0 0 0,0 1 0 0 0,1-1 0 0 0,1 2 1 0 0,15-15-1 0 0,-21 22-65 0 0,1 0 0 0 0,0 0-1 0 0,0 0 1 0 0,1 1 0 0 0,-1 0 0 0 0,1 0 0 0 0,-1 0 0 0 0,1 1 0 0 0,0 0 0 0 0,0 0 0 0 0,0 1 0 0 0,0 0-1 0 0,0 0 1 0 0,0 1 0 0 0,0 0 0 0 0,1 0 0 0 0,-1 0 0 0 0,10 3 0 0 0,31 10-2300 0 0,-28-4-1465 0 0,-11-6 1633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4:52.844"/>
    </inkml:context>
    <inkml:brush xml:id="br0">
      <inkml:brushProperty name="width" value="0.05" units="cm"/>
      <inkml:brushProperty name="height" value="0.05" units="cm"/>
      <inkml:brushProperty name="color" value="#E71224"/>
    </inkml:brush>
  </inkml:definitions>
  <inkml:trace contextRef="#ctx0" brushRef="#br0">139 814 144 0 0,'17'-15'480'0'0,"-1"0"0"0"0,0-2 0 0 0,-2 0 0 0 0,0 0 0 0 0,15-25 0 0 0,-24 35-370 0 0,32-49 212 0 0,-1-1-1 0 0,-3-1 0 0 0,-3-2 0 0 0,-3-2 1 0 0,32-99-1 0 0,-55 144-278 0 0,6-14 31 0 0,5-41 1 0 0,-13 63-6 0 0,-1-1 0 0 0,0 0 1 0 0,-1 0-1 0 0,-1 0 0 0 0,1 0 0 0 0,-1 0 1 0 0,-1 0-1 0 0,-3-14 0 0 0,4 24-58 0 0,1-1 0 0 0,-1 1 0 0 0,1-1 0 0 0,0 1 0 0 0,-1-1 0 0 0,1 1 0 0 0,-1 0 0 0 0,1-1 0 0 0,-1 1 0 0 0,1 0 0 0 0,-1-1 0 0 0,0 1 0 0 0,1 0 0 0 0,-1 0 0 0 0,1-1 0 0 0,-1 1 0 0 0,1 0 0 0 0,-1 0 0 0 0,0 0 0 0 0,1 0 0 0 0,-1 0 0 0 0,0 0 0 0 0,1 0-1 0 0,-1 0 1 0 0,1 0 0 0 0,-1 0 0 0 0,0 0 0 0 0,1 0 0 0 0,-1 1 0 0 0,1-1 0 0 0,-1 0 0 0 0,0 1 0 0 0,-17 6 139 0 0,10-2-66 0 0,0 1 0 0 0,0-1 0 0 0,0 2 0 0 0,1-1 0 0 0,0 1 0 0 0,0 0 0 0 0,-6 10 0 0 0,-38 59 411 0 0,42-62-412 0 0,-30 52 337 0 0,2 2-1 0 0,-31 85 1 0 0,-34 154 524 0 0,58-138-343 0 0,29-99-9 0 0,-10 120 1 0 0,22-150-333 0 0,3 1 0 0 0,6 53 1 0 0,9-22-2694 0 0,-15-71 1754 0 0,5 2-1091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4:53.217"/>
    </inkml:context>
    <inkml:brush xml:id="br0">
      <inkml:brushProperty name="width" value="0.05" units="cm"/>
      <inkml:brushProperty name="height" value="0.05" units="cm"/>
      <inkml:brushProperty name="color" value="#E71224"/>
    </inkml:brush>
  </inkml:definitions>
  <inkml:trace contextRef="#ctx0" brushRef="#br0">0 15 732 0 0,'0'0'854'0'0,"5"-1"-71"0"0,10-3-315 0 0,-1 1-1 0 0,2 0 1 0 0,-1 1 0 0 0,0 1-1 0 0,21 1 1 0 0,-2 1 139 0 0,49 9 0 0 0,240 64-702 0 0,-199-43-3667 0 0,-101-25 2338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4:53.576"/>
    </inkml:context>
    <inkml:brush xml:id="br0">
      <inkml:brushProperty name="width" value="0.05" units="cm"/>
      <inkml:brushProperty name="height" value="0.05" units="cm"/>
      <inkml:brushProperty name="color" value="#E71224"/>
    </inkml:brush>
  </inkml:definitions>
  <inkml:trace contextRef="#ctx0" brushRef="#br0">44 489 768 0 0,'-4'30'932'0'0,"-1"4"-64"0"0,-1 1-60 0 0,3-1-72 0 0,-4-1-68 0 0,2 3-68 0 0,1-6-55 0 0,2-7-69 0 0,-3 0-80 0 0,5-3-108 0 0,0-5-160 0 0,-2 0-132 0 0,4-2-176 0 0,-2-3-148 0 0,2-2-144 0 0,3-1-2733 0 0</inkml:trace>
  <inkml:trace contextRef="#ctx0" brushRef="#br0" timeOffset="1">175 17 828 0 0,'-7'-6'996'0'0,"4"1"704"0"0,-6 0 1237 0 0,-6 13-2481 0 0,12 4-460 0 0,15 6-1024 0 0,-3-10 43 0 0,-5-2-1059 0 0,6 3 468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4:53.924"/>
    </inkml:context>
    <inkml:brush xml:id="br0">
      <inkml:brushProperty name="width" value="0.05" units="cm"/>
      <inkml:brushProperty name="height" value="0.05" units="cm"/>
      <inkml:brushProperty name="color" value="#E71224"/>
    </inkml:brush>
  </inkml:definitions>
  <inkml:trace contextRef="#ctx0" brushRef="#br0">56 0 764 0 0,'0'0'2538'0'0,"0"6"-2019"0"0,2 56 334 0 0,-4-1 0 0 0,-17 116 0 0 0,-1-11-92 0 0,13-80-355 0 0,0 2 371 0 0,5 142-1 0 0,7-192-544 0 0,1-1-1 0 0,3 1 0 0 0,1-1 1 0 0,20 49-1 0 0,-24-71-241 0 0,1 0-1 0 0,13 23 1 0 0,4-8-1516 0 0,-21-28 892 0 0,0 1 0 0 0,0-1 0 0 0,0 1 1 0 0,1-1-1 0 0,-1 0 0 0 0,0 0 0 0 0,5 1 0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4:54.400"/>
    </inkml:context>
    <inkml:brush xml:id="br0">
      <inkml:brushProperty name="width" value="0.05" units="cm"/>
      <inkml:brushProperty name="height" value="0.05" units="cm"/>
      <inkml:brushProperty name="color" value="#E71224"/>
    </inkml:brush>
  </inkml:definitions>
  <inkml:trace contextRef="#ctx0" brushRef="#br0">163 2 252 0 0,'4'-2'2955'0'0,"2"10"-2319"0"0,3 13-452 0 0,-5-4 40 0 0,0-1 0 0 0,-2 1 1 0 0,1-1-1 0 0,-2 1 0 0 0,0 0 0 0 0,-2 20 1 0 0,0 0 49 0 0,-2 65 423 0 0,-19 117 0 0 0,-34 106 366 0 0,30-177-645 0 0,-41 181 398 0 0,47-106-1672 0 0,20-184-928 0 0,0-24-1394 0 0,0-7 1070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28.451"/>
    </inkml:context>
    <inkml:brush xml:id="br0">
      <inkml:brushProperty name="width" value="0.05" units="cm"/>
      <inkml:brushProperty name="height" value="0.05" units="cm"/>
      <inkml:brushProperty name="color" value="#E71224"/>
    </inkml:brush>
  </inkml:definitions>
  <inkml:trace contextRef="#ctx0" brushRef="#br0">2 516 188 0 0,'0'-3'403'0'0,"-1"0"-1"0"0,1 0 1 0 0,0-1 0 0 0,0 1-1 0 0,0 0 1 0 0,0 0 0 0 0,0 0-1 0 0,2-5 1 0 0,-1 3 2342 0 0,4 31-2478 0 0,0 1 0 0 0,-2-1 0 0 0,-1 1 0 0 0,-1 30 0 0 0,1 4-2 0 0,5 437 1523 0 0,-8-321-1422 0 0,-3 42-20 0 0,2 99 78 0 0,-3-3-449 0 0,4-298 2 0 0,-1 34-93 0 0,-1 86-283 0 0,4-124 349 0 0,0 0 1 0 0,1 0-1 0 0,1 0 0 0 0,0 0 1 0 0,0 0-1 0 0,1 0 1 0 0,12 23-1 0 0,-12-30 36 0 0,0 1-1 0 0,1-1 1 0 0,0 0 0 0 0,0 0-1 0 0,1 0 1 0 0,-1-1 0 0 0,1 0-1 0 0,0 0 1 0 0,13 7 0 0 0,6 2-10 0 0,37 14 1 0 0,-12-6 12 0 0,0 1 4 0 0,1-3 1 0 0,1-2-1 0 0,1-2 1 0 0,55 9-1 0 0,223 21 157 0 0,-209-31-65 0 0,103 6 108 0 0,244-8 0 0 0,218-43-19 0 0,-447 16-136 0 0,390-32 74 0 0,-333 18-73 0 0,-14 5-20 0 0,-133 9-20 0 0,534-35 3 0 0,-572 47-6 0 0,592 4 65 0 0,124 11-72 0 0,-291 11 17 0 0,-277-6-4 0 0,75-15-21 0 0,-94-3-74 0 0,-204 1 80 0 0,17 1-68 0 0,0-3 0 0 0,60-7 0 0 0,-99 6 53 0 0,0-1 0 0 0,0 0 0 0 0,-1-1 1 0 0,1-1-1 0 0,-1 0 0 0 0,0-1 0 0 0,0 0 0 0 0,-1-2 0 0 0,0 1 0 0 0,0-1 0 0 0,-1-1 0 0 0,15-13 0 0 0,-14 9 6 0 0,7-5-15 0 0,-1-1 0 0 0,-1-1 1 0 0,23-33-1 0 0,119-215-625 0 0,-126 200 404 0 0,-2-1-1 0 0,24-81 1 0 0,-25 49 236 0 0,-5-1 1 0 0,24-187-1 0 0,-47 241-8 0 0,-2 1 0 0 0,-3 0 1 0 0,-1-1-1 0 0,-2 1 0 0 0,-3 1 1 0 0,-1-1-1 0 0,-2 1 0 0 0,-3 1 1 0 0,-34-79-1 0 0,31 89-117 0 0,-37-52-1 0 0,7 11 78 0 0,43 69-13 0 0,0-1 1 0 0,0 1-1 0 0,1-1 0 0 0,0-1 1 0 0,1 1-1 0 0,0 0 0 0 0,0 0 1 0 0,0-1-1 0 0,1 1 1 0 0,1-1-1 0 0,-1 0 0 0 0,1 1 1 0 0,2-11-1 0 0,1 0-143 0 0,2 1 0 0 0,0-1-1 0 0,1 1 1 0 0,14-30 0 0 0,8-4 104 0 0,-20 38 165 0 0,-1 0 0 0 0,0-1 0 0 0,10-28 0 0 0,-16 41-28 0 0,-1 0 0 0 0,1 1 0 0 0,-1-1 0 0 0,1 0 0 0 0,-1 0 0 0 0,0 0-1 0 0,0 0 1 0 0,0 1 0 0 0,0-1 0 0 0,0 0 0 0 0,0 0 0 0 0,0 0 0 0 0,-1 0 0 0 0,1 1 0 0 0,0-1-1 0 0,-2-3 1 0 0,0 3 9 0 0,0 0 1 0 0,-1 0-1 0 0,1 0 0 0 0,0 1 0 0 0,-1-1 0 0 0,1 0 0 0 0,-1 1 0 0 0,0 0 0 0 0,-5-3 0 0 0,-45-19 91 0 0,-2 1-1 0 0,-1 3 1 0 0,0 3-1 0 0,-1 2 1 0 0,-111-13 0 0 0,-806-43 473 0 0,25 46 53 0 0,685 13-382 0 0,-269 4 289 0 0,-213-4 96 0 0,440 0-407 0 0,-131-3 32 0 0,-659-11-195 0 0,503 37 172 0 0,382-4-233 0 0,-120 7-35 0 0,-557 56 300 0 0,757-57-404 0 0,-29 4-941 0 0,53-4-4140 0 0,85-11 2843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4T03:54:54.765"/>
    </inkml:context>
    <inkml:brush xml:id="br0">
      <inkml:brushProperty name="width" value="0.05" units="cm"/>
      <inkml:brushProperty name="height" value="0.05" units="cm"/>
      <inkml:brushProperty name="color" value="#E71224"/>
    </inkml:brush>
  </inkml:definitions>
  <inkml:trace contextRef="#ctx0" brushRef="#br0">0 104 372,'2'-2'917,"1"-1"-713,0 0-1,1 0 0,-1 0 0,1 1 0,-1-1 0,1 1 0,0 0 0,0 0 0,0 1 0,0-1 1,6-1-1,58-11 908,-41 9-714,228-40 1072,-206 40-2637,71 1 0,-99 6-486,-4 1 128</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4:55.129"/>
    </inkml:context>
    <inkml:brush xml:id="br0">
      <inkml:brushProperty name="width" value="0.05" units="cm"/>
      <inkml:brushProperty name="height" value="0.05" units="cm"/>
      <inkml:brushProperty name="color" value="#E71224"/>
    </inkml:brush>
  </inkml:definitions>
  <inkml:trace contextRef="#ctx0" brushRef="#br0">45 469 772 0 0,'-12'55'1502'0'0,"5"-25"928"0"0,-18 53 1784 0 0,27-93-3151 0 0,8-31-419 0 0,18-54-530 0 0,66-136 309 0 0,-73 187-369 0 0,2 2 0 0 0,2 0 0 0 0,32-40 0 0 0,-54 78-78 0 0,0 0 1 0 0,0 0-1 0 0,1 0 0 0 0,0 1 0 0 0,-1 0 0 0 0,1-1 0 0 0,0 1 0 0 0,1 1 0 0 0,-1-1 0 0 0,0 1 0 0 0,1-1 0 0 0,0 1 1 0 0,-1 0-1 0 0,1 1 0 0 0,0-1 0 0 0,0 1 0 0 0,0 0 0 0 0,0 0 0 0 0,9 0 0 0 0,-9 2-220 0 0,1 0 0 0 0,0 0-1 0 0,0 0 1 0 0,0 0 0 0 0,-1 1 0 0 0,1 0-1 0 0,-1 0 1 0 0,1 0 0 0 0,-1 1 0 0 0,0 0-1 0 0,0 0 1 0 0,0 0 0 0 0,0 1 0 0 0,-1 0-1 0 0,1 0 1 0 0,5 6 0 0 0,5 6-2311 0 0,0-1 198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4:55.446"/>
    </inkml:context>
    <inkml:brush xml:id="br0">
      <inkml:brushProperty name="width" value="0.05" units="cm"/>
      <inkml:brushProperty name="height" value="0.05" units="cm"/>
      <inkml:brushProperty name="color" value="#E71224"/>
    </inkml:brush>
  </inkml:definitions>
  <inkml:trace contextRef="#ctx0" brushRef="#br0">175 133 460 0 0,'-15'10'638'0'0,"0"1"-1"0"0,1 0 1 0 0,0 1-1 0 0,1 1 1 0 0,0 0-1 0 0,1 1 1 0 0,0 0-1 0 0,-12 22 1 0 0,3-9 355 0 0,19-23-890 0 0,-1 0 0 0 0,1-1 1 0 0,0 1-1 0 0,-1 0 0 0 0,2 1 1 0 0,-1-1-1 0 0,1 0 0 0 0,-1 0 1 0 0,1 1-1 0 0,0-1 0 0 0,0 1 1 0 0,1-1-1 0 0,0 1 0 0 0,0-1 1 0 0,0 1-1 0 0,0-1 0 0 0,0 1 1 0 0,1-1-1 0 0,1 5 0 0 0,-1-6-106 0 0,0-1-1 0 0,0 1 0 0 0,0-1 0 0 0,1 1 0 0 0,-1-1 0 0 0,0 1 1 0 0,1-1-1 0 0,0 0 0 0 0,0 0 0 0 0,0 0 0 0 0,0 0 0 0 0,0 0 1 0 0,0-1-1 0 0,0 1 0 0 0,0 0 0 0 0,1-1 0 0 0,-1 0 0 0 0,1 1 1 0 0,-1-1-1 0 0,1 0 0 0 0,-1 0 0 0 0,1-1 0 0 0,0 1 0 0 0,-1 0 1 0 0,1-1-1 0 0,0 0 0 0 0,0 1 0 0 0,-1-1 0 0 0,1 0 0 0 0,0-1 1 0 0,0 1-1 0 0,2-1 0 0 0,14-2-82 0 0,-1-1 1 0 0,0 0-1 0 0,0-1 1 0 0,0-2-1 0 0,-1 1 1 0 0,0-2 0 0 0,0 0-1 0 0,-1-1 1 0 0,0-1-1 0 0,22-18 1 0 0,-15 9 49 0 0,-1 0 1 0 0,0-2 0 0 0,-2-1-1 0 0,-1 0 1 0 0,31-46 0 0 0,-45 59 37 0 0,-1 1 0 0 0,0-1 0 0 0,0 1 0 0 0,-1-1 0 0 0,0 0 0 0 0,3-16 0 0 0,-5 19-404 0 0,0 0 0 0 0,0 1 1 0 0,-1-1-1 0 0,0 0 1 0 0,0 0-1 0 0,0 0 0 0 0,-1 1 1 0 0,0-1-1 0 0,0 0 1 0 0,-1 0-1 0 0,-3-9 1 0 0,1 7-1385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4:55.786"/>
    </inkml:context>
    <inkml:brush xml:id="br0">
      <inkml:brushProperty name="width" value="0.05" units="cm"/>
      <inkml:brushProperty name="height" value="0.05" units="cm"/>
      <inkml:brushProperty name="color" value="#E71224"/>
    </inkml:brush>
  </inkml:definitions>
  <inkml:trace contextRef="#ctx0" brushRef="#br0">538 6 360 0 0,'-20'-3'804'0'0,"1"1"0"0"0,-1 1 0 0 0,0 1 0 0 0,0 1-1 0 0,0 1 1 0 0,-36 8 0 0 0,25-3-408 0 0,0 2 0 0 0,1 1-1 0 0,-45 22 1 0 0,59-24-266 0 0,1 0-1 0 0,1 1 1 0 0,-1 1-1 0 0,2 0 1 0 0,-1 1-1 0 0,1 1 1 0 0,1 0-1 0 0,-21 26 1 0 0,27-30-93 0 0,1-1 0 0 0,0 1-1 0 0,1 0 1 0 0,0 1 0 0 0,0-1 0 0 0,1 1 0 0 0,0-1 0 0 0,0 1-1 0 0,1 0 1 0 0,0 0 0 0 0,1 0 0 0 0,0 0 0 0 0,0 1-1 0 0,1-1 1 0 0,0 0 0 0 0,1 0 0 0 0,0 0 0 0 0,2 10 0 0 0,6 14 82 0 0,25 57 1 0 0,4 14 43 0 0,-37-99-123 0 0,0-1 1 0 0,0 0 0 0 0,0 0 0 0 0,-1 1 0 0 0,0-1 0 0 0,1 1 0 0 0,-1-1 0 0 0,-1 1 0 0 0,1-1 0 0 0,-1 0-1 0 0,0 1 1 0 0,0-1 0 0 0,0 0 0 0 0,0 0 0 0 0,-4 8 0 0 0,3-9-118 0 0,0 0-1 0 0,-1 0 1 0 0,1 0-1 0 0,0-1 1 0 0,-1 1-1 0 0,0-1 1 0 0,1 1-1 0 0,-1-1 1 0 0,0 0-1 0 0,0 0 1 0 0,0 0-1 0 0,-1 0 1 0 0,1-1 0 0 0,0 1-1 0 0,-1-1 1 0 0,1 0-1 0 0,-1 0 1 0 0,1 0-1 0 0,-6 0 1 0 0,8-1-325 0 0,-9 0-979 0 0,6-3-1685 0 0,-3-6 764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4:56.126"/>
    </inkml:context>
    <inkml:brush xml:id="br0">
      <inkml:brushProperty name="width" value="0.05" units="cm"/>
      <inkml:brushProperty name="height" value="0.05" units="cm"/>
      <inkml:brushProperty name="color" value="#E71224"/>
    </inkml:brush>
  </inkml:definitions>
  <inkml:trace contextRef="#ctx0" brushRef="#br0">320 33 408 0 0,'-33'-10'1492'0'0,"-67"-11"0"0"0,100 21-1468 0 0,0 0 0 0 0,0-1 1 0 0,0 1-1 0 0,0 0 1 0 0,-1 0-1 0 0,1 0 1 0 0,0 0-1 0 0,0 0 0 0 0,0 0 1 0 0,0 0-1 0 0,-1 0 1 0 0,1 0-1 0 0,0 0 0 0 0,0 0 1 0 0,0 0-1 0 0,-1 0 1 0 0,1 0-1 0 0,0 0 0 0 0,0 0 1 0 0,0 0-1 0 0,-1 0 1 0 0,1 0-1 0 0,0 0 1 0 0,0 0-1 0 0,0 0 0 0 0,0 0 1 0 0,-1 0-1 0 0,1 0 1 0 0,0 0-1 0 0,0 0 0 0 0,0 0 1 0 0,0 1-1 0 0,-1-1 1 0 0,1 0-1 0 0,0 0 0 0 0,0 0 1 0 0,0 0-1 0 0,0 0 1 0 0,0 1-1 0 0,0-1 1 0 0,0 0-1 0 0,-1 0 0 0 0,1 0 1 0 0,0 0-1 0 0,0 1 1 0 0,0-1-1 0 0,0 0 0 0 0,0 0 1 0 0,0 0-1 0 0,0 0 1 0 0,0 1-1 0 0,0-1 1 0 0,0 0-1 0 0,0 0 0 0 0,0 0 1 0 0,0 1-1 0 0,0-1 1 0 0,0 0-1 0 0,0 0 0 0 0,12 15 525 0 0,31 21-472 0 0,-33-28 144 0 0,3 3-172 0 0,-1 0 0 0 0,-1 0 0 0 0,0 1 0 0 0,-1 1 1 0 0,0 0-1 0 0,-1 0 0 0 0,0 1 0 0 0,-1 0 1 0 0,-1 1-1 0 0,0-1 0 0 0,-1 1 0 0 0,0 1 1 0 0,-1-1-1 0 0,-1 1 0 0 0,-1 0 0 0 0,0 0 1 0 0,-1 0-1 0 0,-1 0 0 0 0,0 1 0 0 0,-4 28 1 0 0,-2-15 97 0 0,-1 0 1 0 0,-2 0 0 0 0,-1-1-1 0 0,-1 0 1 0 0,-18 34 0 0 0,-81 131 1150 0 0,99-178-1173 0 0,-56 85 753 0 0,-21 37 469 0 0,80-126-1238 0 0,1 1 1 0 0,0 1-1 0 0,1-1 1 0 0,1 1-1 0 0,0 0 0 0 0,1 0 1 0 0,0 0-1 0 0,1 0 0 0 0,1 1 1 0 0,0 20-1 0 0,10 23-2259 0 0,11-1-3641 0 0,-15-46 3238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4:56.458"/>
    </inkml:context>
    <inkml:brush xml:id="br0">
      <inkml:brushProperty name="width" value="0.05" units="cm"/>
      <inkml:brushProperty name="height" value="0.05" units="cm"/>
      <inkml:brushProperty name="color" value="#E71224"/>
    </inkml:brush>
  </inkml:definitions>
  <inkml:trace contextRef="#ctx0" brushRef="#br0">65 1 972 0 0,'-9'2'2848'0'0,"-3"3"-631"0"0,3-1-21 0 0,0-3-1636 0 0,-3 1-2524 0 0,-2-5-3077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0:29.017"/>
    </inkml:context>
    <inkml:brush xml:id="br0">
      <inkml:brushProperty name="width" value="0.05" units="cm"/>
      <inkml:brushProperty name="height" value="0.05" units="cm"/>
      <inkml:brushProperty name="color" value="#E71224"/>
    </inkml:brush>
  </inkml:definitions>
  <inkml:trace contextRef="#ctx0" brushRef="#br0">59 365 300 0 0,'0'-32'5739'0'0,"0"30"-4380"0"0,0 3-379 0 0,0 16-858 0 0,0 64 795 0 0,-5 198 1764 0 0,-6-191-1766 0 0,11-86-879 0 0,-1 0-19 0 0,0 4-7 0 0,1-4-24 0 0,-2 4 32 0 0,-1-8-1144 0 0,-1-15 921 0 0,-1 1 0 0 0,2-2 0 0 0,0 1 0 0 0,1 0 0 0 0,0-30 0 0 0,-4-37-130 0 0,0 30 115 0 0,2 0 0 0 0,5-92 0 0 0,0 120 125 0 0,2 1 0 0 0,1-1 0 0 0,1 1 0 0 0,12-37 0 0 0,-12 48-9 0 0,0 0 1 0 0,2 0-1 0 0,0 0 1 0 0,0 1-1 0 0,1 0 1 0 0,1 0-1 0 0,0 1 1 0 0,20-20-1 0 0,-25 27 72 0 0,0 2 0 0 0,1-1-1 0 0,-1 1 1 0 0,1-1 0 0 0,0 1 0 0 0,0 0-1 0 0,1 1 1 0 0,-1-1 0 0 0,0 1 0 0 0,1 0-1 0 0,-1 1 1 0 0,1-1 0 0 0,0 1 0 0 0,-1 0-1 0 0,11 0 1 0 0,-7 1 4 0 0,-1 1 1 0 0,1 0-1 0 0,-1 1 0 0 0,1 0 0 0 0,-1 0 1 0 0,0 0-1 0 0,0 1 0 0 0,0 0 0 0 0,14 9 0 0 0,-9-4 25 0 0,0 1 0 0 0,0 0-1 0 0,-1 0 1 0 0,0 2 0 0 0,-1-1-1 0 0,0 2 1 0 0,-1-1 0 0 0,0 1-1 0 0,-1 1 1 0 0,-1 0-1 0 0,10 19 1 0 0,-11-20 104 0 0,-2 1 0 0 0,0 1 0 0 0,0-1 0 0 0,-2 1 0 0 0,1 0 0 0 0,1 23 0 0 0,-4-33-29 0 0,-1 1 1 0 0,0 0-1 0 0,-1 0 0 0 0,1-1 1 0 0,-1 1-1 0 0,0 0 0 0 0,0-1 1 0 0,0 1-1 0 0,-1 0 0 0 0,0-1 1 0 0,0 0-1 0 0,0 1 0 0 0,0-1 1 0 0,-1 0-1 0 0,1 0 0 0 0,-1 0 1 0 0,0-1-1 0 0,0 1 0 0 0,-1-1 1 0 0,1 1-1 0 0,-1-1 0 0 0,1 0 1 0 0,-7 3-1 0 0,-8 5 78 0 0,-1-2 0 0 0,0 0 1 0 0,-1-2-1 0 0,1 0 0 0 0,-1-1 0 0 0,-1 0 0 0 0,1-2 1 0 0,-1-1-1 0 0,-23 1 0 0 0,-17 0-1511 0 0,59-3 724 0 0,-10 0-3526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0:30.570"/>
    </inkml:context>
    <inkml:brush xml:id="br0">
      <inkml:brushProperty name="width" value="0.05" units="cm"/>
      <inkml:brushProperty name="height" value="0.05" units="cm"/>
      <inkml:brushProperty name="color" value="#E71224"/>
    </inkml:brush>
  </inkml:definitions>
  <inkml:trace contextRef="#ctx0" brushRef="#br0">592 46 392 0 0,'0'0'1681'0'0,"-12"-30"1309"0"0,12 29-2888 0 0,-1 0-1 0 0,0 0 0 0 0,0 0 1 0 0,0 0-1 0 0,1 0 1 0 0,-1 0-1 0 0,0 0 1 0 0,0 0-1 0 0,0 0 1 0 0,-1 0-1 0 0,1 1 1 0 0,0-1-1 0 0,0 0 0 0 0,0 1 1 0 0,0-1-1 0 0,-1 1 1 0 0,1-1-1 0 0,0 1 1 0 0,-1 0-1 0 0,1 0 1 0 0,-1-1-1 0 0,-27 1 769 0 0,20 3-738 0 0,0 0-1 0 0,1 0 1 0 0,-1 1-1 0 0,1 0 1 0 0,-1 0-1 0 0,-10 9 1 0 0,-47 37 404 0 0,49-36-397 0 0,-183 170 1146 0 0,178-162-1125 0 0,5-5-20 0 0,0 1 0 0 0,2 1 0 0 0,0 1-1 0 0,1 0 1 0 0,1 0 0 0 0,1 2-1 0 0,1 0 1 0 0,-14 36 0 0 0,22-50-114 0 0,1 1-1 0 0,0-1 1 0 0,0 0 0 0 0,1 1 0 0 0,0 0 0 0 0,1-1 0 0 0,0 1-1 0 0,0-1 1 0 0,0 1 0 0 0,1 0 0 0 0,1-1 0 0 0,-1 1 0 0 0,2-1-1 0 0,-1 0 1 0 0,1 0 0 0 0,0 0 0 0 0,1 0 0 0 0,-1 0-1 0 0,2 0 1 0 0,-1-1 0 0 0,1 0 0 0 0,0 0 0 0 0,1 0 0 0 0,-1-1-1 0 0,1 0 1 0 0,1 0 0 0 0,-1 0 0 0 0,1-1 0 0 0,8 6 0 0 0,7 2-27 0 0,-1-2 0 0 0,2 0 1 0 0,36 11-1 0 0,-47-19-65 0 0,-1 0 0 0 0,1-1 0 0 0,-1-1 0 0 0,1 0 0 0 0,0 0 0 0 0,-1-1 0 0 0,1-1 0 0 0,0 0 0 0 0,20-5 0 0 0,-21 4-274 0 0,-1-1-1 0 0,0 0 0 0 0,0 0 1 0 0,17-10-1 0 0,-23 11-353 0 0,0 0-1 0 0,-1-1 1 0 0,1 0 0 0 0,-1 1-1 0 0,1-2 1 0 0,-1 1 0 0 0,0 0-1 0 0,-1 0 1 0 0,4-6 0 0 0,0-1-1516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0:31.722"/>
    </inkml:context>
    <inkml:brush xml:id="br0">
      <inkml:brushProperty name="width" value="0.05" units="cm"/>
      <inkml:brushProperty name="height" value="0.05" units="cm"/>
      <inkml:brushProperty name="color" value="#E71224"/>
    </inkml:brush>
  </inkml:definitions>
  <inkml:trace contextRef="#ctx0" brushRef="#br0">26 0 340 0 0,'0'3'6014'0'0,"-4"20"-5865"0"0,-12 320 2876 0 0,11-143-967 0 0,9-162-1743 0 0,-4-36-322 0 0,1 3 23 0 0,-1-5-36 0 0,0 0 1 0 0,0 0 0 0 0,0 0-1 0 0,0 0 1 0 0,0 0 0 0 0,0 0 0 0 0,0 0-1 0 0,0 0 1 0 0,0 0 0 0 0,1-1-1 0 0,-1 1 1 0 0,0 0 0 0 0,0 0-1 0 0,0 0 1 0 0,0 0 0 0 0,0 0 0 0 0,0 0-1 0 0,0 0 1 0 0,0 0 0 0 0,0 0-1 0 0,0 0 1 0 0,0 0 0 0 0,0 0-1 0 0,0 0 1 0 0,0-1 0 0 0,0 1-1 0 0,1 0 1 0 0,-1 0 0 0 0,0 0 0 0 0,0 0-1 0 0,0 0 1 0 0,0 0 0 0 0,0 0-1 0 0,0 0 1 0 0,0 0 0 0 0,0 0-1 0 0,0 0 1 0 0,0 0 0 0 0,1 0 0 0 0,-1 0-1 0 0,0 0 1 0 0,0 0 0 0 0,0 0-1 0 0,0 0 1 0 0,5-24-97 0 0,26-105-315 0 0,-26 110 338 0 0,1 1 1 0 0,1 1 0 0 0,1-1 0 0 0,19-31-1 0 0,-24 45 78 0 0,0 0 0 0 0,-1 0 0 0 0,2 0 0 0 0,-1 1 1 0 0,0-1-1 0 0,1 1 0 0 0,-1 0 0 0 0,8-5 0 0 0,-9 7 13 0 0,1 0 1 0 0,-1 0-1 0 0,0 1 1 0 0,1-1 0 0 0,0 0-1 0 0,-1 1 1 0 0,1 0-1 0 0,-1-1 1 0 0,1 1-1 0 0,-1 0 1 0 0,1 0 0 0 0,0 1-1 0 0,-1-1 1 0 0,1 1-1 0 0,-1-1 1 0 0,1 1 0 0 0,-1 0-1 0 0,1-1 1 0 0,-1 1-1 0 0,0 1 1 0 0,1-1-1 0 0,-1 0 1 0 0,3 3 0 0 0,-1-2 30 0 0,0 1 0 0 0,0 1 1 0 0,-1-1-1 0 0,1 1 1 0 0,-1-1-1 0 0,0 1 1 0 0,0 0-1 0 0,0 0 1 0 0,0 0-1 0 0,-1 1 1 0 0,0-1-1 0 0,1 1 0 0 0,1 7 1 0 0,2 8 237 0 0,7 42 0 0 0,-7-31-44 0 0,4 31 266 0 0,-8-40-158 0 0,2 1 0 0 0,7 22 1 0 0,1-11-10 0 0,-11-33-497 0 0,6-15-3831 0 0,-5 6 253 0 0,0-6 993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49:31.686"/>
    </inkml:context>
    <inkml:brush xml:id="br0">
      <inkml:brushProperty name="width" value="0.05" units="cm"/>
      <inkml:brushProperty name="height" value="0.05" units="cm"/>
      <inkml:brushProperty name="color" value="#E71224"/>
    </inkml:brush>
  </inkml:definitions>
  <inkml:trace contextRef="#ctx0" brushRef="#br0">753 148 328 0 0,'12'-26'4436'0'0,"-10"-1"-2069"0"0,-1 24-2251 0 0,0 0 1 0 0,-1 0-1 0 0,0 0 1 0 0,1 0-1 0 0,-1 0 1 0 0,0 0-1 0 0,-1 0 1 0 0,1 0-1 0 0,0-1 0 0 0,-1 1 1 0 0,0 0-1 0 0,1 1 1 0 0,-1-1-1 0 0,-1 0 1 0 0,1 0-1 0 0,0 0 1 0 0,-1 0-1 0 0,-2-4 1 0 0,0 3-72 0 0,0 1 1 0 0,0 0 0 0 0,0 0-1 0 0,0 0 1 0 0,0 1 0 0 0,-1-1-1 0 0,1 1 1 0 0,-1 0 0 0 0,1 0-1 0 0,-1 0 1 0 0,0 1 0 0 0,0 0-1 0 0,1 0 1 0 0,-1 0 0 0 0,0 1-1 0 0,0-1 1 0 0,0 1 0 0 0,0 0-1 0 0,-7 1 1 0 0,-9 1 15 0 0,0 1 1 0 0,-42 11 0 0 0,27-3-26 0 0,1 2 0 0 0,1 1 0 0 0,0 2 0 0 0,1 1 0 0 0,-58 41 0 0 0,40-21-68 0 0,2 3-1 0 0,-72 76 0 0 0,114-108 32 0 0,-1 1 0 0 0,2-1 0 0 0,-1 1 0 0 0,1 0 0 0 0,1 1 0 0 0,-1-1 0 0 0,2 1 0 0 0,-1 0-1 0 0,1 0 1 0 0,-3 14 0 0 0,6-18 3 0 0,0 0 1 0 0,0 1-1 0 0,1-1 0 0 0,0 0 0 0 0,0 1 0 0 0,0-1 0 0 0,1 0 1 0 0,0 0-1 0 0,0 1 0 0 0,0-1 0 0 0,1 0 0 0 0,0 0 0 0 0,0 0 1 0 0,1-1-1 0 0,-1 1 0 0 0,1 0 0 0 0,1-1 0 0 0,-1 0 0 0 0,6 7 1 0 0,-3-5 8 0 0,1 0 0 0 0,1 0 1 0 0,-1-1-1 0 0,1 0 0 0 0,0 0 1 0 0,1-1-1 0 0,-1 0 0 0 0,1 0 0 0 0,0-1 1 0 0,12 5-1 0 0,8 0 36 0 0,0-1-1 0 0,33 4 1 0 0,-20-7 9 0 0,0-2 0 0 0,46-2-1 0 0,-55-1-20 0 0,6-1-390 0 0,55-6-1 0 0,-92 7-5 0 0,12 1-1042 0 0,-7 0-3066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7:38.864"/>
    </inkml:context>
    <inkml:brush xml:id="br0">
      <inkml:brushProperty name="width" value="0.05" units="cm"/>
      <inkml:brushProperty name="height" value="0.05" units="cm"/>
      <inkml:brushProperty name="color" value="#E71224"/>
    </inkml:brush>
  </inkml:definitions>
  <inkml:trace contextRef="#ctx0" brushRef="#br0">0 78 116 0 0,'11'-40'2899'0'0,"-6"2"568"0"0,-6 56-3204 0 0,3 238 2 0 0,2-92-186 0 0,17 201 54 0 0,-5-143-51 0 0,4 7 2 0 0,17 175 214 0 0,-16-211-78 0 0,-6-39-63 0 0,30 506 403 0 0,-45 24-228 0 0,7-417-218 0 0,17 479 41 0 0,-11-553-118 0 0,-1 48-9 0 0,-12-202-35 0 0,-2 71-523 0 0,-21 161 0 0 0,14-200-155 0 0,7-48 182 0 0,-1-1-1 0 0,0 0 1 0 0,-2 0 0 0 0,0 0 0 0 0,-10 23 0 0 0,7-20-1738 0 0,3-15 956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49:32.785"/>
    </inkml:context>
    <inkml:brush xml:id="br0">
      <inkml:brushProperty name="width" value="0.05" units="cm"/>
      <inkml:brushProperty name="height" value="0.05" units="cm"/>
      <inkml:brushProperty name="color" value="#E71224"/>
    </inkml:brush>
  </inkml:definitions>
  <inkml:trace contextRef="#ctx0" brushRef="#br0">55 39 244 0 0,'0'0'2186'0'0,"1"5"-1622"0"0,7 57 683 0 0,-2 0 0 0 0,-4 91 1 0 0,-2-106-856 0 0,-1 21 233 0 0,5 124 936 0 0,0-165-1284 0 0,0 0 0 0 0,10 28 0 0 0,-14-53-345 0 0,0-2 54 0 0,0 0 0 0 0,0 0 1 0 0,0 0-1 0 0,0 0 0 0 0,0 0 0 0 0,0 1 0 0 0,0-1 0 0 0,0 0 1 0 0,1 0-1 0 0,-1 0 0 0 0,0 0 0 0 0,0 0 0 0 0,0 0 1 0 0,0 1-1 0 0,0-1 0 0 0,0 0 0 0 0,0 0 0 0 0,0 0 1 0 0,0 0-1 0 0,0 0 0 0 0,0 0 0 0 0,1 0 0 0 0,-1 0 1 0 0,0 0-1 0 0,0 1 0 0 0,0-1 0 0 0,0 0 0 0 0,0 0 1 0 0,0 0-1 0 0,1 0 0 0 0,-1 0 0 0 0,0 0 0 0 0,0 0 1 0 0,0 0-1 0 0,0 0 0 0 0,0 0 0 0 0,1 0 0 0 0,-1 0 1 0 0,0 0-1 0 0,0 0 0 0 0,0 0 0 0 0,0 0 0 0 0,0 0 1 0 0,0 0-1 0 0,1 0 0 0 0,-1 0 0 0 0,0 0 0 0 0,0-1 1 0 0,0 1-1 0 0,0 0 0 0 0,0 0 0 0 0,0 0 0 0 0,1 0 1 0 0,-1 0-1 0 0,0 0 0 0 0,0 0 0 0 0,0 0 0 0 0,0 0 1 0 0,0-1-1 0 0,0 1 0 0 0,0 0 0 0 0,0 0 0 0 0,0 0 1 0 0,4-11-156 0 0,-2 0 0 0 0,0 0 0 0 0,0 0 0 0 0,-1 0 0 0 0,0-1 0 0 0,-1 1 0 0 0,-2-21 0 0 0,-18-85-782 0 0,8 55 553 0 0,-22-195-522 0 0,34 249 919 0 0,0 0 0 0 0,1 1 0 0 0,0-1 0 0 0,0 1 0 0 0,1-1-1 0 0,0 1 1 0 0,0-1 0 0 0,1 1 0 0 0,0 0 0 0 0,0 0 0 0 0,1 1 0 0 0,0-1 0 0 0,0 1-1 0 0,1-1 1 0 0,-1 1 0 0 0,1 1 0 0 0,1-1 0 0 0,-1 1 0 0 0,1 0 0 0 0,0 0 0 0 0,0 0-1 0 0,0 1 1 0 0,13-7 0 0 0,-10 6 34 0 0,-1 1 0 0 0,1-1 0 0 0,1 1 0 0 0,-1 1-1 0 0,0 0 1 0 0,1 0 0 0 0,-1 1 0 0 0,1 1 0 0 0,0-1-1 0 0,0 1 1 0 0,0 1 0 0 0,0 0 0 0 0,0 0 0 0 0,-1 1 0 0 0,1 0-1 0 0,0 1 1 0 0,0 0 0 0 0,11 4 0 0 0,-14-3 12 0 0,0 1 0 0 0,-1-1 0 0 0,1 1-1 0 0,-1 0 1 0 0,1 1 0 0 0,-1 0 0 0 0,-1 0 0 0 0,1 0 0 0 0,-1 0 0 0 0,0 1 0 0 0,0 0-1 0 0,0 0 1 0 0,-1 1 0 0 0,5 7 0 0 0,-7-10 35 0 0,0 1 1 0 0,0 0-1 0 0,-1 0 0 0 0,1 0 0 0 0,-1 1 1 0 0,0-1-1 0 0,0 0 0 0 0,-1 0 1 0 0,1 1-1 0 0,-1-1 0 0 0,0 0 1 0 0,-1 0-1 0 0,1 1 0 0 0,-1-1 0 0 0,0 0 1 0 0,-1 0-1 0 0,1 0 0 0 0,-1 0 1 0 0,0 0-1 0 0,0 0 0 0 0,-5 7 0 0 0,-1 0 106 0 0,0-1 0 0 0,-1 0 0 0 0,-1 0 0 0 0,0-1 0 0 0,0 0 0 0 0,-1 0 0 0 0,0-1 0 0 0,-1-1 0 0 0,-14 8 0 0 0,-8 4 105 0 0,-1-3-1 0 0,-39 15 1 0 0,66-29-326 0 0,-1-1-1 0 0,1 1 1 0 0,-1-1 0 0 0,0-1 0 0 0,1 1-1 0 0,-1-2 1 0 0,0 1 0 0 0,-11-1-1 0 0,16-1-242 0 0,1 1 0 0 0,-1 0 0 0 0,1-1 0 0 0,-1 0 0 0 0,1 0 0 0 0,0 0-1 0 0,0 0 1 0 0,-1 0 0 0 0,1-1 0 0 0,0 1 0 0 0,0-1 0 0 0,0 0 0 0 0,0 0 0 0 0,1 0 0 0 0,-1 0-1 0 0,1 0 1 0 0,-1-1 0 0 0,1 1 0 0 0,0-1 0 0 0,-1 0 0 0 0,1 0 0 0 0,1 0 0 0 0,-3-3-1 0 0,-1-5-2169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49:38.411"/>
    </inkml:context>
    <inkml:brush xml:id="br0">
      <inkml:brushProperty name="width" value="0.05" units="cm"/>
      <inkml:brushProperty name="height" value="0.05" units="cm"/>
      <inkml:brushProperty name="color" value="#E71224"/>
    </inkml:brush>
  </inkml:definitions>
  <inkml:trace contextRef="#ctx0" brushRef="#br0">78 100 144 0 0,'-40'7'3244'0'0,"4"0"699"0"0,35-7-2977 0 0,4 2-847 0 0,3 1-59 0 0,0-1 0 0 0,0 0 0 0 0,0 0-1 0 0,0-1 1 0 0,1 0 0 0 0,-1 0 0 0 0,0 0 0 0 0,1-1 0 0 0,-1 0 0 0 0,11-1-1 0 0,74-14 259 0 0,-42 6-184 0 0,386-41 444 0 0,-222 25-462 0 0,-13 0-109 0 0,-156 23-1 0 0,0 1 1 0 0,71 7-1 0 0,67 18 63 0 0,-135-23 180 0 0,-45-1 108 0 0,-1 0 41 0 0,2 2 1130 0 0,5 0 1142 0 0,-4-3-1903 0 0,0-1-794 0 0,1 1-1 0 0,0-1 1 0 0,0 1-1 0 0,0 0 1 0 0,0 0 0 0 0,0 0-1 0 0,0 1 1 0 0,0-1-1 0 0,0 1 1 0 0,0 1-1 0 0,6 0 1 0 0,21-1-93 0 0,-29 0 96 0 0,27 3 310 0 0,-22-2-3356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0:59.779"/>
    </inkml:context>
    <inkml:brush xml:id="br0">
      <inkml:brushProperty name="width" value="0.05" units="cm"/>
      <inkml:brushProperty name="height" value="0.05" units="cm"/>
      <inkml:brushProperty name="color" value="#E71224"/>
    </inkml:brush>
  </inkml:definitions>
  <inkml:trace contextRef="#ctx0" brushRef="#br0">50 3 176 0 0,'0'0'313'0'0,"-47"-1"2763"0"0,45 1-1699 0 0,63 3-965 0 0,67 11-1 0 0,-84-7-317 0 0,1-2 0 0 0,0-2-1 0 0,77-5 1 0 0,-27-6 70 0 0,-93 8-111 0 0,5-2 46 0 0,-4 2-2 0 0,-1 0 91 0 0,-14-21-5841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1:00.476"/>
    </inkml:context>
    <inkml:brush xml:id="br0">
      <inkml:brushProperty name="width" value="0.05" units="cm"/>
      <inkml:brushProperty name="height" value="0.05" units="cm"/>
      <inkml:brushProperty name="color" value="#E71224"/>
    </inkml:brush>
  </inkml:definitions>
  <inkml:trace contextRef="#ctx0" brushRef="#br0">93 211 12 0 0,'0'0'998'0'0,"0"6"-481"0"0,0 41 530 0 0,-2 5-56 0 0,3-1 1 0 0,3 1 0 0 0,12 69 0 0 0,-9-96-532 0 0,18 41 0 0 0,-17-45-364 0 0,-6-17-277 0 0,-2-7 68 0 0,-4-16 26 0 0,-8-29-17 0 0,-3-10-145 0 0,2-1-1 0 0,2 0 1 0 0,3 0 0 0 0,3-1-1 0 0,3-77 1 0 0,3 129 225 0 0,0-1 1 0 0,1 1-1 0 0,-1 0 0 0 0,2 0 1 0 0,-1 1-1 0 0,1-1 0 0 0,0 0 1 0 0,1 1-1 0 0,-1 0 1 0 0,10-13-1 0 0,-9 15 5 0 0,-1 0 0 0 0,1 1-1 0 0,0 0 1 0 0,1 0 0 0 0,-1 0 0 0 0,1 0-1 0 0,-1 1 1 0 0,1 0 0 0 0,0 0 0 0 0,0 0-1 0 0,0 0 1 0 0,1 1 0 0 0,-1 0 0 0 0,1 0 0 0 0,-1 0-1 0 0,7 0 1 0 0,-5 1 7 0 0,-1 1 1 0 0,0 0-1 0 0,0 1 0 0 0,1 0 1 0 0,-1 0-1 0 0,0 0 1 0 0,0 0-1 0 0,0 1 0 0 0,0 0 1 0 0,0 0-1 0 0,0 1 0 0 0,-1 0 1 0 0,1 0-1 0 0,-1 0 0 0 0,0 1 1 0 0,0-1-1 0 0,0 1 0 0 0,0 0 1 0 0,-1 1-1 0 0,1-1 0 0 0,6 10 1 0 0,-1-1 0 0 0,0 1 0 0 0,-1 0 0 0 0,-1 0 0 0 0,0 1 0 0 0,-1 0 0 0 0,-1 0 0 0 0,6 20 0 0 0,-8-24 36 0 0,-1 0 0 0 0,-1 0-1 0 0,0 0 1 0 0,0 1 0 0 0,-1-1-1 0 0,0 0 1 0 0,-2 13 0 0 0,0-19 25 0 0,0 0 1 0 0,0 0-1 0 0,-1 0 1 0 0,1 0-1 0 0,-1 0 0 0 0,0 0 1 0 0,-1-1-1 0 0,1 1 1 0 0,-1-1-1 0 0,0 0 1 0 0,0 0-1 0 0,0 0 1 0 0,-1 0-1 0 0,1 0 0 0 0,-1-1 1 0 0,0 1-1 0 0,0-1 1 0 0,-6 3-1 0 0,-8 5 196 0 0,0-1-1 0 0,0-1 1 0 0,-1 0 0 0 0,-1-2-1 0 0,0 0 1 0 0,0-2 0 0 0,0 0-1 0 0,-25 3 1 0 0,24-5-733 0 0,-1-1 1 0 0,0-2-1 0 0,1 0 1 0 0,-30-4-1 0 0,35 0-1627 0 0,2-2 161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1:31.930"/>
    </inkml:context>
    <inkml:brush xml:id="br0">
      <inkml:brushProperty name="width" value="0.05" units="cm"/>
      <inkml:brushProperty name="height" value="0.05" units="cm"/>
      <inkml:brushProperty name="color" value="#E71224"/>
    </inkml:brush>
  </inkml:definitions>
  <inkml:trace contextRef="#ctx0" brushRef="#br0">33 1501 100 0 0,'-29'-27'4560'0'0,"29"26"-4436"0"0,-1 1-1 0 0,1-1 1 0 0,0 0 0 0 0,-1 1 0 0 0,1-1-1 0 0,0 0 1 0 0,-1 1 0 0 0,1-1 0 0 0,0 0 0 0 0,0 0-1 0 0,-1 0 1 0 0,1 1 0 0 0,0-1 0 0 0,0 0-1 0 0,0 0 1 0 0,0 0 0 0 0,0 1 0 0 0,0-1 0 0 0,1-1-1 0 0,85-9-37 0 0,-1-4 0 0 0,0-3-1 0 0,96-35 1 0 0,-91 15-61 0 0,-20 8 0 0 0,30-14-13 0 0,-2-4-1 0 0,145-95 1 0 0,-142 71 13 0 0,-32 22-16 0 0,-11 5-54 0 0,-3-2-1 0 0,-1-3 1 0 0,-3-3-1 0 0,53-68 0 0 0,-38 39-247 0 0,96-153 0 0 0,-147 208 287 0 0,-1 5 3 0 0,-1-1 1 0 0,-1 0-1 0 0,15-41 0 0 0,-24 55-1 0 0,0 1 0 0 0,1 0 1 0 0,-1 0-1 0 0,2 0 0 0 0,-1 0 0 0 0,8-8 0 0 0,-11 13 7 0 0,1 1 0 0 0,-1 0-1 0 0,0-1 1 0 0,0 1-1 0 0,-1-1 1 0 0,1 1 0 0 0,0-1-1 0 0,-1 1 1 0 0,1-6-1 0 0,0-9 16 0 0,-1 15-7 0 0,0 0-266 0 0,1 0 0 0 0,-1 0 0 0 0,0 1 0 0 0,1-1 1 0 0,-1 0-1 0 0,0 0 0 0 0,0 0 0 0 0,-1 0 0 0 0,1 0 0 0 0,0 1 0 0 0,0-1 1 0 0,-1 0-1 0 0,1 0 0 0 0,-2-2 0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1:32.877"/>
    </inkml:context>
    <inkml:brush xml:id="br0">
      <inkml:brushProperty name="width" value="0.05" units="cm"/>
      <inkml:brushProperty name="height" value="0.05" units="cm"/>
      <inkml:brushProperty name="color" value="#E71224"/>
    </inkml:brush>
  </inkml:definitions>
  <inkml:trace contextRef="#ctx0" brushRef="#br0">377 9 104 0 0,'0'0'444'0'0,"0"0"-230"0"0,-1-1 0 0 0,1 0 0 0 0,-1 1 0 0 0,0-1 0 0 0,1 0 0 0 0,-1 1 0 0 0,0-1 0 0 0,1 1 0 0 0,-1-1 0 0 0,0 1 0 0 0,0-1 0 0 0,0 1 0 0 0,1 0 0 0 0,-1-1 0 0 0,0 1 0 0 0,0 0 0 0 0,-1-1 0 0 0,-6 4-71 0 0,0 0 1 0 0,1 0-1 0 0,-1 1 0 0 0,1-1 1 0 0,0 2-1 0 0,0-1 0 0 0,0 1 1 0 0,0 0-1 0 0,-7 7 1 0 0,-59 64 628 0 0,42-42-439 0 0,-137 148 1854 0 0,157-170-2588 0 0,23-24 224 0 0,26-32-138 0 0,127-172-529 0 0,-158 208 819 0 0,0 1 0 0 0,0-1 0 0 0,1 1 0 0 0,0 1 0 0 0,17-11 0 0 0,5 3-9 0 0,-14 17 87 0 0,-15-2-42 0 0,1 0 3 0 0,0 0 1 0 0,-1 0-1 0 0,1 1 0 0 0,-1-1 0 0 0,0 0 0 0 0,1 1 0 0 0,-1 0 0 0 0,0-1 1 0 0,0 1-1 0 0,0-1 0 0 0,0 1 0 0 0,0 0 0 0 0,0 0 0 0 0,0 3 0 0 0,10 29 161 0 0,-9-24-138 0 0,17 55 215 0 0,23 90 657 0 0,-40-141-791 0 0,1 1 1 0 0,-1 23-1 0 0,-2-36-88 0 0,0-1-57 0 0,0 0 1 0 0,0 0-1 0 0,0 1 1 0 0,0-1-1 0 0,0 0 1 0 0,-1 0-1 0 0,1 0 1 0 0,0 0 0 0 0,-1 0-1 0 0,1 0 1 0 0,-1 1-1 0 0,1-1 1 0 0,-1 0-1 0 0,1 0 1 0 0,-1 0-1 0 0,0-1 1 0 0,1 1-1 0 0,-1 0 1 0 0,0 0-1 0 0,0 0 1 0 0,0 0-1 0 0,0-1 1 0 0,1 1-1 0 0,-3 0 1 0 0,1-1-364 0 0,-1 0 1 0 0,0 0-1 0 0,1-1 0 0 0,-1 1 1 0 0,1-1-1 0 0,-1 0 1 0 0,1 0-1 0 0,-1 0 1 0 0,-2-1-1 0 0,0-1-876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1:33.757"/>
    </inkml:context>
    <inkml:brush xml:id="br0">
      <inkml:brushProperty name="width" value="0.05" units="cm"/>
      <inkml:brushProperty name="height" value="0.05" units="cm"/>
      <inkml:brushProperty name="color" value="#E71224"/>
    </inkml:brush>
  </inkml:definitions>
  <inkml:trace contextRef="#ctx0" brushRef="#br0">1 1 40 0 0,'0'0'369'0'0,"5"0"146"0"0,24-1 7048 0 0,-24 1-7893 0 0,22 3 432 0 0,34 0 0 0 0,-42-3-62 0 0,-1 0 0 0 0,35 7 0 0 0,-10-4-27 0 0,-30-3-6 0 0,-1 1 0 0 0,1 0-1 0 0,15 4 1 0 0,-6-1 29 0 0,-12-2-403 0 0,-15-2-1728 0 0,-14-3-366 0 0,8-3 415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1:34.239"/>
    </inkml:context>
    <inkml:brush xml:id="br0">
      <inkml:brushProperty name="width" value="0.05" units="cm"/>
      <inkml:brushProperty name="height" value="0.05" units="cm"/>
      <inkml:brushProperty name="color" value="#E71224"/>
    </inkml:brush>
  </inkml:definitions>
  <inkml:trace contextRef="#ctx0" brushRef="#br0">1 158 348 0 0,'22'-29'1722'0'0,"34"-38"-1"0"0,-14 20-742 0 0,-21 33 2022 0 0,-87 78-1610 0 0,56-58-1030 0 0,9-5-365 0 0,0-1 0 0 0,-1 1 0 0 0,1 0-1 0 0,0 0 1 0 0,0 0 0 0 0,0 0 0 0 0,0 0 0 0 0,0 0 0 0 0,0 0 0 0 0,0 0-1 0 0,0 0 1 0 0,0 0 0 0 0,0 0 0 0 0,1 0 0 0 0,-1 1 0 0 0,1-1 0 0 0,-1 0-1 0 0,1 1 1 0 0,-1-1 0 0 0,1 0 0 0 0,-1 1 0 0 0,1-1 0 0 0,0 3 0 0 0,-3 1-106 0 0,-3 8-1147 0 0,3-3-2666 0 0,2 1 1597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1:38.734"/>
    </inkml:context>
    <inkml:brush xml:id="br0">
      <inkml:brushProperty name="width" value="0.05" units="cm"/>
      <inkml:brushProperty name="height" value="0.05" units="cm"/>
      <inkml:brushProperty name="color" value="#E71224"/>
    </inkml:brush>
  </inkml:definitions>
  <inkml:trace contextRef="#ctx0" brushRef="#br0">0 611 432 0 0,'0'0'4942'0'0,"40"-1"-4754"0"0,-7-2-90 0 0,-1-1-1 0 0,0-2 1 0 0,0-1 0 0 0,39-13-1 0 0,10-3 50 0 0,41-7 119 0 0,181-72 0 0 0,-30-35-138 0 0,-80 36-205 0 0,-104 66 0 0 0,-60 24 38 0 0,0 0 1 0 0,34-19 0 0 0,-12 5-336 0 0,-39 20 270 0 0,0 0 1 0 0,-1-1 0 0 0,0 0-1 0 0,0-1 1 0 0,12-9 0 0 0,-22 15 70 0 0,-1 1-77 0 0,1-1 34 0 0,-1 1-1 0 0,1 0 1 0 0,-1 0-1 0 0,0-1 1 0 0,1 1-1 0 0,-1 0 1 0 0,1-1-1 0 0,-1 1 1 0 0,0 0-1 0 0,0-1 1 0 0,1 1-1 0 0,-1-1 1 0 0,0 1-1 0 0,1 0 1 0 0,-1-1-1 0 0,0 1 1 0 0,0-1-1 0 0,0 1 1 0 0,0-1-1 0 0,0 1 1 0 0,1-1-1 0 0,-1 1 1 0 0,0-1-1 0 0,0 1 1 0 0,0-1-1 0 0,0 0 1 0 0,-10-4-1209 0 0,7 4 100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1:39.351"/>
    </inkml:context>
    <inkml:brush xml:id="br0">
      <inkml:brushProperty name="width" value="0.05" units="cm"/>
      <inkml:brushProperty name="height" value="0.05" units="cm"/>
      <inkml:brushProperty name="color" value="#E71224"/>
    </inkml:brush>
  </inkml:definitions>
  <inkml:trace contextRef="#ctx0" brushRef="#br0">8 5 604 0 0,'-6'-5'3802'0'0,"5"8"-1615"0"0,8 19-1117 0 0,18 29-1342 0 0,92 115 740 0 0,-50-55-252 0 0,-60-98-477 0 0,-13-21-844 0 0,-14-22-2698 0 0,14 20 2165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7:39.622"/>
    </inkml:context>
    <inkml:brush xml:id="br0">
      <inkml:brushProperty name="width" value="0.05" units="cm"/>
      <inkml:brushProperty name="height" value="0.05" units="cm"/>
      <inkml:brushProperty name="color" value="#E71224"/>
    </inkml:brush>
  </inkml:definitions>
  <inkml:trace contextRef="#ctx0" brushRef="#br0">323 129 156 0 0,'-5'-6'289'0'0,"-1"0"1"0"0,0 1-1 0 0,0 0 1 0 0,-1 0-1 0 0,1 0 0 0 0,-1 1 1 0 0,0 0-1 0 0,0 1 1 0 0,-1-1-1 0 0,1 1 0 0 0,-1 1 1 0 0,1-1-1 0 0,-1 1 1 0 0,-8-1-1 0 0,12 3-223 0 0,1 0 1 0 0,-1 1-1 0 0,1-1 1 0 0,0 1-1 0 0,-1-1 0 0 0,1 1 1 0 0,-1 0-1 0 0,1 0 1 0 0,0 0-1 0 0,0 1 0 0 0,-1-1 1 0 0,1 1-1 0 0,0 0 1 0 0,0 0-1 0 0,1 0 0 0 0,-1 0 1 0 0,0 0-1 0 0,-2 3 1 0 0,-4 5 87 0 0,0 1 0 0 0,0-1 0 0 0,-7 14 0 0 0,13-19-82 0 0,-8 12 68 0 0,2 0-1 0 0,0 0 1 0 0,2 1-1 0 0,-1 0 1 0 0,-4 21-1 0 0,-15 97 397 0 0,18-73-306 0 0,2 0 0 0 0,4 0 1 0 0,5 84-1 0 0,0-122-204 0 0,1-1 1 0 0,1 1 0 0 0,1-1 0 0 0,1 1 0 0 0,1-2-1 0 0,2 1 1 0 0,0-1 0 0 0,1 0 0 0 0,1-1 0 0 0,2 0-1 0 0,19 27 1 0 0,-24-39-75 0 0,0-1-1 0 0,1 0 1 0 0,0 0 0 0 0,1-1-1 0 0,0 0 1 0 0,0 0 0 0 0,1-1-1 0 0,-1-1 1 0 0,1 0 0 0 0,1 0-1 0 0,-1-1 1 0 0,16 4 0 0 0,-10-5-72 0 0,0 0 0 0 0,0-2 0 0 0,0 1 0 0 0,0-2 0 0 0,0-1 0 0 0,0 0 0 0 0,0-1 0 0 0,21-4 0 0 0,-5-2-88 0 0,-1-1 1 0 0,0-1 0 0 0,0-2-1 0 0,-1-2 1 0 0,-1 0-1 0 0,0-2 1 0 0,-1-2 0 0 0,48-35-1 0 0,-55 35 199 0 0,-2-1-1 0 0,0-1 1 0 0,-1-1-1 0 0,-1 0 1 0 0,0-2-1 0 0,-2 0 1 0 0,16-28-1 0 0,-22 32 119 0 0,-1 0-1 0 0,-1 0 1 0 0,0 0-1 0 0,-2-1 1 0 0,0 0-1 0 0,-1-1 1 0 0,-1 1-1 0 0,-1-1 1 0 0,-1 0-1 0 0,0-27 1 0 0,-4 15 78 0 0,-2 1 1 0 0,0 0-1 0 0,-3 1 1 0 0,0-1 0 0 0,-2 1-1 0 0,-2 1 1 0 0,-16-35 0 0 0,5 20-57 0 0,-2 0 1 0 0,-2 1 0 0 0,-54-66 0 0 0,75 102-174 0 0,0 1 0 0 0,-1-1 0 0 0,0 1 0 0 0,0 0 0 0 0,-1 0 0 0 0,0 1 1 0 0,0 0-1 0 0,0 0 0 0 0,0 1 0 0 0,-1 0 0 0 0,1 0 0 0 0,-1 1 0 0 0,0 0 0 0 0,0 0 0 0 0,-1 1 1 0 0,1 0-1 0 0,-1 0 0 0 0,1 1 0 0 0,-1 0 0 0 0,1 1 0 0 0,-1 0 0 0 0,1 0 0 0 0,-1 0 1 0 0,1 1-1 0 0,-1 1 0 0 0,1 0 0 0 0,-1 0 0 0 0,1 0 0 0 0,0 1 0 0 0,0 0 0 0 0,0 1 0 0 0,1 0 1 0 0,-13 8-1 0 0,-2 4-686 0 0,0 2 0 0 0,1 1 0 0 0,1 0 0 0 0,0 2 0 0 0,-19 26 0 0 0,13-13-873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1:39.733"/>
    </inkml:context>
    <inkml:brush xml:id="br0">
      <inkml:brushProperty name="width" value="0.05" units="cm"/>
      <inkml:brushProperty name="height" value="0.05" units="cm"/>
      <inkml:brushProperty name="color" value="#E71224"/>
    </inkml:brush>
  </inkml:definitions>
  <inkml:trace contextRef="#ctx0" brushRef="#br0">13 47 244 0 0,'-1'0'187'0'0,"1"0"0"0"0,-1 0 0 0 0,0-1 0 0 0,1 1 0 0 0,-1 0 0 0 0,0-1 0 0 0,1 1 0 0 0,-1 0 0 0 0,1-1 0 0 0,-1 1 0 0 0,1-1 0 0 0,-1 1 0 0 0,0-1 0 0 0,1 1 0 0 0,0-1 0 0 0,-1 1 0 0 0,1-1 0 0 0,-1 0 0 0 0,1 1 0 0 0,0-1 0 0 0,-1 0 0 0 0,11-5-23 0 0,1 1-1 0 0,-1 0 1 0 0,1 1 0 0 0,0 1 0 0 0,0-1 0 0 0,1 2 0 0 0,-1 0-1 0 0,15-1 1 0 0,6 0 107 0 0,60 4 1 0 0,-82 0-231 0 0,0 0 0 0 0,-1 1 0 0 0,1 0 1 0 0,-1 0-1 0 0,1 1 0 0 0,-1 1 1 0 0,0-1-1 0 0,-1 1 0 0 0,17 10 0 0 0,-22-11 40 0 0,1-1-1 0 0,0 1 0 0 0,-1 0 1 0 0,1 0-1 0 0,-1 0 1 0 0,0 0-1 0 0,0 1 0 0 0,-1-1 1 0 0,1 1-1 0 0,-1 0 0 0 0,1 0 1 0 0,-1 0-1 0 0,0 0 0 0 0,-1 0 1 0 0,1 0-1 0 0,-1 1 1 0 0,1-1-1 0 0,-1 0 0 0 0,-1 1 1 0 0,1-1-1 0 0,-1 1 0 0 0,0-1 1 0 0,0 5-1 0 0,-5 19 391 0 0,-1 0 0 0 0,-1-1-1 0 0,-2 1 1 0 0,0-2 0 0 0,-16 31 0 0 0,15-35-214 0 0,-8 16 427 0 0,-24 39 0 0 0,13-32-3212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1:44.745"/>
    </inkml:context>
    <inkml:brush xml:id="br0">
      <inkml:brushProperty name="width" value="0.05" units="cm"/>
      <inkml:brushProperty name="height" value="0.05" units="cm"/>
      <inkml:brushProperty name="color" value="#E71224"/>
    </inkml:brush>
  </inkml:definitions>
  <inkml:trace contextRef="#ctx0" brushRef="#br0">25 154 360 0 0,'0'0'3238'0'0,"-4"-2"-3078"0"0,-16-8 2600 0 0,23 8-2741 0 0,54-27 288 0 0,90-31-1 0 0,-113 48-230 0 0,0 2 0 0 0,59-9-1 0 0,-11 13-13 0 0,0 2-1 0 0,123 12 1 0 0,78 30 19 0 0,-108-35-32 0 0,-26-1-24 0 0,-60 1-7 0 0,-36-2 5 0 0,89 14-1 0 0,30 17 39 0 0,-6-2-59 0 0,-90-14-26 0 0,-50-10 31 0 0,1 2 0 0 0,-1 0-1 0 0,0 2 1 0 0,-1 1 0 0 0,31 19-1 0 0,116 81 53 0 0,-107-66-51 0 0,214 147 416 0 0,-219-145-272 0 0,18 9 18 0 0,-38-29 41 0 0,-20-13-12 0 0,38 19 1 0 0,4 6 77 0 0,-34-19-148 0 0,-23-16-110 0 0,0-1 0 0 0,0 1 1 0 0,0-1-1 0 0,0 0 0 0 0,7 3 1 0 0,-9-4-5 0 0,1-1 1 0 0,-1 2 0 0 0,1-1-1 0 0,-1 0 1 0 0,0 1 0 0 0,4 4-1 0 0,2 1 74 0 0,9 8-1392 0 0,-29-15-2263 0 0,-2-2 2991 0 0,-7 0-1991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1:45.854"/>
    </inkml:context>
    <inkml:brush xml:id="br0">
      <inkml:brushProperty name="width" value="0.05" units="cm"/>
      <inkml:brushProperty name="height" value="0.05" units="cm"/>
      <inkml:brushProperty name="color" value="#E71224"/>
    </inkml:brush>
  </inkml:definitions>
  <inkml:trace contextRef="#ctx0" brushRef="#br0">151 79 404 0 0,'-12'-19'3221'0'0,"7"12"-2193"0"0,0 0-1 0 0,1-1 0 0 0,-1 1 1 0 0,-2-10-1 0 0,6 15-684 0 0,-4-5 959 0 0,5 7-1288 0 0,0 0 1 0 0,0 0-1 0 0,0 0 1 0 0,0 0-1 0 0,0 0 1 0 0,1 0-1 0 0,-1 0 1 0 0,0 0-1 0 0,0 0 1 0 0,0 0-1 0 0,0 0 1 0 0,0 0-1 0 0,0 0 1 0 0,0 0-1 0 0,0 0 1 0 0,1 0-1 0 0,-1 0 1 0 0,0 0-1 0 0,0 0 1 0 0,0 0-1 0 0,0 0 1 0 0,0 0-1 0 0,0 0 1 0 0,0-1-1 0 0,0 1 1 0 0,0 0-1 0 0,0 0 1 0 0,1 0-1 0 0,-1 0 1 0 0,0 0-1 0 0,0 0 1 0 0,0 0-1 0 0,0 0 1 0 0,0-1-1 0 0,0 1 1 0 0,0 0-1 0 0,0 0 1 0 0,0 0-1 0 0,0 0 1 0 0,0 0-1 0 0,0 0 1 0 0,0 0-1 0 0,0-1 1 0 0,0 1-1 0 0,0 0 1 0 0,0 0-1 0 0,0 0 1 0 0,0 0-1 0 0,0 0 1 0 0,0 0-1 0 0,0 0 1 0 0,-1-1-1 0 0,1 1 1 0 0,0 0-1 0 0,0 0 1 0 0,0 0-1 0 0,0 0 1 0 0,0 0-1 0 0,0 0 1 0 0,0 0-1 0 0,0 0 1 0 0,0 0-1 0 0,0 0 1 0 0,-1-1-1 0 0,1 1 1 0 0,0 0 0 0 0,0 0-1 0 0,12 6 2 0 0,1-1 1 0 0,-1 2-1 0 0,-1-1 0 0 0,1 2 0 0 0,-1-1 1 0 0,-1 2-1 0 0,1-1 0 0 0,-2 2 1 0 0,1-1-1 0 0,-1 1 0 0 0,0 1 0 0 0,12 19 1 0 0,4 10 47 0 0,-1 1 1 0 0,25 62-1 0 0,-30-68-26 0 0,-19-33-16 0 0,-2 11 34 0 0,-4-10-41 0 0,0 0 0 0 0,-1 0 0 0 0,1-1 0 0 0,-1 1 0 0 0,0-2 0 0 0,1 1 0 0 0,-1-1 0 0 0,0 0 0 0 0,0 0 0 0 0,0 0 0 0 0,0-1 0 0 0,0 0 0 0 0,0-1-1 0 0,-10-1 1 0 0,-5 0 56 0 0,-176-15 377 0 0,190 16-410 0 0,6 1-37 0 0,0 1 1 0 0,0-1 0 0 0,0 0-1 0 0,0-1 1 0 0,0 1 0 0 0,0 0-1 0 0,0 0 1 0 0,0-1 0 0 0,0 1-1 0 0,0-1 1 0 0,1 0 0 0 0,-1 0-1 0 0,0 1 1 0 0,0-1 0 0 0,1 0-1 0 0,-3-2 1 0 0,24 0-5 0 0,-16 2-10 0 0,3 0 684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1:47.159"/>
    </inkml:context>
    <inkml:brush xml:id="br0">
      <inkml:brushProperty name="width" value="0.05" units="cm"/>
      <inkml:brushProperty name="height" value="0.05" units="cm"/>
      <inkml:brushProperty name="color" value="#E71224"/>
    </inkml:brush>
  </inkml:definitions>
  <inkml:trace contextRef="#ctx0" brushRef="#br0">79 14 88 0 0,'0'0'1605'0'0,"0"-8"-877"0"0,0 3 2421 0 0,-5 24-2253 0 0,0 1 1 0 0,-2-1-1 0 0,-13 28 0 0 0,-21 60 410 0 0,43-95-1225 0 0,-2-12-89 0 0,0 0 1 0 0,0 0 0 0 0,0 1-1 0 0,0-1 1 0 0,0 0 0 0 0,0 0-1 0 0,0 0 1 0 0,0 0 0 0 0,0 1-1 0 0,1-1 1 0 0,-1 0 0 0 0,0 0-1 0 0,0 0 1 0 0,0 0 0 0 0,0 0-1 0 0,1 1 1 0 0,-1-1 0 0 0,0 0-1 0 0,0 0 1 0 0,0 0-1 0 0,1 0 1 0 0,-1 0 0 0 0,0 0-1 0 0,0 0 1 0 0,0 0 0 0 0,1 0-1 0 0,-1 0 1 0 0,0 0 0 0 0,0 0-1 0 0,0 0 1 0 0,1 0 0 0 0,-1 0-1 0 0,0 0 1 0 0,0 0 0 0 0,0 0-1 0 0,1 0 1 0 0,-1 0 0 0 0,0 0-1 0 0,0 0 1 0 0,0 0-1 0 0,1 0 1 0 0,-1 0 0 0 0,0 0-1 0 0,0-1 1 0 0,0 1 0 0 0,0 0-1 0 0,1 0 1 0 0,-1 0 0 0 0,0 0-1 0 0,0 0 1 0 0,0-1 0 0 0,0 1-1 0 0,0 0 1 0 0,1 0 0 0 0,-1 0-1 0 0,0-1 1 0 0,8-10-107 0 0,-1-1-1 0 0,0 0 1 0 0,0-1 0 0 0,-1 1 0 0 0,5-17 0 0 0,20-41-180 0 0,-28 65 275 0 0,0 1 7 0 0,0-1-1 0 0,-1 1 0 0 0,0-1 1 0 0,0 0-1 0 0,0 0 0 0 0,1-8 1 0 0,-3 12 15 0 0,1-1 9 0 0,1-4 3 0 0,-2 5 222 0 0,0 6-165 0 0,-3 11 20 0 0,0 0-1 0 0,-1-1 1 0 0,0 0-1 0 0,-7 16 1 0 0,8-25-47 0 0,1 1 0 0 0,0-1 0 0 0,0 1 0 0 0,1-1 0 0 0,-1 14 0 0 0,-1-5-1108 0 0,7-24 1013 0 0,1 0-1 0 0,1 0 1 0 0,-1 1-1 0 0,1 0 1 0 0,1 0-1 0 0,-1 1 1 0 0,1-1-1 0 0,0 2 1 0 0,1-1-1 0 0,12-7 0 0 0,-17 12 25 0 0,-3 1 31 0 0,1 0-1 0 0,0 1 1 0 0,0-1 0 0 0,-1 1-1 0 0,1-1 1 0 0,0 1 0 0 0,0-1-1 0 0,0 1 1 0 0,0-1 0 0 0,0 1-1 0 0,0 0 1 0 0,0 0 0 0 0,-1-1-1 0 0,1 1 1 0 0,0 0 0 0 0,0 0-1 0 0,0 0 1 0 0,0 0 0 0 0,0 0-1 0 0,0 0 1 0 0,0 0 0 0 0,0 0-1 0 0,0 1 1 0 0,0-1 0 0 0,0 0-1 0 0,0 0 1 0 0,0 1 0 0 0,0-1-1 0 0,0 1 1 0 0,-1-1 0 0 0,1 1-1 0 0,0-1 1 0 0,0 1 0 0 0,0 0-1 0 0,-1-1 1 0 0,1 1 0 0 0,0 0-1 0 0,-1-1 1 0 0,1 1 0 0 0,-1 0-1 0 0,1 0 1 0 0,0 1-1 0 0,25 40 200 0 0,-25-41 47 0 0,-3-5-222 0 0,-42-52 154 0 0,22 21 187 0 0,19 29-243 0 0,2 4 168 0 0,1 5-290 0 0,1-1 0 0 0,-1 1-1 0 0,1-1 1 0 0,-1 0-1 0 0,1 1 1 0 0,0-1 0 0 0,0 0-1 0 0,0 1 1 0 0,0-1 0 0 0,1 0-1 0 0,-1 0 1 0 0,0 0-1 0 0,1 0 1 0 0,0 0 0 0 0,-1 0-1 0 0,1-1 1 0 0,0 1 0 0 0,2 1-1 0 0,-2-1-2 0 0,-1 2 4 0 0,-1-3-10 0 0,9 9 87 0 0,-11-6-2444 0 0,-1-2 1962 0 0,-11 1-3114 0 0,6-2 1249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49:52.263"/>
    </inkml:context>
    <inkml:brush xml:id="br0">
      <inkml:brushProperty name="width" value="0.05" units="cm"/>
      <inkml:brushProperty name="height" value="0.05" units="cm"/>
      <inkml:brushProperty name="color" value="#E71224"/>
    </inkml:brush>
  </inkml:definitions>
  <inkml:trace contextRef="#ctx0" brushRef="#br0">187 51 348 0 0,'-6'-10'1609'0'0,"0"4"364"0"0,5 5-1826 0 0,-1 1 0 0 0,1-1-1 0 0,-1 1 1 0 0,1 0-1 0 0,-1 0 1 0 0,0-1 0 0 0,1 1-1 0 0,-1 0 1 0 0,1 0 0 0 0,-1 1-1 0 0,0-1 1 0 0,1 0-1 0 0,-1 0 1 0 0,-2 2 0 0 0,0-1-26 0 0,1 1 1 0 0,-1 0 0 0 0,1 0-1 0 0,0 0 1 0 0,-1 1 0 0 0,1-1-1 0 0,1 1 1 0 0,-1 0 0 0 0,-5 5-1 0 0,-1 5 119 0 0,0 0 0 0 0,-14 29-1 0 0,21-39-202 0 0,-14 29 626 0 0,-23 62 0 0 0,36-83-565 0 0,0 0 0 0 0,0 0 0 0 0,1 0 1 0 0,1 1-1 0 0,0-1 0 0 0,0 0 0 0 0,1 0 0 0 0,1 1 0 0 0,0-1 0 0 0,2 13 1 0 0,-1-19-73 0 0,-1 0 1 0 0,1 0 0 0 0,0 0-1 0 0,0 0 1 0 0,1-1 0 0 0,-1 1-1 0 0,1 0 1 0 0,0-1 0 0 0,1 0-1 0 0,-1 0 1 0 0,0 0 0 0 0,1 0-1 0 0,0-1 1 0 0,0 1 0 0 0,0-1 0 0 0,1 0-1 0 0,-1 0 1 0 0,1 0 0 0 0,-1-1-1 0 0,1 0 1 0 0,0 0 0 0 0,0 0-1 0 0,0 0 1 0 0,0-1 0 0 0,10 2-1 0 0,-6-1-49 0 0,1-1 0 0 0,0-1-1 0 0,-1 1 1 0 0,1-1 0 0 0,0-1-1 0 0,-1 0 1 0 0,1 0 0 0 0,0-1 0 0 0,-1 0-1 0 0,0-1 1 0 0,1 0 0 0 0,-1 0-1 0 0,10-6 1 0 0,-4 0-86 0 0,1 0 0 0 0,-2-1 0 0 0,1 0 0 0 0,-1-1 1 0 0,-1-1-1 0 0,21-23 0 0 0,-25 23 21 0 0,0 0-1 0 0,-2 0 1 0 0,1-1 0 0 0,-1 1 0 0 0,-1-2 0 0 0,-1 1 0 0 0,0-1 0 0 0,6-26 0 0 0,-8 27 45 0 0,0 0 1 0 0,-1 0 0 0 0,-1 0 0 0 0,0-1 0 0 0,-1 1 0 0 0,-1 0 0 0 0,0-1 0 0 0,-4-22 0 0 0,4 32 35 0 0,-1-1-1 0 0,1 1 1 0 0,-1-1 0 0 0,0 1-1 0 0,0-1 1 0 0,0 1 0 0 0,0 0-1 0 0,-1 0 1 0 0,0 0 0 0 0,0 1-1 0 0,0-1 1 0 0,0 0 0 0 0,0 1-1 0 0,-1 0 1 0 0,0 0 0 0 0,1 0-1 0 0,-1 0 1 0 0,0 1 0 0 0,0 0-1 0 0,-1-1 1 0 0,1 1 0 0 0,0 1-1 0 0,-1-1 1 0 0,1 1 0 0 0,-1-1-1 0 0,0 2 1 0 0,-8-2-1 0 0,6 2-91 0 0,0 0-1 0 0,-1 0 0 0 0,1 1 1 0 0,0 0-1 0 0,0 0 0 0 0,-1 1 0 0 0,1 0 1 0 0,0 0-1 0 0,0 1 0 0 0,1 0 0 0 0,-8 3 1 0 0,3 1-1391 0 0,-1 0 1 0 0,-17 14 0 0 0,19-13-242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49:52.883"/>
    </inkml:context>
    <inkml:brush xml:id="br0">
      <inkml:brushProperty name="width" value="0.05" units="cm"/>
      <inkml:brushProperty name="height" value="0.05" units="cm"/>
      <inkml:brushProperty name="color" value="#E71224"/>
    </inkml:brush>
  </inkml:definitions>
  <inkml:trace contextRef="#ctx0" brushRef="#br0">80 253 684 0 0,'0'0'723'0'0,"-26"16"1678"0"0,18-2-2006 0 0,1-1 0 0 0,0 1 0 0 0,1 1-1 0 0,1-1 1 0 0,0 1 0 0 0,0 0 0 0 0,2 0 0 0 0,-3 23-1 0 0,5-26-216 0 0,1 0-1 0 0,0 1 0 0 0,0-1 0 0 0,2 0 1 0 0,2 16-1 0 0,-4-28-184 0 0,1 0 1 0 0,-1-1-1 0 0,0 1 1 0 0,0 0-1 0 0,0 0 1 0 0,0 0-1 0 0,0 0 0 0 0,0 0 1 0 0,0-1-1 0 0,0 1 1 0 0,1 0-1 0 0,-1 0 1 0 0,0 0-1 0 0,0 0 1 0 0,0 0-1 0 0,0 0 1 0 0,1 0-1 0 0,-1 0 1 0 0,0 0-1 0 0,0-1 0 0 0,0 1 1 0 0,0 0-1 0 0,1 0 1 0 0,-1 0-1 0 0,0 0 1 0 0,0 0-1 0 0,0 0 1 0 0,0 0-1 0 0,1 0 1 0 0,-1 0-1 0 0,0 0 1 0 0,0 0-1 0 0,0 0 0 0 0,0 1 1 0 0,1-1-1 0 0,-1 0 1 0 0,0 0-1 0 0,0 0 1 0 0,0 0-1 0 0,0 0 1 0 0,1 0-1 0 0,-1 0 1 0 0,0 0-1 0 0,0 0 1 0 0,0 1-1 0 0,0-1 0 0 0,0 0 1 0 0,0 0-1 0 0,1 0 1 0 0,-1 0-1 0 0,0 0 1 0 0,0 1-1 0 0,0-1 1 0 0,0 0-1 0 0,0 0 1 0 0,0 0-1 0 0,0 0 1 0 0,0 1-1 0 0,0-1 0 0 0,0 0 1 0 0,0 0-1 0 0,0 0 1 0 0,0 0-1 0 0,0 1 1 0 0,6-13-256 0 0,-5 11 289 0 0,2-8-137 0 0,-1 0 1 0 0,0 0-1 0 0,0 0 1 0 0,0-1-1 0 0,-1 1 1 0 0,-1-1-1 0 0,0-13 1 0 0,1-20-147 0 0,5-39-76 0 0,-5 46 209 0 0,1 1 0 0 0,10-42 0 0 0,-11 67 122 0 0,2 1 0 0 0,-1 0 0 0 0,1 1 0 0 0,1-1 1 0 0,0 0-1 0 0,0 1 0 0 0,0 0 0 0 0,1 0 0 0 0,1 0 0 0 0,-1 1 0 0 0,1-1 1 0 0,0 2-1 0 0,9-9 0 0 0,-13 13 14 0 0,0 1 1 0 0,0-1-1 0 0,0 1 0 0 0,0-1 1 0 0,0 1-1 0 0,0 0 0 0 0,0 0 1 0 0,0 0-1 0 0,1 0 1 0 0,-1 0-1 0 0,0 0 0 0 0,1 1 1 0 0,-1-1-1 0 0,1 1 0 0 0,-1 0 1 0 0,1-1-1 0 0,-1 1 1 0 0,0 0-1 0 0,1 0 0 0 0,-1 1 1 0 0,1-1-1 0 0,-1 1 0 0 0,1-1 1 0 0,-1 1-1 0 0,0 0 1 0 0,1 0-1 0 0,3 2 0 0 0,-4-2 29 0 0,0 1-1 0 0,1 0 1 0 0,-2 0-1 0 0,1 0 1 0 0,0 0-1 0 0,0 0 1 0 0,-1 0-1 0 0,1 1 0 0 0,-1-1 1 0 0,1 1-1 0 0,-1-1 1 0 0,0 1-1 0 0,0-1 1 0 0,0 1-1 0 0,-1-1 1 0 0,1 1-1 0 0,-1 0 1 0 0,1-1-1 0 0,-1 1 0 0 0,0 0 1 0 0,0 0-1 0 0,0-1 1 0 0,0 1-1 0 0,-1 5 1 0 0,-2 2 29 0 0,0 0 1 0 0,0 0-1 0 0,0-1 1 0 0,-1 1-1 0 0,-1-1 0 0 0,0 0 1 0 0,0 0-1 0 0,-1-1 1 0 0,0 1-1 0 0,0-1 1 0 0,-1-1-1 0 0,0 1 1 0 0,0-1-1 0 0,-1 0 1 0 0,1-1-1 0 0,-2 0 1 0 0,1 0-1 0 0,-1 0 1 0 0,0-1-1 0 0,-14 5 0 0 0,-1-6-1759 0 0,15-6-2262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49:53.311"/>
    </inkml:context>
    <inkml:brush xml:id="br0">
      <inkml:brushProperty name="width" value="0.05" units="cm"/>
      <inkml:brushProperty name="height" value="0.05" units="cm"/>
      <inkml:brushProperty name="color" value="#E71224"/>
    </inkml:brush>
  </inkml:definitions>
  <inkml:trace contextRef="#ctx0" brushRef="#br0">45 103 136 0 0,'0'0'739'0'0,"29"23"4120"0"0,-25-23-4784 0 0,-1 0 0 0 0,1-1 0 0 0,0 1 0 0 0,-1-1 1 0 0,1 0-1 0 0,0 0 0 0 0,-1 0 0 0 0,1 0 0 0 0,-1-1 0 0 0,1 1 1 0 0,-1-1-1 0 0,0 0 0 0 0,0 0 0 0 0,1 0 0 0 0,-2 0 0 0 0,1-1 1 0 0,0 1-1 0 0,0-1 0 0 0,-1 0 0 0 0,1 1 0 0 0,-1-1 0 0 0,0-1 1 0 0,0 1-1 0 0,0 0 0 0 0,0 0 0 0 0,-1-1 0 0 0,1 1 0 0 0,-1-1 0 0 0,0 1 1 0 0,0-1-1 0 0,0 0 0 0 0,0-5 0 0 0,0 7-67 0 0,-1 0 0 0 0,0 1 1 0 0,0-1-1 0 0,0 0 0 0 0,-1 0 0 0 0,1 0 0 0 0,0 1 0 0 0,-1-1 0 0 0,1 0 1 0 0,-1 1-1 0 0,1-1 0 0 0,-1 0 0 0 0,0 1 0 0 0,0-1 0 0 0,1 1 0 0 0,-1-1 1 0 0,0 1-1 0 0,-1-1 0 0 0,1 1 0 0 0,0 0 0 0 0,0-1 0 0 0,-1 1 0 0 0,1 0 1 0 0,0 0-1 0 0,-1 0 0 0 0,1 0 0 0 0,-1 0 0 0 0,1 0 0 0 0,-1 1 1 0 0,0-1-1 0 0,1 0 0 0 0,-1 1 0 0 0,0-1 0 0 0,0 1 0 0 0,1 0 0 0 0,-1-1 1 0 0,0 1-1 0 0,0 0 0 0 0,1 0 0 0 0,-4 1 0 0 0,1-1 72 0 0,-1 1 1 0 0,0 0-1 0 0,0 0 0 0 0,0 0 1 0 0,0 0-1 0 0,1 1 0 0 0,-1 0 0 0 0,0 0 1 0 0,1 0-1 0 0,0 1 0 0 0,-1-1 1 0 0,1 1-1 0 0,-4 4 0 0 0,3-2 12 0 0,1 0-1 0 0,-1 0 1 0 0,2 0-1 0 0,-1 0 1 0 0,0 1 0 0 0,1-1-1 0 0,0 1 1 0 0,0 0-1 0 0,1 0 1 0 0,0 0-1 0 0,0 0 1 0 0,0 0-1 0 0,1 1 1 0 0,0-1 0 0 0,0 0-1 0 0,0 1 1 0 0,1 7-1 0 0,0-9-205 0 0,1-1-1 0 0,-1 0 1 0 0,1 0-1 0 0,0 1 1 0 0,0-1-1 0 0,1 0 1 0 0,-1 0-1 0 0,1 0 0 0 0,0 0 1 0 0,0-1-1 0 0,0 1 1 0 0,0 0-1 0 0,1-1 1 0 0,0 1-1 0 0,-1-1 1 0 0,1 0-1 0 0,0 0 1 0 0,1 0-1 0 0,-1-1 1 0 0,0 1-1 0 0,1-1 1 0 0,0 1-1 0 0,-1-1 1 0 0,1 0-1 0 0,0-1 1 0 0,7 3-1 0 0,5 2-3953 0 0,-8-3 1728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49:54.279"/>
    </inkml:context>
    <inkml:brush xml:id="br0">
      <inkml:brushProperty name="width" value="0.05" units="cm"/>
      <inkml:brushProperty name="height" value="0.05" units="cm"/>
      <inkml:brushProperty name="color" value="#E71224"/>
    </inkml:brush>
  </inkml:definitions>
  <inkml:trace contextRef="#ctx0" brushRef="#br0">0 231 500 0 0,'0'0'5615'0'0,"20"-4"-4131"0"0,-12 2-1355 0 0,-1-1 1 0 0,0 1 0 0 0,1-2-1 0 0,-1 1 1 0 0,0-1 0 0 0,-1 0-1 0 0,1-1 1 0 0,-1 1 0 0 0,0-1-1 0 0,0-1 1 0 0,7-7-1 0 0,-4 3-143 0 0,-1 0-1 0 0,0 0 0 0 0,0-1 0 0 0,-1 0 0 0 0,-1-1 1 0 0,8-16-1 0 0,-13 26-1 0 0,0 0 0 0 0,0 0 0 0 0,-1 0 0 0 0,1 0 1 0 0,0 0-1 0 0,-1 0 0 0 0,1 0 0 0 0,-1 0 0 0 0,0 0 0 0 0,1 0 1 0 0,-1 0-1 0 0,0 0 0 0 0,0 0 0 0 0,-1-1 0 0 0,1 1 0 0 0,0 0 1 0 0,-1 0-1 0 0,1 0 0 0 0,-1 0 0 0 0,0 0 0 0 0,1 0 0 0 0,-1 0 1 0 0,0 0-1 0 0,0 1 0 0 0,0-1 0 0 0,-1 0 0 0 0,1 0 0 0 0,0 1 0 0 0,-1-1 1 0 0,1 1-1 0 0,-1-1 0 0 0,1 1 0 0 0,-1 0 0 0 0,0-1 0 0 0,-2 0 1 0 0,0 0-23 0 0,-1 0 1 0 0,-1 0-1 0 0,1 1 1 0 0,0-1-1 0 0,0 1 1 0 0,0 1-1 0 0,-1-1 0 0 0,1 1 1 0 0,0 0-1 0 0,-1 0 1 0 0,1 0-1 0 0,0 1 1 0 0,-7 1-1 0 0,-30 8-499 0 0,40-10 225 0 0,-5 0-951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49:55.029"/>
    </inkml:context>
    <inkml:brush xml:id="br0">
      <inkml:brushProperty name="width" value="0.05" units="cm"/>
      <inkml:brushProperty name="height" value="0.05" units="cm"/>
      <inkml:brushProperty name="color" value="#E71224"/>
    </inkml:brush>
  </inkml:definitions>
  <inkml:trace contextRef="#ctx0" brushRef="#br0">1 39 532 0 0,'0'2'5196'0'0,"-1"18"-4888"0"0,14 61 1615 0 0,-8-56-1268 0 0,-1 0 0 0 0,1 30 0 0 0,-5-53-634 0 0,0 0-1 0 0,1 1 0 0 0,-1-1 0 0 0,1 0 1 0 0,0 0-1 0 0,0 0 0 0 0,-1 0 0 0 0,1 0 1 0 0,1 0-1 0 0,-1 0 0 0 0,0 0 0 0 0,0 0 1 0 0,1-1-1 0 0,2 4 0 0 0,-3-6-54 0 0,0 0 0 0 0,1 1 0 0 0,-1-1-1 0 0,0 0 1 0 0,0 0 0 0 0,0 0 0 0 0,-1 0-1 0 0,1 0 1 0 0,0 0 0 0 0,0 0 0 0 0,0 0 0 0 0,-1 0-1 0 0,1 0 1 0 0,0 0 0 0 0,-1-1 0 0 0,1 1-1 0 0,-1 0 1 0 0,0 0 0 0 0,1-1 0 0 0,-1-1 0 0 0,8-31-593 0 0,-8 34 617 0 0,8-70-826 0 0,-6 47 593 0 0,1-1 1 0 0,7-27-1 0 0,-9 47 222 0 0,0 0-1 0 0,1-1 0 0 0,0 1 1 0 0,-1 0-1 0 0,1 0 1 0 0,0 0-1 0 0,4-4 0 0 0,-5 7 41 0 0,0-1-1 0 0,1 1 1 0 0,-1 0-1 0 0,0 0 1 0 0,1-1-1 0 0,-1 1 0 0 0,1 0 1 0 0,0 0-1 0 0,-1 1 1 0 0,1-1-1 0 0,0 0 0 0 0,-1 0 1 0 0,1 1-1 0 0,0-1 1 0 0,0 1-1 0 0,0-1 1 0 0,2 1-1 0 0,-1 1 41 0 0,0 0 0 0 0,-1 0 0 0 0,1 1 0 0 0,-1-1 0 0 0,1 0 0 0 0,-1 1 0 0 0,0 0 0 0 0,0 0 0 0 0,0 0 0 0 0,0 0 0 0 0,0 0 0 0 0,0 0 0 0 0,0 0 0 0 0,-1 0 0 0 0,1 1 0 0 0,1 2 0 0 0,2 5 93 0 0,-1 0 0 0 0,0-1 0 0 0,0 1 0 0 0,-1 1 0 0 0,-1-1 0 0 0,0 1 0 0 0,2 13 0 0 0,7 30 341 0 0,3-9-1748 0 0,-10-39 259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49:55.419"/>
    </inkml:context>
    <inkml:brush xml:id="br0">
      <inkml:brushProperty name="width" value="0.05" units="cm"/>
      <inkml:brushProperty name="height" value="0.05" units="cm"/>
      <inkml:brushProperty name="color" value="#E71224"/>
    </inkml:brush>
  </inkml:definitions>
  <inkml:trace contextRef="#ctx0" brushRef="#br0">0 143 688 0 0,'9'14'4145'0'0,"-6"-13"-4023"0"0,0-1 1 0 0,1 0-1 0 0,-1 0 1 0 0,0-1-1 0 0,0 1 0 0 0,1 0 1 0 0,-1-1-1 0 0,0 0 1 0 0,0 0-1 0 0,0 0 0 0 0,0 0 1 0 0,0-1-1 0 0,0 1 0 0 0,0-1 1 0 0,0 1-1 0 0,0-1 1 0 0,-1 0-1 0 0,1 0 0 0 0,-1 0 1 0 0,0-1-1 0 0,1 1 0 0 0,-1-1 1 0 0,0 1-1 0 0,0-1 1 0 0,2-4-1 0 0,-1 4-149 0 0,-1-1 0 0 0,1 0 0 0 0,-1 0 0 0 0,0 0 0 0 0,0 0 0 0 0,0 0 0 0 0,0 0 0 0 0,-1 0 0 0 0,0-1 0 0 0,0 1 0 0 0,0-1 0 0 0,0 1 0 0 0,-1-1 0 0 0,0 1 0 0 0,0-1 0 0 0,0 1 0 0 0,0-1 0 0 0,-1 1 0 0 0,0-5 0 0 0,0 7 30 0 0,1 1 0 0 0,-1-1-1 0 0,1 1 1 0 0,-1-1 0 0 0,0 1 0 0 0,1-1-1 0 0,-1 1 1 0 0,0 0 0 0 0,0 0-1 0 0,0-1 1 0 0,0 1 0 0 0,0 0 0 0 0,0 0-1 0 0,0 0 1 0 0,-1 0 0 0 0,1 0-1 0 0,0 0 1 0 0,-1 1 0 0 0,1-1 0 0 0,0 0-1 0 0,-1 0 1 0 0,1 1 0 0 0,-1-1-1 0 0,1 1 1 0 0,-1 0 0 0 0,1-1 0 0 0,-1 1-1 0 0,1 0 1 0 0,-3 0 0 0 0,1 0 44 0 0,1 1 1 0 0,0 0 0 0 0,-1 0-1 0 0,1 0 1 0 0,0 0-1 0 0,-1 0 1 0 0,1 0 0 0 0,0 1-1 0 0,0-1 1 0 0,0 1-1 0 0,0-1 1 0 0,0 1 0 0 0,0 0-1 0 0,1 0 1 0 0,-1-1 0 0 0,1 2-1 0 0,-1-1 1 0 0,-2 4-1 0 0,0 2 84 0 0,0 0 0 0 0,1 0 0 0 0,0 0 0 0 0,0 0-1 0 0,0 0 1 0 0,1 1 0 0 0,0-1 0 0 0,1 1 0 0 0,0 0-1 0 0,0 0 1 0 0,1-1 0 0 0,0 1 0 0 0,1 0-1 0 0,0 0 1 0 0,0-1 0 0 0,1 1 0 0 0,4 14 0 0 0,-5-22-204 0 0,0 1-1 0 0,0-1 1 0 0,0 1 0 0 0,0-1 0 0 0,0 1 0 0 0,0-1 0 0 0,0 1 0 0 0,0-1 0 0 0,1 0-1 0 0,-1 0 1 0 0,0 0 0 0 0,1 1 0 0 0,-1-1 0 0 0,1-1 0 0 0,0 1 0 0 0,-1 0 0 0 0,1 0-1 0 0,-1-1 1 0 0,1 1 0 0 0,3 0 0 0 0,-3-1-280 0 0,0 1 0 0 0,1-1 0 0 0,-1 0 0 0 0,0 0 1 0 0,1-1-1 0 0,-1 1 0 0 0,0 0 0 0 0,1-1 0 0 0,-1 1 0 0 0,0-1 0 0 0,0 0 0 0 0,1 0 0 0 0,-1 0 0 0 0,0 0 1 0 0,2-2-1 0 0,4-3-1693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7:40.375"/>
    </inkml:context>
    <inkml:brush xml:id="br0">
      <inkml:brushProperty name="width" value="0.05" units="cm"/>
      <inkml:brushProperty name="height" value="0.05" units="cm"/>
      <inkml:brushProperty name="color" value="#E71224"/>
    </inkml:brush>
  </inkml:definitions>
  <inkml:trace contextRef="#ctx0" brushRef="#br0">98 340 280 0 0,'-84'-268'4177'0'0,"81"258"-3887"0"0,0 0-1 0 0,1 0 1 0 0,0 0-1 0 0,-2-20 1 0 0,4 28-10 0 0,2 3-259 0 0,-1-1 1 0 0,1 1 0 0 0,-1-1 0 0 0,0 1 0 0 0,1-1 0 0 0,-1 1-1 0 0,0 0 1 0 0,1 0 0 0 0,-1 0 0 0 0,0-1 0 0 0,0 1 0 0 0,0 0 0 0 0,1 1-1 0 0,-1-1 1 0 0,0 0 0 0 0,-1 0 0 0 0,1 0 0 0 0,0 1 0 0 0,0-1-1 0 0,0 0 1 0 0,-1 1 0 0 0,1-1 0 0 0,-1 0 0 0 0,1 3 0 0 0,14 48 235 0 0,-12-37-152 0 0,147 728 1409 0 0,-56 398-368 0 0,-119-324-301 0 0,12-577-633 0 0,-15 100-18 0 0,10-147-142 0 0,-61 647-558 0 0,39-573-426 0 0,37-255 594 0 0,-13 45-383 0 0,14-54 162 0 0,1 1 1 0 0,-1-1-1 0 0,1 0 0 0 0,-1 0 1 0 0,0 0-1 0 0,0 0 0 0 0,0 0 1 0 0,-3 2-1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49:55.992"/>
    </inkml:context>
    <inkml:brush xml:id="br0">
      <inkml:brushProperty name="width" value="0.05" units="cm"/>
      <inkml:brushProperty name="height" value="0.05" units="cm"/>
      <inkml:brushProperty name="color" value="#E71224"/>
    </inkml:brush>
  </inkml:definitions>
  <inkml:trace contextRef="#ctx0" brushRef="#br0">1 439 372 0 0,'2'10'960'0'0,"-1"0"0"0"0,0 1 0 0 0,-1-1 1 0 0,1 0-1 0 0,-4 20 0 0 0,1 10 1569 0 0,2-38-2188 0 0,1 8 424 0 0,0-5-469 0 0,1-6-480 0 0,52-114-1173 0 0,-54 114 1376 0 0,0 1-1 0 0,1-1 1 0 0,-1 1 0 0 0,0 0 0 0 0,1-1-1 0 0,-1 1 1 0 0,1 0 0 0 0,-1-1 0 0 0,0 1 0 0 0,1 0-1 0 0,-1-1 1 0 0,1 1 0 0 0,-1 0 0 0 0,1 0-1 0 0,-1 0 1 0 0,1 0 0 0 0,-1-1 0 0 0,1 1 0 0 0,-1 0-1 0 0,1 0 1 0 0,0 0 0 0 0,-1 0 0 0 0,1 0-1 0 0,-1 0 1 0 0,1 0 0 0 0,-1 0 0 0 0,1 1 0 0 0,-1-1-1 0 0,1 0 1 0 0,-1 0 0 0 0,2 1 0 0 0,13 8 442 0 0,27 39 879 0 0,-39-45-1274 0 0,1 0 1 0 0,-1 0 0 0 0,1 0-1 0 0,0-1 1 0 0,0 1-1 0 0,0-1 1 0 0,0 0 0 0 0,0 0-1 0 0,0-1 1 0 0,1 1 0 0 0,6 1-1 0 0,-8-3-90 0 0,1 0-1 0 0,-1-1 1 0 0,0 1 0 0 0,0-1-1 0 0,1 0 1 0 0,-1 0-1 0 0,0 0 1 0 0,0 0-1 0 0,0 0 1 0 0,0-1-1 0 0,0 1 1 0 0,0-1 0 0 0,0 0-1 0 0,-1 0 1 0 0,5-3-1 0 0,34-36-913 0 0,-30 26 549 0 0,1-1 1 0 0,-2 1-1 0 0,0-2 1 0 0,-1 1-1 0 0,-1-1 0 0 0,-1-1 1 0 0,0 1-1 0 0,-1-1 1 0 0,6-29-1 0 0,-7 9-204 0 0,0 0 0 0 0,-3-1 0 0 0,-3-65 0 0 0,-2 38 3710 0 0,3 74-2669 0 0,-8 192 1979 0 0,3 104 153 0 0,5-290-2748 0 0,1 0 0 0 0,0 0 0 0 0,2-1 0 0 0,-1 1 0 0 0,2 0 0 0 0,9 25 0 0 0,-3-26-6366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49:56.324"/>
    </inkml:context>
    <inkml:brush xml:id="br0">
      <inkml:brushProperty name="width" value="0.05" units="cm"/>
      <inkml:brushProperty name="height" value="0.05" units="cm"/>
      <inkml:brushProperty name="color" value="#E71224"/>
    </inkml:brush>
  </inkml:definitions>
  <inkml:trace contextRef="#ctx0" brushRef="#br0">1 70 76 0 0,'0'0'1658'0'0,"3"0"-910"0"0,33-5 844 0 0,88-14 1251 0 0,-76 9-2592 0 0,19-4-998 0 0,-24 0-2625 0 0,-25 7 1655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49:56.672"/>
    </inkml:context>
    <inkml:brush xml:id="br0">
      <inkml:brushProperty name="width" value="0.05" units="cm"/>
      <inkml:brushProperty name="height" value="0.05" units="cm"/>
      <inkml:brushProperty name="color" value="#E71224"/>
    </inkml:brush>
  </inkml:definitions>
  <inkml:trace contextRef="#ctx0" brushRef="#br0">14 247 52 0 0,'2'2'222'0'0,"1"-1"1"0"0,-1 0-1 0 0,1 0 0 0 0,0 0 1 0 0,-1-1-1 0 0,1 1 1 0 0,0-1-1 0 0,0 1 0 0 0,-1-1 1 0 0,1 0-1 0 0,0 0 0 0 0,0 0 1 0 0,-1 0-1 0 0,1-1 0 0 0,0 1 1 0 0,0-1-1 0 0,-1 0 0 0 0,1 1 1 0 0,0-1-1 0 0,-1-1 1 0 0,1 1-1 0 0,-1 0 0 0 0,0 0 1 0 0,1-1-1 0 0,2-2 0 0 0,11-7 113 0 0,-1 0 0 0 0,22-21 0 0 0,-27 23-5 0 0,-1 1-270 0 0,0 0-1 0 0,0 0 1 0 0,-1-1 0 0 0,0 0 0 0 0,-1-1-1 0 0,0 0 1 0 0,0 0 0 0 0,-1 0 0 0 0,0-1-1 0 0,-1 0 1 0 0,0 0 0 0 0,4-16 0 0 0,-9 26-61 0 0,1 0 1 0 0,-1 0-1 0 0,0 0 1 0 0,0 0-1 0 0,1 0 1 0 0,-1 0-1 0 0,0 0 1 0 0,0 0-1 0 0,0 0 1 0 0,0 0-1 0 0,0 0 1 0 0,0 0-1 0 0,0 0 1 0 0,-1 0-1 0 0,1 0 1 0 0,0 0-1 0 0,-1 0 1 0 0,1 0-1 0 0,0 0 1 0 0,-1 0-1 0 0,1 0 1 0 0,-1 0-1 0 0,0 0 1 0 0,1 0 0 0 0,-1 0-1 0 0,0 1 1 0 0,1-1-1 0 0,-1 0 1 0 0,0 0-1 0 0,0 1 1 0 0,0-1-1 0 0,0 1 1 0 0,0-1-1 0 0,1 1 1 0 0,-1-1-1 0 0,0 1 1 0 0,0-1-1 0 0,0 1 1 0 0,0 0-1 0 0,0-1 1 0 0,-1 1-1 0 0,1 0 1 0 0,0 0-1 0 0,0 0 1 0 0,0 0-1 0 0,0 0 1 0 0,0 0-1 0 0,0 0 1 0 0,-1 1-1 0 0,-6-1 79 0 0,1 1-1 0 0,0 0 1 0 0,-1 0-1 0 0,1 1 0 0 0,-9 2 1 0 0,6 1 84 0 0,-1 0 0 0 0,1 0 0 0 0,1 1 0 0 0,-1 0 0 0 0,1 1 0 0 0,0 0 0 0 0,0 0 0 0 0,1 1 0 0 0,0 0 0 0 0,0 0 0 0 0,1 1 0 0 0,-10 15 0 0 0,10-13 27 0 0,1 0 0 0 0,-1 0 1 0 0,2 1-1 0 0,0-1 0 0 0,0 1 0 0 0,1 0 0 0 0,1 1 0 0 0,0-1 0 0 0,1 0 1 0 0,-2 26-1 0 0,4-34-157 0 0,0 0 1 0 0,1 1 0 0 0,-1-1-1 0 0,1 0 1 0 0,0 0 0 0 0,0 0-1 0 0,0 0 1 0 0,1 0 0 0 0,-1 0-1 0 0,1 0 1 0 0,0 0 0 0 0,0 0-1 0 0,1-1 1 0 0,-1 1 0 0 0,1-1-1 0 0,-1 0 1 0 0,1 1 0 0 0,0-1-1 0 0,1-1 1 0 0,-1 1-1 0 0,0 0 1 0 0,1-1 0 0 0,-1 0-1 0 0,1 1 1 0 0,0-2 0 0 0,0 1-1 0 0,0 0 1 0 0,0-1 0 0 0,0 1-1 0 0,5 0 1 0 0,14 3-396 0 0,-1-2 1 0 0,1 0-1 0 0,-1-1 1 0 0,34-2-1 0 0,-41 0-126 0 0,47-1-5593 0 0,-45 1 3158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0:01.870"/>
    </inkml:context>
    <inkml:brush xml:id="br0">
      <inkml:brushProperty name="width" value="0.05" units="cm"/>
      <inkml:brushProperty name="height" value="0.05" units="cm"/>
      <inkml:brushProperty name="color" value="#E71224"/>
    </inkml:brush>
  </inkml:definitions>
  <inkml:trace contextRef="#ctx0" brushRef="#br0">256 21 268 0 0,'0'0'391'0'0,"4"-20"6089"0"0,-29 88-5787 0 0,-27 109 0 0 0,32-103-410 0 0,-133 575 1742 0 0,150-633-1990 0 0,1-9-51 0 0,1 0-1 0 0,-1 1 1 0 0,2-1-1 0 0,-1 0 0 0 0,1 1 1 0 0,1 13-1 0 0,0-19-156 0 0,12-22-340 0 0,-5 4 272 0 0,-1-1 1 0 0,0 1-1 0 0,-1-2 0 0 0,-1 1 0 0 0,0 0 0 0 0,-2-1 0 0 0,3-26 1 0 0,1 4-100 0 0,1-21-215 0 0,0-84 1 0 0,-8 104 484 0 0,2 0 0 0 0,2 0 1 0 0,1 0-1 0 0,2 1 0 0 0,16-53 1 0 0,-22 90 106 0 0,0 0 0 0 0,0 0 0 0 0,0 0 0 0 0,1 0 0 0 0,-1 0 0 0 0,1 0 0 0 0,0 1 0 0 0,-1-1 0 0 0,1 0 0 0 0,0 1 0 0 0,1 0 0 0 0,-1-1 0 0 0,0 1 0 0 0,1 0 0 0 0,-1 0 0 0 0,1 0 0 0 0,0 1 0 0 0,-1-1 0 0 0,1 0 0 0 0,4 0 0 0 0,-4 1 12 0 0,1 1 0 0 0,-1 0 0 0 0,0 0-1 0 0,1 0 1 0 0,-1 0 0 0 0,1 0-1 0 0,-1 1 1 0 0,1 0 0 0 0,-1 0 0 0 0,0 0-1 0 0,1 0 1 0 0,-1 0 0 0 0,0 1-1 0 0,0-1 1 0 0,0 1 0 0 0,0 0 0 0 0,0 0-1 0 0,0 0 1 0 0,2 2 0 0 0,82 75 546 0 0,-19-15-293 0 0,-45-44-220 0 0,-7-5-36 0 0,2 0 1 0 0,0-2-1 0 0,31 19 1 0 0,-20-16-74 0 0,-28-16 46 0 0,-4 1 31 0 0,-33 6 406 0 0,-28-9 263 0 0,33 0-451 0 0,-32 1 258 0 0,-107-7 503 0 0,167 8-1095 0 0,0-1-1 0 0,0 1 0 0 0,0-1 0 0 0,0 1 0 0 0,0-1 1 0 0,0 0-1 0 0,1 0 0 0 0,-1 0 0 0 0,0-1 0 0 0,1 1 0 0 0,-1-1 1 0 0,-4-2-1 0 0,7 3-141 0 0,-1 0 1 0 0,0 0-1 0 0,1 0 0 0 0,-1 0 1 0 0,0 0-1 0 0,1 0 0 0 0,-1 0 1 0 0,1-1-1 0 0,0 1 0 0 0,-1 0 1 0 0,1 0-1 0 0,0 0 1 0 0,0 0-1 0 0,-1-1 0 0 0,1 1 1 0 0,0 0-1 0 0,0 0 0 0 0,0 0 1 0 0,1-1-1 0 0,-1 1 0 0 0,0 0 1 0 0,0 0-1 0 0,1 0 0 0 0,-1-1 1 0 0,1 1-1 0 0,-1 0 1 0 0,1 0-1 0 0,-1 0 0 0 0,1 0 1 0 0,0 0-1 0 0,-1 0 0 0 0,2-1 1 0 0,5-9-2331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0:02.285"/>
    </inkml:context>
    <inkml:brush xml:id="br0">
      <inkml:brushProperty name="width" value="0.05" units="cm"/>
      <inkml:brushProperty name="height" value="0.05" units="cm"/>
      <inkml:brushProperty name="color" value="#E71224"/>
    </inkml:brush>
  </inkml:definitions>
  <inkml:trace contextRef="#ctx0" brushRef="#br0">1 6 780 0 0,'0'-5'8404'0'0,"24"342"-4988"0"0,-16-58-1870 0 0,-9-273-1507 0 0,2 0 0 0 0,-1 0 0 0 0,0 1 0 0 0,1-1-1 0 0,0 0 1 0 0,1 0 0 0 0,-1 0 0 0 0,1 0 0 0 0,5 10 0 0 0,-6-14-41 0 0,1-1 1 0 0,-1 1-1 0 0,0-1 1 0 0,0 1 0 0 0,1-1-1 0 0,-1 0 1 0 0,1 0-1 0 0,-1 0 1 0 0,1 0-1 0 0,0 0 1 0 0,-1 0-1 0 0,1 0 1 0 0,0 0 0 0 0,0 0-1 0 0,0-1 1 0 0,-1 1-1 0 0,1-1 1 0 0,0 1-1 0 0,0-1 1 0 0,0 0-1 0 0,0 0 1 0 0,0 0-1 0 0,0 0 1 0 0,0 0 0 0 0,0 0-1 0 0,0-1 1 0 0,0 1-1 0 0,-1-1 1 0 0,1 1-1 0 0,0-1 1 0 0,0 0-1 0 0,0 1 1 0 0,-1-1-1 0 0,4-2 1 0 0,23-12-429 0 0,0-1 0 0 0,-1-2 0 0 0,47-38-1 0 0,-23 15-4578 0 0,-45 30-637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1:13.201"/>
    </inkml:context>
    <inkml:brush xml:id="br0">
      <inkml:brushProperty name="width" value="0.05" units="cm"/>
      <inkml:brushProperty name="height" value="0.05" units="cm"/>
      <inkml:brushProperty name="color" value="#E71224"/>
    </inkml:brush>
  </inkml:definitions>
  <inkml:trace contextRef="#ctx0" brushRef="#br0">22 27 432 0 0,'0'0'2802'0'0,"-3"-1"-2528"0"0,0-1-428 0 0,-13-8 6224 0 0,23 11-6045 0 0,20 1 38 0 0,0-1 1 0 0,1-2-1 0 0,-1 0 0 0 0,30-7 1 0 0,-43 5-52 0 0,1 1 0 0 0,-1 1 0 0 0,0 0 0 0 0,21 1 0 0 0,-18 0 12 0 0,-17 0-37 0 0,-1 0 0 0 0,1 0 1 0 0,0 0-1 0 0,0 0 1 0 0,0 0-1 0 0,0 0 1 0 0,0 0-1 0 0,-1 1 1 0 0,1-1-1 0 0,0 0 1 0 0,0 0-1 0 0,0 0 0 0 0,0 0 1 0 0,0 0-1 0 0,0 0 1 0 0,-1 0-1 0 0,1 1 1 0 0,0-1-1 0 0,0 0 1 0 0,0 0-1 0 0,0 0 1 0 0,0 0-1 0 0,0 0 0 0 0,0 1 1 0 0,0-1-1 0 0,0 0 1 0 0,0 0-1 0 0,0 0 1 0 0,0 0-1 0 0,0 1 1 0 0,0-1-1 0 0,0 0 0 0 0,0 0 1 0 0,0 0-1 0 0,0 0 1 0 0,0 1-1 0 0,0-1 1 0 0,0 0-1 0 0,0 0 1 0 0,0 0-1 0 0,0 0 1 0 0,0 1-1 0 0,0-1 0 0 0,0 0 1 0 0,0 0-1 0 0,1 0 1 0 0,-1 0-1 0 0,0 0 1 0 0,0 0-1 0 0,0 1 1 0 0,0-1-1 0 0,0 0 1 0 0,0 0-1 0 0,1 0 0 0 0,-1 0 1 0 0,0 0-1 0 0,0 0 1 0 0,0 0-1 0 0,0 0 1 0 0,0 0-1 0 0,1 0 1 0 0,-1 0-1 0 0,-11 8-721 0 0,11-8 786 0 0,-3 2-542 0 0,-6-2-3751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1:14.295"/>
    </inkml:context>
    <inkml:brush xml:id="br0">
      <inkml:brushProperty name="width" value="0.05" units="cm"/>
      <inkml:brushProperty name="height" value="0.05" units="cm"/>
      <inkml:brushProperty name="color" value="#E71224"/>
    </inkml:brush>
  </inkml:definitions>
  <inkml:trace contextRef="#ctx0" brushRef="#br0">0 492 252 0 0,'0'0'3298'0'0,"1"1"-3223"0"0,0-1 0 0 0,0 1 1 0 0,0 0-1 0 0,0-1 0 0 0,0 1 0 0 0,0-1 1 0 0,0 0-1 0 0,0 1 0 0 0,0-1 1 0 0,0 0-1 0 0,0 1 0 0 0,0-1 1 0 0,0 0-1 0 0,2 0 0 0 0,8-7 96 0 0,0-1 0 0 0,-1 1-1 0 0,0-2 1 0 0,-1 1 0 0 0,0-2-1 0 0,15-18 1 0 0,46-74-81 0 0,-42 59-95 0 0,-7 10-143 0 0,18-41 0 0 0,-19 33 31 0 0,1 2 147 0 0,-21 38 408 0 0,-2 5-347 0 0,-1 4 13 0 0,0 0 1 0 0,1 1-1 0 0,0-1 1 0 0,0 1-1 0 0,1-1 1 0 0,0 1-1 0 0,0 0 1 0 0,2 11-1 0 0,-1-19-91 0 0,0 0-1 0 0,0 1 0 0 0,0-1 0 0 0,0 0 0 0 0,1 0 1 0 0,-1 0-1 0 0,0 1 0 0 0,1-1 0 0 0,-1 0 1 0 0,1 0-1 0 0,-1 0 0 0 0,1 0 0 0 0,0 0 0 0 0,-1 0 1 0 0,1 0-1 0 0,0 0 0 0 0,0 0 0 0 0,0 0 1 0 0,-1-1-1 0 0,1 1 0 0 0,0 0 0 0 0,0-1 1 0 0,0 1-1 0 0,2 0 0 0 0,-1 0-22 0 0,0 0 0 0 0,1-1 0 0 0,-1 0 0 0 0,0 1 0 0 0,0-1 1 0 0,1 0-1 0 0,-1 0 0 0 0,0-1 0 0 0,0 1 0 0 0,0 0 0 0 0,1-1 0 0 0,2 0 0 0 0,2-1-103 0 0,0-1 0 0 0,0 0-1 0 0,0 0 1 0 0,0-1-1 0 0,-1 0 1 0 0,12-8 0 0 0,-7 1-138 0 0,0 1 1 0 0,-1-1 0 0 0,16-25 0 0 0,-22 31 186 0 0,0-1 0 0 0,0 0 0 0 0,-1 0 0 0 0,0-1-1 0 0,-1 1 1 0 0,1-1 0 0 0,-1 1 0 0 0,0-1 0 0 0,-1 0 0 0 0,2-11 0 0 0,6-6 1081 0 0,-18 150-197 0 0,-1 14-201 0 0,14-96-823 0 0,6-18-3919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1:14.727"/>
    </inkml:context>
    <inkml:brush xml:id="br0">
      <inkml:brushProperty name="width" value="0.05" units="cm"/>
      <inkml:brushProperty name="height" value="0.05" units="cm"/>
      <inkml:brushProperty name="color" value="#E71224"/>
    </inkml:brush>
  </inkml:definitions>
  <inkml:trace contextRef="#ctx0" brushRef="#br0">0 456 268 0 0,'17'-21'523'0'0,"-1"-1"-1"0"0,-2 0 1 0 0,0-1-1 0 0,-1-1 1 0 0,14-37-1 0 0,0 3-21 0 0,-19 43-367 0 0,-2-1 1 0 0,0 1-1 0 0,0-1 0 0 0,-2 0 0 0 0,0-1 0 0 0,-1 1 0 0 0,3-31 0 0 0,-6-3 471 0 0,-4 33 397 0 0,2 29-480 0 0,-1 2-535 0 0,-78 382 1539 0 0,78-375-1530 0 0,-2 9-576 0 0,-1 1 0 0 0,-16 44 0 0 0,11-59-2821 0 0,3-6 1447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1:15.481"/>
    </inkml:context>
    <inkml:brush xml:id="br0">
      <inkml:brushProperty name="width" value="0.05" units="cm"/>
      <inkml:brushProperty name="height" value="0.05" units="cm"/>
      <inkml:brushProperty name="color" value="#E71224"/>
    </inkml:brush>
  </inkml:definitions>
  <inkml:trace contextRef="#ctx0" brushRef="#br0">39 33 12 0 0,'-39'-2'6087'0'0,"116"-6"-5404"0"0,101 2 0 0 0,83 17-154 0 0,24 0-197 0 0,-235-13-326 0 0,60-9 0 0 0,-76 6 13 0 0,-32 5-41 0 0,0-16-1676 0 0,-1 12-1737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1:16.233"/>
    </inkml:context>
    <inkml:brush xml:id="br0">
      <inkml:brushProperty name="width" value="0.05" units="cm"/>
      <inkml:brushProperty name="height" value="0.05" units="cm"/>
      <inkml:brushProperty name="color" value="#E71224"/>
    </inkml:brush>
  </inkml:definitions>
  <inkml:trace contextRef="#ctx0" brushRef="#br0">3 582 368 0 0,'0'0'84'0'0,"0"0"1"0"0,0 0-1 0 0,0 0 0 0 0,0 0 0 0 0,0 0 1 0 0,-1 0-1 0 0,1 0 0 0 0,0 0 0 0 0,0 0 1 0 0,0 0-1 0 0,0 0 0 0 0,0 0 0 0 0,0 0 1 0 0,-1 0-1 0 0,1 0 0 0 0,0-1 1 0 0,0 1-1 0 0,0 0 0 0 0,0 0 0 0 0,0 0 1 0 0,0 0-1 0 0,0 0 0 0 0,0 0 0 0 0,0 0 1 0 0,0-1-1 0 0,-1 1 0 0 0,1 0 0 0 0,0 0 1 0 0,0 0-1 0 0,0 0 0 0 0,0 0 1 0 0,0-1-1 0 0,0 1 0 0 0,0 0 0 0 0,0 0 1 0 0,0 0-1 0 0,0 0 0 0 0,0 0 0 0 0,0 0 1 0 0,0-1-1 0 0,0 1 0 0 0,0 0 0 0 0,1 0 1 0 0,-1 0-1 0 0,0 0 0 0 0,0 0 0 0 0,0 0 1 0 0,0-1-1 0 0,0 1 0 0 0,0 0 1 0 0,0 0-1 0 0,0 0 0 0 0,0 0 0 0 0,0 0 1 0 0,1 0-1 0 0,-1 0 0 0 0,0 0 0 0 0,0-1 1 0 0,0 1-1 0 0,0 0 0 0 0,0 0 0 0 0,1 0 1 0 0,11-17 1046 0 0,20-19-1494 0 0,-31 34 630 0 0,78-93 326 0 0,9-8-365 0 0,-88 103-207 0 0,0-1 0 0 0,0 1 1 0 0,0 0-1 0 0,0 0 1 0 0,1 0-1 0 0,-1 0 0 0 0,0-1 1 0 0,0 1-1 0 0,0 0 0 0 0,1 0 1 0 0,-1 0-1 0 0,0 0 1 0 0,0 0-1 0 0,1 0 0 0 0,-1 0 1 0 0,0 0-1 0 0,0 0 0 0 0,1 0 1 0 0,-1 0-1 0 0,0 0 1 0 0,0 0-1 0 0,1 0 0 0 0,-1 0 1 0 0,0 0-1 0 0,0 0 0 0 0,1 0 1 0 0,-1 0-1 0 0,0 0 1 0 0,0 0-1 0 0,0 0 0 0 0,1 0 1 0 0,-1 0-1 0 0,0 0 0 0 0,0 1 1 0 0,1-1-1 0 0,-1 0 1 0 0,0 0-1 0 0,0 0 0 0 0,0 0 1 0 0,0 1-1 0 0,1-1 0 0 0,-1 0 1 0 0,0 0-1 0 0,0 0 1 0 0,0 1-1 0 0,0-1 0 0 0,0 0 1 0 0,0 0-1 0 0,0 1 0 0 0,1-1 1 0 0,-1 0-1 0 0,0 0 1 0 0,0 1-1 0 0,0-1 0 0 0,0 1 1 0 0,6 23 432 0 0,3 5 182 0 0,-8-27-602 0 0,1 0 0 0 0,-1 0-1 0 0,1 0 1 0 0,0 0 0 0 0,0 0-1 0 0,0-1 1 0 0,0 1 0 0 0,0 0-1 0 0,0-1 1 0 0,0 1 0 0 0,1-1-1 0 0,-1 0 1 0 0,0 0 0 0 0,1 0-1 0 0,-1 0 1 0 0,1 0 0 0 0,4 0-1 0 0,-2 0-34 0 0,0-1 0 0 0,0 0 1 0 0,0 0-1 0 0,1 0 0 0 0,-1-1 0 0 0,0 0 0 0 0,0 0 0 0 0,8-2 0 0 0,2-3-156 0 0,-1 0-1 0 0,1-1 0 0 0,-1 0 0 0 0,26-19 1 0 0,-16 6-174 0 0,-1-1 0 0 0,0-1 0 0 0,-2-1 0 0 0,0 0 0 0 0,-2-2 0 0 0,-1-1 0 0 0,-1 0 0 0 0,-1-1 0 0 0,-1 0 0 0 0,14-38 0 0 0,-19 32 293 0 0,-9 31 96 0 0,1-5-4 0 0,0 5 95 0 0,-2 6 725 0 0,-7 43-489 0 0,-16 213 663 0 0,25-253-2193 0 0,2-1-2266 0 0,-3 1 1180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8:34.869"/>
    </inkml:context>
    <inkml:brush xml:id="br0">
      <inkml:brushProperty name="width" value="0.05" units="cm"/>
      <inkml:brushProperty name="height" value="0.05" units="cm"/>
      <inkml:brushProperty name="color" value="#E71224"/>
    </inkml:brush>
  </inkml:definitions>
  <inkml:trace contextRef="#ctx0" brushRef="#br0">1 559 28 0 0,'0'0'1839'0'0,"4"-1"-1786"0"0,236-69 313 0 0,137-3-320 0 0,-223 40-24 0 0,-62 12-17 0 0,1 3-1 0 0,123-6 1 0 0,210 1 57 0 0,-420 22-60 0 0,544-16-9 0 0,182 18 36 0 0,-132 0-34 0 0,128-5-14 0 0,-589 1 40 0 0,373-13-17 0 0,214-28-9 0 0,-312 8 14 0 0,-13 0-28 0 0,279-25 21 0 0,-183 26 17 0 0,-145 17-10 0 0,-252 8-23 0 0,114-7-29 0 0,297 21 117 0 0,-307 2-63 0 0,-37 0-18 0 0,43 2-8 0 0,56-7 8 0 0,399-6-18 0 0,53 12 76 0 0,-600-3-48 0 0,692 34 29 0 0,-165 17-94 0 0,-297-18 126 0 0,500 55-87 0 0,231-6 48 0 0,-625-65 4 0 0,44-12-58 0 0,-155 11 71 0 0,179 4-26 0 0,22-17-50 0 0,-367-12 28 0 0,203-33 1 0 0,-163 13 4 0 0,516-17-3 0 0,-244 53-2 0 0,352 30 34 0 0,-637-42-15 0 0,453 11-21 0 0,-592-6 16 0 0,7-1-29 0 0,95 17-1 0 0,-143-16 30 0 0,-9-2-11 0 0,1 1-1 0 0,-1 1 0 0 0,0 0 0 0 0,0 1 0 0 0,22 10 1 0 0,-37-15-3 0 0,44 7 363 0 0,-32-1-1999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1:16.765"/>
    </inkml:context>
    <inkml:brush xml:id="br0">
      <inkml:brushProperty name="width" value="0.05" units="cm"/>
      <inkml:brushProperty name="height" value="0.05" units="cm"/>
      <inkml:brushProperty name="color" value="#E71224"/>
    </inkml:brush>
  </inkml:definitions>
  <inkml:trace contextRef="#ctx0" brushRef="#br0">11 109 208 0 0,'-11'-34'4024'0'0,"13"29"-3906"0"0,0 1-1 0 0,1 0 0 0 0,-1 0 1 0 0,1-1-1 0 0,0 1 0 0 0,0 1 0 0 0,0-1 1 0 0,1 0-1 0 0,-1 1 0 0 0,1 0 1 0 0,0 0-1 0 0,0 0 0 0 0,0 0 0 0 0,0 1 1 0 0,1-1-1 0 0,-1 1 0 0 0,1 0 1 0 0,-1 0-1 0 0,8-1 0 0 0,-5 1-68 0 0,0 0 0 0 0,0 0 1 0 0,0 1-1 0 0,0 0 0 0 0,0 1 0 0 0,0 0 0 0 0,0 0 0 0 0,0 0 0 0 0,0 1 0 0 0,0 0 1 0 0,0 0-1 0 0,0 1 0 0 0,11 3 0 0 0,-15-4-38 0 0,-1 0 1 0 0,0 1-1 0 0,0-1 1 0 0,0 0-1 0 0,-1 0 0 0 0,1 1 1 0 0,0-1-1 0 0,0 1 1 0 0,-1 0-1 0 0,1 0 0 0 0,-1-1 1 0 0,0 1-1 0 0,1 0 0 0 0,-1 0 1 0 0,0 0-1 0 0,0 0 1 0 0,1 4-1 0 0,-1-2 6 0 0,1 1 0 0 0,-2 0 0 0 0,1 0 0 0 0,0-1 0 0 0,-1 1 0 0 0,0 0-1 0 0,0 0 1 0 0,-1 5 0 0 0,-1 3 62 0 0,-1 0 0 0 0,0 0 0 0 0,-1 0 0 0 0,-1-1 0 0 0,-7 17 0 0 0,-7 4 664 0 0,-1-1 0 0 0,-47 57 0 0 0,27-38 236 0 0,37-47-860 0 0,0 0 0 0 0,0 0-1 0 0,1 0 1 0 0,-1 0 0 0 0,1 1 0 0 0,0-1-1 0 0,0 1 1 0 0,-1 5 0 0 0,3-9-98 0 0,-1 0 0 0 0,1 0 0 0 0,0 0 0 0 0,0 0 1 0 0,0 0-1 0 0,0-1 0 0 0,0 1 0 0 0,1 0 0 0 0,-1 0 0 0 0,0 0 0 0 0,0 0 1 0 0,0-1-1 0 0,1 1 0 0 0,-1 0 0 0 0,1 0 0 0 0,-1 0 0 0 0,0-1 0 0 0,1 1 1 0 0,-1 0-1 0 0,2 1 0 0 0,0-1-11 0 0,-1 0 1 0 0,1 0-1 0 0,0 0 0 0 0,-1 0 1 0 0,1-1-1 0 0,0 1 1 0 0,0 0-1 0 0,-1-1 0 0 0,1 1 1 0 0,0-1-1 0 0,0 0 0 0 0,0 0 1 0 0,3 1-1 0 0,15-1-184 0 0,0 0 1 0 0,0-2-1 0 0,26-4 0 0 0,21-12-3109 0 0,-54 18-1156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49:40.011"/>
    </inkml:context>
    <inkml:brush xml:id="br0">
      <inkml:brushProperty name="width" value="0.05" units="cm"/>
      <inkml:brushProperty name="height" value="0.05" units="cm"/>
      <inkml:brushProperty name="color" value="#E71224"/>
    </inkml:brush>
  </inkml:definitions>
  <inkml:trace contextRef="#ctx0" brushRef="#br0">203 0 304 0 0,'0'0'2226'0'0,"-2"4"-1820"0"0,-5 11 95 0 0,0 1-1 0 0,2 1 1 0 0,0-1 0 0 0,0 1 0 0 0,-1 21 0 0 0,2-16-125 0 0,-1 0-1 0 0,-12 33 1 0 0,-7 2 158 0 0,-76 163 507 0 0,100-220-1150 0 0,-8 14-627 0 0,0-8-4050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49:40.375"/>
    </inkml:context>
    <inkml:brush xml:id="br0">
      <inkml:brushProperty name="width" value="0.05" units="cm"/>
      <inkml:brushProperty name="height" value="0.05" units="cm"/>
      <inkml:brushProperty name="color" value="#E71224"/>
    </inkml:brush>
  </inkml:definitions>
  <inkml:trace contextRef="#ctx0" brushRef="#br0">1 0 264 0 0,'23'5'2202'0'0,"-17"1"-1939"0"0,-1 0 1 0 0,0 1-1 0 0,0 0 0 0 0,0 0 0 0 0,-1 0 0 0 0,0 0 0 0 0,0 1 1 0 0,-1-1-1 0 0,4 14 0 0 0,19 82 1007 0 0,-20-76-965 0 0,11 58 381 0 0,-6-25-139 0 0,32 96 0 0 0,-36-139-702 0 0,-5-11-234 0 0,1 0-1 0 0,-1 0 1 0 0,0 0-1 0 0,0 1 1 0 0,-1-1-1 0 0,1 7 1 0 0,-3-10-1722 0 0,-3 6 162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49:40.716"/>
    </inkml:context>
    <inkml:brush xml:id="br0">
      <inkml:brushProperty name="width" value="0.05" units="cm"/>
      <inkml:brushProperty name="height" value="0.05" units="cm"/>
      <inkml:brushProperty name="color" value="#E71224"/>
    </inkml:brush>
  </inkml:definitions>
  <inkml:trace contextRef="#ctx0" brushRef="#br0">1 115 668 0 0,'0'0'5198'0'0,"6"1"-4579"0"0,16 1 0 0 0,0-1 0 0 0,0 0 0 0 0,-1-2 1 0 0,1-1-1 0 0,24-5 0 0 0,6-4 75 0 0,52-17-1 0 0,-89 22-894 0 0,0 1-1 0 0,0-2 1 0 0,16-9-1 0 0,17-15-6616 0 0,-40 25 4587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49:42.097"/>
    </inkml:context>
    <inkml:brush xml:id="br0">
      <inkml:brushProperty name="width" value="0.05" units="cm"/>
      <inkml:brushProperty name="height" value="0.05" units="cm"/>
      <inkml:brushProperty name="color" value="#E71224"/>
    </inkml:brush>
  </inkml:definitions>
  <inkml:trace contextRef="#ctx0" brushRef="#br0">93 39 236 0 0,'-15'-11'2354'0'0,"-11"-13"1687"0"0,26 24-4014 0 0,0 0 1 0 0,0 0-1 0 0,0-1 1 0 0,0 1-1 0 0,0 0 1 0 0,0 0-1 0 0,-1 0 1 0 0,1-1-1 0 0,0 1 1 0 0,0 0-1 0 0,0 0 1 0 0,0 0 0 0 0,-1 0-1 0 0,1-1 1 0 0,0 1-1 0 0,0 0 1 0 0,0 0-1 0 0,-1 0 1 0 0,1 0-1 0 0,0 0 1 0 0,0 0-1 0 0,-1 0 1 0 0,1-1-1 0 0,0 1 1 0 0,0 0-1 0 0,-1 0 1 0 0,1 0-1 0 0,0 0 1 0 0,0 0 0 0 0,0 0-1 0 0,-1 0 1 0 0,1 0-1 0 0,0 0 1 0 0,0 0-1 0 0,-1 1 1 0 0,1-1-1 0 0,0 0 1 0 0,0 0-1 0 0,-1 0 1 0 0,1 0-1 0 0,0 0 1 0 0,0 0-1 0 0,0 0 1 0 0,-1 1-1 0 0,1-1 1 0 0,0 0 0 0 0,0 0-1 0 0,-6 10 144 0 0,1 0-1 0 0,1 0 0 0 0,-1 1 1 0 0,2-1-1 0 0,-1 1 1 0 0,2 0-1 0 0,-3 18 1 0 0,1 4 457 0 0,0 46 0 0 0,4-77-613 0 0,0 0 0 0 0,0 1 0 0 0,0-1 0 0 0,0 0 0 0 0,1 1 0 0 0,-1-1 0 0 0,1 0 0 0 0,-1 1-1 0 0,1-1 1 0 0,0 0 0 0 0,0 0 0 0 0,0 0 0 0 0,0 1 0 0 0,1-1 0 0 0,-1 0 0 0 0,0-1 0 0 0,1 1 0 0 0,-1 0-1 0 0,1 0 1 0 0,0-1 0 0 0,0 1 0 0 0,-1-1 0 0 0,1 1 0 0 0,0-1 0 0 0,0 0 0 0 0,0 0 0 0 0,1 0 0 0 0,-1 0-1 0 0,0 0 1 0 0,0 0 0 0 0,0 0 0 0 0,1-1 0 0 0,-1 1 0 0 0,0-1 0 0 0,1 0 0 0 0,-1 0 0 0 0,1 0 0 0 0,-1 0-1 0 0,4 0 1 0 0,0-1-93 0 0,0 1-1 0 0,0-1 0 0 0,0 0 1 0 0,0 0-1 0 0,0-1 1 0 0,0 0-1 0 0,0 0 0 0 0,-1 0 1 0 0,1-1-1 0 0,-1 0 0 0 0,1 0 1 0 0,-1 0-1 0 0,0-1 1 0 0,5-4-1 0 0,-6 3-74 0 0,0 0 1 0 0,0-1-1 0 0,0 1 1 0 0,0-1-1 0 0,-1 0 1 0 0,0 0-1 0 0,0 0 1 0 0,-1-1-1 0 0,0 1 1 0 0,3-13-1 0 0,-4 15 101 0 0,-1 1 0 0 0,1-1-1 0 0,-1 0 1 0 0,0 1 0 0 0,0-1-1 0 0,0 1 1 0 0,0-1-1 0 0,-1 0 1 0 0,1 1 0 0 0,-1-1-1 0 0,0 1 1 0 0,0-1 0 0 0,0 1-1 0 0,-1 0 1 0 0,1-1 0 0 0,-1 1-1 0 0,0 0 1 0 0,0 0-1 0 0,0 0 1 0 0,0 0 0 0 0,-4-4-1 0 0,5 6 25 0 0,-10-9-73 0 0,10 9 95 0 0,0 0 1 0 0,-1-1-1 0 0,1 1 1 0 0,0 0-1 0 0,0 0 1 0 0,0 0-1 0 0,-1 0 1 0 0,1 0-1 0 0,-1 0 1 0 0,1 0-1 0 0,-3-1 1 0 0,1 31 136 0 0,5 49 381 0 0,-1-4 26 0 0,0-28 95 0 0,8 46 1 0 0,-5-70-531 0 0,-4-37-1085 0 0,-4-34-1124 0 0,2 42 1573 0 0,0 0 1 0 0,-1 1-1 0 0,0-1 0 0 0,0 1 0 0 0,0 0 0 0 0,-6-8 0 0 0,7 11 35 0 0,-4-7-741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49:42.830"/>
    </inkml:context>
    <inkml:brush xml:id="br0">
      <inkml:brushProperty name="width" value="0.05" units="cm"/>
      <inkml:brushProperty name="height" value="0.05" units="cm"/>
      <inkml:brushProperty name="color" value="#E71224"/>
    </inkml:brush>
  </inkml:definitions>
  <inkml:trace contextRef="#ctx0" brushRef="#br0">0 0 608 0 0,'3'3'665'0'0,"3"8"-182"0"0,1 1 0 0 0,-1-1 0 0 0,-1 1 0 0 0,0 0 0 0 0,-1 0 0 0 0,6 25 1 0 0,10 88 1198 0 0,-13-73-983 0 0,4 27 323 0 0,13 75 1000 0 0,-17-124-1370 0 0,1-1 0 0 0,15 33 0 0 0,-22-61-697 0 0,-5-5-761 0 0,-5-7 654 0 0,1-2 1 0 0,0 1-1 0 0,1-1 1 0 0,0 0-1 0 0,1-1 0 0 0,0 1 1 0 0,1-1-1 0 0,1-1 1 0 0,0 1-1 0 0,1 0 0 0 0,0-1 1 0 0,2 0-1 0 0,-1 1 0 0 0,2-25 1 0 0,2 18 59 0 0,1 0 0 0 0,0 0 0 0 0,9-26 0 0 0,-10 41 78 0 0,0 0 0 0 0,0 0 1 0 0,1 0-1 0 0,-1 1 0 0 0,1-1 0 0 0,1 1 0 0 0,-1 0 1 0 0,1 0-1 0 0,0 0 0 0 0,0 0 0 0 0,0 0 0 0 0,0 1 1 0 0,1 0-1 0 0,0 0 0 0 0,10-6 0 0 0,-13 9 23 0 0,0 0 0 0 0,0 0 0 0 0,-1 0 0 0 0,1 1 0 0 0,0-1 0 0 0,0 1 0 0 0,0 0 0 0 0,0-1 1 0 0,0 1-1 0 0,0 0 0 0 0,0 0 0 0 0,0 0 0 0 0,0 0 0 0 0,0 1 0 0 0,0-1 0 0 0,0 0 0 0 0,0 1 0 0 0,-1-1 0 0 0,1 1 0 0 0,4 2 0 0 0,-3-1 9 0 0,1 0 0 0 0,-1 1 0 0 0,1 0-1 0 0,-1 0 1 0 0,0 0 0 0 0,0 0 0 0 0,0 0 0 0 0,-1 1 0 0 0,4 4 0 0 0,1 5 74 0 0,0-1 0 0 0,-1 2 0 0 0,0-1 0 0 0,6 27 1 0 0,-9-30 28 0 0,-1-1 0 0 0,0 1 0 0 0,-1 0 1 0 0,0 0-1 0 0,0 0 0 0 0,-2 18 1 0 0,0-24-82 0 0,0 0 1 0 0,0 0 0 0 0,0 0 0 0 0,0 0-1 0 0,0 0 1 0 0,-1 0 0 0 0,0 0 0 0 0,0-1-1 0 0,0 1 1 0 0,0 0 0 0 0,-1-1 0 0 0,1 0-1 0 0,-1 0 1 0 0,0 0 0 0 0,0 0 0 0 0,0 0-1 0 0,0 0 1 0 0,-8 4 0 0 0,3-3-66 0 0,0 1-1 0 0,0-1 1 0 0,0 0 0 0 0,-1-1-1 0 0,0 0 1 0 0,0 0 0 0 0,0-1 0 0 0,0 0-1 0 0,0-1 1 0 0,0 0 0 0 0,0 0-1 0 0,0-1 1 0 0,-11-1 0 0 0,11 0-483 0 0,0 0 0 0 0,-1-1 0 0 0,2-1 0 0 0,-1 1 0 0 0,0-2 0 0 0,0 1 0 0 0,1-1 0 0 0,-10-6 0 0 0,12 7-1707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49:43.235"/>
    </inkml:context>
    <inkml:brush xml:id="br0">
      <inkml:brushProperty name="width" value="0.05" units="cm"/>
      <inkml:brushProperty name="height" value="0.05" units="cm"/>
      <inkml:brushProperty name="color" value="#E71224"/>
    </inkml:brush>
  </inkml:definitions>
  <inkml:trace contextRef="#ctx0" brushRef="#br0">14 17 680 0 0,'-2'11'625'0'0,"-2"5"345"0"0,1 0 0 0 0,1 0 0 0 0,-1 29 0 0 0,3-41-819 0 0,0 0 0 0 0,1 0 0 0 0,-1 0 0 0 0,1-1 0 0 0,0 1 0 0 0,0 0 0 0 0,0-1 0 0 0,0 1-1 0 0,0 0 1 0 0,1-1 0 0 0,0 0 0 0 0,0 1 0 0 0,0-1 0 0 0,0 0 0 0 0,0 0 0 0 0,1 0 0 0 0,-1 0 0 0 0,1 0 0 0 0,0-1 0 0 0,0 1 0 0 0,5 3-1 0 0,-5-6-106 0 0,-1 0-1 0 0,1 0 1 0 0,-1 0-1 0 0,1 0 1 0 0,0 0-1 0 0,-1-1 1 0 0,1 1-1 0 0,-1-1 1 0 0,1 1-1 0 0,0-1 1 0 0,-1 0-1 0 0,0 0 1 0 0,1 0-1 0 0,2-2 1 0 0,0-2-83 0 0,0 1 1 0 0,-1-1 0 0 0,1 0 0 0 0,-1-1 0 0 0,0 1 0 0 0,-1 0 0 0 0,1-1-1 0 0,-1 0 1 0 0,0 0 0 0 0,-1 0 0 0 0,1 0 0 0 0,-1 0 0 0 0,2-12 0 0 0,-3 14 3 0 0,0-1 1 0 0,0 0 0 0 0,-1 1 0 0 0,0-1-1 0 0,1 0 1 0 0,-1 0 0 0 0,-1 0 0 0 0,1 1-1 0 0,-1-1 1 0 0,0 0 0 0 0,0 1 0 0 0,0-1-1 0 0,-1 0 1 0 0,0 1 0 0 0,1 0 0 0 0,-2-1-1 0 0,1 1 1 0 0,-5-7 0 0 0,6 10 31 0 0,0 0 0 0 0,-1 1 0 0 0,1-1-1 0 0,0 1 1 0 0,0-1 0 0 0,-1 1 0 0 0,1-1 0 0 0,0 1 0 0 0,0 0 0 0 0,-1 0 0 0 0,1-1 0 0 0,0 1 0 0 0,-1 0 0 0 0,1 0 0 0 0,-1 0 0 0 0,1 1 0 0 0,0-1 0 0 0,-1 0-1 0 0,1 0 1 0 0,0 1 0 0 0,0-1 0 0 0,-1 1 0 0 0,1-1 0 0 0,0 1 0 0 0,0-1 0 0 0,0 1 0 0 0,-1 0 0 0 0,1 0 0 0 0,0 0 0 0 0,0-1 0 0 0,-1 3 0 0 0,-5 2-19 0 0,0-1-201 0 0,0 0 0 0 0,1 1 0 0 0,-1 0 0 0 0,-6 7 0 0 0,-1 1-3341 0 0,8-8 1778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49:43.953"/>
    </inkml:context>
    <inkml:brush xml:id="br0">
      <inkml:brushProperty name="width" value="0.05" units="cm"/>
      <inkml:brushProperty name="height" value="0.05" units="cm"/>
      <inkml:brushProperty name="color" value="#E71224"/>
    </inkml:brush>
  </inkml:definitions>
  <inkml:trace contextRef="#ctx0" brushRef="#br0">242 2 464 0 0,'-34'-1'3432'0'0,"28"6"-3181"0"0,0 0 1 0 0,1 0-1 0 0,0 1 1 0 0,0 0-1 0 0,0 0 1 0 0,1 0-1 0 0,-1 0 0 0 0,1 1 1 0 0,1 0-1 0 0,-4 9 1 0 0,7-16-241 0 0,-11 33 639 0 0,11-33-649 0 0,0 0 0 0 0,0 0 0 0 0,0 0 0 0 0,0 1 0 0 0,0-1-1 0 0,0 0 1 0 0,0 0 0 0 0,0 0 0 0 0,0 1 0 0 0,0-1 0 0 0,0 0 0 0 0,0 0 0 0 0,0 0-1 0 0,0 1 1 0 0,0-1 0 0 0,0 0 0 0 0,0 0 0 0 0,0 0 0 0 0,0 0 0 0 0,0 1-1 0 0,0-1 1 0 0,1 0 0 0 0,-1 0 0 0 0,0 0 0 0 0,0 0 0 0 0,0 1 0 0 0,0-1-1 0 0,0 0 1 0 0,0 0 0 0 0,1 0 0 0 0,-1 0 0 0 0,0 0 0 0 0,0 0 0 0 0,0 1-1 0 0,0-1 1 0 0,1 0 0 0 0,-1 0 0 0 0,0 0 0 0 0,0 0 0 0 0,0 0 0 0 0,1 0-1 0 0,11-1-262 0 0,7-6-177 0 0,-13 1 215 0 0,0 0 1 0 0,-1-1-1 0 0,1 0 0 0 0,6-10 1 0 0,5-7-194 0 0,-16 23 472 0 0,2 24 82 0 0,-1-1 0 0 0,-1 1 1 0 0,-1-1-1 0 0,0 1 1 0 0,-6 28-1 0 0,3-16-20 0 0,-54 421 1497 0 0,56-450-1564 0 0,0 0-1 0 0,-1-1 0 0 0,1 1 1 0 0,-1-1-1 0 0,0 1 0 0 0,-1-1 0 0 0,1 0 1 0 0,-1 0-1 0 0,0 0 0 0 0,-5 7 1 0 0,7-11-43 0 0,0 0 1 0 0,0 0 0 0 0,0 0 0 0 0,-1 0 0 0 0,1 0 0 0 0,0 0 0 0 0,0-1 0 0 0,-1 1 0 0 0,1 0 0 0 0,0-1 0 0 0,-1 1 0 0 0,1-1 0 0 0,-1 1 0 0 0,1-1 0 0 0,-1 0 0 0 0,1 1 0 0 0,-3-1 0 0 0,1 0-24 0 0,1-1 0 0 0,0 1 0 0 0,0-1 0 0 0,-1 0 0 0 0,1 1 0 0 0,0-1 0 0 0,0 0 0 0 0,0 0 0 0 0,0-1 1 0 0,0 1-1 0 0,1 0 0 0 0,-1-1 0 0 0,0 1 0 0 0,0-1 0 0 0,-2-2 0 0 0,-4-6-31 0 0,0 0 0 0 0,1-1 0 0 0,0 0-1 0 0,1 0 1 0 0,0 0 0 0 0,0-1 0 0 0,1 0 0 0 0,1 0 0 0 0,0 0-1 0 0,-4-23 1 0 0,3 4-38 0 0,1 0 1 0 0,2 0-1 0 0,1-40 0 0 0,2 60 56 0 0,0-1 0 0 0,0 0 0 0 0,1 1 1 0 0,0-1-1 0 0,1 1 0 0 0,1 0 0 0 0,5-14 0 0 0,-7 20 10 0 0,1 1-1 0 0,-1-1 1 0 0,1 1-1 0 0,0-1 1 0 0,0 1-1 0 0,0 0 0 0 0,1 0 1 0 0,0 1-1 0 0,-1-1 1 0 0,1 1-1 0 0,0 0 1 0 0,1 0-1 0 0,-1 0 1 0 0,1 0-1 0 0,-1 1 1 0 0,1-1-1 0 0,0 1 0 0 0,5-1 1 0 0,19-4-957 0 0,47-4 1 0 0,9-2-2051 0 0,-67 9 2055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49:44.305"/>
    </inkml:context>
    <inkml:brush xml:id="br0">
      <inkml:brushProperty name="width" value="0.05" units="cm"/>
      <inkml:brushProperty name="height" value="0.05" units="cm"/>
      <inkml:brushProperty name="color" value="#E71224"/>
    </inkml:brush>
  </inkml:definitions>
  <inkml:trace contextRef="#ctx0" brushRef="#br0">28 53 168 0 0,'8'-50'3785'0'0,"-9"50"-3731"0"0,1 0 1 0 0,0 0-1 0 0,0 0 1 0 0,0 0-1 0 0,0 0 0 0 0,-1 1 1 0 0,1-1-1 0 0,0 0 1 0 0,0 0-1 0 0,0 0 0 0 0,0 0 1 0 0,-1 0-1 0 0,1 0 1 0 0,0 0-1 0 0,0 0 0 0 0,0 0 1 0 0,0 0-1 0 0,-1 0 1 0 0,1 0-1 0 0,0 0 0 0 0,0 0 1 0 0,0 0-1 0 0,0 0 1 0 0,-1-1-1 0 0,1 1 0 0 0,0 0 1 0 0,0 0-1 0 0,0 0 1 0 0,0 0-1 0 0,0 0 0 0 0,-1 0 1 0 0,1 0-1 0 0,0 0 1 0 0,0-1-1 0 0,0 1 0 0 0,0 0 1 0 0,0 0-1 0 0,0 0 1 0 0,0 0-1 0 0,-1 0 0 0 0,1-1 1 0 0,0 1-1 0 0,0 0 1 0 0,0 0-1 0 0,0 0 0 0 0,0 0 1 0 0,0-1-1 0 0,-7 15 751 0 0,2 4-275 0 0,0 0-1 0 0,1 1 0 0 0,1-1 0 0 0,-1 28 1 0 0,4-41-429 0 0,0 1 0 0 0,0-1 1 0 0,1 0-1 0 0,0 0 1 0 0,0 0-1 0 0,0 0 1 0 0,0 0-1 0 0,1 0 1 0 0,0 0-1 0 0,0-1 0 0 0,0 1 1 0 0,1 0-1 0 0,4 6 1 0 0,-6-11-103 0 0,-1 1 0 0 0,0-1 1 0 0,1 1-1 0 0,-1-1 0 0 0,1 1 1 0 0,-1-1-1 0 0,1 0 0 0 0,-1 1 1 0 0,1-1-1 0 0,-1 1 0 0 0,1-1 1 0 0,-1 0-1 0 0,1 0 0 0 0,-1 1 1 0 0,1-1-1 0 0,0 0 1 0 0,-1 0-1 0 0,1 0 0 0 0,-1 1 1 0 0,1-1-1 0 0,0 0 0 0 0,-1 0 1 0 0,1 0-1 0 0,0 0 0 0 0,-1 0 1 0 0,1 0-1 0 0,1-1 0 0 0,14-12-239 0 0,7-24-476 0 0,-22 34 623 0 0,1-1 20 0 0,-1 1 1 0 0,1-1-1 0 0,-1 1 0 0 0,0-1 0 0 0,0 0 0 0 0,0 1 1 0 0,0-1-1 0 0,-1 0 0 0 0,1 0 0 0 0,-1 1 0 0 0,0-1 1 0 0,0 0-1 0 0,-1 0 0 0 0,1 0 0 0 0,-1 1 0 0 0,0-1 1 0 0,0 0-1 0 0,0 1 0 0 0,0-1 0 0 0,-3-5 0 0 0,-2-4-47 0 0,2 8-133 0 0,-5 13 16 0 0,6-5-71 0 0,5 0-116 0 0,-2-2 297 0 0,11 16-760 0 0,-10-16 677 0 0,-1-1 0 0 0,1 1 0 0 0,0-1 0 0 0,0 1-1 0 0,0-1 1 0 0,-1 1 0 0 0,1-1 0 0 0,0 1 0 0 0,0-1 0 0 0,0 1-1 0 0,0-1 1 0 0,0 0 0 0 0,0 0 0 0 0,-1 1 0 0 0,1-1-1 0 0,2 0 1 0 0,10 0-1428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49:45.058"/>
    </inkml:context>
    <inkml:brush xml:id="br0">
      <inkml:brushProperty name="width" value="0.05" units="cm"/>
      <inkml:brushProperty name="height" value="0.05" units="cm"/>
      <inkml:brushProperty name="color" value="#E71224"/>
    </inkml:brush>
  </inkml:definitions>
  <inkml:trace contextRef="#ctx0" brushRef="#br0">123 241 628 0 0,'-2'1'856'0'0,"-3"3"-494"0"0,-1-1-1 0 0,2 1 1 0 0,-1 1 0 0 0,0-1-1 0 0,1 0 1 0 0,0 1 0 0 0,0 0-1 0 0,0 0 1 0 0,0 0 0 0 0,-3 8-1 0 0,-29 61 1703 0 0,29-56-1522 0 0,1-6-7 0 0,1 1 0 0 0,1 0 0 0 0,-4 19 0 0 0,7-26-352 0 0,0-1 0 0 0,0 0 0 0 0,1 0 1 0 0,0 0-1 0 0,0 1 0 0 0,1-1 0 0 0,-1 0 0 0 0,1 0 0 0 0,0 0 1 0 0,0 0-1 0 0,4 8 0 0 0,-4-12-65 0 0,5 1-62 0 0,0-4-107 0 0,3-6-112 0 0,0 0 0 0 0,0 0 0 0 0,-1-1 0 0 0,0 0 1 0 0,-1 0-1 0 0,0-1 0 0 0,-1 0 0 0 0,0 0 0 0 0,0-1 0 0 0,-1 1 0 0 0,0-1 0 0 0,6-21 0 0 0,1-15-1222 0 0,13-86 0 0 0,-22 94 1006 0 0,-1 0 0 0 0,-2 0-1 0 0,-6-44 1 0 0,5 77 1335 0 0,2 8-351 0 0,2 21-116 0 0,2 38-62 0 0,-6-6-34 0 0,2 65 303 0 0,0-105-599 0 0,0 0 0 0 0,2 0 0 0 0,0 0 0 0 0,1 0 0 0 0,8 23 0 0 0,-10-33-166 0 0,0-1-1 0 0,1 1 1 0 0,0 0 0 0 0,0-1-1 0 0,0 1 1 0 0,0-1-1 0 0,1 0 1 0 0,-1 0 0 0 0,1-1-1 0 0,0 1 1 0 0,1-1 0 0 0,-1 0-1 0 0,0 0 1 0 0,1 0-1 0 0,0 0 1 0 0,-1-1 0 0 0,1 0-1 0 0,0 0 1 0 0,0 0-1 0 0,0 0 1 0 0,1-1 0 0 0,8 1-1 0 0,-10-2-84 0 0,0 0 1 0 0,-1 0-1 0 0,1-1 0 0 0,0 0 1 0 0,0 0-1 0 0,0 0 0 0 0,0 0 0 0 0,0 0 1 0 0,-1-1-1 0 0,1 0 0 0 0,-1 1 0 0 0,1-1 1 0 0,-1-1-1 0 0,0 1 0 0 0,1 0 1 0 0,-1-1-1 0 0,-1 0 0 0 0,1 0 0 0 0,0 1 1 0 0,-1-2-1 0 0,1 1 0 0 0,2-4 1 0 0,-2 1-15 0 0,1-1 0 0 0,-1 0 0 0 0,-1 0 1 0 0,1 0-1 0 0,-1 0 0 0 0,0 0 0 0 0,0 0 1 0 0,-1-1-1 0 0,0 1 0 0 0,0-12 1 0 0,-11-53 3558 0 0,8 78-2919 0 0,-2 8-130 0 0,0 1-1 0 0,0 0 1 0 0,1 0-1 0 0,1 0 1 0 0,1 1-1 0 0,0-1 1 0 0,1 0-1 0 0,0 1 1 0 0,1-1-1 0 0,1 0 1 0 0,5 21-1 0 0,-6-34-305 0 0,0 0 0 0 0,0-1 0 0 0,0 1 0 0 0,0-1 0 0 0,0 0 0 0 0,0 1 0 0 0,0-1 1 0 0,0 0-1 0 0,1 0 0 0 0,-1 0 0 0 0,0 0 0 0 0,1 0 0 0 0,-1 0 0 0 0,1 0 0 0 0,-1 0 0 0 0,1 0 0 0 0,-1-1 0 0 0,1 1 0 0 0,0 0 0 0 0,-1-1 0 0 0,1 0 0 0 0,0 1 0 0 0,2-1 0 0 0,-2 0-2 0 0,16-12-62 0 0,-13 8-26 0 0,0-1 1 0 0,0 0-1 0 0,0 0 1 0 0,-1 0-1 0 0,0 0 0 0 0,0 0 1 0 0,0-1-1 0 0,-1 0 1 0 0,0 0-1 0 0,0 0 1 0 0,0 0-1 0 0,2-9 1 0 0,1-8-213 0 0,-1 0-1 0 0,3-27 1 0 0,-1 3-138 0 0,-3 19 250 0 0,-3 26 650 0 0,1 8-275 0 0,7 20 138 0 0,7 34 0 0 0,-13-44-312 0 0,1 0-1 0 0,0 0 0 0 0,1 0 0 0 0,1-1 1 0 0,0 0-1 0 0,1 0 0 0 0,1 0 1 0 0,0-1-1 0 0,14 18 0 0 0,-18-28-462 0 0,16 23-254 0 0,-20-26 345 0 0,0 0-1 0 0,1 0 0 0 0,-1 0 0 0 0,0 0 0 0 0,1 0 1 0 0,-1 0-1 0 0,0 1 0 0 0,0-1 0 0 0,0 0 0 0 0,0 0 1 0 0,0 0-1 0 0,0 0 0 0 0,0 0 0 0 0,-1 0 0 0 0,1 0 1 0 0,0 1-1 0 0,-1-1 0 0 0,1 1 0 0 0,-8 13-2319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8:35.775"/>
    </inkml:context>
    <inkml:brush xml:id="br0">
      <inkml:brushProperty name="width" value="0.05" units="cm"/>
      <inkml:brushProperty name="height" value="0.05" units="cm"/>
      <inkml:brushProperty name="color" value="#E71224"/>
    </inkml:brush>
  </inkml:definitions>
  <inkml:trace contextRef="#ctx0" brushRef="#br0">6 12 144 0 0,'-6'-6'669'0'0,"6"6"-633"0"0,0 0-1 0 0,1 0 0 0 0,-1 0 0 0 0,0 0 1 0 0,0 0-1 0 0,0 0 0 0 0,0 0 0 0 0,0 0 1 0 0,0 0-1 0 0,1 0 0 0 0,-1 0 0 0 0,0 0 1 0 0,0 0-1 0 0,0 0 0 0 0,0 0 0 0 0,0-1 1 0 0,0 1-1 0 0,1 0 0 0 0,-1 0 1 0 0,0 0-1 0 0,0 0 0 0 0,0 0 0 0 0,0 0 1 0 0,0 0-1 0 0,0 0 0 0 0,0 0 0 0 0,0 0 1 0 0,1 0-1 0 0,-1-1 0 0 0,0 1 0 0 0,0 0 1 0 0,0 0-1 0 0,0 0 0 0 0,0 0 1 0 0,0 0-1 0 0,0 0 0 0 0,0-1 0 0 0,0 1 1 0 0,0 0-1 0 0,0 0 0 0 0,0 0 0 0 0,0 0 1 0 0,0 0-1 0 0,0 0 0 0 0,0-1 0 0 0,0 1 1 0 0,0 0-1 0 0,0 0 0 0 0,0 0 0 0 0,0 0 1 0 0,0 0-1 0 0,0 0 0 0 0,0-1 1 0 0,0 1-1 0 0,0 0 0 0 0,0 0 0 0 0,0 0 1 0 0,-1 0-1 0 0,1 0 0 0 0,0 0 0 0 0,0 0 1 0 0,0-1-1 0 0,112 23 116 0 0,-2 5 0 0 0,111 42 0 0 0,-207-64-124 0 0,18 6-1 0 0,49 25 1 0 0,-74-33 9 0 0,0 1 0 0 0,-1 0 1 0 0,1 0-1 0 0,-1 0 0 0 0,0 1 1 0 0,0 0-1 0 0,-1 0 0 0 0,0 1 1 0 0,0-1-1 0 0,0 1 0 0 0,0 0 1 0 0,-1 0-1 0 0,5 11 0 0 0,-8-15-3 0 0,0 0 0 0 0,-1 1 0 0 0,0-1 0 0 0,1 1-1 0 0,-1-1 1 0 0,0 0 0 0 0,0 1 0 0 0,0-1 0 0 0,0 1-1 0 0,-1-1 1 0 0,1 0 0 0 0,-1 1 0 0 0,0-1-1 0 0,1 0 1 0 0,-1 1 0 0 0,0-1 0 0 0,0 0 0 0 0,0 0-1 0 0,-1 0 1 0 0,1 0 0 0 0,-3 3 0 0 0,-4 5 82 0 0,0-1 0 0 0,-1 0 0 0 0,-10 8 0 0 0,5-4 20 0 0,-45 39 355 0 0,-71 47 1 0 0,68-54-149 0 0,-61 58 0 0 0,104-85-670 0 0,1 1 1 0 0,1 1-1 0 0,0 0 1 0 0,2 1-1 0 0,0 1 1 0 0,2 1-1 0 0,-13 27 1 0 0,17-30-1356 0 0,0-1 132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49:45.875"/>
    </inkml:context>
    <inkml:brush xml:id="br0">
      <inkml:brushProperty name="width" value="0.05" units="cm"/>
      <inkml:brushProperty name="height" value="0.05" units="cm"/>
      <inkml:brushProperty name="color" value="#E71224"/>
    </inkml:brush>
  </inkml:definitions>
  <inkml:trace contextRef="#ctx0" brushRef="#br0">176 1 40 0 0,'0'0'5861'0'0,"0"4"-5561"0"0,-3 11-4 0 0,0-1-1 0 0,-1 1 0 0 0,0-1 0 0 0,-1 0 1 0 0,-1 0-1 0 0,0 0 0 0 0,-1-1 1 0 0,-8 14-1 0 0,0-4-38 0 0,-2-1 1 0 0,0 0-1 0 0,-33 31 1 0 0,40-44-61 0 0,-3 1-982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49:49.663"/>
    </inkml:context>
    <inkml:brush xml:id="br0">
      <inkml:brushProperty name="width" value="0.05" units="cm"/>
      <inkml:brushProperty name="height" value="0.05" units="cm"/>
      <inkml:brushProperty name="color" value="#E71224"/>
    </inkml:brush>
  </inkml:definitions>
  <inkml:trace contextRef="#ctx0" brushRef="#br0">0 16 220 0 0,'0'0'3710'0'0,"37"0"-1753"0"0,-37 0-1956 0 0,11-3 338 0 0,0 0 0 0 0,-1 1 0 0 0,1 0 0 0 0,1 1 0 0 0,20 0 0 0 0,-30 2-230 0 0,35 7 379 0 0,-31-10-601 0 0,8-3-973 0 0,-3 2-2954 0 0,-1 1 2192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49:51.417"/>
    </inkml:context>
    <inkml:brush xml:id="br0">
      <inkml:brushProperty name="width" value="0.05" units="cm"/>
      <inkml:brushProperty name="height" value="0.05" units="cm"/>
      <inkml:brushProperty name="color" value="#E71224"/>
    </inkml:brush>
  </inkml:definitions>
  <inkml:trace contextRef="#ctx0" brushRef="#br0">17 101 440 0 0,'-10'-4'2308'0'0,"10"4"-2240"0"0,0 0 0 0 0,0 0 1 0 0,0 0-1 0 0,0 0 0 0 0,0 0 0 0 0,-1 0 0 0 0,1 0 1 0 0,0-1-1 0 0,0 1 0 0 0,0 0 0 0 0,0 0 0 0 0,0 0 1 0 0,-1 0-1 0 0,1 0 0 0 0,0 0 0 0 0,0 0 0 0 0,0 0 1 0 0,0 0-1 0 0,-1 0 0 0 0,1 0 0 0 0,0 0 0 0 0,0 0 0 0 0,0 0 1 0 0,0 0-1 0 0,-1 0 0 0 0,1 0 0 0 0,0 0 0 0 0,0 0 1 0 0,0 0-1 0 0,0 0 0 0 0,0 0 0 0 0,-1 0 0 0 0,1 1 1 0 0,0-1-1 0 0,0 0 0 0 0,0 0 0 0 0,0 0 0 0 0,0 0 1 0 0,-1 0-1 0 0,1 0 0 0 0,0 0 0 0 0,0 1 0 0 0,0-1 0 0 0,0 0 1 0 0,0 0-1 0 0,0 0 0 0 0,0 0 0 0 0,0 0 0 0 0,0 1 1 0 0,0-1-1 0 0,0 0 0 0 0,0 0 0 0 0,0 0 0 0 0,0 0 1 0 0,0 1-1 0 0,0-1 0 0 0,0 0 0 0 0,0 0 0 0 0,0 0 1 0 0,0 0-1 0 0,0 1 0 0 0,0-1 0 0 0,0 0 0 0 0,0 0 0 0 0,0 0 1 0 0,2 5-21 0 0,1-1 1 0 0,0 0-1 0 0,0 0 1 0 0,0 0-1 0 0,1 0 1 0 0,-1 0 0 0 0,1-1-1 0 0,0 1 1 0 0,0-1-1 0 0,0 0 1 0 0,0 0-1 0 0,0-1 1 0 0,1 1 0 0 0,-1-1-1 0 0,1 0 1 0 0,0 0-1 0 0,6 1 1 0 0,35 8 48 0 0,1-3 0 0 0,0-1-1 0 0,0-3 1 0 0,1-1 0 0 0,70-6 0 0 0,570-80 88 0 0,-547 61-179 0 0,58-9 9 0 0,319-9 0 0 0,-324 29 119 0 0,-193 11-35 0 0,-6 0-3396 0 0,-19-2 1078 0 0,19 1 169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1:05.656"/>
    </inkml:context>
    <inkml:brush xml:id="br0">
      <inkml:brushProperty name="width" value="0.05" units="cm"/>
      <inkml:brushProperty name="height" value="0.05" units="cm"/>
      <inkml:brushProperty name="color" value="#E71224"/>
    </inkml:brush>
  </inkml:definitions>
  <inkml:trace contextRef="#ctx0" brushRef="#br0">30 50 296 0 0,'0'0'1549'0'0,"-4"-2"-1060"0"0,-10-8-20 0 0,11 7 394 0 0,3 2-537 0 0,0 0 0 0 0,-1-1 0 0 0,1 1 0 0 0,0 0 0 0 0,0-1 0 0 0,0 1 0 0 0,-1 0 0 0 0,1-1 0 0 0,-1 1 0 0 0,1 0 0 0 0,-1 0 0 0 0,0 0 0 0 0,1 0 0 0 0,-3-3 0 0 0,2 1 2054 0 0,11 3-1136 0 0,22-2-2068 0 0,7-1 824 0 0,8 0 14 0 0,52 1 0 0 0,-47 1 31 0 0,-35 2 320 0 0,-2 0-1400 0 0,-5-2-5380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1:07.697"/>
    </inkml:context>
    <inkml:brush xml:id="br0">
      <inkml:brushProperty name="width" value="0.05" units="cm"/>
      <inkml:brushProperty name="height" value="0.05" units="cm"/>
      <inkml:brushProperty name="color" value="#E71224"/>
    </inkml:brush>
  </inkml:definitions>
  <inkml:trace contextRef="#ctx0" brushRef="#br0">28 61 300 0 0,'0'0'387'0'0,"-13"-31"2160"0"0,-1 3 93 0 0,13 27-1699 0 0,5 0-815 0 0,0 1-61 0 0,0 0-1 0 0,-1 0 0 0 0,1 1 0 0 0,0 0 1 0 0,0-1-1 0 0,0 1 0 0 0,0 0 0 0 0,-1 1 1 0 0,1-1-1 0 0,0 1 0 0 0,-1-1 0 0 0,1 1 1 0 0,-1 0-1 0 0,0 0 0 0 0,6 6 0 0 0,52 48 643 0 0,-42-37-547 0 0,149 165 1097 0 0,-48-47-662 0 0,-114-132-612 0 0,0 1 1 0 0,-1 0-1 0 0,0 0 0 0 0,-1 1 0 0 0,1-1 0 0 0,-1 1 0 0 0,0 0 0 0 0,-1 1 1 0 0,0-1-1 0 0,0 0 0 0 0,0 1 0 0 0,-1 0 0 0 0,2 10 0 0 0,-4-17-69 0 0,0 1 0 0 0,0-1 0 0 0,-1 0 0 0 0,1 0 0 0 0,0 1 0 0 0,-1-1 0 0 0,1 0 0 0 0,0 0 0 0 0,-1 0 0 0 0,1 0 0 0 0,-1 0 0 0 0,0 0 0 0 0,1 0 0 0 0,-1 0 0 0 0,0 0 0 0 0,0 0 0 0 0,0 0 0 0 0,0 0 0 0 0,0 0 0 0 0,0-1 0 0 0,0 1 0 0 0,0 0 0 0 0,0 0 0 0 0,0-1 0 0 0,0 1 0 0 0,-2 0 0 0 0,0 0-384 0 0,0 0 0 0 0,-1 0 0 0 0,1-1 1 0 0,0 1-1 0 0,0-1 0 0 0,-1 1 1 0 0,1-1-1 0 0,0 0 0 0 0,-4-1 0 0 0,-5-1-1462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1:08.060"/>
    </inkml:context>
    <inkml:brush xml:id="br0">
      <inkml:brushProperty name="width" value="0.05" units="cm"/>
      <inkml:brushProperty name="height" value="0.05" units="cm"/>
      <inkml:brushProperty name="color" value="#E71224"/>
    </inkml:brush>
  </inkml:definitions>
  <inkml:trace contextRef="#ctx0" brushRef="#br0">367 1 8 0 0,'-2'6'556'0'0,"-32"88"1285"0"0,-88 213 2717 0 0,99-268-3761 0 0,0 0 1 0 0,-51 60 0 0 0,38-53-203 0 0,22-29-599 0 0,-13 19-729 0 0,15-12-4548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2:13.001"/>
    </inkml:context>
    <inkml:brush xml:id="br0">
      <inkml:brushProperty name="width" value="0.05" units="cm"/>
      <inkml:brushProperty name="height" value="0.05" units="cm"/>
      <inkml:brushProperty name="color" value="#E71224"/>
    </inkml:brush>
  </inkml:definitions>
  <inkml:trace contextRef="#ctx0" brushRef="#br0">336 68 128 0 0,'0'0'3535'0'0,"-14"-33"-2006"0"0,13 31-1486 0 0,0 0 1 0 0,0 1-1 0 0,0-1 0 0 0,0 0 1 0 0,0 1-1 0 0,0-1 0 0 0,0 1 1 0 0,0 0-1 0 0,-1-1 1 0 0,1 1-1 0 0,-1 0 0 0 0,1 0 1 0 0,-1 0-1 0 0,1-1 1 0 0,-1 2-1 0 0,0-1 0 0 0,1 0 1 0 0,-1 0-1 0 0,0 0 0 0 0,-2 0 1 0 0,-1 0 14 0 0,0-1 0 0 0,-1 1 1 0 0,1 0-1 0 0,0 0 0 0 0,-9 0 1 0 0,13 1-15 0 0,-38 5 235 0 0,36-2-268 0 0,-1 0 0 0 0,0 0 0 0 0,1 0-1 0 0,0 1 1 0 0,0-1 0 0 0,0 1 0 0 0,0 0 0 0 0,0 0 0 0 0,1 0-1 0 0,-1 0 1 0 0,1 0 0 0 0,1 1 0 0 0,-1-1 0 0 0,0 1 0 0 0,1-1 0 0 0,-1 7-1 0 0,-2 12-2 0 0,0 1-1 0 0,1 26 0 0 0,0-9 4 0 0,1 0-12 0 0,2 0 0 0 0,8 73 0 0 0,0-32-59 0 0,2 28-65 0 0,-3-51 15 0 0,-2 93 0 0 0,-7-123 47 0 0,-1-1 0 0 0,-1 1 0 0 0,-11 38-1 0 0,10-52-1 0 0,0 0-1 0 0,-1 0 0 0 0,0 0 0 0 0,-2-1 1 0 0,1 0-1 0 0,-2-1 0 0 0,-15 21 1 0 0,22-31 48 0 0,0 0 0 0 0,-1 0 1 0 0,1 0-1 0 0,-1 0 1 0 0,1-1-1 0 0,-1 1 1 0 0,0-1-1 0 0,0 0 1 0 0,0 1-1 0 0,0-1 1 0 0,0-1-1 0 0,0 1 1 0 0,-1 0-1 0 0,1-1 1 0 0,-1 0-1 0 0,1 1 1 0 0,-1-1-1 0 0,-7 0 1 0 0,9-1-19 0 0,-18-14-115 0 0,19 10 135 0 0,-1 0 0 0 0,1 1 0 0 0,0-1 0 0 0,0 0-1 0 0,0 0 1 0 0,0 0 0 0 0,1 0 0 0 0,-1 0 0 0 0,1 0-1 0 0,0 0 1 0 0,1 0 0 0 0,-1 0 0 0 0,0 0 0 0 0,1 0-1 0 0,0 1 1 0 0,0-1 0 0 0,0 0 0 0 0,1 0 0 0 0,-1 1-1 0 0,1-1 1 0 0,0 0 0 0 0,0 1 0 0 0,0 0 0 0 0,0-1-1 0 0,5-4 1 0 0,-6 7 15 0 0,0 0 0 0 0,0 0 1 0 0,1 1-1 0 0,-1-1 0 0 0,0 0 0 0 0,0 0 0 0 0,0 1 0 0 0,1-1 1 0 0,-1 1-1 0 0,0-1 0 0 0,1 1 0 0 0,-1-1 0 0 0,0 1 0 0 0,1 0 0 0 0,-1 0 1 0 0,1-1-1 0 0,-1 1 0 0 0,0 0 0 0 0,1 0 0 0 0,-1 1 0 0 0,1-1 1 0 0,-1 0-1 0 0,0 0 0 0 0,1 1 0 0 0,-1-1 0 0 0,0 1 0 0 0,3 0 1 0 0,0 1 8 0 0,0 0 1 0 0,0 0 0 0 0,0 0 0 0 0,0 0 0 0 0,-1 1 0 0 0,1-1 0 0 0,3 4-1 0 0,1 3 20 0 0,-1 0-1 0 0,-1 0 0 0 0,1 1 1 0 0,-1 0-1 0 0,-1 0 0 0 0,8 20 0 0 0,18 66 295 0 0,-17-31 150 0 0,-3 0 0 0 0,-2 1 0 0 0,-4 0 0 0 0,-3 68 0 0 0,-11 31 529 0 0,0 2-187 0 0,5-122-670 0 0,0 13-4598 0 0,0-49 526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2:14.686"/>
    </inkml:context>
    <inkml:brush xml:id="br0">
      <inkml:brushProperty name="width" value="0.05" units="cm"/>
      <inkml:brushProperty name="height" value="0.05" units="cm"/>
      <inkml:brushProperty name="color" value="#E71224"/>
    </inkml:brush>
  </inkml:definitions>
  <inkml:trace contextRef="#ctx0" brushRef="#br0">4 13 384 0 0,'0'0'961'0'0,"-4"-13"5070"0"0,70 145-4719 0 0,-56-113-1089 0 0,2-1 0 0 0,0-1 0 0 0,1 0 0 0 0,1-1 0 0 0,19 18 0 0 0,-19-23-852 0 0,0 0 0 0 0,0-1 0 0 0,31 17 1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2:15.124"/>
    </inkml:context>
    <inkml:brush xml:id="br0">
      <inkml:brushProperty name="width" value="0.05" units="cm"/>
      <inkml:brushProperty name="height" value="0.05" units="cm"/>
      <inkml:brushProperty name="color" value="#E71224"/>
    </inkml:brush>
  </inkml:definitions>
  <inkml:trace contextRef="#ctx0" brushRef="#br0">336 0 4 0 0,'0'0'2846'0'0,"-2"4"-2332"0"0,-9 19 311 0 0,-2-1 0 0 0,0 0-1 0 0,-1-1 1 0 0,-1-1 0 0 0,-31 33-1 0 0,7-7 93 0 0,20-25-381 0 0,-28 24 1 0 0,0 0-37 0 0,38-36-552 0 0,0 1 0 0 0,0 1 0 0 0,-13 22 1 0 0,19-27-1100 0 0,-1 1 1 0 0,2 0 0 0 0,-1 0 0 0 0,1 0 0 0 0,-2 10 0 0 0,1-5-932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2:15.488"/>
    </inkml:context>
    <inkml:brush xml:id="br0">
      <inkml:brushProperty name="width" value="0.05" units="cm"/>
      <inkml:brushProperty name="height" value="0.05" units="cm"/>
      <inkml:brushProperty name="color" value="#E71224"/>
    </inkml:brush>
  </inkml:definitions>
  <inkml:trace contextRef="#ctx0" brushRef="#br0">23 12 668 0 0,'0'0'667'0'0,"-3"0"-28"0"0,-10-4-39 0 0,10 3 488 0 0,0-3-601 0 0,2 1 12 0 0,7 4 2577 0 0,6 6-2955 0 0,0-1-1 0 0,0 2 1 0 0,-1 0-1 0 0,0 0 1 0 0,0 1-1 0 0,0 0 1 0 0,10 13-1 0 0,10 5-802 0 0,-6-13-4072 0 0,-16-11 2922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44.570"/>
    </inkml:context>
    <inkml:brush xml:id="br0">
      <inkml:brushProperty name="width" value="0.05" units="cm"/>
      <inkml:brushProperty name="height" value="0.05" units="cm"/>
      <inkml:brushProperty name="color" value="#E71224"/>
    </inkml:brush>
  </inkml:definitions>
  <inkml:trace contextRef="#ctx0" brushRef="#br0">22 3363 252 0 0,'-1'0'147'0'0,"0"0"0"0"0,0 0 0 0 0,0 0-1 0 0,0 0 1 0 0,1 0 0 0 0,-1 0 0 0 0,0-1 0 0 0,0 1 0 0 0,0 0-1 0 0,0-1 1 0 0,0 1 0 0 0,1-1 0 0 0,-1 1 0 0 0,0-1-1 0 0,0 1 1 0 0,1-1 0 0 0,-1 1 0 0 0,0-1 0 0 0,1 0 0 0 0,-1 0-1 0 0,1 1 1 0 0,-1-1 0 0 0,1 0 0 0 0,-1 0 0 0 0,0-1 0 0 0,1 0-46 0 0,-1 0 1 0 0,1 0 0 0 0,0 0 0 0 0,0 0-1 0 0,0 0 1 0 0,0 0 0 0 0,0 0 0 0 0,0 0-1 0 0,0 0 1 0 0,1 0 0 0 0,0-3 0 0 0,4-9-158 0 0,0 1 0 0 0,14-24 0 0 0,-12 24 418 0 0,189-319 323 0 0,25 15-472 0 0,-215 309-207 0 0,521-662 308 0 0,101-34-205 0 0,58 59-110 0 0,-487 485-95 0 0,-185 149 90 0 0,246-178-164 0 0,-185 139 23 0 0,126-62 1 0 0,-177 101 92 0 0,0 1 0 0 0,0 1 0 0 0,31-8 0 0 0,-53 17 39 0 0,-19 3-2140 0 0,11-1 691 0 0,-2 2 112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9:31.461"/>
    </inkml:context>
    <inkml:brush xml:id="br0">
      <inkml:brushProperty name="width" value="0.05" units="cm"/>
      <inkml:brushProperty name="height" value="0.05" units="cm"/>
      <inkml:brushProperty name="color" value="#E71224"/>
    </inkml:brush>
  </inkml:definitions>
  <inkml:trace contextRef="#ctx0" brushRef="#br0">4758 40 476 0 0,'1'-12'687'0'0,"-2"-16"4731"0"0,20 70-5279 0 0,-2 1-1 0 0,-2 1 1 0 0,10 51 0 0 0,17 145 242 0 0,-29-47 105 0 0,-9-101-138 0 0,19 442 865 0 0,-28-9-45 0 0,-6-184-590 0 0,6 67-44 0 0,-4-221-283 0 0,2-89-89 0 0,-4 8 85 0 0,-43 180 0 0 0,26-158-119 0 0,-20 95 91 0 0,-56 340 354 0 0,47 161 852 0 0,41-404-1214 0 0,-9 44-59 0 0,19-297-149 0 0,-1 58-25 0 0,11 183 0 0 0,4-230 20 0 0,1 35-7 0 0,-4-62 7 0 0,-5-48 9 0 0,0-1 2 0 0,-2 31-33 0 0,-3 19 60 0 0,3-47-37 0 0,2 31-21 0 0,0-35 24 0 0,-1 1-1 0 0,1 0 1 0 0,0-1-1 0 0,0 1 1 0 0,-1 0-1 0 0,1-1 1 0 0,-1 1-1 0 0,0 0 1 0 0,1-1-1 0 0,-1 1 1 0 0,0-1-1 0 0,0 1 1 0 0,0-1-1 0 0,0 1 1 0 0,0-1-1 0 0,0 0 1 0 0,-1 0-1 0 0,1 1 1 0 0,0-1 0 0 0,-1 0-1 0 0,1 0 1 0 0,-1 0-1 0 0,1-1 1 0 0,-1 1-1 0 0,1 0 1 0 0,-3 1-1 0 0,-5 1-1 0 0,-1-1 0 0 0,1 1 0 0 0,-17 1 0 0 0,4 0 7 0 0,-36 6-27 0 0,-108 5 0 0 0,113-12-6 0 0,-543 16-502 0 0,358-20 314 0 0,78 0 98 0 0,49 0 55 0 0,-339-5-234 0 0,-201 40-276 0 0,1 35-368 0 0,220-9 524 0 0,374-48 374 0 0,53-12 38 0 0,-1 0-2 0 0,-39 2-17 0 0,-17 1 202 0 0,47-2-138 0 0,10-1-2 0 0,-1 0-8 0 0,-65 9 310 0 0,66-9-272 0 0,-35 4 194 0 0,0-1-195 0 0,-135 5 305 0 0,154-6-338 0 0,14-2-2 0 0,1-1 9 0 0,-36-1 132 0 0,35 2-108 0 0,1 0-50 0 0,-15 2 5 0 0,15-1-1 0 0,0-1 0 0 0,-145 19 89 0 0,145-18-114 0 0,1-1 5 0 0,-10 2-10 0 0,9-1-5 0 0,0-1-12 0 0,-13 1-21 0 0,13-1-22 0 0,0 0-22 0 0,-35 3-884 0 0,35-2 498 0 0,-7-2-1021 0 0,6 0 245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2:15.816"/>
    </inkml:context>
    <inkml:brush xml:id="br0">
      <inkml:brushProperty name="width" value="0.05" units="cm"/>
      <inkml:brushProperty name="height" value="0.05" units="cm"/>
      <inkml:brushProperty name="color" value="#E71224"/>
    </inkml:brush>
  </inkml:definitions>
  <inkml:trace contextRef="#ctx0" brushRef="#br0">206 1 312 0 0,'0'0'2238'0'0,"-3"3"-1514"0"0,-5 6-225 0 0,0 1 1 0 0,2-1-1 0 0,-1 2 1 0 0,1-1-1 0 0,0 1 1 0 0,-6 18-1 0 0,-24 81 1187 0 0,18-51-960 0 0,-14 28 49 0 0,17-50-314 0 0,1 1 0 0 0,-8 42-1 0 0,16-62-429 0 0,0 8-1306 0 0,6-24 772 0 0,21-22-7441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2:16.619"/>
    </inkml:context>
    <inkml:brush xml:id="br0">
      <inkml:brushProperty name="width" value="0.05" units="cm"/>
      <inkml:brushProperty name="height" value="0.05" units="cm"/>
      <inkml:brushProperty name="color" value="#E71224"/>
    </inkml:brush>
  </inkml:definitions>
  <inkml:trace contextRef="#ctx0" brushRef="#br0">26 47 348 0 0,'0'0'605'0'0,"-15"-23"4157"0"0,5 9-1640 0 0,10 14-3086 0 0,-1 0 0 0 0,1 0 0 0 0,0-1 0 0 0,0 1 0 0 0,0 0 0 0 0,0 0 0 0 0,0 0 0 0 0,0-1 0 0 0,1 1 0 0 0,-1 0 0 0 0,0 0 0 0 0,0-1 0 0 0,0 1 0 0 0,0 0 0 0 0,0 0 0 0 0,0 0 0 0 0,0-1 0 0 0,0 1 0 0 0,0 0 0 0 0,1 0 0 0 0,-1 0 0 0 0,0-1 0 0 0,0 1 0 0 0,0 0 0 0 0,0 0 0 0 0,1 0 0 0 0,-1 0 0 0 0,0 0 0 0 0,0 0 0 0 0,0-1 0 0 0,1 1 0 0 0,-1 0 0 0 0,0 0 0 0 0,0 0 0 0 0,1 0 0 0 0,31-1-128 0 0,-9 2 243 0 0,50-5-917 0 0,127 11 0 0 0,-199-6 760 0 0,0-1-1 0 0,-1 0 1 0 0,1 1-1 0 0,-1-1 1 0 0,1 0 0 0 0,0 1-1 0 0,-1-1 1 0 0,1 1-1 0 0,-1-1 1 0 0,1 1-1 0 0,-1-1 1 0 0,0 1 0 0 0,1 0-1 0 0,-1-1 1 0 0,1 1-1 0 0,-1-1 1 0 0,0 1 0 0 0,0 0-1 0 0,1-1 1 0 0,-1 1-1 0 0,0 0 1 0 0,0-1-1 0 0,0 1 1 0 0,0 0 0 0 0,0 0-1 0 0,0 0 1 0 0,1 19-76 0 0,-2-8 98 0 0,-2 0 0 0 0,1 0 0 0 0,-1-1 0 0 0,-1 1 0 0 0,0-1 0 0 0,-8 15 0 0 0,-41 67 363 0 0,25-46-137 0 0,-133 265 1323 0 0,160-309-1531 0 0,0 1 0 0 0,-1-1 1 0 0,1 0-1 0 0,0 0 0 0 0,1 0 0 0 0,-1 1 0 0 0,1-1 1 0 0,-1 0-1 0 0,1 1 0 0 0,0-1 0 0 0,0 0 1 0 0,0 1-1 0 0,1-1 0 0 0,-1 0 0 0 0,1 1 0 0 0,0-1 1 0 0,0 0-1 0 0,0 0 0 0 0,2 5 0 0 0,0-4 21 0 0,0 1-1 0 0,0-1 0 0 0,0 0 0 0 0,1 0 1 0 0,0 0-1 0 0,-1-1 0 0 0,1 1 1 0 0,1-1-1 0 0,-1 0 0 0 0,0 0 0 0 0,8 3 1 0 0,-2-1-227 0 0,1 0 0 0 0,-1-1 0 0 0,1-1 0 0 0,0 0 0 0 0,-1 0 0 0 0,2-1 0 0 0,-1-1 0 0 0,0 1 0 0 0,0-2 0 0 0,0 0 0 0 0,15-1 0 0 0,3-8-1439 0 0,-19 2-2692 0 0,-5 0 2018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2:16.968"/>
    </inkml:context>
    <inkml:brush xml:id="br0">
      <inkml:brushProperty name="width" value="0.05" units="cm"/>
      <inkml:brushProperty name="height" value="0.05" units="cm"/>
      <inkml:brushProperty name="color" value="#E71224"/>
    </inkml:brush>
  </inkml:definitions>
  <inkml:trace contextRef="#ctx0" brushRef="#br0">1 213 36 0 0,'5'-9'424'0'0,"0"-1"-1"0"0,1 2 1 0 0,0-1 0 0 0,0 1 0 0 0,1-1-1 0 0,0 2 1 0 0,1-1 0 0 0,0 1 0 0 0,0 0-1 0 0,0 1 1 0 0,1 0 0 0 0,0 0 0 0 0,0 1-1 0 0,15-7 1 0 0,13-2 180 0 0,0 1-1 0 0,62-13 1 0 0,-52 15-406 0 0,-15 5-690 0 0,-23 5-290 0 0,0-1 0 0 0,0 0-1 0 0,0 0 1 0 0,-1-1-1 0 0,14-5 1 0 0,-11 1-1029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2:18.198"/>
    </inkml:context>
    <inkml:brush xml:id="br0">
      <inkml:brushProperty name="width" value="0.05" units="cm"/>
      <inkml:brushProperty name="height" value="0.05" units="cm"/>
      <inkml:brushProperty name="color" value="#E71224"/>
    </inkml:brush>
  </inkml:definitions>
  <inkml:trace contextRef="#ctx0" brushRef="#br0">0 1 432 0 0,'0'0'2188'0'0,"3"6"-1745"0"0,106 190 1699 0 0,-61-112-1282 0 0,4-2 0 0 0,98 119 0 0 0,13-7 334 0 0,97 89 191 0 0,-44-51-421 0 0,-56-67-447 0 0,-5-4-105 0 0,12 13-112 0 0,5 6-678 0 0,-139-141-118 0 0,14 15-834 0 0,-13-24-4219 0 0,-29-26 2845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2:18.556"/>
    </inkml:context>
    <inkml:brush xml:id="br0">
      <inkml:brushProperty name="width" value="0.05" units="cm"/>
      <inkml:brushProperty name="height" value="0.05" units="cm"/>
      <inkml:brushProperty name="color" value="#E71224"/>
    </inkml:brush>
  </inkml:definitions>
  <inkml:trace contextRef="#ctx0" brushRef="#br0">1193 1 256 0 0,'-12'18'770'0'0,"0"1"0"0"0,1 0 1 0 0,1 0-1 0 0,-12 31 0 0 0,-23 88 465 0 0,30-88-813 0 0,-68 224 1208 0 0,-132 370 992 0 0,146-478-2152 0 0,-114 262 602 0 0,122-302-804 0 0,-106 162 0 0 0,136-241-489 0 0,-106 154-335 0 0,36-75-3678 0 0,92-116 1553 0 0,-1-4 203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2:19.569"/>
    </inkml:context>
    <inkml:brush xml:id="br0">
      <inkml:brushProperty name="width" value="0.05" units="cm"/>
      <inkml:brushProperty name="height" value="0.05" units="cm"/>
      <inkml:brushProperty name="color" value="#E71224"/>
    </inkml:brush>
  </inkml:definitions>
  <inkml:trace contextRef="#ctx0" brushRef="#br0">0 0 456 0 0,'0'0'6399'0'0,"19"12"-5868"0"0,39 35 63 0 0,200 183 749 0 0,-24 17-628 0 0,178 184 25 0 0,-227-258-586 0 0,-6-7-417 0 0,-125-114-58 0 0,-15-15-1350 0 0,39 47-1 0 0,-71-72-1787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2:19.929"/>
    </inkml:context>
    <inkml:brush xml:id="br0">
      <inkml:brushProperty name="width" value="0.05" units="cm"/>
      <inkml:brushProperty name="height" value="0.05" units="cm"/>
      <inkml:brushProperty name="color" value="#E71224"/>
    </inkml:brush>
  </inkml:definitions>
  <inkml:trace contextRef="#ctx0" brushRef="#br0">591 0 512 0 0,'-6'95'1871'0'0,"-4"34"-472"0"0,3-76-909 0 0,-5 46 816 0 0,-48 183-1 0 0,24-161-717 0 0,-112 336 1136 0 0,-25 59-543 0 0,105-303-897 0 0,60-186-357 0 0,-8 16-605 0 0,3 1-1 0 0,2 0 1 0 0,-11 84-1 0 0,22-101-3224 0 0,0-19 1669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2:20.964"/>
    </inkml:context>
    <inkml:brush xml:id="br0">
      <inkml:brushProperty name="width" value="0.05" units="cm"/>
      <inkml:brushProperty name="height" value="0.05" units="cm"/>
      <inkml:brushProperty name="color" value="#E71224"/>
    </inkml:brush>
  </inkml:definitions>
  <inkml:trace contextRef="#ctx0" brushRef="#br0">0 6 416 0 0,'0'0'66'0'0,"0"0"-1"0"0,1 0 1 0 0,-1 0-1 0 0,0 0 1 0 0,0 0-1 0 0,0 0 1 0 0,0 0 0 0 0,0 0-1 0 0,1 0 1 0 0,-1 0-1 0 0,0 0 1 0 0,0 0-1 0 0,0 0 1 0 0,0 0-1 0 0,0 0 1 0 0,1 0 0 0 0,-1 0-1 0 0,0 0 1 0 0,0 0-1 0 0,0 0 1 0 0,0 0-1 0 0,0 0 1 0 0,0 0-1 0 0,1 0 1 0 0,-1 0 0 0 0,0-1-1 0 0,0 1 1 0 0,0 0-1 0 0,0 0 1 0 0,0 0-1 0 0,0 0 1 0 0,0 0 0 0 0,1 0-1 0 0,-1 0 1 0 0,0-1-1 0 0,0 1 1 0 0,0 0-1 0 0,0 0 1 0 0,0 0-1 0 0,0 0 1 0 0,0 0 0 0 0,0-1-1 0 0,0 1 1 0 0,0 0-1 0 0,0 0 1 0 0,0 0-1 0 0,0 0 1 0 0,0-1-1 0 0,0 1 1 0 0,0 0 0 0 0,0 0-1 0 0,0 0 1 0 0,0 0-1 0 0,0 0 1 0 0,0-1-1 0 0,0 1 1 0 0,0 0 0 0 0,-1 0-1 0 0,1 0 1 0 0,0 0-1 0 0,0 0 1 0 0,0 0-1 0 0,0 0 1 0 0,0-1-1 0 0,14 16 849 0 0,17 30-798 0 0,19 39 381 0 0,125 201 773 0 0,-132-224-993 0 0,2-1 1 0 0,78 78-1 0 0,156 116 674 0 0,-199-192-640 0 0,113 65 1 0 0,-2-8-186 0 0,-171-103-412 0 0,0 0 0 0 0,-1 1-1 0 0,-1 1 1 0 0,25 33-1 0 0,-14-18-1229 0 0,-15-11-1974 0 0,-7-12 1482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2:21.336"/>
    </inkml:context>
    <inkml:brush xml:id="br0">
      <inkml:brushProperty name="width" value="0.05" units="cm"/>
      <inkml:brushProperty name="height" value="0.05" units="cm"/>
      <inkml:brushProperty name="color" value="#E71224"/>
    </inkml:brush>
  </inkml:definitions>
  <inkml:trace contextRef="#ctx0" brushRef="#br0">596 1 464 0 0,'-5'150'2480'0'0,"-35"211"-1"0"0,-4-115-1207 0 0,-87 335 858 0 0,70-383-2403 0 0,-8-2 0 0 0,-112 220 0 0 0,131-321-4021 0 0,36-73 2202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2:52.392"/>
    </inkml:context>
    <inkml:brush xml:id="br0">
      <inkml:brushProperty name="width" value="0.05" units="cm"/>
      <inkml:brushProperty name="height" value="0.05" units="cm"/>
      <inkml:brushProperty name="color" value="#E71224"/>
    </inkml:brush>
  </inkml:definitions>
  <inkml:trace contextRef="#ctx0" brushRef="#br0">1 1 388 0 0,'0'0'7255'0'0,"5"0"-7234"0"0,34 4 29 0 0,53 12 1 0 0,-5 0-13 0 0,652 37 40 0 0,175-12-48 0 0,-167-3-6 0 0,-140 1 9 0 0,-3 25-20 0 0,-567-60-9 0 0,694 56 4 0 0,143-30 28 0 0,-254-13-246 0 0,-583-17 96 0 0,316 18-2339 0 0,-342-15-152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4T03:59:32.610"/>
    </inkml:context>
    <inkml:brush xml:id="br0">
      <inkml:brushProperty name="width" value="0.05" units="cm"/>
      <inkml:brushProperty name="height" value="0.05" units="cm"/>
      <inkml:brushProperty name="color" value="#E71224"/>
    </inkml:brush>
  </inkml:definitions>
  <inkml:trace contextRef="#ctx0" brushRef="#br0">1 0 364,'16'91'1389,"5"-2"-1,34 95 1,-38-128-1025,220 672 3155,46-23-955,-233-587-2258,131 371 732,-139-315-812,-11-36-124,47 154-1165,-76-284 756,1 0 0,1 0 0,-1 0-1,8 11 1,-6-10-85,-2-5-442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2:55.067"/>
    </inkml:context>
    <inkml:brush xml:id="br0">
      <inkml:brushProperty name="width" value="0.05" units="cm"/>
      <inkml:brushProperty name="height" value="0.05" units="cm"/>
      <inkml:brushProperty name="color" value="#E71224"/>
    </inkml:brush>
  </inkml:definitions>
  <inkml:trace contextRef="#ctx0" brushRef="#br0">99 118 48 0 0,'-43'-17'2510'0'0,"-1"7"-783"0"0,33 7-939 0 0,31 3-594 0 0,257 20-88 0 0,-36 0-31 0 0,476-16 22 0 0,-382 22-94 0 0,231 34 110 0 0,-66-55-194 0 0,-114-6 147 0 0,-152 16-43 0 0,84 2 19 0 0,564-33 722 0 0,-409 0-579 0 0,-180 3-104 0 0,85-11-62 0 0,-229 12-38 0 0,158-25 80 0 0,-76 6-15 0 0,476-51 97 0 0,-156 59-86 0 0,-491 24-45 0 0,76 11 1 0 0,-134-12 13 0 0,0 0-11 0 0,6 0-10 0 0,-6 0 78 0 0,1 21 328 0 0,-39 288-90 0 0,29-146-218 0 0,2-35-51 0 0,-27 160 0 0 0,-78 454 43 0 0,99-627-84 0 0,-18 271-11 0 0,21-267 4 0 0,3-69-5 0 0,2 0 1 0 0,6 79 0 0 0,3-48-9 0 0,-4-43-4 0 0,14 70 0 0 0,-7-65-12 0 0,16 58-26 0 0,5-14-3 0 0,14 50-304 0 0,-42-132 339 0 0,0 1 0 0 0,-1 0 1 0 0,0-1-1 0 0,0 1 0 0 0,0 0 0 0 0,-1 0 1 0 0,0-1-1 0 0,0 1 0 0 0,0 0 1 0 0,-1 0-1 0 0,0-1 0 0 0,0 1 0 0 0,-1 0 1 0 0,-3 9-1 0 0,4-13 13 0 0,0-1 0 0 0,-1 0 0 0 0,1 0 0 0 0,-1 1 0 0 0,1-1 0 0 0,-1 0 0 0 0,0 0 0 0 0,1-1 0 0 0,-1 1 0 0 0,0 0 0 0 0,0-1 0 0 0,0 1 0 0 0,1 0 0 0 0,-1-1 0 0 0,0 0-1 0 0,-2 1 1 0 0,-32 0-28 0 0,-234-25-13 0 0,-89-1 308 0 0,15 28-140 0 0,105 13-113 0 0,-62 3-742 0 0,137-16-3405 0 0,133-6 2576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2:57.238"/>
    </inkml:context>
    <inkml:brush xml:id="br0">
      <inkml:brushProperty name="width" value="0.05" units="cm"/>
      <inkml:brushProperty name="height" value="0.05" units="cm"/>
      <inkml:brushProperty name="color" value="#E71224"/>
    </inkml:brush>
  </inkml:definitions>
  <inkml:trace contextRef="#ctx0" brushRef="#br0">79 70 44 0 0,'0'0'1814'0'0,"-2"-29"-394"0"0,2-10-666 0 0,0 37-356 0 0,0 8-378 0 0,3 45 9 0 0,6 243 102 0 0,-13-158-85 0 0,-19 479 514 0 0,-4-325-405 0 0,13-163-76 0 0,8-75-42 0 0,-4 83 5 0 0,9-97-1830 0 0,2-37 1488 0 0,-4 15-1587 0 0,1-5 1009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2:58.189"/>
    </inkml:context>
    <inkml:brush xml:id="br0">
      <inkml:brushProperty name="width" value="0.05" units="cm"/>
      <inkml:brushProperty name="height" value="0.05" units="cm"/>
      <inkml:brushProperty name="color" value="#E71224"/>
    </inkml:brush>
  </inkml:definitions>
  <inkml:trace contextRef="#ctx0" brushRef="#br0">70 122 12 0 0,'-27'-31'3208'0'0,"26"30"-3164"0"0,1 1 0 0 0,0-1-1 0 0,-1 1 1 0 0,1 0 0 0 0,-1-1-1 0 0,1 1 1 0 0,-1-1 0 0 0,1 1-1 0 0,-1 0 1 0 0,1 0-1 0 0,-1-1 1 0 0,0 1 0 0 0,1 0-1 0 0,-1 0 1 0 0,1-1 0 0 0,-1 1-1 0 0,0 0 1 0 0,1 0 0 0 0,-1 0-1 0 0,1 0 1 0 0,-1 0 0 0 0,0 0-1 0 0,1 0 1 0 0,-1 0 0 0 0,0 0-1 0 0,1 1 1 0 0,-1-1 0 0 0,1 0-1 0 0,-1 0 1 0 0,0 0 0 0 0,1 1-1 0 0,-1-1 1 0 0,1 0-1 0 0,-1 1 1 0 0,1-1 0 0 0,-1 0-1 0 0,1 1 1 0 0,-1-1 0 0 0,1 1-1 0 0,-1-1 1 0 0,1 1 0 0 0,0-1-1 0 0,-1 1 1 0 0,1-1 0 0 0,0 1-1 0 0,-1-1 1 0 0,1 1 0 0 0,0 0-1 0 0,-11 29 315 0 0,9-16-273 0 0,0 0 1 0 0,1-1 0 0 0,0 1 0 0 0,1 0 0 0 0,0 0-1 0 0,1-1 1 0 0,1 1 0 0 0,1 0 0 0 0,4 17 0 0 0,-5-24-61 0 0,1 0 1 0 0,0 0 0 0 0,0 0 0 0 0,0-1 0 0 0,1 1 0 0 0,0-1 0 0 0,1 0-1 0 0,-1 0 1 0 0,1 0 0 0 0,0 0 0 0 0,0-1 0 0 0,1 0 0 0 0,0 0 0 0 0,0-1 0 0 0,0 1-1 0 0,0-1 1 0 0,1 0 0 0 0,10 4 0 0 0,-11-6-16 0 0,0 0 0 0 0,1 0-1 0 0,-1 0 1 0 0,1-1 0 0 0,-1 0 0 0 0,1 0 0 0 0,0 0 0 0 0,-1-1-1 0 0,1 0 1 0 0,0-1 0 0 0,-1 1 0 0 0,1-1 0 0 0,0 0 0 0 0,-1-1-1 0 0,12-4 1 0 0,-14 4-8 0 0,0 0 1 0 0,1 0-1 0 0,-1 0 0 0 0,0-1 0 0 0,0 0 0 0 0,-1 0 0 0 0,1 0 0 0 0,0 0 1 0 0,-1-1-1 0 0,0 1 0 0 0,0-1 0 0 0,0 0 0 0 0,0 0 0 0 0,-1 0 0 0 0,1 0 1 0 0,-1-1-1 0 0,0 1 0 0 0,-1-1 0 0 0,1 1 0 0 0,-1-1 0 0 0,1 1 1 0 0,0-8-1 0 0,0-9-24 0 0,0 0 1 0 0,-1 0-1 0 0,0 0 1 0 0,-2 0 0 0 0,-6-36-1 0 0,5 48 19 0 0,0 1 0 0 0,0-1 0 0 0,-1 1 0 0 0,0-1 0 0 0,0 1 0 0 0,-1 0 0 0 0,0 0 0 0 0,0 0 0 0 0,-1 0-1 0 0,0 1 1 0 0,-1 0 0 0 0,1 0 0 0 0,-1 0 0 0 0,-1 1 0 0 0,1 0 0 0 0,-9-6 0 0 0,14 11-31 0 0,-1 1 0 0 0,0-1 0 0 0,1 0 0 0 0,-1 1-1 0 0,0-1 1 0 0,0 1 0 0 0,0-1 0 0 0,1 1 0 0 0,-1 0 0 0 0,0 0 0 0 0,0-1 0 0 0,0 2 0 0 0,0-1 0 0 0,1 0-1 0 0,-1 0 1 0 0,0 0 0 0 0,0 1 0 0 0,0-1 0 0 0,1 1 0 0 0,-1 0 0 0 0,0-1 0 0 0,0 1 0 0 0,1 0 0 0 0,-1 0-1 0 0,1 0 1 0 0,-1 0 0 0 0,1 0 0 0 0,-1 0 0 0 0,1 1 0 0 0,-2 1 0 0 0,-5 5-777 0 0,1 0-1 0 0,1 0 1 0 0,-11 16 0 0 0,17-24 805 0 0,-13 20-1562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2:59.176"/>
    </inkml:context>
    <inkml:brush xml:id="br0">
      <inkml:brushProperty name="width" value="0.05" units="cm"/>
      <inkml:brushProperty name="height" value="0.05" units="cm"/>
      <inkml:brushProperty name="color" value="#E71224"/>
    </inkml:brush>
  </inkml:definitions>
  <inkml:trace contextRef="#ctx0" brushRef="#br0">31 13 144 0 0,'-13'-9'2319'0'0,"13"9"-2240"0"0,-1 0 1 0 0,1-1-1 0 0,0 1 0 0 0,-1 0 1 0 0,1-1-1 0 0,0 1 1 0 0,-1 0-1 0 0,1 0 0 0 0,0-1 1 0 0,-1 1-1 0 0,1 0 1 0 0,-1 0-1 0 0,1 0 0 0 0,0 0 1 0 0,-1 0-1 0 0,1-1 0 0 0,-1 1 1 0 0,1 0-1 0 0,-1 0 1 0 0,1 0-1 0 0,-1 0 0 0 0,1 0 1 0 0,0 0-1 0 0,-1 0 0 0 0,1 0 1 0 0,-1 0-1 0 0,1 1 1 0 0,-1-1-1 0 0,1 0 0 0 0,-1 0 1 0 0,4 48 311 0 0,15 84 0 0 0,-1-22-206 0 0,4 189-225 0 0,-36 73 189 0 0,13-353-133 0 0,-21 152 87 0 0,7-91-123 0 0,14-72 21 0 0,0 0 0 0 0,1 0 0 0 0,0-1 0 0 0,0 1 0 0 0,1 0 0 0 0,1 14 0 0 0,-1-2 4 0 0,0-12-6 0 0,1 0 1 0 0,-1 0-1 0 0,1-1 1 0 0,1 1 0 0 0,-1 0-1 0 0,1-1 1 0 0,0 0-1 0 0,1 1 1 0 0,5 9 0 0 0,-6-14-2 0 0,1 0 1 0 0,-1-1-1 0 0,1 1 1 0 0,0 0-1 0 0,0-1 1 0 0,0 0-1 0 0,0 0 1 0 0,0 0-1 0 0,1 0 1 0 0,-1 0-1 0 0,1-1 1 0 0,-1 0-1 0 0,1 1 1 0 0,0-1-1 0 0,-1-1 1 0 0,1 1-1 0 0,0 0 1 0 0,0-1-1 0 0,-1 0 1 0 0,1 0-1 0 0,5 0 1 0 0,4 0-1 0 0,223 17-55 0 0,-185-13 67 0 0,99-5 0 0 0,-91-2 25 0 0,94 8 0 0 0,-151-5-116 0 0,0 0-1 0 0,0 0 0 0 0,0 1 0 0 0,0-1 1 0 0,0 1-1 0 0,0-1 0 0 0,0 1 1 0 0,0 0-1 0 0,0-1 0 0 0,0 1 0 0 0,0 0 1 0 0,0 0-1 0 0,0 0 0 0 0,-1 1 1 0 0,1-1-1 0 0,0 0 0 0 0,-1 1 1 0 0,1-1-1 0 0,-1 1 0 0 0,0-1 0 0 0,1 1 1 0 0,-1 0-1 0 0,0 0 0 0 0,0-1 1 0 0,0 1-1 0 0,0 0 0 0 0,0 0 1 0 0,-1 0-1 0 0,1 0 0 0 0,-1 0 0 0 0,1 0 1 0 0,-1 0-1 0 0,1 0 0 0 0,-1 1 1 0 0,0-1-1 0 0,0 0 0 0 0,0 0 1 0 0,0 0-1 0 0,-1 0 0 0 0,1 0 0 0 0,-1 0 1 0 0,1 0-1 0 0,-1 0 0 0 0,0 0 1 0 0,-1 4-1 0 0,-5 11-1241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3:10.592"/>
    </inkml:context>
    <inkml:brush xml:id="br0">
      <inkml:brushProperty name="width" value="0.05" units="cm"/>
      <inkml:brushProperty name="height" value="0.05" units="cm"/>
      <inkml:brushProperty name="color" value="#E71224"/>
    </inkml:brush>
  </inkml:definitions>
  <inkml:trace contextRef="#ctx0" brushRef="#br0">59 168 144 0 0,'-44'-128'5304'0'0,"31"90"-3937"0"0,12 37-665 0 0,5 5-617 0 0,18 22 163 0 0,37 54 0 0 0,44 101 199 0 0,128 319 204 0 0,-24 10-202 0 0,-59-140-141 0 0,-46-133-54 0 0,99 274 357 0 0,-78-89-2097 0 0,-109-384-1773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3:11.173"/>
    </inkml:context>
    <inkml:brush xml:id="br0">
      <inkml:brushProperty name="width" value="0.05" units="cm"/>
      <inkml:brushProperty name="height" value="0.05" units="cm"/>
      <inkml:brushProperty name="color" value="#E71224"/>
    </inkml:brush>
  </inkml:definitions>
  <inkml:trace contextRef="#ctx0" brushRef="#br0">1326 9 112 0 0,'-1'-1'186'0'0,"0"0"-1"0"0,0 0 1 0 0,0 0 0 0 0,0 1 0 0 0,0-1-1 0 0,0 0 1 0 0,0 1 0 0 0,0-1-1 0 0,-1 1 1 0 0,1-1 0 0 0,0 1-1 0 0,0 0 1 0 0,-1-1 0 0 0,1 1 0 0 0,0 0-1 0 0,-2 0 1 0 0,-2 4-48 0 0,0 1 0 0 0,0-1 0 0 0,0 1 0 0 0,0 0 0 0 0,1 1 1 0 0,0-1-1 0 0,0 1 0 0 0,0 0 0 0 0,1 0 0 0 0,-3 8 0 0 0,-28 76 486 0 0,22-52-391 0 0,-77 253 848 0 0,52-160-681 0 0,-104 356 715 0 0,113-394-925 0 0,-90 258 531 0 0,15-101-59 0 0,40-119-30 0 0,-129 200 0 0 0,-18-38-145 0 0,60-104-360 0 0,86-99-1636 0 0,52-70-547 0 0,11-19 1219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3:13.667"/>
    </inkml:context>
    <inkml:brush xml:id="br0">
      <inkml:brushProperty name="width" value="0.05" units="cm"/>
      <inkml:brushProperty name="height" value="0.05" units="cm"/>
      <inkml:brushProperty name="color" value="#E71224"/>
    </inkml:brush>
  </inkml:definitions>
  <inkml:trace contextRef="#ctx0" brushRef="#br0">11 74 88 0 0,'-1'-1'353'0'0,"0"0"0"0"0,0 0 0 0 0,0 0 0 0 0,0 0 0 0 0,1 0 0 0 0,-1 0 1 0 0,0-1-1 0 0,0 1 0 0 0,1 0 0 0 0,-1 0 0 0 0,1-1 0 0 0,-1 1 0 0 0,1 0 0 0 0,0-1 0 0 0,-1-1 0 0 0,12 0-326 0 0,0 1 0 0 0,0 0 0 0 0,16-1 0 0 0,24-5 63 0 0,-8-1-20 0 0,1 3-1 0 0,57-1 0 0 0,-54 4-5 0 0,376-2 334 0 0,-187 3-138 0 0,-224 1-334 0 0,5 0 807 0 0,-3 1-4583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3:14.414"/>
    </inkml:context>
    <inkml:brush xml:id="br0">
      <inkml:brushProperty name="width" value="0.05" units="cm"/>
      <inkml:brushProperty name="height" value="0.05" units="cm"/>
      <inkml:brushProperty name="color" value="#E71224"/>
    </inkml:brush>
  </inkml:definitions>
  <inkml:trace contextRef="#ctx0" brushRef="#br0">0 46 280 0 0,'0'0'1919'0'0,"10"-14"-1245"0"0,24 5-400 0 0,0 2 0 0 0,0 1 0 0 0,0 2 1 0 0,50 1-1 0 0,-4 1-7 0 0,137 14 1 0 0,-75 0-111 0 0,31 4-5 0 0,109 32 30 0 0,-196-28-132 0 0,39 7 222 0 0,-103-20-125 0 0,-3 0 124 0 0,-7-7-84 0 0,-15-3-1322 0 0,-12-11-782 0 0,8 5 148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3:17.288"/>
    </inkml:context>
    <inkml:brush xml:id="br0">
      <inkml:brushProperty name="width" value="0.05" units="cm"/>
      <inkml:brushProperty name="height" value="0.05" units="cm"/>
      <inkml:brushProperty name="color" value="#E71224"/>
    </inkml:brush>
  </inkml:definitions>
  <inkml:trace contextRef="#ctx0" brushRef="#br0">37 157 260 0 0,'-4'-1'386'0'0,"0"-2"0"0"0,0 1 1 0 0,1 0-1 0 0,-1-1 0 0 0,1 0 0 0 0,-6-6 1 0 0,8 8-102 0 0,1 1-260 0 0,-1 0-1 0 0,1 0 1 0 0,0 0-1 0 0,0 0 1 0 0,0 0-1 0 0,0 0 1 0 0,-1 0 0 0 0,1 0-1 0 0,0 0 1 0 0,0 0-1 0 0,0 0 1 0 0,-1 0 0 0 0,1 0-1 0 0,0-1 1 0 0,0 1-1 0 0,0 0 1 0 0,0 0 0 0 0,-1 0-1 0 0,1 0 1 0 0,0 0-1 0 0,0 0 1 0 0,0-1-1 0 0,0 1 1 0 0,0 0 0 0 0,0 0-1 0 0,0 0 1 0 0,-1 0-1 0 0,1-1 1 0 0,0 1 0 0 0,0 0-1 0 0,0 0 1 0 0,0 0-1 0 0,0 0 1 0 0,0-1 0 0 0,0 1-1 0 0,0 0 1 0 0,0 0-1 0 0,0 0 1 0 0,0-1-1 0 0,0 1 1 0 0,0 0 0 0 0,0 0-1 0 0,0 0 1 0 0,0-1-1 0 0,0 1 1 0 0,0 0 0 0 0,0 0-1 0 0,1 0 1 0 0,37-11 234 0 0,1 2 0 0 0,54-5 0 0 0,85 1-53 0 0,-140 11-144 0 0,3-2-21 0 0,-1 3 0 0 0,1 2 1 0 0,-1 1-1 0 0,0 2 1 0 0,0 2-1 0 0,0 1 0 0 0,-1 3 1 0 0,58 20-1 0 0,-93-28-40 0 0,5 1 45 0 0,-1 1-1 0 0,1-1 1 0 0,-1 1 0 0 0,0 1 0 0 0,-1 0 0 0 0,13 10 0 0 0,-19-14 451 0 0,-4 1-415 0 0,-2 1-58 0 0,0-1 0 0 0,0 1 0 0 0,0-1 0 0 0,0 0 0 0 0,0-1 0 0 0,-1 1 0 0 0,1-1 0 0 0,0 0 0 0 0,-1-1 0 0 0,1 1 0 0 0,-11-1 0 0 0,-72-9 121 0 0,21 1-45 0 0,33 7-91 0 0,13 2-4 0 0,0-1 0 0 0,0-2 0 0 0,1 0 1 0 0,-1-1-1 0 0,1-1 0 0 0,-25-8 0 0 0,44 12-4 0 0,-5-1-75 0 0,5-1 21 0 0,5 1 24 0 0,257-10-82 0 0,-231 10 109 0 0,-17 1 54 0 0,0 0-1 0 0,0 0 0 0 0,20 3 0 0 0,-76-7-28 0 0,0 1 1 0 0,0 2-1 0 0,-72 7 0 0 0,-15 0-15 0 0,128-6-42 0 0,-5-1-54 0 0,6 0 51 0 0,8-1-166 0 0,192-15-29 0 0,-31 4 133 0 0,-81 7 333 0 0,-89 6-229 0 0,1 0-1 0 0,-1 0 1 0 0,0-1-1 0 0,1 1 1 0 0,-1 0-1 0 0,0-1 0 0 0,1 1 1 0 0,-1-1-1 0 0,1 1 1 0 0,-1-1-1 0 0,1 0 1 0 0,-3-1-1 0 0,-19-7 20 0 0,-59 1 61 0 0,-155 4 0 0 0,78 13-107 0 0,157-9-21 0 0,4 2-7 0 0,1 0 35 0 0,-1-1-1 0 0,0 1 1 0 0,0-1-1 0 0,1 1 1 0 0,-1-1-1 0 0,0 0 1 0 0,1 1 0 0 0,0-1-1 0 0,-1-1 1 0 0,1 1-1 0 0,-1 0 1 0 0,1-1 0 0 0,4 1-1 0 0,60 13-18 0 0,-57-12 10 0 0,284 48-61 0 0,-268-46 579 0 0,-73-19-451 0 0,-1 3-1 0 0,0 2 1 0 0,-1 1 0 0 0,0 3 0 0 0,-51 1 0 0 0,44 2-343 0 0,423-5-208 0 0,-331 9 472 0 0,-5-1-40 0 0,50-4 1 0 0,-73 3 70 0 0,2 1 25 0 0,-10 0-15 0 0,0 0-1 0 0,0-1 1 0 0,0 1-1 0 0,0 0 1 0 0,0 0-1 0 0,0 0 1 0 0,0 0-1 0 0,0 0 1 0 0,0 0 0 0 0,0 0-1 0 0,0 0 1 0 0,0 0-1 0 0,0 0 1 0 0,0 0-1 0 0,0 0 1 0 0,0 0-1 0 0,0 0 1 0 0,0 0-1 0 0,0 0 1 0 0,0-1-1 0 0,0 1 1 0 0,0 0-1 0 0,0 0 1 0 0,0 0-1 0 0,0 0 1 0 0,0 0-1 0 0,0 0 1 0 0,0 0-1 0 0,0 0 1 0 0,0 0-1 0 0,0 0 1 0 0,0 0-1 0 0,0 0 1 0 0,0 0-1 0 0,0 0 1 0 0,0 0-1 0 0,0 0 1 0 0,0 0-1 0 0,0 0 1 0 0,0 0-1 0 0,0 0 1 0 0,0-1-1 0 0,1 1 1 0 0,-1 0-1 0 0,0 0 1 0 0,0 0-1 0 0,0 0 1 0 0,0 0-1 0 0,0 0 1 0 0,0 0-1 0 0,0 0 1 0 0,0 0-1 0 0,0 0 1 0 0,0 0-1 0 0,0 0 1 0 0,-8-4 7 0 0,-1 1 0 0 0,0-1 0 0 0,0 1 0 0 0,-1 1 1 0 0,1-1-1 0 0,-1 2 0 0 0,1-1 0 0 0,-12 1 1 0 0,-88 2 57 0 0,48 1-43 0 0,-73 7-22 0 0,132-8-27 0 0,-3-1-18 0 0,3 1-1 0 0,5 1-200 0 0,25 3 180 0 0,33 1 0 0 0,1 1-4 0 0,-58-7 54 0 0,39 0 565 0 0,-55-8-510 0 0,-1 0 0 0 0,0 0 0 0 0,-1 1 0 0 0,0 1 0 0 0,0 1 0 0 0,-15-5 0 0 0,-96-19 195 0 0,80 20-187 0 0,43 8-40 0 0,-6-2-11 0 0,1 0-13 0 0,5 3-8 0 0,12-3-89 0 0,0 2 79 0 0,0-1 0 0 0,0 1 0 0 0,0 0 0 0 0,0 1 0 0 0,0 0 0 0 0,0 1 0 0 0,18 3 0 0 0,-18-3-8 0 0,7 1-42 0 0,1 1 0 0 0,-1 1 0 0 0,34 11 0 0 0,-50-14 95 0 0,-26-4-108 0 0,-1-1-1 0 0,1-2 1 0 0,0 0 0 0 0,-28-11 0 0 0,52 16-351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3:45.546"/>
    </inkml:context>
    <inkml:brush xml:id="br0">
      <inkml:brushProperty name="width" value="0.05" units="cm"/>
      <inkml:brushProperty name="height" value="0.05" units="cm"/>
      <inkml:brushProperty name="color" value="#E71224"/>
    </inkml:brush>
  </inkml:definitions>
  <inkml:trace contextRef="#ctx0" brushRef="#br0">53 2674 124 0 0,'0'0'695'0'0,"-14"0"782"0"0,11 0-1358 0 0,1 0 0 0 0,-1-1 1 0 0,0 0-1 0 0,0 0 0 0 0,1 1 1 0 0,-1-1-1 0 0,1-1 0 0 0,-1 1 1 0 0,1 0-1 0 0,-1-1 0 0 0,-2-1 1 0 0,4 2-48 0 0,0-3-39 0 0,0 1 0 0 0,1 0 0 0 0,-1 0 0 0 0,1 0-1 0 0,0-1 1 0 0,0 1 0 0 0,0 0 0 0 0,0-1 0 0 0,1-4-1 0 0,7-24 27 0 0,2-1 0 0 0,1 2 0 0 0,2-1-1 0 0,1 2 1 0 0,23-40 0 0 0,105-138-48 0 0,-35 56-1 0 0,-67 95-31 0 0,2 1-1 0 0,53-53 0 0 0,108-91-6 0 0,-165 163 29 0 0,237-198-85 0 0,-107 98 28 0 0,284-192-13 0 0,-291 220 72 0 0,437-243 22 0 0,-568 336-30 0 0,268-125-11 0 0,-173 86 40 0 0,-29 16-20 0 0,1 4 1 0 0,1 4-1 0 0,2 5 0 0 0,146-19 1 0 0,-128 31-14 0 0,-1 5 1 0 0,136 8 0 0 0,228 43 10 0 0,-319-15 29 0 0,-1 7 0 0 0,-2 7 0 0 0,209 82 0 0 0,380 195 116 0 0,-338-81 45 0 0,-273-152-167 0 0,-52-28 97 0 0,149 130-1 0 0,-214-171 83 0 0,38 22-1 0 0,-4-4 133 0 0,-17-16-277 0 0,-36-17-253 0 0,8 1-2968 0 0,-7-1 1806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4T03:59:33.219"/>
    </inkml:context>
    <inkml:brush xml:id="br0">
      <inkml:brushProperty name="width" value="0.05" units="cm"/>
      <inkml:brushProperty name="height" value="0.05" units="cm"/>
      <inkml:brushProperty name="color" value="#E71224"/>
    </inkml:brush>
  </inkml:definitions>
  <inkml:trace contextRef="#ctx0" brushRef="#br0">996 57 104,'0'0'2006,"1"-10"-1546,6-27-42,-6 28 1798,-3 35-1783,-62 430 1275,-99 257 565,-95 154 774,-54-24-724,176-442-1330,89-252-824,25-61-1614,22-86 809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3:46.254"/>
    </inkml:context>
    <inkml:brush xml:id="br0">
      <inkml:brushProperty name="width" value="0.05" units="cm"/>
      <inkml:brushProperty name="height" value="0.05" units="cm"/>
      <inkml:brushProperty name="color" value="#E71224"/>
    </inkml:brush>
  </inkml:definitions>
  <inkml:trace contextRef="#ctx0" brushRef="#br0">170 91 360 0 0,'-33'-89'4178'0'0,"33"87"-3742"0"0,7 27 31 0 0,1 0 0 0 0,15 29 0 0 0,-10-24-333 0 0,32 84 96 0 0,54 119 39 0 0,-73-186-215 0 0,35 48 0 0 0,19 34 23 0 0,-63-97-78 0 0,68 139 49 0 0,-69-133-14 0 0,-1 0 0 0 0,15 68 0 0 0,-29-100-12 0 0,0 1 0 0 0,0-1 0 0 0,0 0-1 0 0,-1 1 1 0 0,1-1 0 0 0,-2 1 0 0 0,1-1 0 0 0,-1 0 0 0 0,0 1-1 0 0,0-1 1 0 0,-1 0 0 0 0,1 0 0 0 0,-2 0 0 0 0,1 0 0 0 0,0 0-1 0 0,-1 0 1 0 0,0 0 0 0 0,-1-1 0 0 0,1 0 0 0 0,-1 0 0 0 0,0 0-1 0 0,0 0 1 0 0,-1 0 0 0 0,0-1 0 0 0,1 0 0 0 0,-1 0 0 0 0,-1 0-1 0 0,1 0 1 0 0,-10 4 0 0 0,-5 2 83 0 0,-1-1-1 0 0,-1-1 1 0 0,1-1-1 0 0,-1-1 0 0 0,0-1 1 0 0,-1 0-1 0 0,-25 0 1 0 0,10-2-133 0 0,0-3 1 0 0,0 0-1 0 0,0-3 0 0 0,0-1 1 0 0,0-2-1 0 0,1-2 1 0 0,-49-15-1 0 0,65 15-1507 0 0,9 2-1756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4:47.547"/>
    </inkml:context>
    <inkml:brush xml:id="br0">
      <inkml:brushProperty name="width" value="0.05" units="cm"/>
      <inkml:brushProperty name="height" value="0.05" units="cm"/>
      <inkml:brushProperty name="color" value="#E71224"/>
    </inkml:brush>
  </inkml:definitions>
  <inkml:trace contextRef="#ctx0" brushRef="#br0">1 722 380 0 0,'0'0'376'0'0,"22"1"1718"0"0,-8-8-1627 0 0,1 0 0 0 0,-1 0 0 0 0,0-2 0 0 0,-1 1 0 0 0,0-2 0 0 0,21-19 0 0 0,0 1-151 0 0,20-14-167 0 0,-1-3 0 0 0,77-83 0 0 0,-103 96-162 0 0,-1 4-148 0 0,-1-2 0 0 0,-2-1 0 0 0,-1-1 0 0 0,24-47 0 0 0,19-52-321 0 0,-46 91 898 0 0,-34 74-173 0 0,2 1 0 0 0,1 0 1 0 0,2 0-1 0 0,-7 53 0 0 0,2-18-11 0 0,-2 4-19 0 0,-52 260 1675 0 0,60-285-1486 0 0,4-25-54 0 0,1 1 1 0 0,-1 40-1 0 0,5-61-587 0 0,-1 19 324 0 0,-4-12-3869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4:47.908"/>
    </inkml:context>
    <inkml:brush xml:id="br0">
      <inkml:brushProperty name="width" value="0.05" units="cm"/>
      <inkml:brushProperty name="height" value="0.05" units="cm"/>
      <inkml:brushProperty name="color" value="#E71224"/>
    </inkml:brush>
  </inkml:definitions>
  <inkml:trace contextRef="#ctx0" brushRef="#br0">3 41 336 0 0,'-3'-6'6755'0'0,"27"5"-6306"0"0,-1 1-1 0 0,1 1 1 0 0,30 5 0 0 0,-21-2-75 0 0,39 0 0 0 0,276-30 807 0 0,-223 14-1067 0 0,-54 7-3112 0 0,-64 0-935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4:48.410"/>
    </inkml:context>
    <inkml:brush xml:id="br0">
      <inkml:brushProperty name="width" value="0.05" units="cm"/>
      <inkml:brushProperty name="height" value="0.05" units="cm"/>
      <inkml:brushProperty name="color" value="#E71224"/>
    </inkml:brush>
  </inkml:definitions>
  <inkml:trace contextRef="#ctx0" brushRef="#br0">79 29 732 0 0,'-2'-1'104'0'0,"-4"-3"386"0"0,0 0 0 0 0,0 1 0 0 0,-1 0 0 0 0,1 0 0 0 0,-1 0 0 0 0,0 1 0 0 0,1 0 0 0 0,-12-1 0 0 0,17 3-459 0 0,1 1 1 0 0,-1-1-1 0 0,1 1 1 0 0,-1-1-1 0 0,0 1 1 0 0,1-1-1 0 0,-1 1 1 0 0,1 0-1 0 0,0-1 1 0 0,-1 1-1 0 0,1 0 1 0 0,0 0-1 0 0,-1-1 1 0 0,1 1-1 0 0,0 0 1 0 0,0 0-1 0 0,0-1 1 0 0,-1 1-1 0 0,1 0 1 0 0,0 0-1 0 0,0 0 1 0 0,0-1-1 0 0,0 1 1 0 0,0 0-1 0 0,1 1 1 0 0,0 21 276 0 0,4 3-120 0 0,1 0 1 0 0,1 0-1 0 0,2-1 0 0 0,0 0 0 0 0,25 46 0 0 0,-2-4-21 0 0,190 353 607 0 0,-153-298-498 0 0,-50-89-109 0 0,-2 1 0 0 0,-2 1-1 0 0,-1 0 1 0 0,12 49-1 0 0,-21-62-76 0 0,-1 0 0 0 0,-1 0 1 0 0,0 1-1 0 0,-2-1 0 0 0,-1 0 0 0 0,-1 1 0 0 0,-1-1 0 0 0,-7 34 1 0 0,-3-12-160 0 0,-2-2 1 0 0,-1 1-1 0 0,-3-2 0 0 0,-41 72 1 0 0,48-95-5596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4:48.909"/>
    </inkml:context>
    <inkml:brush xml:id="br0">
      <inkml:brushProperty name="width" value="0.05" units="cm"/>
      <inkml:brushProperty name="height" value="0.05" units="cm"/>
      <inkml:brushProperty name="color" value="#E71224"/>
    </inkml:brush>
  </inkml:definitions>
  <inkml:trace contextRef="#ctx0" brushRef="#br0">657 25 112 0 0,'-6'-3'275'0'0,"0"-1"0"0"0,0 1 0 0 0,-1 1 0 0 0,1-1 0 0 0,-1 1 0 0 0,0 0 1 0 0,1 0-1 0 0,-1 1 0 0 0,0 0 0 0 0,0 0 0 0 0,0 1 0 0 0,0 0 0 0 0,0 0 0 0 0,-11 2 0 0 0,8 0-85 0 0,0 0-1 0 0,-1 2 1 0 0,1-1-1 0 0,1 1 1 0 0,-1 1-1 0 0,1 0 1 0 0,-1 0-1 0 0,1 1 1 0 0,-8 6-1 0 0,-19 17 244 0 0,2 1 0 0 0,1 1-1 0 0,1 2 1 0 0,2 2 0 0 0,1 0 0 0 0,-33 55-1 0 0,27-29 4 0 0,2 0 0 0 0,3 3 0 0 0,-33 97 0 0 0,57-142-332 0 0,1 0 1 0 0,1 1 0 0 0,1-1 0 0 0,0 1-1 0 0,2 0 1 0 0,0-1 0 0 0,1 1-1 0 0,3 24 1 0 0,-1-26-41 0 0,2 0 1 0 0,0-1-1 0 0,1 1 0 0 0,0-1 1 0 0,2 0-1 0 0,0 0 0 0 0,1-1 1 0 0,0 0-1 0 0,1 0 0 0 0,1-1 1 0 0,1 0-1 0 0,0-1 0 0 0,1 0 1 0 0,20 18-1 0 0,-2-5-71 0 0,2-2 0 0 0,0-1-1 0 0,1-2 1 0 0,2-1 0 0 0,0-2-1 0 0,1-2 1 0 0,1-1 0 0 0,0-1-1 0 0,45 10 1 0 0,-64-20-545 0 0,-3-1 243 0 0,-1-1-1 0 0,23 2 1 0 0,-32-5-531 0 0,-1 0-1 0 0,0 0 1 0 0,1-1 0 0 0,-1 1-1 0 0,0-1 1 0 0,0 0-1 0 0,9-3 1 0 0,-3 0-1713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4:50.786"/>
    </inkml:context>
    <inkml:brush xml:id="br0">
      <inkml:brushProperty name="width" value="0.05" units="cm"/>
      <inkml:brushProperty name="height" value="0.05" units="cm"/>
      <inkml:brushProperty name="color" value="#E71224"/>
    </inkml:brush>
  </inkml:definitions>
  <inkml:trace contextRef="#ctx0" brushRef="#br0">542 339 188 0 0,'0'0'6770'0'0,"-5"-2"-6720"0"0,-12-6-11 0 0,13 6 8 0 0,2 1-20 0 0,-1-1 0 0 0,1 0 1 0 0,-1 1-1 0 0,1-1 0 0 0,-1 1 0 0 0,1 0 0 0 0,-1 0 1 0 0,0 0-1 0 0,-4-1 0 0 0,-6-2 99 0 0,5 1-38 0 0,0 1-1 0 0,-1 0 1 0 0,1 0 0 0 0,-13-1 0 0 0,-1 4 98 0 0,0 0 1 0 0,0 1-1 0 0,0 1 1 0 0,1 2-1 0 0,-1 0 0 0 0,1 1 1 0 0,0 1-1 0 0,0 1 1 0 0,1 0-1 0 0,0 2 1 0 0,-26 17-1 0 0,37-20-81 0 0,-1 1-1 0 0,1 1 1 0 0,0-1-1 0 0,1 1 0 0 0,0 1 1 0 0,0 0-1 0 0,1 0 1 0 0,1 0-1 0 0,0 1 1 0 0,-8 18-1 0 0,5-6 38 0 0,0 0 0 0 0,2 0 1 0 0,1 1-1 0 0,-5 32 0 0 0,10-41-77 0 0,0 0 1 0 0,1 0-1 0 0,0 0 1 0 0,2-1-1 0 0,-1 1 0 0 0,2 0 1 0 0,8 26-1 0 0,-8-30-33 0 0,1 0 1 0 0,0 0-1 0 0,1 0 0 0 0,1-1 0 0 0,-1 0 0 0 0,1 0 0 0 0,1-1 0 0 0,0 1 0 0 0,1-1 0 0 0,12 12 1 0 0,-14-17-35 0 0,0 1 0 0 0,0 0 0 0 0,0-1 0 0 0,0 0 1 0 0,1-1-1 0 0,0 1 0 0 0,0-1 0 0 0,0-1 1 0 0,0 1-1 0 0,0-1 0 0 0,0-1 0 0 0,1 1 1 0 0,-1-1-1 0 0,1 0 0 0 0,10-1 0 0 0,-9 0-24 0 0,0-2-1 0 0,0 1 1 0 0,-1-1-1 0 0,1-1 1 0 0,-1 1 0 0 0,1-1-1 0 0,-1-1 1 0 0,0 0-1 0 0,0 0 1 0 0,0 0-1 0 0,-1-1 1 0 0,12-10-1 0 0,-5 3-25 0 0,0-1 0 0 0,0-1-1 0 0,-2 0 1 0 0,0-1 0 0 0,0 0-1 0 0,-1-1 1 0 0,-1 0 0 0 0,-1-1-1 0 0,-1 0 1 0 0,0-1 0 0 0,-1 0-1 0 0,0 0 1 0 0,-2 0-1 0 0,6-31 1 0 0,-4 10-68 0 0,5-19-394 0 0,8-118-1 0 0,-11-133-633 0 0,-8 267 978 0 0,0 24 85 0 0,-3 42 172 0 0,-8 106 276 0 0,-3 40 201 0 0,9 177 1 0 0,12-239-241 0 0,2 67 178 0 0,-9-165-923 0 0,0 0 0 0 0,1-1 0 0 0,6 19 0 0 0,-5-24 28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4:57.792"/>
    </inkml:context>
    <inkml:brush xml:id="br0">
      <inkml:brushProperty name="width" value="0.05" units="cm"/>
      <inkml:brushProperty name="height" value="0.05" units="cm"/>
      <inkml:brushProperty name="color" value="#E71224"/>
    </inkml:brush>
  </inkml:definitions>
  <inkml:trace contextRef="#ctx0" brushRef="#br0">165 41 348 0 0,'0'0'610'0'0,"-12"0"1498"0"0,2 0-1221 0 0,0-2 0 0 0,0 1 0 0 0,1-1 1 0 0,-15-5-1 0 0,-17-3 695 0 0,41 10-1569 0 0,-1 0 0 0 0,1 0 1 0 0,0 0-1 0 0,0 0 1 0 0,0 0-1 0 0,0 0 0 0 0,0 0 1 0 0,0 0-1 0 0,-1 0 1 0 0,1 0-1 0 0,0 0 0 0 0,0 0 1 0 0,0 0-1 0 0,0 0 1 0 0,0 0-1 0 0,-1 0 0 0 0,1 0 1 0 0,0 0-1 0 0,0 0 1 0 0,0 0-1 0 0,0 0 0 0 0,0 0 1 0 0,-1 0-1 0 0,1 0 1 0 0,0 0-1 0 0,0 0 0 0 0,0 0 1 0 0,0 0-1 0 0,0-1 1 0 0,0 1-1 0 0,0 0 0 0 0,-1 0 1 0 0,1 0-1 0 0,0 0 1 0 0,0 0-1 0 0,0 0 1 0 0,0 0-1 0 0,0-1 0 0 0,0 1 1 0 0,0 0-1 0 0,0 0 1 0 0,0 0-1 0 0,0 0 0 0 0,0 0 1 0 0,0 0-1 0 0,0-1 1 0 0,0 1-1 0 0,0 0 0 0 0,0 0 1 0 0,0 0-1 0 0,0 0 1 0 0,0 0-1 0 0,0-1 0 0 0,0 1 1 0 0,0 0-1 0 0,0 0 1 0 0,0 0-1 0 0,0 0 0 0 0,11-6 145 0 0,20-2-126 0 0,-20 8-20 0 0,1 0 1 0 0,-1 1 0 0 0,0 0-1 0 0,0 0 1 0 0,0 2 0 0 0,21 6 0 0 0,-29-8-11 0 0,0 1 1 0 0,0-1 0 0 0,1 1 0 0 0,-1 0-1 0 0,-1 0 1 0 0,1 0 0 0 0,0 0-1 0 0,0 1 1 0 0,-1-1 0 0 0,1 1 0 0 0,-1 0-1 0 0,0-1 1 0 0,0 1 0 0 0,0 0 0 0 0,0 0-1 0 0,-1 1 1 0 0,1-1 0 0 0,-1 0-1 0 0,1 0 1 0 0,-1 1 0 0 0,0-1 0 0 0,-1 1-1 0 0,1-1 1 0 0,-1 1 0 0 0,1 5 0 0 0,-1 1 2 0 0,-1 1 0 0 0,1-1 0 0 0,-2 0 1 0 0,0-1-1 0 0,0 1 0 0 0,0 0 1 0 0,-2 0-1 0 0,1-1 0 0 0,-1 0 0 0 0,-7 13 1 0 0,-8 11 46 0 0,-36 44 1 0 0,13-19-12 0 0,16-21 89 0 0,12-20 80 0 0,2 1 1 0 0,1 0-1 0 0,-15 32 1 0 0,25-49-201 0 0,1-1 1 0 0,0 1-1 0 0,0 0 1 0 0,0 0-1 0 0,1 0 1 0 0,-1 0-1 0 0,0 0 0 0 0,0 0 1 0 0,0 0-1 0 0,1 0 1 0 0,-1 0-1 0 0,1 0 1 0 0,-1 0-1 0 0,0 0 1 0 0,1-1-1 0 0,-1 1 1 0 0,1 0-1 0 0,0 0 1 0 0,-1 0-1 0 0,1-1 0 0 0,0 1 1 0 0,-1 0-1 0 0,1-1 1 0 0,0 1-1 0 0,0-1 1 0 0,0 1-1 0 0,1 0 1 0 0,24 11 133 0 0,-8-10-101 0 0,0 0 0 0 0,0-2 0 0 0,0 0 0 0 0,1-1 0 0 0,-1 0 0 0 0,0-2 0 0 0,29-7 0 0 0,120-48-348 0 0,-162 57 122 0 0,0-1 0 0 0,0 0 0 0 0,-1-1 0 0 0,1 1 0 0 0,-1-1 0 0 0,0 0 0 0 0,6-6 0 0 0,-8 8-110 0 0,-1 0-1 0 0,0-1 1 0 0,0 1 0 0 0,0-1-1 0 0,1 0 1 0 0,-2 0 0 0 0,1 1 0 0 0,0-1-1 0 0,0 0 1 0 0,-1 0 0 0 0,1 0-1 0 0,-1 1 1 0 0,1-1 0 0 0,-1 0 0 0 0,0 0-1 0 0,1 0 1 0 0,-1 0 0 0 0,0 0-1 0 0,-1 0 1 0 0,1 0 0 0 0,0 0 0 0 0,-1-2-1 0 0,-2-7-1768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4:58.219"/>
    </inkml:context>
    <inkml:brush xml:id="br0">
      <inkml:brushProperty name="width" value="0.05" units="cm"/>
      <inkml:brushProperty name="height" value="0.05" units="cm"/>
      <inkml:brushProperty name="color" value="#E71224"/>
    </inkml:brush>
  </inkml:definitions>
  <inkml:trace contextRef="#ctx0" brushRef="#br0">105 5 204 0 0,'-21'-5'2306'0'0,"21"5"-2239"0"0,-1 0 1 0 0,1 0-1 0 0,-1 0 1 0 0,1 1 0 0 0,0-1-1 0 0,-1 0 1 0 0,1 0-1 0 0,-1 0 1 0 0,1 0 0 0 0,0 0-1 0 0,-1 1 1 0 0,1-1-1 0 0,-1 0 1 0 0,1 0 0 0 0,0 0-1 0 0,-1 1 1 0 0,1-1-1 0 0,0 0 1 0 0,-1 1 0 0 0,1-1-1 0 0,0 0 1 0 0,0 1-1 0 0,-1-1 1 0 0,1 0 0 0 0,0 1-1 0 0,-1 3 74 0 0,1-1 1 0 0,-1 1-1 0 0,1 0 0 0 0,0-1 1 0 0,1 1-1 0 0,-1-1 0 0 0,1 1 0 0 0,-1-1 1 0 0,2 5-1 0 0,3 15 157 0 0,121 559 2998 0 0,-91-426-2534 0 0,22 232 0 0 0,-53-340-522 0 0,-1 0 1 0 0,-2 1-1 0 0,-9 73 0 0 0,4-93-151 0 0,-1-1 0 0 0,-1 0-1 0 0,-2 0 1 0 0,-1 0 0 0 0,-1-1 0 0 0,-1-1 0 0 0,-17 31 0 0 0,19-44-215 0 0,0 0 0 0 0,-1-1 0 0 0,-1-1 1 0 0,1 0-1 0 0,-2 0 0 0 0,1-1 0 0 0,-2 0 0 0 0,-14 8 0 0 0,12-8-1502 0 0,-1-1 1 0 0,0 0-1 0 0,-28 9 0 0 0,29-13-1090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09.334"/>
    </inkml:context>
    <inkml:brush xml:id="br0">
      <inkml:brushProperty name="width" value="0.05" units="cm"/>
      <inkml:brushProperty name="height" value="0.05" units="cm"/>
      <inkml:brushProperty name="color" value="#E71224"/>
    </inkml:brush>
  </inkml:definitions>
  <inkml:trace contextRef="#ctx0" brushRef="#br0">80 31 156 0 0,'0'0'2436'0'0,"1"6"-1616"0"0,-15 339 4971 0 0,1-156-3886 0 0,7-93-1090 0 0,-2 103 1195 0 0,7-187-1823 0 0,0-24-152 0 0,-4-46-183 0 0,2 22 75 0 0,-26-415-1717 0 0,29 421 1590 0 0,0 1 0 0 0,3-1 0 0 0,0 0 0 0 0,2 1 0 0 0,1 0 0 0 0,1 0 0 0 0,17-43 0 0 0,-23 70 177 0 0,0-1-1 0 0,1 0 1 0 0,-1 1-1 0 0,0-1 1 0 0,1 1 0 0 0,0 0-1 0 0,0-1 1 0 0,-1 1-1 0 0,1 0 1 0 0,1 0-1 0 0,-1 0 1 0 0,0 0-1 0 0,0 1 1 0 0,1-1-1 0 0,-1 0 1 0 0,1 1-1 0 0,-1 0 1 0 0,1 0 0 0 0,0-1-1 0 0,3 1 1 0 0,-2 0-1 0 0,1 0 0 0 0,-1 1-1 0 0,1 0 1 0 0,-1 0 0 0 0,1 0 0 0 0,-1 1 0 0 0,1 0 0 0 0,-1 0 0 0 0,1 0 0 0 0,-1 0 0 0 0,8 3 0 0 0,5 5-27 0 0,0 0 0 0 0,0 1 0 0 0,-1 0 0 0 0,27 24 0 0 0,-30-24 15 0 0,-1 1 0 0 0,0 0 1 0 0,-1 1-1 0 0,-1 1 0 0 0,18 25 1 0 0,-25-34 50 0 0,-1 1 1 0 0,0-1 0 0 0,0 0 0 0 0,0 0-1 0 0,0 1 1 0 0,-1-1 0 0 0,0 1 0 0 0,0-1-1 0 0,0 1 1 0 0,0 0 0 0 0,-1-1 0 0 0,0 1-1 0 0,0 0 1 0 0,0 0 0 0 0,0-1 0 0 0,-1 1-1 0 0,0 0 1 0 0,0-1 0 0 0,0 1-1 0 0,0-1 1 0 0,-1 1 0 0 0,0-1 0 0 0,0 0-1 0 0,0 0 1 0 0,-3 5 0 0 0,-10 10 44 0 0,-1-1 1 0 0,-1-1 0 0 0,0 0-1 0 0,-1-1 1 0 0,-1-1-1 0 0,0-1 1 0 0,-1 0-1 0 0,0-2 1 0 0,-1 0 0 0 0,-1-1-1 0 0,0-1 1 0 0,-27 8-1 0 0,48-18-530 0 0,-6-5-404 0 0,7 5 811 0 0,-1 0 0 0 0,1 0 0 0 0,0 0 0 0 0,-1 0-1 0 0,1 0 1 0 0,0 0 0 0 0,-1-1 0 0 0,1 1 0 0 0,0 0 0 0 0,-1 0-1 0 0,1 0 1 0 0,0 0 0 0 0,0-1 0 0 0,-1 1 0 0 0,1 0 0 0 0,0 0-1 0 0,0-1 1 0 0,-1 1 0 0 0,1 0 0 0 0,0 0 0 0 0,0-1 0 0 0,0 1-1 0 0,-1 0 1 0 0,1-1 0 0 0,0 1 0 0 0,0 0 0 0 0,0 0 0 0 0,0-1-1 0 0,0 1 1 0 0,0 0 0 0 0,0-1 0 0 0,-1 1 0 0 0,1-1 0 0 0,2-7-2588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09.882"/>
    </inkml:context>
    <inkml:brush xml:id="br0">
      <inkml:brushProperty name="width" value="0.05" units="cm"/>
      <inkml:brushProperty name="height" value="0.05" units="cm"/>
      <inkml:brushProperty name="color" value="#E71224"/>
    </inkml:brush>
  </inkml:definitions>
  <inkml:trace contextRef="#ctx0" brushRef="#br0">12 0 360 0 0,'0'0'4152'0'0,"0"5"-3331"0"0,-5 204 3460 0 0,1-150-3465 0 0,2 0-1 0 0,10 111 1 0 0,-6-158-1315 0 0,1 0-1 0 0,0 0 1 0 0,1-1 0 0 0,5 13-1 0 0,5-27-6948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8:50.004"/>
    </inkml:context>
    <inkml:brush xml:id="br0">
      <inkml:brushProperty name="width" value="0.05" units="cm"/>
      <inkml:brushProperty name="height" value="0.05" units="cm"/>
      <inkml:brushProperty name="color" value="#E71224"/>
    </inkml:brush>
  </inkml:definitions>
  <inkml:trace contextRef="#ctx0" brushRef="#br0">145 292 228 0 0,'0'0'319'0'0,"20"42"2577"0"0,-14-8-2596 0 0,-1 0 0 0 0,-2 0-1 0 0,-1 0 1 0 0,-2 0 0 0 0,-5 52 0 0 0,0 12 129 0 0,5-82-365 0 0,-3 38 207 0 0,4 0 0 0 0,1 0 0 0 0,3 0 0 0 0,13 59 1 0 0,-13-93-465 0 0,-9-27-264 0 0,-8-32 57 0 0,-64-214-657 0 0,-3-13 306 0 0,69 225 625 0 0,3-1 0 0 0,1 0-1 0 0,3-1 1 0 0,1-63 0 0 0,3 86 74 0 0,0-4-21 0 0,1 0 0 0 0,6-28 0 0 0,-7 46 59 0 0,0 1 0 0 0,1-1-1 0 0,-1 1 1 0 0,1 0 0 0 0,1 0 0 0 0,-1 0 0 0 0,1 0-1 0 0,-1 0 1 0 0,1 1 0 0 0,1-1 0 0 0,-1 1-1 0 0,1 0 1 0 0,-1 0 0 0 0,1 0 0 0 0,6-5 0 0 0,-6 7 10 0 0,0 0 1 0 0,0 1 0 0 0,0-1 0 0 0,1 1 0 0 0,-1-1-1 0 0,0 1 1 0 0,1 0 0 0 0,-1 1 0 0 0,1-1 0 0 0,-1 1-1 0 0,1 0 1 0 0,-1 0 0 0 0,1 1 0 0 0,-1-1 0 0 0,1 1-1 0 0,-1 0 1 0 0,0 0 0 0 0,1 0 0 0 0,-1 1-1 0 0,0-1 1 0 0,0 1 0 0 0,0 0 0 0 0,0 0 0 0 0,0 1-1 0 0,5 4 1 0 0,5 2 10 0 0,0 2 0 0 0,-2 0 0 0 0,1 0-1 0 0,-1 1 1 0 0,14 20 0 0 0,2 7 75 0 0,-2 0 1 0 0,-2 2-1 0 0,-2 2 1 0 0,-1 0-1 0 0,-3 0 1 0 0,19 67-1 0 0,-34-101 1 0 0,-1-1 0 0 0,0 1 0 0 0,-1 0 0 0 0,0 0 0 0 0,0 0 0 0 0,-1 0 0 0 0,0 1 0 0 0,-1-1 0 0 0,-2 13 0 0 0,2-16-32 0 0,-1-1 0 0 0,0 1 0 0 0,0 0 0 0 0,-1-1 0 0 0,0 1 0 0 0,0-1 0 0 0,0 0 0 0 0,0 0 0 0 0,-1 0 0 0 0,0-1 0 0 0,0 1 0 0 0,0-1 0 0 0,0 0 0 0 0,-10 7 0 0 0,-28 20-1100 0 0,40-30 259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10.203"/>
    </inkml:context>
    <inkml:brush xml:id="br0">
      <inkml:brushProperty name="width" value="0.05" units="cm"/>
      <inkml:brushProperty name="height" value="0.05" units="cm"/>
      <inkml:brushProperty name="color" value="#E71224"/>
    </inkml:brush>
  </inkml:definitions>
  <inkml:trace contextRef="#ctx0" brushRef="#br0">2 175 820 0 0,'-1'-4'207'0'0,"1"1"1"0"0,0 0-1 0 0,0 0 1 0 0,0-1-1 0 0,0 1 0 0 0,0 0 1 0 0,1 0-1 0 0,-1-1 1 0 0,1 1-1 0 0,0 0 0 0 0,0 0 1 0 0,0 0-1 0 0,1 0 1 0 0,-1 0-1 0 0,1 0 0 0 0,3-5 1 0 0,-1 3-18 0 0,0 1 1 0 0,0-1-1 0 0,1 1 1 0 0,-1 0 0 0 0,1 0-1 0 0,0 1 1 0 0,0-1-1 0 0,8-3 1 0 0,9-2 106 0 0,1 0 0 0 0,0 1 0 0 0,37-7-1 0 0,-50 13-155 0 0,44-10-365 0 0,67-5 1 0 0,-4 13-3945 0 0,-95 4 2606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10.562"/>
    </inkml:context>
    <inkml:brush xml:id="br0">
      <inkml:brushProperty name="width" value="0.05" units="cm"/>
      <inkml:brushProperty name="height" value="0.05" units="cm"/>
      <inkml:brushProperty name="color" value="#E71224"/>
    </inkml:brush>
  </inkml:definitions>
  <inkml:trace contextRef="#ctx0" brushRef="#br0">1 16 188 0 0,'0'0'1277'0'0,"5"-2"-653"0"0,8-2-282 0 0,-1 1 0 0 0,1 1 0 0 0,0 0-1 0 0,0 1 1 0 0,0 0 0 0 0,0 1 0 0 0,26 2 0 0 0,-1 3 419 0 0,58 15-1 0 0,-86-18-759 0 0,-1 2-1 0 0,0-1 0 0 0,0 1 1 0 0,0 0-1 0 0,11 8 1 0 0,-17-11-182 0 0,-1 1 1 0 0,1 0-1 0 0,-1-1 1 0 0,1 1 0 0 0,-1 0-1 0 0,0 1 1 0 0,0-1 0 0 0,0 0-1 0 0,0 0 1 0 0,0 1-1 0 0,0 0 1 0 0,-1-1 0 0 0,1 1-1 0 0,-1 0 1 0 0,0-1-1 0 0,1 1 1 0 0,-1 0 0 0 0,-1 0-1 0 0,1 0 1 0 0,0 4 0 0 0,-1 3-1264 0 0</inkml:trace>
  <inkml:trace contextRef="#ctx0" brushRef="#br0" timeOffset="1">73 517 724 0 0,'13'2'378'0'0,"0"-1"0"0"0,0 0 0 0 0,0-1 0 0 0,0 0 0 0 0,0-1 0 0 0,0-1 0 0 0,0 0 0 0 0,0-1 0 0 0,14-5 0 0 0,10 0 290 0 0,36-8-5 0 0,-1-2-1 0 0,111-46 0 0 0,-179 62-721 0 0,23-9-1924 0 0,47-28 1 0 0,-51 25 215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10.898"/>
    </inkml:context>
    <inkml:brush xml:id="br0">
      <inkml:brushProperty name="width" value="0.05" units="cm"/>
      <inkml:brushProperty name="height" value="0.05" units="cm"/>
      <inkml:brushProperty name="color" value="#E71224"/>
    </inkml:brush>
  </inkml:definitions>
  <inkml:trace contextRef="#ctx0" brushRef="#br0">49 0 484 0 0,'2'9'1014'0'0,"1"6"-569"0"0,-1 1 0 0 0,-1 0 0 0 0,0 0 0 0 0,-1 0 0 0 0,-3 26 0 0 0,-16 75 1115 0 0,5-41-399 0 0,4 0-1 0 0,-2 128 1 0 0,13-152-1090 0 0,-2-24 216 0 0,6 43 1 0 0,-4-61-1501 0 0,1 0-1 0 0,1-1 1 0 0,0 1 0 0 0,6 13 0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11.235"/>
    </inkml:context>
    <inkml:brush xml:id="br0">
      <inkml:brushProperty name="width" value="0.05" units="cm"/>
      <inkml:brushProperty name="height" value="0.05" units="cm"/>
      <inkml:brushProperty name="color" value="#E71224"/>
    </inkml:brush>
  </inkml:definitions>
  <inkml:trace contextRef="#ctx0" brushRef="#br0">8 402 656 0 0,'-8'-7'2184'0'0,"12"14"220"0"0,19 17-981 0 0,-4-15-1297 0 0,0 0 0 0 0,0-1 1 0 0,1-1-1 0 0,0-1 0 0 0,0 0 1 0 0,1-2-1 0 0,-1 0 0 0 0,1-2 1 0 0,0 0-1 0 0,0-1 0 0 0,22-2 1 0 0,-2-2-1194 0 0,0-2 0 0 0,0-2 0 0 0,-1-1 1 0 0,67-24-1 0 0,-86 25-538 0 0</inkml:trace>
  <inkml:trace contextRef="#ctx0" brushRef="#br0" timeOffset="1">694 348 372 0 0,'0'0'2260'0'0,"0"23"-1620"0"0,0-13-68 0 0,-5 3-52 0 0,1-1-60 0 0,4 3-64 0 0,0-2-79 0 0,-3-2-129 0 0,3-2-160 0 0,0 4-457 0 0,3-6-3735 0 0</inkml:trace>
  <inkml:trace contextRef="#ctx0" brushRef="#br0" timeOffset="2">729 72 844 0 0,'-3'-8'1188'0'0,"1"-1"840"0"0,-1-1-503 0 0,2 0-217 0 0,1-2-1172 0 0,6 1-968 0 0,0 8-205 0 0,3-6-2771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11.837"/>
    </inkml:context>
    <inkml:brush xml:id="br0">
      <inkml:brushProperty name="width" value="0.05" units="cm"/>
      <inkml:brushProperty name="height" value="0.05" units="cm"/>
      <inkml:brushProperty name="color" value="#E71224"/>
    </inkml:brush>
  </inkml:definitions>
  <inkml:trace contextRef="#ctx0" brushRef="#br0">237 76 76 0 0,'-3'-6'519'0'0,"-1"1"0"0"0,1-1 1 0 0,-1 1-1 0 0,0 0 0 0 0,0 0 0 0 0,-1 1 0 0 0,1-1 0 0 0,-1 1 1 0 0,0 0-1 0 0,0 0 0 0 0,0 1 0 0 0,-1-1 0 0 0,1 1 1 0 0,-1 1-1 0 0,-9-5 0 0 0,11 6-380 0 0,0 1 0 0 0,1-1 0 0 0,-1 0 0 0 0,0 1 0 0 0,0 0 0 0 0,1 0 0 0 0,-1 0 0 0 0,0 0 0 0 0,0 1 0 0 0,1-1 0 0 0,-1 1 0 0 0,0 0 0 0 0,1 0 0 0 0,-1 0-1 0 0,1 1 1 0 0,-1-1 0 0 0,1 1 0 0 0,-1 0 0 0 0,1 0 0 0 0,0 0 0 0 0,0 0 0 0 0,0 0 0 0 0,0 1 0 0 0,1 0 0 0 0,-1-1 0 0 0,-4 7 0 0 0,0 1 10 0 0,0 0 0 0 0,1 0 0 0 0,0 1 0 0 0,1 0 0 0 0,0 0 0 0 0,0 1 0 0 0,1-1-1 0 0,-4 23 1 0 0,7-30-172 0 0,0 0 0 0 0,0 0-1 0 0,1 0 1 0 0,0 1-1 0 0,-1-1 1 0 0,2 0 0 0 0,-1 0-1 0 0,0 1 1 0 0,1-1-1 0 0,0 0 1 0 0,0 0 0 0 0,0 0-1 0 0,0 0 1 0 0,1 0 0 0 0,-1 0-1 0 0,1 0 1 0 0,0 0-1 0 0,0 0 1 0 0,1-1 0 0 0,-1 1-1 0 0,1-1 1 0 0,0 0-1 0 0,0 0 1 0 0,0 0 0 0 0,0 0-1 0 0,0 0 1 0 0,1-1 0 0 0,4 4-1 0 0,-1-3-138 0 0,-1-1-1 0 0,0 0 1 0 0,1-1-1 0 0,-1 1 1 0 0,1-1 0 0 0,0 0-1 0 0,-1-1 1 0 0,1 1-1 0 0,0-1 1 0 0,-1-1-1 0 0,1 1 1 0 0,0-1-1 0 0,-1-1 1 0 0,1 1 0 0 0,-1-1-1 0 0,11-4 1 0 0,-8 3-51 0 0,-1-1 1 0 0,0 0 0 0 0,0 0-1 0 0,-1 0 1 0 0,1-1 0 0 0,-1 0-1 0 0,0 0 1 0 0,0-1 0 0 0,-1 0-1 0 0,0-1 1 0 0,0 1 0 0 0,6-9-1 0 0,-9 11 218 0 0,-1-1 0 0 0,1 1 0 0 0,-1 0 0 0 0,0-1 0 0 0,0 1-1 0 0,-1-1 1 0 0,0 0 0 0 0,0 0 0 0 0,0 0 0 0 0,0 1 0 0 0,0-1-1 0 0,-1 0 1 0 0,0 0 0 0 0,0 0 0 0 0,-1 0 0 0 0,1 0 0 0 0,-1 0-1 0 0,0 0 1 0 0,0 1 0 0 0,-1-1 0 0 0,0 0 0 0 0,-2-6 0 0 0,4 11 24 0 0,-1 0 0 0 0,1 1 0 0 0,0-1 0 0 0,0 0 0 0 0,0 0 0 0 0,0 0 0 0 0,0 0 1 0 0,0 0-1 0 0,0 0 0 0 0,0 1 0 0 0,0-1 0 0 0,0 0 0 0 0,-1 0 0 0 0,1 0 0 0 0,0 0 0 0 0,0 0 1 0 0,0 0-1 0 0,0 0 0 0 0,0 0 0 0 0,-1 0 0 0 0,1 0 0 0 0,0 1 0 0 0,0-1 0 0 0,0 0 1 0 0,0 0-1 0 0,0 0 0 0 0,-1 0 0 0 0,1 0 0 0 0,0 0 0 0 0,0 0 0 0 0,0 0 0 0 0,0 0 0 0 0,0 0 1 0 0,-1 0-1 0 0,1 0 0 0 0,0-1 0 0 0,0 1 0 0 0,0 0 0 0 0,0 0 0 0 0,0 0 0 0 0,-1 0 0 0 0,1 0 1 0 0,0 0-1 0 0,0 0 0 0 0,0 0 0 0 0,0 0 0 0 0,-1-1 0 0 0,-10 122 1316 0 0,-16 124 2 0 0,0-28-318 0 0,24-123-8886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12.516"/>
    </inkml:context>
    <inkml:brush xml:id="br0">
      <inkml:brushProperty name="width" value="0.05" units="cm"/>
      <inkml:brushProperty name="height" value="0.05" units="cm"/>
      <inkml:brushProperty name="color" value="#E71224"/>
    </inkml:brush>
  </inkml:definitions>
  <inkml:trace contextRef="#ctx0" brushRef="#br0">5 57 424 0 0,'-4'-5'9855'0'0,"225"-18"-10446"0"0,-138 10-1219 0 0,-26 2-2282 0 0,-32 6 1962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13.073"/>
    </inkml:context>
    <inkml:brush xml:id="br0">
      <inkml:brushProperty name="width" value="0.05" units="cm"/>
      <inkml:brushProperty name="height" value="0.05" units="cm"/>
      <inkml:brushProperty name="color" value="#E71224"/>
    </inkml:brush>
  </inkml:definitions>
  <inkml:trace contextRef="#ctx0" brushRef="#br0">34 213 160 0 0,'0'0'904'0'0,"-2"2"-20"0"0,-1 3-371 0 0,-1 1 0 0 0,0-1 0 0 0,1 1-1 0 0,0 0 1 0 0,1 0 0 0 0,-1 0 0 0 0,1 0-1 0 0,0 0 1 0 0,0 1 0 0 0,-1 10 0 0 0,3-15-441 0 0,0 0 1 0 0,0 0-1 0 0,0 0 1 0 0,0 0-1 0 0,0 0 1 0 0,0 0-1 0 0,1 0 0 0 0,-1 0 1 0 0,1-1-1 0 0,-1 1 1 0 0,1 0-1 0 0,0 0 1 0 0,-1 0-1 0 0,1-1 1 0 0,0 1-1 0 0,0 0 1 0 0,0-1-1 0 0,0 1 1 0 0,1-1-1 0 0,-1 1 1 0 0,0-1-1 0 0,1 0 1 0 0,-1 1-1 0 0,1-1 0 0 0,-1 0 1 0 0,1 0-1 0 0,-1 0 1 0 0,1 0-1 0 0,0 0 1 0 0,0-1-1 0 0,-1 1 1 0 0,1 0-1 0 0,0-1 1 0 0,0 1-1 0 0,0-1 1 0 0,0 0-1 0 0,0 0 1 0 0,0 0-1 0 0,0 0 1 0 0,-1 0-1 0 0,1 0 0 0 0,4-1 1 0 0,2 0-49 0 0,1-1-1 0 0,-1 0 1 0 0,1 0 0 0 0,-1-1-1 0 0,0 0 1 0 0,0-1 0 0 0,13-7-1 0 0,11-9-511 0 0,-1-1-1 0 0,36-31 0 0 0,-55 41 143 0 0,0-1-1 0 0,-1 0 0 0 0,-1 0 0 0 0,0-1 0 0 0,-1 0 1 0 0,0-1-1 0 0,13-28 0 0 0,-9 17 284 0 0,-16 44 1341 0 0,-6 34-116 0 0,10-45-1007 0 0,-1 1 1 0 0,1 0-1 0 0,1-1 0 0 0,0 0 1 0 0,0 1-1 0 0,0-1 1 0 0,1 0-1 0 0,0 0 0 0 0,1 0 1 0 0,0 0-1 0 0,9 13 1 0 0,-11-17-111 0 0,1-1 0 0 0,0 1 0 0 0,0-1 0 0 0,0 1 1 0 0,1-1-1 0 0,-1 0 0 0 0,1 0 0 0 0,0-1 0 0 0,-1 1 1 0 0,1-1-1 0 0,1 0 0 0 0,-1 0 0 0 0,0 0 0 0 0,0 0 1 0 0,1-1-1 0 0,-1 1 0 0 0,1-1 0 0 0,-1 0 0 0 0,1-1 1 0 0,-1 1-1 0 0,1-1 0 0 0,-1 0 0 0 0,10-1 0 0 0,2-2-158 0 0,-1-1-1 0 0,0 0 0 0 0,0-1 0 0 0,-1 0 0 0 0,1-1 1 0 0,-1-1-1 0 0,0 0 0 0 0,24-19 0 0 0,-29 20-129 0 0,0-1 0 0 0,-1 0-1 0 0,0-1 1 0 0,0 0 0 0 0,-1 0-1 0 0,0-1 1 0 0,0 0-1 0 0,-1 0 1 0 0,0 0 0 0 0,-1-1-1 0 0,0 0 1 0 0,0 0 0 0 0,4-15-1 0 0,-9 20 183 0 0,1 1 0 0 0,-1-1 0 0 0,0 1-1 0 0,0-1 1 0 0,0 1 0 0 0,0-1 0 0 0,-1 1-1 0 0,0-1 1 0 0,0 1 0 0 0,0 0 0 0 0,-1-1-1 0 0,1 1 1 0 0,-1 0 0 0 0,0 0 0 0 0,0 0-1 0 0,0 0 1 0 0,-1 0 0 0 0,1 1 0 0 0,-1-1-1 0 0,-4-3 1 0 0,6 6 90 0 0,0 1 0 0 0,0 0 0 0 0,0-1 1 0 0,0 1-1 0 0,0 0 0 0 0,0 0 0 0 0,0-1 0 0 0,0 1 0 0 0,0 0 0 0 0,0 0 0 0 0,0 0 0 0 0,0 0 0 0 0,0 0 0 0 0,0 1 0 0 0,1-1 0 0 0,-1 0 1 0 0,0 0-1 0 0,0 1 0 0 0,0-1 0 0 0,0 0 0 0 0,0 1 0 0 0,0-1 0 0 0,0 1 0 0 0,0-1 0 0 0,1 1 0 0 0,-1 0 0 0 0,0-1 0 0 0,0 1 0 0 0,1 0 0 0 0,-1-1 1 0 0,0 1-1 0 0,1 0 0 0 0,-1 0 0 0 0,1 0 0 0 0,-1 0 0 0 0,1-1 0 0 0,-1 1 0 0 0,1 0 0 0 0,-1 1 0 0 0,-14 37 784 0 0,12-26-626 0 0,0 0 0 0 0,1 1 0 0 0,0-1 0 0 0,1 0 0 0 0,1 1-1 0 0,0-1 1 0 0,1 1 0 0 0,1-1 0 0 0,0 0 0 0 0,0 0 0 0 0,2 0 0 0 0,-1 0 0 0 0,2 0 0 0 0,-1-1 0 0 0,12 21 0 0 0,-11-24-187 0 0,0-1 0 0 0,1 0 0 0 0,0 0 0 0 0,0-1 0 0 0,1 1 0 0 0,0-1 0 0 0,0-1 0 0 0,0 1 0 0 0,1-1 0 0 0,0-1 1 0 0,0 1-1 0 0,1-2 0 0 0,0 1 0 0 0,-1-1 0 0 0,1 0 0 0 0,1-1 0 0 0,-1 0 0 0 0,0 0 0 0 0,1-1 0 0 0,0 0 0 0 0,-1-1 0 0 0,12 1 0 0 0,2-2-889 0 0,0-1 0 0 0,40-7 0 0 0,-18-2-3285 0 0,-24 3 1704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13.527"/>
    </inkml:context>
    <inkml:brush xml:id="br0">
      <inkml:brushProperty name="width" value="0.05" units="cm"/>
      <inkml:brushProperty name="height" value="0.05" units="cm"/>
      <inkml:brushProperty name="color" value="#E71224"/>
    </inkml:brush>
  </inkml:definitions>
  <inkml:trace contextRef="#ctx0" brushRef="#br0">64 0 316 0 0,'0'0'959'0'0,"0"8"-7"0"0,-1 86 815 0 0,-5 1 0 0 0,-18 94 0 0 0,-8 116 528 0 0,32-276-2194 0 0,1 0 0 0 0,2 0 0 0 0,0-1-1 0 0,2 1 1 0 0,17 52 0 0 0,-19-73-564 0 0,-2-6-854 0 0,-5-30-5863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13.884"/>
    </inkml:context>
    <inkml:brush xml:id="br0">
      <inkml:brushProperty name="width" value="0.05" units="cm"/>
      <inkml:brushProperty name="height" value="0.05" units="cm"/>
      <inkml:brushProperty name="color" value="#E71224"/>
    </inkml:brush>
  </inkml:definitions>
  <inkml:trace contextRef="#ctx0" brushRef="#br0">76 173 1464 0 0,'-1'-2'23'0'0,"-66"-132"3264"0"0,65 129-2975 0 0,-3-11 2110 0 0,5 16-2370 0 0,0-1 0 0 0,0 1 0 0 0,0 0 0 0 0,1-1 0 0 0,-1 1 0 0 0,0-1 0 0 0,0 1 0 0 0,1 0-1 0 0,-1-1 1 0 0,1 1 0 0 0,-1 0 0 0 0,0-1 0 0 0,1 1 0 0 0,-1 0 0 0 0,1-1 0 0 0,-1 1 0 0 0,0 0 0 0 0,1 0 0 0 0,-1 0 0 0 0,1-1-1 0 0,-1 1 1 0 0,1 0 0 0 0,-1 0 0 0 0,1 0 0 0 0,-1 0 0 0 0,1 0 0 0 0,-1 0 0 0 0,1 0 0 0 0,-1 0 0 0 0,1 0 0 0 0,-1 0-1 0 0,1 0 1 0 0,-1 0 0 0 0,1 0 0 0 0,-1 1 0 0 0,1-1 0 0 0,-1 0 0 0 0,1 1 0 0 0,21 4 502 0 0,-1 0 0 0 0,0 2 0 0 0,28 13 0 0 0,-26-10-341 0 0,-1-2 0 0 0,1 0-1 0 0,24 4 1 0 0,-21-8-451 0 0,0-1 1 0 0,1-1-1 0 0,0-2 0 0 0,-1 0 1 0 0,1-2-1 0 0,-1-1 0 0 0,0-1 1 0 0,0-1-1 0 0,47-16 1 0 0,-73 21 207 0 0,1 0-1 0 0,0 0 1 0 0,0 0 0 0 0,-1-1 0 0 0,1 1 0 0 0,0 0 0 0 0,-1 0 0 0 0,1-1 0 0 0,0 1 0 0 0,0 0 0 0 0,-1-1 0 0 0,1 1 0 0 0,0 0 0 0 0,-1-1 0 0 0,1 1 0 0 0,-1-1-1 0 0,1 1 1 0 0,-1-1 0 0 0,1 1 0 0 0,-1-1 0 0 0,1 0 0 0 0,-1 1 0 0 0,1-1 0 0 0,-1 0 0 0 0,0 1 0 0 0,1-1 0 0 0,-1 0 0 0 0,0 1 0 0 0,0-1 0 0 0,1 0 0 0 0,-1 0-1 0 0,0 1 1 0 0,0-1 0 0 0,0 0 0 0 0,0 0 0 0 0,0 1 0 0 0,0-1 0 0 0,0 0 0 0 0,0 0 0 0 0,-1 1 0 0 0,1-1 0 0 0,0 0 0 0 0,0 0 0 0 0,0 1 0 0 0,-1-1 0 0 0,1 0-1 0 0,0 1 1 0 0,-1-1 0 0 0,1 0 0 0 0,-1 1 0 0 0,1-1 0 0 0,-1 1 0 0 0,1-1 0 0 0,-1 0 0 0 0,1 1 0 0 0,-1 0 0 0 0,0-1 0 0 0,1 1 0 0 0,-1-1 0 0 0,1 1 0 0 0,-1 0-1 0 0,-1-1 1 0 0,-3-3 60 0 0,0 1-1 0 0,-1-1 1 0 0,1 1-1 0 0,-1 1 1 0 0,1-1-1 0 0,-10-2 0 0 0,9 4 83 0 0,0 1-1 0 0,0-1 1 0 0,0 1-1 0 0,0 1 1 0 0,0-1-1 0 0,0 1 1 0 0,0 0-1 0 0,0 0 1 0 0,0 1-1 0 0,0 0 1 0 0,0 0-1 0 0,1 0 1 0 0,-1 1-1 0 0,1 0 1 0 0,0 0-1 0 0,0 0 0 0 0,0 0 1 0 0,0 1-1 0 0,0 0 1 0 0,-4 4-1 0 0,6-5-53 0 0,0 0-1 0 0,0 1 1 0 0,0-1-1 0 0,0 0 1 0 0,1 1-1 0 0,-1 0 0 0 0,1-1 1 0 0,0 1-1 0 0,0 0 1 0 0,0 0-1 0 0,0 0 1 0 0,1 0-1 0 0,0 1 0 0 0,0-1 1 0 0,0 0-1 0 0,0 1 1 0 0,1-1-1 0 0,-1 0 1 0 0,1 1-1 0 0,0-1 0 0 0,1 1 1 0 0,-1-1-1 0 0,1 0 1 0 0,0 1-1 0 0,0-1 1 0 0,0 0-1 0 0,0 0 0 0 0,4 6 1 0 0,-2-5-69 0 0,0-1 1 0 0,0 0 0 0 0,1 0-1 0 0,0-1 1 0 0,-1 1 0 0 0,2-1-1 0 0,-1 0 1 0 0,0 0-1 0 0,0 0 1 0 0,1 0 0 0 0,0-1-1 0 0,0 0 1 0 0,-1 0 0 0 0,1 0-1 0 0,0 0 1 0 0,0-1-1 0 0,1 0 1 0 0,6 1 0 0 0,11 1-502 0 0,0-1 1 0 0,40-1-1 0 0,-29-4-1632 0 0,54-10 0 0 0,-68 9-231 0 0,1-1 40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14.344"/>
    </inkml:context>
    <inkml:brush xml:id="br0">
      <inkml:brushProperty name="width" value="0.05" units="cm"/>
      <inkml:brushProperty name="height" value="0.05" units="cm"/>
      <inkml:brushProperty name="color" value="#E71224"/>
    </inkml:brush>
  </inkml:definitions>
  <inkml:trace contextRef="#ctx0" brushRef="#br0">282 497 132 0 0,'-9'-2'762'0'0,"-1"-1"0"0"0,1 1 1 0 0,0 1-1 0 0,-1 0 0 0 0,1 0 0 0 0,-1 1 0 0 0,-18 1 0 0 0,21 1-480 0 0,-1-1 0 0 0,1 1-1 0 0,-1 1 1 0 0,1-1 0 0 0,0 1-1 0 0,0 1 1 0 0,0-1 0 0 0,0 1-1 0 0,1 0 1 0 0,-1 1 0 0 0,1-1-1 0 0,0 1 1 0 0,1 1 0 0 0,-1-1-1 0 0,1 1 1 0 0,-5 6 0 0 0,0 1 67 0 0,1 1 0 0 0,1 0 0 0 0,0 0 1 0 0,0 1-1 0 0,2 0 0 0 0,0 0 0 0 0,-6 23 0 0 0,11-32-271 0 0,-1-1-1 0 0,2 0 1 0 0,-1 0-1 0 0,1 1 0 0 0,0-1 1 0 0,0 1-1 0 0,0-1 0 0 0,1 0 1 0 0,0 1-1 0 0,0-1 1 0 0,3 9-1 0 0,-3-10-59 0 0,1-1 1 0 0,0 0-1 0 0,0 0 0 0 0,0 0 0 0 0,0-1 0 0 0,0 1 1 0 0,1 0-1 0 0,-1-1 0 0 0,1 0 0 0 0,0 1 1 0 0,-1-1-1 0 0,1 0 0 0 0,0 0 0 0 0,0-1 1 0 0,0 1-1 0 0,1-1 0 0 0,-1 1 0 0 0,0-1 0 0 0,7 1 1 0 0,-1 0-83 0 0,0-1 0 0 0,0 0 1 0 0,0 0-1 0 0,0-1 0 0 0,0 0 1 0 0,1-1-1 0 0,-1 0 0 0 0,0 0 1 0 0,0-1-1 0 0,-1-1 0 0 0,1 1 1 0 0,0-1-1 0 0,-1-1 1 0 0,0 1-1 0 0,1-1 0 0 0,-1-1 1 0 0,-1 0-1 0 0,1 0 0 0 0,11-10 1 0 0,-3 1-123 0 0,-1 0 0 0 0,-1-1 1 0 0,0 0-1 0 0,-1-1 1 0 0,0-1-1 0 0,-2 0 1 0 0,17-31-1 0 0,-16 18-11 0 0,-2-1-1 0 0,-1-1 0 0 0,-1 0 1 0 0,-2 0-1 0 0,5-60 1 0 0,-9 39-111 0 0,-4-60 1 0 0,1 69 166 0 0,-9-29-29 0 0,7 55 723 0 0,0-1 0 0 0,0-22 0 0 0,-1 47-295 0 0,-2 7-148 0 0,1 0-1 0 0,0 1 1 0 0,0 0-1 0 0,2 0 1 0 0,0 0-1 0 0,0 0 1 0 0,1 1 0 0 0,0 14-1 0 0,1 4 86 0 0,1 0-1 0 0,8 55 1 0 0,-5-72-243 0 0,0-1 1 0 0,1 1-1 0 0,0-1 1 0 0,2 0-1 0 0,-1-1 1 0 0,2 1-1 0 0,0-1 1 0 0,17 25-1 0 0,-18-31-242 0 0,0 0 0 0 0,1-1-1 0 0,-1 0 1 0 0,1 0 0 0 0,1-1-1 0 0,-1 0 1 0 0,1 0 0 0 0,0 0-1 0 0,1-1 1 0 0,-1-1 0 0 0,1 1-1 0 0,0-1 1 0 0,0-1 0 0 0,0 0-1 0 0,14 3 1 0 0,11-1-3994 0 0,-18-4 1826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8:51.184"/>
    </inkml:context>
    <inkml:brush xml:id="br0">
      <inkml:brushProperty name="width" value="0.05" units="cm"/>
      <inkml:brushProperty name="height" value="0.05" units="cm"/>
      <inkml:brushProperty name="color" value="#E71224"/>
    </inkml:brush>
  </inkml:definitions>
  <inkml:trace contextRef="#ctx0" brushRef="#br0">39 1 600 0 0,'0'0'3340'0'0,"1"6"-2857"0"0,-1 37 145 0 0,-2-1 1 0 0,-2 1-1 0 0,-10 48 0 0 0,-6 59-2 0 0,21-117-1377 0 0,5-13-2628 0 0,-4-15 1447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14.693"/>
    </inkml:context>
    <inkml:brush xml:id="br0">
      <inkml:brushProperty name="width" value="0.05" units="cm"/>
      <inkml:brushProperty name="height" value="0.05" units="cm"/>
      <inkml:brushProperty name="color" value="#E71224"/>
    </inkml:brush>
  </inkml:definitions>
  <inkml:trace contextRef="#ctx0" brushRef="#br0">189 24 64 0 0,'0'0'2710'0'0,"-5"3"-1760"0"0,-1 2-645 0 0,0 0 0 0 0,0 0 0 0 0,0 1 1 0 0,1 0-1 0 0,0 0 0 0 0,0 0 0 0 0,1 1 0 0 0,-1 0 1 0 0,1 0-1 0 0,1 0 0 0 0,-1 0 0 0 0,1 0 1 0 0,-3 13-1 0 0,-3 10 716 0 0,1 0 1 0 0,-5 41 0 0 0,12-58-758 0 0,-1 0 1 0 0,2 0 0 0 0,0 0 0 0 0,0 0 0 0 0,1 0-1 0 0,1 0 1 0 0,0 0 0 0 0,1 0 0 0 0,1-1-1 0 0,6 17 1 0 0,-7-22-172 0 0,0 0 0 0 0,1 0 0 0 0,0 0 0 0 0,0-1 0 0 0,1 0 1 0 0,-1 0-1 0 0,2 0 0 0 0,-1 0 0 0 0,0-1 0 0 0,1 0 0 0 0,0 0 0 0 0,0 0 0 0 0,1-1 0 0 0,0 0 0 0 0,-1 0 0 0 0,1-1 0 0 0,0 0 0 0 0,0 0 0 0 0,9 2 0 0 0,-5-2-68 0 0,0-1 0 0 0,0-1 0 0 0,0 1 0 0 0,0-2 0 0 0,1 0 0 0 0,-1 0 0 0 0,0-1 0 0 0,0 0 0 0 0,0-1 0 0 0,0 0 0 0 0,17-7 0 0 0,-22 7-54 0 0,0 0 1 0 0,-1 0-1 0 0,1-1 0 0 0,-1 0 1 0 0,1 0-1 0 0,-1 0 0 0 0,0-1 1 0 0,-1 0-1 0 0,1 0 1 0 0,0 0-1 0 0,-1 0 0 0 0,0-1 1 0 0,0 0-1 0 0,-1 1 1 0 0,1-1-1 0 0,-1-1 0 0 0,0 1 1 0 0,0 0-1 0 0,-1-1 1 0 0,1 0-1 0 0,-1 0 0 0 0,2-11 1 0 0,-2 4-83 0 0,-1 0-1 0 0,0 1 1 0 0,-1-1 0 0 0,-1 0 0 0 0,0 0-1 0 0,-1 1 1 0 0,0-1 0 0 0,-1 0 0 0 0,0 1-1 0 0,-1 0 1 0 0,0 0 0 0 0,-1 0 0 0 0,0 0 0 0 0,-1 1-1 0 0,-12-17 1 0 0,7 13-137 0 0,0 0 0 0 0,-1 1 1 0 0,-1 1-1 0 0,0 0 0 0 0,-1 1 0 0 0,0 1 0 0 0,-1 0 0 0 0,0 0 1 0 0,-1 2-1 0 0,-22-11 0 0 0,18 11-584 0 0,0 2 0 0 0,-1-1 0 0 0,1 2 0 0 0,-1 1 0 0 0,0 1 0 0 0,-1 0 0 0 0,-36 0 0 0 0,13 4-1595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30.026"/>
    </inkml:context>
    <inkml:brush xml:id="br0">
      <inkml:brushProperty name="width" value="0.05" units="cm"/>
      <inkml:brushProperty name="height" value="0.05" units="cm"/>
      <inkml:brushProperty name="color" value="#E71224"/>
    </inkml:brush>
  </inkml:definitions>
  <inkml:trace contextRef="#ctx0" brushRef="#br0">35 174 640 0 0,'-13'-26'3718'0'0,"1"-14"-569"0"0,12 38-2703 0 0,-3-9 307 0 0,2 7-208 0 0,0 11 1132 0 0,-1 114-1022 0 0,0 99 234 0 0,2-201-879 0 0,1 0 0 0 0,1 0 1 0 0,1 0-1 0 0,0 0 0 0 0,2 0 0 0 0,0-1 1 0 0,8 19-1 0 0,-13-36-42 0 0,0-1 0 0 0,0 0 1 0 0,0 0-1 0 0,0 1 0 0 0,0-1 0 0 0,0 0 0 0 0,0 0 1 0 0,0 1-1 0 0,1-1 0 0 0,-1 0 0 0 0,0 0 1 0 0,0 0-1 0 0,0 1 0 0 0,0-1 0 0 0,0 0 1 0 0,1 0-1 0 0,-1 0 0 0 0,0 0 0 0 0,0 1 1 0 0,0-1-1 0 0,0 0 0 0 0,1 0 0 0 0,-1 0 1 0 0,0 0-1 0 0,0 0 0 0 0,0 0 0 0 0,1 1 1 0 0,-1-1-1 0 0,0 0 0 0 0,0 0 0 0 0,1 0 1 0 0,-1 0-1 0 0,0 0 0 0 0,0 0 0 0 0,1 0 0 0 0,-1 0 1 0 0,0 0-1 0 0,0 0 0 0 0,1 0 0 0 0,-1 0 1 0 0,0 0-1 0 0,0 0 0 0 0,0 0 0 0 0,1-1 1 0 0,-1 1-1 0 0,0 0 0 0 0,0 0 0 0 0,0 0 1 0 0,1 0-1 0 0,-1 0 0 0 0,8-16-577 0 0,1-24 42 0 0,-9-132-834 0 0,0 2 495 0 0,1 149 781 0 0,1-6-136 0 0,6-36 0 0 0,-6 55 188 0 0,0 0 1 0 0,0 0 0 0 0,1 0-1 0 0,0 0 1 0 0,0 0-1 0 0,1 1 1 0 0,0 0-1 0 0,9-13 1 0 0,-12 19 56 0 0,1-1 0 0 0,-1 0 0 0 0,1 0 0 0 0,-1 1 0 0 0,1-1 0 0 0,0 1 0 0 0,0-1 0 0 0,0 1 0 0 0,0 0 0 0 0,0 0 0 0 0,2-1 1 0 0,-2 1 16 0 0,0 0 0 0 0,0 1 1 0 0,0-1-1 0 0,1 1 0 0 0,-1 0 1 0 0,0 0-1 0 0,0 0 0 0 0,0 0 1 0 0,0 0-1 0 0,0 0 1 0 0,0 0-1 0 0,0 1 0 0 0,0-1 1 0 0,0 1-1 0 0,0-1 0 0 0,0 1 1 0 0,0 0-1 0 0,0 0 0 0 0,0 0 1 0 0,-1 0-1 0 0,4 2 1 0 0,-2-1 13 0 0,1 2 1 0 0,0-1 0 0 0,-1 0 0 0 0,0 1 0 0 0,1-1 0 0 0,2 6 0 0 0,-2-2 38 0 0,0-1 1 0 0,0 1-1 0 0,-1 1 1 0 0,0-1-1 0 0,0 0 1 0 0,-1 1-1 0 0,0-1 1 0 0,0 1-1 0 0,-1 0 1 0 0,0 0-1 0 0,0-1 0 0 0,-1 1 1 0 0,0 0-1 0 0,0 0 1 0 0,-3 15-1 0 0,2-17 32 0 0,-1-1 0 0 0,1 1 0 0 0,-1-1-1 0 0,0 1 1 0 0,-1-1 0 0 0,1 0-1 0 0,-1 1 1 0 0,0-1 0 0 0,0-1 0 0 0,-1 1-1 0 0,1 0 1 0 0,-1-1 0 0 0,0 0 0 0 0,-1 0-1 0 0,1 0 1 0 0,-1 0 0 0 0,1-1 0 0 0,-1 1-1 0 0,0-1 1 0 0,0 0 0 0 0,-10 3-1 0 0,-42 8 383 0 0,27-7-773 0 0,30-7 250 0 0,-1 0 0 0 0,1 0 0 0 0,-1 0-1 0 0,1 0 1 0 0,-1 0 0 0 0,1 0 0 0 0,-1-1 0 0 0,1 1-1 0 0,-1 0 1 0 0,1 0 0 0 0,-1 0 0 0 0,1 0 0 0 0,-1-1-1 0 0,1 1 1 0 0,-1 0 0 0 0,1 0 0 0 0,0-1 0 0 0,-1 1-1 0 0,1 0 1 0 0,-1-1 0 0 0,1 1 0 0 0,0-1 0 0 0,-1 1-1 0 0,1 0 1 0 0,0-1 0 0 0,0 1 0 0 0,-1-1 0 0 0,1 1-1 0 0,0-1 1 0 0,0 1 0 0 0,0-1 0 0 0,-1 1-1 0 0,1-1 1 0 0,0 1 0 0 0,0-1 0 0 0,-2-15-3478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30.446"/>
    </inkml:context>
    <inkml:brush xml:id="br0">
      <inkml:brushProperty name="width" value="0.05" units="cm"/>
      <inkml:brushProperty name="height" value="0.05" units="cm"/>
      <inkml:brushProperty name="color" value="#E71224"/>
    </inkml:brush>
  </inkml:definitions>
  <inkml:trace contextRef="#ctx0" brushRef="#br0">74 1 640 0 0,'-20'30'2692'0'0,"13"-21"-2149"0"0,1-1 0 0 0,1 1 0 0 0,0 0 0 0 0,0 0 0 0 0,1 1 0 0 0,-5 15 0 0 0,6-14-189 0 0,0 0 148 0 0,1 0-1 0 0,0 0 1 0 0,-1 13 0 0 0,3-20-400 0 0,0 0-1 0 0,1-1 0 0 0,-1 1 0 0 0,0-1 1 0 0,1 1-1 0 0,0-1 0 0 0,0 1 0 0 0,0-1 0 0 0,0 0 1 0 0,1 1-1 0 0,-1-1 0 0 0,1 0 0 0 0,4 6 1 0 0,-5-8-131 0 0,0 0 0 0 0,0 0 0 0 0,0 0 0 0 0,0 0 0 0 0,0-1 0 0 0,0 1 0 0 0,0 0 0 0 0,0 0 0 0 0,0-1 0 0 0,1 1 0 0 0,-1 0 0 0 0,0-1 0 0 0,0 1 0 0 0,1-1 0 0 0,-1 0 0 0 0,0 1 0 0 0,1-1 0 0 0,-1 0 0 0 0,1 0 1 0 0,-1 0-1 0 0,0 0 0 0 0,1 0 0 0 0,-1 0 0 0 0,0 0 0 0 0,1-1 0 0 0,-1 1 0 0 0,0 0 0 0 0,1-1 0 0 0,-1 1 0 0 0,0-1 0 0 0,1 1 0 0 0,0-2 0 0 0,2 0-159 0 0,-1 0-1 0 0,1 0 0 0 0,-1 0 1 0 0,0-1-1 0 0,0 1 1 0 0,0-1-1 0 0,0 0 0 0 0,5-6 1 0 0,-4 2 22 0 0,-1-1-1 0 0,0 1 1 0 0,0 0 0 0 0,-1-1 0 0 0,0 1 0 0 0,0-1 0 0 0,0 0 0 0 0,-1 0-1 0 0,-1 1 1 0 0,1-1 0 0 0,-1 0 0 0 0,0 0 0 0 0,-3-14 0 0 0,1-16 720 0 0,2 36-42 0 0,1 9 894 0 0,5 52 292 0 0,-6-56-1742 0 0,1 1 1 0 0,0-1 0 0 0,-1 0-1 0 0,1 0 1 0 0,0 0 0 0 0,0 0-1 0 0,1 0 1 0 0,-1 0 0 0 0,1 0-1 0 0,0 0 1 0 0,-1 0 0 0 0,1 0-1 0 0,0-1 1 0 0,0 1 0 0 0,1-1-1 0 0,-1 0 1 0 0,4 3 0 0 0,-4-4-201 0 0,-1 0 0 0 0,1-1 1 0 0,-1 1-1 0 0,1-1 0 0 0,0 0 1 0 0,-1 1-1 0 0,1-1 0 0 0,0 0 0 0 0,0 0 1 0 0,-1 0-1 0 0,1 0 0 0 0,0 0 1 0 0,0 0-1 0 0,-1-1 0 0 0,1 1 0 0 0,0 0 1 0 0,-1-1-1 0 0,1 1 0 0 0,-1-1 1 0 0,1 0-1 0 0,0 0 0 0 0,-1 0 0 0 0,3-1 1 0 0,0-4-1711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30.797"/>
    </inkml:context>
    <inkml:brush xml:id="br0">
      <inkml:brushProperty name="width" value="0.05" units="cm"/>
      <inkml:brushProperty name="height" value="0.05" units="cm"/>
      <inkml:brushProperty name="color" value="#E71224"/>
    </inkml:brush>
  </inkml:definitions>
  <inkml:trace contextRef="#ctx0" brushRef="#br0">1 72 216 0 0,'0'0'2532'0'0,"1"3"-1687"0"0,3 4-231 0 0,-1 0-1 0 0,1 0 1 0 0,-2 1 0 0 0,1-1-1 0 0,-1 1 1 0 0,0 0 0 0 0,1 14-1 0 0,-1-4 491 0 0,-1-1 0 0 0,-1 23 0 0 0,4-73-1650 0 0,1 0-1 0 0,1 1 1 0 0,12-39-1 0 0,-17 68 441 0 0,0 0 0 0 0,1 0 0 0 0,-1 0 0 0 0,1 0 1 0 0,0 0-1 0 0,-1 0 0 0 0,1 0 0 0 0,1 1 0 0 0,-1-1 0 0 0,0 1 0 0 0,1-1 0 0 0,-1 1 0 0 0,1 0 0 0 0,-1 0 0 0 0,1 0 0 0 0,0 0 0 0 0,0 1 0 0 0,0-1 0 0 0,0 1 0 0 0,0 0 0 0 0,0-1 1 0 0,1 1-1 0 0,2 0 0 0 0,-1 0-299 0 0,-1 1 1 0 0,0-1 0 0 0,1 1 0 0 0,-1 0 0 0 0,0 1 0 0 0,1-1-1 0 0,-1 1 1 0 0,0 0 0 0 0,1 0 0 0 0,7 3 0 0 0,-3 0-1084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31.141"/>
    </inkml:context>
    <inkml:brush xml:id="br0">
      <inkml:brushProperty name="width" value="0.05" units="cm"/>
      <inkml:brushProperty name="height" value="0.05" units="cm"/>
      <inkml:brushProperty name="color" value="#E71224"/>
    </inkml:brush>
  </inkml:definitions>
  <inkml:trace contextRef="#ctx0" brushRef="#br0">149 1 384 0 0,'0'0'885'0'0,"-20"-1"2662"0"0,14 3-3165 0 0,0 1 1 0 0,1-1 0 0 0,-1 1 0 0 0,1 0-1 0 0,0 0 1 0 0,0 1 0 0 0,0-1-1 0 0,0 1 1 0 0,0 0 0 0 0,1 1 0 0 0,0-1-1 0 0,-1 1 1 0 0,2 0 0 0 0,-7 9-1 0 0,2-1 85 0 0,0 1 0 0 0,1-1-1 0 0,1 1 1 0 0,0 0-1 0 0,-4 17 1 0 0,9-28-429 0 0,0 0 0 0 0,0 0 0 0 0,1 0 0 0 0,-1 0 0 0 0,1-1 0 0 0,0 1-1 0 0,0 0 1 0 0,0 0 0 0 0,0 0 0 0 0,0 0 0 0 0,1 0 0 0 0,-1 0 0 0 0,1 0 0 0 0,0-1 0 0 0,0 1 0 0 0,0 0 0 0 0,0 0 0 0 0,0-1 0 0 0,0 1 0 0 0,1-1 0 0 0,0 1 0 0 0,-1-1-1 0 0,1 0 1 0 0,0 0 0 0 0,0 1 0 0 0,0-1 0 0 0,0 0 0 0 0,1-1 0 0 0,-1 1 0 0 0,5 2 0 0 0,-5-3-107 0 0,0-1 0 0 0,0 1 0 0 0,0-1 0 0 0,0 0 0 0 0,0 0 0 0 0,0 0 0 0 0,0 0 0 0 0,0 0 0 0 0,0 0 0 0 0,0-1 0 0 0,0 1 0 0 0,1-1 1 0 0,-1 1-1 0 0,-1-1 0 0 0,1 0 0 0 0,0 0 0 0 0,0 0 0 0 0,0 0 0 0 0,0 0 0 0 0,0 0 0 0 0,-1 0 0 0 0,1-1 0 0 0,-1 1 0 0 0,3-3 0 0 0,1-1-188 0 0,1 0 1 0 0,-1-1-1 0 0,0 0 0 0 0,-1 0 0 0 0,5-8 1 0 0,-7 10 161 0 0,0 1 0 0 0,0-1 0 0 0,-1 0 1 0 0,1 0-1 0 0,-1 0 0 0 0,0-1 0 0 0,0 1 0 0 0,-1 0 1 0 0,1 0-1 0 0,-1 0 0 0 0,0-1 0 0 0,0 1 0 0 0,0 0 1 0 0,0 0-1 0 0,-1-1 0 0 0,0 1 0 0 0,-1-6 1 0 0,-6-14 1256 0 0,9 47-1067 0 0,4 38 314 0 0,-4-56-515 0 0,0-1 0 0 0,0 0 0 0 0,0 0 1 0 0,0 0-1 0 0,1 1 0 0 0,0-2 0 0 0,0 1 0 0 0,0 0 0 0 0,0 0 0 0 0,1-1 0 0 0,0 1 0 0 0,2 3 1 0 0,-3-6-46 0 0,0 0 0 0 0,0 0 0 0 0,0 0 0 0 0,-1 0 0 0 0,1 0 1 0 0,0 0-1 0 0,0-1 0 0 0,0 1 0 0 0,0 0 0 0 0,0-1 1 0 0,3 1-1 0 0,9-2-3979 0 0,2-2 1930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32.574"/>
    </inkml:context>
    <inkml:brush xml:id="br0">
      <inkml:brushProperty name="width" value="0.05" units="cm"/>
      <inkml:brushProperty name="height" value="0.05" units="cm"/>
      <inkml:brushProperty name="color" value="#E71224"/>
    </inkml:brush>
  </inkml:definitions>
  <inkml:trace contextRef="#ctx0" brushRef="#br0">1 66 700 0 0,'0'0'4127'0'0,"0"0"-4078"0"0,0 0 1 0 0,0 0-1 0 0,0 0 1 0 0,-1-1-1 0 0,1 1 0 0 0,0 0 1 0 0,0 0-1 0 0,0 0 0 0 0,0-1 1 0 0,0 1-1 0 0,0 0 0 0 0,0 0 1 0 0,0 0-1 0 0,1-1 0 0 0,-1 1 1 0 0,0 0-1 0 0,0 0 0 0 0,0 0 1 0 0,0-1-1 0 0,0 1 0 0 0,0 0 1 0 0,0 0-1 0 0,0 0 0 0 0,0-1 1 0 0,1 1-1 0 0,-1 0 1 0 0,0 0-1 0 0,0 0 0 0 0,0 0 1 0 0,0 0-1 0 0,0 0 0 0 0,1-1 1 0 0,-1 1-1 0 0,0 0 0 0 0,0 0 1 0 0,0 0-1 0 0,1 0 0 0 0,-1 0 1 0 0,0 0-1 0 0,0 0 0 0 0,0 0 1 0 0,1 0-1 0 0,-1 0 0 0 0,0 0 1 0 0,0 0-1 0 0,0 0 1 0 0,1 0-1 0 0,-1 0 0 0 0,0 0 1 0 0,0 0-1 0 0,0 0 0 0 0,1 0 1 0 0,-1 0-1 0 0,0 0 0 0 0,0 0 1 0 0,1 1-1 0 0,3 8 308 0 0,0 0 0 0 0,0 1 0 0 0,0-1 0 0 0,-1 1 0 0 0,-1 0 0 0 0,0 0 0 0 0,1 16 0 0 0,1 76 1958 0 0,-4-100-2263 0 0,0 0 2 0 0,0 5 59 0 0,0-5-270 0 0,1-5-818 0 0,2-24 705 0 0,-3 18 168 0 0,1 0-1 0 0,0 1 1 0 0,0-1-1 0 0,1 0 1 0 0,0 0-1 0 0,1 1 1 0 0,-1-1 0 0 0,2 1-1 0 0,-1 0 1 0 0,1 0-1 0 0,6-9 1 0 0,-10 17 115 0 0,0-1 0 0 0,1 0 0 0 0,-1 1 1 0 0,1-1-1 0 0,0 1 0 0 0,-1-1 0 0 0,1 0 0 0 0,-1 1 0 0 0,1 0 0 0 0,0-1 1 0 0,-1 1-1 0 0,1-1 0 0 0,0 1 0 0 0,0 0 0 0 0,-1-1 0 0 0,1 1 0 0 0,0 0 1 0 0,0 0-1 0 0,-1 0 0 0 0,1 0 0 0 0,0 0 0 0 0,0 0 0 0 0,0 0 0 0 0,-1 0 1 0 0,1 0-1 0 0,0 0 0 0 0,0 0 0 0 0,-1 0 0 0 0,1 0 0 0 0,0 1 0 0 0,0-1 1 0 0,-1 0-1 0 0,1 0 0 0 0,0 1 0 0 0,0-1 0 0 0,-1 1 0 0 0,1-1 0 0 0,0 1 1 0 0,-1-1-1 0 0,1 1 0 0 0,-1-1 0 0 0,1 1 0 0 0,-1-1 0 0 0,1 1 0 0 0,-1 0 1 0 0,1-1-1 0 0,-1 2 0 0 0,3 1 64 0 0,-1 1 0 0 0,0-1 0 0 0,0 1 0 0 0,0 0-1 0 0,-1-1 1 0 0,0 1 0 0 0,2 5 0 0 0,0 11 342 0 0,-1 0 0 0 0,0 30 1 0 0,-2-48-375 0 0,2-30-2326 0 0,1 7 1720 0 0,2 0 1 0 0,12-41-1 0 0,-3 18 63 0 0,-14 43 510 0 0,0 0 1 0 0,0 0 0 0 0,0 1-1 0 0,1-1 1 0 0,-1 0 0 0 0,0 1-1 0 0,0-1 1 0 0,1 0-1 0 0,-1 1 1 0 0,0-1 0 0 0,1 1-1 0 0,-1-1 1 0 0,1 0 0 0 0,-1 1-1 0 0,0-1 1 0 0,1 1 0 0 0,0-1-1 0 0,-1 1 1 0 0,1 0-1 0 0,-1-1 1 0 0,1 1 0 0 0,-1-1-1 0 0,1 1 1 0 0,0 0 0 0 0,-1 0-1 0 0,1-1 1 0 0,0 1-1 0 0,-1 0 1 0 0,1 0 0 0 0,0 0-1 0 0,0 0 1 0 0,-1 0 0 0 0,1 0-1 0 0,0 0 1 0 0,-1 0 0 0 0,1 0-1 0 0,0 0 1 0 0,0 0-1 0 0,-1 0 1 0 0,1 0 0 0 0,0 1-1 0 0,-1-1 1 0 0,1 0 0 0 0,0 0-1 0 0,-1 1 1 0 0,1-1 0 0 0,-1 0-1 0 0,1 1 1 0 0,-1-1-1 0 0,1 1 1 0 0,0-1 0 0 0,0 2-1 0 0,3 1 168 0 0,0 1 0 0 0,0-1-1 0 0,0 1 1 0 0,0 0 0 0 0,4 7-1 0 0,19 37 952 0 0,-22-38-913 0 0,0 0-1 0 0,0 0 1 0 0,1-1 0 0 0,1 0 0 0 0,-1 0-1 0 0,1 0 1 0 0,1-1 0 0 0,9 9 0 0 0,-14-15-221 0 0,-1 0 1 0 0,1-1-1 0 0,-1 1 1 0 0,1-1-1 0 0,0 0 1 0 0,0 0 0 0 0,-1 0-1 0 0,1 0 1 0 0,0 0-1 0 0,0-1 1 0 0,0 1-1 0 0,0-1 1 0 0,0 0 0 0 0,0 0-1 0 0,0 0 1 0 0,0 0-1 0 0,4-1 1 0 0,-1 0-145 0 0,-1-1 0 0 0,1 1 0 0 0,0-1 0 0 0,-1-1 0 0 0,1 1 0 0 0,-1-1 0 0 0,0 0 0 0 0,7-5 0 0 0,-3 1-120 0 0,-1 1 0 0 0,0-2-1 0 0,0 1 1 0 0,0-1 0 0 0,-1-1 0 0 0,-1 1 0 0 0,1-1 0 0 0,-1 0 0 0 0,6-13 0 0 0,-10 16 321 0 0,1 1 1 0 0,-1-1 0 0 0,-1 0-1 0 0,1 0 1 0 0,-1 1-1 0 0,0-1 1 0 0,0 0-1 0 0,-1 0 1 0 0,0 0 0 0 0,0 0-1 0 0,0 0 1 0 0,-1 0-1 0 0,1 0 1 0 0,-2 0-1 0 0,1 0 1 0 0,-1 0 0 0 0,1 0-1 0 0,-2 1 1 0 0,1-1-1 0 0,-5-7 1 0 0,7 13-22 0 0,0 0 0 0 0,-1-1 0 0 0,1 1 0 0 0,-1 0 0 0 0,1-1 0 0 0,-1 1 0 0 0,1 0 0 0 0,-1 0 0 0 0,1-1 0 0 0,-1 1 0 0 0,1 0 1 0 0,-1 0-1 0 0,1 0 0 0 0,-1 0 0 0 0,0 0 0 0 0,1 0 0 0 0,-1 0 0 0 0,1 0 0 0 0,-1 0 0 0 0,1 0 0 0 0,-1 0 0 0 0,0 0 0 0 0,1 0 0 0 0,-1 0 0 0 0,1 0 0 0 0,-1 0 0 0 0,1 1 0 0 0,-2 0 0 0 0,-12 7 384 0 0,13-8-451 0 0,-4 3 121 0 0,1 1 0 0 0,0-1 0 0 0,0 1 0 0 0,0 0 0 0 0,1 0 0 0 0,-1 0 0 0 0,1 0 0 0 0,0 0 0 0 0,0 1 0 0 0,1 0 0 0 0,-1-1 0 0 0,1 1 0 0 0,0 0 0 0 0,0 0 0 0 0,-1 6 0 0 0,0-1-13 0 0,1 1 0 0 0,0 0 0 0 0,1 0 0 0 0,0 0 1 0 0,0 0-1 0 0,2 12 0 0 0,-1-21-149 0 0,0 0 1 0 0,1 0-1 0 0,-1 0 1 0 0,1 0-1 0 0,-1 0 1 0 0,1 0 0 0 0,0 0-1 0 0,0 0 1 0 0,0 0-1 0 0,0 0 1 0 0,0 0-1 0 0,0 0 1 0 0,1 0 0 0 0,-1-1-1 0 0,0 1 1 0 0,1 0-1 0 0,0-1 1 0 0,-1 0-1 0 0,1 1 1 0 0,0-1-1 0 0,0 0 1 0 0,-1 0 0 0 0,1 0-1 0 0,0 0 1 0 0,0 0-1 0 0,0 0 1 0 0,0 0-1 0 0,1-1 1 0 0,-1 1 0 0 0,0-1-1 0 0,0 0 1 0 0,0 1-1 0 0,0-1 1 0 0,4 0-1 0 0,5 0-1042 0 0,0-1 0 0 0,-1 0 1 0 0,1-1-1 0 0,0 0 0 0 0,16-5 0 0 0,-5 0-1345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32.907"/>
    </inkml:context>
    <inkml:brush xml:id="br0">
      <inkml:brushProperty name="width" value="0.05" units="cm"/>
      <inkml:brushProperty name="height" value="0.05" units="cm"/>
      <inkml:brushProperty name="color" value="#E71224"/>
    </inkml:brush>
  </inkml:definitions>
  <inkml:trace contextRef="#ctx0" brushRef="#br0">16 37 380 0 0,'-1'-4'820'0'0,"1"-1"1"0"0,-1 1-1 0 0,0 0 1 0 0,0-1-1 0 0,-1 1 1 0 0,-2-6 1579 0 0,4 16-1638 0 0,-2 121 1834 0 0,-1-32-1195 0 0,9 95 1 0 0,-4-176-1375 0 0,1 0 0 0 0,0 0 0 0 0,10 26 0 0 0,10 10-4441 0 0,-21-42-318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33.250"/>
    </inkml:context>
    <inkml:brush xml:id="br0">
      <inkml:brushProperty name="width" value="0.05" units="cm"/>
      <inkml:brushProperty name="height" value="0.05" units="cm"/>
      <inkml:brushProperty name="color" value="#E71224"/>
    </inkml:brush>
  </inkml:definitions>
  <inkml:trace contextRef="#ctx0" brushRef="#br0">5 54 668 0 0,'0'0'739'0'0,"0"0"-677"0"0,0 0 1 0 0,0 1-1 0 0,0-1 1 0 0,0 0-1 0 0,-1 0 1 0 0,1 0 0 0 0,0-1-1 0 0,0 1 1 0 0,0 0-1 0 0,-1 0 1 0 0,1 0-1 0 0,0 0 1 0 0,0 0-1 0 0,0 0 1 0 0,0 0-1 0 0,0 0 1 0 0,-1 0-1 0 0,1 0 1 0 0,0 0-1 0 0,0 0 1 0 0,0-1 0 0 0,0 1-1 0 0,0 0 1 0 0,-1 0-1 0 0,1 0 1 0 0,0 0-1 0 0,0 0 1 0 0,0 0-1 0 0,0-1 1 0 0,0 1-1 0 0,0 0 1 0 0,0 0-1 0 0,0 0 1 0 0,0 0-1 0 0,0-1 1 0 0,0 1-1 0 0,0 0 1 0 0,0 0 0 0 0,0 0-1 0 0,0 0 1 0 0,0-1-1 0 0,0 1 1 0 0,0 0-1 0 0,0 0 1 0 0,0 0-1 0 0,0-1 1 0 0,0 1-1 0 0,0 0 1 0 0,0 0-1 0 0,0 0 1 0 0,0 0-1 0 0,0 0 1 0 0,0-1 0 0 0,0 1-1 0 0,0 0 1 0 0,0 0-1 0 0,1 0 1 0 0,-1 0-1 0 0,0 0 1 0 0,0-1-1 0 0,0 1 1 0 0,35-5 1055 0 0,38-2 0 0 0,33-4-1794 0 0,13-10-3579 0 0,-105 19 2798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33.619"/>
    </inkml:context>
    <inkml:brush xml:id="br0">
      <inkml:brushProperty name="width" value="0.05" units="cm"/>
      <inkml:brushProperty name="height" value="0.05" units="cm"/>
      <inkml:brushProperty name="color" value="#E71224"/>
    </inkml:brush>
  </inkml:definitions>
  <inkml:trace contextRef="#ctx0" brushRef="#br0">6 0 360 0 0,'1'1'199'0'0,"0"1"1"0"0,1-1-1 0 0,-1 0 0 0 0,0 0 0 0 0,0 1 1 0 0,0-1-1 0 0,0 1 0 0 0,0-1 0 0 0,-1 1 1 0 0,1-1-1 0 0,0 1 0 0 0,-1-1 0 0 0,1 1 1 0 0,-1 0-1 0 0,1-1 0 0 0,-1 1 0 0 0,0 0 1 0 0,0 0-1 0 0,0-1 0 0 0,0 1 0 0 0,0 3 1 0 0,-5 44 1651 0 0,2-32-1086 0 0,-1 18 490 0 0,1-21-494 0 0,1-1 1 0 0,1 1 0 0 0,0 0-1 0 0,1 0 1 0 0,0 0-1 0 0,4 22 1 0 0,-3-35-185 0 0,-1-13-598 0 0,1 0 0 0 0,0-1 0 0 0,1 1 0 0 0,1 0 0 0 0,0 0 0 0 0,0 0 0 0 0,1 0-1 0 0,1 0 1 0 0,0 1 0 0 0,8-14 0 0 0,-9 19-93 0 0,-1 0-1 0 0,1 1 1 0 0,0-1-1 0 0,1 1 1 0 0,-1 0-1 0 0,1 1 1 0 0,0-1 0 0 0,0 1-1 0 0,0 0 1 0 0,1 0-1 0 0,-1 1 1 0 0,1-1-1 0 0,0 1 1 0 0,0 0-1 0 0,0 1 1 0 0,0-1 0 0 0,1 2-1 0 0,-1-1 1 0 0,1 0-1 0 0,9 0 1 0 0,12 2-1850 0 0,50 6 1 0 0,-18-1-865 0 0,-44-6 2070 0 0,-21-4 1069 0 0,-28-2 1310 0 0,30 8-1457 0 0,0-1-1 0 0,1 0 1 0 0,-1 1 0 0 0,0-1-1 0 0,1 1 1 0 0,-1 0-1 0 0,1-1 1 0 0,-1 1-1 0 0,1 1 1 0 0,-1-1 0 0 0,1 0-1 0 0,-1 1 1 0 0,1-1-1 0 0,0 1 1 0 0,0-1-1 0 0,0 1 1 0 0,0 0 0 0 0,0 0-1 0 0,0 0 1 0 0,1 0-1 0 0,-1 1 1 0 0,1-1-1 0 0,-1 0 1 0 0,1 1 0 0 0,0-1-1 0 0,0 0 1 0 0,0 1-1 0 0,0 0 1 0 0,0-1-1 0 0,1 1 1 0 0,-1-1 0 0 0,1 1-1 0 0,-1 4 1 0 0,1 0 109 0 0,-1 1 0 0 0,1-1-1 0 0,0 1 1 0 0,0-1 0 0 0,1 1 0 0 0,0-1 0 0 0,0 0 0 0 0,1 1 0 0 0,0-1 0 0 0,4 10 0 0 0,-4-14-184 0 0,0 1 1 0 0,0-1 0 0 0,0 1-1 0 0,1-1 1 0 0,-1 0 0 0 0,1 0-1 0 0,0 0 1 0 0,0-1 0 0 0,0 1 0 0 0,0 0-1 0 0,0-1 1 0 0,1 0 0 0 0,-1 0-1 0 0,1 0 1 0 0,3 1 0 0 0,0 0-33 0 0,0-1 1 0 0,-1-1-1 0 0,1 1 1 0 0,0-1 0 0 0,-1 0-1 0 0,1-1 1 0 0,0 0-1 0 0,10 0 1 0 0,-7-1-114 0 0,0-1 0 0 0,0 1 0 0 0,0-2 0 0 0,-1 1 0 0 0,1-1 0 0 0,-1-1 0 0 0,0 1 0 0 0,0-2 0 0 0,0 1 0 0 0,-1-1 0 0 0,1-1 0 0 0,11-9-1 0 0,-19 14 37 0 0,0 0-1 0 0,1-1 1 0 0,-1 1-1 0 0,0-1 1 0 0,1 1-1 0 0,-1-1 1 0 0,0 0-1 0 0,0 1 1 0 0,-1-1-1 0 0,1 0 1 0 0,0 0-1 0 0,0 0 1 0 0,-1 0-1 0 0,1 0 1 0 0,-1 1-1 0 0,0-1 1 0 0,1 0 0 0 0,-1 0-1 0 0,0 0 1 0 0,0 0-1 0 0,0 0 1 0 0,-1 0-1 0 0,1 0 1 0 0,0 0-1 0 0,-1 0 1 0 0,1 0-1 0 0,-1 0 1 0 0,0 0-1 0 0,0 1 1 0 0,1-1-1 0 0,-1 0 1 0 0,0 0-1 0 0,0 1 1 0 0,-1-1-1 0 0,1 1 1 0 0,-2-2-1 0 0,-6-7-152 0 0,0 0 0 0 0,-1 1 0 0 0,0 0 0 0 0,-16-10 0 0 0,7 5-366 0 0,7 5-6 0 0,0-1-3371 0 0,13 9 3667 0 0,-1 1 1 0 0,1-1 0 0 0,0 0 0 0 0,0 1 0 0 0,-1-1 0 0 0,1 1 0 0 0,0-1-1 0 0,0 1 1 0 0,0-1 0 0 0,0 1 0 0 0,0 0 0 0 0,-1-1 0 0 0,1 1 0 0 0,0 0-1 0 0,0 0 1 0 0,0 0 0 0 0,0 0 0 0 0,0 0 0 0 0,0 0 0 0 0,0 0 0 0 0,1 0-1 0 0,17-3-2007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33.982"/>
    </inkml:context>
    <inkml:brush xml:id="br0">
      <inkml:brushProperty name="width" value="0.05" units="cm"/>
      <inkml:brushProperty name="height" value="0.05" units="cm"/>
      <inkml:brushProperty name="color" value="#E71224"/>
    </inkml:brush>
  </inkml:definitions>
  <inkml:trace contextRef="#ctx0" brushRef="#br0">151 78 428 0 0,'1'-1'147'0'0,"0"0"1"0"0,-1 1-1 0 0,1-1 0 0 0,0 0 0 0 0,-1 1 0 0 0,1-1 1 0 0,-1 0-1 0 0,1 0 0 0 0,-1 1 0 0 0,1-1 1 0 0,-1 0-1 0 0,1 0 0 0 0,-1 0 0 0 0,0 0 1 0 0,1 0-1 0 0,-1 0 0 0 0,0 1 0 0 0,0-1 1 0 0,0 0-1 0 0,0 0 0 0 0,0 0 0 0 0,0 0 0 0 0,0 0 1 0 0,0 0-1 0 0,0 0 0 0 0,0 0 0 0 0,0 0 1 0 0,-1-1-1 0 0,0 0 87 0 0,0 0 0 0 0,-1 0 0 0 0,1 0 0 0 0,-1 0 0 0 0,1 0 0 0 0,-1 0 0 0 0,0 0 0 0 0,0 1 0 0 0,0-1 0 0 0,-4-2 0 0 0,-1-1 298 0 0,0 1 0 0 0,-1 1 0 0 0,1-1 0 0 0,-1 1 0 0 0,-14-4 0 0 0,19 6-398 0 0,0 1 1 0 0,0-1-1 0 0,0 1 1 0 0,0 0 0 0 0,1 0-1 0 0,-1 0 1 0 0,0 0-1 0 0,0 0 1 0 0,0 0-1 0 0,0 1 1 0 0,0 0 0 0 0,1-1-1 0 0,-1 1 1 0 0,0 0-1 0 0,0 0 1 0 0,1 1 0 0 0,-1-1-1 0 0,-3 3 1 0 0,4-2-59 0 0,0 0 1 0 0,0 0-1 0 0,0 1 1 0 0,1-1-1 0 0,-1 0 1 0 0,1 1-1 0 0,0-1 1 0 0,-1 1-1 0 0,1-1 1 0 0,0 1 0 0 0,0 0-1 0 0,1 0 1 0 0,-1-1-1 0 0,1 1 1 0 0,-1 5-1 0 0,1 2 5 0 0,0 1-1 0 0,1-1 1 0 0,0 1-1 0 0,0-1 1 0 0,1 0-1 0 0,1 0 1 0 0,0 1-1 0 0,8 16 1 0 0,18 29 151 0 0,-20-43-180 0 0,-2 1 0 0 0,1 0 0 0 0,-2 0 1 0 0,0 0-1 0 0,6 24 0 0 0,-12-36-51 0 0,1 0-1 0 0,-1 1 1 0 0,0-1-1 0 0,1 1 0 0 0,-1-1 1 0 0,0 0-1 0 0,-1 1 0 0 0,1-1 1 0 0,0 0-1 0 0,-1 1 0 0 0,1-1 1 0 0,-1 0-1 0 0,0 1 1 0 0,0-1-1 0 0,0 0 0 0 0,0 0 1 0 0,0 0-1 0 0,0 0 0 0 0,-1 0 1 0 0,1 0-1 0 0,0 0 1 0 0,-1 0-1 0 0,0 0 0 0 0,0-1 1 0 0,-1 2-1 0 0,-26 10-2184 0 0,-4-10-5001 0 0,18-4 3721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8:51.512"/>
    </inkml:context>
    <inkml:brush xml:id="br0">
      <inkml:brushProperty name="width" value="0.05" units="cm"/>
      <inkml:brushProperty name="height" value="0.05" units="cm"/>
      <inkml:brushProperty name="color" value="#E71224"/>
    </inkml:brush>
  </inkml:definitions>
  <inkml:trace contextRef="#ctx0" brushRef="#br0">19 7 604 0 0,'-9'-6'3044'0'0,"-1"18"-2460"0"0,15 7-512 0 0,-3-5-156 0 0,6 0-296 0 0,-2 3-260 0 0,3 2-696 0 0,3-3 308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34.485"/>
    </inkml:context>
    <inkml:brush xml:id="br0">
      <inkml:brushProperty name="width" value="0.05" units="cm"/>
      <inkml:brushProperty name="height" value="0.05" units="cm"/>
      <inkml:brushProperty name="color" value="#E71224"/>
    </inkml:brush>
  </inkml:definitions>
  <inkml:trace contextRef="#ctx0" brushRef="#br0">19 348 416 0 0,'-11'-8'5017'0'0,"10"8"-4870"0"0,1-1-1 0 0,-1 1 1 0 0,1 0-1 0 0,-1-1 0 0 0,1 1 1 0 0,0 0-1 0 0,-1-1 0 0 0,1 1 1 0 0,-1-1-1 0 0,1 1 0 0 0,0 0 1 0 0,0-1-1 0 0,-1 1 0 0 0,1-1 1 0 0,0 1-1 0 0,-1-1 1 0 0,1 1-1 0 0,0-1 0 0 0,0 1 1 0 0,0-1-1 0 0,0 0 0 0 0,0 1 1 0 0,0-1-1 0 0,0 1 0 0 0,0-1 1 0 0,0 1-1 0 0,0-2 1 0 0,9-8-34 0 0,1 1 0 0 0,0 0 1 0 0,1 0-1 0 0,-1 1 1 0 0,2 0-1 0 0,14-7 0 0 0,84-38 77 0 0,-85 41-151 0 0,436-163-109 0 0,-425 167-154 0 0,-10 4-1352 0 0,-10-2-3252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34.839"/>
    </inkml:context>
    <inkml:brush xml:id="br0">
      <inkml:brushProperty name="width" value="0.05" units="cm"/>
      <inkml:brushProperty name="height" value="0.05" units="cm"/>
      <inkml:brushProperty name="color" value="#E71224"/>
    </inkml:brush>
  </inkml:definitions>
  <inkml:trace contextRef="#ctx0" brushRef="#br0">1 26 472 0 0,'0'-1'167'0'0,"0"1"0"0"0,0-1 0 0 0,0 1 0 0 0,0-1 0 0 0,0 0 0 0 0,0 0 0 0 0,0 1 0 0 0,0-1 0 0 0,0 0 0 0 0,0 1 0 0 0,0-1 0 0 0,0 0 0 0 0,0 1 0 0 0,0-1 0 0 0,1 1 0 0 0,-1-1 0 0 0,0 0 0 0 0,0 1 0 0 0,1-1 0 0 0,-1 1 0 0 0,1-1 0 0 0,-1 0 0 0 0,0 1 0 0 0,1-1 0 0 0,-1 1-1 0 0,1 0 1 0 0,-1-1 0 0 0,1 1 0 0 0,0-1 0 0 0,25-7 1620 0 0,34 9-888 0 0,-56-1-601 0 0,62 9 594 0 0,-1 3-1 0 0,113 35 0 0 0,-58-13-374 0 0,-26-8-211 0 0,155 33-203 0 0,-103-28-3611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35.497"/>
    </inkml:context>
    <inkml:brush xml:id="br0">
      <inkml:brushProperty name="width" value="0.05" units="cm"/>
      <inkml:brushProperty name="height" value="0.05" units="cm"/>
      <inkml:brushProperty name="color" value="#E71224"/>
    </inkml:brush>
  </inkml:definitions>
  <inkml:trace contextRef="#ctx0" brushRef="#br0">12 13 144 0 0,'-11'-13'11624'0'0,"125"185"-9279"0"0,21 31-1211 0 0,-112-173-951 0 0,2-2 0 0 0,0 0 0 0 0,2-2 0 0 0,46 36 0 0 0,-32-32-261 0 0,1-1 0 0 0,1-3 0 0 0,1-1 0 0 0,1-3 0 0 0,2-1 0 0 0,65 19-1 0 0,-99-36-183 0 0,0-1-1 0 0,-1 0 0 0 0,1-1 1 0 0,0-1-1 0 0,24 1 0 0 0,-35-3 19 0 0,-2 0-276 0 0,0-1 278 0 0,0 1-1 0 0,0-1 1 0 0,0 1 0 0 0,-1-1-1 0 0,1 1 1 0 0,0 0 0 0 0,-1-1-1 0 0,1 1 1 0 0,-1-1 0 0 0,1 1 0 0 0,-1 0-1 0 0,0-1 1 0 0,0 1 0 0 0,1 0-1 0 0,-1 0 1 0 0,0-1 0 0 0,0 1-1 0 0,0 0 1 0 0,0 0 0 0 0,-1 0 0 0 0,1 0-1 0 0,0 0 1 0 0,0 1 0 0 0,-3-2-1 0 0,-2-3-2284 0 0,-3-1-111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36.224"/>
    </inkml:context>
    <inkml:brush xml:id="br0">
      <inkml:brushProperty name="width" value="0.05" units="cm"/>
      <inkml:brushProperty name="height" value="0.05" units="cm"/>
      <inkml:brushProperty name="color" value="#E71224"/>
    </inkml:brush>
  </inkml:definitions>
  <inkml:trace contextRef="#ctx0" brushRef="#br0">1 33 596 0 0,'5'-13'2122'0'0,"0"0"-351"0"0,-5 6 2659 0 0,5 41-3840 0 0,-2 1 1 0 0,-1-1-1 0 0,-2 0 1 0 0,-5 42-1 0 0,1 62 428 0 0,5-107-849 0 0,1 27 135 0 0,-1-55-408 0 0,-1 1 0 0 0,1-1-1 0 0,0 0 1 0 0,0 1 0 0 0,0-1 0 0 0,0 0-1 0 0,1 0 1 0 0,-1 0 0 0 0,1 0 0 0 0,0 0-1 0 0,0-1 1 0 0,0 1 0 0 0,4 4-1 0 0,-6-7-101 0 0,1 0-1 0 0,0 1 0 0 0,-1-1 0 0 0,1 0 1 0 0,0 0-1 0 0,-1 0 0 0 0,1 0 0 0 0,0 0 0 0 0,0 0 1 0 0,-1 0-1 0 0,1 0 0 0 0,0 0 0 0 0,-1 0 1 0 0,1 0-1 0 0,0 0 0 0 0,-1 0 0 0 0,1 0 0 0 0,0-1 1 0 0,-1 1-1 0 0,1 0 0 0 0,0-1 0 0 0,-1 1 1 0 0,1 0-1 0 0,0-1 0 0 0,-1 1 0 0 0,1-1 1 0 0,-1 1-1 0 0,1 0 0 0 0,-1-1 0 0 0,1 0 0 0 0,-1 1 1 0 0,0-1-1 0 0,1 0 0 0 0,0 0 197 0 0,8-10-2728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36.540"/>
    </inkml:context>
    <inkml:brush xml:id="br0">
      <inkml:brushProperty name="width" value="0.05" units="cm"/>
      <inkml:brushProperty name="height" value="0.05" units="cm"/>
      <inkml:brushProperty name="color" value="#E71224"/>
    </inkml:brush>
  </inkml:definitions>
  <inkml:trace contextRef="#ctx0" brushRef="#br0">56 311 244 0 0,'-15'-39'697'0'0,"5"12"394"0"0,-15-54 1 0 0,23 74-903 0 0,1 1 1 0 0,0-1-1 0 0,0 0 1 0 0,1 0-1 0 0,0 1 1 0 0,0-1 0 0 0,0 0-1 0 0,1 1 1 0 0,0-1-1 0 0,1 0 1 0 0,-1 1-1 0 0,1-1 1 0 0,5-10-1 0 0,-5 13-104 0 0,0 0 0 0 0,1 0-1 0 0,0 0 1 0 0,-1 1 0 0 0,1 0 0 0 0,0-1-1 0 0,1 1 1 0 0,-1 0 0 0 0,1 0-1 0 0,-1 1 1 0 0,1-1 0 0 0,0 1 0 0 0,0 0-1 0 0,7-3 1 0 0,-4 2 13 0 0,1 1 0 0 0,-1 0 1 0 0,1 1-1 0 0,-1 0 0 0 0,1 0 0 0 0,-1 1 0 0 0,1 0 0 0 0,8 1 1 0 0,2 1 71 0 0,0 1 0 0 0,-1 1 0 0 0,1 0 0 0 0,-1 2 0 0 0,0 0 0 0 0,26 13 0 0 0,-42-18-159 0 0,73 42 465 0 0,-70-40-392 0 0,1 0-1 0 0,-1 0 1 0 0,1 1 0 0 0,-1 0 0 0 0,0-1 0 0 0,-1 2-1 0 0,1-1 1 0 0,-1 0 0 0 0,1 1 0 0 0,-1-1 0 0 0,-1 1 0 0 0,5 10-1 0 0,-7-14-44 0 0,0 1 0 0 0,0 0 1 0 0,0-1-1 0 0,0 1 0 0 0,0 0 0 0 0,-1-1 0 0 0,1 1 0 0 0,0-1 0 0 0,-1 1 0 0 0,0-1 0 0 0,1 1 0 0 0,-1-1 0 0 0,0 1 0 0 0,0-1 0 0 0,0 1 1 0 0,0-1-1 0 0,0 0 0 0 0,0 1 0 0 0,0-1 0 0 0,0 0 0 0 0,0 0 0 0 0,-3 2 0 0 0,-33 23 531 0 0,30-22-471 0 0,-31 17 320 0 0,-1-3 0 0 0,-1 0 1 0 0,0-3-1 0 0,-53 13 0 0 0,87-26-418 0 0,-7 4-1916 0 0,36-4-5907 0 0,-22-2 7955 0 0,15 0-2812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36.888"/>
    </inkml:context>
    <inkml:brush xml:id="br0">
      <inkml:brushProperty name="width" value="0.05" units="cm"/>
      <inkml:brushProperty name="height" value="0.05" units="cm"/>
      <inkml:brushProperty name="color" value="#E71224"/>
    </inkml:brush>
  </inkml:definitions>
  <inkml:trace contextRef="#ctx0" brushRef="#br0">0 1 200 0 0,'0'0'6221'0'0,"3"23"-4050"0"0,2-7-1588 0 0,1 0 0 0 0,1 0 0 0 0,0-1 0 0 0,1 0 0 0 0,1 0 0 0 0,17 22 0 0 0,-21-31-728 0 0,1 0 1 0 0,0 0 0 0 0,0 0 0 0 0,0 0 0 0 0,0-1 0 0 0,1 0 0 0 0,0-1 0 0 0,0 1 0 0 0,0-1 0 0 0,0 0-1 0 0,1-1 1 0 0,-1 0 0 0 0,1 0 0 0 0,0-1 0 0 0,13 2 0 0 0,-18-4-226 0 0,-1 0 0 0 0,0 0 1 0 0,1 0-1 0 0,-1-1 0 0 0,0 1 1 0 0,0-1-1 0 0,1 1 0 0 0,-1-1 0 0 0,0 0 1 0 0,0 0-1 0 0,0 0 0 0 0,0 0 0 0 0,0-1 1 0 0,0 1-1 0 0,0 0 0 0 0,-1-1 0 0 0,4-3 1 0 0,0-1-1723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37.251"/>
    </inkml:context>
    <inkml:brush xml:id="br0">
      <inkml:brushProperty name="width" value="0.05" units="cm"/>
      <inkml:brushProperty name="height" value="0.05" units="cm"/>
      <inkml:brushProperty name="color" value="#E71224"/>
    </inkml:brush>
  </inkml:definitions>
  <inkml:trace contextRef="#ctx0" brushRef="#br0">57 623 288 0 0,'-5'-12'2971'0'0,"4"18"-378"0"0,2 11-2156 0 0,-26 127 2943 0 0,16-103-2119 0 0,-7 75-1 0 0,16-108-1168 0 0,-1-5-118 0 0,1 0 0 0 0,0 1 0 0 0,0-1-1 0 0,0 0 1 0 0,0 0 0 0 0,0 0 0 0 0,1 1 0 0 0,-1-1 0 0 0,3 5 0 0 0,-3-7-79 0 0,1-1 1 0 0,-1 0-1 0 0,1 1 0 0 0,-1-1 1 0 0,1 0-1 0 0,-1 0 0 0 0,1 1 0 0 0,-1-1 1 0 0,1 0-1 0 0,-1 0 0 0 0,1 0 1 0 0,0 0-1 0 0,-1 0 0 0 0,1 0 0 0 0,-1 0 1 0 0,1 0-1 0 0,-1 0 0 0 0,1 0 1 0 0,0 0-1 0 0,-1 0 0 0 0,1 0 0 0 0,-1 0 1 0 0,1 0-1 0 0,-1-1 0 0 0,1 1 1 0 0,-1 0-1 0 0,1 0 0 0 0,-1-1 0 0 0,1 1 1 0 0,-1 0-1 0 0,1-1 0 0 0,-1 1 1 0 0,1 0-1 0 0,0-1 0 0 0,14-10-2924 0 0,0-6 34 0 0</inkml:trace>
  <inkml:trace contextRef="#ctx0" brushRef="#br0" timeOffset="1">428 0 192 0 0,'2'12'616'0'0,"-1"-1"-1"0"0,0 1 1 0 0,-1-1-1 0 0,-1 1 1 0 0,1-1-1 0 0,-4 14 1 0 0,-19 70 1459 0 0,12-52-1226 0 0,-110 370 4915 0 0,81-284-4443 0 0,37-120-1268 0 0,-5 19 615 0 0,-10 48-1 0 0,17-70-742 0 0,0 0 0 0 0,1 1-1 0 0,-1-1 1 0 0,1 0 0 0 0,0 0-1 0 0,1 1 1 0 0,-1-1 0 0 0,1 0-1 0 0,1 0 1 0 0,-1 0-1 0 0,1 0 1 0 0,0 0 0 0 0,0 0-1 0 0,4 6 1 0 0,-6-11-104 0 0,1 0 0 0 0,0-1 1 0 0,0 1-1 0 0,-1 0 0 0 0,1 0 0 0 0,0-1 0 0 0,0 1 0 0 0,0 0 1 0 0,0-1-1 0 0,0 1 0 0 0,0-1 0 0 0,0 1 0 0 0,0-1 1 0 0,0 0-1 0 0,0 1 0 0 0,1-1 0 0 0,12-2-5659 0 0,0-7 2524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37.587"/>
    </inkml:context>
    <inkml:brush xml:id="br0">
      <inkml:brushProperty name="width" value="0.05" units="cm"/>
      <inkml:brushProperty name="height" value="0.05" units="cm"/>
      <inkml:brushProperty name="color" value="#E71224"/>
    </inkml:brush>
  </inkml:definitions>
  <inkml:trace contextRef="#ctx0" brushRef="#br0">0 89 436 0 0,'0'0'2903'0'0,"5"-1"-2036"0"0,24-6 993 0 0,50-3 0 0 0,14-2-1163 0 0,10-13-1858 0 0,-37 3-2869 0 0,-42 11 2098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38.021"/>
    </inkml:context>
    <inkml:brush xml:id="br0">
      <inkml:brushProperty name="width" value="0.05" units="cm"/>
      <inkml:brushProperty name="height" value="0.05" units="cm"/>
      <inkml:brushProperty name="color" value="#E71224"/>
    </inkml:brush>
  </inkml:definitions>
  <inkml:trace contextRef="#ctx0" brushRef="#br0">31 1 508 0 0,'-17'231'8115'0'0,"4"-101"-4262"0"0,12-55-1202 0 0,1-73-2581 0 0,1-8-1656 0 0,2-13 1153 0 0,0-8-77 0 0,1 0 0 0 0,1 0 1 0 0,1 1-1 0 0,1 0 1 0 0,2 0-1 0 0,11-25 0 0 0,-19 50 510 0 0,0 0-1 0 0,-1-1 1 0 0,1 1 0 0 0,0 0-1 0 0,0 0 1 0 0,-1 0 0 0 0,1-1-1 0 0,0 1 1 0 0,0 0-1 0 0,0 0 1 0 0,1 0 0 0 0,-1 1-1 0 0,0-1 1 0 0,0 0-1 0 0,0 0 1 0 0,2 0 0 0 0,-2 1 26 0 0,0 0 1 0 0,-1 0 0 0 0,1 0-1 0 0,0 0 1 0 0,0 0-1 0 0,-1 0 1 0 0,1 0 0 0 0,-1 0-1 0 0,1 0 1 0 0,0 0 0 0 0,-1 1-1 0 0,1-1 1 0 0,0 0 0 0 0,-1 1-1 0 0,1-1 1 0 0,-1 0-1 0 0,1 1 1 0 0,-1-1 0 0 0,1 1-1 0 0,-1-1 1 0 0,1 1 0 0 0,-1-1-1 0 0,2 2 1 0 0,0 2 120 0 0,1 0 1 0 0,-1 0 0 0 0,0 1-1 0 0,0-1 1 0 0,0 1 0 0 0,0-1-1 0 0,1 10 1 0 0,4 20 322 0 0,-4-14-118 0 0,1 0 1 0 0,1 0-1 0 0,0-1 0 0 0,2 1 1 0 0,11 22-1 0 0,-16-38-345 0 0,0 0-1 0 0,0-1 1 0 0,0 0-1 0 0,1 1 0 0 0,-1-1 1 0 0,1 0-1 0 0,0 0 1 0 0,-1-1-1 0 0,1 1 1 0 0,1-1-1 0 0,-1 1 1 0 0,0-1-1 0 0,1 0 1 0 0,-1 0-1 0 0,1 0 1 0 0,-1-1-1 0 0,1 1 1 0 0,0-1-1 0 0,0 0 0 0 0,0 0 1 0 0,0 0-1 0 0,0 0 1 0 0,0-1-1 0 0,0 0 1 0 0,0 0-1 0 0,0 0 1 0 0,0 0-1 0 0,0-1 1 0 0,0 1-1 0 0,0-1 1 0 0,0 0-1 0 0,-1 0 1 0 0,5-2-1 0 0,0 1-194 0 0,-1 0 1 0 0,0-1 0 0 0,0 0-1 0 0,0 0 1 0 0,0-1-1 0 0,0 0 1 0 0,-1 0-1 0 0,0 0 1 0 0,0-1-1 0 0,0 0 1 0 0,0 0-1 0 0,-1 0 1 0 0,0-1-1 0 0,0 0 1 0 0,0 0-1 0 0,-1 0 1 0 0,0-1-1 0 0,0 1 1 0 0,0-1-1 0 0,-1 0 1 0 0,0 0-1 0 0,-1 0 1 0 0,0-1-1 0 0,0 1 1 0 0,2-13 0 0 0,0 10 1787 0 0,-1 22-1002 0 0,-2-7-520 0 0,0 0-1 0 0,0 0 1 0 0,1 0 0 0 0,-1 0 0 0 0,1-1 0 0 0,0 1 0 0 0,0-1-1 0 0,1 1 1 0 0,-1-1 0 0 0,4 5 0 0 0,1-4 20 0 0,0 1-1 0 0,1-1 1 0 0,-1 0 0 0 0,1 0 0 0 0,0-1 0 0 0,0 0-1 0 0,1 0 1 0 0,-1-1 0 0 0,1 0 0 0 0,-1-1 0 0 0,19 3 0 0 0,-19-4-70 0 0,-1 0 1 0 0,1 0 0 0 0,0-1 0 0 0,-1 0 0 0 0,1-1 0 0 0,0 0-1 0 0,-1 0 1 0 0,1 0 0 0 0,0-1 0 0 0,-1-1 0 0 0,0 1-1 0 0,0-1 1 0 0,0 0 0 0 0,10-6 0 0 0,-16 9-26 0 0,0-1 0 0 0,0 1 0 0 0,0-1-1 0 0,-1 0 1 0 0,1 1 0 0 0,0-1 0 0 0,-1 0 0 0 0,1 1 0 0 0,0-1 0 0 0,-1 0-1 0 0,1 0 1 0 0,-1 0 0 0 0,1 1 0 0 0,-1-1 0 0 0,1 0 0 0 0,-1 0 0 0 0,0 0-1 0 0,1 0 1 0 0,-1 0 0 0 0,0 0 0 0 0,0 0 0 0 0,0 0 0 0 0,0 0 0 0 0,1 0-1 0 0,-1 0 1 0 0,-1 0 0 0 0,1 0 0 0 0,0 1 0 0 0,0-1 0 0 0,0 0 0 0 0,0 0-1 0 0,-1 0 1 0 0,1 0 0 0 0,0 0 0 0 0,-1 0 0 0 0,1 0 0 0 0,-1 0 0 0 0,1 1-1 0 0,-1-1 1 0 0,0 0 0 0 0,1 0 0 0 0,-1 1 0 0 0,-1-2 0 0 0,-4-5 2 0 0,-1 1 0 0 0,0 0 0 0 0,0 1 0 0 0,-8-5 0 0 0,-1-2-52 0 0,4 2-241 0 0,0 1 0 0 0,-19-12 0 0 0,6 7-8013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38.370"/>
    </inkml:context>
    <inkml:brush xml:id="br0">
      <inkml:brushProperty name="width" value="0.05" units="cm"/>
      <inkml:brushProperty name="height" value="0.05" units="cm"/>
      <inkml:brushProperty name="color" value="#E71224"/>
    </inkml:brush>
  </inkml:definitions>
  <inkml:trace contextRef="#ctx0" brushRef="#br0">1 125 1300 0 0,'3'8'908'0'0,"1"0"0"0"0,-2 0 0 0 0,1 1 0 0 0,-1-1 0 0 0,0 1 0 0 0,-1-1 0 0 0,0 1 0 0 0,0-1 0 0 0,-1 1 0 0 0,-1 12-1 0 0,3 36 3219 0 0,-2-55-3981 0 0,1 0 0 0 0,-1-1 0 0 0,0 1 0 0 0,0 0 1 0 0,1 0-1 0 0,-1-1 0 0 0,1 1 0 0 0,-1-1 0 0 0,1 1 0 0 0,0 0 1 0 0,0-1-1 0 0,0 1 0 0 0,0-1 0 0 0,0 0 0 0 0,0 1 0 0 0,0-1 1 0 0,0 0-1 0 0,2 2 0 0 0,-2-2 104 0 0,3-4-260 0 0,37-32-1062 0 0,63-71 0 0 0,-65 61 422 0 0,-26 29 533 0 0,0 0 0 0 0,1 0 1 0 0,1 2-1 0 0,1 0 0 0 0,0 0 1 0 0,32-20-1 0 0,-46 33 167 0 0,-1 1-1 0 0,0-1 1 0 0,0 0-1 0 0,1 1 1 0 0,-1-1-1 0 0,0 1 1 0 0,1-1 0 0 0,-1 1-1 0 0,1 0 1 0 0,-1-1-1 0 0,1 1 1 0 0,-1 0-1 0 0,0 0 1 0 0,1 0 0 0 0,-1 0-1 0 0,1 0 1 0 0,-1 1-1 0 0,1-1 1 0 0,-1 0-1 0 0,0 1 1 0 0,1-1 0 0 0,-1 1-1 0 0,0-1 1 0 0,1 1-1 0 0,0 0 1 0 0,0 1 21 0 0,0 0-1 0 0,0 0 1 0 0,-1 0 0 0 0,1 0-1 0 0,0 0 1 0 0,-1 0-1 0 0,0 1 1 0 0,0-1 0 0 0,0 0-1 0 0,0 1 1 0 0,0-1 0 0 0,0 1-1 0 0,0 2 1 0 0,1 6 136 0 0,0 1 1 0 0,-1-1-1 0 0,0 1 0 0 0,-1-1 0 0 0,-1 17 1 0 0,-2 4-156 0 0,1-6 68 0 0,-1 1-1 0 0,-12 42 0 0 0,13-60-817 0 0,-2 0 0 0 0,1 0-1 0 0,-1-1 1 0 0,-7 12 0 0 0,7-14-558 0 0,-1 0 1 0 0,1-1 0 0 0,-1 1-1 0 0,0-1 1 0 0,-1 0 0 0 0,-8 7-1 0 0,2-4-2330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8:51.920"/>
    </inkml:context>
    <inkml:brush xml:id="br0">
      <inkml:brushProperty name="width" value="0.05" units="cm"/>
      <inkml:brushProperty name="height" value="0.05" units="cm"/>
      <inkml:brushProperty name="color" value="#E71224"/>
    </inkml:brush>
  </inkml:definitions>
  <inkml:trace contextRef="#ctx0" brushRef="#br0">59 305 132 0 0,'-1'-1'96'0'0,"-14"-35"1295"0"0,1 0 0 0 0,-12-49 0 0 0,25 80-1313 0 0,1 0-1 0 0,-1 0 0 0 0,1 0 1 0 0,0 0-1 0 0,0 0 1 0 0,0 0-1 0 0,1 0 1 0 0,0 0-1 0 0,0 0 1 0 0,0 0-1 0 0,1 0 1 0 0,-1 0-1 0 0,1 1 1 0 0,0-1-1 0 0,1 1 1 0 0,-1-1-1 0 0,1 1 0 0 0,0 0 1 0 0,0 0-1 0 0,0 0 1 0 0,0 0-1 0 0,1 1 1 0 0,0-1-1 0 0,0 1 1 0 0,-1 0-1 0 0,2 0 1 0 0,6-4-1 0 0,-6 4-50 0 0,0 0 0 0 0,1 1 1 0 0,-1-1-1 0 0,1 1 0 0 0,0 0 0 0 0,0 1 0 0 0,0-1 1 0 0,0 1-1 0 0,0 1 0 0 0,0-1 0 0 0,0 1 0 0 0,0 0 0 0 0,0 0 1 0 0,0 0-1 0 0,0 1 0 0 0,0 0 0 0 0,0 0 0 0 0,0 1 1 0 0,0 0-1 0 0,-1 0 0 0 0,1 0 0 0 0,8 5 0 0 0,-3 1-8 0 0,-1 0-1 0 0,0 0 0 0 0,-1 1 0 0 0,0 1 0 0 0,0-1 1 0 0,-1 2-1 0 0,0-1 0 0 0,0 1 0 0 0,-2 0 1 0 0,1 0-1 0 0,-1 1 0 0 0,-1 0 0 0 0,0 0 0 0 0,-1 1 1 0 0,0-1-1 0 0,3 20 0 0 0,-2-4 7 0 0,-1 0-1 0 0,-2 0 0 0 0,-1 0 1 0 0,-1 0-1 0 0,-1 0 1 0 0,-8 47-1 0 0,1-43 72 0 0,-1 0-1 0 0,-2-1 1 0 0,-1-1-1 0 0,-23 43 1 0 0,27-56-1 0 0,-3 2 166 0 0,-21 30 0 0 0,21-33-48 0 0,0 0 0 0 0,-13 29 0 0 0,-5 13 181 0 0,22-45-357 0 0,-1 1 1 0 0,2 0-1 0 0,0 0 0 0 0,0 0 1 0 0,2 0-1 0 0,-1 1 0 0 0,2 0 1 0 0,0 0-1 0 0,-1 18 1 0 0,11 55-1681 0 0,2-30-2850 0 0,-9-58 4479 0 0,5 21-2250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15.883"/>
    </inkml:context>
    <inkml:brush xml:id="br0">
      <inkml:brushProperty name="width" value="0.05" units="cm"/>
      <inkml:brushProperty name="height" value="0.05" units="cm"/>
      <inkml:brushProperty name="color" value="#E71224"/>
    </inkml:brush>
  </inkml:definitions>
  <inkml:trace contextRef="#ctx0" brushRef="#br0">1 1 512 0 0,'0'0'1335'0'0,"16"2"701"0"0,146 25 2462 0 0,-105-15-3679 0 0,0 3 0 0 0,71 28 0 0 0,-127-43-819 0 0,-1 1 0 0 0,1-1 0 0 0,0 0 0 0 0,0 0 0 0 0,0 1 0 0 0,0-1 0 0 0,-1 0 0 0 0,1 1 0 0 0,0-1 0 0 0,0 1 0 0 0,-1-1 0 0 0,1 1 0 0 0,0-1 0 0 0,-1 1 0 0 0,1 0 1 0 0,-1-1-1 0 0,1 1 0 0 0,-1 0 0 0 0,1-1 0 0 0,-1 1 0 0 0,1 0 0 0 0,-1 0 0 0 0,0-1 0 0 0,1 1 0 0 0,-1 0 0 0 0,0 0 0 0 0,0 0 0 0 0,1-1 0 0 0,-1 3 0 0 0,-1-2-4 0 0,1 0 0 0 0,-1 1-1 0 0,0-1 1 0 0,1 0-1 0 0,-1 0 1 0 0,0 1-1 0 0,0-1 1 0 0,0 0 0 0 0,0 0-1 0 0,0 0 1 0 0,0 0-1 0 0,-1 0 1 0 0,1 0 0 0 0,0 0-1 0 0,-2 0 1 0 0,-9 6-63 0 0,0-1 1 0 0,-22 8-1 0 0,34-14 66 0 0,-197 58-1805 0 0,196-58 1792 0 0,1 0 0 0 0,0 0 0 0 0,0 1 1 0 0,-1-1-1 0 0,1 0 0 0 0,0 0 0 0 0,0 0 0 0 0,-1 0 0 0 0,1 0 0 0 0,0 0 0 0 0,0 1 0 0 0,-1-1 1 0 0,1 0-1 0 0,0 0 0 0 0,0 0 0 0 0,0 0 0 0 0,-1 1 0 0 0,1-1 0 0 0,0 0 0 0 0,0 0 0 0 0,0 1 1 0 0,0-1-1 0 0,0 0 0 0 0,-1 0 0 0 0,1 1 0 0 0,0-1 0 0 0,0 0 0 0 0,0 0 0 0 0,0 1 0 0 0,0-1 0 0 0,0 0 1 0 0,0 0-1 0 0,0 1 0 0 0,0-1 0 0 0,0 0 0 0 0,0 0 0 0 0,0 1 0 0 0,0-1 0 0 0,0 0 0 0 0,0 1 1 0 0,0-1-1 0 0,1 0 0 0 0,-1 0 0 0 0,0 1 0 0 0,0-1 0 0 0,0 0 0 0 0,0 0 0 0 0,0 0 0 0 0,1 1 1 0 0,-1-1-1 0 0,0 0 0 0 0,0 0 0 0 0,0 0 0 0 0,1 1 0 0 0,-1-1 0 0 0,0 0 0 0 0,0 0 0 0 0,1 0 0 0 0,-1 0 1 0 0,0 0-1 0 0,0 0 0 0 0,1 1 0 0 0,-1-1 0 0 0,0 0 0 0 0,13 8-200 0 0,37 24-172 0 0,-26-18 305 0 0,0 0 0 0 0,-2 2-1 0 0,0 1 1 0 0,26 25 0 0 0,-43-37 146 0 0,-1 1 1 0 0,1-1 0 0 0,-1 1-1 0 0,0 0 1 0 0,0 0-1 0 0,-1 0 1 0 0,1 1-1 0 0,-2-1 1 0 0,1 1 0 0 0,-1 0-1 0 0,0 0 1 0 0,0 0-1 0 0,0 0 1 0 0,-1 0-1 0 0,0 0 1 0 0,-1 0 0 0 0,0 1-1 0 0,0-1 1 0 0,0 0-1 0 0,-1 0 1 0 0,-2 10-1 0 0,0-8 42 0 0,0-1 0 0 0,0 1-1 0 0,-1 0 1 0 0,0-1-1 0 0,0 0 1 0 0,-1 0 0 0 0,0 0-1 0 0,0 0 1 0 0,-1-1-1 0 0,0 0 1 0 0,-1 0-1 0 0,1-1 1 0 0,-1 0 0 0 0,-9 6-1 0 0,-2 1 3 0 0,-1-1-1 0 0,0-1 0 0 0,0 0 0 0 0,-39 13 1 0 0,55-23-219 0 0,1 0 0 0 0,-1 0-1 0 0,1 0 1 0 0,-1-1 0 0 0,0 1 0 0 0,0-1 0 0 0,1 1 0 0 0,-1-1 0 0 0,0 0 0 0 0,1 0 0 0 0,-1 0 0 0 0,0-1 0 0 0,0 1 0 0 0,1-1 0 0 0,-6-1 0 0 0,6 1-246 0 0,0 0-1 0 0,0 0 1 0 0,0-1 0 0 0,1 1 0 0 0,-1 0 0 0 0,0-1-1 0 0,1 1 1 0 0,-1-1 0 0 0,1 0 0 0 0,0 1 0 0 0,-1-1 0 0 0,-1-3-1 0 0,-4-8-1919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16.261"/>
    </inkml:context>
    <inkml:brush xml:id="br0">
      <inkml:brushProperty name="width" value="0.05" units="cm"/>
      <inkml:brushProperty name="height" value="0.05" units="cm"/>
      <inkml:brushProperty name="color" value="#E71224"/>
    </inkml:brush>
  </inkml:definitions>
  <inkml:trace contextRef="#ctx0" brushRef="#br0">15 7 528 0 0,'-14'-7'4090'0'0,"15"12"-2282"0"0,29 24-1545 0 0,-7-6 383 0 0,-13-13-497 0 0,206 246 1981 0 0,-196-227-1889 0 0,0 1 0 0 0,-2 1-1 0 0,-1 0 1 0 0,-2 1 0 0 0,-1 1 0 0 0,-2 1 0 0 0,12 48-1 0 0,-19-58 5 0 0,-2 1-1 0 0,-1-1 1 0 0,-1 0 0 0 0,0 1-1 0 0,-2-1 1 0 0,-1 1-1 0 0,-7 29 1 0 0,2-23 100 0 0,-1 0 0 0 0,-22 51 0 0 0,28-76-540 0 0,-1-1 1 0 0,0 0-1 0 0,-1 0 0 0 0,1 0 1 0 0,-1 0-1 0 0,-7 7 0 0 0,-5 1-7241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41.524"/>
    </inkml:context>
    <inkml:brush xml:id="br0">
      <inkml:brushProperty name="width" value="0.05" units="cm"/>
      <inkml:brushProperty name="height" value="0.05" units="cm"/>
      <inkml:brushProperty name="color" value="#E71224"/>
    </inkml:brush>
  </inkml:definitions>
  <inkml:trace contextRef="#ctx0" brushRef="#br0">384 17 320 0 0,'0'0'943'0'0,"-24"-16"3759"0"0,21 15-4545 0 0,1 1 0 0 0,-1 0 0 0 0,1 1-1 0 0,0-1 1 0 0,-1 0 0 0 0,1 1 0 0 0,-1-1 0 0 0,1 1-1 0 0,0 0 1 0 0,-1 0 0 0 0,1 0 0 0 0,0 0 0 0 0,0 0 0 0 0,0 0-1 0 0,0 0 1 0 0,0 1 0 0 0,-2 1 0 0 0,-40 35 23 0 0,25-21 173 0 0,-29 22 48 0 0,-73 45 1 0 0,98-69-196 0 0,-37 34 0 0 0,59-48-201 0 0,1 0-4 0 0,0 0 0 0 0,0 0-1 0 0,0 0 1 0 0,0 0 0 0 0,1-1 0 0 0,-1 1 0 0 0,0 0-1 0 0,1 0 1 0 0,-1 0 0 0 0,1-1 0 0 0,-1 1 0 0 0,0 0-1 0 0,1-1 1 0 0,0 1 0 0 0,-1 0 0 0 0,1-1 0 0 0,-1 1-1 0 0,1-1 1 0 0,0 1 0 0 0,-1-1 0 0 0,1 1 0 0 0,0-1-1 0 0,1 1 1 0 0,26 8-2 0 0,30-7-29 0 0,127-27-178 0 0,-104 12-571 0 0,-45 8-1138 0 0,-27 4-2984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41.871"/>
    </inkml:context>
    <inkml:brush xml:id="br0">
      <inkml:brushProperty name="width" value="0.05" units="cm"/>
      <inkml:brushProperty name="height" value="0.05" units="cm"/>
      <inkml:brushProperty name="color" value="#E71224"/>
    </inkml:brush>
  </inkml:definitions>
  <inkml:trace contextRef="#ctx0" brushRef="#br0">49 12 664 0 0,'1'-8'946'0'0,"0"4"-530"0"0,-1 8 2000 0 0,-32 467 3604 0 0,24-382-5272 0 0,3-43-170 0 0,1 1-1 0 0,3 0 1 0 0,1-1 0 0 0,9 60 0 0 0,-9-104-643 0 0,0 0 1 0 0,1 0-1 0 0,-1 0 1 0 0,1 0-1 0 0,-1 0 1 0 0,1 0-1 0 0,0 0 1 0 0,0-1-1 0 0,0 1 1 0 0,0 0-1 0 0,0 0 1 0 0,0-1-1 0 0,0 1 1 0 0,1-1-1 0 0,-1 1 1 0 0,1-1 0 0 0,-1 1-1 0 0,1-1 1 0 0,-1 0-1 0 0,1 0 1 0 0,0 0-1 0 0,0 0 1 0 0,-1 0-1 0 0,5 1 1 0 0,-4-1-101 0 0,-1-1 0 0 0,1 0 1 0 0,0 0-1 0 0,0 0 0 0 0,0-1 1 0 0,0 1-1 0 0,-1 0 1 0 0,1-1-1 0 0,0 1 0 0 0,0-1 1 0 0,-1 1-1 0 0,1-1 0 0 0,0 0 1 0 0,-1 0-1 0 0,1 0 0 0 0,-1 0 1 0 0,1 0-1 0 0,-1 0 0 0 0,1 0 1 0 0,-1 0-1 0 0,0-1 1 0 0,0 1-1 0 0,0-1 0 0 0,1 1 1 0 0,-1-1-1 0 0,-1 1 0 0 0,1-1 1 0 0,1-2-1 0 0,5-9-2755 0 0,1-1 224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42.239"/>
    </inkml:context>
    <inkml:brush xml:id="br0">
      <inkml:brushProperty name="width" value="0.05" units="cm"/>
      <inkml:brushProperty name="height" value="0.05" units="cm"/>
      <inkml:brushProperty name="color" value="#E71224"/>
    </inkml:brush>
  </inkml:definitions>
  <inkml:trace contextRef="#ctx0" brushRef="#br0">33 25 288 0 0,'-33'-17'6811'0'0,"37"15"-6343"0"0,-1 1-373 0 0,1 0 0 0 0,-1 0 0 0 0,1 0-1 0 0,-1 1 1 0 0,1-1 0 0 0,0 1-1 0 0,-1 0 1 0 0,1 0 0 0 0,-1 0 0 0 0,1 0-1 0 0,0 1 1 0 0,-1 0 0 0 0,1-1-1 0 0,3 3 1 0 0,1-1 45 0 0,-1 2 1 0 0,1-1-1 0 0,-1 1 0 0 0,1 0 0 0 0,11 10 1 0 0,-1 1 105 0 0,-1 1 0 0 0,0 0 0 0 0,23 31 0 0 0,-24-24-57 0 0,-1 0 0 0 0,0 1 0 0 0,-2 1 0 0 0,-1 0-1 0 0,-1 1 1 0 0,-1 0 0 0 0,-1 1 0 0 0,10 51 0 0 0,-14-46 79 0 0,-1-1 1 0 0,-2 1-1 0 0,-1-1 0 0 0,-1 1 1 0 0,-2 0-1 0 0,-1 0 0 0 0,-11 49 1 0 0,5-49-12 0 0,-2-1 1 0 0,-2-1-1 0 0,0 0 1 0 0,-2 0 0 0 0,-36 53-1 0 0,38-60-1104 0 0,10-16-1824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24.785"/>
    </inkml:context>
    <inkml:brush xml:id="br0">
      <inkml:brushProperty name="width" value="0.05" units="cm"/>
      <inkml:brushProperty name="height" value="0.05" units="cm"/>
      <inkml:brushProperty name="color" value="#E71224"/>
    </inkml:brush>
  </inkml:definitions>
  <inkml:trace contextRef="#ctx0" brushRef="#br0">66 1 56 0 0,'-32'239'4583'0'0,"8"-74"-2815"0"0,18-113-1071 0 0,3 0 0 0 0,6 102 1 0 0,2-134-1761 0 0,-3-14-3043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25.121"/>
    </inkml:context>
    <inkml:brush xml:id="br0">
      <inkml:brushProperty name="width" value="0.05" units="cm"/>
      <inkml:brushProperty name="height" value="0.05" units="cm"/>
      <inkml:brushProperty name="color" value="#E71224"/>
    </inkml:brush>
  </inkml:definitions>
  <inkml:trace contextRef="#ctx0" brushRef="#br0">3 47 420 0 0,'-3'-19'4384'0'0,"7"17"-4202"0"0,-1 0-1 0 0,1 0 1 0 0,-1 0-1 0 0,1 0 1 0 0,0 1-1 0 0,-1-1 1 0 0,1 1-1 0 0,0 0 1 0 0,0 0-1 0 0,0 0 1 0 0,0 1-1 0 0,5-1 1 0 0,62 0 548 0 0,-39 1-453 0 0,84-3 270 0 0,-45 2-1473 0 0,1-2-3558 0 0,-59 2 2624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25.473"/>
    </inkml:context>
    <inkml:brush xml:id="br0">
      <inkml:brushProperty name="width" value="0.05" units="cm"/>
      <inkml:brushProperty name="height" value="0.05" units="cm"/>
      <inkml:brushProperty name="color" value="#E71224"/>
    </inkml:brush>
  </inkml:definitions>
  <inkml:trace contextRef="#ctx0" brushRef="#br0">1 27 672 0 0,'0'0'2624'0'0,"6"-1"-2031"0"0,168-19 2923 0 0,-56 14-5525 0 0,-106 10-663 0 0,-10-4 1136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25.818"/>
    </inkml:context>
    <inkml:brush xml:id="br0">
      <inkml:brushProperty name="width" value="0.05" units="cm"/>
      <inkml:brushProperty name="height" value="0.05" units="cm"/>
      <inkml:brushProperty name="color" value="#E71224"/>
    </inkml:brush>
  </inkml:definitions>
  <inkml:trace contextRef="#ctx0" brushRef="#br0">1 0 112 0 0,'0'0'698'0'0,"19"16"1981"0"0,9-8-1545 0 0,1 0-1 0 0,0-2 1 0 0,0-1 0 0 0,36 2-1 0 0,-5-5-1920 0 0,64-6 0 0 0,-101 4-3339 0 0,-20 0 2181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49.861"/>
    </inkml:context>
    <inkml:brush xml:id="br0">
      <inkml:brushProperty name="width" value="0.05" units="cm"/>
      <inkml:brushProperty name="height" value="0.05" units="cm"/>
      <inkml:brushProperty name="color" value="#E71224"/>
    </inkml:brush>
  </inkml:definitions>
  <inkml:trace contextRef="#ctx0" brushRef="#br0">8 16 276 0 0,'0'0'1376'0'0,"-4"-7"-1096"0"0,1-2-1288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8:52.261"/>
    </inkml:context>
    <inkml:brush xml:id="br0">
      <inkml:brushProperty name="width" value="0.05" units="cm"/>
      <inkml:brushProperty name="height" value="0.05" units="cm"/>
      <inkml:brushProperty name="color" value="#E71224"/>
    </inkml:brush>
  </inkml:definitions>
  <inkml:trace contextRef="#ctx0" brushRef="#br0">39 28 448 0 0,'-3'-4'1402'0'0,"2"3"-1053"0"0,0 0-183 0 0,0 0 0 0 0,0 0 0 0 0,0 0 0 0 0,0 0 1 0 0,1 0-1 0 0,-1-1 0 0 0,0 1 0 0 0,0 0 0 0 0,1 0 1 0 0,-1 0-1 0 0,1-1 0 0 0,-1-1 1074 0 0,-4-3 2947 0 0,4 10-5032 0 0,-1 2 339 0 0,-9 16-3324 0 0,6-15 1335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50.205"/>
    </inkml:context>
    <inkml:brush xml:id="br0">
      <inkml:brushProperty name="width" value="0.05" units="cm"/>
      <inkml:brushProperty name="height" value="0.05" units="cm"/>
      <inkml:brushProperty name="color" value="#E71224"/>
    </inkml:brush>
  </inkml:definitions>
  <inkml:trace contextRef="#ctx0" brushRef="#br0">1 0 132 0 0,'0'0'608'0'0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5:50.647"/>
    </inkml:context>
    <inkml:brush xml:id="br0">
      <inkml:brushProperty name="width" value="0.05" units="cm"/>
      <inkml:brushProperty name="height" value="0.05" units="cm"/>
      <inkml:brushProperty name="color" value="#E71224"/>
    </inkml:brush>
  </inkml:definitions>
  <inkml:trace contextRef="#ctx0" brushRef="#br0">17 39 88 0 0,'0'0'4141'0'0,"-2"-3"-3871"0"0,1 2-369 0 0,0-1 229 0 0,-1 1 0 0 0,1-1 0 0 0,-1 0 0 0 0,1 0 0 0 0,0 0 0 0 0,0 1 0 0 0,0-1 0 0 0,0 0 0 0 0,0 0 0 0 0,0-3 0 0 0,1 3 411 0 0,0-8-423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00.546"/>
    </inkml:context>
    <inkml:brush xml:id="br0">
      <inkml:brushProperty name="width" value="0.05" units="cm"/>
      <inkml:brushProperty name="height" value="0.05" units="cm"/>
      <inkml:brushProperty name="color" value="#E71224"/>
    </inkml:brush>
  </inkml:definitions>
  <inkml:trace contextRef="#ctx0" brushRef="#br0">358 1 588 0 0,'-1'0'186'0'0,"0"-1"0"0"0,0 1 0 0 0,0 0 0 0 0,0 0 0 0 0,0 0 1 0 0,0 1-1 0 0,0-1 0 0 0,0 0 0 0 0,0 0 0 0 0,0 1 0 0 0,0-1 0 0 0,0 0 0 0 0,0 1 0 0 0,0-1 0 0 0,0 1 0 0 0,0-1 0 0 0,0 1 0 0 0,1-1 0 0 0,-1 1 1 0 0,0 0-1 0 0,0-1 0 0 0,1 1 0 0 0,-1 0 0 0 0,0 0 0 0 0,0 1 0 0 0,-22 31 269 0 0,10-13 117 0 0,-14 12-129 0 0,9-10-181 0 0,0-1 0 0 0,-2 0-1 0 0,-34 27 1 0 0,-90 59 852 0 0,142-106-1100 0 0,1 0-1 0 0,0 0 1 0 0,-1 1-1 0 0,1-1 0 0 0,0 0 1 0 0,0 1-1 0 0,0-1 0 0 0,0 1 1 0 0,0 0-1 0 0,0-1 0 0 0,1 1 1 0 0,-1 0-1 0 0,0-1 0 0 0,1 1 1 0 0,-1 0-1 0 0,1 0 0 0 0,-1 2 1 0 0,2-3-10 0 0,-1 0 0 0 0,0-1 0 0 0,0 1 1 0 0,0 0-1 0 0,0 0 0 0 0,1 0 1 0 0,-1-1-1 0 0,0 1 0 0 0,1 0 1 0 0,-1 0-1 0 0,1-1 0 0 0,-1 1 1 0 0,1 0-1 0 0,-1-1 0 0 0,1 1 1 0 0,0 0-1 0 0,-1-1 0 0 0,1 1 1 0 0,0-1-1 0 0,-1 1 0 0 0,1-1 0 0 0,0 1 1 0 0,-1-1-1 0 0,1 0 0 0 0,0 1 1 0 0,0-1-1 0 0,0 0 0 0 0,-1 0 1 0 0,1 1-1 0 0,0-1 0 0 0,0 0 1 0 0,0 0-1 0 0,0 0 0 0 0,0 0 1 0 0,-1 0-1 0 0,1 0 0 0 0,2-1 1 0 0,42-1 73 0 0,0-3 0 0 0,79-19 0 0 0,16-2-9 0 0,44-3-82 0 0,-154 23-235 0 0,16-2-874 0 0,-18 6-4194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00.890"/>
    </inkml:context>
    <inkml:brush xml:id="br0">
      <inkml:brushProperty name="width" value="0.05" units="cm"/>
      <inkml:brushProperty name="height" value="0.05" units="cm"/>
      <inkml:brushProperty name="color" value="#E71224"/>
    </inkml:brush>
  </inkml:definitions>
  <inkml:trace contextRef="#ctx0" brushRef="#br0">21 0 424 0 0,'0'0'3187'0'0,"0"5"-2375"0"0,-4 29 934 0 0,0 52 1 0 0,2-10-442 0 0,2-68-1165 0 0,-6 65 1775 0 0,7 108 0 0 0,8-124-2189 0 0,-9-56 38 0 0,-2 9-562 0 0,-11-10-7123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04.833"/>
    </inkml:context>
    <inkml:brush xml:id="br0">
      <inkml:brushProperty name="width" value="0.05" units="cm"/>
      <inkml:brushProperty name="height" value="0.05" units="cm"/>
      <inkml:brushProperty name="color" value="#E71224"/>
    </inkml:brush>
  </inkml:definitions>
  <inkml:trace contextRef="#ctx0" brushRef="#br0">0 65 124 0 0,'3'-58'4938'0'0,"-3"56"-4331"0"0,0 2-571 0 0,0-1 1 0 0,0 1 0 0 0,0 0 0 0 0,0 0 0 0 0,0 0 0 0 0,0 0-1 0 0,0 0 1 0 0,0-1 0 0 0,0 1 0 0 0,0 0 0 0 0,0 0 0 0 0,0 0 0 0 0,0 0-1 0 0,0 0 1 0 0,0 0 0 0 0,0-1 0 0 0,0 1 0 0 0,0 0 0 0 0,0 0-1 0 0,0 0 1 0 0,0 0 0 0 0,0 0 0 0 0,0-1 0 0 0,0 1 0 0 0,0 0 0 0 0,0 0-1 0 0,0 0 1 0 0,0 0 0 0 0,1 0 0 0 0,-1 0 0 0 0,0 0 0 0 0,0 0 0 0 0,0 0-1 0 0,0-1 1 0 0,0 1 0 0 0,0 0 0 0 0,0 0 0 0 0,1 0 0 0 0,-1 0-1 0 0,0 0 1 0 0,0 0 0 0 0,0 0 0 0 0,0 0 0 0 0,0 0 0 0 0,1 0 0 0 0,-1 0-1 0 0,0 0 1 0 0,0 0 0 0 0,0 0 0 0 0,0 0 0 0 0,0 0 0 0 0,1 0 0 0 0,-1 0-1 0 0,0 0 1 0 0,0 0 0 0 0,0 0 0 0 0,0 0 0 0 0,0 0 0 0 0,0 0-1 0 0,1 1 1 0 0,-1-1 0 0 0,0 0 0 0 0,0 0 0 0 0,0 0 0 0 0,0 0 0 0 0,0 0-1 0 0,6 8 219 0 0,0 1 0 0 0,-1-1 1 0 0,0 1-1 0 0,0 0 0 0 0,-1 0 0 0 0,-1 1 0 0 0,1-1 0 0 0,1 13 0 0 0,16 87 770 0 0,-1 95 360 0 0,0-4-3799 0 0,-20-172-2730 0 0,0-18 2171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05.201"/>
    </inkml:context>
    <inkml:brush xml:id="br0">
      <inkml:brushProperty name="width" value="0.05" units="cm"/>
      <inkml:brushProperty name="height" value="0.05" units="cm"/>
      <inkml:brushProperty name="color" value="#E71224"/>
    </inkml:brush>
  </inkml:definitions>
  <inkml:trace contextRef="#ctx0" brushRef="#br0">0 198 200 0 0,'0'-5'278'0'0,"1"0"1"0"0,-1 0-1 0 0,1 0 1 0 0,0 0-1 0 0,0 0 1 0 0,0 1-1 0 0,1-1 0 0 0,0 0 1 0 0,0 1-1 0 0,0-1 1 0 0,0 1-1 0 0,1 0 0 0 0,0-1 1 0 0,3-3-1 0 0,0 1-32 0 0,0 1 1 0 0,1 0-1 0 0,0 0 0 0 0,-1 1 0 0 0,2 0 0 0 0,-1 0 0 0 0,12-5 0 0 0,6-1 67 0 0,1 1 0 0 0,-1 2 1 0 0,2 0-1 0 0,31-4 0 0 0,10 1 12 0 0,1 4 0 0 0,0 2 0 0 0,-1 4 0 0 0,1 2 0 0 0,89 14 0 0 0,-56 2-633 0 0,0 4 0 0 0,184 64 0 0 0,-175-51-693 0 0,21 8-3625 0 0,-111-34 2764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05.541"/>
    </inkml:context>
    <inkml:brush xml:id="br0">
      <inkml:brushProperty name="width" value="0.05" units="cm"/>
      <inkml:brushProperty name="height" value="0.05" units="cm"/>
      <inkml:brushProperty name="color" value="#E71224"/>
    </inkml:brush>
  </inkml:definitions>
  <inkml:trace contextRef="#ctx0" brushRef="#br0">4 155 20 0 0,'0'0'51'0'0,"0"0"-1"0"0,0 0 1 0 0,-1 0 0 0 0,1 0 0 0 0,0 0-1 0 0,0 0 1 0 0,0 0 0 0 0,0 0 0 0 0,-1 1-1 0 0,1-1 1 0 0,0 0 0 0 0,0 0 0 0 0,0 0-1 0 0,0 0 1 0 0,0 1 0 0 0,-1-1 0 0 0,1 0-1 0 0,0 0 1 0 0,0 0 0 0 0,0 0 0 0 0,0 1-1 0 0,0-1 1 0 0,0 0 0 0 0,0 0 0 0 0,0 0-1 0 0,0 1 1 0 0,0-1 0 0 0,0 0 0 0 0,0 0-1 0 0,0 0 1 0 0,0 1 0 0 0,0-1-1 0 0,0 0 1 0 0,0 0 0 0 0,0 0 0 0 0,0 1-1 0 0,0-1 1 0 0,0 0 0 0 0,0 0 0 0 0,0 0-1 0 0,0 1 1 0 0,0-1 0 0 0,1 0 0 0 0,-1 0-1 0 0,0 0 1 0 0,0 0 0 0 0,0 1 0 0 0,0-1-1 0 0,0 0 1 0 0,1 0 0 0 0,-1 0 0 0 0,0 0-1 0 0,0 0 1 0 0,0 0 0 0 0,1 1 0 0 0,-1-1-1 0 0,13 3 295 0 0,0 0 0 0 0,1-1 1 0 0,-1-1-1 0 0,1 0 0 0 0,-1 0 0 0 0,16-3 0 0 0,90-11 981 0 0,-74 7-898 0 0,356-49 2090 0 0,266-31-715 0 0,-497 75-3809 0 0,-164 9 1290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05.879"/>
    </inkml:context>
    <inkml:brush xml:id="br0">
      <inkml:brushProperty name="width" value="0.05" units="cm"/>
      <inkml:brushProperty name="height" value="0.05" units="cm"/>
      <inkml:brushProperty name="color" value="#E71224"/>
    </inkml:brush>
  </inkml:definitions>
  <inkml:trace contextRef="#ctx0" brushRef="#br0">26 109 700 0 0,'-26'-13'5077'0'0,"30"10"-4528"0"0,4-1-354 0 0,0-1 0 0 0,0 1 1 0 0,1 0-1 0 0,-1 1 0 0 0,1 0 0 0 0,0 0 1 0 0,13-2-1 0 0,74-6 591 0 0,-56 7-519 0 0,87-12 275 0 0,184-13-508 0 0,-308 28-35 0 0,1 1 1 0 0,-1 0 0 0 0,1 0-1 0 0,-1 0 1 0 0,0 0 0 0 0,1 1-1 0 0,-1-1 1 0 0,0 1-1 0 0,1 0 1 0 0,-1 0 0 0 0,0 0-1 0 0,0 1 1 0 0,0-1-1 0 0,0 1 1 0 0,0-1 0 0 0,0 1-1 0 0,0 0 1 0 0,0 0 0 0 0,-1 0-1 0 0,5 5 1 0 0,-5-3 42 0 0,0 0 0 0 0,0 0 0 0 0,0 0-1 0 0,-1 0 1 0 0,1 0 0 0 0,-1 1 0 0 0,0-1 0 0 0,0 0 0 0 0,-1 1 0 0 0,0-1 0 0 0,1 0 0 0 0,-1 1 0 0 0,-1-1 0 0 0,1 0 0 0 0,-2 7 0 0 0,-26 133 1055 0 0,9-54-316 0 0,16-68-854 0 0,-1 5-1753 0 0,-2-10-3450 0 0,3-11 2529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06.913"/>
    </inkml:context>
    <inkml:brush xml:id="br0">
      <inkml:brushProperty name="width" value="0.05" units="cm"/>
      <inkml:brushProperty name="height" value="0.05" units="cm"/>
      <inkml:brushProperty name="color" value="#E71224"/>
    </inkml:brush>
  </inkml:definitions>
  <inkml:trace contextRef="#ctx0" brushRef="#br0">29 18 188 0 0,'0'0'2108'0'0,"-13"-14"5464"0"0,7 10-8969 0 0,3 4 1169 0 0,-3 0-421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07.282"/>
    </inkml:context>
    <inkml:brush xml:id="br0">
      <inkml:brushProperty name="width" value="0.05" units="cm"/>
      <inkml:brushProperty name="height" value="0.05" units="cm"/>
      <inkml:brushProperty name="color" value="#E71224"/>
    </inkml:brush>
  </inkml:definitions>
  <inkml:trace contextRef="#ctx0" brushRef="#br0">50 4 556 0 0,'-7'-3'8567'0'0,"-2"23"-7825"0"0,0 0 1 0 0,-8 30-1 0 0,15-45-652 0 0,1 0 1 0 0,-1 1-1 0 0,1-1 0 0 0,1 0 0 0 0,-1 1 1 0 0,1-1-1 0 0,0 1 0 0 0,0-1 0 0 0,0 1 1 0 0,1-1-1 0 0,0 1 0 0 0,0-1 0 0 0,0 0 1 0 0,1 1-1 0 0,0-1 0 0 0,3 7 1 0 0,-3-9-83 0 0,1 0 0 0 0,-1 0 1 0 0,1-1-1 0 0,0 1 1 0 0,0-1-1 0 0,0 1 0 0 0,0-1 1 0 0,0 0-1 0 0,1 0 1 0 0,-1 0-1 0 0,1-1 0 0 0,-1 1 1 0 0,1-1-1 0 0,0 0 1 0 0,4 1-1 0 0,9 1-39 0 0,1 0 0 0 0,17 1 0 0 0,-12-2 26 0 0,21 0-34 0 0,-1-1 0 0 0,79-9-1 0 0,-19 0 345 0 0,-101 8-219 0 0,23 6-1995 0 0,-17-4-4227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8:53.031"/>
    </inkml:context>
    <inkml:brush xml:id="br0">
      <inkml:brushProperty name="width" value="0.05" units="cm"/>
      <inkml:brushProperty name="height" value="0.05" units="cm"/>
      <inkml:brushProperty name="color" value="#E71224"/>
    </inkml:brush>
  </inkml:definitions>
  <inkml:trace contextRef="#ctx0" brushRef="#br0">35 16 200 0 0,'-13'-15'3224'0'0,"12"15"-3179"0"0,1 0 0 0 0,0 0 0 0 0,0 0 0 0 0,0 0 0 0 0,-1 0 0 0 0,1 0-1 0 0,0 0 1 0 0,0 0 0 0 0,-1 0 0 0 0,1 0 0 0 0,0 0 0 0 0,0 0 0 0 0,0 0 0 0 0,-1 0-1 0 0,1 0 1 0 0,0 0 0 0 0,0 0 0 0 0,0 0 0 0 0,-1 0 0 0 0,1 0 0 0 0,0 1 0 0 0,0-1 0 0 0,0 0-1 0 0,-1 0 1 0 0,1 0 0 0 0,0 0 0 0 0,0 0 0 0 0,0 1 0 0 0,0-1 0 0 0,0 0 0 0 0,-1 0-1 0 0,1 0 1 0 0,0 0 0 0 0,0 1 0 0 0,0-1 0 0 0,0 0 0 0 0,0 0 0 0 0,0 0 0 0 0,0 1-1 0 0,0-1 1 0 0,-3 36 1223 0 0,2-20-1115 0 0,-7 218 1813 0 0,6-86-1271 0 0,1-121-753 0 0,2-1 0 0 0,1 1 0 0 0,6 26 0 0 0,-5-40-1028 0 0,0 1-1 0 0,1-1 1 0 0,0 0 0 0 0,8 16 0 0 0,-7-19-985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08.311"/>
    </inkml:context>
    <inkml:brush xml:id="br0">
      <inkml:brushProperty name="width" value="0.05" units="cm"/>
      <inkml:brushProperty name="height" value="0.05" units="cm"/>
      <inkml:brushProperty name="color" value="#E71224"/>
    </inkml:brush>
  </inkml:definitions>
  <inkml:trace contextRef="#ctx0" brushRef="#br0">1 1 548 0 0,'3'4'282'0'0,"1"0"1"0"0,0 0-1 0 0,-1 0 0 0 0,0 1 1 0 0,0 0-1 0 0,0 0 0 0 0,0 0 1 0 0,-1 0-1 0 0,0 0 0 0 0,0 0 1 0 0,0 0-1 0 0,-1 1 0 0 0,2 8 0 0 0,0 12 450 0 0,1 42-1 0 0,-3-36-118 0 0,2 33 783 0 0,-3 0 1 0 0,-16 119-1 0 0,13-105-133 0 0,3-77-1239 0 0,17 15-168 0 0,110-24 343 0 0,137 11 0 0 0,-59 1 29 0 0,169 11 116 0 0,-95-1-284 0 0,-205-14-746 0 0,1-2-1 0 0,0-4 1 0 0,99-20 0 0 0,-149 17-691 0 0,-15-3-3103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09.007"/>
    </inkml:context>
    <inkml:brush xml:id="br0">
      <inkml:brushProperty name="width" value="0.05" units="cm"/>
      <inkml:brushProperty name="height" value="0.05" units="cm"/>
      <inkml:brushProperty name="color" value="#E71224"/>
    </inkml:brush>
  </inkml:definitions>
  <inkml:trace contextRef="#ctx0" brushRef="#br0">0 94 372 0 0,'112'-33'6422'0'0,"-73"19"-5461"0"0,0 3 0 0 0,1 1 1 0 0,43-5-1 0 0,75 4-174 0 0,230 14-1 0 0,-60 23-424 0 0,-111-1-303 0 0,-214-25-62 0 0,65 9-343 0 0,122-1 0 0 0,-176-8 259 0 0,4-2 91 0 0,-31-7 71 0 0,11 8-71 0 0,1 1-1 0 0,-1-1 1 0 0,1 1 0 0 0,-1 0-1 0 0,1-1 1 0 0,-1 1 0 0 0,1 0 0 0 0,-1 0-1 0 0,1 0 1 0 0,-1 0 0 0 0,1 0 0 0 0,-1 0-1 0 0,1 0 1 0 0,-1 1 0 0 0,1-1 0 0 0,-1 0-1 0 0,1 1 1 0 0,-1 0 0 0 0,1-1-1 0 0,0 1 1 0 0,-1 0 0 0 0,1-1 0 0 0,0 1-1 0 0,0 0 1 0 0,-1 0 0 0 0,1 0 0 0 0,0 0-1 0 0,0 0 1 0 0,0 0 0 0 0,0 1 0 0 0,0-1-1 0 0,-1 2 1 0 0,-1 2 17 0 0,-1 1-1 0 0,1 0 1 0 0,0 0 0 0 0,0 0-1 0 0,-2 9 1 0 0,-6 25 48 0 0,2 1-1 0 0,1 1 1 0 0,2 0 0 0 0,2 0-1 0 0,2 0 1 0 0,2 0-1 0 0,1 0 1 0 0,3 0 0 0 0,12 61-1 0 0,-13-88-103 0 0,1-1-1 0 0,1 1 1 0 0,0-1-1 0 0,1 0 0 0 0,1 0 1 0 0,0 0-1 0 0,1-1 1 0 0,14 19-1 0 0,-16-21-961 0 0,-11-8-1846 0 0,-14-6-1864 0 0,16 2 5096 0 0,-10-2-2858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10.642"/>
    </inkml:context>
    <inkml:brush xml:id="br0">
      <inkml:brushProperty name="width" value="0.05" units="cm"/>
      <inkml:brushProperty name="height" value="0.05" units="cm"/>
      <inkml:brushProperty name="color" value="#E71224"/>
    </inkml:brush>
  </inkml:definitions>
  <inkml:trace contextRef="#ctx0" brushRef="#br0">23 80 944 0 0,'-13'-24'7714'0'0,"3"-12"1334"0"0,17 26-8461 0 0,1 3-70 0 0,2 5-934 0 0,-14 20-10307 0 0,-2-7 10490 0 0,2-5-2581 0 0,0 0 215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11.518"/>
    </inkml:context>
    <inkml:brush xml:id="br0">
      <inkml:brushProperty name="width" value="0.05" units="cm"/>
      <inkml:brushProperty name="height" value="0.05" units="cm"/>
      <inkml:brushProperty name="color" value="#E71224"/>
    </inkml:brush>
  </inkml:definitions>
  <inkml:trace contextRef="#ctx0" brushRef="#br0">0 105 112 0 0,'8'-8'1356'0'0,"6"-8"1468"0"0,-13 15-2302 0 0,0-1-340 0 0,0 0 0 0 0,0 0 0 0 0,0 0 1 0 0,0 0-1 0 0,0 0 0 0 0,-1 0 0 0 0,1 0 0 0 0,-1 0 0 0 0,1 0 0 0 0,-1 0 0 0 0,0-4 0 0 0,2-4 178 0 0,7-1-36 0 0,-3 6-126 0 0,-5 4-104 0 0,0 0-54 0 0,0-1 1 0 0,1 1 0 0 0,-1-1 0 0 0,1 1-1 0 0,-1 0 1 0 0,1 0 0 0 0,-1 0-1 0 0,1 0 1 0 0,0 0 0 0 0,-1 0 0 0 0,1 0-1 0 0,2 0 1 0 0,5-3 215 0 0,-7 3-159 0 0,8-3 4693 0 0,-17 15-4648 0 0,1 1-1 0 0,-1-1 1 0 0,2 1 0 0 0,0 0-1 0 0,0 1 1 0 0,-5 24-1 0 0,9-33-117 0 0,0 1-1 0 0,0 0 0 0 0,1 0 1 0 0,-1 0-1 0 0,1 0 1 0 0,0-1-1 0 0,0 1 0 0 0,1 0 1 0 0,0 0-1 0 0,-1 0 1 0 0,2-1-1 0 0,-1 1 0 0 0,0 0 1 0 0,1-1-1 0 0,0 1 0 0 0,0-1 1 0 0,1 0-1 0 0,-1 1 1 0 0,1-1-1 0 0,0 0 0 0 0,0-1 1 0 0,6 7-1 0 0,0-3-34 0 0,1 0 1 0 0,0-1-1 0 0,0-1 0 0 0,0 1 0 0 0,1-2 1 0 0,0 0-1 0 0,0 0 0 0 0,14 3 1 0 0,5 0-15 0 0,60 4 0 0 0,-69-9 20 0 0,1-1 0 0 0,0 0 0 0 0,0-2 0 0 0,0 0 0 0 0,0-2 0 0 0,-1-1-1 0 0,30-8 1 0 0,-35 10 104 0 0,-15 2-72 0 0,0 0 1 0 0,0 0-1 0 0,0 0 0 0 0,0 0 0 0 0,-1 0 0 0 0,1 0 0 0 0,0 0 0 0 0,0 0 0 0 0,0 0 0 0 0,0 0 1 0 0,0-1-1 0 0,-1 1 0 0 0,1 0 0 0 0,0-1 0 0 0,0 1 0 0 0,0-1 0 0 0,-1 1 0 0 0,1-1 1 0 0,0 1-1 0 0,-1-1 0 0 0,1 1 0 0 0,0-1 0 0 0,-1 0 0 0 0,1 1 0 0 0,-1-1 0 0 0,1 0 1 0 0,-1 1-1 0 0,1-2 0 0 0,0 0 153 0 0,-1-4-60 0 0,-1-1 213 0 0,1 5 427 0 0,-3-6-978 0 0,3 7-587 0 0,-1 0 0 0 0,1-1 0 0 0,-1 1 1 0 0,1 0-1 0 0,-1 0 0 0 0,0 0 0 0 0,1 0 0 0 0,-1 0 1 0 0,0 0-1 0 0,0 0 0 0 0,0 0 0 0 0,-2-2-804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01.863"/>
    </inkml:context>
    <inkml:brush xml:id="br0">
      <inkml:brushProperty name="width" value="0.05" units="cm"/>
      <inkml:brushProperty name="height" value="0.05" units="cm"/>
      <inkml:brushProperty name="color" value="#E71224"/>
    </inkml:brush>
  </inkml:definitions>
  <inkml:trace contextRef="#ctx0" brushRef="#br0">15 11 308 0 0,'0'0'1419'0'0,"0"-7"-635"0"0,0 4-321 0 0,1 6 2326 0 0,5 47-1911 0 0,-3 0 0 0 0,-1 0 1 0 0,-9 82-1 0 0,3-84-541 0 0,-1 34 307 0 0,-5 142 1315 0 0,10-222-1953 0 0,0 1 1 0 0,0-1-1 0 0,1 0 1 0 0,-1 0-1 0 0,1 0 0 0 0,0 0 1 0 0,0-1-1 0 0,-1 1 1 0 0,1 0-1 0 0,0 0 1 0 0,0 0-1 0 0,1-1 0 0 0,-1 1 1 0 0,0 0-1 0 0,1-1 1 0 0,-1 1-1 0 0,1-1 1 0 0,-1 0-1 0 0,1 1 0 0 0,-1-1 1 0 0,1 0-1 0 0,0 0 1 0 0,0 0-1 0 0,0 0 1 0 0,0 0-1 0 0,0-1 0 0 0,3 2 1 0 0,6 1-9 0 0,1 0 0 0 0,-1-1 0 0 0,20 2 0 0 0,-22-3 8 0 0,106 9 86 0 0,132-6-1 0 0,118-24 68 0 0,-56 2-146 0 0,-150 14-239 0 0,-34 3-1687 0 0,147-21 1 0 0,-265 21 1578 0 0,0 0-403 0 0,-1 0 0 0 0,1-1 0 0 0,-1 1 0 0 0,0-1-1 0 0,12-5 1 0 0,-9 1-1484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02.495"/>
    </inkml:context>
    <inkml:brush xml:id="br0">
      <inkml:brushProperty name="width" value="0.05" units="cm"/>
      <inkml:brushProperty name="height" value="0.05" units="cm"/>
      <inkml:brushProperty name="color" value="#E71224"/>
    </inkml:brush>
  </inkml:definitions>
  <inkml:trace contextRef="#ctx0" brushRef="#br0">0 146 424 0 0,'5'1'668'0'0,"101"7"3904"0"0,-39-3-2874 0 0,108-3-1 0 0,-28-18-933 0 0,204-50 1 0 0,-18 12-737 0 0,-245 42-102 0 0,-44 6-53 0 0,0 1 1 0 0,1 2-1 0 0,69 5 1 0 0,-113-1 136 0 0,0-1 0 0 0,1 0 0 0 0,-1 1 1 0 0,0-1-1 0 0,0 1 0 0 0,1-1 0 0 0,-1 1 1 0 0,0 0-1 0 0,0-1 0 0 0,0 1 1 0 0,0 0-1 0 0,1 0 0 0 0,-1 0 0 0 0,-1 0 1 0 0,1 0-1 0 0,0 0 0 0 0,0 0 0 0 0,0 0 1 0 0,0 0-1 0 0,-1 0 0 0 0,1 1 0 0 0,0-1 1 0 0,-1 0-1 0 0,1 2 0 0 0,6 36 293 0 0,-5-25-192 0 0,9 78 546 0 0,0 126 1 0 0,-2-8 306 0 0,10-25 237 0 0,-16-168-978 0 0,-2 0-1 0 0,-1 30 1 0 0,-1-41-392 0 0,1-1 0 0 0,-1 1-1 0 0,-1-1 1 0 0,1 0 0 0 0,-4 8 0 0 0,4-11-201 0 0,0 0-1 0 0,0 1 1 0 0,0-1 0 0 0,-1 0 0 0 0,1 0 0 0 0,-1 0 0 0 0,0 0 0 0 0,1 0-1 0 0,-1 0 1 0 0,0 0 0 0 0,0-1 0 0 0,-3 3 0 0 0,-4-1-3046 0 0,0-1 261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04.251"/>
    </inkml:context>
    <inkml:brush xml:id="br0">
      <inkml:brushProperty name="width" value="0.05" units="cm"/>
      <inkml:brushProperty name="height" value="0.05" units="cm"/>
      <inkml:brushProperty name="color" value="#E71224"/>
    </inkml:brush>
  </inkml:definitions>
  <inkml:trace contextRef="#ctx0" brushRef="#br0">67 133 424 0 0,'-1'5'945'0'0,"-6"21"583"0"0,2 0 1 0 0,0 0-1 0 0,2 0 0 0 0,0 42 1 0 0,11-46-1211 0 0,-2-10-826 0 0,-6-10 201 0 0,2-1-260 0 0,-2-1 523 0 0,0 0 0 0 0,0 0 1 0 0,0 0-1 0 0,0 0 0 0 0,0 1 0 0 0,0-1 0 0 0,0 0 1 0 0,0 0-1 0 0,0 0 0 0 0,0 0 0 0 0,1 0 1 0 0,-1 0-1 0 0,0 0 0 0 0,0 1 0 0 0,0-1 0 0 0,0 0 1 0 0,0 0-1 0 0,0 0 0 0 0,0 0 0 0 0,1 0 0 0 0,-1 0 1 0 0,0 0-1 0 0,0 0 0 0 0,0 0 0 0 0,0 0 0 0 0,0 0 1 0 0,1 0-1 0 0,-1 0 0 0 0,0 0 0 0 0,0 0 1 0 0,0 0-1 0 0,0 0 0 0 0,0 0 0 0 0,0 0 0 0 0,1 0 1 0 0,-1 0-1 0 0,0 0 0 0 0,0 0 0 0 0,0 0 0 0 0,0 0 1 0 0,0 0-1 0 0,0 0 0 0 0,1 0 0 0 0,-1 0 0 0 0,0 0 1 0 0,0-1-1 0 0,0 1 0 0 0,0 0 0 0 0,0 0 1 0 0,0 0-1 0 0,0 0 0 0 0,0 0 0 0 0,1 0 0 0 0,-1 0 1 0 0,0-1-1 0 0,0 1 0 0 0,0 0 0 0 0,0 0 0 0 0,0 0 1 0 0,0 0-1 0 0,0-7-91 0 0,0-1 1 0 0,0 1 0 0 0,-1 0-1 0 0,0 0 1 0 0,0 0 0 0 0,-1 0-1 0 0,-2-8 1 0 0,-42-123 2247 0 0,44 134-1980 0 0,1-1 0 0 0,-1 1-1 0 0,1 0 1 0 0,0 0 0 0 0,0-1 0 0 0,1 1 0 0 0,-1-1-1 0 0,1 1 1 0 0,0-1 0 0 0,0 1 0 0 0,1-1 0 0 0,-1 1-1 0 0,1 0 1 0 0,0-1 0 0 0,0 1 0 0 0,0 0 0 0 0,1-1-1 0 0,-1 1 1 0 0,1 0 0 0 0,4-6 0 0 0,-3 6-37 0 0,1 0 1 0 0,-1 1-1 0 0,1-1 0 0 0,0 1 1 0 0,1-1-1 0 0,-1 1 1 0 0,1 1-1 0 0,-1-1 0 0 0,1 0 1 0 0,0 1-1 0 0,0 0 1 0 0,0 0-1 0 0,0 1 0 0 0,0-1 1 0 0,0 1-1 0 0,8-1 1 0 0,0 1-11 0 0,0 0 0 0 0,0 1 1 0 0,0 1-1 0 0,0 0 1 0 0,0 0-1 0 0,0 1 0 0 0,-1 1 1 0 0,1 0-1 0 0,-1 1 1 0 0,1 0-1 0 0,-1 1 0 0 0,0 1 1 0 0,16 9-1 0 0,-26-14-83 0 0,-1 0 0 0 0,1 0 0 0 0,0 0-1 0 0,-1 0 1 0 0,1 0 0 0 0,0 1 0 0 0,-1-1 0 0 0,0 0 0 0 0,1 1-1 0 0,-1-1 1 0 0,0 1 0 0 0,0 0 0 0 0,0-1 0 0 0,0 1 0 0 0,0 0 0 0 0,0-1-1 0 0,0 1 1 0 0,0 0 0 0 0,-1 0 0 0 0,1 0 0 0 0,-1 0 0 0 0,0 0-1 0 0,1 0 1 0 0,-1 0 0 0 0,0 0 0 0 0,0 0 0 0 0,0 0 0 0 0,0 0-1 0 0,-1 0 1 0 0,1 0 0 0 0,0 0 0 0 0,-1 0 0 0 0,1 0 0 0 0,-1-1-1 0 0,0 1 1 0 0,0 0 0 0 0,0 0 0 0 0,0 0 0 0 0,0-1 0 0 0,0 1-1 0 0,-3 2 1 0 0,0 2 7 0 0,0 0 0 0 0,-1-1 0 0 0,0 1 0 0 0,0-1-1 0 0,0 0 1 0 0,-1-1 0 0 0,1 1 0 0 0,-1-1 0 0 0,0 0 0 0 0,-8 3-1 0 0,-44 14-327 0 0,56-21 200 0 0,7 2-526 0 0,4 1 609 0 0,-1 0 0 0 0,1 0 0 0 0,0 1 0 0 0,-1 0 0 0 0,0 1 0 0 0,13 9 1 0 0,-18-11 62 0 0,1 0 1 0 0,-1 1-1 0 0,0-1 1 0 0,0 1 0 0 0,0 0-1 0 0,-1 0 1 0 0,1 0-1 0 0,-1 0 1 0 0,0 0-1 0 0,0 1 1 0 0,0-1 0 0 0,-1 0-1 0 0,0 1 1 0 0,0 0-1 0 0,1 8 1 0 0,-1-10 36 0 0,-1 0 1 0 0,0 0-1 0 0,0 0 1 0 0,0 0-1 0 0,0 1 1 0 0,-1-1-1 0 0,1 0 0 0 0,-1 0 1 0 0,0 0-1 0 0,1-1 1 0 0,-1 1-1 0 0,-1 0 1 0 0,1 0-1 0 0,0 0 0 0 0,-1-1 1 0 0,0 1-1 0 0,1-1 1 0 0,-4 4-1 0 0,1-2 33 0 0,0-1 0 0 0,0 1 0 0 0,0-1 0 0 0,-1 0 0 0 0,0 0 0 0 0,1 0 0 0 0,-1-1 0 0 0,0 1 0 0 0,-8 1 0 0 0,-4 1 4 0 0,0-1 0 0 0,-1 0 0 0 0,1-2 0 0 0,-1 0 0 0 0,-21 0 0 0 0,38-2-225 0 0,0 0 0 0 0,-1 0 0 0 0,1 0 0 0 0,0-1 0 0 0,0 1 0 0 0,-1 0 0 0 0,1 0 0 0 0,0-1 1 0 0,0 1-1 0 0,-1-1 0 0 0,1 1 0 0 0,0-1 0 0 0,0 1 0 0 0,0-1 0 0 0,0 0 0 0 0,0 1 0 0 0,0-1 0 0 0,0 0 0 0 0,0 0 0 0 0,0 0 0 0 0,0 0 0 0 0,0 0 0 0 0,1 0 1 0 0,-1 0-1 0 0,0-1 0 0 0,14-21-8407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13.189"/>
    </inkml:context>
    <inkml:brush xml:id="br0">
      <inkml:brushProperty name="width" value="0.05" units="cm"/>
      <inkml:brushProperty name="height" value="0.05" units="cm"/>
      <inkml:brushProperty name="color" value="#E71224"/>
    </inkml:brush>
  </inkml:definitions>
  <inkml:trace contextRef="#ctx0" brushRef="#br0">53 4 312 0 0,'0'0'567'0'0,"6"-3"4099"0"0,-4 16-4451 0 0,-1 0-1 0 0,0 0 1 0 0,-1 0-1 0 0,-1 0 1 0 0,0 0 0 0 0,-1 0-1 0 0,0 0 1 0 0,-5 17-1 0 0,-2 12 173 0 0,-4 30 181 0 0,3-22 153 0 0,2 1 1 0 0,-2 67-1 0 0,10-116-700 0 0,0 0 1 0 0,0 1-1 0 0,1-1 0 0 0,-1 0 1 0 0,0 0-1 0 0,1 1 0 0 0,0-1 1 0 0,-1 0-1 0 0,1 0 0 0 0,0 0 1 0 0,0 0-1 0 0,0 0 0 0 0,0 0 1 0 0,1 0-1 0 0,-1 0 0 0 0,0 0 1 0 0,1 0-1 0 0,-1-1 0 0 0,1 1 0 0 0,0-1 1 0 0,0 1-1 0 0,-1-1 0 0 0,1 0 1 0 0,0 1-1 0 0,0-1 0 0 0,0 0 1 0 0,0 0-1 0 0,0 0 0 0 0,1-1 1 0 0,-1 1-1 0 0,0 0 0 0 0,0-1 1 0 0,4 1-1 0 0,8 0-3 0 0,0 0-1 0 0,0-1 1 0 0,0 0-1 0 0,21-3 0 0 0,-14 0 8 0 0,453-51 171 0 0,-265 33-820 0 0,-152 24-3698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13.874"/>
    </inkml:context>
    <inkml:brush xml:id="br0">
      <inkml:brushProperty name="width" value="0.05" units="cm"/>
      <inkml:brushProperty name="height" value="0.05" units="cm"/>
      <inkml:brushProperty name="color" value="#E71224"/>
    </inkml:brush>
  </inkml:definitions>
  <inkml:trace contextRef="#ctx0" brushRef="#br0">1 127 384 0 0,'0'-2'175'0'0,"1"-1"0"0"0,0 0 1 0 0,0 0-1 0 0,0 0 0 0 0,1 0 0 0 0,-1 1 0 0 0,1-1 1 0 0,0 1-1 0 0,-1-1 0 0 0,1 1 0 0 0,0 0 0 0 0,0 0 1 0 0,1-1-1 0 0,-1 1 0 0 0,0 1 0 0 0,1-1 1 0 0,-1 0-1 0 0,1 1 0 0 0,-1-1 0 0 0,1 1 0 0 0,3-2 1 0 0,10-4 232 0 0,-1 1 0 0 0,22-7 0 0 0,23-3 214 0 0,2 4 1 0 0,-1 1-1 0 0,2 4 0 0 0,-1 2 1 0 0,111 7-1 0 0,312 55 721 0 0,-431-51-1398 0 0,98-3-1 0 0,-97-3-36 0 0,-17-2-118 0 0,1 0-1 0 0,-1-3 1 0 0,58-14 0 0 0,-77 7 191 0 0,-19 11 29 0 0,0 1-1 0 0,0-1 1 0 0,0 1-1 0 0,1 0 1 0 0,-1-1-1 0 0,0 1 1 0 0,0 0-1 0 0,0-1 1 0 0,1 1-1 0 0,-1 0 1 0 0,0-1-1 0 0,1 1 1 0 0,-1 0-1 0 0,0 0 1 0 0,0-1-1 0 0,1 1 1 0 0,-1 0-1 0 0,0 0 1 0 0,1 0-1 0 0,-1-1 0 0 0,0 1 1 0 0,1 0-1 0 0,-1 0 1 0 0,1 0-1 0 0,-1 0 1 0 0,0 0-1 0 0,1 0 1 0 0,-1 0-1 0 0,1 0 1 0 0,-1 0-1 0 0,0 0 1 0 0,1 0-1 0 0,-1 0 1 0 0,0 0-1 0 0,1 0 1 0 0,-1 0-1 0 0,1 0 1 0 0,-1 0-1 0 0,0 0 1 0 0,1 1-1 0 0,-1-1 1 0 0,0 0-1 0 0,1 0 0 0 0,-1 0 1 0 0,0 1-1 0 0,1-1 1 0 0,-1 0-1 0 0,0 0 1 0 0,0 1-1 0 0,1-1 1 0 0,-1 0-1 0 0,0 1 1 0 0,0-1-1 0 0,1 0 1 0 0,-1 1-1 0 0,0-1 1 0 0,0 0-1 0 0,0 1 1 0 0,0-1-1 0 0,0 0 1 0 0,1 1-1 0 0,-1-1 1 0 0,0 1-1 0 0,0-1 1 0 0,0 0-1 0 0,0 1 0 0 0,0-1 1 0 0,0 1-1 0 0,-1-1 1 0 0,3 13 46 0 0,0-1 1 0 0,-1 0 0 0 0,-1 1-1 0 0,0-1 1 0 0,-1 1-1 0 0,-2 14 1 0 0,1-11-12 0 0,-3 182 383 0 0,6-125-284 0 0,5 28-193 0 0,-6-99 36 0 0,0-1 0 0 0,0 0-1 0 0,-1 0 1 0 0,1 1 0 0 0,0-1 0 0 0,-1 0 0 0 0,1 0-1 0 0,-1 1 1 0 0,1-1 0 0 0,-1 0 0 0 0,1 0 0 0 0,-1 0 0 0 0,0 0-1 0 0,0 0 1 0 0,1 0 0 0 0,-1 0 0 0 0,0 0 0 0 0,0 0-1 0 0,0 0 1 0 0,0-1 0 0 0,0 1 0 0 0,0 0 0 0 0,-1-1-1 0 0,1 1 1 0 0,0 0 0 0 0,0-1 0 0 0,0 0 0 0 0,0 1-1 0 0,-1-1 1 0 0,1 0 0 0 0,0 1 0 0 0,-1-1 0 0 0,1 0-1 0 0,-2 0 1 0 0,-6 0 22 0 0,1 1 0 0 0,-1-2 0 0 0,-16-1-1 0 0,18 1 20 0 0,-206-35 614 0 0,-11-2-234 0 0,116 22-1065 0 0,105 16 197 0 0,-1-4-498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16.419"/>
    </inkml:context>
    <inkml:brush xml:id="br0">
      <inkml:brushProperty name="width" value="0.05" units="cm"/>
      <inkml:brushProperty name="height" value="0.05" units="cm"/>
      <inkml:brushProperty name="color" value="#E71224"/>
    </inkml:brush>
  </inkml:definitions>
  <inkml:trace contextRef="#ctx0" brushRef="#br0">45 14 572 0 0,'0'0'617'0'0,"-5"-9"1399"0"0,5 9-1930 0 0,0 0 1 0 0,0 0-1 0 0,0 0 0 0 0,0-1 0 0 0,0 1 0 0 0,0 0 1 0 0,0 0-1 0 0,0 0 0 0 0,0-1 0 0 0,0 1 1 0 0,0 0-1 0 0,0 0 0 0 0,0 0 0 0 0,0 0 0 0 0,-1-1 1 0 0,1 1-1 0 0,0 0 0 0 0,0 0 0 0 0,0 0 0 0 0,0 0 1 0 0,0 0-1 0 0,0-1 0 0 0,-1 1 0 0 0,1 0 0 0 0,0 0 1 0 0,0 0-1 0 0,0 0 0 0 0,0 0 0 0 0,0 0 0 0 0,-1 0 1 0 0,1 0-1 0 0,0 0 0 0 0,0 0 0 0 0,0 0 0 0 0,-1-1 1 0 0,1 1-1 0 0,0 0 0 0 0,0 0 0 0 0,0 0 0 0 0,0 0 1 0 0,-1 0-1 0 0,1 1 0 0 0,0-1 0 0 0,0 0 0 0 0,0 0 1 0 0,-1 0-1 0 0,1 0 0 0 0,0 0 0 0 0,0 0 0 0 0,-12 51 934 0 0,4 1-1 0 0,1 0 1 0 0,0 57-1 0 0,7-107-1192 0 0,0-1 0 0 0,0 1 1 0 0,0 0-1 0 0,1 0 0 0 0,-1-1 0 0 0,0 1 0 0 0,1 0 0 0 0,-1 0 1 0 0,1-1-1 0 0,-1 1 0 0 0,1 0 0 0 0,0-1 0 0 0,0 1 0 0 0,0-1 1 0 0,0 1-1 0 0,0-1 0 0 0,2 3 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8:53.422"/>
    </inkml:context>
    <inkml:brush xml:id="br0">
      <inkml:brushProperty name="width" value="0.05" units="cm"/>
      <inkml:brushProperty name="height" value="0.05" units="cm"/>
      <inkml:brushProperty name="color" value="#E71224"/>
    </inkml:brush>
  </inkml:definitions>
  <inkml:trace contextRef="#ctx0" brushRef="#br0">63 40 1012 0 0,'-62'-39'6381'0'0,"64"39"-6345"0"0,0 0-1 0 0,0 1 1 0 0,0-1 0 0 0,0 1 0 0 0,-1 0 0 0 0,1 0 0 0 0,0 0-1 0 0,0-1 1 0 0,0 2 0 0 0,-1-1 0 0 0,1 0 0 0 0,1 2 0 0 0,3 1 45 0 0,132 60 938 0 0,-69-33-676 0 0,83 50 0 0 0,-113-57-299 0 0,0 2-1 0 0,-2 2 1 0 0,48 46 0 0 0,-81-70-47 0 0,7 7 5 0 0,-1 0-1 0 0,0 1 1 0 0,0-1 0 0 0,15 27-1 0 0,-23-35 6 0 0,-1 1 0 0 0,1 0 0 0 0,-1 0 0 0 0,1 0 0 0 0,-1 0-1 0 0,-1 0 1 0 0,1 0 0 0 0,0 0 0 0 0,-1 1 0 0 0,0-1 0 0 0,0 0 0 0 0,0 0-1 0 0,0 0 1 0 0,-1 0 0 0 0,0 1 0 0 0,0-1 0 0 0,0 0 0 0 0,0 0-1 0 0,0 0 1 0 0,-1-1 0 0 0,0 1 0 0 0,-4 6 0 0 0,-4 6-48 0 0,-1-1 0 0 0,-1 0 0 0 0,0-1 0 0 0,-1-1 1 0 0,-1 0-1 0 0,0 0 0 0 0,-1-2 0 0 0,0 0 0 0 0,-17 9 0 0 0,25-17-612 0 0,-3 2-4240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16.787"/>
    </inkml:context>
    <inkml:brush xml:id="br0">
      <inkml:brushProperty name="width" value="0.05" units="cm"/>
      <inkml:brushProperty name="height" value="0.05" units="cm"/>
      <inkml:brushProperty name="color" value="#E71224"/>
    </inkml:brush>
  </inkml:definitions>
  <inkml:trace contextRef="#ctx0" brushRef="#br0">0 6 836 0 0,'0'-6'1427'0'0,"4"6"2268"0"0,40 19-1427 0 0,-26-11-1872 0 0,0 0 0 0 0,1-2-1 0 0,0 0 1 0 0,36 7 0 0 0,10-9-1481 0 0,-20-7-4045 0 0,-36 1 2884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17.156"/>
    </inkml:context>
    <inkml:brush xml:id="br0">
      <inkml:brushProperty name="width" value="0.05" units="cm"/>
      <inkml:brushProperty name="height" value="0.05" units="cm"/>
      <inkml:brushProperty name="color" value="#E71224"/>
    </inkml:brush>
  </inkml:definitions>
  <inkml:trace contextRef="#ctx0" brushRef="#br0">50 26 292 0 0,'-48'21'4936'0'0,"47"-20"-3890"0"0,5-3-1111 0 0,17-11-62 0 0,-16 9 118 0 0,1 0 1 0 0,0 1 0 0 0,-1-1-1 0 0,2 1 1 0 0,-1 0 0 0 0,0 1-1 0 0,1-1 1 0 0,-1 1 0 0 0,1 1-1 0 0,12-2 1 0 0,-17 3 59 0 0,-1 0 0 0 0,1 0 0 0 0,0 1 0 0 0,-1-1 0 0 0,1 0 0 0 0,-1 1 1 0 0,1 0-1 0 0,-1-1 0 0 0,1 1 0 0 0,-1 0 0 0 0,1 0 0 0 0,-1 0 0 0 0,0 0 0 0 0,1 0 0 0 0,-1 0 1 0 0,0 0-1 0 0,0 0 0 0 0,0 0 0 0 0,0 1 0 0 0,0-1 0 0 0,0 0 0 0 0,0 1 0 0 0,1 1 0 0 0,13 37 976 0 0,-14-35-889 0 0,12 57 938 0 0,-11-49-877 0 0,0 1-1 0 0,1-2 1 0 0,0 1 0 0 0,1 0-1 0 0,1-1 1 0 0,0 1 0 0 0,6 11-1 0 0,-10-24-364 0 0,0 1-1 0 0,-1 0 0 0 0,1 0 0 0 0,0-1 1 0 0,0 1-1 0 0,-1-1 0 0 0,1 1 0 0 0,0 0 1 0 0,0-1-1 0 0,0 0 0 0 0,0 1 0 0 0,0-1 1 0 0,0 1-1 0 0,0-1 0 0 0,0 0 0 0 0,0 0 1 0 0,0 0-1 0 0,0 0 0 0 0,0 0 0 0 0,0 0 1 0 0,0 0-1 0 0,0 0 0 0 0,0 0 0 0 0,0 0 1 0 0,0 0-1 0 0,0 0 0 0 0,0-1 0 0 0,0 1 1 0 0,0-1-1 0 0,0 1 0 0 0,0 0 0 0 0,0-1 1 0 0,0 1-1 0 0,0-1 0 0 0,0 0 0 0 0,-1 1 1 0 0,2-3-1 0 0,9-5-2483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19.778"/>
    </inkml:context>
    <inkml:brush xml:id="br0">
      <inkml:brushProperty name="width" value="0.05" units="cm"/>
      <inkml:brushProperty name="height" value="0.05" units="cm"/>
      <inkml:brushProperty name="color" value="#E71224"/>
    </inkml:brush>
  </inkml:definitions>
  <inkml:trace contextRef="#ctx0" brushRef="#br0">55 10 448 0 0,'0'0'503'0'0,"-41"-10"3756"0"0,40 10-3938 0 0,-11 1 1652 0 0,12 0-831 0 0,26 3-563 0 0,48 5-739 0 0,-74-9 197 0 0,61 7 65 0 0,-26-2-71 0 0,0-1-1 0 0,0-1 1 0 0,0-3-1 0 0,58-5 1 0 0,-79 1-287 0 0,-12 1-371 0 0,-21 0-3791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20.172"/>
    </inkml:context>
    <inkml:brush xml:id="br0">
      <inkml:brushProperty name="width" value="0.05" units="cm"/>
      <inkml:brushProperty name="height" value="0.05" units="cm"/>
      <inkml:brushProperty name="color" value="#E71224"/>
    </inkml:brush>
  </inkml:definitions>
  <inkml:trace contextRef="#ctx0" brushRef="#br0">22 33 328 0 0,'-20'-9'4788'0'0,"19"9"-4752"0"0,1 0 0 0 0,0 0 1 0 0,0-1-1 0 0,0 1 1 0 0,0 0-1 0 0,0 0 0 0 0,0 0 1 0 0,0 0-1 0 0,0 0 0 0 0,-1-1 1 0 0,1 1-1 0 0,0 0 0 0 0,0 0 1 0 0,0 0-1 0 0,0 0 1 0 0,0 0-1 0 0,0-1 0 0 0,0 1 1 0 0,0 0-1 0 0,0 0 0 0 0,0 0 1 0 0,0 0-1 0 0,0-1 1 0 0,0 1-1 0 0,0 0 0 0 0,0 0 1 0 0,0 0-1 0 0,0 0 0 0 0,1-1 1 0 0,-1 1-1 0 0,0 0 0 0 0,0 0 1 0 0,0 0-1 0 0,0 0 1 0 0,0 0-1 0 0,0 0 0 0 0,0-1 1 0 0,0 1-1 0 0,0 0 0 0 0,1 0 1 0 0,-1 0-1 0 0,0 0 0 0 0,0 0 1 0 0,0 0-1 0 0,0 0 1 0 0,0 0-1 0 0,1 0 0 0 0,-1-1 1 0 0,0 1-1 0 0,0 0 0 0 0,0 0 1 0 0,1 0-1 0 0,38-8 624 0 0,-34 7-506 0 0,11-2-7 0 0,-1 1 0 0 0,1 0 0 0 0,0 1 0 0 0,0 1 0 0 0,0 1 0 0 0,0 0 0 0 0,-1 1 0 0 0,1 0 0 0 0,18 6 0 0 0,-33-8-110 0 0,1 0 1 0 0,-1 1 0 0 0,0-1-1 0 0,0 0 1 0 0,0 1-1 0 0,0-1 1 0 0,0 0 0 0 0,0 1-1 0 0,0 0 1 0 0,0-1-1 0 0,0 1 1 0 0,0 0-1 0 0,0-1 1 0 0,0 1 0 0 0,0 0-1 0 0,0 0 1 0 0,-1 0-1 0 0,1-1 1 0 0,0 1-1 0 0,0 0 1 0 0,-1 0 0 0 0,1 0-1 0 0,-1 0 1 0 0,1 0-1 0 0,-1 1 1 0 0,0-1 0 0 0,1 0-1 0 0,-1 0 1 0 0,0 0-1 0 0,1 0 1 0 0,-1 0-1 0 0,0 0 1 0 0,0 1 0 0 0,0-1-1 0 0,0 0 1 0 0,0 0-1 0 0,-1 0 1 0 0,1 2 0 0 0,-2 0 69 0 0,1-1 1 0 0,-1 1 0 0 0,0 0 0 0 0,0-1 0 0 0,0 1 0 0 0,0-1 0 0 0,-1 0-1 0 0,1 0 1 0 0,-1 0 0 0 0,1 0 0 0 0,-1 0 0 0 0,1 0 0 0 0,-5 1-1 0 0,6-3-143 0 0,1 1-1 0 0,-1-1 0 0 0,0 0 0 0 0,1 0 1 0 0,-1 0-1 0 0,1 1 0 0 0,-1-1 0 0 0,1 0 0 0 0,-1 1 1 0 0,0-1-1 0 0,1 0 0 0 0,0 1 0 0 0,-1-1 0 0 0,1 1 1 0 0,-1-1-1 0 0,1 1 0 0 0,-1-1 0 0 0,1 1 0 0 0,0-1 1 0 0,-1 1-1 0 0,1 0 0 0 0,0-1 0 0 0,0 1 0 0 0,-1-1 1 0 0,1 1-1 0 0,0 0 0 0 0,0-1 0 0 0,0 1 0 0 0,0-1 1 0 0,0 1-1 0 0,0 0 0 0 0,0-1 0 0 0,0 1 1 0 0,0 0-1 0 0,0-1 0 0 0,0 1 0 0 0,0 0 0 0 0,0-1 1 0 0,1 1-1 0 0,-1-1 0 0 0,0 1 0 0 0,1 0 0 0 0,0 1-414 0 0,0-1 0 0 0,0 0 0 0 0,0 0 0 0 0,0 0-1 0 0,1 0 1 0 0,-1 0 0 0 0,0 0 0 0 0,0 0-1 0 0,1 0 1 0 0,-1 0 0 0 0,1-1 0 0 0,1 2-1 0 0,5 0-2278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20.894"/>
    </inkml:context>
    <inkml:brush xml:id="br0">
      <inkml:brushProperty name="width" value="0.05" units="cm"/>
      <inkml:brushProperty name="height" value="0.05" units="cm"/>
      <inkml:brushProperty name="color" value="#E71224"/>
    </inkml:brush>
  </inkml:definitions>
  <inkml:trace contextRef="#ctx0" brushRef="#br0">23 31 76 0 0,'-15'-4'2446'0'0,"7"-2"1715"0"0,41-1-3857 0 0,0 2 0 0 0,60-2 0 0 0,-80 7-597 0 0,-9-1-107 0 0,1 1-1 0 0,-1 0 1 0 0,0 0 0 0 0,0 0-1 0 0,0 1 1 0 0,7 1 0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21.226"/>
    </inkml:context>
    <inkml:brush xml:id="br0">
      <inkml:brushProperty name="width" value="0.05" units="cm"/>
      <inkml:brushProperty name="height" value="0.05" units="cm"/>
      <inkml:brushProperty name="color" value="#E71224"/>
    </inkml:brush>
  </inkml:definitions>
  <inkml:trace contextRef="#ctx0" brushRef="#br0">0 0 536 0 0,'0'0'4024'0'0,"30"6"-4452"0"0,-20-2-500 0 0,-3 2-1440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22.003"/>
    </inkml:context>
    <inkml:brush xml:id="br0">
      <inkml:brushProperty name="width" value="0.05" units="cm"/>
      <inkml:brushProperty name="height" value="0.05" units="cm"/>
      <inkml:brushProperty name="color" value="#E71224"/>
    </inkml:brush>
  </inkml:definitions>
  <inkml:trace contextRef="#ctx0" brushRef="#br0">19 2 112 0 0,'-19'-2'6954'0'0,"35"6"-5684"0"0,40 6-1304 0 0,64-6 953 0 0,-118-4-992 0 0,7 3-2309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22.324"/>
    </inkml:context>
    <inkml:brush xml:id="br0">
      <inkml:brushProperty name="width" value="0.05" units="cm"/>
      <inkml:brushProperty name="height" value="0.05" units="cm"/>
      <inkml:brushProperty name="color" value="#E71224"/>
    </inkml:brush>
  </inkml:definitions>
  <inkml:trace contextRef="#ctx0" brushRef="#br0">10 1 532 0 0,'-7'0'791'0'0,"4"0"-350"0"0,8 0 2203 0 0,22 2-2334 0 0,83 7 1053 0 0,-97-7-1122 0 0,-11-2-206 0 0,-1 0 0 0 0,1 0 0 0 0,-1 0 0 0 0,0 0 0 0 0,1 0 0 0 0,-1 0 0 0 0,1 1 0 0 0,-1-1 0 0 0,1 0 0 0 0,-1 1 0 0 0,0-1 0 0 0,1 1 0 0 0,-1 0 0 0 0,0-1 0 0 0,1 1 0 0 0,-1 0 0 0 0,0 0 0 0 0,0 0 0 0 0,0 0 0 0 0,0 0 0 0 0,0 0 0 0 0,0 0 1 0 0,0 0-1 0 0,0 0 0 0 0,0 1 0 0 0,0-1 0 0 0,-1 0 0 0 0,1 0 0 0 0,0 2 0 0 0,-1-1 11 0 0,0 0 0 0 0,0 0 1 0 0,0 0-1 0 0,0 0 0 0 0,-1 0 1 0 0,1 0-1 0 0,-1-1 0 0 0,1 1 1 0 0,-1 0-1 0 0,0 0 0 0 0,0-1 1 0 0,0 1-1 0 0,0 0 0 0 0,-2 2 1 0 0,-17 20 418 0 0,4-8-544 0 0,-1 0 0 0 0,-1-2 0 0 0,0 0 0 0 0,-26 15 0 0 0,11-17-4365 0 0,21-8 2362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23.177"/>
    </inkml:context>
    <inkml:brush xml:id="br0">
      <inkml:brushProperty name="width" value="0.05" units="cm"/>
      <inkml:brushProperty name="height" value="0.05" units="cm"/>
      <inkml:brushProperty name="color" value="#E71224"/>
    </inkml:brush>
  </inkml:definitions>
  <inkml:trace contextRef="#ctx0" brushRef="#br0">83 0 348 0 0,'-73'5'4034'0'0,"71"-5"-3801"0"0,-4 2-95 0 0,4-1 190 0 0,7-1 1716 0 0,55 2-1019 0 0,59 9 0 0 0,157 41-822 0 0,-268-50-686 0 0,14 2-170 0 0,-6-3-3684 0 0,-2-2 2140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23.527"/>
    </inkml:context>
    <inkml:brush xml:id="br0">
      <inkml:brushProperty name="width" value="0.05" units="cm"/>
      <inkml:brushProperty name="height" value="0.05" units="cm"/>
      <inkml:brushProperty name="color" value="#E71224"/>
    </inkml:brush>
  </inkml:definitions>
  <inkml:trace contextRef="#ctx0" brushRef="#br0">0 1 8 0 0,'0'0'4004'0'0,"4"2"-3566"0"0,12 6-99 0 0,0-1 0 0 0,1 0 1 0 0,0-1-1 0 0,1-1 0 0 0,-1-1 1 0 0,26 3-1 0 0,-14-2-92 0 0,44 14 0 0 0,-72-19-228 0 0,1 1 1 0 0,-1-1 0 0 0,1 1 0 0 0,-1 0-1 0 0,1-1 1 0 0,-1 1 0 0 0,0 0 0 0 0,1 0-1 0 0,-1 0 1 0 0,0 0 0 0 0,0 0 0 0 0,0 1-1 0 0,1-1 1 0 0,-1 0 0 0 0,0 0 0 0 0,-1 1-1 0 0,1-1 1 0 0,0 0 0 0 0,0 1 0 0 0,-1-1-1 0 0,1 1 1 0 0,-1-1 0 0 0,1 3-1 0 0,0-1 35 0 0,-1 1-1 0 0,0-1 1 0 0,0 0-1 0 0,0 1 1 0 0,-1-1-1 0 0,1 0 0 0 0,-1 1 1 0 0,0-1-1 0 0,0 0 1 0 0,-2 6-1 0 0,-2 1 110 0 0,0 0 0 0 0,-1 0 0 0 0,0 0 0 0 0,0-1 0 0 0,-16 17 0 0 0,22-26-329 0 0,-12 13 299 0 0,8-5-5582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46.196"/>
    </inkml:context>
    <inkml:brush xml:id="br0">
      <inkml:brushProperty name="width" value="0.05" units="cm"/>
      <inkml:brushProperty name="height" value="0.05" units="cm"/>
      <inkml:brushProperty name="color" value="#E71224"/>
    </inkml:brush>
  </inkml:definitions>
  <inkml:trace contextRef="#ctx0" brushRef="#br0">83 418 164 0 0,'-17'-14'1731'0'0,"0"-1"0"0"0,-25-29 0 0 0,41 43-1479 0 0,-3-11 702 0 0,3 8-341 0 0,10-2-675 0 0,-3 4 104 0 0,1 0 0 0 0,-1 1-1 0 0,1-1 1 0 0,0 1 0 0 0,-1 0 0 0 0,1 1 0 0 0,0 0 0 0 0,0 0 0 0 0,7 1-1 0 0,15-1 38 0 0,269-4 270 0 0,-37 2-243 0 0,788 12 128 0 0,-775-5-183 0 0,9 3 32 0 0,-96-1-39 0 0,135-1 3 0 0,-32-7-33 0 0,204 4 52 0 0,349-9-12 0 0,-485 15-26 0 0,-354-8-28 0 0,14-1 2 0 0,-1 1-1 0 0,1 1 1 0 0,-1 0 0 0 0,0 1 0 0 0,0 1 0 0 0,0 1 0 0 0,28 12-1 0 0,-17 1 5 0 0,-27-18 9 0 0,-1 1-21 0 0,1 0 5 0 0,-1 0 0 0 0,1 0 0 0 0,-1 0 0 0 0,1 0 0 0 0,0-1 0 0 0,-1 1 0 0 0,1 0 0 0 0,0 0 1 0 0,0-1-1 0 0,0 1 0 0 0,0 0 0 0 0,-1-1 0 0 0,1 1 0 0 0,0-1 0 0 0,0 1 0 0 0,0-1 0 0 0,0 1 0 0 0,0-1 0 0 0,0 0 0 0 0,0 0 0 0 0,0 1 1 0 0,0-1-1 0 0,1 0 0 0 0,1 0 0 0 0,33 4-18 0 0,-32-4 23 0 0,31-1 50 0 0,0-1 0 0 0,-1-1 1 0 0,0-2-1 0 0,1-2 0 0 0,36-11 0 0 0,37-8 58 0 0,287-65 176 0 0,-74 15-177 0 0,65 0-22 0 0,421-27 0 0 0,-308 90-83 0 0,-465 16-5 0 0,12-1-14 0 0,-29 1-63 0 0,-17 6-367 0 0,-13 6-798 0 0,-9-5-2714 0 0,8-6 1720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8:53.968"/>
    </inkml:context>
    <inkml:brush xml:id="br0">
      <inkml:brushProperty name="width" value="0.05" units="cm"/>
      <inkml:brushProperty name="height" value="0.05" units="cm"/>
      <inkml:brushProperty name="color" value="#E71224"/>
    </inkml:brush>
  </inkml:definitions>
  <inkml:trace contextRef="#ctx0" brushRef="#br0">63 42 100 0 0,'-56'-36'5707'0'0,"55"35"-5319"0"0,-4-1 5 0 0,4 0 76 0 0,3 2 1035 0 0,37 9-1390 0 0,-1 1 0 0 0,0 2 0 0 0,-1 2 0 0 0,60 32 1 0 0,-91-43-114 0 0,0 0 0 0 0,0 1 0 0 0,0 0 0 0 0,-1 0 0 0 0,0 0 1 0 0,0 1-1 0 0,8 8 0 0 0,-11-10 8 0 0,-1 0 1 0 0,1 1-1 0 0,0-1 1 0 0,-1 0-1 0 0,0 1 0 0 0,0-1 1 0 0,0 1-1 0 0,0-1 1 0 0,0 1-1 0 0,-1-1 0 0 0,0 1 1 0 0,0 0-1 0 0,0-1 1 0 0,0 1-1 0 0,-1 6 1 0 0,-2 7 90 0 0,0 0 0 0 0,-1-1 0 0 0,-1 1 1 0 0,-1-1-1 0 0,-12 27 0 0 0,-49 74 698 0 0,17-31 186 0 0,44-75-854 0 0,1-1 0 0 0,0 1 0 0 0,1 0 0 0 0,0 0 0 0 0,0 0-1 0 0,-1 13 1 0 0,5-22-213 0 0,-1 1-1 0 0,1 0 1 0 0,0 0-1 0 0,0 0 1 0 0,0 0-1 0 0,0 0 1 0 0,1 0-1 0 0,-1 0 1 0 0,1 0-1 0 0,0-1 1 0 0,-1 1-1 0 0,1 0 1 0 0,1 0-1 0 0,-1-1 1 0 0,0 1-1 0 0,1 0 1 0 0,-1-1-1 0 0,1 0 1 0 0,0 1-1 0 0,0-1 1 0 0,0 0-1 0 0,0 0 1 0 0,0 0-1 0 0,0 0 1 0 0,0 0-1 0 0,1 0 1 0 0,-1-1-1 0 0,1 1 1 0 0,-1-1-1 0 0,5 2 1 0 0,32 11-5384 0 0,-25-11 2918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31.973"/>
    </inkml:context>
    <inkml:brush xml:id="br0">
      <inkml:brushProperty name="width" value="0.05" units="cm"/>
      <inkml:brushProperty name="height" value="0.05" units="cm"/>
      <inkml:brushProperty name="color" value="#E71224"/>
    </inkml:brush>
  </inkml:definitions>
  <inkml:trace contextRef="#ctx0" brushRef="#br0">412 84 180 0 0,'0'0'821'0'0,"10"-27"2759"0"0,3 9-956 0 0,-5 5-1614 0 0,-7 13-538 0 0,-5-8-311 0 0,4 7-147 0 0,0 0 1 0 0,0 0 0 0 0,-1 1 0 0 0,1-1-1 0 0,0 0 1 0 0,0 0 0 0 0,-1 1 0 0 0,1-1-1 0 0,0 0 1 0 0,-1 0 0 0 0,1 1 0 0 0,-1-1-1 0 0,1 0 1 0 0,-1 1 0 0 0,1-1 0 0 0,-1 1 0 0 0,0-1-1 0 0,1 1 1 0 0,-2-2 0 0 0,-8 1 38 0 0,1 0 0 0 0,0 0 0 0 0,-1 1 0 0 0,1 0 0 0 0,-1 1 0 0 0,1 0 0 0 0,-1 1 0 0 0,1-1 0 0 0,0 2 0 0 0,0-1 0 0 0,0 1-1 0 0,-15 8 1 0 0,-11 7 43 0 0,-58 39 0 0 0,58-35-35 0 0,24-15-44 0 0,-7 4 6 0 0,0 0 1 0 0,1 1-1 0 0,0 2 1 0 0,-29 29-1 0 0,46-43-27 0 0,-1 1 0 0 0,1-1 1 0 0,-1 1-1 0 0,1 0 0 0 0,-1 0 0 0 0,1-1 0 0 0,0 1 0 0 0,-1 0 0 0 0,1 0 0 0 0,0-1 0 0 0,0 1 0 0 0,-1 0 1 0 0,1 0-1 0 0,0 0 0 0 0,0-1 0 0 0,0 1 0 0 0,0 0 0 0 0,0 0 0 0 0,0 0 0 0 0,0-1 0 0 0,1 1 0 0 0,-1 0 1 0 0,0 0-1 0 0,0 0 0 0 0,1 0 0 0 0,16 19-88 0 0,-10-15 24 0 0,1 0 0 0 0,0 0 1 0 0,13 5-1 0 0,12 2-360 0 0,52 12 1 0 0,-37-11 6 0 0,-24-6 94 0 0,-1 1 1 0 0,0 1-1 0 0,42 23 0 0 0,-64-31 347 0 0,0-1-1 0 0,0 0 1 0 0,0 1-1 0 0,-1-1 0 0 0,1 1 1 0 0,0 0-1 0 0,0-1 1 0 0,-1 1-1 0 0,1 0 0 0 0,0-1 1 0 0,-1 1-1 0 0,1 0 1 0 0,-1 0-1 0 0,1-1 0 0 0,-1 1 1 0 0,1 0-1 0 0,-1 0 1 0 0,0 0-1 0 0,1 0 0 0 0,-1 0 1 0 0,0-1-1 0 0,0 1 1 0 0,1 0-1 0 0,-1 0 0 0 0,0 0 1 0 0,0 0-1 0 0,0 0 1 0 0,0 0-1 0 0,0 0 0 0 0,0 0 1 0 0,-1 0-1 0 0,1 0 1 0 0,0 0-1 0 0,0-1 0 0 0,-1 1 1 0 0,1 0-1 0 0,-1 0 1 0 0,1 0-1 0 0,0 0 1 0 0,-1 0-1 0 0,0-1 0 0 0,1 1 1 0 0,-1 0-1 0 0,1-1 1 0 0,-1 1-1 0 0,0 0 0 0 0,1-1 1 0 0,-1 1-1 0 0,0-1 1 0 0,0 1-1 0 0,-1 0 0 0 0,-7 6 253 0 0,0-1 0 0 0,0 0-1 0 0,-15 7 1 0 0,16-9-99 0 0,-12 5 88 0 0,-1-1 0 0 0,0-1 0 0 0,0 0 1 0 0,-22 3-1 0 0,-6 2-464 0 0,49-12 136 0 0,-1 0-1 0 0,0 0 1 0 0,1 1 0 0 0,-1-1-1 0 0,0 0 1 0 0,0 0 0 0 0,1 0-1 0 0,-1 0 1 0 0,0 0 0 0 0,0 0-1 0 0,0 0 1 0 0,1 0 0 0 0,-1 0-1 0 0,0 0 1 0 0,0-1 0 0 0,1 1-1 0 0,-1 0 1 0 0,0 0 0 0 0,1-1-1 0 0,-1 1 1 0 0,0 0 0 0 0,1-1-1 0 0,-1 1 1 0 0,0-1 0 0 0,1 1-1 0 0,-1-1 1 0 0,1 1 0 0 0,-1-1-1 0 0,0 0 1 0 0,1 0-182 0 0,-1 0-1 0 0,1 0 1 0 0,0 1 0 0 0,0-1-1 0 0,0 0 1 0 0,-1 0 0 0 0,1 0-1 0 0,0 1 1 0 0,0-1 0 0 0,0 0-1 0 0,1 0 1 0 0,-1 0 0 0 0,0 0-1 0 0,0 1 1 0 0,0-1 0 0 0,0 0-1 0 0,1 0 1 0 0,0-1 0 0 0,4-10-1881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32.593"/>
    </inkml:context>
    <inkml:brush xml:id="br0">
      <inkml:brushProperty name="width" value="0.05" units="cm"/>
      <inkml:brushProperty name="height" value="0.05" units="cm"/>
      <inkml:brushProperty name="color" value="#E71224"/>
    </inkml:brush>
  </inkml:definitions>
  <inkml:trace contextRef="#ctx0" brushRef="#br0">96 97 680 0 0,'-95'-97'8640'0'0,"101"98"-8267"0"0,7 3-221 0 0,0 0 1 0 0,0 0 0 0 0,-1 1-1 0 0,0 1 1 0 0,0 0-1 0 0,19 13 1 0 0,66 52 405 0 0,-91-66-530 0 0,38 30 140 0 0,-2 3 0 0 0,-2 1 0 0 0,-1 1 1 0 0,42 59-1 0 0,-62-72-130 0 0,0 1 1 0 0,-2 1 0 0 0,-1 0-1 0 0,-2 1 1 0 0,-1 1 0 0 0,-1 0-1 0 0,-1 1 1 0 0,8 43 0 0 0,-16-43 8 0 0,-1 1 0 0 0,-1-1 0 0 0,-2 0 0 0 0,-10 64 0 0 0,7-66-5 0 0,-5 19 131 0 0,-3 0 1 0 0,-2-1-1 0 0,-1-1 1 0 0,-38 76-1 0 0,27-62-36 0 0,5-16-14 0 0,11-26-545 0 0,-12 35 0 0 0,19-36-1615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47.246"/>
    </inkml:context>
    <inkml:brush xml:id="br0">
      <inkml:brushProperty name="width" value="0.05" units="cm"/>
      <inkml:brushProperty name="height" value="0.05" units="cm"/>
      <inkml:brushProperty name="color" value="#E71224"/>
    </inkml:brush>
  </inkml:definitions>
  <inkml:trace contextRef="#ctx0" brushRef="#br0">1 625 212 0 0,'0'0'8355'0'0,"1"-6"-8279"0"0,3-8-67 0 0,1 0 0 0 0,1 1 0 0 0,0 0 0 0 0,1 0 0 0 0,12-17 0 0 0,10-21-171 0 0,4-20-198 0 0,-3-2 0 0 0,25-91 0 0 0,-52 149 425 0 0,2-5 268 0 0,-4 19-67 0 0,1 4-218 0 0,2 4-19 0 0,-1 0 1 0 0,1-1-1 0 0,1 1 0 0 0,-1-1 0 0 0,1 0 0 0 0,7 6 0 0 0,-9-10-37 0 0,-1 0 1 0 0,1 0-1 0 0,-1-1 0 0 0,1 1 0 0 0,0-1 1 0 0,-1 0-1 0 0,1 0 0 0 0,0 1 1 0 0,0-2-1 0 0,0 1 0 0 0,0 0 1 0 0,0-1-1 0 0,0 1 0 0 0,0-1 1 0 0,0 0-1 0 0,0 0 0 0 0,0 0 0 0 0,0-1 1 0 0,0 1-1 0 0,4-1 0 0 0,5-2-152 0 0,-1-1 0 0 0,1 0 0 0 0,0 0-1 0 0,-1-1 1 0 0,0 0 0 0 0,0-1-1 0 0,-1-1 1 0 0,0 0 0 0 0,0 0-1 0 0,0 0 1 0 0,-1-2 0 0 0,0 1-1 0 0,0-1 1 0 0,-1 0 0 0 0,-1-1 0 0 0,1 0-1 0 0,-1 0 1 0 0,-1 0 0 0 0,0-1-1 0 0,-1 0 1 0 0,0 0 0 0 0,5-16-1 0 0,-10 25 782 0 0,-1 7-392 0 0,-8 25 6 0 0,1-1-1 0 0,2 1 1 0 0,1 1 0 0 0,2-1 0 0 0,0 1-1 0 0,2-1 1 0 0,2 1 0 0 0,1 0 0 0 0,1-1-1 0 0,13 56 1 0 0,-2-51-2257 0 0,-14-33 1625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49.174"/>
    </inkml:context>
    <inkml:brush xml:id="br0">
      <inkml:brushProperty name="width" value="0.05" units="cm"/>
      <inkml:brushProperty name="height" value="0.05" units="cm"/>
      <inkml:brushProperty name="color" value="#E71224"/>
    </inkml:brush>
  </inkml:definitions>
  <inkml:trace contextRef="#ctx0" brushRef="#br0">6 219 100 0 0,'0'0'346'0'0,"-5"0"40"0"0,5 0-350 0 0,0 0-1 0 0,0 0 1 0 0,0 0-1 0 0,0 0 1 0 0,0 0-1 0 0,0 0 1 0 0,0 0-1 0 0,0 0 1 0 0,0 0-1 0 0,0 1 0 0 0,0-1 1 0 0,0 0-1 0 0,0 0 1 0 0,0 0-1 0 0,1 0 1 0 0,-1 0-1 0 0,0 0 1 0 0,0 0-1 0 0,0 0 1 0 0,0 0-1 0 0,0 0 1 0 0,0 0-1 0 0,0 0 1 0 0,0 0-1 0 0,0 0 1 0 0,0 1-1 0 0,0-1 0 0 0,0 0 1 0 0,0 0-1 0 0,0 0 1 0 0,0 0-1 0 0,0 0 1 0 0,0 0-1 0 0,0 0 1 0 0,0 0-1 0 0,0 0 1 0 0,0 0-1 0 0,0 0 1 0 0,0 0-1 0 0,0 1 1 0 0,-1-1-1 0 0,1 0 1 0 0,7 1-33 0 0,1 1 0 0 0,-1-1 0 0 0,0-1 0 0 0,0 1 0 0 0,1-1 1 0 0,-1-1-1 0 0,0 1 0 0 0,0-1 0 0 0,1 0 0 0 0,-1-1 1 0 0,0 0-1 0 0,0 0 0 0 0,-1 0 0 0 0,1-1 0 0 0,0 0 1 0 0,-1 0-1 0 0,1-1 0 0 0,-1 0 0 0 0,0 0 0 0 0,-1-1 0 0 0,1 1 1 0 0,-1-1-1 0 0,1 0 0 0 0,-1-1 0 0 0,-1 1 0 0 0,5-7 1 0 0,-7 9 45 0 0,0-1 1 0 0,-1 1 0 0 0,0 0 0 0 0,1-1-1 0 0,-1 1 1 0 0,0-1 0 0 0,-1 1 0 0 0,1-1-1 0 0,-1 1 1 0 0,1-1 0 0 0,-1 1 0 0 0,0-1 0 0 0,0 0-1 0 0,-1 1 1 0 0,1-1 0 0 0,-1 1 0 0 0,0-1-1 0 0,0 1 1 0 0,0-1 0 0 0,0 1 0 0 0,-1 0 0 0 0,1-1-1 0 0,-1 1 1 0 0,0 0 0 0 0,0 0 0 0 0,0 0-1 0 0,0 0 1 0 0,0 1 0 0 0,-1-1 0 0 0,1 0-1 0 0,-1 1 1 0 0,0 0 0 0 0,0 0 0 0 0,0-1 0 0 0,0 2-1 0 0,0-1 1 0 0,0 0 0 0 0,0 1 0 0 0,-6-2-1 0 0,8 2 158 0 0,-13 8 179 0 0,12-6-366 0 0,1-1 0 0 0,0 0 0 0 0,-1 1-1 0 0,1-1 1 0 0,0 1 0 0 0,0 0 0 0 0,-1-1 0 0 0,1 1 0 0 0,0 0 0 0 0,0 0 0 0 0,0 0 0 0 0,0 0 0 0 0,0 0-1 0 0,0 0 1 0 0,0 0 0 0 0,-1 2 0 0 0,-5 9 95 0 0,0 1-1 0 0,1 1 1 0 0,0-1-1 0 0,1 1 1 0 0,1 0-1 0 0,0 0 1 0 0,1 1-1 0 0,0-1 1 0 0,0 16-1 0 0,3-25-111 0 0,0 0 0 0 0,-1-1-1 0 0,2 1 1 0 0,-1-1 0 0 0,0 1 0 0 0,1-1 0 0 0,0 1-1 0 0,0-1 1 0 0,0 1 0 0 0,1-1 0 0 0,0 0-1 0 0,-1 1 1 0 0,1-1 0 0 0,1 0 0 0 0,-1 0 0 0 0,1-1-1 0 0,-1 1 1 0 0,1 0 0 0 0,0-1 0 0 0,0 0 0 0 0,1 1-1 0 0,-1-1 1 0 0,1-1 0 0 0,0 1 0 0 0,-1 0-1 0 0,1-1 1 0 0,0 0 0 0 0,0 0 0 0 0,1 0 0 0 0,-1 0-1 0 0,0-1 1 0 0,8 2 0 0 0,-9-2-16 0 0,-1-1 1 0 0,1 1-1 0 0,-1-1 0 0 0,1 0 1 0 0,-1 1-1 0 0,1-1 0 0 0,-1 0 1 0 0,0-1-1 0 0,1 1 0 0 0,-1 0 1 0 0,1-1-1 0 0,-1 1 0 0 0,1-1 1 0 0,-1 0-1 0 0,0 0 0 0 0,0 0 1 0 0,1 0-1 0 0,-1 0 0 0 0,0-1 1 0 0,3-1-1 0 0,-3 0 2 0 0,1 0 1 0 0,-1 0-1 0 0,1 0 0 0 0,-1 0 0 0 0,0 0 1 0 0,0 0-1 0 0,0-1 0 0 0,-1 1 1 0 0,1-1-1 0 0,-1 1 0 0 0,2-9 1 0 0,-1 1 33 0 0,-1 0 0 0 0,1 0 0 0 0,-2 0 0 0 0,0 0 1 0 0,0 0-1 0 0,-1 0 0 0 0,0 0 0 0 0,-4-12 1 0 0,2 11 73 0 0,-1 1 0 0 0,-1 0 0 0 0,0 0 0 0 0,0 0 1 0 0,-1 0-1 0 0,0 1 0 0 0,-1 0 0 0 0,0 1 0 0 0,-1-1 1 0 0,0 1-1 0 0,-1 1 0 0 0,0-1 0 0 0,-18-12 0 0 0,26 20-166 0 0,3 6-1520 0 0,14 32-1435 0 0,-9-26 1281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49.926"/>
    </inkml:context>
    <inkml:brush xml:id="br0">
      <inkml:brushProperty name="width" value="0.05" units="cm"/>
      <inkml:brushProperty name="height" value="0.05" units="cm"/>
      <inkml:brushProperty name="color" value="#E71224"/>
    </inkml:brush>
  </inkml:definitions>
  <inkml:trace contextRef="#ctx0" brushRef="#br0">120 133 340 0 0,'-16'23'768'0'0,"2"1"0"0"0,1 1-1 0 0,0 1 1 0 0,2-1 0 0 0,1 2 0 0 0,1 0 0 0 0,-8 41 0 0 0,13-14 340 0 0,4-54-1117 0 0,0 0 1 0 0,0 1-1 0 0,0-1 1 0 0,0 0-1 0 0,1 0 1 0 0,-1 1-1 0 0,0-1 1 0 0,0 0-1 0 0,0 0 1 0 0,0 0 0 0 0,1 0-1 0 0,-1 1 1 0 0,0-1-1 0 0,0 0 1 0 0,0 0-1 0 0,1 0 1 0 0,-1 0-1 0 0,0 0 1 0 0,0 0-1 0 0,1 1 1 0 0,-1-1-1 0 0,0 0 1 0 0,0 0-1 0 0,1 0 1 0 0,-1 0-1 0 0,0 0 1 0 0,0 0 0 0 0,1 0-1 0 0,-1 0 1 0 0,0 0-1 0 0,0 0 1 0 0,1 0-1 0 0,-1 0 1 0 0,0 0-1 0 0,0-1 1 0 0,1 1-1 0 0,-1 0 1 0 0,0 0-1 0 0,0 0 1 0 0,1 0-1 0 0,-1 0 1 0 0,0 0-1 0 0,0-1 1 0 0,0 1 0 0 0,1 0-1 0 0,-1 0 1 0 0,0-1-1 0 0,1 1-6 0 0,0 0-1 0 0,-1-1 1 0 0,1 1-1 0 0,0-1 1 0 0,-1 1 0 0 0,1-1-1 0 0,0 1 1 0 0,-1-1-1 0 0,1 0 1 0 0,-1 1 0 0 0,1-1-1 0 0,-1 0 1 0 0,1 1-1 0 0,-1-1 1 0 0,1 0 0 0 0,-1 0-1 0 0,0 1 1 0 0,1-1-1 0 0,-1-1 1 0 0,2-18-115 0 0,-1-1 0 0 0,-1 1 0 0 0,-1 0-1 0 0,-5-32 1 0 0,-20-104 34 0 0,25 150 113 0 0,0 0 0 0 0,0 0 1 0 0,1 0-1 0 0,0 0 1 0 0,0 0-1 0 0,0 0 1 0 0,1 0-1 0 0,0 0 1 0 0,0 0-1 0 0,0 0 0 0 0,4-8 1 0 0,-3 11-11 0 0,-1 0 0 0 0,1 0 0 0 0,-1 0 0 0 0,1 1 1 0 0,0-1-1 0 0,1 0 0 0 0,-1 1 0 0 0,0 0 0 0 0,1-1 0 0 0,-1 1 0 0 0,1 0 0 0 0,0 0 1 0 0,-1 0-1 0 0,1 1 0 0 0,0-1 0 0 0,0 1 0 0 0,0-1 0 0 0,0 1 0 0 0,1 0 0 0 0,-1 0 0 0 0,6 0 1 0 0,4-1-7 0 0,1 0 0 0 0,0 1 0 0 0,0 1 0 0 0,0 0 0 0 0,0 1 0 0 0,0 1 0 0 0,0 0 0 0 0,-1 0 0 0 0,1 2 0 0 0,-1 0 0 0 0,24 10 0 0 0,-27-10 5 0 0,-7-3-6 0 0,0 0 0 0 0,0 0 1 0 0,0 0-1 0 0,0 1 1 0 0,0-1-1 0 0,0 1 1 0 0,0 0-1 0 0,-1 0 0 0 0,1 0 1 0 0,0 0-1 0 0,-1 0 1 0 0,0 0-1 0 0,1 1 1 0 0,-1-1-1 0 0,0 1 0 0 0,3 5 1 0 0,-6-6 40 0 0,1 1 1 0 0,-1-1-1 0 0,0 0 1 0 0,0 1-1 0 0,0-1 0 0 0,0 0 1 0 0,0 0-1 0 0,0 0 1 0 0,0 0-1 0 0,-1 0 1 0 0,-2 3-1 0 0,4-5-32 0 0,-10 12 279 0 0,0-1 0 0 0,-1 0 0 0 0,0-1-1 0 0,-1 0 1 0 0,0-1 0 0 0,-24 14 0 0 0,-25 20 623 0 0,44-29-739 0 0,10-8-151 0 0,-1 0 0 0 0,1 0 0 0 0,0 0-1 0 0,1 1 1 0 0,0 0 0 0 0,0 0 0 0 0,0 0 0 0 0,-5 12 0 0 0,10-18-522 0 0,4 4-256 0 0,0-3-460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51.402"/>
    </inkml:context>
    <inkml:brush xml:id="br0">
      <inkml:brushProperty name="width" value="0.05" units="cm"/>
      <inkml:brushProperty name="height" value="0.05" units="cm"/>
      <inkml:brushProperty name="color" value="#E71224"/>
    </inkml:brush>
  </inkml:definitions>
  <inkml:trace contextRef="#ctx0" brushRef="#br0">134 0 484 0 0,'0'0'1888'0'0,"-1"4"-1272"0"0,-9 20 211 0 0,1 1 1 0 0,2 0 0 0 0,-5 27 0 0 0,-11 38 591 0 0,9-29-104 0 0,6-18-1563 0 0,8-43 227 0 0,0 0 0 0 0,0 0 0 0 0,0 0 0 0 0,0 1 0 0 0,0-1 0 0 0,0 0 0 0 0,0 0-1 0 0,0 0 1 0 0,0 0 0 0 0,0 0 0 0 0,0 0 0 0 0,0 1 0 0 0,0-1 0 0 0,0 0 0 0 0,0 0-1 0 0,0 0 1 0 0,0 0 0 0 0,0 0 0 0 0,0 0 0 0 0,0 0 0 0 0,0 1 0 0 0,0-1-1 0 0,0 0 1 0 0,-1 0 0 0 0,1 0 0 0 0,0 0 0 0 0,0 0 0 0 0,0 0 0 0 0,0 0 0 0 0,0 0-1 0 0,0 0 1 0 0,0 0 0 0 0,0 0 0 0 0,-1 1 0 0 0,1-1 0 0 0,0 0 0 0 0,0 0 0 0 0,0 0-1 0 0,0 0 1 0 0,0 0 0 0 0,0 0 0 0 0,-1 0 0 0 0,1 0 0 0 0,0 0 0 0 0,0 0-1 0 0,0 0 1 0 0,0 0 0 0 0,0 0 0 0 0,0 0 0 0 0,-1 0 0 0 0,1-1 0 0 0,0 1 0 0 0,0 0-1 0 0,0 0 1 0 0,0 0 0 0 0,0 0 0 0 0,0 0 0 0 0,0 0 0 0 0,-1 0 0 0 0,1 0 0 0 0,0 0-1 0 0,-7-12-359 0 0,-3-16-25 0 0,4 5 145 0 0,2-1 0 0 0,-2-38-1 0 0,-4-19 619 0 0,10 80-338 0 0,-1 0 1 0 0,1 1 0 0 0,0-1 0 0 0,0 0 0 0 0,0 0-1 0 0,-1 1 1 0 0,1-1 0 0 0,0 0 0 0 0,0 0 0 0 0,0 1-1 0 0,0-1 1 0 0,0 0 0 0 0,0 0 0 0 0,1 1 0 0 0,-1-1-1 0 0,0 0 1 0 0,0 1 0 0 0,1-1 0 0 0,-1 0-1 0 0,0 1 1 0 0,0-1 0 0 0,1 0 0 0 0,-1 1 0 0 0,1-1-1 0 0,-1 0 1 0 0,1 1 0 0 0,-1-1 0 0 0,1 1 0 0 0,-1-1-1 0 0,1 1 1 0 0,-1-1 0 0 0,1 1 0 0 0,0 0 0 0 0,-1-1-1 0 0,1 1 1 0 0,0 0 0 0 0,-1-1 0 0 0,1 1 0 0 0,0 0-1 0 0,0 0 1 0 0,-1 0 0 0 0,1-1 0 0 0,0 1 0 0 0,-1 0-1 0 0,1 0 1 0 0,0 0 0 0 0,0 0 0 0 0,-1 0 0 0 0,1 0-1 0 0,1 1 1 0 0,35 9 689 0 0,-36-10-707 0 0,12 6 128 0 0,-1 1 1 0 0,0 1-1 0 0,0 0 0 0 0,0 0 1 0 0,18 19-1 0 0,18 12 136 0 0,-23-19-261 0 0,-20-16-223 0 0,-1 1-1 0 0,1-1 1 0 0,1 0-1 0 0,-1 0 1 0 0,0 0 0 0 0,1-1-1 0 0,0 0 1 0 0,0 0-1 0 0,0-1 1 0 0,0 1-1 0 0,0-1 1 0 0,12 2 0 0 0,-4-8-2848 0 0,-11 4 1305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51.760"/>
    </inkml:context>
    <inkml:brush xml:id="br0">
      <inkml:brushProperty name="width" value="0.05" units="cm"/>
      <inkml:brushProperty name="height" value="0.05" units="cm"/>
      <inkml:brushProperty name="color" value="#E71224"/>
    </inkml:brush>
  </inkml:definitions>
  <inkml:trace contextRef="#ctx0" brushRef="#br0">85 20 572 0 0,'-8'7'593'0'0,"-1"1"0"0"0,1 0 0 0 0,0 0 0 0 0,1 1 0 0 0,0 0 0 0 0,0 1 0 0 0,1-1 0 0 0,0 1 0 0 0,1 0 0 0 0,-5 12 0 0 0,7-9-503 0 0,11-22-1128 0 0,-1 1 1153 0 0,29-42-1256 0 0,-31 41 1009 0 0,1 0-1 0 0,0 1 1 0 0,0 0-1 0 0,1-1 1 0 0,10-8 0 0 0,-14 15 172 0 0,-1 1 1 0 0,1-1 0 0 0,0 0 0 0 0,-1 1 0 0 0,1 0 0 0 0,0-1 0 0 0,0 1 0 0 0,0 0 0 0 0,0 0 0 0 0,0 1-1 0 0,0-1 1 0 0,0 1 0 0 0,0 0 0 0 0,0-1 0 0 0,0 1 0 0 0,0 0 0 0 0,0 1 0 0 0,0-1 0 0 0,1 1-1 0 0,-1-1 1 0 0,0 1 0 0 0,3 1 0 0 0,0 1 80 0 0,0 0 0 0 0,0 0 0 0 0,0 1-1 0 0,0 0 1 0 0,-1 0 0 0 0,0 0 0 0 0,0 0 0 0 0,0 1-1 0 0,0 0 1 0 0,-1 0 0 0 0,5 6 0 0 0,1 3 125 0 0,0 1 0 0 0,-1-1 0 0 0,7 17 0 0 0,1 7 229 0 0,2-1 0 0 0,40 58 0 0 0,-27-60-1216 0 0,-9-15-2655 0 0,-18-15 1801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52.150"/>
    </inkml:context>
    <inkml:brush xml:id="br0">
      <inkml:brushProperty name="width" value="0.05" units="cm"/>
      <inkml:brushProperty name="height" value="0.05" units="cm"/>
      <inkml:brushProperty name="color" value="#E71224"/>
    </inkml:brush>
  </inkml:definitions>
  <inkml:trace contextRef="#ctx0" brushRef="#br0">4 276 244 0 0,'-2'24'3743'0'0,"2"-23"-3632"0"0,0 0-1 0 0,-1 0 1 0 0,1 0-1 0 0,0 0 0 0 0,0 0 1 0 0,0 0-1 0 0,0 0 1 0 0,0 0-1 0 0,0 0 1 0 0,0 0-1 0 0,0 0 1 0 0,0 0-1 0 0,0 0 1 0 0,0 0-1 0 0,1 0 1 0 0,-1 0-1 0 0,0 0 1 0 0,1 0-1 0 0,-1 0 1 0 0,1 0-1 0 0,-1 0 1 0 0,1 0-1 0 0,0-1 1 0 0,-1 1-1 0 0,1 0 1 0 0,0 0-1 0 0,-1-1 1 0 0,2 2-1 0 0,0-1 0 0 0,0-1 0 0 0,0 1 0 0 0,0 0 0 0 0,0-1-1 0 0,0 0 1 0 0,0 1 0 0 0,0-1 0 0 0,0 0 0 0 0,0 0 0 0 0,0 0-1 0 0,0 0 1 0 0,0-1 0 0 0,3 0 0 0 0,3 0 20 0 0,0-1 0 0 0,0-1 0 0 0,-1 0 0 0 0,1 0 0 0 0,-1 0 0 0 0,13-8 0 0 0,30-24 151 0 0,-29 21-298 0 0,-1 0 0 0 0,0-1 0 0 0,-1-1 0 0 0,29-32 1 0 0,-44 43-6 0 0,-1-1 1 0 0,1 1 0 0 0,-1-1-1 0 0,0 0 1 0 0,-1 0 0 0 0,0 0-1 0 0,0-1 1 0 0,0 1 0 0 0,-1 0-1 0 0,0-1 1 0 0,0 1 0 0 0,0-1 0 0 0,-1 1-1 0 0,-1-11 1 0 0,1 15 36 0 0,0-1 1 0 0,0 1-1 0 0,0-1 0 0 0,-1 1 1 0 0,0-1-1 0 0,1 1 1 0 0,-1-1-1 0 0,0 1 0 0 0,0-1 1 0 0,0 1-1 0 0,0 0 0 0 0,-1-1 1 0 0,1 1-1 0 0,-1 0 1 0 0,1 0-1 0 0,-1 0 0 0 0,0 0 1 0 0,0 0-1 0 0,0 1 0 0 0,0-1 1 0 0,0 1-1 0 0,0-1 1 0 0,0 1-1 0 0,0 0 0 0 0,-1-1 1 0 0,1 1-1 0 0,0 0 0 0 0,-1 1 1 0 0,1-1-1 0 0,-1 0 1 0 0,1 1-1 0 0,-1-1 0 0 0,0 1 1 0 0,1 0-1 0 0,-1 0 0 0 0,1 0 1 0 0,-6 0-1 0 0,2 1 52 0 0,0 0 1 0 0,0 1-1 0 0,0 0 0 0 0,-1 0 0 0 0,2 0 0 0 0,-1 0 1 0 0,0 1-1 0 0,0 0 0 0 0,1 0 0 0 0,-1 1 0 0 0,1-1 1 0 0,0 1-1 0 0,0 0 0 0 0,1 1 0 0 0,-1-1 1 0 0,1 1-1 0 0,0 0 0 0 0,0 0 0 0 0,-5 10 0 0 0,3-5 21 0 0,1 0 1 0 0,0 0-1 0 0,1 0 0 0 0,0 1 0 0 0,0 0 0 0 0,1 0 0 0 0,1 0 0 0 0,0 0 1 0 0,1 0-1 0 0,-1 15 0 0 0,2-19-89 0 0,0 0 0 0 0,1 0 0 0 0,0 0 0 0 0,0 0 0 0 0,1 0 0 0 0,0-1 0 0 0,0 1 1 0 0,0-1-1 0 0,1 1 0 0 0,0-1 0 0 0,0 0 0 0 0,1 0 0 0 0,-1 0 0 0 0,1 0 0 0 0,1-1 0 0 0,-1 0 0 0 0,1 0 1 0 0,0 0-1 0 0,0 0 0 0 0,6 4 0 0 0,-1-3-299 0 0,0 0 1 0 0,0 0 0 0 0,1-1-1 0 0,-1 0 1 0 0,1-1 0 0 0,0 0-1 0 0,1 0 1 0 0,-1-2 0 0 0,1 1-1 0 0,-1-1 1 0 0,13 0 0 0 0,11 0-4045 0 0,-17-1 1837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52.535"/>
    </inkml:context>
    <inkml:brush xml:id="br0">
      <inkml:brushProperty name="width" value="0.05" units="cm"/>
      <inkml:brushProperty name="height" value="0.05" units="cm"/>
      <inkml:brushProperty name="color" value="#E71224"/>
    </inkml:brush>
  </inkml:definitions>
  <inkml:trace contextRef="#ctx0" brushRef="#br0">13 31 300 0 0,'-9'-21'2051'0'0,"6"11"2436"0"0,12 40-3922 0 0,-2 1 1 0 0,0 0-1 0 0,2 39 1 0 0,0 105 456 0 0,-3-50-554 0 0,-1-72-702 0 0,2 30-621 0 0,-7-74-530 0 0,0 0 0 0 0,-1 0 0 0 0,-3 16 1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52.865"/>
    </inkml:context>
    <inkml:brush xml:id="br0">
      <inkml:brushProperty name="width" value="0.05" units="cm"/>
      <inkml:brushProperty name="height" value="0.05" units="cm"/>
      <inkml:brushProperty name="color" value="#E71224"/>
    </inkml:brush>
  </inkml:definitions>
  <inkml:trace contextRef="#ctx0" brushRef="#br0">1 89 16 0 0,'1'-5'147'0'0,"1"1"0"0"0,-1-1 0 0 0,1 1 0 0 0,0-1 0 0 0,1 1 0 0 0,-1 0 0 0 0,1 0 0 0 0,0 0 0 0 0,0 1 0 0 0,0-1 0 0 0,0 1 0 0 0,0-1 0 0 0,1 1 0 0 0,0 0 0 0 0,0 0 0 0 0,0 1 0 0 0,0-1 0 0 0,0 1 0 0 0,0 0 0 0 0,0 0 0 0 0,1 0 0 0 0,-1 0 0 0 0,1 1 0 0 0,0 0 0 0 0,5-1 0 0 0,4-1-218 0 0,0 1 0 0 0,0 1 0 0 0,1 0 0 0 0,-1 1 0 0 0,1 0 1 0 0,-1 1-1 0 0,16 4 0 0 0,-5 0-1548 0 0,-12 0 687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8:54.291"/>
    </inkml:context>
    <inkml:brush xml:id="br0">
      <inkml:brushProperty name="width" value="0.05" units="cm"/>
      <inkml:brushProperty name="height" value="0.05" units="cm"/>
      <inkml:brushProperty name="color" value="#E71224"/>
    </inkml:brush>
  </inkml:definitions>
  <inkml:trace contextRef="#ctx0" brushRef="#br0">0 1 620 0 0,'0'0'4188'0'0,"14"1"-4412"0"0,-9 7-2336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53.240"/>
    </inkml:context>
    <inkml:brush xml:id="br0">
      <inkml:brushProperty name="width" value="0.05" units="cm"/>
      <inkml:brushProperty name="height" value="0.05" units="cm"/>
      <inkml:brushProperty name="color" value="#E71224"/>
    </inkml:brush>
  </inkml:definitions>
  <inkml:trace contextRef="#ctx0" brushRef="#br0">1 121 228 0 0,'0'133'7177'0'0,"0"-132"-6067"0"0,1-6-1013 0 0,3-23-52 0 0,1 1-1 0 0,15-43 1 0 0,-16 59-92 0 0,0 1 0 0 0,0 0 0 0 0,1 0 0 0 0,0 0 1 0 0,1 1-1 0 0,0 0 0 0 0,1 0 0 0 0,-1 0 0 0 0,2 1 1 0 0,9-10-1 0 0,-14 17 56 0 0,-1-1 0 0 0,1 1 0 0 0,-1 0 0 0 0,1-1 0 0 0,0 1 0 0 0,-1 1 0 0 0,1-1 0 0 0,0 0 0 0 0,0 1 0 0 0,-1-1 0 0 0,1 1 0 0 0,0 0 0 0 0,0 0 0 0 0,0 0 0 0 0,0 0 0 0 0,-1 1 0 0 0,5 0 0 0 0,51 16 236 0 0,-38-10-206 0 0,38 16 131 0 0,-47-17-289 0 0,1-1 0 0 0,-1 0 0 0 0,1-1 0 0 0,0 0 1 0 0,1-1-1 0 0,-1 0 0 0 0,22 1 0 0 0,32-4-952 0 0,-20 2 681 0 0,-44-1 411 0 0,0-1 0 0 0,0 1 0 0 0,0-1 0 0 0,1 1 1 0 0,-1 0-1 0 0,0 0 0 0 0,0 0 0 0 0,0 0 0 0 0,0 0 1 0 0,0 0-1 0 0,-1 1 0 0 0,1-1 0 0 0,0 1 0 0 0,-1-1 1 0 0,1 1-1 0 0,-1 0 0 0 0,1-1 0 0 0,-1 1 0 0 0,2 3 1 0 0,12 13-332 0 0,-13-18 124 0 0,-1 0 0 0 0,1 0 1 0 0,-1 0-1 0 0,0 0 0 0 0,1 0 1 0 0,-1 0-1 0 0,1 0 1 0 0,-1 0-1 0 0,0 0 0 0 0,1-1 1 0 0,-1 1-1 0 0,0-1 0 0 0,0 1 1 0 0,1-1-1 0 0,-1 1 1 0 0,0-1-1 0 0,0 0 0 0 0,1 0 1 0 0,-1 1-1 0 0,1-2 0 0 0,-2 1 220 0 0,7-5-1546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53.584"/>
    </inkml:context>
    <inkml:brush xml:id="br0">
      <inkml:brushProperty name="width" value="0.05" units="cm"/>
      <inkml:brushProperty name="height" value="0.05" units="cm"/>
      <inkml:brushProperty name="color" value="#E71224"/>
    </inkml:brush>
  </inkml:definitions>
  <inkml:trace contextRef="#ctx0" brushRef="#br0">33 1 672 0 0,'-7'9'972'0'0,"2"0"-80"0"0,1 3-52 0 0,-1 1-64 0 0,3-1-76 0 0,-3-1-83 0 0,5 1-61 0 0,-2-1-60 0 0,-1 1-112 0 0,3-3-88 0 0,0 2-128 0 0,0 3-164 0 0,3-2-128 0 0,2 0-188 0 0,-3-1-240 0 0,0 0-513 0 0,1-1-1155 0 0,-1-3 512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54.108"/>
    </inkml:context>
    <inkml:brush xml:id="br0">
      <inkml:brushProperty name="width" value="0.05" units="cm"/>
      <inkml:brushProperty name="height" value="0.05" units="cm"/>
      <inkml:brushProperty name="color" value="#E71224"/>
    </inkml:brush>
  </inkml:definitions>
  <inkml:trace contextRef="#ctx0" brushRef="#br0">82 1 308 0 0,'-7'11'860'0'0,"-4"7"-60"0"0,1-1-92 0 0,-1 3-32 0 0,-1-1-88 0 0,4-2-64 0 0,-1-4-48 0 0,5 0-100 0 0,-1 0-127 0 0,2-1-137 0 0,2-2-180 0 0,5 10-521 0 0,-4-9-251 0 0,3-2-904 0 0,1-3 400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54.457"/>
    </inkml:context>
    <inkml:brush xml:id="br0">
      <inkml:brushProperty name="width" value="0.05" units="cm"/>
      <inkml:brushProperty name="height" value="0.05" units="cm"/>
      <inkml:brushProperty name="color" value="#E71224"/>
    </inkml:brush>
  </inkml:definitions>
  <inkml:trace contextRef="#ctx0" brushRef="#br0">187 15 460 0 0,'0'0'1017'0'0,"-14"-14"3425"0"0,9 14-4162 0 0,-1 0 1 0 0,0 1-1 0 0,1 0 1 0 0,-1 0 0 0 0,1 1-1 0 0,-1-1 1 0 0,1 1-1 0 0,0 0 1 0 0,0 1 0 0 0,0-1-1 0 0,0 1 1 0 0,0 0 0 0 0,0 0-1 0 0,1 1 1 0 0,-1-1-1 0 0,1 1 1 0 0,0 0 0 0 0,0 0-1 0 0,-5 8 1 0 0,0-1-54 0 0,1 1 1 0 0,0-1 0 0 0,1 1-1 0 0,0 1 1 0 0,1-1-1 0 0,0 1 1 0 0,-4 16-1 0 0,8-22-173 0 0,0 0 0 0 0,1 0 1 0 0,0 0-1 0 0,0 0 0 0 0,1 0 0 0 0,0 0 0 0 0,0 0 0 0 0,1 0 0 0 0,-1 0 0 0 0,2 0 1 0 0,-1 0-1 0 0,1-1 0 0 0,3 9 0 0 0,-4-12-171 0 0,0 0 0 0 0,1 0 0 0 0,-1-1 0 0 0,1 1 0 0 0,0 0 0 0 0,0-1 1 0 0,0 0-1 0 0,0 1 0 0 0,1-1 0 0 0,-1 0 0 0 0,1 0 0 0 0,-1 0 0 0 0,1 0 0 0 0,0-1 0 0 0,-1 1 0 0 0,1-1 0 0 0,0 1 0 0 0,0-1 1 0 0,0 0-1 0 0,0 0 0 0 0,0-1 0 0 0,1 1 0 0 0,-1-1 0 0 0,0 1 0 0 0,0-1 0 0 0,0 0 0 0 0,0 0 0 0 0,1 0 0 0 0,-1-1 0 0 0,0 1 1 0 0,4-2-1 0 0,47-11-5532 0 0,-31 6 2994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54.837"/>
    </inkml:context>
    <inkml:brush xml:id="br0">
      <inkml:brushProperty name="width" value="0.05" units="cm"/>
      <inkml:brushProperty name="height" value="0.05" units="cm"/>
      <inkml:brushProperty name="color" value="#E71224"/>
    </inkml:brush>
  </inkml:definitions>
  <inkml:trace contextRef="#ctx0" brushRef="#br0">138 8 516 0 0,'-1'-1'171'0'0,"-1"1"-1"0"0,1-1 1 0 0,-1 1-1 0 0,0 0 1 0 0,1 0-1 0 0,-1 0 1 0 0,0 0-1 0 0,0 0 1 0 0,1 0-1 0 0,-1 0 1 0 0,0 0 0 0 0,1 1-1 0 0,-1-1 1 0 0,1 1-1 0 0,-1-1 1 0 0,0 1-1 0 0,1 0 1 0 0,-1-1-1 0 0,1 1 1 0 0,0 0-1 0 0,-1 0 1 0 0,1 0 0 0 0,0 0-1 0 0,-1 0 1 0 0,-1 3-1 0 0,-5 4 485 0 0,1 1-1 0 0,0 0 0 0 0,-5 10 1 0 0,-2 1 314 0 0,7-10-498 0 0,1 0 1 0 0,0 0-1 0 0,0 0 1 0 0,-6 19-1 0 0,10-23-249 0 0,0-1 1 0 0,0 1-1 0 0,0 0 0 0 0,1 0 1 0 0,0 0-1 0 0,1 0 1 0 0,-1 0-1 0 0,1 0 0 0 0,0 0 1 0 0,2 11-1 0 0,-2-15-225 0 0,1-1 0 0 0,-1 1 0 0 0,1-1 1 0 0,0 1-1 0 0,-1-1 0 0 0,1 0 0 0 0,0 1 0 0 0,0-1 1 0 0,0 0-1 0 0,0 0 0 0 0,0 1 0 0 0,0-1 0 0 0,0 0 1 0 0,0 0-1 0 0,1 0 0 0 0,-1 0 0 0 0,0 0 0 0 0,0-1 0 0 0,1 1 1 0 0,-1 0-1 0 0,1-1 0 0 0,-1 1 0 0 0,1-1 0 0 0,-1 1 1 0 0,1-1-1 0 0,-1 0 0 0 0,1 1 0 0 0,-1-1 0 0 0,1 0 1 0 0,0 0-1 0 0,-1 0 0 0 0,1 0 0 0 0,-1-1 0 0 0,1 1 1 0 0,-1 0-1 0 0,1-1 0 0 0,-1 1 0 0 0,1-1 0 0 0,-1 1 0 0 0,3-2 1 0 0,3 0-227 0 0,0-1 0 0 0,-1 0 0 0 0,1 0 0 0 0,0-1 0 0 0,-1 0 0 0 0,0 0 0 0 0,7-7 0 0 0,1-2-502 0 0,0 0 0 0 0,-1-1 0 0 0,20-30 0 0 0,-29 38 565 0 0,-1 0-1 0 0,0 0 0 0 0,0 0 1 0 0,0-1-1 0 0,-1 1 1 0 0,0-1-1 0 0,0 0 1 0 0,-1 1-1 0 0,0-1 1 0 0,0 0-1 0 0,0 0 1 0 0,-1 0-1 0 0,0 0 1 0 0,-1-7-1 0 0,1 13 257 0 0,0-1-1 0 0,0 1 0 0 0,0 0 0 0 0,0-1 1 0 0,0 1-1 0 0,0-1 0 0 0,0 1 1 0 0,-1 0-1 0 0,1-1 0 0 0,0 1 0 0 0,-1 0 1 0 0,1 0-1 0 0,-1-1 0 0 0,0 1 1 0 0,1 0-1 0 0,-1 0 0 0 0,0 0 1 0 0,0 0-1 0 0,0 0 0 0 0,0 0 0 0 0,-1-2 1 0 0,1 4-15 0 0,-1 1 0 0 0,1-1 0 0 0,0 0 0 0 0,0 0 0 0 0,0 1 1 0 0,0-1-1 0 0,0 1 0 0 0,0-1 0 0 0,0 1 0 0 0,0-1 0 0 0,0 1 0 0 0,1 0 1 0 0,-1-1-1 0 0,1 1 0 0 0,-1 0 0 0 0,1-1 0 0 0,0 1 0 0 0,0 2 1 0 0,-3 9 215 0 0,0 1 0 0 0,1-1 1 0 0,1 1-1 0 0,0 0 1 0 0,2 23-1 0 0,0-32-326 0 0,-1 1 1 0 0,1 0-1 0 0,0-1 0 0 0,1 1 0 0 0,-1 0 0 0 0,1-1 1 0 0,0 0-1 0 0,1 1 0 0 0,-1-1 0 0 0,1 0 0 0 0,0 0 0 0 0,0-1 1 0 0,0 1-1 0 0,1-1 0 0 0,0 1 0 0 0,4 3 0 0 0,-5-6-381 0 0,0 0-1 0 0,0-1 0 0 0,1 1 1 0 0,-1-1-1 0 0,0 0 0 0 0,0 0 1 0 0,1 0-1 0 0,-1-1 0 0 0,0 1 1 0 0,1-1-1 0 0,-1 0 0 0 0,0 0 1 0 0,1 0-1 0 0,3 0 0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55.826"/>
    </inkml:context>
    <inkml:brush xml:id="br0">
      <inkml:brushProperty name="width" value="0.05" units="cm"/>
      <inkml:brushProperty name="height" value="0.05" units="cm"/>
      <inkml:brushProperty name="color" value="#E71224"/>
    </inkml:brush>
  </inkml:definitions>
  <inkml:trace contextRef="#ctx0" brushRef="#br0">288 33 752 0 0,'-16'-26'5587'0'0,"9"25"-5309"0"0,0-1 1 0 0,0 1 0 0 0,0-1 0 0 0,0 2 0 0 0,0-1 0 0 0,0 1 0 0 0,0 0-1 0 0,0 1 1 0 0,0 0 0 0 0,0 0 0 0 0,0 0 0 0 0,0 1 0 0 0,0 0 0 0 0,0 0-1 0 0,1 1 1 0 0,-1 0 0 0 0,-7 4 0 0 0,-3 2-7 0 0,1 1 1 0 0,0 1-1 0 0,0 0 1 0 0,1 0-1 0 0,-19 21 1 0 0,31-30-259 0 0,1 1 1 0 0,0-1-1 0 0,0 0 1 0 0,0 1-1 0 0,0 0 1 0 0,0-1-1 0 0,1 1 1 0 0,-1 0-1 0 0,1 0 1 0 0,-1 0-1 0 0,1 0 1 0 0,0 0-1 0 0,0 0 1 0 0,1 0-1 0 0,-1 0 1 0 0,1 0-1 0 0,-1 1 1 0 0,1-1 0 0 0,0 0-1 0 0,0 0 1 0 0,0 0-1 0 0,1 1 1 0 0,-1-1-1 0 0,1 0 1 0 0,0 0-1 0 0,2 6 1 0 0,2 2-141 0 0,1-1-1 0 0,1 0 1 0 0,0 0 0 0 0,0 0 0 0 0,16 15 0 0 0,0 1-188 0 0,-21-24 291 0 0,0 0-1 0 0,-1 0 0 0 0,1 0 0 0 0,0 0 0 0 0,-1 0 0 0 0,1 1 0 0 0,-1-1 1 0 0,0 0-1 0 0,0 1 0 0 0,0-1 0 0 0,0 1 0 0 0,0 0 0 0 0,-1-1 0 0 0,1 1 0 0 0,-1 0 1 0 0,1-1-1 0 0,-1 1 0 0 0,0 0 0 0 0,0 0 0 0 0,-1-1 0 0 0,1 1 0 0 0,0 0 1 0 0,-1-1-1 0 0,1 1 0 0 0,-1 0 0 0 0,0-1 0 0 0,0 1 0 0 0,0-1 0 0 0,-2 4 0 0 0,1-4-149 0 0,0 1 0 0 0,0-1 0 0 0,-1 1-1 0 0,1-1 1 0 0,0 0 0 0 0,-1 0-1 0 0,0 0 1 0 0,1 0 0 0 0,-1-1 0 0 0,-4 3-1 0 0,3-2-480 0 0,-1 0 0 0 0,0-1 0 0 0,0 1 0 0 0,0-1 0 0 0,0 0-1 0 0,0-1 1 0 0,-6 1 0 0 0,-6 0-1853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56.630"/>
    </inkml:context>
    <inkml:brush xml:id="br0">
      <inkml:brushProperty name="width" value="0.05" units="cm"/>
      <inkml:brushProperty name="height" value="0.05" units="cm"/>
      <inkml:brushProperty name="color" value="#E71224"/>
    </inkml:brush>
  </inkml:definitions>
  <inkml:trace contextRef="#ctx0" brushRef="#br0">249 0 564 0 0,'0'0'5121'0'0,"-24"9"-2745"0"0,18-4-1990 0 0,1 1-1 0 0,0 1 1 0 0,0-1-1 0 0,1 1 0 0 0,-5 9 1 0 0,7-13-316 0 0,1 0 0 0 0,-1 0-1 0 0,1 0 1 0 0,0 0 0 0 0,0 0 0 0 0,0 0 0 0 0,1 0 0 0 0,-1 0 0 0 0,1 0 0 0 0,0 0 0 0 0,0 0 0 0 0,0 1 0 0 0,0-1 0 0 0,0 0 0 0 0,1 0-1 0 0,1 6 1 0 0,-2-8-50 0 0,17 6-93 0 0,-15-7 36 0 0,-1-2-11 0 0,0 1 40 0 0,1-1 1 0 0,-1 0-1 0 0,0 1 1 0 0,0-1 0 0 0,0 0-1 0 0,-1 0 1 0 0,1 1-1 0 0,1-5 1 0 0,-3 5 28 0 0,1-1 1 0 0,-1 1-1 0 0,1-1 0 0 0,-1 1 1 0 0,0-1-1 0 0,1 1 1 0 0,-1-1-1 0 0,0 1 0 0 0,0 0 1 0 0,0-1-1 0 0,0 1 0 0 0,-1 0 1 0 0,1 0-1 0 0,0 0 0 0 0,0 0 1 0 0,-1 0-1 0 0,1 0 0 0 0,0 0 1 0 0,-1 0-1 0 0,1 1 1 0 0,-1-1-1 0 0,1 0 0 0 0,-4 0 1 0 0,1 0 52 0 0,0 1 0 0 0,0 0 0 0 0,0 0 0 0 0,0 0 0 0 0,0 0 1 0 0,0 0-1 0 0,0 1 0 0 0,1 0 0 0 0,-9 2 0 0 0,4 0 50 0 0,0 0 0 0 0,-1 1 0 0 0,2 0 0 0 0,-1 0 0 0 0,0 0 0 0 0,1 1 0 0 0,0 0 0 0 0,0 1 0 0 0,-8 8 0 0 0,7-5 36 0 0,1 0 0 0 0,0 1 0 0 0,1 0-1 0 0,0 0 1 0 0,-7 16 0 0 0,12-24-153 0 0,0 0 1 0 0,0-1 0 0 0,0 1-1 0 0,1 0 1 0 0,-1 0-1 0 0,1-1 1 0 0,0 1-1 0 0,-1 0 1 0 0,1 0-1 0 0,0 0 1 0 0,0 0-1 0 0,0 0 1 0 0,0 0-1 0 0,0-1 1 0 0,1 1-1 0 0,-1 0 1 0 0,0 0-1 0 0,1 0 1 0 0,0-1 0 0 0,-1 1-1 0 0,1 0 1 0 0,0 0-1 0 0,0-1 1 0 0,0 1-1 0 0,0-1 1 0 0,0 1-1 0 0,0-1 1 0 0,0 1-1 0 0,1-1 1 0 0,-1 1-1 0 0,0-1 1 0 0,1 0-1 0 0,-1 0 1 0 0,1 0-1 0 0,0 0 1 0 0,-1 0 0 0 0,1 0-1 0 0,0 0 1 0 0,-1-1-1 0 0,1 1 1 0 0,0-1-1 0 0,0 1 1 0 0,0-1-1 0 0,2 1 1 0 0,2-1-81 0 0,-1 1 0 0 0,1-1 0 0 0,0 0 0 0 0,-1 0 0 0 0,1-1 0 0 0,-1 0 0 0 0,1 0 0 0 0,-1 0 0 0 0,1-1 0 0 0,-1 1 0 0 0,0-1 0 0 0,1 0 0 0 0,-1-1 0 0 0,0 0 0 0 0,-1 1 0 0 0,1-1 0 0 0,0-1 0 0 0,-1 1 0 0 0,0-1 0 0 0,1 0 0 0 0,-1 0 0 0 0,-1 0 0 0 0,1 0 0 0 0,-1-1 0 0 0,0 1 0 0 0,0-1 0 0 0,3-6 0 0 0,-3 6 8 0 0,0 0 0 0 0,-1-1 0 0 0,0 0 0 0 0,0 1 0 0 0,0-1 0 0 0,-1 0 0 0 0,1 0-1 0 0,-1 0 1 0 0,-1 0 0 0 0,1 0 0 0 0,-1-9 0 0 0,-1 11 70 0 0,1 0-1 0 0,-1 0 0 0 0,0 0 1 0 0,0 0-1 0 0,0 0 1 0 0,-1 0-1 0 0,0 0 1 0 0,1 1-1 0 0,-1-1 0 0 0,0 0 1 0 0,-1 1-1 0 0,1 0 1 0 0,-1-1-1 0 0,1 1 1 0 0,-1 0-1 0 0,0 0 0 0 0,-5-4 1 0 0,5 6 39 0 0,1-1 0 0 0,0 1 0 0 0,-1 0 0 0 0,1 0 0 0 0,-1-1 0 0 0,0 2 0 0 0,1-1 0 0 0,-1 0 0 0 0,0 0 0 0 0,0 1 0 0 0,1 0 0 0 0,-1-1 0 0 0,0 1 0 0 0,0 0 0 0 0,0 1-1 0 0,-4 0 1 0 0,-1 0 89 0 0,0 1-1 0 0,1 0 1 0 0,-1 1-1 0 0,-11 4 1 0 0,19-7-152 0 0,0 0 0 0 0,-1 1 0 0 0,1-1-1 0 0,0 0 1 0 0,-1 0 0 0 0,1 0 0 0 0,0 0 0 0 0,-1 0 0 0 0,1 0 0 0 0,0 1-1 0 0,-1-1 1 0 0,1 0 0 0 0,0 0 0 0 0,-1 1 0 0 0,1-1 0 0 0,0 0 0 0 0,0 0-1 0 0,-1 1 1 0 0,1-1 0 0 0,0 0 0 0 0,0 1 0 0 0,0-1 0 0 0,-1 0 0 0 0,1 1 0 0 0,0-1-1 0 0,0 0 1 0 0,0 1 0 0 0,0-1 0 0 0,0 1 0 0 0,0-1 0 0 0,0 0 0 0 0,0 1-1 0 0,0-1 1 0 0,0 0 0 0 0,0 1 0 0 0,0-1 0 0 0,0 1 0 0 0,0-1 0 0 0,0 0 0 0 0,0 1-1 0 0,0-1 1 0 0,0 0 0 0 0,1 1 0 0 0,-1-1 0 0 0,13 12-4933 0 0,-6-6-645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6:59.212"/>
    </inkml:context>
    <inkml:brush xml:id="br0">
      <inkml:brushProperty name="width" value="0.05" units="cm"/>
      <inkml:brushProperty name="height" value="0.05" units="cm"/>
      <inkml:brushProperty name="color" value="#E71224"/>
    </inkml:brush>
  </inkml:definitions>
  <inkml:trace contextRef="#ctx0" brushRef="#br0">25 1 20 0 0,'-12'7'-8'0'0,"0"-2"0"0"0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7:02.295"/>
    </inkml:context>
    <inkml:brush xml:id="br0">
      <inkml:brushProperty name="width" value="0.05" units="cm"/>
      <inkml:brushProperty name="height" value="0.05" units="cm"/>
      <inkml:brushProperty name="color" value="#E71224"/>
    </inkml:brush>
  </inkml:definitions>
  <inkml:trace contextRef="#ctx0" brushRef="#br0">141 169 460 0 0,'0'0'3428'0'0,"-6"-5"303"0"0,29-6-3179 0 0,37-12 0 0 0,-42 17-517 0 0,0 0-1 0 0,-1-2 0 0 0,0 0 1 0 0,0 0-1 0 0,25-19 0 0 0,-40 26-47 0 0,-1 0 0 0 0,1 0 0 0 0,-1 0 0 0 0,0 0-1 0 0,1 0 1 0 0,-1-1 0 0 0,0 1 0 0 0,0 0 0 0 0,0-1-1 0 0,0 1 1 0 0,0-1 0 0 0,0 1 0 0 0,0-1 0 0 0,0 1-1 0 0,-1-1 1 0 0,1 0 0 0 0,-1 1 0 0 0,1-1 0 0 0,-1-2-1 0 0,0 3 8 0 0,0 0 0 0 0,-1-1-1 0 0,1 1 1 0 0,0 0-1 0 0,-1 0 1 0 0,1 0 0 0 0,-1 0-1 0 0,0 0 1 0 0,1 0-1 0 0,-1 0 1 0 0,0 0 0 0 0,1 0-1 0 0,-1 1 1 0 0,0-1 0 0 0,0 0-1 0 0,0 0 1 0 0,0 1-1 0 0,0-1 1 0 0,0 0 0 0 0,0 1-1 0 0,-1-1 1 0 0,-6-3 2 0 0,0 2-1 0 0,-1-1 1 0 0,1 1 0 0 0,0 0 0 0 0,-18-2-1 0 0,9 4 95 0 0,1 0-1 0 0,-1 2 0 0 0,0 0 1 0 0,0 0-1 0 0,1 1 0 0 0,-1 2 1 0 0,1-1-1 0 0,0 2 1 0 0,0 0-1 0 0,1 1 0 0 0,0 0 1 0 0,0 2-1 0 0,-25 17 0 0 0,37-24-76 0 0,1-1 1 0 0,0 1-1 0 0,-1 0 0 0 0,1 0 1 0 0,0 0-1 0 0,0 0 0 0 0,0 1 0 0 0,0-1 1 0 0,0 1-1 0 0,1-1 0 0 0,-1 1 0 0 0,1-1 1 0 0,-1 1-1 0 0,1 0 0 0 0,0 0 0 0 0,0 0 1 0 0,1 0-1 0 0,-1-1 0 0 0,0 1 1 0 0,1 0-1 0 0,0 0 0 0 0,-1 0 0 0 0,1 0 1 0 0,1 0-1 0 0,-1 0 0 0 0,0 0 0 0 0,1 0 1 0 0,-1 0-1 0 0,1 0 0 0 0,0 0 0 0 0,0 0 1 0 0,0 0-1 0 0,0-1 0 0 0,1 1 0 0 0,-1 0 1 0 0,1-1-1 0 0,0 1 0 0 0,-1-1 1 0 0,1 1-1 0 0,0-1 0 0 0,0 0 0 0 0,1 0 1 0 0,-1 0-1 0 0,0 0 0 0 0,1-1 0 0 0,-1 1 1 0 0,1 0-1 0 0,0-1 0 0 0,-1 0 0 0 0,1 0 1 0 0,0 1-1 0 0,0-2 0 0 0,0 1 0 0 0,0 0 1 0 0,0-1-1 0 0,4 1 0 0 0,10 2-350 0 0,-1-1 0 0 0,0-1 0 0 0,1-1 0 0 0,-1 0 0 0 0,0-1 0 0 0,1-1 0 0 0,19-5 0 0 0,-23 5-287 0 0,-2 1-2961 0 0,-2-1 1560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7:02.670"/>
    </inkml:context>
    <inkml:brush xml:id="br0">
      <inkml:brushProperty name="width" value="0.05" units="cm"/>
      <inkml:brushProperty name="height" value="0.05" units="cm"/>
      <inkml:brushProperty name="color" value="#E71224"/>
    </inkml:brush>
  </inkml:definitions>
  <inkml:trace contextRef="#ctx0" brushRef="#br0">21 7 332 0 0,'-21'-7'5426'0'0,"38"21"-3633"0"0,11 8-1319 0 0,24 40 407 0 0,11 10-611 0 0,-50-60-563 0 0,31 27-538 0 0,-41-36 252 0 0,1-1-1 0 0,-1 0 1 0 0,1-1-1 0 0,-1 1 0 0 0,1-1 1 0 0,0 1-1 0 0,5 0 1 0 0,-2 0-1345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8:57.918"/>
    </inkml:context>
    <inkml:brush xml:id="br0">
      <inkml:brushProperty name="width" value="0.05" units="cm"/>
      <inkml:brushProperty name="height" value="0.05" units="cm"/>
      <inkml:brushProperty name="color" value="#E71224"/>
    </inkml:brush>
  </inkml:definitions>
  <inkml:trace contextRef="#ctx0" brushRef="#br0">10 829 812 0 0,'0'0'126'0'0,"0"0"-1"0"0,-1 0 1 0 0,1 0-1 0 0,0 0 1 0 0,-1 0-1 0 0,1 0 1 0 0,0 0 0 0 0,-1 0-1 0 0,1 0 1 0 0,0 0-1 0 0,-1 0 1 0 0,1 0-1 0 0,0 0 1 0 0,-1 0 0 0 0,1-1-1 0 0,0 1 1 0 0,-1 0-1 0 0,1 0 1 0 0,0 0-1 0 0,0 0 1 0 0,-1-1 0 0 0,1 1-1 0 0,0 0 1 0 0,0 0-1 0 0,-1-1 1 0 0,1 1-1 0 0,0 0 1 0 0,0 0 0 0 0,0-1-1 0 0,-1 1 1 0 0,1 0-1 0 0,0-1 1 0 0,0 1-1 0 0,0 0 1 0 0,0 0-1 0 0,0-1 1 0 0,0 1 0 0 0,0 0-1 0 0,0-1 1 0 0,0 1-1 0 0,0 0 1 0 0,0-1-1 0 0,0 1 1 0 0,0-1 0 0 0,0 1-1 0 0,0 0 1 0 0,0-1-1 0 0,8-27 1548 0 0,27-42-2538 0 0,-27 56 1509 0 0,76-159 39 0 0,-72 144-598 0 0,-1 0-1 0 0,-2 0 1 0 0,-1-1-1 0 0,5-39 1 0 0,8-92 314 0 0,-18 139 102 0 0,-4 26 47 0 0,-2 30-249 0 0,1 7-31 0 0,4 56 0 0 0,-1-83-217 0 0,1 0 0 0 0,0 0 0 0 0,1-1 0 0 0,1 1 0 0 0,0-1 0 0 0,1 0 0 0 0,10 19 0 0 0,-13-28-60 0 0,0-1-1 0 0,0 1 1 0 0,0-1 0 0 0,1 0-1 0 0,-1 1 1 0 0,1-2-1 0 0,0 1 1 0 0,0 0-1 0 0,0 0 1 0 0,0-1-1 0 0,1 1 1 0 0,-1-1-1 0 0,0 0 1 0 0,1 0-1 0 0,0-1 1 0 0,-1 1-1 0 0,1-1 1 0 0,0 1-1 0 0,0-1 1 0 0,0-1-1 0 0,0 1 1 0 0,0 0 0 0 0,0-1-1 0 0,0 0 1 0 0,0 0-1 0 0,0 0 1 0 0,0 0-1 0 0,0-1 1 0 0,0 1-1 0 0,0-1 1 0 0,0 0-1 0 0,7-3 1 0 0,3-2-84 0 0,0 0 0 0 0,0-1 1 0 0,-1 0-1 0 0,0-1 0 0 0,-1-1 1 0 0,0 0-1 0 0,17-16 0 0 0,-14 10-34 0 0,0-1 0 0 0,-1-1-1 0 0,-1 0 1 0 0,-1 0 0 0 0,0-2-1 0 0,-1 1 1 0 0,-2-2 0 0 0,1 1-1 0 0,-2-1 1 0 0,-1 0 0 0 0,9-41-1 0 0,21-116 141 0 0,-73 367 958 0 0,-8 65-144 0 0,38-203-628 0 0,2 1 0 0 0,5 101-1 0 0,0-143-251 0 0,0-1 0 0 0,1 1 0 0 0,1 0 0 0 0,6 20 0 0 0,-8-29-48 0 0,0 1-1 0 0,0-1 1 0 0,0 1-1 0 0,0-1 1 0 0,1 1 0 0 0,0-1-1 0 0,-1 1 1 0 0,1-1-1 0 0,0 0 1 0 0,0 0 0 0 0,0 0-1 0 0,0 0 1 0 0,0 0-1 0 0,1-1 1 0 0,-1 1-1 0 0,1-1 1 0 0,-1 1 0 0 0,1-1-1 0 0,-1 0 1 0 0,1 0-1 0 0,0 0 1 0 0,3 0 0 0 0,-3-1-25 0 0,0 0 1 0 0,-1 0-1 0 0,1 0 1 0 0,0-1-1 0 0,0 1 1 0 0,-1-1 0 0 0,1 0-1 0 0,0 0 1 0 0,-1 0-1 0 0,1 0 1 0 0,-1 0-1 0 0,1 0 1 0 0,-1-1 0 0 0,1 1-1 0 0,-1-1 1 0 0,3-2-1 0 0,31-34-3855 0 0,-22 20 2175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7:03.010"/>
    </inkml:context>
    <inkml:brush xml:id="br0">
      <inkml:brushProperty name="width" value="0.05" units="cm"/>
      <inkml:brushProperty name="height" value="0.05" units="cm"/>
      <inkml:brushProperty name="color" value="#E71224"/>
    </inkml:brush>
  </inkml:definitions>
  <inkml:trace contextRef="#ctx0" brushRef="#br0">165 0 188 0 0,'-5'2'313'0'0,"1"-1"-1"0"0,-1 1 1 0 0,1 0-1 0 0,-1 0 1 0 0,1 0-1 0 0,0 0 1 0 0,0 1-1 0 0,0 0 1 0 0,0 0-1 0 0,0 0 1 0 0,-4 5-1 0 0,-38 46 1775 0 0,30-33-1442 0 0,-31 45 568 0 0,46-58-1573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7:03.342"/>
    </inkml:context>
    <inkml:brush xml:id="br0">
      <inkml:brushProperty name="width" value="0.05" units="cm"/>
      <inkml:brushProperty name="height" value="0.05" units="cm"/>
      <inkml:brushProperty name="color" value="#E71224"/>
    </inkml:brush>
  </inkml:definitions>
  <inkml:trace contextRef="#ctx0" brushRef="#br0">63 257 300 0 0,'-3'32'1791'0'0,"-11"36"1"0"0,8-39-44 0 0,-5 47 1 0 0,10-64-1417 0 0,0-6-74 0 0,1 0 0 0 0,0 0 0 0 0,0 0 1 0 0,0 0-1 0 0,0 0 0 0 0,3 10 1 0 0,-2-15-141 0 0,-2 6 10 0 0,1-7-136 0 0,0 0 0 0 0,0-1 0 0 0,0 1 0 0 0,0 0 0 0 0,0 0 0 0 0,0 0 0 0 0,0 0 0 0 0,0 0 0 0 0,1 0 0 0 0,-1 0 0 0 0,0 0 0 0 0,0 0 0 0 0,0 0 0 0 0,0 0 0 0 0,0 0 0 0 0,0 0 0 0 0,0 0 0 0 0,0 0 0 0 0,0 0 0 0 0,0 0 0 0 0,0 0 0 0 0,1 0 0 0 0,-1 0 0 0 0,0 0 0 0 0,0 0 0 0 0,0 0 0 0 0,0 0 1 0 0,0 0-1 0 0,0 0 0 0 0,0 0 0 0 0,0 0 0 0 0,0 0 0 0 0,0 0 0 0 0,1 0 0 0 0,-1 0 0 0 0,0 0 0 0 0,0 0 0 0 0,0 0 0 0 0,0 0 0 0 0,8-20-228 0 0,-1 0 1 0 0,-1-1-1 0 0,0 0 1 0 0,3-32-1 0 0,11-40-302 0 0,2 8 96 0 0,-13 48 268 0 0,1 1 0 0 0,1 0 0 0 0,20-40 0 0 0,-27 63 204 0 0,-3 12-5 0 0,-1 0 0 0 0,0 0 1 0 0,0 0-1 0 0,1 0 0 0 0,-1 0 1 0 0,0 0-1 0 0,1 0 0 0 0,-1 0 1 0 0,1 0-1 0 0,-1 0 1 0 0,1 1-1 0 0,0-1 0 0 0,-1 0 1 0 0,1 0-1 0 0,0 0 0 0 0,0 1 1 0 0,-1-1-1 0 0,1 0 0 0 0,0 1 1 0 0,0-1-1 0 0,0 1 1 0 0,0-1-1 0 0,0 1 0 0 0,0-1 1 0 0,0 1-1 0 0,1-1 0 0 0,-1 1 200 0 0,0 3 14 0 0,0 2-136 0 0,0 0 0 0 0,-1 1-1 0 0,0-1 1 0 0,0 1 0 0 0,0-1 0 0 0,-1 0-1 0 0,0 1 1 0 0,0-1 0 0 0,0 0-1 0 0,0 0 1 0 0,-3 6 0 0 0,-27 59 888 0 0,22-51-618 0 0,3-8-231 0 0,1-1-1 0 0,-1 1 0 0 0,-1-1 0 0 0,1-1 1 0 0,-2 1-1 0 0,1-1 0 0 0,-2-1 1 0 0,1 1-1 0 0,-1-2 0 0 0,0 1 1 0 0,0-1-1 0 0,-1 0 0 0 0,-16 8 0 0 0,26-15-193 0 0,-1 0 0 0 0,1 1 0 0 0,-1-1 0 0 0,1 0-1 0 0,-1 1 1 0 0,0-1 0 0 0,1 0 0 0 0,-1 1-1 0 0,1-1 1 0 0,-1 0 0 0 0,0 0 0 0 0,1 0-1 0 0,-1 0 1 0 0,0 0 0 0 0,1 0 0 0 0,-1 0 0 0 0,1 0-1 0 0,-1 0 1 0 0,0 0 0 0 0,1 0 0 0 0,-1 0-1 0 0,0 0 1 0 0,1-1 0 0 0,-1 1 0 0 0,1 0-1 0 0,-1 0 1 0 0,0-1 0 0 0,1 1 0 0 0,-1 0 0 0 0,1-1-1 0 0,-1 1 1 0 0,1 0 0 0 0,-1-1 0 0 0,1 1-1 0 0,-1-1 1 0 0,1 1 0 0 0,0-1 0 0 0,-1 1-1 0 0,1-1 1 0 0,0 1 0 0 0,-1-1 0 0 0,1 0 0 0 0,0 1-1 0 0,0-1 1 0 0,-1 1 0 0 0,1-1 0 0 0,0 0-1 0 0,0 1 1 0 0,0-1 0 0 0,0 0 0 0 0,0 1-1 0 0,0-1 1 0 0,0 1 0 0 0,0-2 0 0 0,6-39-4564 0 0,-5 38 3918 0 0,3-11-1642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7:03.688"/>
    </inkml:context>
    <inkml:brush xml:id="br0">
      <inkml:brushProperty name="width" value="0.05" units="cm"/>
      <inkml:brushProperty name="height" value="0.05" units="cm"/>
      <inkml:brushProperty name="color" value="#E71224"/>
    </inkml:brush>
  </inkml:definitions>
  <inkml:trace contextRef="#ctx0" brushRef="#br0">66 1 780 0 0,'-31'194'5851'0'0,"19"-135"-4489"0"0,2 0 0 0 0,-2 87-1 0 0,12-144-1376 0 0,0 1-1 0 0,0-1 1 0 0,0 0-1 0 0,0 1 1 0 0,0-1-1 0 0,0 0 1 0 0,1 1 0 0 0,0-1-1 0 0,-1 0 1 0 0,1 1-1 0 0,0-1 1 0 0,0 0-1 0 0,0 0 1 0 0,0 0-1 0 0,0 0 1 0 0,1 0-1 0 0,-1 0 1 0 0,1 0-1 0 0,1 2 1 0 0,-1-4-64 0 0,-1 1 1 0 0,1-1-1 0 0,-1 1 1 0 0,1-1-1 0 0,-1 1 1 0 0,1-1-1 0 0,-1 0 1 0 0,1 0-1 0 0,0 0 0 0 0,-1 0 1 0 0,1 0-1 0 0,-1 0 1 0 0,1-1-1 0 0,-1 1 1 0 0,1 0-1 0 0,-1-1 1 0 0,1 1-1 0 0,-1-1 1 0 0,1 0-1 0 0,-1 1 1 0 0,0-1-1 0 0,1 0 0 0 0,-1 0 1 0 0,0 0-1 0 0,0 0 1 0 0,0 0-1 0 0,1 0 1 0 0,-1 0-1 0 0,1-2 1 0 0,4-3-586 0 0,0 0 0 0 0,0-1 0 0 0,-1 0 0 0 0,0 0 0 0 0,0 0 1 0 0,4-9-1 0 0,1-4-1252 0 0</inkml:trace>
  <inkml:trace contextRef="#ctx0" brushRef="#br0" timeOffset="1">194 186 292 0 0,'4'-11'603'0'0,"3"-6"3822"0"0,-14 75-2671 0 0,4-41-1440 0 0,1-1 0 0 0,1 1-1 0 0,0 0 1 0 0,1-1 0 0 0,0 1 0 0 0,2 0 0 0 0,6 30 0 0 0,-8-46-365 0 0,0-1 1 0 0,0 1 0 0 0,0 0-1 0 0,1-1 1 0 0,-1 1-1 0 0,0-1 1 0 0,1 1 0 0 0,-1-1-1 0 0,0 1 1 0 0,1-1-1 0 0,-1 0 1 0 0,0 1 0 0 0,1-1-1 0 0,-1 1 1 0 0,1-1-1 0 0,-1 0 1 0 0,1 1 0 0 0,-1-1-1 0 0,1 0 1 0 0,-1 1-1 0 0,1-1 1 0 0,-1 0 0 0 0,1 0-1 0 0,0 0 1 0 0,-1 0-1 0 0,1 0 1 0 0,-1 1 0 0 0,1-1-1 0 0,0 0 1 0 0,-1 0-1 0 0,1 0 1 0 0,-1 0 0 0 0,1-1-1 0 0,-1 1 1 0 0,1 0-1 0 0,1 0 1 0 0,18-9-3679 0 0,-19 8 3564 0 0,9-4-1989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7:04.091"/>
    </inkml:context>
    <inkml:brush xml:id="br0">
      <inkml:brushProperty name="width" value="0.05" units="cm"/>
      <inkml:brushProperty name="height" value="0.05" units="cm"/>
      <inkml:brushProperty name="color" value="#E71224"/>
    </inkml:brush>
  </inkml:definitions>
  <inkml:trace contextRef="#ctx0" brushRef="#br0">10 15 632 0 0,'0'0'796'0'0,"-5"-7"1120"0"0,1 0-20 0 0,34 14-6056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7:04.517"/>
    </inkml:context>
    <inkml:brush xml:id="br0">
      <inkml:brushProperty name="width" value="0.05" units="cm"/>
      <inkml:brushProperty name="height" value="0.05" units="cm"/>
      <inkml:brushProperty name="color" value="#E71224"/>
    </inkml:brush>
  </inkml:definitions>
  <inkml:trace contextRef="#ctx0" brushRef="#br0">253 214 796 0 0,'-10'-1'658'0'0,"0"-1"-1"0"0,0 2 1 0 0,-1 0 0 0 0,1 0-1 0 0,-1 0 1 0 0,1 2 0 0 0,0-1-1 0 0,0 1 1 0 0,0 1 0 0 0,0-1-1 0 0,0 2 1 0 0,0 0 0 0 0,1 0-1 0 0,-1 0 1 0 0,1 1 0 0 0,-12 9-1 0 0,15-10-530 0 0,1 0 0 0 0,-1 1-1 0 0,1 0 1 0 0,0 0-1 0 0,0 0 1 0 0,1 0 0 0 0,-1 1-1 0 0,1 0 1 0 0,1 0-1 0 0,-1 0 1 0 0,1 0 0 0 0,0 1-1 0 0,0-1 1 0 0,1 1-1 0 0,0 0 1 0 0,0 0 0 0 0,0 0-1 0 0,1 0 1 0 0,0 0-1 0 0,1 0 1 0 0,-1 0 0 0 0,1 0-1 0 0,1 0 1 0 0,-1 0-1 0 0,2 7 1 0 0,-1-12-156 0 0,-1 0 0 0 0,1 1 0 0 0,-1-1 0 0 0,1 0 0 0 0,0 0 0 0 0,0 0 0 0 0,0 0 0 0 0,0 0 0 0 0,0 0 0 0 0,0 0 0 0 0,1-1 0 0 0,-1 1 0 0 0,0 0 0 0 0,1-1 1 0 0,0 1-1 0 0,-1-1 0 0 0,1 1 0 0 0,0-1 0 0 0,2 2 0 0 0,0-2-110 0 0,-1 1 0 0 0,1-1-1 0 0,-1 0 1 0 0,0-1 0 0 0,1 1 0 0 0,0 0 0 0 0,-1-1 0 0 0,1 0 0 0 0,-1 0 0 0 0,1 0 0 0 0,3-1 0 0 0,7-1-585 0 0,0-1 0 0 0,0-1 0 0 0,-1 0 0 0 0,25-11 0 0 0,-30 11 402 0 0,-1 0 0 0 0,1 0-1 0 0,0-1 1 0 0,-1 1 0 0 0,0-2-1 0 0,0 1 1 0 0,-1-1 0 0 0,0 0-1 0 0,10-11 1 0 0,-14 13 382 0 0,1 0-1 0 0,-1 0 1 0 0,1 0 0 0 0,-1 0 0 0 0,-1 0-1 0 0,1 0 1 0 0,0-1 0 0 0,-1 1-1 0 0,0 0 1 0 0,0-1 0 0 0,0 1 0 0 0,-1-1-1 0 0,1 0 1 0 0,-1 1 0 0 0,0-1-1 0 0,0 1 1 0 0,-1-1 0 0 0,1 1 0 0 0,-3-8-1 0 0,3 11-3 0 0,0 1-1 0 0,0-1 1 0 0,-1 1 0 0 0,1-1-1 0 0,0 0 1 0 0,0 1-1 0 0,0-1 1 0 0,-1 1-1 0 0,1 0 1 0 0,0-1-1 0 0,0 1 1 0 0,-1-1 0 0 0,1 1-1 0 0,0-1 1 0 0,-1 1-1 0 0,1 0 1 0 0,-1-1-1 0 0,1 1 1 0 0,0 0-1 0 0,-1-1 1 0 0,1 1 0 0 0,-1 0-1 0 0,1 0 1 0 0,-1-1-1 0 0,1 1 1 0 0,-1 0-1 0 0,1 0 1 0 0,-1 0-1 0 0,1 0 1 0 0,-1-1 0 0 0,0 1-1 0 0,1 0 1 0 0,-1 0-1 0 0,1 0 1 0 0,-1 0-1 0 0,1 0 1 0 0,-1 1-1 0 0,1-1 1 0 0,-1 0 0 0 0,1 0-1 0 0,-1 0 1 0 0,1 0-1 0 0,-1 1 1 0 0,1-1-1 0 0,-1 0 1 0 0,1 0-1 0 0,-1 1 1 0 0,1-1-1 0 0,-1 0 1 0 0,1 1 0 0 0,-1 0-1 0 0,-20 20 831 0 0,17-15-732 0 0,-1 0 0 0 0,1 0 0 0 0,1 1 0 0 0,0-1 1 0 0,-1 1-1 0 0,2 0 0 0 0,-1 0 0 0 0,1 0 0 0 0,0 0 0 0 0,1 0 1 0 0,0 1-1 0 0,0-1 0 0 0,0 0 0 0 0,1 1 0 0 0,0-1 0 0 0,2 11 1 0 0,-2-17-162 0 0,0 0 1 0 0,0 0 0 0 0,1 0-1 0 0,-1 0 1 0 0,0 0 0 0 0,1 0-1 0 0,-1 0 1 0 0,1 0 0 0 0,-1 0-1 0 0,1-1 1 0 0,-1 1 0 0 0,1 0-1 0 0,0 0 1 0 0,-1 0 0 0 0,1-1-1 0 0,0 1 1 0 0,0 0 0 0 0,0-1 0 0 0,0 1-1 0 0,-1-1 1 0 0,1 1 0 0 0,0-1-1 0 0,0 1 1 0 0,2 0 0 0 0,-1-1-55 0 0,0 1 0 0 0,1-1 0 0 0,-1 0 1 0 0,1 0-1 0 0,-1 0 0 0 0,1 0 1 0 0,-1 0-1 0 0,1 0 0 0 0,-1-1 1 0 0,3 0-1 0 0,2-1-149 0 0,-1 0 1 0 0,0 0-1 0 0,0-1 0 0 0,0 0 1 0 0,0 0-1 0 0,-1 0 0 0 0,7-5 1 0 0,10-13-644 0 0,-1 0 0 0 0,0-1 0 0 0,-2-1 0 0 0,-1-1 0 0 0,0-1 0 0 0,25-49-1 0 0,-41 70 1203 0 0,1-1-1 0 0,-1 0 1 0 0,1 1-1 0 0,0 0 1 0 0,0 0-1 0 0,5-5 0 0 0,-7 10-261 0 0,0 0 0 0 0,0 0 0 0 0,0 1 0 0 0,-1-1 0 0 0,1 0-1 0 0,0 1 1 0 0,-1-1 0 0 0,1 0 0 0 0,-1 1 0 0 0,1-1 0 0 0,-1 1-1 0 0,0-1 1 0 0,0 1 0 0 0,1-1 0 0 0,-1 1 0 0 0,-1 2 0 0 0,-5 28 1045 0 0,1 1 0 0 0,-2 47 0 0 0,7-80-1133 0 0,0 0 0 0 0,0 1 0 0 0,0-1-1 0 0,0 0 1 0 0,0 1 0 0 0,0-1-1 0 0,0 1 1 0 0,0-1 0 0 0,0 0-1 0 0,0 1 1 0 0,0-1 0 0 0,0 0-1 0 0,0 1 1 0 0,0-1 0 0 0,1 1-1 0 0,-1-1 1 0 0,0 0 0 0 0,0 1-1 0 0,0-1 1 0 0,1 0 0 0 0,-1 0-1 0 0,0 1 1 0 0,0-1 0 0 0,1 0-1 0 0,-1 1 1 0 0,0-1 0 0 0,0 0-1 0 0,1 0 1 0 0,-1 0 0 0 0,0 1-1 0 0,1-1 1 0 0,-1 0 0 0 0,1 0-1 0 0,13-4-301 0 0,11-16-281 0 0,-4-5-375 0 0,25-41 0 0 0,8-11-176 0 0,-20 30 528 0 0,15-19-249 0 0,-44 59 593 0 0,0 1-1 0 0,1 0 1 0 0,0 1 0 0 0,0 0-1 0 0,1 0 1 0 0,0 0-1 0 0,8-5 1 0 0,-13 10-261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7:09.825"/>
    </inkml:context>
    <inkml:brush xml:id="br0">
      <inkml:brushProperty name="width" value="0.05" units="cm"/>
      <inkml:brushProperty name="height" value="0.05" units="cm"/>
      <inkml:brushProperty name="color" value="#E71224"/>
    </inkml:brush>
  </inkml:definitions>
  <inkml:trace contextRef="#ctx0" brushRef="#br0">82 133 340 0 0,'-73'-38'5010'0'0,"72"37"-4974"0"0,1 1-1 0 0,-1-1 1 0 0,1 1-1 0 0,-1 0 1 0 0,1-1-1 0 0,-1 1 1 0 0,1-1-1 0 0,-1 1 0 0 0,1-1 1 0 0,-1 0-1 0 0,1 1 1 0 0,0-1-1 0 0,-1 1 1 0 0,1-1-1 0 0,0 0 1 0 0,-1 1-1 0 0,1-1 0 0 0,0 0 1 0 0,0 1-1 0 0,0-1 1 0 0,0 0-1 0 0,0 0 1 0 0,0 1-1 0 0,-1-1 1 0 0,2 0-1 0 0,-1 1 0 0 0,0-1 1 0 0,0 0-1 0 0,0 0 1 0 0,0 1-1 0 0,0-1 1 0 0,1 0-1 0 0,-1 1 0 0 0,0-1 1 0 0,0 1-1 0 0,1-1 1 0 0,-1 0-1 0 0,1 1 1 0 0,-1-1-1 0 0,0 1 1 0 0,1-1-1 0 0,-1 1 0 0 0,1-1 1 0 0,0 1-1 0 0,-1-1 1 0 0,1 1-1 0 0,-1-1 1 0 0,2 1-1 0 0,29-22 474 0 0,-31 21-496 0 0,13-6 54 0 0,0 1 0 0 0,1 0 1 0 0,-1 1-1 0 0,1 1 0 0 0,0 0 1 0 0,0 1-1 0 0,1 0 0 0 0,24-1 1 0 0,-34 4-67 0 0,0 0 1 0 0,-1 0-1 0 0,1 0 1 0 0,-1 1-1 0 0,1 0 1 0 0,-1 0-1 0 0,1 0 1 0 0,-1 1 0 0 0,1-1-1 0 0,-1 1 1 0 0,0 0-1 0 0,0 0 1 0 0,6 4-1 0 0,-7-3 2 0 0,-1 0 0 0 0,1-1-1 0 0,-1 1 1 0 0,0 0-1 0 0,0 0 1 0 0,0 1 0 0 0,0-1-1 0 0,0 0 1 0 0,0 1-1 0 0,-1-1 1 0 0,0 1-1 0 0,0-1 1 0 0,0 1 0 0 0,0-1-1 0 0,0 1 1 0 0,-1 0-1 0 0,0 0 1 0 0,0-1 0 0 0,0 5-1 0 0,-1 6 37 0 0,0-1 1 0 0,-1 0-1 0 0,0 0 0 0 0,-2-1 0 0 0,1 1 0 0 0,-1-1 1 0 0,-1 1-1 0 0,-6 11 0 0 0,-58 94 610 0 0,57-99-519 0 0,-30 37 307 0 0,30-41-205 0 0,1 0-1 0 0,0 0 0 0 0,-16 32 1 0 0,25-44-217 0 0,1-1 0 0 0,0 1 0 0 0,0 0 0 0 0,0 0 0 0 0,0 0 0 0 0,0 0 1 0 0,0 0-1 0 0,1 0 0 0 0,-1 0 0 0 0,1 0 0 0 0,0 0 0 0 0,0 0 0 0 0,0 0 0 0 0,0 0 0 0 0,1 0 0 0 0,-1 0 0 0 0,1 0 1 0 0,0 0-1 0 0,-1 0 0 0 0,1 0 0 0 0,1 0 0 0 0,-1-1 0 0 0,0 1 0 0 0,1 0 0 0 0,0-1 0 0 0,-1 1 0 0 0,1-1 0 0 0,0 1 0 0 0,0-1 1 0 0,0 0-1 0 0,1 0 0 0 0,-1 0 0 0 0,0 0 0 0 0,1 0 0 0 0,-1-1 0 0 0,1 1 0 0 0,0-1 0 0 0,0 1 0 0 0,4 0 0 0 0,5 3-207 0 0,1-1 0 0 0,-1-1 0 0 0,1 0 0 0 0,0-1-1 0 0,-1-1 1 0 0,1 0 0 0 0,26-1 0 0 0,-21-1-361 0 0,0-2 0 0 0,22-4-1 0 0,9-8-3657 0 0,-24 7 1973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7:10.345"/>
    </inkml:context>
    <inkml:brush xml:id="br0">
      <inkml:brushProperty name="width" value="0.05" units="cm"/>
      <inkml:brushProperty name="height" value="0.05" units="cm"/>
      <inkml:brushProperty name="color" value="#E71224"/>
    </inkml:brush>
  </inkml:definitions>
  <inkml:trace contextRef="#ctx0" brushRef="#br0">17 16 628 0 0,'-16'0'2480'0'0,"96"1"1336"0"0,75 2-3097 0 0,139 10 344 0 0,-224-14-1819 0 0,-1-3 0 0 0,86-16 1 0 0,-117 14-2736 0 0,-25 5 1831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7:10.721"/>
    </inkml:context>
    <inkml:brush xml:id="br0">
      <inkml:brushProperty name="width" value="0.05" units="cm"/>
      <inkml:brushProperty name="height" value="0.05" units="cm"/>
      <inkml:brushProperty name="color" value="#E71224"/>
    </inkml:brush>
  </inkml:definitions>
  <inkml:trace contextRef="#ctx0" brushRef="#br0">37 0 912 0 0,'-17'130'4396'0'0,"8"-80"-2894"0"0,-2 84-1 0 0,11-131-1706 0 0,0-1 1 0 0,1 1-1 0 0,-1-1 1 0 0,0 1-1 0 0,1-1 1 0 0,0 1 0 0 0,-1-1-1 0 0,1 1 1 0 0,0-1-1 0 0,0 0 1 0 0,1 1-1 0 0,-1-1 1 0 0,0 0-1 0 0,4 4 1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7:11.062"/>
    </inkml:context>
    <inkml:brush xml:id="br0">
      <inkml:brushProperty name="width" value="0.05" units="cm"/>
      <inkml:brushProperty name="height" value="0.05" units="cm"/>
      <inkml:brushProperty name="color" value="#E71224"/>
    </inkml:brush>
  </inkml:definitions>
  <inkml:trace contextRef="#ctx0" brushRef="#br0">0 108 644 0 0,'23'-13'2926'0'0,"16"-1"-1091"0"0,70-15 0 0 0,-20 6-1196 0 0,-48 12-2234 0 0,49-7 0 0 0,-86 18-180 0 0,6 0 133 0 0</inkml:trace>
  <inkml:trace contextRef="#ctx0" brushRef="#br0" timeOffset="1">169 183 140 0 0,'3'2'257'0'0,"0"0"0"0"0,-1 0-1 0 0,1 0 1 0 0,0 0 0 0 0,0 0 0 0 0,0-1-1 0 0,0 0 1 0 0,0 1 0 0 0,0-1 0 0 0,1 0-1 0 0,-1 0 1 0 0,0-1 0 0 0,0 1 0 0 0,6 0-1 0 0,56 1 1564 0 0,-36-2-1050 0 0,33-1 361 0 0,-39 0-1357 0 0,-1 1-1 0 0,25 3 1 0 0,-33-4-3568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7:11.810"/>
    </inkml:context>
    <inkml:brush xml:id="br0">
      <inkml:brushProperty name="width" value="0.05" units="cm"/>
      <inkml:brushProperty name="height" value="0.05" units="cm"/>
      <inkml:brushProperty name="color" value="#E71224"/>
    </inkml:brush>
  </inkml:definitions>
  <inkml:trace contextRef="#ctx0" brushRef="#br0">7 0 348 0 0,'0'0'3434'0'0,"-1"6"-2616"0"0,-4 67 1934 0 0,5 125 1 0 0,0-185-2800 0 0,1 1 1 0 0,1 0-1 0 0,0-1 1 0 0,1 1 0 0 0,0-1-1 0 0,9 23 1 0 0,-8-31-602 0 0,0 0-842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8:58.280"/>
    </inkml:context>
    <inkml:brush xml:id="br0">
      <inkml:brushProperty name="width" value="0.05" units="cm"/>
      <inkml:brushProperty name="height" value="0.05" units="cm"/>
      <inkml:brushProperty name="color" value="#E71224"/>
    </inkml:brush>
  </inkml:definitions>
  <inkml:trace contextRef="#ctx0" brushRef="#br0">89 45 68 0 0,'0'0'2029'0'0,"-3"5"-1378"0"0,-18 43 1195 0 0,2 1 0 0 0,-24 97-1 0 0,42-140-1700 0 0,0-1 0 0 0,1 1-1 0 0,-1 0 1 0 0,1 0-1 0 0,1-1 1 0 0,-1 1-1 0 0,1 0 1 0 0,2 9-1 0 0,-2-12-87 0 0,-1 0-1 0 0,1-1 0 0 0,0 1 1 0 0,0-1-1 0 0,0 1 1 0 0,1-1-1 0 0,-1 1 0 0 0,1-1 1 0 0,-1 0-1 0 0,1 0 0 0 0,0 0 1 0 0,0 0-1 0 0,0 0 0 0 0,0 0 1 0 0,0 0-1 0 0,0-1 1 0 0,0 1-1 0 0,1-1 0 0 0,3 2 1 0 0,-4-3-39 0 0,1 0 0 0 0,-1 0 1 0 0,1 0-1 0 0,0 0 0 0 0,-1-1 0 0 0,1 1 1 0 0,-1-1-1 0 0,1 0 0 0 0,-1 0 1 0 0,0 0-1 0 0,1 0 0 0 0,-1 0 1 0 0,0 0-1 0 0,0 0 0 0 0,0-1 0 0 0,1 1 1 0 0,-1-1-1 0 0,-1 0 0 0 0,3-2 1 0 0,3-2-16 0 0,-1-1 1 0 0,1 0-1 0 0,-1-1 1 0 0,-1 1-1 0 0,0-1 1 0 0,0 0-1 0 0,0 0 1 0 0,-1-1 0 0 0,0 0-1 0 0,-1 1 1 0 0,0-1-1 0 0,0 0 1 0 0,-1-1-1 0 0,0 1 1 0 0,-1 0-1 0 0,0-1 1 0 0,0 1-1 0 0,-2-18 1 0 0,1 15-15 0 0,-1 0 0 0 0,-1 1 0 0 0,0-1 1 0 0,0 1-1 0 0,-1-1 0 0 0,-1 1 0 0 0,0 0 0 0 0,0 0 0 0 0,-1 1 1 0 0,-1-1-1 0 0,0 1 0 0 0,0 0 0 0 0,-1 1 0 0 0,0-1 0 0 0,-8-7 1 0 0,-8-4-339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7:12.156"/>
    </inkml:context>
    <inkml:brush xml:id="br0">
      <inkml:brushProperty name="width" value="0.05" units="cm"/>
      <inkml:brushProperty name="height" value="0.05" units="cm"/>
      <inkml:brushProperty name="color" value="#E71224"/>
    </inkml:brush>
  </inkml:definitions>
  <inkml:trace contextRef="#ctx0" brushRef="#br0">3 106 796 0 0,'0'0'64'0'0,"-1"0"0"0"0,1 0-1 0 0,0 0 1 0 0,0-1 0 0 0,0 1 0 0 0,0 0 0 0 0,0 0-1 0 0,0 0 1 0 0,-1 0 0 0 0,1 0 0 0 0,0 0-1 0 0,0-1 1 0 0,0 1 0 0 0,0 0 0 0 0,0 0 0 0 0,0 0-1 0 0,0 0 1 0 0,0 0 0 0 0,0-1 0 0 0,0 1-1 0 0,0 0 1 0 0,0 0 0 0 0,0 0 0 0 0,0 0 0 0 0,0 0-1 0 0,0-1 1 0 0,0 1 0 0 0,0 0 0 0 0,0 0-1 0 0,0 0 1 0 0,0 0 0 0 0,0-1 0 0 0,0 1 0 0 0,0 0-1 0 0,0 0 1 0 0,0 0 0 0 0,0 0 0 0 0,0 0-1 0 0,0-1 1 0 0,0 1 0 0 0,0 0 0 0 0,1 0-1 0 0,-1 0 1 0 0,0 0 0 0 0,0 0 0 0 0,0 0 0 0 0,0 0-1 0 0,0-1 1 0 0,0 1 0 0 0,1 0 0 0 0,-1 0-1 0 0,0 0 1 0 0,0 0 0 0 0,0 0 0 0 0,16-7 1253 0 0,17-4-447 0 0,152-31 1667 0 0,1 5-4073 0 0,-156 36-2532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7:12.626"/>
    </inkml:context>
    <inkml:brush xml:id="br0">
      <inkml:brushProperty name="width" value="0.05" units="cm"/>
      <inkml:brushProperty name="height" value="0.05" units="cm"/>
      <inkml:brushProperty name="color" value="#E71224"/>
    </inkml:brush>
  </inkml:definitions>
  <inkml:trace contextRef="#ctx0" brushRef="#br0">26 36 64 0 0,'-26'-30'6631'0'0,"27"30"-6561"0"0,-1-1 0 0 0,1 1-1 0 0,0-1 1 0 0,0 1 0 0 0,0-1-1 0 0,-1 1 1 0 0,1-1 0 0 0,0 1-1 0 0,0 0 1 0 0,0 0 0 0 0,0-1-1 0 0,0 1 1 0 0,0 0 0 0 0,0 0-1 0 0,-1 0 1 0 0,1 0 0 0 0,2 0-1 0 0,107 68 1294 0 0,-19-10-865 0 0,-12-11-253 0 0,1-4-1 0 0,3-4 1 0 0,1-3 0 0 0,133 38 0 0 0,-157-58-258 0 0,-37-8-41 0 0,1-2 1 0 0,1 0-1 0 0,-1-2 1 0 0,36 2 0 0 0,-58-6-45 0 0,-2 0-401 0 0,1-1 361 0 0,0 0 0 0 0,0 1 0 0 0,-1-1 0 0 0,1 0 0 0 0,-1 0 0 0 0,1 1 0 0 0,-1-1 0 0 0,1 0 0 0 0,-1 0 0 0 0,1 0 0 0 0,-1 0 0 0 0,0 1 0 0 0,1-1 0 0 0,-1 0 1 0 0,0 0-1 0 0,0 0 0 0 0,0 0 0 0 0,1 0 0 0 0,-1 0 0 0 0,0 0 0 0 0,0 0 0 0 0,-1 0 0 0 0,1 0 0 0 0,0 0 0 0 0,0 0 0 0 0,0 0 0 0 0,-1 0 0 0 0,1 0 0 0 0,0 1 0 0 0,-1-1 0 0 0,1 0 0 0 0,-1-1 0 0 0,-1-7-1833 0 0,1-2-74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7:13.002"/>
    </inkml:context>
    <inkml:brush xml:id="br0">
      <inkml:brushProperty name="width" value="0.05" units="cm"/>
      <inkml:brushProperty name="height" value="0.05" units="cm"/>
      <inkml:brushProperty name="color" value="#E71224"/>
    </inkml:brush>
  </inkml:definitions>
  <inkml:trace contextRef="#ctx0" brushRef="#br0">0 1 640 0 0,'1'2'10145'0'0,"2"28"-9892"0"0,-2 77 1053 0 0,-2-77-1174 0 0,1 0 0 0 0,1 0-1 0 0,8 40 1 0 0,-1-46-1096 0 0,4-14-2977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7:13.344"/>
    </inkml:context>
    <inkml:brush xml:id="br0">
      <inkml:brushProperty name="width" value="0.05" units="cm"/>
      <inkml:brushProperty name="height" value="0.05" units="cm"/>
      <inkml:brushProperty name="color" value="#E71224"/>
    </inkml:brush>
  </inkml:definitions>
  <inkml:trace contextRef="#ctx0" brushRef="#br0">1 73 672 0 0,'19'-7'786'0'0,"-1"1"0"0"0,2 1 0 0 0,-1 0 1 0 0,1 2-1 0 0,37-2 0 0 0,-10 0-129 0 0,68-9 746 0 0,-11 1-1511 0 0,-37 4-4232 0 0,-64 8 2651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7:13.704"/>
    </inkml:context>
    <inkml:brush xml:id="br0">
      <inkml:brushProperty name="width" value="0.05" units="cm"/>
      <inkml:brushProperty name="height" value="0.05" units="cm"/>
      <inkml:brushProperty name="color" value="#E71224"/>
    </inkml:brush>
  </inkml:definitions>
  <inkml:trace contextRef="#ctx0" brushRef="#br0">66 64 1136 0 0,'-7'12'2114'0'0,"-4"15"-1030"0"0,2 1 0 0 0,0 0 0 0 0,2 0 0 0 0,-4 39 0 0 0,5-32-553 0 0,3 0 0 0 0,0 0-1 0 0,5 62 1 0 0,-2-97-642 0 0,3 13 71 0 0,2-8-1196 0 0,3-6-3998 0 0,7-7 2886 0 0</inkml:trace>
  <inkml:trace contextRef="#ctx0" brushRef="#br0" timeOffset="1">15 13 608 0 0,'0'0'4478'0'0,"3"0"-3907"0"0,68-5 1314 0 0,-12 0-2531 0 0,72 3 1 0 0,-111 6-2449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7:14.046"/>
    </inkml:context>
    <inkml:brush xml:id="br0">
      <inkml:brushProperty name="width" value="0.05" units="cm"/>
      <inkml:brushProperty name="height" value="0.05" units="cm"/>
      <inkml:brushProperty name="color" value="#E71224"/>
    </inkml:brush>
  </inkml:definitions>
  <inkml:trace contextRef="#ctx0" brushRef="#br0">5 21 4 0 0,'-5'5'5784'0'0,"13"-3"-5475"0"0,1 1-1 0 0,-1-1 1 0 0,1 0 0 0 0,-1-1 0 0 0,1 0-1 0 0,0 0 1 0 0,14-2 0 0 0,68-9 964 0 0,-55 5-780 0 0,1 2-152 0 0,-20 1-642 0 0,1 0 1 0 0,-1 0 0 0 0,31-10 0 0 0,-47 12-161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7:19.343"/>
    </inkml:context>
    <inkml:brush xml:id="br0">
      <inkml:brushProperty name="width" value="0.05" units="cm"/>
      <inkml:brushProperty name="height" value="0.05" units="cm"/>
      <inkml:brushProperty name="color" value="#E71224"/>
    </inkml:brush>
  </inkml:definitions>
  <inkml:trace contextRef="#ctx0" brushRef="#br0">273 27 728 0 0,'-8'-4'436'0'0,"-1"-1"0"0"0,0 2 1 0 0,0 0-1 0 0,0 0 0 0 0,0 0 0 0 0,-1 1 1 0 0,1 1-1 0 0,-1-1 0 0 0,1 2 0 0 0,-12-1 0 0 0,9 1-168 0 0,-1 1-1 0 0,1 0 1 0 0,-1 0-1 0 0,1 1 0 0 0,0 1 1 0 0,0 0-1 0 0,-17 7 0 0 0,26-8-234 0 0,0-1 0 0 0,-1 1 0 0 0,1-1 0 0 0,0 1-1 0 0,0 0 1 0 0,0 1 0 0 0,1-1 0 0 0,-1 0 0 0 0,0 1-1 0 0,1-1 1 0 0,-1 1 0 0 0,1 0 0 0 0,-3 6-1 0 0,4-7-55 0 0,0 0-1 0 0,1 0 0 0 0,-1 0 0 0 0,1 0 0 0 0,0 0 0 0 0,-1 0 0 0 0,1 0 0 0 0,0 1 0 0 0,0-1 0 0 0,1 0 0 0 0,-1 0 0 0 0,0 0 0 0 0,1 0 0 0 0,-1 0 0 0 0,1 0 0 0 0,0 0 0 0 0,-1 0 1 0 0,1 0-1 0 0,0 0 0 0 0,0 0 0 0 0,1 0 0 0 0,-1 0 0 0 0,0-1 0 0 0,0 1 0 0 0,3 2 0 0 0,18 21-195 0 0,-1 2 1 0 0,-1 0-1 0 0,-2 2 0 0 0,-1 0 1 0 0,22 50-1 0 0,-35-68 288 0 0,0 0 0 0 0,-1-1 0 0 0,0 1 0 0 0,-1 0 1 0 0,0 0-1 0 0,0 1 0 0 0,-2-1 0 0 0,1 0 0 0 0,-1 1 0 0 0,-1-1 0 0 0,0 0 0 0 0,-1 0 0 0 0,0 0 0 0 0,0 0 0 0 0,-1 0 0 0 0,-1 0 0 0 0,0-1 0 0 0,0 1 1 0 0,-1-1-1 0 0,-9 15 0 0 0,-37 39 707 0 0,32-42-691 0 0,13-15-1887 0 0,13-18-912 0 0,0 0 1962 0 0,6-11-1070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7:19.673"/>
    </inkml:context>
    <inkml:brush xml:id="br0">
      <inkml:brushProperty name="width" value="0.05" units="cm"/>
      <inkml:brushProperty name="height" value="0.05" units="cm"/>
      <inkml:brushProperty name="color" value="#E71224"/>
    </inkml:brush>
  </inkml:definitions>
  <inkml:trace contextRef="#ctx0" brushRef="#br0">317 1 320 0 0,'-29'368'4875'0'0,"20"-299"-4252"0"0,7-43-476 0 0,2-16-380 0 0,-1 0-1 0 0,0 0 0 0 0,0 0 0 0 0,-1 0 0 0 0,-1 0 1 0 0,1-1-1 0 0,-6 11 0 0 0,6-17-1317 0 0,-4 5 115 0 0</inkml:trace>
  <inkml:trace contextRef="#ctx0" brushRef="#br0" timeOffset="1">14 465 316 0 0,'-1'0'164'0'0,"0"-1"-1"0"0,1 1 1 0 0,-1-1 0 0 0,0 1 0 0 0,0-1-1 0 0,0 1 1 0 0,1-1 0 0 0,-1 1-1 0 0,0-1 1 0 0,1 0 0 0 0,-1 0 0 0 0,1 1-1 0 0,-1-1 1 0 0,0 0 0 0 0,1 0-1 0 0,-1 1 1 0 0,1-1 0 0 0,0 0 0 0 0,-1 0-1 0 0,1 0 1 0 0,-1-1 0 0 0,2 1-98 0 0,-1 0 0 0 0,0 1 0 0 0,1-1 0 0 0,-1 1 0 0 0,1-1 0 0 0,-1 1 0 0 0,1-1 0 0 0,-1 1 1 0 0,1-1-1 0 0,-1 1 0 0 0,1-1 0 0 0,-1 1 0 0 0,1-1 0 0 0,-1 1 0 0 0,1 0 0 0 0,0-1 0 0 0,-1 1 0 0 0,1 0 1 0 0,0 0-1 0 0,-1 0 0 0 0,1-1 0 0 0,0 1 0 0 0,52-7 584 0 0,-42 7-271 0 0,171-25-536 0 0,-155 19-1122 0 0,1-2 1 0 0,36-15-1 0 0,-44 14-115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7:20.047"/>
    </inkml:context>
    <inkml:brush xml:id="br0">
      <inkml:brushProperty name="width" value="0.05" units="cm"/>
      <inkml:brushProperty name="height" value="0.05" units="cm"/>
      <inkml:brushProperty name="color" value="#E71224"/>
    </inkml:brush>
  </inkml:definitions>
  <inkml:trace contextRef="#ctx0" brushRef="#br0">0 342 200 0 0,'0'0'795'0'0,"8"-2"3625"0"0,-3 20-3486 0 0,0 0-1 0 0,3 29 1 0 0,-6-31-624 0 0,0 0 0 0 0,1 0 0 0 0,1 0 0 0 0,12 29 0 0 0,-11-33-502 0 0,-2-6 195 0 0,-1 0-1 0 0,1-1 1 0 0,0 1-1 0 0,0-1 0 0 0,5 6 1 0 0,-7-10-238 0 0,0 0 1 0 0,0 1 0 0 0,0-1 0 0 0,0 0-1 0 0,0 0 1 0 0,1 0 0 0 0,-1 0 0 0 0,1-1-1 0 0,-1 1 1 0 0,0 0 0 0 0,1 0-1 0 0,-1-1 1 0 0,1 1 0 0 0,0-1 0 0 0,-1 1-1 0 0,1-1 1 0 0,-1 0 0 0 0,1 0 0 0 0,0 0-1 0 0,-1 0 1 0 0,1 0 0 0 0,-1 0-1 0 0,1 0 1 0 0,0 0 0 0 0,1-1 0 0 0,11-3-1736 0 0</inkml:trace>
  <inkml:trace contextRef="#ctx0" brushRef="#br0" timeOffset="1">168 143 472 0 0,'-12'-31'1041'0'0,"6"17"258"0"0,1 0 0 0 0,-2 0 0 0 0,1 1 0 0 0,-2-1 0 0 0,-13-18 0 0 0,14 22-422 0 0,17 16-1598 0 0,18 8-4349 0 0,-18-12 2597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7:20.590"/>
    </inkml:context>
    <inkml:brush xml:id="br0">
      <inkml:brushProperty name="width" value="0.05" units="cm"/>
      <inkml:brushProperty name="height" value="0.05" units="cm"/>
      <inkml:brushProperty name="color" value="#E71224"/>
    </inkml:brush>
  </inkml:definitions>
  <inkml:trace contextRef="#ctx0" brushRef="#br0">1 1 76 0 0,'3'-1'205'0'0,"-1"1"-1"0"0,1 1 0 0 0,0-1 1 0 0,0 0-1 0 0,-1 1 1 0 0,1-1-1 0 0,0 1 1 0 0,-1 0-1 0 0,1 0 1 0 0,-1 0-1 0 0,1 0 1 0 0,-1 0-1 0 0,1 1 1 0 0,-1-1-1 0 0,0 1 1 0 0,0 0-1 0 0,1-1 1 0 0,-1 1-1 0 0,0 0 1 0 0,-1 0-1 0 0,1 0 1 0 0,0 1-1 0 0,2 3 1 0 0,5 8 249 0 0,0 1-1 0 0,11 29 1 0 0,-7-17 142 0 0,-6-13-402 0 0,-3-3-36 0 0,2-1 1 0 0,-1 0-1 0 0,1 0 0 0 0,1 0 1 0 0,14 16-1 0 0,-18-24-160 0 0,-1 0 0 0 0,0 0 1 0 0,1 0-1 0 0,0 0 0 0 0,-1-1 0 0 0,1 1 0 0 0,0-1 0 0 0,0 0 0 0 0,0 0 1 0 0,0 0-1 0 0,0 0 0 0 0,0-1 0 0 0,0 1 0 0 0,0-1 0 0 0,0 1 1 0 0,0-1-1 0 0,0 0 0 0 0,0 0 0 0 0,1-1 0 0 0,-1 1 0 0 0,0-1 0 0 0,0 1 1 0 0,0-1-1 0 0,0 0 0 0 0,0 0 0 0 0,0 0 0 0 0,3-2 0 0 0,56-31-480 0 0,-50 26 407 0 0,0 1 0 0 0,1 0 0 0 0,0 1 0 0 0,0 0 0 0 0,0 1 0 0 0,1 1 0 0 0,21-5 0 0 0,-31 9 96 0 0,0 0 0 0 0,0 0 0 0 0,0 0 0 0 0,0 1 0 0 0,0-1 0 0 0,0 1 1 0 0,0 0-1 0 0,0 0 0 0 0,-1 0 0 0 0,1 1 0 0 0,0 0 0 0 0,-1-1 0 0 0,1 1 0 0 0,-1 0 1 0 0,1 1-1 0 0,-1-1 0 0 0,0 1 0 0 0,0-1 0 0 0,0 1 0 0 0,3 4 0 0 0,6 8 94 0 0,-1 0 0 0 0,0 0-1 0 0,10 23 1 0 0,-13-24-25 0 0,0 0 0 0 0,0-1 0 0 0,14 16 0 0 0,-17-23-84 0 0,-1-1-1 0 0,1 0 1 0 0,0-1 0 0 0,0 1 0 0 0,1-1 0 0 0,-1 0 0 0 0,1 0 0 0 0,0-1-1 0 0,0 1 1 0 0,0-1 0 0 0,0-1 0 0 0,1 1 0 0 0,-1-1 0 0 0,1 0-1 0 0,0-1 1 0 0,-1 0 0 0 0,1 0 0 0 0,0 0 0 0 0,0-1 0 0 0,0 1 0 0 0,0-2-1 0 0,0 1 1 0 0,-1-1 0 0 0,1 0 0 0 0,13-4 0 0 0,-1-1-223 0 0,0-1 0 0 0,0-1 0 0 0,-1-1 1 0 0,0 0-1 0 0,0-1 0 0 0,-1-1 0 0 0,-1-1 0 0 0,0-1 1 0 0,22-20-1 0 0,-8 2-215 0 0,0-1-1 0 0,-2-2 1 0 0,31-48 0 0 0,-46 59 323 0 0,-11 18 169 0 0,0 0 1 0 0,0 1-1 0 0,1-1 1 0 0,0 1-1 0 0,0 0 1 0 0,0-1-1 0 0,0 1 1 0 0,1 1-1 0 0,0-1 0 0 0,-1 0 1 0 0,8-4-1 0 0,-10 8 568 0 0,0 5-285 0 0,0 13-75 0 0,0 1 1 0 0,-1 0-1 0 0,-1 0 1 0 0,-4 21 0 0 0,2-20-222 0 0,1-1 0 0 0,1 0 0 0 0,0 1 0 0 0,5 36 0 0 0,3-37-901 0 0,-4-15-2612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8:58.651"/>
    </inkml:context>
    <inkml:brush xml:id="br0">
      <inkml:brushProperty name="width" value="0.05" units="cm"/>
      <inkml:brushProperty name="height" value="0.05" units="cm"/>
      <inkml:brushProperty name="color" value="#E71224"/>
    </inkml:brush>
  </inkml:definitions>
  <inkml:trace contextRef="#ctx0" brushRef="#br0">90 3 420 0 0,'0'0'67'0'0,"0"0"0"0"0,0 0 0 0 0,0 0 0 0 0,-1-1 1 0 0,1 1-1 0 0,0 0 0 0 0,0 0 0 0 0,0 0 0 0 0,0 0 0 0 0,0 0 0 0 0,0-1 0 0 0,-1 1 0 0 0,1 0 0 0 0,0 0 0 0 0,0 0 1 0 0,0 0-1 0 0,0 0 0 0 0,-1 0 0 0 0,1 0 0 0 0,0 0 0 0 0,0 0 0 0 0,0 0 0 0 0,0 0 0 0 0,-1 0 0 0 0,1 0 1 0 0,0 0-1 0 0,0 0 0 0 0,0 0 0 0 0,-1 0 0 0 0,1 0 0 0 0,0 0 0 0 0,0 0 0 0 0,0 0 0 0 0,-1 0 0 0 0,1 0 0 0 0,0 0 1 0 0,0 0-1 0 0,0 0 0 0 0,0 0 0 0 0,-1 0 0 0 0,1 0 0 0 0,0 1 0 0 0,0-1 0 0 0,0 0 0 0 0,0 0 0 0 0,0 0 1 0 0,0 0-1 0 0,-1 1 0 0 0,-5 13 828 0 0,-3 26-751 0 0,8-37 105 0 0,-4 28 121 0 0,-45 278 2237 0 0,44-247-2192 0 0,2 0 1 0 0,3 1-1 0 0,7 63 0 0 0,10-34-2898 0 0,-16-90 1750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7:20.950"/>
    </inkml:context>
    <inkml:brush xml:id="br0">
      <inkml:brushProperty name="width" value="0.05" units="cm"/>
      <inkml:brushProperty name="height" value="0.05" units="cm"/>
      <inkml:brushProperty name="color" value="#E71224"/>
    </inkml:brush>
  </inkml:definitions>
  <inkml:trace contextRef="#ctx0" brushRef="#br0">19 42 7701 0 0,'-19'-41'2572'0'0,"22"50"-3988"0"0,-2-6 1050 0 0,0-2 1 0 0,0 1 0 0 0,0 0-1 0 0,0 0 1 0 0,0 0 0 0 0,1 0-1 0 0,-1-1 1 0 0,1 1-1 0 0,-1-1 1 0 0,1 1 0 0 0,2 1-1 0 0,7 5-2150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7:21.323"/>
    </inkml:context>
    <inkml:brush xml:id="br0">
      <inkml:brushProperty name="width" value="0.05" units="cm"/>
      <inkml:brushProperty name="height" value="0.05" units="cm"/>
      <inkml:brushProperty name="color" value="#E71224"/>
    </inkml:brush>
  </inkml:definitions>
  <inkml:trace contextRef="#ctx0" brushRef="#br0">43 174 1096 0 0,'-27'5'2410'0'0,"12"-4"3748"0"0,33-24-4304 0 0,131-125-1632 0 0,-148 147-207 0 0,0 0-1 0 0,0 1 0 0 0,-1-1 1 0 0,1 0-1 0 0,0 1 1 0 0,0-1-1 0 0,0 1 0 0 0,0-1 1 0 0,-1 1-1 0 0,1-1 0 0 0,0 1 1 0 0,0 0-1 0 0,0-1 0 0 0,0 1 1 0 0,0 0-1 0 0,0 0 1 0 0,0 0-1 0 0,0 0 0 0 0,0 0 1 0 0,0 0-1 0 0,0 0 0 0 0,0 0 1 0 0,0 0-1 0 0,0 0 0 0 0,0 0 1 0 0,0 1-1 0 0,0-1 1 0 0,0 0-1 0 0,0 1 0 0 0,0-1 1 0 0,0 1-1 0 0,0-1 0 0 0,0 1 1 0 0,0-1-1 0 0,-1 1 0 0 0,1 0 1 0 0,0-1-1 0 0,0 1 1 0 0,-1 0-1 0 0,1 0 0 0 0,-1-1 1 0 0,1 1-1 0 0,0 0 0 0 0,-1 0 1 0 0,1 2-1 0 0,3 4 93 0 0,0 0 0 0 0,-1 1 1 0 0,0 0-1 0 0,3 10 0 0 0,-4-11-18 0 0,1 4-15 0 0,1 0 0 0 0,0 0 0 0 0,1-1 0 0 0,0 1 0 0 0,1-1 0 0 0,9 13 1 0 0,-13-20-132 0 0,0 0 1 0 0,1-1 0 0 0,-1 1 0 0 0,1-1-1 0 0,0 1 1 0 0,0-1 0 0 0,0 0-1 0 0,0 0 1 0 0,0-1 0 0 0,0 1 0 0 0,0 0-1 0 0,1-1 1 0 0,-1 0 0 0 0,0 0 0 0 0,1 0-1 0 0,-1 0 1 0 0,1 0 0 0 0,0-1-1 0 0,-1 0 1 0 0,1 0 0 0 0,-1 0 0 0 0,1 0-1 0 0,0 0 1 0 0,6-2 0 0 0,7-2-610 0 0,0-1 0 0 0,0-1-1 0 0,0-1 1 0 0,22-12 0 0 0,5-6-3797 0 0,-24 13 2019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7:21.650"/>
    </inkml:context>
    <inkml:brush xml:id="br0">
      <inkml:brushProperty name="width" value="0.05" units="cm"/>
      <inkml:brushProperty name="height" value="0.05" units="cm"/>
      <inkml:brushProperty name="color" value="#E71224"/>
    </inkml:brush>
  </inkml:definitions>
  <inkml:trace contextRef="#ctx0" brushRef="#br0">166 238 464 0 0,'-5'3'1028'0'0,"-5"4"-130"0"0,0 0 0 0 0,0 1 0 0 0,-10 10 0 0 0,17-15-618 0 0,0 0 0 0 0,-1 0 1 0 0,2 0-1 0 0,-1 1 0 0 0,0-1 0 0 0,1 1 0 0 0,-1 0 0 0 0,1-1 0 0 0,0 1 0 0 0,0 0 0 0 0,0 1 0 0 0,1-1 0 0 0,0 0 0 0 0,-2 6 0 0 0,4-9-282 0 0,-1 0 1 0 0,0-1-1 0 0,0 1 1 0 0,0 0 0 0 0,1 0-1 0 0,-1 0 1 0 0,0-1-1 0 0,1 1 1 0 0,-1 0-1 0 0,0 0 1 0 0,1-1-1 0 0,-1 1 1 0 0,1 0-1 0 0,0-1 1 0 0,-1 1-1 0 0,1-1 1 0 0,-1 1-1 0 0,1-1 1 0 0,0 1 0 0 0,-1-1-1 0 0,1 1 1 0 0,0-1-1 0 0,0 1 1 0 0,-1-1-1 0 0,1 0 1 0 0,0 0-1 0 0,0 1 1 0 0,0-1-1 0 0,-1 0 1 0 0,1 0-1 0 0,0 0 1 0 0,0 0-1 0 0,0 0 1 0 0,0 0 0 0 0,-1 0-1 0 0,1 0 1 0 0,0 0-1 0 0,0 0 1 0 0,0-1-1 0 0,0 1 1 0 0,0-1-1 0 0,37-8-756 0 0,-2-6-619 0 0,0-1 0 0 0,-1-1-1 0 0,41-28 1 0 0,-54 31-291 0 0</inkml:trace>
  <inkml:trace contextRef="#ctx0" brushRef="#br0" timeOffset="1">530 22 280 0 0,'0'-1'113'0'0,"0"0"-1"0"0,0 0 1 0 0,0 0 0 0 0,-1 0 0 0 0,1 0-1 0 0,0 1 1 0 0,0-1 0 0 0,0 0-1 0 0,-1 0 1 0 0,1 0 0 0 0,0 0-1 0 0,-1 1 1 0 0,1-1 0 0 0,0 0 0 0 0,-1 0-1 0 0,1 1 1 0 0,-1-1 0 0 0,0 0-1 0 0,1 1 1 0 0,-1-1 0 0 0,0 0-1 0 0,1 1 1 0 0,-1-1 0 0 0,0 1 0 0 0,1-1-1 0 0,-1 1 1 0 0,-1-1 0 0 0,0 0 562 0 0,-1 5 16 0 0,-3 3-470 0 0,0 0-1 0 0,1 0 0 0 0,0 1 0 0 0,1 0 1 0 0,0 0-1 0 0,0 0 0 0 0,0 1 0 0 0,1-1 0 0 0,-4 18 1 0 0,-12 91 768 0 0,15-84-784 0 0,-27 231 1292 0 0,22-118-757 0 0,-17 172 470 0 0,19-271-965 0 0,-2-1-1 0 0,-2 0 0 0 0,-3-1 0 0 0,-31 74 0 0 0,43-114-224 0 0,-26 48 325 0 0,26-50-332 0 0,0 0-1 0 0,0 0 1 0 0,-1 0 0 0 0,1 0-1 0 0,-1 0 1 0 0,1 0 0 0 0,-1-1 0 0 0,0 1-1 0 0,0-1 1 0 0,0 0 0 0 0,0 0-1 0 0,0 0 1 0 0,-5 2 0 0 0,5-4-27 0 0,1 0 0 0 0,-1 0-1 0 0,1 0 1 0 0,-1 0 0 0 0,1 0 0 0 0,-1-1 0 0 0,0 1 0 0 0,1-1 0 0 0,-1 0-1 0 0,1 0 1 0 0,0 0 0 0 0,-1 0 0 0 0,1 0 0 0 0,-5-3 0 0 0,-29-21-161 0 0,23 15 163 0 0,2-1 0 0 0,-1 0 0 0 0,2 0 0 0 0,-1-1 0 0 0,2-1 0 0 0,-1 0 0 0 0,2 0 0 0 0,0 0 0 0 0,0-1 0 0 0,2-1 0 0 0,-1 1 0 0 0,2-1 0 0 0,0 0 0 0 0,-5-24 1 0 0,8 20-54 0 0,0-1 1 0 0,1 1-1 0 0,0-1 1 0 0,2 1-1 0 0,0-1 1 0 0,2 1 0 0 0,0-1-1 0 0,1 1 1 0 0,1 0-1 0 0,0 1 1 0 0,13-27-1 0 0,-10 26-280 0 0,1 2 0 0 0,1-1 0 0 0,0 2 0 0 0,2-1-1 0 0,18-20 1 0 0,-13 19-2371 0 0,37-31-1 0 0,-27 30 147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4T03:57:22.040"/>
    </inkml:context>
    <inkml:brush xml:id="br0">
      <inkml:brushProperty name="width" value="0.05" units="cm"/>
      <inkml:brushProperty name="height" value="0.05" units="cm"/>
      <inkml:brushProperty name="color" value="#E71224"/>
    </inkml:brush>
  </inkml:definitions>
  <inkml:trace contextRef="#ctx0" brushRef="#br0">0 4 1076,'7'-2'2904,"7"0"-547,0 2-1421,-5 2 264,3 4-1032,-3-2-332,1-3-384,1-2-3533</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7:08.749"/>
    </inkml:context>
    <inkml:brush xml:id="br0">
      <inkml:brushProperty name="width" value="0.05" units="cm"/>
      <inkml:brushProperty name="height" value="0.05" units="cm"/>
      <inkml:brushProperty name="color" value="#E71224"/>
    </inkml:brush>
  </inkml:definitions>
  <inkml:trace contextRef="#ctx0" brushRef="#br0">235 10 472 0 0,'0'0'519'0'0,"-12"-6"1212"0"0,10 6-1562 0 0,-1-1 161 0 0,0 0-1 0 0,-1 0 1 0 0,1 1 0 0 0,0-1-1 0 0,-1 1 1 0 0,1 0 0 0 0,-6 1 0 0 0,7-1-286 0 0,0 1 1 0 0,1-1 0 0 0,-1 1 0 0 0,0 0 0 0 0,1 0 0 0 0,-1 0-1 0 0,1 0 1 0 0,-1 0 0 0 0,1 0 0 0 0,0 0 0 0 0,-1 1 0 0 0,1-1 0 0 0,0 0-1 0 0,0 1 1 0 0,0-1 0 0 0,0 1 0 0 0,0-1 0 0 0,-1 3 0 0 0,-27 55 275 0 0,2 0 1 0 0,3 1 0 0 0,3 2-1 0 0,2 0 1 0 0,-18 110 0 0 0,35-161-271 0 0,1 0 1 0 0,0 1 0 0 0,1-1-1 0 0,0 1 1 0 0,0-1 0 0 0,2 0-1 0 0,-1 1 1 0 0,5 14 0 0 0,-4-20-38 0 0,0-1 1 0 0,0 1-1 0 0,0-1 1 0 0,1 1 0 0 0,-1-1-1 0 0,2 0 1 0 0,-1 0-1 0 0,0 0 1 0 0,1-1 0 0 0,0 1-1 0 0,0-1 1 0 0,0 0-1 0 0,1 0 1 0 0,-1 0 0 0 0,1-1-1 0 0,0 0 1 0 0,8 5-1 0 0,-1-3-67 0 0,1 0 0 0 0,0-1 0 0 0,0 0 0 0 0,0-1 0 0 0,0 0 0 0 0,0-1 0 0 0,1-1 0 0 0,-1 0 0 0 0,24-2 0 0 0,-32 1 25 0 0,0 0 1 0 0,0-1-1 0 0,0 0 0 0 0,0 0 0 0 0,0 0 1 0 0,0 0-1 0 0,0-1 0 0 0,0 0 0 0 0,-1 0 1 0 0,1 0-1 0 0,-1-1 0 0 0,1 0 0 0 0,-1 1 1 0 0,0-2-1 0 0,0 1 0 0 0,0 0 0 0 0,-1-1 1 0 0,1 1-1 0 0,-1-1 0 0 0,0 0 0 0 0,0-1 1 0 0,0 1-1 0 0,0 0 0 0 0,-1-1 0 0 0,1 1 1 0 0,-1-1-1 0 0,-1 0 0 0 0,3-7 0 0 0,-4 7 24 0 0,1 1 1 0 0,-1 0-1 0 0,-1-1 0 0 0,1 1 0 0 0,-1 0 0 0 0,1 0 0 0 0,-1 0 0 0 0,0 0 0 0 0,-1-1 0 0 0,1 1 1 0 0,-1 1-1 0 0,0-1 0 0 0,0 0 0 0 0,0 0 0 0 0,0 1 0 0 0,-1-1 0 0 0,1 1 0 0 0,-6-5 0 0 0,1-1 28 0 0,-1 1 0 0 0,0 0 0 0 0,-1 0 0 0 0,0 1 0 0 0,-15-9 0 0 0,15 12-75 0 0,0 0 1 0 0,0 0-1 0 0,0 1 0 0 0,0 0 0 0 0,-1 1 1 0 0,1 0-1 0 0,-1 1 0 0 0,-10-1 0 0 0,15 1-122 0 0,3 1-255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7:09.168"/>
    </inkml:context>
    <inkml:brush xml:id="br0">
      <inkml:brushProperty name="width" value="0.05" units="cm"/>
      <inkml:brushProperty name="height" value="0.05" units="cm"/>
      <inkml:brushProperty name="color" value="#E71224"/>
    </inkml:brush>
  </inkml:definitions>
  <inkml:trace contextRef="#ctx0" brushRef="#br0">24 11 112 0 0,'-11'-7'1778'0'0,"11"7"-1735"0"0,0 0 0 0 0,0 0-1 0 0,-1-1 1 0 0,1 1 0 0 0,0 0 0 0 0,0 0 0 0 0,-1 0 0 0 0,1-1 0 0 0,0 1 0 0 0,0 0 0 0 0,-1 0 0 0 0,1 0 0 0 0,0 0 0 0 0,0-1 0 0 0,-1 1 0 0 0,1 0 0 0 0,0 0 0 0 0,-1 0 0 0 0,1 0 0 0 0,0 0 0 0 0,-1 0 0 0 0,1 0 0 0 0,0 0 0 0 0,-1 0 0 0 0,1 0 0 0 0,0 0 0 0 0,-1 0 0 0 0,1 0 0 0 0,0 0 0 0 0,0 0 0 0 0,-1 0 0 0 0,1 1 0 0 0,0-1 0 0 0,-1 0 0 0 0,1 0 0 0 0,0 0 0 0 0,0 0 0 0 0,-1 1 0 0 0,1-1 0 0 0,0 0 0 0 0,0 0 0 0 0,-1 0 0 0 0,1 1 0 0 0,0-1 0 0 0,0 0 0 0 0,-1 1 0 0 0,3 20 692 0 0,16 32-556 0 0,-16-47-13 0 0,23 49 75 0 0,2-1 0 0 0,2-1 1 0 0,50 67-1 0 0,-43-70-173 0 0,-3 2 1 0 0,-2 2-1 0 0,27 65 1 0 0,-53-106-30 0 0,-1 1 1 0 0,0-1 0 0 0,-1 1 0 0 0,0 0 0 0 0,-1-1 0 0 0,-1 1 0 0 0,0 0-1 0 0,-1 0 1 0 0,-2 25 0 0 0,-1-23 116 0 0,-1 1-1 0 0,0-1 0 0 0,-1 1 1 0 0,-1-1-1 0 0,-1-1 0 0 0,0 1 1 0 0,-15 23-1 0 0,3-10-82 0 0,-1-1 0 0 0,-2-1 0 0 0,-42 42 0 0 0,64-68-606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7:18.295"/>
    </inkml:context>
    <inkml:brush xml:id="br0">
      <inkml:brushProperty name="width" value="0.05" units="cm"/>
      <inkml:brushProperty name="height" value="0.05" units="cm"/>
      <inkml:brushProperty name="color" value="#E71224"/>
    </inkml:brush>
  </inkml:definitions>
  <inkml:trace contextRef="#ctx0" brushRef="#br0">4 17 548 0 0,'0'-1'53'0'0,"-1"1"1"0"0,1 0-1 0 0,0 0 1 0 0,0 0-1 0 0,0 0 0 0 0,-1 0 1 0 0,1 0-1 0 0,0 0 0 0 0,0-1 1 0 0,0 1-1 0 0,-1 0 1 0 0,1 0-1 0 0,0 0 0 0 0,0 0 1 0 0,0 0-1 0 0,0-1 0 0 0,0 1 1 0 0,0 0-1 0 0,0 0 1 0 0,-1 0-1 0 0,1-1 0 0 0,0 1 1 0 0,0 0-1 0 0,0 0 0 0 0,0-1 1 0 0,0 1-1 0 0,0 0 1 0 0,0 0-1 0 0,0 0 0 0 0,0-1 1 0 0,0 1-1 0 0,0 0 1 0 0,0 0-1 0 0,0 0 0 0 0,0-1 1 0 0,0 1-1 0 0,0 0 0 0 0,0 0 1 0 0,1-1-1 0 0,-1 1 1 0 0,0 0-1 0 0,0 0 0 0 0,0 0 1 0 0,0 0-1 0 0,0-1 0 0 0,0 1 1 0 0,1 0-1 0 0,-1 0 1 0 0,0 0-1 0 0,0 0 0 0 0,0 0 1 0 0,0-1-1 0 0,1 1 0 0 0,-1 0 1 0 0,0 0-1 0 0,0 0 1 0 0,0 0-1 0 0,1 0 0 0 0,-1 0 1 0 0,0 0-1 0 0,24-5 933 0 0,25 4-596 0 0,7 1 140 0 0,-39-1-427 0 0,0 1 1 0 0,0 1-1 0 0,0 1 0 0 0,0 0 1 0 0,27 7-1 0 0,-39-7-89 0 0,-1 0 0 0 0,0 1 0 0 0,0 0 1 0 0,0-1-1 0 0,0 1 0 0 0,0 1 0 0 0,-1-1 0 0 0,1 1 0 0 0,-1-1 1 0 0,0 1-1 0 0,0 0 0 0 0,0 0 0 0 0,-1 0 0 0 0,1 0 0 0 0,-1 1 1 0 0,0-1-1 0 0,0 1 0 0 0,-1-1 0 0 0,2 9 0 0 0,2 5 44 0 0,-1 0-1 0 0,-1 0 0 0 0,1 37 1 0 0,-6 54 324 0 0,-30 184 0 0 0,21-244-297 0 0,8-40-145 0 0,0 1 1 0 0,1 0 0 0 0,0 0-1 0 0,0 1 1 0 0,1-1-1 0 0,1 14 1 0 0,5-7-426 0 0,-1-2-3141 0 0,-2-10 1845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7:18.642"/>
    </inkml:context>
    <inkml:brush xml:id="br0">
      <inkml:brushProperty name="width" value="0.05" units="cm"/>
      <inkml:brushProperty name="height" value="0.05" units="cm"/>
      <inkml:brushProperty name="color" value="#E71224"/>
    </inkml:brush>
  </inkml:definitions>
  <inkml:trace contextRef="#ctx0" brushRef="#br0">1 86 680 0 0,'0'0'724'0'0,"12"-11"-32"0"0,-6 7-76 0 0,1 3-36 0 0,10-5-80 0 0,-2 3-40 0 0,9-1-52 0 0,-3-1-100 0 0,0 1-120 0 0,2 0-100 0 0,0-2-176 0 0,3 2-196 0 0,-1-2-188 0 0,-5-3-264 0 0,2 0-792 0 0,-3-1 348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7:18.971"/>
    </inkml:context>
    <inkml:brush xml:id="br0">
      <inkml:brushProperty name="width" value="0.05" units="cm"/>
      <inkml:brushProperty name="height" value="0.05" units="cm"/>
      <inkml:brushProperty name="color" value="#E71224"/>
    </inkml:brush>
  </inkml:definitions>
  <inkml:trace contextRef="#ctx0" brushRef="#br0">0 1 652 0 0,'0'0'2223'0'0,"6"3"-1770"0"0,15 7-220 0 0,0 2 1 0 0,0 1-1 0 0,-1 0 1 0 0,-1 1 0 0 0,0 1-1 0 0,-1 1 1 0 0,-1 1-1 0 0,0 1 1 0 0,-2 0-1 0 0,0 1 1 0 0,19 30 0 0 0,-13-12 25 0 0,0 0 1 0 0,-3 2-1 0 0,-1 1 0 0 0,-2 0 1 0 0,17 72-1 0 0,-28-90-95 0 0,-1 0-1 0 0,-1 1 0 0 0,-1-1 0 0 0,-1 0 1 0 0,-1 1-1 0 0,-1-1 0 0 0,-1 0 1 0 0,-8 33-1 0 0,9-45-248 0 0,-6 33 349 0 0,8-41-488 0 0,0 1 1 0 0,0-1-1 0 0,0 0 1 0 0,0 1 0 0 0,0-1-1 0 0,1 1 1 0 0,-1-1-1 0 0,1 0 1 0 0,0 1 0 0 0,-1-1-1 0 0,1 0 1 0 0,0 0-1 0 0,0 0 1 0 0,2 3 0 0 0,0-4-2042 0 0,10-2 173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6:02.573"/>
    </inkml:context>
    <inkml:brush xml:id="br0">
      <inkml:brushProperty name="width" value="0.05" units="cm"/>
      <inkml:brushProperty name="height" value="0.05" units="cm"/>
      <inkml:brushProperty name="color" value="#E71224"/>
    </inkml:brush>
  </inkml:definitions>
  <inkml:trace contextRef="#ctx0" brushRef="#br0">384 395 576 0 0,'-5'-4'223'0'0,"1"0"-1"0"0,-1 0 0 0 0,0 0 1 0 0,0 1-1 0 0,0-1 1 0 0,-1 1-1 0 0,1 1 1 0 0,-1-1-1 0 0,0 1 1 0 0,0 0-1 0 0,0 0 1 0 0,0 0-1 0 0,0 1 1 0 0,0 0-1 0 0,0 0 1 0 0,0 1-1 0 0,0 0 0 0 0,0 0 1 0 0,-1 0-1 0 0,1 0 1 0 0,0 1-1 0 0,0 0 1 0 0,0 1-1 0 0,-12 4 1 0 0,7-2-65 0 0,0 1 0 0 0,0 1 0 0 0,1 0 0 0 0,0 0 0 0 0,0 1 0 0 0,0 0 0 0 0,1 1 0 0 0,0 0 0 0 0,0 1 0 0 0,1-1 0 0 0,0 2 0 0 0,-7 11 0 0 0,-4 7 229 0 0,2 1-1 0 0,-17 37 1 0 0,29-55-280 0 0,0 1 1 0 0,1 0-1 0 0,1 0 1 0 0,0 0-1 0 0,0 1 1 0 0,1-1-1 0 0,1 1 0 0 0,0-1 1 0 0,1 16-1 0 0,0-25-98 0 0,0 0 0 0 0,0 0 0 0 0,0 0 0 0 0,1-1 0 0 0,-1 1 0 0 0,1 0-1 0 0,0 0 1 0 0,0-1 0 0 0,0 1 0 0 0,0-1 0 0 0,0 1 0 0 0,1-1 0 0 0,-1 1 0 0 0,1-1-1 0 0,0 0 1 0 0,-1 0 0 0 0,1 0 0 0 0,0 0 0 0 0,0 0 0 0 0,0 0 0 0 0,1 0 0 0 0,-1-1-1 0 0,0 1 1 0 0,1-1 0 0 0,-1 1 0 0 0,1-1 0 0 0,-1 0 0 0 0,1 0 0 0 0,0 0 0 0 0,3 0-1 0 0,-2 0-47 0 0,1-1-1 0 0,-1 0 0 0 0,0-1 1 0 0,0 1-1 0 0,0-1 1 0 0,0 1-1 0 0,0-1 0 0 0,0 0 1 0 0,0-1-1 0 0,0 1 0 0 0,0-1 1 0 0,0 1-1 0 0,-1-1 0 0 0,1-1 1 0 0,-1 1-1 0 0,1 0 0 0 0,-1-1 1 0 0,0 1-1 0 0,0-1 1 0 0,3-3-1 0 0,10-15-261 0 0,0 1-1 0 0,-1-2 1 0 0,-1 0 0 0 0,-1-1 0 0 0,-2 0-1 0 0,0-1 1 0 0,-1 0 0 0 0,10-38 0 0 0,1-24-535 0 0,11-98 1 0 0,-32 183 832 0 0,8-109-405 0 0,-7 73 700 0 0,9-54 1 0 0,-10 91-271 0 0,0-1 0 0 0,0 1 0 0 0,0-1 0 0 0,0 1 1 0 0,0 0-1 0 0,0-1 0 0 0,0 1 0 0 0,0-1 0 0 0,0 1 1 0 0,0 0-1 0 0,1-1 0 0 0,-1 1 0 0 0,0 0 1 0 0,0-1-1 0 0,0 1 0 0 0,1-1 0 0 0,-1 1 0 0 0,0 0 1 0 0,0 0-1 0 0,1-1 0 0 0,-1 1 0 0 0,0 0 0 0 0,1-1 1 0 0,-1 1-1 0 0,0 0 0 0 0,1 0 0 0 0,-1 0 1 0 0,0-1-1 0 0,1 1 0 0 0,-1 0 0 0 0,0 0 0 0 0,1 0 1 0 0,11 8 511 0 0,6 23 13 0 0,43 186 741 0 0,-41-138-975 0 0,2 13 3 0 0,-11-41-123 0 0,3-1 0 0 0,1-1 1 0 0,23 49-1 0 0,-22-62-105 0 0,15 31 17 0 0,-28-62-159 0 0,0 1-1 0 0,0-1 1 0 0,1 0-1 0 0,0 0 1 0 0,0 0-1 0 0,1-1 1 0 0,-1 1-1 0 0,9 5 1 0 0,-12-9 8 0 0,0 0 0 0 0,0-1 1 0 0,0 1-1 0 0,0-1 0 0 0,0 1 1 0 0,0-1-1 0 0,0 0 0 0 0,0 1 1 0 0,0-1-1 0 0,0 0 0 0 0,0 0 1 0 0,0 0-1 0 0,0 0 0 0 0,1 0 1 0 0,-1 0-1 0 0,0 0 1 0 0,0 0-1 0 0,0 0 0 0 0,0 0 1 0 0,0-1-1 0 0,0 1 0 0 0,0 0 1 0 0,2-1-1 0 0,-1-1-29 0 0,0 1 0 0 0,0-1 0 0 0,0 1-1 0 0,0-1 1 0 0,0 0 0 0 0,0 0 0 0 0,0 0 0 0 0,-1 0 0 0 0,3-4-1 0 0,1-1-111 0 0,-1 0 0 0 0,-1 0-1 0 0,1-1 1 0 0,-1 0-1 0 0,3-12 1 0 0,-1-12-266 0 0,-1 0 0 0 0,-1 0 1 0 0,-3-63-1 0 0,-21-97-604 0 0,14 127 2169 0 0,7 63-355 0 0,1 6-384 0 0,37 107 801 0 0,26 132 0 0 0,-62-234-1314 0 0,1 0-1 0 0,0 0 1 0 0,1 0-1 0 0,7 11 0 0 0,2 6-2460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8:58.994"/>
    </inkml:context>
    <inkml:brush xml:id="br0">
      <inkml:brushProperty name="width" value="0.05" units="cm"/>
      <inkml:brushProperty name="height" value="0.05" units="cm"/>
      <inkml:brushProperty name="color" value="#E71224"/>
    </inkml:brush>
  </inkml:definitions>
  <inkml:trace contextRef="#ctx0" brushRef="#br0">1 26 292 0 0,'0'0'1815'0'0,"1"-1"-1739"0"0,-1 1 0 0 0,1-1 1 0 0,-1 1-1 0 0,1-1 0 0 0,-1 1 0 0 0,1-1 0 0 0,0 1 1 0 0,-1 0-1 0 0,1-1 0 0 0,0 1 0 0 0,0 0 0 0 0,-1 0 1 0 0,1 0-1 0 0,0-1 0 0 0,0 1 0 0 0,-1 0 1 0 0,1 0-1 0 0,0 0 0 0 0,0 0 0 0 0,-1 0 0 0 0,2 0 1 0 0,17 6 158 0 0,0-1 0 0 0,0-1 0 0 0,0 0 0 0 0,34 0 0 0 0,-40-4-712 0 0,0 0 1 0 0,0-1 0 0 0,0-1-1 0 0,-1 0 1 0 0,14-5 0 0 0,-5 0-709 0 0</inkml:trace>
  <inkml:trace contextRef="#ctx0" brushRef="#br0" timeOffset="1">478 0 440 0 0,'-7'32'672'0'0,"0"-4"-56"0"0,0 3-84 0 0,5-10-44 0 0,-1 9-52 0 0,1-9-88 0 0,2-2-32 0 0,-2-1-124 0 0,4-5-128 0 0,0-1-148 0 0,1-4-132 0 0,-1-1-420 0 0,2 2-1704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6:02.965"/>
    </inkml:context>
    <inkml:brush xml:id="br0">
      <inkml:brushProperty name="width" value="0.05" units="cm"/>
      <inkml:brushProperty name="height" value="0.05" units="cm"/>
      <inkml:brushProperty name="color" value="#E71224"/>
    </inkml:brush>
  </inkml:definitions>
  <inkml:trace contextRef="#ctx0" brushRef="#br0">9 4 364 0 0,'0'0'908'0'0,"-4"-3"2540"0"0,-1 27-3268 0 0,12-9-276 0 0,-2-8-148 0 0,4 0-136 0 0,-2 2-320 0 0,0-2-752 0 0,0-2 332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6:03.312"/>
    </inkml:context>
    <inkml:brush xml:id="br0">
      <inkml:brushProperty name="width" value="0.05" units="cm"/>
      <inkml:brushProperty name="height" value="0.05" units="cm"/>
      <inkml:brushProperty name="color" value="#E71224"/>
    </inkml:brush>
  </inkml:definitions>
  <inkml:trace contextRef="#ctx0" brushRef="#br0">197 1 92 0 0,'-92'40'4977'0'0,"91"-40"-4960"0"0,1 0 0 0 0,0 0 0 0 0,-1 1 0 0 0,1-1 0 0 0,0 0 0 0 0,-1 0 0 0 0,1 1 0 0 0,0-1 0 0 0,0 0 0 0 0,-1 1 0 0 0,1-1 0 0 0,0 0 0 0 0,0 1 0 0 0,-1-1 0 0 0,1 0-1 0 0,0 1 1 0 0,0-1 0 0 0,0 1 0 0 0,0-1 0 0 0,0 0 0 0 0,0 1 0 0 0,-1-1 0 0 0,1 1 0 0 0,0-1 0 0 0,0 0 0 0 0,0 1 0 0 0,0-1 0 0 0,1 1 0 0 0,-1-1 0 0 0,0 0 0 0 0,0 1 0 0 0,0-1 0 0 0,0 1 0 0 0,0-1 0 0 0,0 0 0 0 0,1 1 0 0 0,-1-1 0 0 0,0 0 0 0 0,0 1-1 0 0,1-1 1 0 0,-1 0 0 0 0,0 1 0 0 0,0-1 0 0 0,1 0 0 0 0,-1 1 0 0 0,0-1 0 0 0,1 0 0 0 0,-1 0 0 0 0,0 0 0 0 0,1 1 0 0 0,0-1 0 0 0,24 19-79 0 0,-17-13 126 0 0,7 6-77 0 0,-1 0 1 0 0,-1 1-1 0 0,0 1 0 0 0,-1 0 0 0 0,0 1 0 0 0,18 31 1 0 0,-24-36 100 0 0,-1 1 0 0 0,0 0 0 0 0,0 0 0 0 0,-1 0 0 0 0,0 0 0 0 0,-1 1 0 0 0,-1-1 0 0 0,0 1 0 0 0,0 0 0 0 0,-1 0 0 0 0,-1 0 1 0 0,-1 13-1 0 0,0-14 66 0 0,-2-1 0 0 0,1 1 0 0 0,-2-1 0 0 0,1 0 0 0 0,-1 0 0 0 0,-1 0 0 0 0,0 0 1 0 0,0-1-1 0 0,-1 0 0 0 0,0 0 0 0 0,-1 0 0 0 0,-8 9 0 0 0,5-8-72 0 0,1-1 1 0 0,-1 0-1 0 0,-1 0 0 0 0,0-1 1 0 0,0 0-1 0 0,0-1 1 0 0,-1 0-1 0 0,0-1 0 0 0,-17 6 1 0 0,27-11-143 0 0,-1 0 0 0 0,0 0 1 0 0,0 0-1 0 0,0-1 0 0 0,0 1 1 0 0,0-1-1 0 0,0 0 0 0 0,0 0 0 0 0,0 0 1 0 0,0 0-1 0 0,0-1 0 0 0,1 1 1 0 0,-1-1-1 0 0,0 0 0 0 0,0 0 1 0 0,0 0-1 0 0,0 0 0 0 0,1 0 1 0 0,-1 0-1 0 0,1-1 0 0 0,-1 1 1 0 0,1-1-1 0 0,-4-2 0 0 0,4 1-317 0 0,-1 0 0 0 0,1 1 1 0 0,0-1-1 0 0,0 0 0 0 0,0 0 0 0 0,0 0 0 0 0,0 0 0 0 0,1 0 0 0 0,0-1 0 0 0,-1 1 0 0 0,1 0 0 0 0,-1-5 0 0 0,4-3-1594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6:03.788"/>
    </inkml:context>
    <inkml:brush xml:id="br0">
      <inkml:brushProperty name="width" value="0.05" units="cm"/>
      <inkml:brushProperty name="height" value="0.05" units="cm"/>
      <inkml:brushProperty name="color" value="#E71224"/>
    </inkml:brush>
  </inkml:definitions>
  <inkml:trace contextRef="#ctx0" brushRef="#br0">218 23 652 0 0,'-5'-3'359'0'0,"0"0"0"0"0,1 0 0 0 0,-1 1 0 0 0,0 0 0 0 0,0 0 0 0 0,0 0-1 0 0,0 0 1 0 0,-1 1 0 0 0,1 0 0 0 0,0 0 0 0 0,-1 1 0 0 0,1-1 0 0 0,-1 1 0 0 0,1 0 0 0 0,0 1 0 0 0,-1-1 0 0 0,1 1-1 0 0,0 0 1 0 0,-1 0 0 0 0,1 1 0 0 0,-6 2 0 0 0,6-2-220 0 0,-1 1-1 0 0,1 0 1 0 0,0 0 0 0 0,0 1-1 0 0,0-1 1 0 0,1 1-1 0 0,-1 0 1 0 0,1 1 0 0 0,0-1-1 0 0,0 1 1 0 0,0-1-1 0 0,1 1 1 0 0,-1 0 0 0 0,1 1-1 0 0,0-1 1 0 0,1 0 0 0 0,-1 1-1 0 0,-1 7 1 0 0,-1 2 75 0 0,1 1 0 0 0,1-1-1 0 0,0 1 1 0 0,1 0 0 0 0,0 27 0 0 0,2-35-170 0 0,0-1 0 0 0,1 1 0 0 0,1 0-1 0 0,-1-1 1 0 0,1 1 0 0 0,0-1 0 0 0,1 1 0 0 0,0-1-1 0 0,0 0 1 0 0,0 0 0 0 0,1-1 0 0 0,0 1 0 0 0,10 11-1 0 0,-12-15-127 0 0,0-1 0 0 0,1 1 0 0 0,0-1 0 0 0,-1 1 0 0 0,1-1 0 0 0,0 0 0 0 0,0 0 0 0 0,0-1 0 0 0,0 1 0 0 0,0 0 0 0 0,0-1 0 0 0,1 0 0 0 0,-1 0-1 0 0,0 0 1 0 0,1 0 0 0 0,-1 0 0 0 0,1-1 0 0 0,-1 0 0 0 0,1 1 0 0 0,-1-1 0 0 0,1-1 0 0 0,-1 1 0 0 0,1 0 0 0 0,-1-1 0 0 0,0 0 0 0 0,1 1 0 0 0,-1-2 0 0 0,1 1 0 0 0,-1 0-1 0 0,0 0 1 0 0,0-1 0 0 0,3-2 0 0 0,12-7-700 0 0,-1 0 0 0 0,-1-1 0 0 0,0-1 0 0 0,27-28 0 0 0,-36 33 548 0 0,0 1 0 0 0,-1-1 0 0 0,0 0 1 0 0,-1-1-1 0 0,1 0 0 0 0,-2 1 0 0 0,1-1 0 0 0,-1-1 1 0 0,-1 1-1 0 0,0-1 0 0 0,0 1 0 0 0,2-12 0 0 0,-7-4 1323 0 0,1 20 1948 0 0,1 15-2843 0 0,-1-1-1 0 0,1 1 1 0 0,1-1-1 0 0,0 1 1 0 0,0-1-1 0 0,1 0 1 0 0,0 1-1 0 0,1-1 1 0 0,0 0-1 0 0,0 0 1 0 0,1-1-1 0 0,0 1 1 0 0,1-1 0 0 0,10 16-1 0 0,-13-21-211 0 0,1 1 0 0 0,0 0 0 0 0,0-1 0 0 0,0 0 0 0 0,0 0 0 0 0,0 0 0 0 0,1 0 0 0 0,0 0 0 0 0,-1-1 0 0 0,1 1 0 0 0,0-1 0 0 0,0 0 0 0 0,0 0 1 0 0,1 0-1 0 0,-1-1 0 0 0,0 0 0 0 0,1 0 0 0 0,-1 0 0 0 0,1 0 0 0 0,-1 0 0 0 0,1-1 0 0 0,-1 0 0 0 0,1 0 0 0 0,-1 0 0 0 0,1-1 0 0 0,-1 1 0 0 0,0-1 0 0 0,1 0 0 0 0,-1-1 0 0 0,1 1 0 0 0,-1-1 0 0 0,0 1 0 0 0,0-1 0 0 0,5-3 0 0 0,0-1-211 0 0,0 0 1 0 0,0-1-1 0 0,-1 1 0 0 0,1-2 1 0 0,-1 1-1 0 0,-1-1 0 0 0,0 0 0 0 0,0-1 1 0 0,0 0-1 0 0,-1 0 0 0 0,0 0 0 0 0,-1-1 1 0 0,0 0-1 0 0,-1 0 0 0 0,0 0 1 0 0,4-17-1 0 0,-7 7 262 0 0,-1 17 1698 0 0,0 12-1463 0 0,1 15-13 0 0,0 0 0 0 0,2 1 0 0 0,7 29 0 0 0,-6-41-161 0 0,-1 0 0 0 0,2 0 0 0 0,11 22 0 0 0,7-6-1249 0 0,-20-26 602 0 0,1-1 0 0 0,-1 1 0 0 0,0-1 0 0 0,1 0 1 0 0,-1 0-1 0 0,1-1 0 0 0,7 3 0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6:04.148"/>
    </inkml:context>
    <inkml:brush xml:id="br0">
      <inkml:brushProperty name="width" value="0.05" units="cm"/>
      <inkml:brushProperty name="height" value="0.05" units="cm"/>
      <inkml:brushProperty name="color" value="#E71224"/>
    </inkml:brush>
  </inkml:definitions>
  <inkml:trace contextRef="#ctx0" brushRef="#br0">1 0 556 0 0,'25'92'2288'0'0,"17"122"0"0"0,-5-18-996 0 0,2 15-1057 0 0,-31-120-3861 0 0,-6-74 1917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6:04.508"/>
    </inkml:context>
    <inkml:brush xml:id="br0">
      <inkml:brushProperty name="width" value="0.05" units="cm"/>
      <inkml:brushProperty name="height" value="0.05" units="cm"/>
      <inkml:brushProperty name="color" value="#E71224"/>
    </inkml:brush>
  </inkml:definitions>
  <inkml:trace contextRef="#ctx0" brushRef="#br0">0 0 596 0 0,'5'4'4790'0'0,"20"15"-4120"0"0,2 0-786 0 0,0-2 1 0 0,1-1-1 0 0,0 0 1 0 0,2-3-1 0 0,-1 0 1 0 0,44 11-1 0 0,-22-10-2479 0 0,-30-12 1103 0 0</inkml:trace>
  <inkml:trace contextRef="#ctx0" brushRef="#br0" timeOffset="1">626 7 92 0 0,'0'39'1786'0'0,"-1"7"-570"0"0,2 0 1 0 0,2 0 0 0 0,10 48 0 0 0,-13-88-1206 0 0,1-4-300 0 0,5-36-5122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6:04.868"/>
    </inkml:context>
    <inkml:brush xml:id="br0">
      <inkml:brushProperty name="width" value="0.05" units="cm"/>
      <inkml:brushProperty name="height" value="0.05" units="cm"/>
      <inkml:brushProperty name="color" value="#E71224"/>
    </inkml:brush>
  </inkml:definitions>
  <inkml:trace contextRef="#ctx0" brushRef="#br0">57 296 640 0 0,'-6'-46'1604'0'0,"-19"-71"0"0"0,6 36 1682 0 0,15 66-2433 0 0,1-9 614 0 0,3 23-1659 0 0,1 0 0 0 0,-1 1 0 0 0,0-1 0 0 0,1 0 0 0 0,-1 1 0 0 0,1-1 0 0 0,-1 0 0 0 0,1 1 0 0 0,-1-1 0 0 0,1 0 0 0 0,-1 1 0 0 0,1-1 0 0 0,0 1 0 0 0,-1-1 0 0 0,1 1 0 0 0,0 0 0 0 0,0-1 0 0 0,-1 1 0 0 0,1 0 0 0 0,0-1 0 0 0,0 1 0 0 0,-1 0 0 0 0,1 0 0 0 0,0-1 0 0 0,0 1 0 0 0,0 0 0 0 0,1 0 0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6:05.216"/>
    </inkml:context>
    <inkml:brush xml:id="br0">
      <inkml:brushProperty name="width" value="0.05" units="cm"/>
      <inkml:brushProperty name="height" value="0.05" units="cm"/>
      <inkml:brushProperty name="color" value="#E71224"/>
    </inkml:brush>
  </inkml:definitions>
  <inkml:trace contextRef="#ctx0" brushRef="#br0">28 39 1304 0 0,'-4'7'691'0'0,"0"1"-1"0"0,0 0 0 0 0,1 1 1 0 0,0-1-1 0 0,1 0 1 0 0,0 1-1 0 0,0 0 0 0 0,0-1 1 0 0,0 18-1 0 0,2 7 30 0 0,6 44 0 0 0,-3-36 117 0 0,0 0-255 0 0,2 0-1 0 0,2 0 1 0 0,14 46-1 0 0,-21-87-598 0 0,0 1 0 0 0,0-1 1 0 0,0 0-1 0 0,0 1 0 0 0,0-1 0 0 0,0 0 0 0 0,0 1 0 0 0,0-1 0 0 0,0 0 0 0 0,0 1 1 0 0,0-1-1 0 0,1 0 0 0 0,-1 1 0 0 0,0-1 0 0 0,0 0 0 0 0,0 1 0 0 0,1-1 0 0 0,-1 0 1 0 0,0 0-1 0 0,0 1 0 0 0,1-1 0 0 0,-1 0 0 0 0,0 0 0 0 0,1 1 0 0 0,-1-1 0 0 0,0 0 0 0 0,0 0 1 0 0,1 0-1 0 0,-1 0 0 0 0,0 1 0 0 0,1-1 0 0 0,-1 0 0 0 0,1 0 0 0 0,-1 0 0 0 0,0 0 1 0 0,1 0-1 0 0,0 0 0 0 0,9-12-304 0 0,2-25-216 0 0,10-311-1876 0 0,-21 341 2353 0 0,0-1 0 0 0,0 0 1 0 0,1 1-1 0 0,0 0 1 0 0,1-1-1 0 0,0 1 0 0 0,6-11 1 0 0,-8 15 33 0 0,1 0 0 0 0,0 0 0 0 0,0 1 0 0 0,0-1 1 0 0,0 0-1 0 0,1 1 0 0 0,-1 0 0 0 0,1-1 1 0 0,-1 1-1 0 0,1 0 0 0 0,0 0 0 0 0,0 1 0 0 0,0-1 1 0 0,0 1-1 0 0,0-1 0 0 0,0 1 0 0 0,0 0 1 0 0,0 0-1 0 0,7-1 0 0 0,1 2-193 0 0,0 0 1 0 0,-1 1-1 0 0,1 0 1 0 0,0 1-1 0 0,20 5 0 0 0,27 5-3609 0 0,-44-12 2270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6:05.548"/>
    </inkml:context>
    <inkml:brush xml:id="br0">
      <inkml:brushProperty name="width" value="0.05" units="cm"/>
      <inkml:brushProperty name="height" value="0.05" units="cm"/>
      <inkml:brushProperty name="color" value="#E71224"/>
    </inkml:brush>
  </inkml:definitions>
  <inkml:trace contextRef="#ctx0" brushRef="#br0">78 5 424 0 0,'-2'-1'233'0'0,"0"1"0"0"0,0-1 0 0 0,0 0 0 0 0,0 1 1 0 0,0-1-1 0 0,0 1 0 0 0,0 0 0 0 0,0 0 0 0 0,0 0 0 0 0,-1 0 0 0 0,1 0 0 0 0,0 0 0 0 0,0 0 1 0 0,0 1-1 0 0,0-1 0 0 0,0 1 0 0 0,0-1 0 0 0,0 1 0 0 0,0 0 0 0 0,0 0 0 0 0,0 0 0 0 0,0 0 1 0 0,1 0-1 0 0,-1 0 0 0 0,0 1 0 0 0,1-1 0 0 0,-1 1 0 0 0,-2 2 0 0 0,2-1-85 0 0,0 0 1 0 0,0 0-1 0 0,0 1 0 0 0,0-1 0 0 0,1 1 0 0 0,-1-1 0 0 0,1 1 1 0 0,0 0-1 0 0,0 0 0 0 0,0-1 0 0 0,1 1 0 0 0,-1 0 0 0 0,1 0 1 0 0,0 0-1 0 0,1 6 0 0 0,-1-4-62 0 0,2 1 0 0 0,-1-1 0 0 0,1 0-1 0 0,0 0 1 0 0,0 0 0 0 0,0-1 0 0 0,1 1 0 0 0,0-1 0 0 0,0 1 0 0 0,1-1 0 0 0,-1 0 0 0 0,1 0-1 0 0,0 0 1 0 0,1-1 0 0 0,-1 1 0 0 0,1-1 0 0 0,0 0 0 0 0,8 5 0 0 0,-9-7-134 0 0,0 1 0 0 0,0-1 0 0 0,0 0 0 0 0,0 0 0 0 0,1-1 0 0 0,-1 1 0 0 0,1-1 0 0 0,-1 0 0 0 0,1 0 0 0 0,-1-1 0 0 0,1 1 0 0 0,-1-1 1 0 0,1 0-1 0 0,0 0 0 0 0,-1-1 0 0 0,1 1 0 0 0,-1-1 0 0 0,1 0 0 0 0,-1 0 0 0 0,1-1 0 0 0,-1 1 0 0 0,0-1 0 0 0,0 0 0 0 0,0 0 0 0 0,0 0 0 0 0,5-4 0 0 0,-7 4 15 0 0,0 1 0 0 0,0-1 0 0 0,0 1 0 0 0,0-1 0 0 0,0 0 0 0 0,-1 1 0 0 0,1-1 0 0 0,-1 0 0 0 0,1 0 0 0 0,-1 0 0 0 0,0 0 0 0 0,0 0 0 0 0,0-1 0 0 0,0 1 0 0 0,0 0 0 0 0,0-1 0 0 0,-1 1 0 0 0,1 0 0 0 0,-1-1 0 0 0,1 1 0 0 0,-1-1 0 0 0,0 1 0 0 0,0-4 0 0 0,-1 2 28 0 0,0 0 0 0 0,0 0 0 0 0,-1 0 0 0 0,1 0 0 0 0,-1 0 0 0 0,0 1 0 0 0,0-1 0 0 0,0 1 0 0 0,0-1 0 0 0,-1 1 0 0 0,1 0 0 0 0,-1 0 0 0 0,-4-3 0 0 0,2 0 6 0 0,-1 2 0 0 0,0-1-1 0 0,0 1 1 0 0,-1 0 0 0 0,1 0 0 0 0,-1 0-1 0 0,-9-3 1 0 0,13 6-41 0 0,-1 0 0 0 0,0-1-1 0 0,0 1 1 0 0,0 1 0 0 0,0-1 0 0 0,0 0-1 0 0,0 1 1 0 0,0 0 0 0 0,0 0 0 0 0,0 0-1 0 0,0 1 1 0 0,0-1 0 0 0,-4 2 0 0 0,5-1-283 0 0,0 1 0 0 0,0-1 1 0 0,1 1-1 0 0,-1 0 1 0 0,0 0-1 0 0,1 0 0 0 0,0 0 1 0 0,-1 0-1 0 0,1 1 0 0 0,0-1 1 0 0,0 1-1 0 0,0-1 0 0 0,0 1 1 0 0,-1 3-1 0 0,-2 10-1722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8:16.754"/>
    </inkml:context>
    <inkml:brush xml:id="br0">
      <inkml:brushProperty name="width" value="0.05" units="cm"/>
      <inkml:brushProperty name="height" value="0.05" units="cm"/>
      <inkml:brushProperty name="color" value="#E71224"/>
    </inkml:brush>
  </inkml:definitions>
  <inkml:trace contextRef="#ctx0" brushRef="#br0">62 10 8 0 0,'0'0'5000'0'0,"-4"2"-4748"0"0,-15 5 5 0 0,15-5 473 0 0,2-2-643 0 0,0 1-1 0 0,1 0 1 0 0,-1 0 0 0 0,0 0-1 0 0,1 0 1 0 0,-1 0 0 0 0,1 1-1 0 0,-1-1 1 0 0,1 0-1 0 0,0 1 1 0 0,-1-1 0 0 0,0 2-1 0 0,-1 8-16 0 0,0-1 0 0 0,0 1 0 0 0,1-1 0 0 0,1 1 0 0 0,0 0-1 0 0,0 0 1 0 0,2 18 0 0 0,12 78 166 0 0,-9-85-171 0 0,0-2-25 0 0,1 0 1 0 0,1 0-1 0 0,1-1 1 0 0,0 0 0 0 0,17 30-1 0 0,0-8 14 0 0,36 48 1 0 0,-51-79-54 0 0,0 0 1 0 0,0-2 0 0 0,1 1-1 0 0,1-1 1 0 0,-1 0 0 0 0,1-1-1 0 0,0 0 1 0 0,1-1-1 0 0,-1 0 1 0 0,1-1 0 0 0,1-1-1 0 0,-1 1 1 0 0,1-2 0 0 0,-1 0-1 0 0,21 2 1 0 0,-25-4-2 0 0,1-1 0 0 0,-1 0 0 0 0,1-1-1 0 0,0 1 1 0 0,-1-2 0 0 0,1 1 0 0 0,-1-1 0 0 0,0-1 0 0 0,1 0 0 0 0,-1 0 0 0 0,0 0 0 0 0,-1-1 0 0 0,1 0-1 0 0,-1 0 1 0 0,1-1 0 0 0,-1 0 0 0 0,-1-1 0 0 0,1 1 0 0 0,-1-1 0 0 0,0 0 0 0 0,0-1 0 0 0,8-11 0 0 0,-7 7-1 0 0,0 0-1 0 0,-1-1 1 0 0,-1 1 0 0 0,1-1 0 0 0,-2-1 0 0 0,0 1 0 0 0,0 0-1 0 0,-1-1 1 0 0,-1 0 0 0 0,0 0 0 0 0,-1 0 0 0 0,0 1 0 0 0,-1-1 0 0 0,-2-20-1 0 0,0 17 1 0 0,0-1 0 0 0,-1 1 0 0 0,-1 0 0 0 0,-1 0-1 0 0,0 0 1 0 0,-1 1 0 0 0,-1-1 0 0 0,0 2 0 0 0,-1-1-1 0 0,-1 1 1 0 0,0 0 0 0 0,-1 1 0 0 0,0 0 0 0 0,-18-18-1 0 0,12 16 22 0 0,0 1-1 0 0,0 1 0 0 0,-2 0 1 0 0,-31-18-1 0 0,40 26-240 0 0,-1 1 1 0 0,1-1-1 0 0,-1 2 0 0 0,1-1 1 0 0,-1 1-1 0 0,0 1 1 0 0,-1 0-1 0 0,1 0 0 0 0,0 1 1 0 0,0 1-1 0 0,-18 0 1 0 0,13 6-2760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8:17.318"/>
    </inkml:context>
    <inkml:brush xml:id="br0">
      <inkml:brushProperty name="width" value="0.05" units="cm"/>
      <inkml:brushProperty name="height" value="0.05" units="cm"/>
      <inkml:brushProperty name="color" value="#E71224"/>
    </inkml:brush>
  </inkml:definitions>
  <inkml:trace contextRef="#ctx0" brushRef="#br0">111 141 516 0 0,'-26'1'1825'0'0,"23"1"-1721"0"0,0 0 1 0 0,0-1-1 0 0,0 1 0 0 0,0 0 1 0 0,0 1-1 0 0,1-1 0 0 0,-1 1 1 0 0,1-1-1 0 0,-1 1 0 0 0,1 0 1 0 0,0-1-1 0 0,0 1 0 0 0,0 1 1 0 0,1-1-1 0 0,-1 0 0 0 0,-1 4 1 0 0,-18 56 733 0 0,21-62-823 0 0,-6 25 285 0 0,0 1 0 0 0,2-1 0 0 0,0 30 0 0 0,3-45-210 0 0,1 0 0 0 0,0 0 1 0 0,1-1-1 0 0,1 1 1 0 0,-1-1-1 0 0,2 1 1 0 0,-1-1-1 0 0,2 0 1 0 0,-1 1-1 0 0,9 16 1 0 0,-7-20-52 0 0,0 0 1 0 0,0 0 0 0 0,0-1 0 0 0,1 0 0 0 0,0 0-1 0 0,0 0 1 0 0,1 0 0 0 0,-1-1 0 0 0,1 0 0 0 0,0-1-1 0 0,1 1 1 0 0,8 3 0 0 0,-5-4-9 0 0,1 1 0 0 0,1-2 0 0 0,-1 0 0 0 0,0 0 0 0 0,1-1 0 0 0,-1-1 0 0 0,20 1 0 0 0,-7-3-3 0 0,0-1-1 0 0,0-1 0 0 0,0-2 0 0 0,-1 0 0 0 0,1-1 1 0 0,-1-2-1 0 0,38-16 0 0 0,-27 7-14 0 0,-1-2-1 0 0,-1-1 1 0 0,46-35-1 0 0,-62 41-33 0 0,0-1 1 0 0,0-1-1 0 0,-2 0 0 0 0,0-1 1 0 0,-1-1-1 0 0,0 0 0 0 0,14-27 1 0 0,-24 37 7 0 0,-1 0 0 0 0,0 0 0 0 0,-1 0 0 0 0,1 0 0 0 0,-1 0 0 0 0,-1-1 0 0 0,0 1 0 0 0,0-1 0 0 0,0 1 0 0 0,-1 0 0 0 0,-1-1 0 0 0,1 1 1 0 0,-1-1-1 0 0,-1 1 0 0 0,0-1 0 0 0,0 1 0 0 0,0 0 0 0 0,-1 0 0 0 0,0 0 0 0 0,-1 1 0 0 0,0-1 0 0 0,0 1 0 0 0,0-1 0 0 0,-1 1 0 0 0,-8-9 0 0 0,7 9 16 0 0,0 0 0 0 0,-1 1 0 0 0,1 0-1 0 0,-1 0 1 0 0,-1 0 0 0 0,1 1 0 0 0,-1 0-1 0 0,0 0 1 0 0,0 1 0 0 0,0 0-1 0 0,-1 0 1 0 0,1 1 0 0 0,-1 0 0 0 0,0 1-1 0 0,0 0 1 0 0,0 0 0 0 0,0 1 0 0 0,0 0-1 0 0,0 1 1 0 0,0 0 0 0 0,0 0 0 0 0,0 1-1 0 0,-13 2 1 0 0,13-1-150 0 0,1 1 0 0 0,-1 0 1 0 0,1 0-1 0 0,0 1 0 0 0,0 0 0 0 0,-13 9 0 0 0,13-7-725 0 0,0 0-1 0 0,1 1 1 0 0,-10 10-1 0 0,2 2-953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8:59.338"/>
    </inkml:context>
    <inkml:brush xml:id="br0">
      <inkml:brushProperty name="width" value="0.05" units="cm"/>
      <inkml:brushProperty name="height" value="0.05" units="cm"/>
      <inkml:brushProperty name="color" value="#E71224"/>
    </inkml:brush>
  </inkml:definitions>
  <inkml:trace contextRef="#ctx0" brushRef="#br0">27 6 260 0 0,'-6'-5'3952'0'0,"-9"25"-3548"0"0,14-8-104 0 0,1-1-124 0 0,-5 2-136 0 0,5 1-128 0 0,0-2-144 0 0,0 1-132 0 0,5 0-380 0 0,-1-3-804 0 0,1 0 356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8:17.805"/>
    </inkml:context>
    <inkml:brush xml:id="br0">
      <inkml:brushProperty name="width" value="0.05" units="cm"/>
      <inkml:brushProperty name="height" value="0.05" units="cm"/>
      <inkml:brushProperty name="color" value="#E71224"/>
    </inkml:brush>
  </inkml:definitions>
  <inkml:trace contextRef="#ctx0" brushRef="#br0">1 738 72 0 0,'0'5'159'0'0,"0"1"0"0"0,1-1-1 0 0,0 1 1 0 0,0-1 0 0 0,0 1 0 0 0,1-1 0 0 0,-1 0-1 0 0,1 1 1 0 0,0-1 0 0 0,1 0 0 0 0,0 0-1 0 0,-1-1 1 0 0,7 9 0 0 0,-2-6-12 0 0,-1-1-1 0 0,0 1 1 0 0,1-1-1 0 0,0-1 1 0 0,1 1-1 0 0,-1-1 1 0 0,16 7 0 0 0,-5-4-15 0 0,-1-1-1 0 0,2 0 1 0 0,-1-2 0 0 0,0 0 0 0 0,1-2 0 0 0,0 1 0 0 0,28-1 0 0 0,-29-3-47 0 0,1-2 0 0 0,-1 0 0 0 0,0-1 0 0 0,0-1 0 0 0,0-1 0 0 0,0 0-1 0 0,0-2 1 0 0,-1 0 0 0 0,0 0 0 0 0,-1-2 0 0 0,0 0 0 0 0,0-1 0 0 0,-1 0 0 0 0,27-25 0 0 0,-19 14 0 0 0,-1-1 1 0 0,-1-1 0 0 0,-1-1 0 0 0,0-1-1 0 0,-2 0 1 0 0,-2-2 0 0 0,0 0-1 0 0,13-31 1 0 0,-23 41-46 0 0,0-1 0 0 0,-1 0 0 0 0,-1 1 0 0 0,-1-1 0 0 0,0 0 1 0 0,-1-1-1 0 0,-1 1 0 0 0,-1 0 0 0 0,-1 0 0 0 0,0-1 0 0 0,-1 1 0 0 0,-1 0 0 0 0,-1 0 0 0 0,-1 0 0 0 0,0 1 1 0 0,-1 0-1 0 0,-1 0 0 0 0,-1 0 0 0 0,-13-21 0 0 0,14 25 19 0 0,-1 1 1 0 0,-1 0-1 0 0,0 0 1 0 0,0 1-1 0 0,-1 1 1 0 0,0-1-1 0 0,-1 2 1 0 0,-1-1-1 0 0,1 2 0 0 0,-1-1 1 0 0,-1 2-1 0 0,1-1 1 0 0,-1 2-1 0 0,-1 0 1 0 0,1 0-1 0 0,-1 1 1 0 0,0 1-1 0 0,0 0 0 0 0,0 1 1 0 0,-1 1-1 0 0,1 0 1 0 0,-1 1-1 0 0,1 1 1 0 0,-26 1-1 0 0,14 3-201 0 0,1 1-1 0 0,0 1 1 0 0,0 1-1 0 0,-26 12 1 0 0,-92 47-3218 0 0,121-55 2414 0 0,-40 22-1216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8:18.557"/>
    </inkml:context>
    <inkml:brush xml:id="br0">
      <inkml:brushProperty name="width" value="0.05" units="cm"/>
      <inkml:brushProperty name="height" value="0.05" units="cm"/>
      <inkml:brushProperty name="color" value="#E71224"/>
    </inkml:brush>
  </inkml:definitions>
  <inkml:trace contextRef="#ctx0" brushRef="#br0">8 686 256 0 0,'-5'2'612'0'0,"5"-2"-563"0"0,0 0 0 0 0,0 0 0 0 0,0 0 0 0 0,0 0 0 0 0,0 0 0 0 0,0 0 0 0 0,0 0 0 0 0,0 0 0 0 0,0 0 0 0 0,0 0 0 0 0,0-1 0 0 0,0 1 0 0 0,0 0 0 0 0,0 0 0 0 0,0 0 1 0 0,0 0-1 0 0,0 0 0 0 0,0 0 0 0 0,0 0 0 0 0,0 0 0 0 0,0 0 0 0 0,0 0 0 0 0,0-1 0 0 0,0 1 0 0 0,0 0 0 0 0,0 0 0 0 0,0 0 0 0 0,0 0 0 0 0,0 0 0 0 0,0 0 0 0 0,0 0 0 0 0,0 0 0 0 0,0 0 0 0 0,0 0 0 0 0,0 0 0 0 0,-1 0 0 0 0,1 0 1 0 0,0 0-1 0 0,0-1 0 0 0,0 1 0 0 0,0 0 0 0 0,0 0 0 0 0,0 0 0 0 0,0 0 0 0 0,0 0 0 0 0,0 0 0 0 0,0 0 0 0 0,0 0 0 0 0,-1 0 0 0 0,1 0 0 0 0,0 0 0 0 0,0 0 0 0 0,0 0 0 0 0,0 0 0 0 0,0 0 0 0 0,12-14 148 0 0,0 0-1 0 0,1 0 0 0 0,0 2 0 0 0,1-1 1 0 0,1 2-1 0 0,24-16 0 0 0,-10 7-40 0 0,281-174 680 0 0,-249 158-731 0 0,118-64 104 0 0,147-93-898 0 0,-268 159-2671 0 0,-51 32 2095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8:19.096"/>
    </inkml:context>
    <inkml:brush xml:id="br0">
      <inkml:brushProperty name="width" value="0.05" units="cm"/>
      <inkml:brushProperty name="height" value="0.05" units="cm"/>
      <inkml:brushProperty name="color" value="#E71224"/>
    </inkml:brush>
  </inkml:definitions>
  <inkml:trace contextRef="#ctx0" brushRef="#br0">75 1042 12 0 0,'0'0'1753'0'0,"1"-4"-1232"0"0,4-31 651 0 0,0 1 0 0 0,-2-70-1 0 0,0 8-197 0 0,-2-5-478 0 0,-22-188 0 0 0,18 262-477 0 0,-32-222 86 0 0,2 148-1452 0 0,33 99 696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8:19.784"/>
    </inkml:context>
    <inkml:brush xml:id="br0">
      <inkml:brushProperty name="width" value="0.05" units="cm"/>
      <inkml:brushProperty name="height" value="0.05" units="cm"/>
      <inkml:brushProperty name="color" value="#E71224"/>
    </inkml:brush>
  </inkml:definitions>
  <inkml:trace contextRef="#ctx0" brushRef="#br0">900 864 236 0 0,'-112'-151'3729'0'0,"21"37"-2423"0"0,-77-129 1 0 0,141 202-1022 0 0,-1 1 1 0 0,-64-67-1 0 0,72 86-117 0 0,-2 2-1 0 0,0 1 1 0 0,-1 0 0 0 0,0 2-1 0 0,-1 1 1 0 0,-36-17-1 0 0,47 27-101 0 0,1 1 0 0 0,-1 1 0 0 0,-1 0 0 0 0,-14-2 0 0 0,-15-3-42 0 0,38 8-157 0 0,1-1 1 0 0,-1 1 0 0 0,1 0-1 0 0,-1 0 1 0 0,0 0 0 0 0,1 1-1 0 0,-6 1 1 0 0,8-2-335 0 0,-13 4-3545 0 0,9 1 2085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59.776"/>
    </inkml:context>
    <inkml:brush xml:id="br0">
      <inkml:brushProperty name="width" value="0.05" units="cm"/>
      <inkml:brushProperty name="height" value="0.05" units="cm"/>
      <inkml:brushProperty name="color" value="#E71224"/>
    </inkml:brush>
  </inkml:definitions>
  <inkml:trace contextRef="#ctx0" brushRef="#br0">452 4 392 0 0,'-1'-1'181'0'0,"0"1"1"0"0,-1-1-1 0 0,1 1 1 0 0,0 0-1 0 0,-1-1 0 0 0,1 1 1 0 0,0 0-1 0 0,-1 0 1 0 0,1 0-1 0 0,0 0 0 0 0,-1 0 1 0 0,1 0-1 0 0,0 0 1 0 0,-1 0-1 0 0,1 1 1 0 0,0-1-1 0 0,-1 0 0 0 0,1 1 1 0 0,0-1-1 0 0,0 1 1 0 0,-1 0-1 0 0,1-1 0 0 0,0 1 1 0 0,0 0-1 0 0,0 0 1 0 0,0 0-1 0 0,0 0 0 0 0,0 0 1 0 0,0 0-1 0 0,0 0 1 0 0,0 0-1 0 0,1 0 0 0 0,-1 0 1 0 0,0 0-1 0 0,-1 3 1 0 0,-2 5-64 0 0,0 0 1 0 0,0 1 0 0 0,-4 19 0 0 0,4-13 367 0 0,-36 143 503 0 0,-2 7-332 0 0,-183 452 472 0 0,213-590-1190 0 0,6-12-296 0 0,-1-1-1 0 0,-1 0 0 0 0,-15 23 1 0 0,19-40-3164 0 0,-6-15 1728 0 0,3-6-377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6:00.233"/>
    </inkml:context>
    <inkml:brush xml:id="br0">
      <inkml:brushProperty name="width" value="0.05" units="cm"/>
      <inkml:brushProperty name="height" value="0.05" units="cm"/>
      <inkml:brushProperty name="color" value="#E71224"/>
    </inkml:brush>
  </inkml:definitions>
  <inkml:trace contextRef="#ctx0" brushRef="#br0">3 107 88 0 0,'-1'0'173'0'0,"1"-1"0"0"0,0 0 1 0 0,-1 1-1 0 0,1-1 0 0 0,0 0 0 0 0,0 1 0 0 0,0-1 0 0 0,0 0 1 0 0,0 0-1 0 0,0 1 0 0 0,0-1 0 0 0,0 0 0 0 0,0 1 0 0 0,0-1 1 0 0,0 0-1 0 0,1 0 0 0 0,-1 1 0 0 0,0-1 0 0 0,0 0 0 0 0,1 1 1 0 0,-1-1-1 0 0,1-1 0 0 0,10 10 860 0 0,17 29-445 0 0,46 100 961 0 0,-20-34-785 0 0,-44-85-630 0 0,100 161 1018 0 0,-94-156-1012 0 0,2 0 1 0 0,1-1 0 0 0,0-1 0 0 0,2-1 0 0 0,28 23 0 0 0,-42-38-149 0 0,-1-1 0 0 0,1 1 0 0 0,0-1 1 0 0,0 0-1 0 0,1-1 0 0 0,-1 0 0 0 0,1 0 1 0 0,0-1-1 0 0,11 3 0 0 0,-15-5-30 0 0,-1 1 1 0 0,1-1-1 0 0,0 0 0 0 0,-1-1 0 0 0,1 1 0 0 0,-1-1 0 0 0,1 1 0 0 0,-1-1 0 0 0,1 0 0 0 0,-1 0 0 0 0,1 0 1 0 0,-1-1-1 0 0,0 1 0 0 0,0-1 0 0 0,0 0 0 0 0,0 0 0 0 0,0 0 0 0 0,0 0 0 0 0,0-1 0 0 0,-1 1 1 0 0,1-1-1 0 0,-1 1 0 0 0,4-6 0 0 0,1-3-73 0 0,-1 1 0 0 0,0 0 0 0 0,-1-1 0 0 0,0 0 0 0 0,-1 0 0 0 0,0-1 0 0 0,-1 1 0 0 0,0-1 0 0 0,-1 0 0 0 0,0 0 0 0 0,0-21 0 0 0,-2-11-350 0 0,-12-85 0 0 0,2 29-31 0 0,-26-168-1813 0 0,30 248 279 0 0,3 12 858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6:01.068"/>
    </inkml:context>
    <inkml:brush xml:id="br0">
      <inkml:brushProperty name="width" value="0.05" units="cm"/>
      <inkml:brushProperty name="height" value="0.05" units="cm"/>
      <inkml:brushProperty name="color" value="#E71224"/>
    </inkml:brush>
  </inkml:definitions>
  <inkml:trace contextRef="#ctx0" brushRef="#br0">99 14 500 0 0,'-1'-1'155'0'0,"0"0"1"0"0,-1-1-1 0 0,1 1 0 0 0,-1 0 0 0 0,1 0 1 0 0,-1 0-1 0 0,0 0 0 0 0,1 1 0 0 0,-1-1 1 0 0,0 0-1 0 0,1 1 0 0 0,-1-1 0 0 0,0 1 1 0 0,0-1-1 0 0,0 1 0 0 0,1 0 0 0 0,-1 0 1 0 0,0 0-1 0 0,0 0 0 0 0,0 0 0 0 0,0 0 1 0 0,0 1-1 0 0,1-1 0 0 0,-1 0 0 0 0,0 1 1 0 0,0 0-1 0 0,1-1 0 0 0,-1 1 0 0 0,0 0 1 0 0,1 0-1 0 0,-1 0 0 0 0,1 0 0 0 0,-1 0 1 0 0,1 0-1 0 0,-1 0 0 0 0,1 1 0 0 0,0-1 1 0 0,0 0-1 0 0,-1 1 0 0 0,1-1 0 0 0,0 1 1 0 0,0 0-1 0 0,1-1 0 0 0,-1 1 0 0 0,0 0 1 0 0,0-1-1 0 0,0 3 0 0 0,-4 11 34 0 0,1 1-1 0 0,0-1 1 0 0,1 0-1 0 0,-2 25 1 0 0,3-24 229 0 0,-1 23 23 0 0,2 0 1 0 0,6 59 0 0 0,-4-86-358 0 0,0 0 0 0 0,1 1 0 0 0,0-1 0 0 0,1 0 0 0 0,1 0 0 0 0,0-1 0 0 0,1 1 0 0 0,0-1 0 0 0,0 0 0 0 0,10 14 0 0 0,-13-22-99 0 0,1 1-1 0 0,0-1 1 0 0,0 0 0 0 0,0 1 0 0 0,0-1 0 0 0,0-1 0 0 0,1 1 0 0 0,-1-1 0 0 0,1 1 0 0 0,0-1 0 0 0,0 0 0 0 0,0 0 0 0 0,0-1 0 0 0,0 1 0 0 0,0-1 0 0 0,0 0-1 0 0,1 0 1 0 0,-1 0 0 0 0,0 0 0 0 0,1-1 0 0 0,-1 0 0 0 0,0 0 0 0 0,1 0 0 0 0,-1-1 0 0 0,0 1 0 0 0,1-1 0 0 0,-1 0 0 0 0,0 0 0 0 0,0 0 0 0 0,1-1-1 0 0,-1 0 1 0 0,4-2 0 0 0,7-4-158 0 0,0 0 0 0 0,0-1 0 0 0,-1-1-1 0 0,-1 0 1 0 0,0-1 0 0 0,0-1 0 0 0,-1 0-1 0 0,0 0 1 0 0,-1-1 0 0 0,0-1 0 0 0,-1 0-1 0 0,-1 0 1 0 0,0-1 0 0 0,-1 0 0 0 0,-1-1-1 0 0,0 1 1 0 0,-1-1 0 0 0,4-21 0 0 0,-8 30 106 0 0,-1 0 0 0 0,0 0 0 0 0,0-1 0 0 0,-1 1 0 0 0,0-1 0 0 0,0 1 0 0 0,0 0 0 0 0,-1-1 0 0 0,-1 1 0 0 0,1 0 0 0 0,-1 0 0 0 0,0 0 0 0 0,-1 0 0 0 0,1 0 0 0 0,-1 0 0 0 0,-1 1 0 0 0,1-1 0 0 0,-7-8 0 0 0,4 8 94 0 0,0 0-1 0 0,-1 0 1 0 0,1 0 0 0 0,-1 1 0 0 0,0 0 0 0 0,-1 0 0 0 0,0 1-1 0 0,0 0 1 0 0,0 0 0 0 0,0 1 0 0 0,-1 0 0 0 0,1 0-1 0 0,-18-4 1 0 0,9 4-36 0 0,0 0 0 0 0,0 1 0 0 0,0 1 0 0 0,0 1 0 0 0,0 0 0 0 0,-29 3 0 0 0,33-2-488 0 0,-5 2-2822 0 0,6 2 1631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6:07.249"/>
    </inkml:context>
    <inkml:brush xml:id="br0">
      <inkml:brushProperty name="width" value="0.05" units="cm"/>
      <inkml:brushProperty name="height" value="0.05" units="cm"/>
      <inkml:brushProperty name="color" value="#E71224"/>
    </inkml:brush>
  </inkml:definitions>
  <inkml:trace contextRef="#ctx0" brushRef="#br0">84 1 560 0 0,'-74'18'6843'0'0,"72"-18"-6483"0"0,2 0-319 0 0,0 0 0 0 0,-1 0 0 0 0,1 0 0 0 0,0 0 0 0 0,0 0 0 0 0,-1 0 0 0 0,1 0 0 0 0,0 0 0 0 0,0 0 0 0 0,0 0 0 0 0,-1 0 0 0 0,1 0 0 0 0,0 0 0 0 0,0 0 0 0 0,-1 0 0 0 0,1 0 0 0 0,0 0 0 0 0,0 1 0 0 0,0-1 0 0 0,-1 0 0 0 0,1 0 0 0 0,0 0 0 0 0,0 0 0 0 0,0 0 0 0 0,0 1 0 0 0,-1-1 0 0 0,1 0 0 0 0,0 0-1 0 0,0 0 1 0 0,0 0 0 0 0,0 1 0 0 0,0-1 0 0 0,-1 0 0 0 0,1 0 0 0 0,0 0 0 0 0,0 1 0 0 0,0-1 0 0 0,0 0 0 0 0,0 0 0 0 0,0 0 0 0 0,0 1 0 0 0,0-1 0 0 0,0 0 0 0 0,0 0 0 0 0,0 1 0 0 0,0-1 0 0 0,0 0 0 0 0,0 1 0 0 0,8 3 33 0 0,-1 0-1 0 0,1 0 1 0 0,0-1 0 0 0,0 0 0 0 0,1 0-1 0 0,-1-1 1 0 0,11 2 0 0 0,69 8 202 0 0,-54-9-192 0 0,62 8 98 0 0,181 26 111 0 0,-226-28-258 0 0,-20-4 81 0 0,0 1-1 0 0,47 15 1 0 0,-77-21-113 0 0,-1 0 0 0 0,0 0 0 0 0,1 0 0 0 0,-1 0 0 0 0,0 0-1 0 0,1 0 1 0 0,-1 1 0 0 0,0-1 0 0 0,1 0 0 0 0,-1 0 0 0 0,0 0 0 0 0,1 0 0 0 0,-1 1 0 0 0,0-1 0 0 0,0 0 0 0 0,1 0 0 0 0,-1 0 0 0 0,0 1 0 0 0,0-1 0 0 0,1 0 0 0 0,-1 1 0 0 0,0-1 0 0 0,0 0 0 0 0,0 0 0 0 0,1 1 0 0 0,-1-1 0 0 0,0 0 0 0 0,0 1 0 0 0,0-1-1 0 0,0 0 1 0 0,0 1 0 0 0,0-1 0 0 0,0 1 0 0 0,0-1 0 0 0,0 0 0 0 0,0 1 0 0 0,0-1 0 0 0,0 0 0 0 0,0 1 0 0 0,0-1 0 0 0,0 0 0 0 0,0 1 0 0 0,0-1 0 0 0,0 0 0 0 0,0 1 0 0 0,0-1 0 0 0,-1 0 0 0 0,1 1 0 0 0,0-1 0 0 0,0 0 0 0 0,0 1 0 0 0,-1-1 0 0 0,1 0-1 0 0,0 0 1 0 0,0 1 0 0 0,-1-1 0 0 0,1 0 0 0 0,0 0 0 0 0,-1 0 0 0 0,1 1 0 0 0,0-1 0 0 0,-1 0 0 0 0,1 0 0 0 0,0 0 0 0 0,-1 0 0 0 0,1 0 0 0 0,-1 0 0 0 0,-22 11-890 0 0,22-11 747 0 0,0 1 0 0 0,0-1 0 0 0,0 0 0 0 0,-1 0 0 0 0,1 0 0 0 0,0 0 0 0 0,0 0 0 0 0,-1 0 0 0 0,1 0 0 0 0,0 0 0 0 0,0 0 0 0 0,-1 0 0 0 0,-1-1 0 0 0,-16-8-4687 0 0,3-1 2514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6:08.536"/>
    </inkml:context>
    <inkml:brush xml:id="br0">
      <inkml:brushProperty name="width" value="0.05" units="cm"/>
      <inkml:brushProperty name="height" value="0.05" units="cm"/>
      <inkml:brushProperty name="color" value="#E71224"/>
    </inkml:brush>
  </inkml:definitions>
  <inkml:trace contextRef="#ctx0" brushRef="#br0">11 9 340 0 0,'0'0'598'0'0,"-11"-8"6383"0"0,201 59-6225 0 0,-121-29-748 0 0,-62-20-20 0 0,2 0-25 0 0,-1 1 0 0 0,0 0 0 0 0,0 0 0 0 0,0 0 0 0 0,0 1 0 0 0,13 9 0 0 0,-20-12 40 0 0,0 0 1 0 0,0 0-1 0 0,0 0 1 0 0,0 0-1 0 0,0 0 0 0 0,0 0 1 0 0,0 0-1 0 0,0 0 0 0 0,-1 0 1 0 0,1 0-1 0 0,0 0 1 0 0,-1 0-1 0 0,1 1 0 0 0,-1-1 1 0 0,0 0-1 0 0,1 0 0 0 0,-1 1 1 0 0,0-1-1 0 0,1 0 1 0 0,-1 1-1 0 0,0-1 0 0 0,0 0 1 0 0,0 1-1 0 0,0-1 0 0 0,-1 0 1 0 0,1 1-1 0 0,-1 1 0 0 0,-16 27 386 0 0,14-26-278 0 0,-11 13 127 0 0,0-1 1 0 0,-1 0-1 0 0,-1-1 0 0 0,0-1 1 0 0,-1 0-1 0 0,-1-2 0 0 0,-26 16 0 0 0,36-23-109 0 0,0 0-1 0 0,1 0 1 0 0,-1 1-1 0 0,-12 12 0 0 0,19-17-104 0 0,-11 6-27 0 0,0 1-2021 0 0,2-9-3305 0 0,-2-4 2951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6:10.611"/>
    </inkml:context>
    <inkml:brush xml:id="br0">
      <inkml:brushProperty name="width" value="0.05" units="cm"/>
      <inkml:brushProperty name="height" value="0.05" units="cm"/>
      <inkml:brushProperty name="color" value="#E71224"/>
    </inkml:brush>
  </inkml:definitions>
  <inkml:trace contextRef="#ctx0" brushRef="#br0">30 5 464 0 0,'0'0'521'0'0,"-6"-4"-9"0"0,6 4-462 0 0,0 0 0 0 0,0 0 0 0 0,0 0 0 0 0,0 0 0 0 0,0 0-1 0 0,0 0 1 0 0,-1 0 0 0 0,1 0 0 0 0,0 0 0 0 0,0 0 0 0 0,0 0-1 0 0,0 0 1 0 0,0 0 0 0 0,-1 0 0 0 0,1 0 0 0 0,0 0 0 0 0,0 0-1 0 0,0 0 1 0 0,0 0 0 0 0,0 0 0 0 0,0 0 0 0 0,-1 0 0 0 0,1 0 0 0 0,0 0-1 0 0,0 0 1 0 0,0 0 0 0 0,0 0 0 0 0,0 1 0 0 0,0-1 0 0 0,0 0-1 0 0,-1 0 1 0 0,1 0 0 0 0,0 0 0 0 0,0 0 0 0 0,0 0 0 0 0,0 0-1 0 0,0 0 1 0 0,0 1 0 0 0,0-1 0 0 0,0 0 0 0 0,0 0 0 0 0,0 0 0 0 0,0 0-1 0 0,0 0 1 0 0,0 1 0 0 0,0-1 0 0 0,0 0 0 0 0,0 0 0 0 0,0 0-1 0 0,0 0 1 0 0,0 0 0 0 0,0 0 0 0 0,0 1 0 0 0,0-1 0 0 0,0 0 0 0 0,0 0-1 0 0,0 0 1 0 0,0 0 0 0 0,0 0 0 0 0,0 0 0 0 0,0 1 0 0 0,0-1-1 0 0,0 0 1 0 0,0 0 0 0 0,0 0 0 0 0,0 0 0 0 0,1 0 0 0 0,-1 0-1 0 0,40 149 2111 0 0,-27-120-1784 0 0,-12-26-346 0 0,1 0-1 0 0,0 0 1 0 0,-1 0 0 0 0,0 1-1 0 0,0-1 1 0 0,0 0 0 0 0,0 1 0 0 0,0-1-1 0 0,-1 1 1 0 0,1 3 0 0 0,-1-6-22 0 0,6 12-1035 0 0,-5-31 885 0 0,1 0 0 0 0,-2 0-1 0 0,-1 0 1 0 0,-3-23 0 0 0,0-24-135 0 0,4 63 258 0 0,2 7 77 0 0,0-1 0 0 0,0 1 0 0 0,-1 0 1 0 0,0 0-1 0 0,0 1 0 0 0,0-1 0 0 0,-1 0 1 0 0,1 0-1 0 0,-2 10 0 0 0,2 1 113 0 0,-1 0 0 0 0,0 0-1 0 0,-4 17 1 0 0,0-7-1155 0 0,-5-52 703 0 0,-19-36 1 0 0,27 59 338 0 0,0 1 0 0 0,0 0 0 0 0,0 0 0 0 0,-1 0 0 0 0,1 0 0 0 0,0 0 0 0 0,-1 0 0 0 0,0 0 0 0 0,1 1 0 0 0,-1-1 0 0 0,0 1 0 0 0,0-1 0 0 0,0 1 0 0 0,0-1 0 0 0,0 1 0 0 0,-4-1 0 0 0,4 1 142 0 0,-9-2 221 0 0,11 3-420 0 0,0 0 0 0 0,0 0 0 0 0,0 0 0 0 0,0 0 0 0 0,-1 0 0 0 0,1-1 0 0 0,0 1 0 0 0,0 0 0 0 0,0 0 0 0 0,0 0 0 0 0,0 0 0 0 0,-1 0 0 0 0,1 0 0 0 0,0 0 0 0 0,0 0 0 0 0,0 0 0 0 0,0 0 0 0 0,-1 0 0 0 0,1-1 0 0 0,0 1 0 0 0,0 0 0 0 0,0 0 0 0 0,-1 0 0 0 0,1 0 0 0 0,0 0 0 0 0,0 1 1 0 0,0-1-1 0 0,0 0 0 0 0,-1 0 0 0 0,1 0 0 0 0,0 0 0 0 0,0 0 0 0 0,0 0 0 0 0,0 0 0 0 0,-1 0 0 0 0,1 0 0 0 0,0 0 0 0 0,0 0 0 0 0,0 1 0 0 0,0-1 0 0 0,0 0 0 0 0,-1 0 0 0 0,1 0 0 0 0,0 0 0 0 0,0 0 0 0 0,0 1 0 0 0,0-1 0 0 0,0 0 0 0 0,0 0 0 0 0,0 0 0 0 0,0 0 0 0 0,0 1 0 0 0,0-1 0 0 0,0 0 0 0 0,0 0 0 0 0,-1 0 0 0 0,1 1 0 0 0,0-1 0 0 0,0 0 0 0 0,5 8-177 0 0,1-1-1 0 0,-1 0 1 0 0,1-1 0 0 0,11 12-1 0 0,-16-17 125 0 0,-1 1-14 0 0,0 1 88 0 0,-1-1 0 0 0,0 1 0 0 0,1-1 0 0 0,-1 1 0 0 0,0-1 0 0 0,0 1 0 0 0,0-1 0 0 0,-1 1 0 0 0,1-1 0 0 0,-3 3 0 0 0,3-3 3 0 0,-1 0 0 0 0,1 1 1 0 0,-1-1-1 0 0,1 1 0 0 0,0-1 0 0 0,0 0 0 0 0,0 1 0 0 0,0 0 0 0 0,0 4 1 0 0,1-5 16 0 0,-1-2-80 0 0,1 1 0 0 0,0-1 0 0 0,-1 0 0 0 0,1 1 0 0 0,0-1 1 0 0,0 0-1 0 0,-1 1 0 0 0,1-1 0 0 0,0 1 0 0 0,0-1 0 0 0,0 1 1 0 0,-1-1-1 0 0,1 1 0 0 0,0-1 0 0 0,0 0 0 0 0,0 1 0 0 0,0-1 1 0 0,0 1-1 0 0,0-1 0 0 0,0 1 0 0 0,0-1 0 0 0,0 1 0 0 0,0-1 1 0 0,0 1-1 0 0,1-1 0 0 0,-1 1 0 0 0,0-1 0 0 0,0 0 0 0 0,0 1 1 0 0,0-1-1 0 0,1 1 0 0 0,4-6-125 0 0,0-1 1 0 0,0 0-1 0 0,0-1 0 0 0,-1 1 1 0 0,0-1-1 0 0,-1 0 1 0 0,0 0-1 0 0,4-9 0 0 0,-6 12 132 0 0,0 0 0 0 0,1 0 0 0 0,0 0-1 0 0,0 1 1 0 0,0-1 0 0 0,4-4 0 0 0,-5 7 27 0 0,16-22 181 0 0,-16 22-179 0 0,4-3 14 0 0,1 1 0 0 0,-1-1-1 0 0,0 1 1 0 0,1 1 0 0 0,-1-1 0 0 0,8-1 0 0 0,-11 3-6 0 0,-1 0 1 0 0,3-2 10 0 0,-3 2-5 0 0,0 0 0 0 0,1 0 0 0 0,-1 1-1 0 0,1-1 1 0 0,-1 0 0 0 0,0 1 0 0 0,1-1-1 0 0,-1 1 1 0 0,1 0 0 0 0,0-1-1 0 0,-1 1 1 0 0,1 0 0 0 0,-1 0 0 0 0,1 0-1 0 0,-1 0 1 0 0,1 0 0 0 0,-1 0 0 0 0,1 1-1 0 0,-1-1 1 0 0,1 0 0 0 0,-1 1 0 0 0,1-1-1 0 0,-1 1 1 0 0,3 1 0 0 0,-3-1 352 0 0,-3 12 309 0 0,-6-5-383 0 0,-2 0 0 0 0,1 0 0 0 0,-1-1 0 0 0,0 0 0 0 0,-1 0 0 0 0,1-1 0 0 0,-16 5 0 0 0,25-10-228 0 0,-1 1-32 0 0,2-2-48 0 0,0 0-1 0 0,0 0 1 0 0,0 0 0 0 0,-1 0 0 0 0,1 0-1 0 0,0 1 1 0 0,0-1 0 0 0,0 0-1 0 0,0 0 1 0 0,0 0 0 0 0,-1 0-1 0 0,1 0 1 0 0,0 0 0 0 0,0 0-1 0 0,0 1 1 0 0,0-1 0 0 0,0 0-1 0 0,0 0 1 0 0,-1 0 0 0 0,1 0-1 0 0,0 1 1 0 0,0-1 0 0 0,0 0-1 0 0,0 0 1 0 0,0 0 0 0 0,0 1-1 0 0,0-1 1 0 0,0 0 0 0 0,0 0-1 0 0,0 0 1 0 0,0 0 0 0 0,0 1 0 0 0,0-1-1 0 0,0 0 1 0 0,0 0 0 0 0,0 0-1 0 0,0 1 1 0 0,0-1 0 0 0,0 0-1 0 0,0 0 1 0 0,0 0 0 0 0,1 1-1 0 0,1-1-59 0 0,0 1 0 0 0,1-1-1 0 0,-1 0 1 0 0,0 1 0 0 0,1-1-1 0 0,-1 0 1 0 0,0 0 0 0 0,1-1-1 0 0,-1 1 1 0 0,0 0 0 0 0,1-1-1 0 0,-1 0 1 0 0,0 1 0 0 0,0-1 0 0 0,0 0-1 0 0,1 0 1 0 0,2-2 0 0 0,1-1-169 0 0,0 1 0 0 0,0-2 0 0 0,0 1 0 0 0,8-8 0 0 0,-13 11 151 0 0,0 0 10 0 0,2-3 47 0 0,-2 3 731 0 0,-4 1-647 0 0,1 0 1 0 0,0 1-1 0 0,-1-1 1 0 0,1 1-1 0 0,0 0 1 0 0,0-1-1 0 0,-1 1 1 0 0,1 0-1 0 0,0 0 1 0 0,0 1 0 0 0,0-1-1 0 0,0 0 1 0 0,0 1-1 0 0,1-1 1 0 0,-1 1-1 0 0,0-1 1 0 0,-1 3-1 0 0,-26 37 1053 0 0,11-15-700 0 0,14-5-930 0 0,3-10-3145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8:59.712"/>
    </inkml:context>
    <inkml:brush xml:id="br0">
      <inkml:brushProperty name="width" value="0.05" units="cm"/>
      <inkml:brushProperty name="height" value="0.05" units="cm"/>
      <inkml:brushProperty name="color" value="#E71224"/>
    </inkml:brush>
  </inkml:definitions>
  <inkml:trace contextRef="#ctx0" brushRef="#br0">22 282 792 0 0,'-5'17'982'0'0,"0"0"0"0"0,2 0 0 0 0,-4 26 0 0 0,6-36-622 0 0,1 1 0 0 0,0 0 0 0 0,0-1-1 0 0,0 1 1 0 0,1-1 0 0 0,0 1 0 0 0,1-1-1 0 0,0 1 1 0 0,0-1 0 0 0,5 11-1 0 0,-7-16-302 0 0,1-1-1 0 0,0 0 1 0 0,-1 0-1 0 0,1 0 0 0 0,0 1 1 0 0,0-1-1 0 0,0 0 1 0 0,0 0-1 0 0,0 0 0 0 0,0 0 1 0 0,0-1-1 0 0,0 1 1 0 0,0 0-1 0 0,0 0 0 0 0,0-1 1 0 0,1 1-1 0 0,-1-1 1 0 0,0 1-1 0 0,0-1 0 0 0,1 1 1 0 0,-1-1-1 0 0,0 0 1 0 0,1 1-1 0 0,1-1 0 0 0,0 0-7 0 0,0-1 0 0 0,0 1 0 0 0,0-1 0 0 0,0 0 0 0 0,0 0 0 0 0,0 0 0 0 0,0 0 1 0 0,-1-1-1 0 0,1 1 0 0 0,5-4 0 0 0,4-5-14 0 0,1-1-1 0 0,-1 0 1 0 0,14-16 0 0 0,-21 21 34 0 0,13-15-182 0 0,-1-1-1 0 0,0-1 1 0 0,-2 0-1 0 0,-1-1 1 0 0,14-34-1 0 0,-15 28-2218 0 0,-2-1-1 0 0,8-33 0 0 0</inkml:trace>
  <inkml:trace contextRef="#ctx0" brushRef="#br0" timeOffset="1">638 0 812 0 0,'-11'16'499'0'0,"-11"18"1131"0"0,-27 51 1 0 0,43-75-1333 0 0,2 1 1 0 0,-1 0-1 0 0,2 0 1 0 0,-1 0-1 0 0,2 0 1 0 0,-1 1-1 0 0,2-1 1 0 0,-1 1-1 0 0,1 19 1 0 0,1-27-218 0 0,1 0 1 0 0,-1 0 0 0 0,1 0 0 0 0,0 0 0 0 0,0 0 0 0 0,0 0-1 0 0,1 0 1 0 0,-1 0 0 0 0,1 0 0 0 0,0-1 0 0 0,0 1-1 0 0,0 0 1 0 0,1-1 0 0 0,-1 0 0 0 0,1 0 0 0 0,0 1-1 0 0,4 2 1 0 0,-2-2-53 0 0,1 0-1 0 0,0-1 1 0 0,0 1 0 0 0,0-1 0 0 0,0-1-1 0 0,0 1 1 0 0,0-1 0 0 0,1 0-1 0 0,12 2 1 0 0,-1-2-230 0 0,1 0-1 0 0,-1-2 1 0 0,0 0 0 0 0,0-1 0 0 0,0-1-1 0 0,0-1 1 0 0,19-4 0 0 0,-10 1-334 0 0,0 2 1 0 0,52-2-1 0 0,-49 5 49 0 0,-1-2 0 0 0,39-7-1 0 0,61-24-2187 0 0,-94 23 1561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6:11.799"/>
    </inkml:context>
    <inkml:brush xml:id="br0">
      <inkml:brushProperty name="width" value="0.05" units="cm"/>
      <inkml:brushProperty name="height" value="0.05" units="cm"/>
      <inkml:brushProperty name="color" value="#E71224"/>
    </inkml:brush>
  </inkml:definitions>
  <inkml:trace contextRef="#ctx0" brushRef="#br0">19 1 280 0 0,'-7'2'1497'0'0,"-5"2"2127"0"0,17-4-1797 0 0,26 5-1609 0 0,-10 1-162 0 0,-1-1 0 0 0,0-1 0 0 0,1-1 0 0 0,21 0 0 0 0,107-7 5 0 0,-142 4-58 0 0,37-2 102 0 0,-25 2-4404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6:13.548"/>
    </inkml:context>
    <inkml:brush xml:id="br0">
      <inkml:brushProperty name="width" value="0.05" units="cm"/>
      <inkml:brushProperty name="height" value="0.05" units="cm"/>
      <inkml:brushProperty name="color" value="#E71224"/>
    </inkml:brush>
  </inkml:definitions>
  <inkml:trace contextRef="#ctx0" brushRef="#br0">98 0 284 0 0,'0'0'2610'0'0,"-3"2"-2332"0"0,-6 6-22 0 0,1-1 1 0 0,1 1 0 0 0,-1 0 0 0 0,1 0 0 0 0,1 1 0 0 0,-1 0-1 0 0,2 1 1 0 0,-10 18 0 0 0,5-9 17 0 0,-3 18-546 0 0,16-37 179 0 0,0-1 1 0 0,0 0 0 0 0,0 0-1 0 0,0 0 1 0 0,0 0 0 0 0,0 0 0 0 0,0-1-1 0 0,0 1 1 0 0,-1-1 0 0 0,1 0 0 0 0,-1 0-1 0 0,1 0 1 0 0,-1 0 0 0 0,0 0 0 0 0,3-4-1 0 0,34-43-790 0 0,-34 42 759 0 0,-2 4 156 0 0,0 0-1 0 0,1 0 1 0 0,-1 1-1 0 0,1-1 1 0 0,0 1 0 0 0,0-1-1 0 0,0 1 1 0 0,0 0-1 0 0,6-1 1 0 0,-16 21 433 0 0,2-11-230 0 0,0 0 1 0 0,-1-1-1 0 0,1 1 1 0 0,-1-1-1 0 0,-1 0 1 0 0,1 0-1 0 0,-1 0 1 0 0,-10 7-1 0 0,13-11-141 0 0,-26 27 816 0 0,6-7-1315 0 0,7-8-3065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6:15.628"/>
    </inkml:context>
    <inkml:brush xml:id="br0">
      <inkml:brushProperty name="width" value="0.05" units="cm"/>
      <inkml:brushProperty name="height" value="0.05" units="cm"/>
      <inkml:brushProperty name="color" value="#E71224"/>
    </inkml:brush>
  </inkml:definitions>
  <inkml:trace contextRef="#ctx0" brushRef="#br0">32 138 104 0 0,'0'0'3441'0'0,"-2"-1"-3318"0"0,-28-14 3322 0 0,33 14-3339 0 0,22-13 132 0 0,1 3 0 0 0,-1 0 0 0 0,2 1 0 0 0,-1 1 0 0 0,51-8 0 0 0,6 2-77 0 0,62-6-378 0 0,-99 21 3 0 0,-36 1 112 0 0,0-1 0 0 0,1 0-1 0 0,-1-1 1 0 0,0 0 0 0 0,20-4-1 0 0,-28 4 161 0 0,12-4-295 0 0,-6 4 1625 0 0,-31 10-1148 0 0,10-3-79 0 0,-31 10-36 0 0,2 2 0 0 0,-55 32 0 0 0,72-35-140 0 0,-2-2-1 0 0,0 0 0 0 0,-53 16 1 0 0,0-3-116 0 0,78-26 114 0 0,-24 3-680 0 0,31-5 327 0 0,39-9 307 0 0,2 2-1 0 0,65-5 0 0 0,29-5-1523 0 0,-97 12 1017 0 0,-41 7 900 0 0,-7-1-294 0 0,-121-19 673 0 0,80 10-157 0 0,0 3-1 0 0,-61-2 1 0 0,20 15 117 0 0,85-6-687 0 0,114-16-2069 0 0,105-47-939 0 0,-216 63 4026 0 0,-4 3-850 0 0,-8 7 48 0 0,0-1 1 0 0,-1 0 0 0 0,0-1 0 0 0,-18 9-1 0 0,24-13-156 0 0,-30 18-30 0 0,24-14-3850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6:16.562"/>
    </inkml:context>
    <inkml:brush xml:id="br0">
      <inkml:brushProperty name="width" value="0.05" units="cm"/>
      <inkml:brushProperty name="height" value="0.05" units="cm"/>
      <inkml:brushProperty name="color" value="#E71224"/>
    </inkml:brush>
  </inkml:definitions>
  <inkml:trace contextRef="#ctx0" brushRef="#br0">0 0 356 0 0,'0'0'2572'0'0,"2"5"-2168"0"0,12 50 562 0 0,-3 0 0 0 0,-3 1 1 0 0,-1 0-1 0 0,-3 97 0 0 0,-12-115-2722 0 0,4-60 1576 0 0,1 0-1 0 0,0-1 0 0 0,2 1 1 0 0,1-38-1 0 0,1 22 211 0 0,-1 37 9 0 0,0 1 1 0 0,-1-1-1 0 0,1 1 1 0 0,0 0-1 0 0,0-1 0 0 0,0 1 1 0 0,0-1-1 0 0,0 1 1 0 0,0-1-1 0 0,0 1 1 0 0,0 0-1 0 0,0-1 1 0 0,0 1-1 0 0,0-1 0 0 0,0 1 1 0 0,0 0-1 0 0,0-1 1 0 0,0 1-1 0 0,0-1 1 0 0,0 1-1 0 0,1 0 0 0 0,-1-1 1 0 0,0 1-1 0 0,0-1 1 0 0,1 1-1 0 0,-1 0 1 0 0,0-1-1 0 0,0 1 1 0 0,1 0-1 0 0,-1-1 0 0 0,0 1 1 0 0,1 0-1 0 0,0-1 1 0 0,7 15 333 0 0,6 34 48 0 0,-8-3-26 0 0,-3-21-183 0 0,0-1 1 0 0,13 42-1 0 0,-15-62-256 0 0,0 0-153 0 0,-1-1 0 0 0,1 1 1 0 0,0-1-1 0 0,0 0 0 0 0,0 1 1 0 0,1-1-1 0 0,-1 0 0 0 0,0 0 1 0 0,4 4-1 0 0,-4-6-423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6:17.453"/>
    </inkml:context>
    <inkml:brush xml:id="br0">
      <inkml:brushProperty name="width" value="0.05" units="cm"/>
      <inkml:brushProperty name="height" value="0.05" units="cm"/>
      <inkml:brushProperty name="color" value="#E71224"/>
    </inkml:brush>
  </inkml:definitions>
  <inkml:trace contextRef="#ctx0" brushRef="#br0">78 10 380 0 0,'0'0'2162'0'0,"-1"-10"3078"0"0,7 11-5149 0 0,-1 0 0 0 0,1 0-1 0 0,-1 1 1 0 0,1-1 0 0 0,-1 1 0 0 0,0 0-1 0 0,0 1 1 0 0,0-1 0 0 0,0 1 0 0 0,0 0 0 0 0,6 5-1 0 0,52 47 566 0 0,-51-44-533 0 0,145 149 784 0 0,-147-152-964 0 0,1 0-1 0 0,0 0 1 0 0,1-1 0 0 0,0-1-1 0 0,0 0 1 0 0,0-1 0 0 0,1 0-1 0 0,0 0 1 0 0,0-2 0 0 0,22 5-1 0 0,-33-8 3 0 0,2 5-164 0 0,-6-6 188 0 0,0 1 30 0 0,0-1 0 0 0,0 1 0 0 0,1-1 0 0 0,-1 1 0 0 0,0-1 0 0 0,0 0 1 0 0,0 0-1 0 0,-2-2 0 0 0,-1 1 7 0 0,-1 1 0 0 0,1 0 0 0 0,0 0 0 0 0,-1 0 0 0 0,1 1 0 0 0,-1 0 1 0 0,1 0-1 0 0,-1 0 0 0 0,1 0 0 0 0,-1 1 0 0 0,1 0 0 0 0,0 0 0 0 0,-1 1 0 0 0,1-1 0 0 0,0 1 0 0 0,0 0 1 0 0,-6 4-1 0 0,-9 5 62 0 0,0 1 1 0 0,-30 24 0 0 0,36-26-21 0 0,-219 172 390 0 0,175-144-371 0 0,39-23-1131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6:22.676"/>
    </inkml:context>
    <inkml:brush xml:id="br0">
      <inkml:brushProperty name="width" value="0.05" units="cm"/>
      <inkml:brushProperty name="height" value="0.05" units="cm"/>
      <inkml:brushProperty name="color" value="#E71224"/>
    </inkml:brush>
  </inkml:definitions>
  <inkml:trace contextRef="#ctx0" brushRef="#br0">1 2 584 0 0,'16'-1'5532'0'0,"12"1"-4935"0"0,43 4 1 0 0,51 14 80 0 0,-78-12-572 0 0,0-2 0 0 0,0-2 0 0 0,73-7 0 0 0,-41 2-54 0 0,96 7 10 0 0,-102 1-57 0 0,112 23 0 0 0,85 22 53 0 0,-162-31-66 0 0,1-6-1 0 0,146 2 0 0 0,211-19-112 0 0,-320 5 125 0 0,5 3 11 0 0,35 2-17 0 0,19-7-4 0 0,297 5-54 0 0,-272 9 62 0 0,-14 6 4 0 0,15 1-9 0 0,8-12-14 0 0,28-3 53 0 0,-227-4-38 0 0,-19-1-3 0 0,0 1 0 0 0,-1 1-1 0 0,25 5 1 0 0,-10-6 1842 0 0,-37 0-1789 0 0,-2 0 538 0 0,-12 3-1699 0 0,19-4 1038 0 0,-1 1-1 0 0,1-1 1 0 0,0 0 0 0 0,0 0-1 0 0,-1 1 1 0 0,1-1 0 0 0,0 0-1 0 0,0 1 1 0 0,-1-1 0 0 0,1 1 0 0 0,0-1-1 0 0,0 0 1 0 0,0 1 0 0 0,0-1-1 0 0,0 0 1 0 0,0 1 0 0 0,0-1-1 0 0,0 1 1 0 0,0-1 0 0 0,0 0 0 0 0,0 1-1 0 0,0-1 1 0 0,0 1 0 0 0,0-1-1 0 0,0 0 1 0 0,0 1 0 0 0,0-1 0 0 0,0 1-1 0 0,0-1 1 0 0,0 0 0 0 0,1 1-1 0 0,-1-1 1 0 0,0 0 0 0 0,0 1-1 0 0,1-1 1 0 0,-1 0 0 0 0,0 1 0 0 0,0-1-1 0 0,1 0 1 0 0,0 1 0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6:23.656"/>
    </inkml:context>
    <inkml:brush xml:id="br0">
      <inkml:brushProperty name="width" value="0.05" units="cm"/>
      <inkml:brushProperty name="height" value="0.05" units="cm"/>
      <inkml:brushProperty name="color" value="#E71224"/>
    </inkml:brush>
  </inkml:definitions>
  <inkml:trace contextRef="#ctx0" brushRef="#br0">99 1 292 0 0,'-5'0'260'0'0,"1"0"1"0"0,-1 1-1 0 0,1-1 0 0 0,0 1 1 0 0,-1 0-1 0 0,1 0 0 0 0,0 1 1 0 0,0-1-1 0 0,0 1 0 0 0,0 0 1 0 0,0 0-1 0 0,0 0 0 0 0,0 1 1 0 0,1-1-1 0 0,-1 1 0 0 0,1 0 0 0 0,0 0 1 0 0,-1 0-1 0 0,1 0 0 0 0,1 1 1 0 0,-1-1-1 0 0,0 1 0 0 0,1 0 1 0 0,0-1-1 0 0,0 1 0 0 0,-3 8 1 0 0,5-10-97 0 0,2 0-147 0 0,1 1-1 0 0,-1-1 0 0 0,1 0 1 0 0,0 0-1 0 0,0 0 0 0 0,0 0 1 0 0,0 0-1 0 0,1-1 0 0 0,-1 1 1 0 0,0-1-1 0 0,1 0 0 0 0,-1 0 1 0 0,1 0-1 0 0,-1-1 0 0 0,1 1 1 0 0,-1-1-1 0 0,1 0 0 0 0,-1 1 1 0 0,8-2-1 0 0,0-1-159 0 0,1-1 1 0 0,-1 0-1 0 0,0-1 1 0 0,20-9-1 0 0,-21 9 47 0 0,13-10-180 0 0,-22 13 271 0 0,-1 0 9 0 0,0 1 0 0 0,0-1 0 0 0,0 1 0 0 0,0 0 0 0 0,0-1-1 0 0,0 1 1 0 0,0-1 0 0 0,0 1 0 0 0,0 0 0 0 0,0-1 0 0 0,0 1 0 0 0,0-1 0 0 0,0 1 0 0 0,0 0 0 0 0,0-1 0 0 0,0 1 0 0 0,0 0 0 0 0,0-1-1 0 0,-1 1 1 0 0,1 0 0 0 0,0-1 0 0 0,0 1 0 0 0,-1 0 0 0 0,1-1 0 0 0,-3-1 27 0 0,0 0 1 0 0,1 1-1 0 0,-1-1 0 0 0,0 1 0 0 0,0 0 1 0 0,1 0-1 0 0,-1 0 0 0 0,0 0 1 0 0,0 0-1 0 0,0 1 0 0 0,-1 0 1 0 0,1-1-1 0 0,0 1 0 0 0,0 0 0 0 0,0 0 1 0 0,0 1-1 0 0,0-1 0 0 0,0 1 1 0 0,-5 1-1 0 0,0 1 102 0 0,-1 0 1 0 0,1 1-1 0 0,-1 0 0 0 0,1 1 1 0 0,-10 7-1 0 0,17-11-126 0 0,0-1 0 0 0,1 1 0 0 0,-1-1 0 0 0,1 1 0 0 0,-1 0 0 0 0,1-1 0 0 0,-1 1 0 0 0,1 0 0 0 0,0 0-1 0 0,-1-1 1 0 0,1 1 0 0 0,0 0 0 0 0,0 0 0 0 0,-1-1 0 0 0,1 1 0 0 0,0 0 0 0 0,0 0 0 0 0,0 0 0 0 0,0 0 0 0 0,0-1 0 0 0,0 1 0 0 0,0 0 0 0 0,0 0 0 0 0,1 0 0 0 0,-1 0-1 0 0,0-1 1 0 0,0 1 0 0 0,1 0 0 0 0,-1 0 0 0 0,0-1 0 0 0,1 1 0 0 0,-1 0 0 0 0,2 1 0 0 0,17 20-40 0 0,-17-20-3 0 0,1-1 0 0 0,0 1 0 0 0,0-1 0 0 0,0 0 0 0 0,0 0 0 0 0,0 0 0 0 0,0 0 0 0 0,0-1 0 0 0,0 1 0 0 0,1-1 0 0 0,-1 0 0 0 0,0 0 0 0 0,0 0 0 0 0,0 0 0 0 0,0 0 0 0 0,1-1 0 0 0,-1 1 0 0 0,0-1 0 0 0,0 0 0 0 0,5-2 0 0 0,4-2-171 0 0,0-1 0 0 0,0 0 0 0 0,14-11 0 0 0,-24 16 178 0 0,0-2-18 0 0,-1 2 56 0 0,-1 0 1 0 0,1 0-1 0 0,-1 0 0 0 0,1 0 1 0 0,-1 0-1 0 0,0 0 1 0 0,1 0-1 0 0,-1-1 1 0 0,0 1-1 0 0,0 0 1 0 0,0 0-1 0 0,0 0 0 0 0,0-1 1 0 0,0 1-1 0 0,0 0 1 0 0,0 0-1 0 0,-1 0 1 0 0,1 0-1 0 0,0-1 1 0 0,-1 1-1 0 0,1 0 0 0 0,-1 0 1 0 0,1 0-1 0 0,-1 0 1 0 0,1 0-1 0 0,-1 0 1 0 0,0 0-1 0 0,0 0 1 0 0,0 0-1 0 0,1 1 0 0 0,-1-1 1 0 0,0 0-1 0 0,0 0 1 0 0,0 1-1 0 0,0-1 1 0 0,0 0-1 0 0,0 1 1 0 0,0-1-1 0 0,0 1 0 0 0,-1-1 1 0 0,0 1-1 0 0,-5-3 77 0 0,0 1 0 0 0,0 0 0 0 0,0 1 0 0 0,-11-2 0 0 0,16 3-97 0 0,0-1-24 0 0,-10 1-153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6:24.414"/>
    </inkml:context>
    <inkml:brush xml:id="br0">
      <inkml:brushProperty name="width" value="0.05" units="cm"/>
      <inkml:brushProperty name="height" value="0.05" units="cm"/>
      <inkml:brushProperty name="color" value="#E71224"/>
    </inkml:brush>
  </inkml:definitions>
  <inkml:trace contextRef="#ctx0" brushRef="#br0">40 76 576 0 0,'-5'0'264'0'0,"3"0"-80"0"0,1-1 0 0 0,-1 1 0 0 0,0 0 0 0 0,0 0 0 0 0,1 0 0 0 0,-1 0-1 0 0,0 0 1 0 0,1 0 0 0 0,-1 0 0 0 0,0 1 0 0 0,1-1 0 0 0,-1 1 0 0 0,0-1 0 0 0,1 1-1 0 0,-1 0 1 0 0,1 0 0 0 0,-1-1 0 0 0,1 1 0 0 0,-3 2 0 0 0,4-2 64 0 0,28 3-149 0 0,0-1 0 0 0,1-1 0 0 0,-1-1 0 0 0,1-2-1 0 0,42-6 1 0 0,-14 1-40 0 0,366-18 151 0 0,-298 18-179 0 0,225-15 51 0 0,146-7 69 0 0,-430 27 2 0 0,0 3 0 0 0,0 2 1 0 0,-1 4-1 0 0,122 30 0 0 0,-165-32-364 0 0,0-1 0 0 0,1 0 0 0 0,29 1 0 0 0,-50-6-149 0 0,5-12-2578 0 0,-5 3 1522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4T04:06:24.897"/>
    </inkml:context>
    <inkml:brush xml:id="br0">
      <inkml:brushProperty name="width" value="0.05" units="cm"/>
      <inkml:brushProperty name="height" value="0.05" units="cm"/>
      <inkml:brushProperty name="color" value="#E71224"/>
    </inkml:brush>
  </inkml:definitions>
  <inkml:trace contextRef="#ctx0" brushRef="#br0">59 16 404,'-56'-15'4312,"54"15"-4020,119 11 614,-84-7-1098,-4-2 66,1 2-1,-1 1 0,0 2 0,0 0 1,44 20-1,-71-27 148,-1 1 1,1-1-1,-1 1 0,0 0 1,1 0-1,-1 0 1,1 0-1,-1 0 0,0 0 1,0 0-1,0 0 1,0 1-1,0-1 0,0 0 1,0 1-1,0-1 1,0 1-1,-1-1 0,1 1 1,0-1-1,-1 1 1,1-1-1,-1 1 0,0 0 1,0-1-1,1 1 1,-1-1-1,0 1 0,0 0 1,-1-1-1,1 1 1,0 0-1,0-1 0,-1 1 1,1-1-1,-1 1 1,1-1-1,-1 1 0,0-1 1,0 1-1,0-1 1,0 1-1,-1 1 1,-6 7 234,-1 1 1,1-1 0,-2-1-1,-14 12 1,16-13-103,-32 24 316,-22 22-107,56-48-1114,0 1 0,0-1 1,-8 16-1,12-17-1206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6:26.120"/>
    </inkml:context>
    <inkml:brush xml:id="br0">
      <inkml:brushProperty name="width" value="0.05" units="cm"/>
      <inkml:brushProperty name="height" value="0.05" units="cm"/>
      <inkml:brushProperty name="color" value="#E71224"/>
    </inkml:brush>
  </inkml:definitions>
  <inkml:trace contextRef="#ctx0" brushRef="#br0">77 45 116 0 0,'-1'-1'85'0'0,"0"1"-1"0"0,-1 0 1 0 0,1-1-1 0 0,0 1 1 0 0,-1 0-1 0 0,1 0 1 0 0,0 0-1 0 0,-1 0 1 0 0,1 1-1 0 0,0-1 1 0 0,0 0-1 0 0,-1 0 1 0 0,1 1-1 0 0,0-1 1 0 0,-1 1 0 0 0,1-1-1 0 0,0 1 1 0 0,0 0-1 0 0,0-1 1 0 0,0 1-1 0 0,0 0 1 0 0,0 0-1 0 0,0 0 1 0 0,0-1-1 0 0,0 1 1 0 0,0 0-1 0 0,0 0 1 0 0,0 1-1 0 0,1-1 1 0 0,-1 0 0 0 0,0 0-1 0 0,1 0 1 0 0,-1 0-1 0 0,1 1 1 0 0,-1-1-1 0 0,1 0 1 0 0,-1 3-1 0 0,1-2 81 0 0,14 25 534 0 0,-10-25-689 0 0,1 1 0 0 0,-1-1-1 0 0,1 0 1 0 0,0-1 0 0 0,0 1 0 0 0,0-1 0 0 0,0 0 0 0 0,0 0 0 0 0,0 0 0 0 0,0-1 0 0 0,9 0 0 0 0,-2 0-54 0 0,-1-1 1 0 0,1-1 0 0 0,-1 0 0 0 0,14-4-1 0 0,-23 6 74 0 0,-2 0-18 0 0,0 0 0 0 0,0 0 0 0 0,1 0 0 0 0,-1 0 0 0 0,0 0 0 0 0,0 0 0 0 0,1 0 0 0 0,-1 0 0 0 0,0 0 0 0 0,0 0 0 0 0,0 0 0 0 0,1 0 0 0 0,-1 0 0 0 0,0 0 0 0 0,0-1 0 0 0,1 1 0 0 0,-1 0 0 0 0,0 0 0 0 0,0 0 0 0 0,0 0 0 0 0,1 0 0 0 0,-1-1 0 0 0,0 1 0 0 0,0 0 0 0 0,0 0 0 0 0,0 0 0 0 0,0 0 0 0 0,1-1 0 0 0,-1 1 0 0 0,0 0 0 0 0,0 0 0 0 0,0-1 0 0 0,0 1 0 0 0,0 0 0 0 0,0 0 0 0 0,0 0 0 0 0,0-1 0 0 0,0 1 0 0 0,0 0 0 0 0,0 0 0 0 0,0-1 0 0 0,0 1 0 0 0,0 0 0 0 0,0 0 0 0 0,0-1 0 0 0,0 1 0 0 0,0 0 0 0 0,0-1 0 0 0,-5-2 97 0 0,0 0 0 0 0,0 0 0 0 0,0 1 0 0 0,0-1 0 0 0,-1 1 1 0 0,1 0-1 0 0,-1 1 0 0 0,0-1 0 0 0,1 1 0 0 0,-1 0 0 0 0,0 0 0 0 0,1 1 1 0 0,-1 0-1 0 0,-11 1 0 0 0,9-1 18 0 0,-1 1 0 0 0,2 1 0 0 0,-1-1 0 0 0,0 1 1 0 0,0 1-1 0 0,0-1 0 0 0,1 1 0 0 0,-1 1 0 0 0,1-1 0 0 0,-11 9 0 0 0,17-12-125 0 0,1 0 0 0 0,-1 0 0 0 0,1 1 0 0 0,0-1 0 0 0,-1 0 0 0 0,1 0 0 0 0,-1 1 0 0 0,1-1 0 0 0,0 0 0 0 0,-1 1-1 0 0,1-1 1 0 0,0 0 0 0 0,-1 1 0 0 0,1-1 0 0 0,0 1 0 0 0,-1-1 0 0 0,1 0 0 0 0,0 1 0 0 0,0-1 0 0 0,0 1 0 0 0,-1-1 0 0 0,1 1 0 0 0,0-1-1 0 0,0 1 1 0 0,0-1 0 0 0,0 1 0 0 0,0-1 0 0 0,0 1 0 0 0,0-1 0 0 0,0 1 0 0 0,0-1 0 0 0,0 1 0 0 0,0-1 0 0 0,0 1 0 0 0,1-1 0 0 0,-1 1-1 0 0,0-1 1 0 0,0 0 0 0 0,0 1 0 0 0,1-1 0 0 0,-1 1 0 0 0,0-1 0 0 0,0 1 0 0 0,1-1 0 0 0,-1 0 0 0 0,0 1 0 0 0,1-1 0 0 0,-1 0-1 0 0,1 1 1 0 0,-1-1 0 0 0,0 0 0 0 0,1 1 0 0 0,-1-1 0 0 0,1 0 0 0 0,0 0 0 0 0,1 1-24 0 0,-1 0 0 0 0,1 0 0 0 0,0-1 0 0 0,0 1 0 0 0,-1-1 0 0 0,1 1 0 0 0,0-1 0 0 0,0 0 0 0 0,0 1 0 0 0,0-1 0 0 0,0 0 0 0 0,-1-1 0 0 0,1 1 0 0 0,3 0 0 0 0,64-30-662 0 0,-64 27 594 0 0,0 0-1 0 0,0 0 1 0 0,0 0 0 0 0,0-1-1 0 0,0 0 1 0 0,-1 1 0 0 0,0-2-1 0 0,0 1 1 0 0,0 0 0 0 0,7-11-1 0 0,-6-3-107 0 0,-5 16 208 0 0,0 1 0 0 0,-1-1-1 0 0,1 1 1 0 0,-1-1 0 0 0,0 1-1 0 0,1-1 1 0 0,-1 1 0 0 0,0 0-1 0 0,0-1 1 0 0,0 1 0 0 0,0 0-1 0 0,0-1 1 0 0,0 1 0 0 0,0 0-1 0 0,0 0 1 0 0,0 0 0 0 0,0 0-1 0 0,-1 0 1 0 0,1 0 0 0 0,-1 0-1 0 0,1 1 1 0 0,0-1 0 0 0,-1 0-1 0 0,1 1 1 0 0,-1-1 0 0 0,1 1-1 0 0,-1 0 1 0 0,0-1 0 0 0,1 1 0 0 0,-1 0-1 0 0,-2 0 1 0 0,2 0 6 0 0,1-1 60 0 0,-28 2 116 0 0,28-2-190 0 0,0 1 1 0 0,1 0 0 0 0,-1 0 0 0 0,0 0 0 0 0,0 0 0 0 0,1 0 0 0 0,-1-1 0 0 0,0 1-1 0 0,0 1 1 0 0,1-1 0 0 0,-1 0 0 0 0,0 0 0 0 0,0 0 0 0 0,1 0 0 0 0,-1 0 0 0 0,0 1-1 0 0,0-1 1 0 0,1 0 0 0 0,-1 1 0 0 0,0-1 0 0 0,1 0 0 0 0,-1 1 0 0 0,0-1-1 0 0,1 1 1 0 0,-1-1 0 0 0,1 1 0 0 0,-1-1 0 0 0,1 1 0 0 0,-1 0 0 0 0,1-1 0 0 0,-1 1-1 0 0,1 0 1 0 0,0-1 0 0 0,-1 2 0 0 0,1-1-36 0 0,0 0 0 0 0,0 0 0 0 0,0 0 0 0 0,1 0 0 0 0,-1-1 1 0 0,0 1-1 0 0,1 0 0 0 0,-1 0 0 0 0,0 0 0 0 0,1 0 0 0 0,-1-1 0 0 0,1 1 0 0 0,-1 0 0 0 0,1 0 0 0 0,-1-1 0 0 0,1 1 0 0 0,0 0 0 0 0,-1-1 1 0 0,1 1-1 0 0,0-1 0 0 0,0 1 0 0 0,-1-1 0 0 0,1 1 0 0 0,0-1 0 0 0,0 1 0 0 0,0-1 0 0 0,0 0 0 0 0,-1 0 0 0 0,1 1 0 0 0,2-1 0 0 0,48 10-3518 0 0,-39-9 2552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9:02.224"/>
    </inkml:context>
    <inkml:brush xml:id="br0">
      <inkml:brushProperty name="width" value="0.05" units="cm"/>
      <inkml:brushProperty name="height" value="0.05" units="cm"/>
      <inkml:brushProperty name="color" value="#E71224"/>
    </inkml:brush>
  </inkml:definitions>
  <inkml:trace contextRef="#ctx0" brushRef="#br0">225 0 560 0 0,'-7'1'266'0'0,"-1"0"1"0"0,0 0-1 0 0,0 0 0 0 0,1 1 1 0 0,-1 0-1 0 0,1 1 0 0 0,0-1 1 0 0,-1 1-1 0 0,1 1 0 0 0,0 0 1 0 0,1 0-1 0 0,-1 0 0 0 0,1 0 1 0 0,0 1-1 0 0,0 0 0 0 0,0 1 1 0 0,1-1-1 0 0,-1 1 0 0 0,1 0 1 0 0,1 0-1 0 0,-1 1 1 0 0,-3 8-1 0 0,-4 6 135 0 0,1 1 0 0 0,1 1 1 0 0,1 0-1 0 0,1 0 0 0 0,-8 44 0 0 0,13-52-263 0 0,1 0-1 0 0,1 1 0 0 0,0-1 0 0 0,1 1 1 0 0,1-1-1 0 0,0 0 0 0 0,1 1 0 0 0,1-1 1 0 0,1 0-1 0 0,0 0 0 0 0,0-1 0 0 0,2 1 1 0 0,0-1-1 0 0,0 0 0 0 0,14 20 0 0 0,-15-25-102 0 0,1 0 0 0 0,1-1 0 0 0,0 0 0 0 0,0 0 0 0 0,1 0-1 0 0,0-1 1 0 0,0 0 0 0 0,0 0 0 0 0,1-1 0 0 0,0 0-1 0 0,1-1 1 0 0,-1 0 0 0 0,1 0 0 0 0,0-1 0 0 0,0 0 0 0 0,0-1-1 0 0,1 0 1 0 0,-1-1 0 0 0,1 0 0 0 0,0-1 0 0 0,-1 0 0 0 0,20 0-1 0 0,-21-2-47 0 0,0 0 0 0 0,0 0 0 0 0,-1-1 0 0 0,1 0 0 0 0,0 0-1 0 0,-1-1 1 0 0,0 0 0 0 0,0-1 0 0 0,0 0 0 0 0,0 0 0 0 0,0-1-1 0 0,-1 1 1 0 0,0-2 0 0 0,0 1 0 0 0,0-1 0 0 0,0 0 0 0 0,-1-1 0 0 0,0 1-1 0 0,-1-1 1 0 0,1 0 0 0 0,-1-1 0 0 0,-1 1 0 0 0,1-1 0 0 0,-1 0-1 0 0,-1 0 1 0 0,0 0 0 0 0,0-1 0 0 0,0 1 0 0 0,-1-1 0 0 0,0 0-1 0 0,-1 1 1 0 0,0-1 0 0 0,0 0 0 0 0,-1-14 0 0 0,-2 6-111 0 0,0-1-1 0 0,0 1 1 0 0,-2 0 0 0 0,0 0 0 0 0,-13-30 0 0 0,13 37-102 0 0,-1 0 0 0 0,0 0 0 0 0,0 1 0 0 0,-1-1 1 0 0,0 1-1 0 0,-1 1 0 0 0,0-1 0 0 0,-1 1 0 0 0,0 0 1 0 0,-12-9-1 0 0,18 15-126 0 0,0 1 0 0 0,0 0 0 0 0,0-1 0 0 0,-1 1 0 0 0,1 0 0 0 0,0 0 0 0 0,-1 0 0 0 0,1 1 0 0 0,-1-1 0 0 0,1 1 1 0 0,0-1-1 0 0,-6 1 0 0 0,-4 1-1802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6:26.465"/>
    </inkml:context>
    <inkml:brush xml:id="br0">
      <inkml:brushProperty name="width" value="0.05" units="cm"/>
      <inkml:brushProperty name="height" value="0.05" units="cm"/>
      <inkml:brushProperty name="color" value="#E71224"/>
    </inkml:brush>
  </inkml:definitions>
  <inkml:trace contextRef="#ctx0" brushRef="#br0">117 20 456 0 0,'0'0'409'0'0,"-4"-3"65"0"0,-1 1-167 0 0,0-1 0 0 0,0 1 0 0 0,0 0 1 0 0,-1 0-1 0 0,1 1 0 0 0,-1-1 0 0 0,1 1 1 0 0,-1 0-1 0 0,1 1 0 0 0,-1-1 0 0 0,1 1 1 0 0,-1 0-1 0 0,0 1 0 0 0,1-1 0 0 0,-10 3 1 0 0,15-3-278 0 0,-16 7 674 0 0,16-6-717 0 0,0-1 0 0 0,0 1-1 0 0,0-1 1 0 0,0 1 0 0 0,0-1 0 0 0,0 1 0 0 0,0-1 0 0 0,0 1-1 0 0,0-1 1 0 0,0 1 0 0 0,0-1 0 0 0,1 1 0 0 0,-1-1 0 0 0,0 1-1 0 0,0-1 1 0 0,0 1 0 0 0,1-1 0 0 0,-1 0 0 0 0,0 1 0 0 0,1-1-1 0 0,-1 1 1 0 0,0-1 0 0 0,1 0 0 0 0,-1 0 0 0 0,1 1 0 0 0,1 0-277 0 0,0 0 1 0 0,0 0 0 0 0,0 0 0 0 0,0 0-1 0 0,0-1 1 0 0,0 1 0 0 0,0 0 0 0 0,0-1 0 0 0,0 0-1 0 0,0 0 1 0 0,1 1 0 0 0,2-2 0 0 0,-5 1 100 0 0,2 0-1329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6:27.092"/>
    </inkml:context>
    <inkml:brush xml:id="br0">
      <inkml:brushProperty name="width" value="0.05" units="cm"/>
      <inkml:brushProperty name="height" value="0.05" units="cm"/>
      <inkml:brushProperty name="color" value="#E71224"/>
    </inkml:brush>
  </inkml:definitions>
  <inkml:trace contextRef="#ctx0" brushRef="#br0">67 0 56 0 0,'-33'1'3611'0'0,"31"0"-3535"0"0,0 0-1 0 0,0 1 1 0 0,1-1-1 0 0,-1 0 1 0 0,1 1-1 0 0,-1-1 1 0 0,1 0-1 0 0,-1 1 1 0 0,1 0 0 0 0,0-1-1 0 0,-1 1 1 0 0,1 0-1 0 0,0 0 1 0 0,0 0-1 0 0,0 0 1 0 0,1 0-1 0 0,-1 0 1 0 0,0 0-1 0 0,1 0 1 0 0,-1 0 0 0 0,1 0-1 0 0,0 0 1 0 0,0 0-1 0 0,0 0 1 0 0,0 0-1 0 0,0 0 1 0 0,0 0-1 0 0,0 1 1 0 0,1-1 0 0 0,-1 0-1 0 0,1 0 1 0 0,0 0-1 0 0,-1 0 1 0 0,1 0-1 0 0,0 0 1 0 0,0-1-1 0 0,0 1 1 0 0,0 0 0 0 0,1 0-1 0 0,-1-1 1 0 0,0 1-1 0 0,1-1 1 0 0,1 3-1 0 0,0-3-77 0 0,-1 1 0 0 0,0-1 0 0 0,1 0-1 0 0,-1 1 1 0 0,1-1 0 0 0,-1 0-1 0 0,1 0 1 0 0,-1-1 0 0 0,1 1 0 0 0,0-1-1 0 0,-1 1 1 0 0,1-1 0 0 0,0 0 0 0 0,-1 0-1 0 0,1 0 1 0 0,4-1 0 0 0,7 2-73 0 0,-12-1 38 0 0,2-2-19 0 0,-3 2 51 0 0,0 0 0 0 0,-1 0 0 0 0,1 0 0 0 0,-1 0 0 0 0,1-1 0 0 0,-1 1 0 0 0,1 0 0 0 0,-1 0 0 0 0,1 0 1 0 0,0 0-1 0 0,-1-1 0 0 0,1 1 0 0 0,-1 0 0 0 0,0-1 0 0 0,1 1 0 0 0,-1 0 0 0 0,1-1 0 0 0,-1 1 0 0 0,1 0 0 0 0,-1-1 0 0 0,0 1 0 0 0,1-1 0 0 0,-1 1 1 0 0,0-1-1 0 0,1 1 0 0 0,-1-1 0 0 0,0 1 0 0 0,1-2 0 0 0,-2 0 20 0 0,1-1 0 0 0,0 1 0 0 0,-1 0 1 0 0,1-1-1 0 0,-1 1 0 0 0,0 0 0 0 0,1 0 0 0 0,-1-1 1 0 0,0 1-1 0 0,0 0 0 0 0,-1 0 0 0 0,1 0 0 0 0,0 0 0 0 0,-1 0 1 0 0,1 1-1 0 0,-1-1 0 0 0,0 0 0 0 0,1 1 0 0 0,-1-1 0 0 0,0 1 1 0 0,0-1-1 0 0,0 1 0 0 0,0 0 0 0 0,0 0 0 0 0,0 0 0 0 0,-1 0 1 0 0,1 0-1 0 0,-4 0 0 0 0,-8-3 263 0 0,-10 1 199 0 0,7 7-311 0 0,16-3-140 0 0,1-1-65 0 0,-1 0-1 0 0,1 0 1 0 0,0 0-1 0 0,-1 0 0 0 0,1 1 1 0 0,0-1-1 0 0,-1 0 0 0 0,1 0 1 0 0,0 0-1 0 0,0 0 0 0 0,-1 1 1 0 0,1-1-1 0 0,0 0 1 0 0,0 0-1 0 0,-1 1 0 0 0,1-1 1 0 0,0 0-1 0 0,0 0 0 0 0,0 1 1 0 0,-1-1-1 0 0,1 0 0 0 0,0 1 1 0 0,0-1-1 0 0,0 0 1 0 0,0 1-1 0 0,0-1 0 0 0,0 0 1 0 0,-1 1-1 0 0,1-1 0 0 0,0 0 1 0 0,0 1-1 0 0,0-1 1 0 0,0 0-1 0 0,0 1 0 0 0,1 0 1 0 0,0 0-83 0 0,0 0-84 0 0,0 0 1 0 0,1-1 0 0 0,-1 1-1 0 0,0 0 1 0 0,0 0-1 0 0,1 0 1 0 0,-1-1 0 0 0,1 1-1 0 0,-1-1 1 0 0,0 1-1 0 0,1-1 1 0 0,-1 0 0 0 0,1 1-1 0 0,0-1 1 0 0,-1 0-1 0 0,1 0 1 0 0,2 0 0 0 0,6-2-1363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6:27.875"/>
    </inkml:context>
    <inkml:brush xml:id="br0">
      <inkml:brushProperty name="width" value="0.05" units="cm"/>
      <inkml:brushProperty name="height" value="0.05" units="cm"/>
      <inkml:brushProperty name="color" value="#E71224"/>
    </inkml:brush>
  </inkml:definitions>
  <inkml:trace contextRef="#ctx0" brushRef="#br0">34 136 416 0 0,'-11'3'1798'0'0,"-12"3"459"0"0,24-5-2197 0 0,-1-1 1 0 0,0 1 0 0 0,0-1-1 0 0,1 0 1 0 0,-1 1 0 0 0,1-1-1 0 0,-1 1 1 0 0,0-1-1 0 0,1 0 1 0 0,-1 1 0 0 0,1-1-1 0 0,-1 0 1 0 0,0 0 0 0 0,1 1-1 0 0,-1-1 1 0 0,1 0 0 0 0,-1 0-1 0 0,1 0 1 0 0,-1 1 0 0 0,1-1-1 0 0,-1 0 1 0 0,1 0 0 0 0,0 0-1 0 0,0 0 1 0 0,52 7 393 0 0,188-8-930 0 0,-15-21 188 0 0,131-14 48 0 0,-158 20 141 0 0,703-61 177 0 0,-839 72-38 0 0,0 3 0 0 0,119 12 1 0 0,-151-2 318 0 0,-31-8-355 0 0,0 0 0 0 0,0 0-1 0 0,1 0 1 0 0,-1 0 0 0 0,0 0-1 0 0,0 0 1 0 0,0 0 0 0 0,0 0 0 0 0,0 0-1 0 0,0 0 1 0 0,0 0 0 0 0,0 0-1 0 0,0 0 1 0 0,0 0 0 0 0,1 0-1 0 0,-1 0 1 0 0,0 0 0 0 0,0 1 0 0 0,0-1-1 0 0,0 0 1 0 0,0 0 0 0 0,0 0-1 0 0,0 0 1 0 0,0 0 0 0 0,0 0-1 0 0,0 0 1 0 0,0 0 0 0 0,0 0 0 0 0,0 0-1 0 0,0 0 1 0 0,0 1 0 0 0,0-1-1 0 0,1 0 1 0 0,-1 0 0 0 0,0 0-1 0 0,0 0 1 0 0,0 0 0 0 0,0 0 0 0 0,0 0-1 0 0,0 0 1 0 0,0 0 0 0 0,0 0-1 0 0,0 1 1 0 0,0-1 0 0 0,-1 0-1 0 0,1 0 1 0 0,0 0 0 0 0,0 0 0 0 0,0 0-1 0 0,0 0 1 0 0,0 0 0 0 0,0 0-1 0 0,0 0 1 0 0,0 0 0 0 0,0 1-1 0 0,0-1 1 0 0,0 0 0 0 0,0 0 0 0 0,0 0-1 0 0,0 0 1 0 0,0 0 0 0 0,0 0-1 0 0,0 0 1 0 0,-1 0 0 0 0,1 0-1 0 0,-17 2-442 0 0,14-3 160 0 0,-1 0 101 0 0,-2-1 58 0 0,-1-2-2718 0 0,-1 0 1552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6:28.456"/>
    </inkml:context>
    <inkml:brush xml:id="br0">
      <inkml:brushProperty name="width" value="0.05" units="cm"/>
      <inkml:brushProperty name="height" value="0.05" units="cm"/>
      <inkml:brushProperty name="color" value="#E71224"/>
    </inkml:brush>
  </inkml:definitions>
  <inkml:trace contextRef="#ctx0" brushRef="#br0">40 1 712 0 0,'-39'0'5570'0'0,"143"12"-3651"0"0,-32-11-2264 0 0,-31-2-29 0 0,1 2 1 0 0,-1 2 0 0 0,75 16 0 0 0,-114-19 373 0 0,1 1 0 0 0,-1 0 1 0 0,1-1-1 0 0,-1 1 0 0 0,0 0 0 0 0,0 0 1 0 0,1 1-1 0 0,-1-1 0 0 0,0 0 1 0 0,0 1-1 0 0,0-1 0 0 0,0 1 1 0 0,0 0-1 0 0,-1 0 0 0 0,1 0 1 0 0,0 0-1 0 0,-1 0 0 0 0,1 0 1 0 0,-1 0-1 0 0,2 4 0 0 0,-2-3 48 0 0,0 1-1 0 0,-1 0 0 0 0,1-1 1 0 0,-1 1-1 0 0,1 0 0 0 0,-1 0 1 0 0,0-1-1 0 0,-1 1 0 0 0,1 0 1 0 0,-1 0-1 0 0,1-1 0 0 0,-3 6 1 0 0,-3 9 271 0 0,-1-1 1 0 0,-1 0-1 0 0,-1-1 0 0 0,-14 22 1 0 0,22-36-291 0 0,-50 70 1014 0 0,34-50-652 0 0,0 2 0 0 0,1 0 0 0 0,-23 50 0 0 0,38-73-510 0 0,1 1 1 0 0,-1-1 0 0 0,1 0-1 0 0,-1 1 1 0 0,1-1-1 0 0,0 0 1 0 0,0 1 0 0 0,0-1-1 0 0,0 0 1 0 0,0 1 0 0 0,0-1-1 0 0,0 0 1 0 0,0 1 0 0 0,0-1-1 0 0,0 0 1 0 0,1 1-1 0 0,-1-1 1 0 0,1 0 0 0 0,-1 1-1 0 0,1-1 1 0 0,-1 0 0 0 0,1 0-1 0 0,0 0 1 0 0,0 1-1 0 0,1 0 1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6:43.644"/>
    </inkml:context>
    <inkml:brush xml:id="br0">
      <inkml:brushProperty name="width" value="0.05" units="cm"/>
      <inkml:brushProperty name="height" value="0.05" units="cm"/>
      <inkml:brushProperty name="color" value="#E71224"/>
    </inkml:brush>
  </inkml:definitions>
  <inkml:trace contextRef="#ctx0" brushRef="#br0">94 1 136 0 0,'0'0'2347'0'0,"0"-1"-2328"0"0,-1 1 0 0 0,1 0 1 0 0,0 0-1 0 0,-1 0 0 0 0,1 0 0 0 0,-1 0 0 0 0,1 0 1 0 0,-1 0-1 0 0,1 0 0 0 0,0 0 0 0 0,-1 0 0 0 0,1 0 1 0 0,-1 0-1 0 0,1 1 0 0 0,-1-1 0 0 0,1 0 0 0 0,0 0 1 0 0,-1 0-1 0 0,1 0 0 0 0,0 1 0 0 0,-1-1 0 0 0,1 0 1 0 0,0 0-1 0 0,-1 1 0 0 0,1-1 0 0 0,0 0 0 0 0,-1 1 1 0 0,1-1-1 0 0,0 0 0 0 0,-1 1 0 0 0,0 75 521 0 0,0 55-118 0 0,1-15 177 0 0,-19 148 0 0 0,-4-100-291 0 0,10-83-410 0 0,-2 83 0 0 0,14-132-125 0 0,1-10-752 0 0,0 1 1 0 0,-6 27-1 0 0,4-40-248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6:46.174"/>
    </inkml:context>
    <inkml:brush xml:id="br0">
      <inkml:brushProperty name="width" value="0.05" units="cm"/>
      <inkml:brushProperty name="height" value="0.05" units="cm"/>
      <inkml:brushProperty name="color" value="#E71224"/>
    </inkml:brush>
  </inkml:definitions>
  <inkml:trace contextRef="#ctx0" brushRef="#br0">35 57 504 0 0,'-14'1'579'0'0,"12"-1"-43"0"0,-10 1 1463 0 0,6 0-1018 0 0,8-1 357 0 0,234-10-526 0 0,-62-1-629 0 0,103-6-57 0 0,49-1-327 0 0,-154 15-3 0 0,151 4-43 0 0,-274 2 226 0 0,447 39-173 0 0,-246-12 106 0 0,173 38-5 0 0,-106-32 92 0 0,-102-16 2 0 0,101 4-25 0 0,-36-4-13 0 0,-149 0 28 0 0,42 4 37 0 0,210-5-33 0 0,-200-6-99 0 0,-125-10 155 0 0,-39-3-13 0 0,0 1 0 0 0,0 1-1 0 0,0 0 1 0 0,27 8 0 0 0,38 6 282 0 0,-54-11-288 0 0,39 0 0 0 0,-3-1 3 0 0,-30-2 63 0 0,40-2 0 0 0,-37-1-33 0 0,-18-1 170 0 0,-17 1-197 0 0,0 1 0 0 0,-1-1 0 0 0,1 1 0 0 0,-1 0 1 0 0,1 0-1 0 0,0 1 0 0 0,3 0 0 0 0,-5-1 13 0 0,20 5 36 0 0,162 25 409 0 0,51-16-392 0 0,-204-14-81 0 0,3-1 13 0 0,1 2 0 0 0,48 7-1 0 0,36 15-25 0 0,-82-13 8 0 0,-30-7-24 0 0,-2 0-11 0 0,3-1 9 0 0,-7-2 11 0 0,1 0-1 0 0,-1 0 0 0 0,0 0 1 0 0,0 0-1 0 0,0 1 1 0 0,0-1-1 0 0,0 0 1 0 0,1 0-1 0 0,-1 1 0 0 0,0-1 1 0 0,0 1-1 0 0,0-1 1 0 0,0 1-1 0 0,0 0 0 0 0,1 0 1 0 0,-1 0 17 0 0,0-1-27 0 0,1 1 0 0 0,-1 0 0 0 0,0 0 0 0 0,0-1 1 0 0,0 1-1 0 0,0 0 0 0 0,0 0 0 0 0,0 0 0 0 0,0 0 0 0 0,0 0 1 0 0,0 0-1 0 0,0 1 0 0 0,0-1 0 0 0,-1 0 0 0 0,1 0 1 0 0,0 1-1 0 0,-1-1 0 0 0,1 0 0 0 0,-1 1 0 0 0,1 1 0 0 0,-1-2-39 0 0,2 0 22 0 0,-1 1 0 0 0,0-1 0 0 0,1 0 1 0 0,-1 0-1 0 0,0 1 0 0 0,0-1 0 0 0,0 1 1 0 0,0-1-1 0 0,0 1 0 0 0,-1 0 0 0 0,1-1 1 0 0,0 1-1 0 0,-1 0 0 0 0,1 0 0 0 0,-1-1 0 0 0,1 4 1 0 0,4 10-139 0 0,-1-10 130 0 0,-1 0-1 0 0,0 1 1 0 0,0 0 0 0 0,0-1 0 0 0,-1 1 0 0 0,0 0 0 0 0,0 0-1 0 0,1 8 1 0 0,-3-12 16 0 0,3 2 0 0 0,0 11-67 0 0,2 6-26 0 0,-2-13 107 0 0,0 0 1 0 0,-1 0 0 0 0,1 1 0 0 0,-2-1 0 0 0,1 1-1 0 0,-1-1 1 0 0,-1 1 0 0 0,0 11 0 0 0,2 5 8 0 0,11 83-22 0 0,6 117-28 0 0,-13-54-21 0 0,-6-140 56 0 0,-1 0 0 0 0,-8 50 0 0 0,6-67 4 0 0,2-7-178 0 0,0 0-1 0 0,-1 0 1 0 0,1-1 0 0 0,-2 1-1 0 0,1-1 1 0 0,-1 1 0 0 0,-3 6-1 0 0,5-12-149 0 0,-12 10-2382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6:59.505"/>
    </inkml:context>
    <inkml:brush xml:id="br0">
      <inkml:brushProperty name="width" value="0.05" units="cm"/>
      <inkml:brushProperty name="height" value="0.05" units="cm"/>
      <inkml:brushProperty name="color" value="#E71224"/>
    </inkml:brush>
  </inkml:definitions>
  <inkml:trace contextRef="#ctx0" brushRef="#br0">1 655 52 0 0,'0'0'3357'0'0,"2"4"-3230"0"0,81 98 790 0 0,-54-69-834 0 0,-15-18-44 0 0,1 0-1 0 0,34 24 1 0 0,-11-9-60 0 0,14 11 25 0 0,2-3-1 0 0,2-2 1 0 0,1-3 0 0 0,2-2-1 0 0,110 41 1 0 0,-128-59 1 0 0,0-1 1 0 0,1-3-1 0 0,0-2 1 0 0,73 4-1 0 0,174-13 45 0 0,-206-5-43 0 0,0-4 0 0 0,0-3 1 0 0,144-45-1 0 0,264-105 52 0 0,-109 6-31 0 0,-210 83 21 0 0,159-79-42 0 0,-237 99 7 0 0,152-118 0 0 0,-9-21 46 0 0,-220 179-2 0 0,0 0-1 0 0,-1-1 0 0 0,26-33 1 0 0,-41 48 0 0 0,8-26 798 0 0,-9 21-771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00.202"/>
    </inkml:context>
    <inkml:brush xml:id="br0">
      <inkml:brushProperty name="width" value="0.05" units="cm"/>
      <inkml:brushProperty name="height" value="0.05" units="cm"/>
      <inkml:brushProperty name="color" value="#E71224"/>
    </inkml:brush>
  </inkml:definitions>
  <inkml:trace contextRef="#ctx0" brushRef="#br0">1 67 672 0 0,'12'-5'6218'0'0,"38"-5"-5852"0"0,-19 4-5 0 0,31-9-336 0 0,1 4 0 0 0,0 2-1 0 0,0 2 1 0 0,90 4 0 0 0,-146 3-45 0 0,0 1 1 0 0,0 0-1 0 0,0 0 0 0 0,0 0 1 0 0,0 1-1 0 0,0 0 1 0 0,0 1-1 0 0,-1 0 1 0 0,1 0-1 0 0,-1 0 0 0 0,0 0 1 0 0,0 1-1 0 0,6 5 1 0 0,-8-5 41 0 0,0 0 1 0 0,0 0 0 0 0,-1 0 0 0 0,0 1-1 0 0,0 0 1 0 0,0-1 0 0 0,0 1-1 0 0,-1 0 1 0 0,0 0 0 0 0,0 1 0 0 0,0-1-1 0 0,0 0 1 0 0,-1 1 0 0 0,0-1-1 0 0,0 0 1 0 0,0 12 0 0 0,-2 9 253 0 0,0 1 1 0 0,-9 42 0 0 0,1-9 91 0 0,-12 60 266 0 0,12-74-375 0 0,4-15-141 0 0,-13 52-1852 0 0,7-63-2377 0 0,8-14 1738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01.881"/>
    </inkml:context>
    <inkml:brush xml:id="br0">
      <inkml:brushProperty name="width" value="0.05" units="cm"/>
      <inkml:brushProperty name="height" value="0.05" units="cm"/>
      <inkml:brushProperty name="color" value="#E71224"/>
    </inkml:brush>
  </inkml:definitions>
  <inkml:trace contextRef="#ctx0" brushRef="#br0">91 34 76 0 0,'-15'-32'5823'0'0,"15"31"-5032"0"0,1 6-548 0 0,3 12-80 0 0,0 1 0 0 0,-1 0 0 0 0,-1 0 0 0 0,-1 0 0 0 0,-1 0 1 0 0,-2 20-1 0 0,-17 114 330 0 0,-12 52-30 0 0,16-131-431 0 0,9-53-655 0 0,2 0 0 0 0,0 0-1 0 0,-1 30 1 0 0,1-38-2630 0 0,4-9 1384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02.289"/>
    </inkml:context>
    <inkml:brush xml:id="br0">
      <inkml:brushProperty name="width" value="0.05" units="cm"/>
      <inkml:brushProperty name="height" value="0.05" units="cm"/>
      <inkml:brushProperty name="color" value="#E71224"/>
    </inkml:brush>
  </inkml:definitions>
  <inkml:trace contextRef="#ctx0" brushRef="#br0">33 181 104 0 0,'-3'-2'230'0'0,"1"0"-1"0"0,-1-1 1 0 0,0 0-1 0 0,1 0 1 0 0,0 0 0 0 0,-1 0-1 0 0,1 0 1 0 0,0 0 0 0 0,1 0-1 0 0,-1-1 1 0 0,1 1-1 0 0,-1-1 1 0 0,1 1 0 0 0,0-1-1 0 0,0 0 1 0 0,0 1 0 0 0,1-1-1 0 0,0 0 1 0 0,-1 0-1 0 0,1 1 1 0 0,0-1 0 0 0,1 0-1 0 0,-1 0 1 0 0,1 1 0 0 0,-1-1-1 0 0,1 0 1 0 0,1 1-1 0 0,1-6 1 0 0,0 4-173 0 0,0 0 0 0 0,0 0 1 0 0,1 1-1 0 0,0-1 0 0 0,0 1 0 0 0,0 0 0 0 0,1 0 1 0 0,-1 0-1 0 0,1 0 0 0 0,0 1 0 0 0,0 0 0 0 0,0 0 1 0 0,0 0-1 0 0,1 1 0 0 0,-1-1 0 0 0,1 1 1 0 0,7-1-1 0 0,0-1-34 0 0,1 1 1 0 0,-1 1 0 0 0,1 1-1 0 0,-1 0 1 0 0,1 0 0 0 0,22 3-1 0 0,-29-1-36 0 0,0 0 0 0 0,0 0 0 0 0,-1 1-1 0 0,1 0 1 0 0,0 0 0 0 0,-1 1 0 0 0,1 0 0 0 0,-1 0-1 0 0,0 0 1 0 0,0 1 0 0 0,0 0 0 0 0,-1 0-1 0 0,1 1 1 0 0,-1-1 0 0 0,5 7 0 0 0,5 6-39 0 0,-2 1 1 0 0,0 0 0 0 0,-2 1-1 0 0,0 0 1 0 0,-1 1 0 0 0,0 0 0 0 0,-2 1-1 0 0,10 37 1 0 0,-14-43 79 0 0,-1 0 0 0 0,-1 0 0 0 0,0 1 0 0 0,-1-1 0 0 0,-1 1 0 0 0,0-1 0 0 0,-2 1 0 0 0,1-1 0 0 0,-2 1 0 0 0,0-1 0 0 0,-1 0 0 0 0,0 0 0 0 0,-10 21 0 0 0,-2-2 394 0 0,-34 55 1 0 0,44-80-399 0 0,0 0 0 0 0,-1-1 0 0 0,0 1 0 0 0,0-1 0 0 0,-1-1 1 0 0,0 0-1 0 0,0 0 0 0 0,-1 0 0 0 0,0-1 0 0 0,-18 9 0 0 0,26-14-84 0 0,0-1 1 0 0,0 1-1 0 0,0-1 0 0 0,-1 0 1 0 0,1 0-1 0 0,0 1 0 0 0,0-1 1 0 0,0 0-1 0 0,0 0 0 0 0,0 0 1 0 0,-1 0-1 0 0,1 0 0 0 0,0-1 1 0 0,0 1-1 0 0,0 0 0 0 0,0 0 1 0 0,0-1-1 0 0,0 1 1 0 0,0-1-1 0 0,0 1 0 0 0,0-1 1 0 0,0 1-1 0 0,0-1 0 0 0,0 0 1 0 0,0 1-1 0 0,0-1 0 0 0,-1-2 1 0 0,-3-13-3593 0 0,5-1 1699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9:02.612"/>
    </inkml:context>
    <inkml:brush xml:id="br0">
      <inkml:brushProperty name="width" value="0.05" units="cm"/>
      <inkml:brushProperty name="height" value="0.05" units="cm"/>
      <inkml:brushProperty name="color" value="#E71224"/>
    </inkml:brush>
  </inkml:definitions>
  <inkml:trace contextRef="#ctx0" brushRef="#br0">0 0 376 0 0,'24'9'2580'0'0,"-7"4"-1924"0"0,-1 1 1 0 0,-1 1 0 0 0,-1 1-1 0 0,0 0 1 0 0,0 0 0 0 0,12 23 0 0 0,-16-25-405 0 0,24 34 423 0 0,47 49 0 0 0,-65-80-1472 0 0,0-2-1 0 0,1 0 0 0 0,0 0 1 0 0,2-2-1 0 0,-1 0 0 0 0,26 12 1 0 0,-23-14-1215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02.960"/>
    </inkml:context>
    <inkml:brush xml:id="br0">
      <inkml:brushProperty name="width" value="0.05" units="cm"/>
      <inkml:brushProperty name="height" value="0.05" units="cm"/>
      <inkml:brushProperty name="color" value="#E71224"/>
    </inkml:brush>
  </inkml:definitions>
  <inkml:trace contextRef="#ctx0" brushRef="#br0">170 264 532 0 0,'-24'10'2356'0'0,"15"-1"-2021"0"0,0 1 0 0 0,0 0 0 0 0,2 1 0 0 0,-1 0 0 0 0,1 0 0 0 0,1 0 0 0 0,0 1 1 0 0,0 0-1 0 0,-4 14 0 0 0,4-11-102 0 0,-4 6 30 0 0,3-6-21 0 0,1 0-1 0 0,0 0 1 0 0,-5 26-1 0 0,6-24-1621 0 0,1-29 790 0 0,-1-48 426 0 0,3 33-137 0 0,-2-2 291 0 0,2 0 1 0 0,2 0-1 0 0,0 0 1 0 0,2 0 0 0 0,10-47-1 0 0,-10 64 75 0 0,2 0 0 0 0,0 0 0 0 0,0 1 0 0 0,1-1 0 0 0,0 1 0 0 0,1 0 0 0 0,0 1 0 0 0,1-1 1 0 0,0 1-1 0 0,1 1 0 0 0,0-1 0 0 0,0 1 0 0 0,1 1 0 0 0,0-1 0 0 0,19-12 0 0 0,-20 16-10 0 0,0 0-1 0 0,1 1 1 0 0,0 0-1 0 0,0 0 1 0 0,0 1 0 0 0,0 0-1 0 0,0 0 1 0 0,0 1-1 0 0,1 0 1 0 0,-1 1 0 0 0,1 0-1 0 0,0 1 1 0 0,-1 0-1 0 0,16 1 1 0 0,-17 1-26 0 0,0-1-1 0 0,0 1 1 0 0,-1 1 0 0 0,1-1 0 0 0,-1 1-1 0 0,1 1 1 0 0,-1-1 0 0 0,0 1-1 0 0,0 1 1 0 0,0-1 0 0 0,-1 1 0 0 0,0 0-1 0 0,0 1 1 0 0,0-1 0 0 0,0 1 0 0 0,-1 0-1 0 0,7 10 1 0 0,-8-10-13 0 0,-1 1 1 0 0,0-1-1 0 0,0 1 1 0 0,0-1-1 0 0,-1 1 1 0 0,0 0-1 0 0,0 0 0 0 0,0 0 1 0 0,-1 0-1 0 0,0 0 1 0 0,-1 0-1 0 0,0 0 1 0 0,0 0-1 0 0,0 1 0 0 0,-3 12 1 0 0,2-16-22 0 0,0-1 1 0 0,0 1 0 0 0,0-1-1 0 0,0 0 1 0 0,-1 1-1 0 0,1-1 1 0 0,-1 0-1 0 0,0 0 1 0 0,0 0-1 0 0,0 0 1 0 0,0 0-1 0 0,0 0 1 0 0,-1-1 0 0 0,0 1-1 0 0,1-1 1 0 0,-1 0-1 0 0,0 0 1 0 0,0 0-1 0 0,0 0 1 0 0,0 0-1 0 0,0-1 1 0 0,-1 1 0 0 0,1-1-1 0 0,0 0 1 0 0,-1 0-1 0 0,1 0 1 0 0,-1 0-1 0 0,1-1 1 0 0,-1 1-1 0 0,1-1 1 0 0,-1 0-1 0 0,-6 0 1 0 0,-17-3-55 0 0,1-1-1 0 0,-38-11 1 0 0,28 6 299 0 0,34 8 149 0 0,8 2-320 0 0,13 2-12 0 0,0 0 1 0 0,0 2-1 0 0,0 0 0 0 0,-1 1 0 0 0,1 1 1 0 0,-1 1-1 0 0,18 10 0 0 0,-5 0 100 0 0,0 1 0 0 0,-1 1 0 0 0,30 27 0 0 0,-48-36-336 0 0,0 1 1 0 0,-1 0 0 0 0,0 1 0 0 0,-1 0 0 0 0,-1 1-1 0 0,0 0 1 0 0,8 17 0 0 0,-15-20-3712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03.939"/>
    </inkml:context>
    <inkml:brush xml:id="br0">
      <inkml:brushProperty name="width" value="0.05" units="cm"/>
      <inkml:brushProperty name="height" value="0.05" units="cm"/>
      <inkml:brushProperty name="color" value="#E71224"/>
    </inkml:brush>
  </inkml:definitions>
  <inkml:trace contextRef="#ctx0" brushRef="#br0">8 93 64 0 0,'0'0'1039'0'0,"-8"-4"-336"0"0,9 0 2049 0 0,5-1-2613 0 0,0 1 0 0 0,0-1 0 0 0,1 1 0 0 0,-1 1 1 0 0,1-1-1 0 0,13-4 0 0 0,52-14 369 0 0,-55 17-444 0 0,13-3 28 0 0,0 2-1 0 0,0 2 1 0 0,0 0 0 0 0,1 2-1 0 0,-1 2 1 0 0,36 3 0 0 0,181 32 143 0 0,-231-32-225 0 0,67 16 49 0 0,89 33 1 0 0,-57-15-66 0 0,-72-23 14 0 0,-1 2 0 0 0,59 32 0 0 0,75 53-41 0 0,-86-46 66 0 0,-11-4-23 0 0,76 64 0 0 0,-76-54 13 0 0,8 4 7 0 0,-2 4 0 0 0,79 84 0 0 0,-110-91 15 0 0,-3 4 1 0 0,83 140-1 0 0,-120-180-52 0 0,-4-9-98 0 0,24 33 0 0 0,-19-29-1067 0 0,-11-14-2275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04.950"/>
    </inkml:context>
    <inkml:brush xml:id="br0">
      <inkml:brushProperty name="width" value="0.05" units="cm"/>
      <inkml:brushProperty name="height" value="0.05" units="cm"/>
      <inkml:brushProperty name="color" value="#E71224"/>
    </inkml:brush>
  </inkml:definitions>
  <inkml:trace contextRef="#ctx0" brushRef="#br0">1002 27 4 0 0,'-34'-23'3700'0'0,"34"22"-3647"0"0,0 1-1 0 0,0 0 1 0 0,0 0 0 0 0,-1 0 0 0 0,1-1 0 0 0,0 1-1 0 0,0 0 1 0 0,0 0 0 0 0,0 0 0 0 0,-1 0 0 0 0,1-1 0 0 0,0 1-1 0 0,0 0 1 0 0,0 0 0 0 0,-1 0 0 0 0,1 0 0 0 0,0 0 0 0 0,0 0-1 0 0,0 0 1 0 0,-1 0 0 0 0,1 0 0 0 0,0-1 0 0 0,0 1 0 0 0,-1 0-1 0 0,1 0 1 0 0,0 0 0 0 0,0 0 0 0 0,-1 0 0 0 0,1 1 0 0 0,0-1-1 0 0,0 0 1 0 0,0 0 0 0 0,-1 0 0 0 0,1 0 0 0 0,0 0-1 0 0,0 0 1 0 0,-1 0 0 0 0,1 0 0 0 0,0 0 0 0 0,0 1 0 0 0,0-1-1 0 0,-1 0 1 0 0,1 0 0 0 0,0 0 0 0 0,0 0 0 0 0,0 1 0 0 0,0-1-1 0 0,0 0 1 0 0,-1 0 0 0 0,1 0 0 0 0,0 1 0 0 0,0-1 0 0 0,0 0-1 0 0,0 0 1 0 0,0 1 0 0 0,3 20 872 0 0,20 41-1250 0 0,-16-46 690 0 0,104 233 182 0 0,6 18-731 0 0,-106-237 84 0 0,11 44 0 0 0,-20-65 84 0 0,-1 0-1 0 0,0 0 1 0 0,0 0 0 0 0,0-1-1 0 0,-1 1 1 0 0,-1 0-1 0 0,1 0 1 0 0,-2 0-1 0 0,1 0 1 0 0,-3 9-1 0 0,1-12 31 0 0,0 0 0 0 0,-1 0 0 0 0,1 0 0 0 0,-1 0 0 0 0,0-1 0 0 0,-1 0 0 0 0,1 0 0 0 0,-1 0 0 0 0,0 0 0 0 0,0-1 0 0 0,-1 1 0 0 0,1-1 0 0 0,-1-1 0 0 0,0 1 0 0 0,0-1-1 0 0,0 0 1 0 0,-10 3 0 0 0,-9 3 53 0 0,1-1 0 0 0,-2-2 0 0 0,-31 5-1 0 0,7-5 8 0 0,-1-2-1 0 0,0-2 1 0 0,-72-7-1 0 0,-151-30 104 0 0,268 34-172 0 0,-56-8 3 0 0,-208-29-75 0 0,192 27-1091 0 0,30 0-3388 0 0,39 8 2946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06.311"/>
    </inkml:context>
    <inkml:brush xml:id="br0">
      <inkml:brushProperty name="width" value="0.05" units="cm"/>
      <inkml:brushProperty name="height" value="0.05" units="cm"/>
      <inkml:brushProperty name="color" value="#E71224"/>
    </inkml:brush>
  </inkml:definitions>
  <inkml:trace contextRef="#ctx0" brushRef="#br0">14 20 156 0 0,'0'0'441'0'0,"-10"-3"711"0"0,6-1 2257 0 0,42 1-3079 0 0,0 1 0 0 0,1 3 0 0 0,63 8 0 0 0,2 0-103 0 0,322-2 143 0 0,-265-6-295 0 0,-20 1-30 0 0,245-20 90 0 0,48 0 405 0 0,-162 21-46 0 0,-249-2-361 0 0,39 7 0 0 0,-34-4 31 0 0,-27-4-181 0 0,-1 0 0 0 0,0 0-1 0 0,1 0 1 0 0,-1 0 0 0 0,0-1-1 0 0,0 1 1 0 0,1 0 0 0 0,-1 0-1 0 0,0 0 1 0 0,1 0 0 0 0,-1 0-1 0 0,0 0 1 0 0,1 0 0 0 0,-1 0-1 0 0,0 0 1 0 0,1 1 0 0 0,-1-1-1 0 0,0 0 1 0 0,1 0 0 0 0,-1 0-1 0 0,0 0 1 0 0,0 0 0 0 0,1 0 0 0 0,-1 1-1 0 0,0-1 1 0 0,0 0 0 0 0,1 0-1 0 0,-1 0 1 0 0,0 1 0 0 0,0-1-1 0 0,1 0 1 0 0,-1 0 0 0 0,0 1-1 0 0,0-1 1 0 0,0 0 0 0 0,0 1-1 0 0,0-1 1 0 0,1 0 0 0 0,-1 0-1 0 0,0 1 1 0 0,0-1 0 0 0,0 0 0 0 0,0 1-1 0 0,0-1 1 0 0,0 0 0 0 0,0 1-1 0 0,0-1 1 0 0,0 0 0 0 0,0 1-1 0 0,0-1 1 0 0,0 0 0 0 0,0 1-1 0 0,0-1 1 0 0,0 0 0 0 0,0 0-1 0 0,-1 1 1 0 0,1-1 0 0 0,0 0-1 0 0,0 1 1 0 0,0-1 0 0 0,-14 10-4154 0 0,4-6 2164 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12.983"/>
    </inkml:context>
    <inkml:brush xml:id="br0">
      <inkml:brushProperty name="width" value="0.05" units="cm"/>
      <inkml:brushProperty name="height" value="0.05" units="cm"/>
      <inkml:brushProperty name="color" value="#E71224"/>
    </inkml:brush>
  </inkml:definitions>
  <inkml:trace contextRef="#ctx0" brushRef="#br0">761 136 224 0 0,'0'0'495'0'0,"-22"2"3037"0"0,18 0-3498 0 0,1 0-1 0 0,-1 0 1 0 0,1 1-1 0 0,0-1 1 0 0,0 1-1 0 0,0 0 1 0 0,0 0 0 0 0,0 0-1 0 0,1 1 1 0 0,-1-1-1 0 0,1 1 1 0 0,0-1-1 0 0,0 1 1 0 0,-3 7 0 0 0,-10 16 29 0 0,12-23-57 0 0,0-1 0 0 0,0 1 1 0 0,1 0-1 0 0,0 1 0 0 0,0-1 1 0 0,0 0-1 0 0,0 1 0 0 0,1-1 1 0 0,-1 1-1 0 0,1-1 0 0 0,0 1 1 0 0,1 0-1 0 0,-1-1 0 0 0,1 1 1 0 0,0 0-1 0 0,0-1 0 0 0,0 1 1 0 0,1 0-1 0 0,1 7 0 0 0,5 16 34 0 0,-5-24-48 0 0,-2-3 15 0 0,4 18-15 0 0,-42 46-12 0 0,33-58 1 0 0,1 0 1 0 0,-1 0-1 0 0,0-1 0 0 0,-1 0 0 0 0,0 0 1 0 0,0 0-1 0 0,0 0 0 0 0,0-1 0 0 0,-1 0 1 0 0,0-1-1 0 0,0 1 0 0 0,0-1 0 0 0,-1-1 1 0 0,-9 4-1 0 0,8-6 8 0 0,-1 0 0 0 0,1 0 0 0 0,0-1 1 0 0,0-1-1 0 0,-1 0 0 0 0,1 0 0 0 0,0-1 1 0 0,0 0-1 0 0,0 0 0 0 0,-9-4 0 0 0,-15-7-7 0 0,-37-20 0 0 0,65 30 17 0 0,-36-18 30 0 0,12 5 103 0 0,-1 1 0 0 0,-46-15 0 0 0,60 26 12 0 0,-1 1 0 0 0,1 1 0 0 0,-19-1 0 0 0,33 3-103 0 0,-15-1 98 0 0,4-3-189 0 0,12-1-227 0 0,6-7 225 0 0,0 0-1 0 0,-1-1 1 0 0,0 1 0 0 0,-1-1 0 0 0,0 0 0 0 0,-1 0-1 0 0,-1 0 1 0 0,1-16 0 0 0,-2 9 1 0 0,-1 0 0 0 0,-1 0 0 0 0,-1 0 0 0 0,-10-38-1 0 0,8 39-10 0 0,-13-34-439 0 0,17 52 131 0 0,-3-5-1468 0 0,4 4 783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4:53.507"/>
    </inkml:context>
    <inkml:brush xml:id="br0">
      <inkml:brushProperty name="width" value="0.05" units="cm"/>
      <inkml:brushProperty name="height" value="0.05" units="cm"/>
      <inkml:brushProperty name="color" value="#E71224"/>
    </inkml:brush>
  </inkml:definitions>
  <inkml:trace contextRef="#ctx0" brushRef="#br0">859 11 76 0 0,'-14'0'443'0'0,"11"0"-20"0"0,0 1-14 0 0,-55-3 2124 0 0,55 2-2311 0 0,0-1-19 0 0,-136-7 2843 0 0,120 10-2787 0 0,0 0 1 0 0,0 1 0 0 0,-28 9-1 0 0,16-4-123 0 0,20-5-71 0 0,0 0-1 0 0,1 0 1 0 0,-1 1 0 0 0,1 1-1 0 0,-19 10 1 0 0,6-2 47 0 0,-33 14 0 0 0,33-16-27 0 0,-43 25 0 0 0,58-30-60 0 0,-17 10 52 0 0,-34 32 0 0 0,49-39-57 0 0,1 1 0 0 0,0 0 1 0 0,0 0-1 0 0,1 1 1 0 0,0 0-1 0 0,1 1 0 0 0,-6 13 1 0 0,-10 21 7 0 0,-27 80 1 0 0,46-108-28 0 0,1 1 0 0 0,0 0 1 0 0,1 0-1 0 0,2 0 0 0 0,0 0 1 0 0,0 0-1 0 0,2 0 0 0 0,6 31 1 0 0,-1-20 18 0 0,2 0 1 0 0,1 0 0 0 0,1 0 0 0 0,1-2 0 0 0,2 1 0 0 0,1-2 0 0 0,1 0 0 0 0,1 0 0 0 0,37 42 0 0 0,-19-31 7 0 0,2-3 0 0 0,2 0 1 0 0,1-3-1 0 0,69 43 0 0 0,-81-56-27 0 0,2-2 0 0 0,0 0 0 0 0,0-2-1 0 0,53 17 1 0 0,-37-19 8 0 0,1-1-1 0 0,0-3 1 0 0,1-1-1 0 0,55 0 1 0 0,-27-5 30 0 0,0-4 1 0 0,125-16 0 0 0,-173 11-29 0 0,0 0 1 0 0,0-2 0 0 0,-1-2-1 0 0,0 0 1 0 0,0-1 0 0 0,-1-2 0 0 0,-1-1-1 0 0,0-1 1 0 0,-1 0 0 0 0,-1-2-1 0 0,-1-1 1 0 0,0-1 0 0 0,32-36 0 0 0,-38 37-1 0 0,-1-1 0 0 0,-1-1 1 0 0,15-27-1 0 0,-23 36-12 0 0,0-1-1 0 0,-1 0 1 0 0,0 0 0 0 0,-1-1-1 0 0,-1 1 1 0 0,0-1 0 0 0,2-22-1 0 0,-2-1-4 0 0,0 20 3 0 0,-2 1 1 0 0,0 0-1 0 0,-1 0 1 0 0,0-1-1 0 0,-1 1 1 0 0,-1 0-1 0 0,-1 0 0 0 0,-5-21 1 0 0,-2 0 1 0 0,9 28-1 0 0,-1-1-1 0 0,-1 1 1 0 0,0 0 0 0 0,-4-9-1 0 0,-19-55-71 0 0,-92-118-94 0 0,107 173 158 0 0,-7-4 3 0 0,-1 0-1 0 0,0 0 1 0 0,-2 2-1 0 0,0 1 1 0 0,-1 0-1 0 0,-44-26 1 0 0,44 33 30 0 0,0 1 0 0 0,0 1 0 0 0,-2 1 0 0 0,1 1 0 0 0,-1 1 0 0 0,-36-4 1 0 0,34 5-6 0 0,3 1 2 0 0,1 2 1 0 0,0 1 0 0 0,-1 1 0 0 0,1 0 0 0 0,0 2 0 0 0,-33 6 0 0 0,-129 40-381 0 0,153-38 138 0 0,-71 27-1838 0 0,37-12-2508 0 0,46-19 2766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4:55.462"/>
    </inkml:context>
    <inkml:brush xml:id="br0">
      <inkml:brushProperty name="width" value="0.05" units="cm"/>
      <inkml:brushProperty name="height" value="0.05" units="cm"/>
      <inkml:brushProperty name="color" value="#E71224"/>
    </inkml:brush>
  </inkml:definitions>
  <inkml:trace contextRef="#ctx0" brushRef="#br0">69 162 232 0 0,'-30'-26'3272'0'0,"28"25"-2888"0"0,-8-7 920 0 0,8 7-1218 0 0,1 0 0 0 0,-1 0 1 0 0,1 1-1 0 0,-1-1 0 0 0,1 0 1 0 0,-1-1-1 0 0,1 1 0 0 0,0 0 1 0 0,0 0-1 0 0,-1 0 0 0 0,1-1 1 0 0,0 1-1 0 0,0-1 0 0 0,0 1 0 0 0,0-1 1 0 0,1 1-1 0 0,-1-1 0 0 0,0 1 1 0 0,1-1-1 0 0,-1 0 0 0 0,1 0 1 0 0,-1-2-1 0 0,0-2 3 0 0,1 1-1 0 0,0-1 1 0 0,0 0 0 0 0,1 1 0 0 0,-1-1-1 0 0,3-6 1 0 0,-3 10-65 0 0,1 0 0 0 0,0-1 0 0 0,0 1 0 0 0,0 0 0 0 0,1-1 0 0 0,-1 1 0 0 0,0 0 0 0 0,1 0 0 0 0,0 0 0 0 0,-1 0 0 0 0,1 0 0 0 0,0 0 0 0 0,0 1 0 0 0,0-1 0 0 0,0 1 0 0 0,0-1 0 0 0,1 1 0 0 0,3-2 0 0 0,-2 1-9 0 0,-1 1 1 0 0,1-1-1 0 0,-1 1 1 0 0,1 0 0 0 0,-1 0-1 0 0,1 0 1 0 0,0 1-1 0 0,0-1 1 0 0,0 1-1 0 0,4 0 1 0 0,-6 1 5 0 0,21 1 74 0 0,-21-1-72 0 0,0 0-1 0 0,0 1 0 0 0,0-1 0 0 0,-1 0 0 0 0,1 1 0 0 0,0 0 1 0 0,-1-1-1 0 0,1 1 0 0 0,-1 0 0 0 0,1 0 0 0 0,-1 0 0 0 0,0-1 0 0 0,0 2 1 0 0,0-1-1 0 0,0 0 0 0 0,0 0 0 0 0,0 0 0 0 0,-1 0 0 0 0,1 0 0 0 0,-1 1 1 0 0,1-1-1 0 0,-1 0 0 0 0,0 1 0 0 0,0-1 0 0 0,0 0 0 0 0,0 1 1 0 0,-1 2-1 0 0,0 9 76 0 0,-2 1 0 0 0,0-1 0 0 0,-7 19 0 0 0,3-9 6 0 0,-26 71 331 0 0,-1 3 172 0 0,-2 23 332 0 0,36-119-930 0 0,-1-1 1 0 0,1 1-1 0 0,0-1 0 0 0,0 1 1 0 0,0 0-1 0 0,1-1 0 0 0,-1 1 1 0 0,0-1-1 0 0,0 1 0 0 0,1-1 0 0 0,-1 1 1 0 0,1-1-1 0 0,0 1 0 0 0,-1-1 1 0 0,1 1-1 0 0,0-1 0 0 0,0 0 1 0 0,0 1-1 0 0,0-1 0 0 0,0 0 1 0 0,0 0-1 0 0,0 0 0 0 0,0 1 1 0 0,1-1-1 0 0,-1-1 0 0 0,0 1 0 0 0,1 0 1 0 0,-1 0-1 0 0,0 0 0 0 0,1-1 1 0 0,-1 1-1 0 0,1-1 0 0 0,-1 1 1 0 0,3 0-1 0 0,4 1 11 0 0,1 0 1 0 0,-1 0-1 0 0,1 0 0 0 0,14 0 0 0 0,11-3 5 0 0,0-1-1 0 0,0-2 0 0 0,0-1 0 0 0,41-12 0 0 0,13-2 5 0 0,79-17-506 0 0,-141 27 129 0 0,-7 2-1582 0 0,-8 5-3643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4:56.115"/>
    </inkml:context>
    <inkml:brush xml:id="br0">
      <inkml:brushProperty name="width" value="0.05" units="cm"/>
      <inkml:brushProperty name="height" value="0.05" units="cm"/>
      <inkml:brushProperty name="color" value="#E71224"/>
    </inkml:brush>
  </inkml:definitions>
  <inkml:trace contextRef="#ctx0" brushRef="#br0">10 83 520 0 0,'0'0'1281'0'0,"-6"-1"-598"0"0,5 1-642 0 0,1 0 1 0 0,0 0 0 0 0,0 0-1 0 0,0 0 1 0 0,0 0 0 0 0,0 0-1 0 0,0 0 1 0 0,-1 0-1 0 0,1 0 1 0 0,0 0 0 0 0,0 0-1 0 0,0 0 1 0 0,0 0 0 0 0,0 0-1 0 0,0 0 1 0 0,-1 0 0 0 0,1 0-1 0 0,0 0 1 0 0,0 0 0 0 0,0 0-1 0 0,0-1 1 0 0,0 1-1 0 0,0 0 1 0 0,0 0 0 0 0,0 0-1 0 0,0 0 1 0 0,0 0 0 0 0,0 0-1 0 0,-1 0 1 0 0,1 0 0 0 0,0-1-1 0 0,0 1 1 0 0,0 0 0 0 0,0 0-1 0 0,0 0 1 0 0,0 0-1 0 0,0 0 1 0 0,0 0 0 0 0,0-1-1 0 0,0 1 1 0 0,0 0 0 0 0,0 0-1 0 0,0 0 1 0 0,0 0 0 0 0,0 0-1 0 0,0 0 1 0 0,0-1 0 0 0,1 1-1 0 0,-1 0 1 0 0,0 0-1 0 0,0 0 1 0 0,0 0 0 0 0,0 0-1 0 0,0 0 1 0 0,0 0 0 0 0,0-1-1 0 0,0 1 1 0 0,0 0 0 0 0,0 0-1 0 0,1 0 1 0 0,-1 0-1 0 0,0 0 1 0 0,9-7 117 0 0,1 0-1 0 0,0 0 1 0 0,0 1-1 0 0,1 0 1 0 0,0 1 0 0 0,0 0-1 0 0,0 1 1 0 0,0 0-1 0 0,22-4 1 0 0,5 1 188 0 0,72-3 1 0 0,-74 10-205 0 0,43 6 1 0 0,-63-4-94 0 0,-15-2-42 0 0,0 0-1 0 0,0 0 1 0 0,0 0 0 0 0,1 0 0 0 0,-1 0 0 0 0,0 1 0 0 0,0-1 0 0 0,0 0 0 0 0,0 1-1 0 0,0-1 1 0 0,0 0 0 0 0,0 1 0 0 0,0 0 0 0 0,0-1 0 0 0,0 1 0 0 0,0-1-1 0 0,0 1 1 0 0,0 0 0 0 0,0 0 0 0 0,-1 0 0 0 0,1-1 0 0 0,0 1 0 0 0,0 0 0 0 0,-1 0-1 0 0,1 0 1 0 0,-1 0 0 0 0,1 0 0 0 0,-1 0 0 0 0,1 0 0 0 0,-1 1 0 0 0,0-1 0 0 0,1 0-1 0 0,-1 0 1 0 0,0 0 0 0 0,0 0 0 0 0,0 0 0 0 0,0 0 0 0 0,0 1 0 0 0,0-1-1 0 0,0 0 1 0 0,0 0 0 0 0,0 0 0 0 0,-1 1 0 0 0,-1 6 11 0 0,0-1 0 0 0,-1 0 0 0 0,0 0 0 0 0,0 0 0 0 0,-5 7-1 0 0,4-7 31 0 0,-3 4-3 0 0,-1 0 1 0 0,-1-1-1 0 0,1 0 1 0 0,-2 0-1 0 0,-12 10 0 0 0,-4 4 30 0 0,10-9-18 0 0,0 2-168 0 0,22-14 43 0 0,17-4 40 0 0,-1 0 52 0 0,0 1 0 0 0,0 0-1 0 0,1 2 1 0 0,-1 1 0 0 0,0 0-1 0 0,-1 2 1 0 0,1 0-1 0 0,-1 2 1 0 0,0 0 0 0 0,0 2-1 0 0,-1 0 1 0 0,0 1 0 0 0,-1 1-1 0 0,0 0 1 0 0,0 2 0 0 0,21 19-1 0 0,-37-29 41 0 0,0 0 0 0 0,0 0 0 0 0,0 0 0 0 0,0 1 0 0 0,-1-1 0 0 0,1 1 0 0 0,-1 0 0 0 0,0-1-1 0 0,0 1 1 0 0,-1 0 0 0 0,1 0 0 0 0,-1 1 0 0 0,1-1 0 0 0,-1 0 0 0 0,-1 0 0 0 0,1 1 0 0 0,-1-1 0 0 0,1 0 0 0 0,-1 1 0 0 0,0-1 0 0 0,-1 0-1 0 0,1 1 1 0 0,-1-1 0 0 0,0 0 0 0 0,0 1 0 0 0,0-1 0 0 0,-1 0 0 0 0,1 0 0 0 0,-1 0 0 0 0,-4 6 0 0 0,1 0 47 0 0,-1 0 1 0 0,-1-1-1 0 0,0 0 1 0 0,0 0-1 0 0,-1-1 1 0 0,0 0-1 0 0,0 0 0 0 0,0-1 1 0 0,-1 0-1 0 0,-18 10 1 0 0,17-11-355 0 0,3-2 267 0 0,0 0 0 0 0,0-1-1 0 0,0 1 1 0 0,-10 2 0 0 0,-7-5-2011 0 0,22-1 1538 0 0,0-1 0 0 0,0 1 1 0 0,0-1-1 0 0,0 0 0 0 0,1 1 0 0 0,-1-1 0 0 0,0 0 0 0 0,0 0 0 0 0,1 0 1 0 0,-1-1-1 0 0,-1 0 0 0 0,-9-9-2160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5:07.402"/>
    </inkml:context>
    <inkml:brush xml:id="br0">
      <inkml:brushProperty name="width" value="0.05" units="cm"/>
      <inkml:brushProperty name="height" value="0.05" units="cm"/>
      <inkml:brushProperty name="color" value="#E71224"/>
    </inkml:brush>
  </inkml:definitions>
  <inkml:trace contextRef="#ctx0" brushRef="#br0">1 531 24 0 0,'48'-18'793'0'0,"1"2"1"0"0,1 3-1 0 0,0 2 1 0 0,60-6-1 0 0,48-11-222 0 0,109-19 205 0 0,-140 27-527 0 0,224-18 324 0 0,-218 28-384 0 0,263-21 195 0 0,427-46-9 0 0,-371-7-270 0 0,-33 2-22 0 0,-302 61-46 0 0,-73 14-28 0 0,78-3 0 0 0,-104 9-10 0 0,-1 2 0 0 0,0 0 1 0 0,0 1-1 0 0,0 1 0 0 0,0 0 0 0 0,0 1 0 0 0,24 10 1 0 0,-32-9 6 0 0,0 0 1 0 0,-1 0 0 0 0,0 0 0 0 0,0 1 0 0 0,0 0-1 0 0,0 1 1 0 0,-1 0 0 0 0,-1 0 0 0 0,1 1 0 0 0,-1-1-1 0 0,0 1 1 0 0,9 17 0 0 0,1 8 59 0 0,-1 0 0 0 0,13 43 0 0 0,-11-29-24 0 0,22 75 240 0 0,37 202 0 0 0,-43-165-20 0 0,118 640 939 0 0,-134-688-1065 0 0,54 426 389 0 0,-55-388-358 0 0,8 131 99 0 0,-4-68-126 0 0,-10-115-102 0 0,-5-64-37 0 0,1 45 1 0 0,-6-48-66 0 0,2 1-1 0 0,1 0 0 0 0,9 39 1 0 0,-8-29-366 0 0,-4-35 86 0 0,1 0 0 0 0,-1 1 0 0 0,1-1 0 0 0,0 0 0 0 0,1 0 0 0 0,3 11 0 0 0,-4-5-3910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5:07.766"/>
    </inkml:context>
    <inkml:brush xml:id="br0">
      <inkml:brushProperty name="width" value="0.05" units="cm"/>
      <inkml:brushProperty name="height" value="0.05" units="cm"/>
      <inkml:brushProperty name="color" value="#E71224"/>
    </inkml:brush>
  </inkml:definitions>
  <inkml:trace contextRef="#ctx0" brushRef="#br0">111 378 128 0 0,'-17'-6'1183'0'0,"-51"-13"1728"0"0,66 19-2531 0 0,0-1 195 0 0,-15-1 364 0 0,12 0-245 0 0,8-1 513 0 0,54-17-1141 0 0,2 2 1 0 0,89-14-1 0 0,131-5-175 0 0,-161 23 49 0 0,30-9 23 0 0,47-4-35 0 0,23-5 60 0 0,-73 9 15 0 0,-18 7-12 0 0,0 5 0 0 0,218 9 0 0 0,-119 11 31 0 0,-42-3-5 0 0,510-18-316 0 0,-612 7 228 0 0,192-10-279 0 0,-30-8-857 0 0,-192 15 789 0 0,-50 7 403 0 0,1 0-21 0 0,2-2 35 0 0,-7 0-59 0 0,-25-17 78 0 0,26 18-23 0 0,0 2 16 0 0,0-1 0 0 0,1 0 0 0 0,-1 0 0 0 0,0 0 0 0 0,1 0 0 0 0,-1 1 0 0 0,0-1 0 0 0,0 0 0 0 0,0 1 0 0 0,0-1 0 0 0,0 0 0 0 0,0 1 0 0 0,0 0 0 0 0,0-1 0 0 0,0 1 0 0 0,0-1 0 0 0,0 1 0 0 0,0 0 0 0 0,0 0 1 0 0,-2-1-1 0 0,2 3 10 0 0,0 0 0 0 0,-1 1 0 0 0,1-1 0 0 0,0 0 0 0 0,0 0 0 0 0,0 0 1 0 0,1 1-1 0 0,-1-1 0 0 0,1 1 0 0 0,-1-1 0 0 0,1 0 0 0 0,0 1 1 0 0,0-1-1 0 0,0 1 0 0 0,0-1 0 0 0,0 1 0 0 0,0-1 0 0 0,2 5 1 0 0,13 60 389 0 0,-6-35-227 0 0,158 659 1392 0 0,13 58-668 0 0,-94-341 154 0 0,-44-200-336 0 0,-28-101-455 0 0,-3-21-714 0 0,-8-58-94 0 0,-3-23 54 0 0,1 0-1 0 0,-1 0 1 0 0,1 0 0 0 0,0 1-1 0 0,0-1 1 0 0,0 0-1 0 0,1 0 1 0 0,4 8 0 0 0</inkml:trace>
  <inkml:trace contextRef="#ctx0" brushRef="#br0" timeOffset="1">3716 579 380 0 0,'5'19'2984'0'0,"12"22"-2688"0"0,291 690 2849 0 0,-164-306-1967 0 0,-116-345-992 0 0,37 123-404 0 0,-54-185-794 0 0</inkml:trace>
  <inkml:trace contextRef="#ctx0" brushRef="#br0" timeOffset="2">3792 304 316 0 0,'0'0'1394'0'0,"-2"5"-926"0"0,0 0-350 0 0,0 1 0 0 0,1 0 0 0 0,0-1 0 0 0,1 1 1 0 0,-1 0-1 0 0,1 0 0 0 0,0 0 0 0 0,0 0 0 0 0,2 6 1 0 0,13 61 626 0 0,-8-43-521 0 0,149 523 2160 0 0,-128-462-2098 0 0,44 168 392 0 0,-53-185-476 0 0,28 105 210 0 0,44 174 691 0 0,-24-89-158 0 0,-62-241-407 0 0,7 28-2644 0 0,-12-51 2068 0 0,1 0 1 0 0,-1-1-1 0 0,0 1 1 0 0,0 0-1 0 0,0 0 1 0 0,0 0-1 0 0,0 0 0 0 0,0 0 1 0 0,0 0-1 0 0,0 0 1 0 0,0 0-1 0 0,0 0 1 0 0,0 0-1 0 0,0 0 0 0 0,1 0 1 0 0,-1 0-1 0 0,0 0 1 0 0,0 0-1 0 0,0 0 1 0 0,0 0-1 0 0,0 0 0 0 0,0 0 1 0 0,0 0-1 0 0,0 0 1 0 0,0 0-1 0 0,0 0 1 0 0,1 0-1 0 0,-1 0 1 0 0,0 0-1 0 0,0 0 0 0 0,0 0 1 0 0,0 0-1 0 0,0 0 1 0 0,0 1-1 0 0,0-1 1 0 0,0 0-1 0 0,-1-30-424 0 0,-17-133-1098 0 0,-65-259 1 0 0,55 299 1016 0 0,-17-47-1075 0 0,24 87 691 0 0</inkml:trace>
  <inkml:trace contextRef="#ctx0" brushRef="#br0" timeOffset="3">3882 227 72 0 0,'0'-3'405'0'0,"-5"-23"743"0"0,4 24 315 0 0,6 9-1008 0 0,29 53 274 0 0,-3 1-1 0 0,34 92 1 0 0,-45-104-514 0 0,55 140 751 0 0,54 208 1 0 0,-100-289-714 0 0,84 325 837 0 0,-92-357-909 0 0,-11-47-100 0 0,-2 1 1 0 0,4 32-1 0 0,-1-22-1042 0 0,-11-38 719 0 0,-1-10-865 0 0,-102-638-1898 0 0,84 557 2771 0 0,-92-460-789 0 0,107 522 1281 0 0,-4-50 1 0 0,8 74 653 0 0,4 10-662 0 0,22 51 219 0 0,-3 1 0 0 0,-3 1 0 0 0,16 71 0 0 0,-27-94-332 0 0,113 408 929 0 0,-60-182-611 0 0,-49-204-376 0 0,52 269 393 0 0,-40-183-213 0 0,-5-24 25 0 0,0-22-358 0 0,-15-87-1807 0 0,-6-29 1382 0 0,-6-37 170 0 0,-199-701-2562 0 0,76 362 2221 0 0,-43-82 228 0 0,160 442 878 0 0,-2 0 0 0 0,-29-49 0 0 0,41 78-440 0 0,2 12 1435 0 0,72 304 144 0 0,-6-32-836 0 0,-38-143-411 0 0,24 105 174 0 0,-10-50-155 0 0,-14-51-78 0 0,33 190 204 0 0,-41-213-303 0 0,35 166 224 0 0,-47-249-639 0 0,-6-29 141 0 0,0 1-1 0 0,0 0 0 0 0,1 0 0 0 0,0 0 0 0 0,0-1 1 0 0,1 1-1 0 0,-1-1 0 0 0,1 1 0 0 0,5 5 0 0 0,-7-11-322 0 0,2-4-526 0 0,-1 0 871 0 0,0 0 0 0 0,-1 0 1 0 0,1 0-1 0 0,0 0 0 0 0,-1 0 0 0 0,0-1 0 0 0,0 1 0 0 0,0-1 0 0 0,0 1 0 0 0,0-1 0 0 0,-1 1 0 0 0,1-1 0 0 0,-1-6 0 0 0,-6-56-752 0 0,3 47 620 0 0,-30-140-2396 0 0,4 45 1118 0 0</inkml:trace>
  <inkml:trace contextRef="#ctx0" brushRef="#br0" timeOffset="4">4091 902 84 0 0,'6'97'1465'0'0,"3"0"-1"0"0,28 120 1 0 0,-28-166-1094 0 0,42 214 855 0 0,39 218 611 0 0,-44-282-1407 0 0,-36-165-473 0 0,10 40-2142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47.122"/>
    </inkml:context>
    <inkml:brush xml:id="br0">
      <inkml:brushProperty name="width" value="0.05" units="cm"/>
      <inkml:brushProperty name="height" value="0.05" units="cm"/>
      <inkml:brushProperty name="color" value="#E71224"/>
    </inkml:brush>
  </inkml:definitions>
  <inkml:trace contextRef="#ctx0" brushRef="#br0">1 4388 160 0 0,'97'-147'2133'0'0,"195"-227"-1"0"0,437-417-782 0 0,493-418-921 0 0,-897 922-334 0 0,-177 160-85 0 0,566-423-4 0 0,-159 158-103 0 0,13 28-431 0 0,-492 322-1263 0 0,134-55 0 0 0,-195 90 603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9:03.052"/>
    </inkml:context>
    <inkml:brush xml:id="br0">
      <inkml:brushProperty name="width" value="0.05" units="cm"/>
      <inkml:brushProperty name="height" value="0.05" units="cm"/>
      <inkml:brushProperty name="color" value="#E71224"/>
    </inkml:brush>
  </inkml:definitions>
  <inkml:trace contextRef="#ctx0" brushRef="#br0">7 1072 364 0 0,'0'0'137'0'0,"-1"0"0"0"0,1 0 0 0 0,0 1 0 0 0,0-1 0 0 0,0 0 0 0 0,-1 0 0 0 0,1 0 0 0 0,0 0 0 0 0,0 0 0 0 0,0 0-1 0 0,-1 0 1 0 0,1 0 0 0 0,0 0 0 0 0,0 0 0 0 0,0 0 0 0 0,-1 0 0 0 0,1-1 0 0 0,-2 0 1780 0 0,2 1-1780 0 0,0 0 0 0 0,0-1 0 0 0,0 1 0 0 0,0 0 0 0 0,-1 0 0 0 0,1 0 0 0 0,0-1 0 0 0,0 1 0 0 0,0 0 0 0 0,0 0 0 0 0,0 0 0 0 0,0 0 0 0 0,0-1 0 0 0,0 1 0 0 0,0 0 0 0 0,0 0 0 0 0,0 0 0 0 0,0-1 0 0 0,8-14 1081 0 0,21-20-1370 0 0,40-45 447 0 0,-3-3 0 0 0,95-160 0 0 0,-143 210-484 0 0,-1-1 0 0 0,-1-1 0 0 0,-2-1-1 0 0,-2 0 1 0 0,-1 0 0 0 0,-2-1 0 0 0,6-53 0 0 0,-18 34 312 0 0,1 56-12 0 0,2 0-103 0 0,-1 0-1 0 0,1 0 1 0 0,0 0 0 0 0,-1 0 0 0 0,1 0-1 0 0,0 0 1 0 0,0 0 0 0 0,-1 0-1 0 0,1 0 1 0 0,0 0 0 0 0,-1 0-1 0 0,1 0 1 0 0,0 0 0 0 0,0 0-1 0 0,-1 0 1 0 0,1 0 0 0 0,0 0 0 0 0,0 0-1 0 0,-1 0 1 0 0,1 0 0 0 0,0 0-1 0 0,0 1 1 0 0,-1-1 0 0 0,1 0-1 0 0,0 0 1 0 0,0 0 0 0 0,-1 0-1 0 0,1 1 1 0 0,0-1 0 0 0,0 0 0 0 0,0 0-1 0 0,-1 1 1 0 0,1-1 0 0 0,0 0-1 0 0,0 0 1 0 0,0 1 0 0 0,0-1-1 0 0,0 0 1 0 0,-1 1 0 0 0,-4 10 82 0 0,-5 13 276 0 0,-15 45 0 0 0,23-62-302 0 0,1 0 1 0 0,-1 0-1 0 0,1 0 1 0 0,0 1-1 0 0,1-1 1 0 0,0 0-1 0 0,0 0 1 0 0,1 1-1 0 0,-1-1 1 0 0,1 0-1 0 0,4 14 1 0 0,-3-19-51 0 0,-1 1 1 0 0,0 0-1 0 0,0-1 0 0 0,1 0 1 0 0,0 1-1 0 0,-1-1 1 0 0,1 0-1 0 0,0 0 0 0 0,0 0 1 0 0,0 0-1 0 0,0 0 1 0 0,0 0-1 0 0,1 0 0 0 0,-1-1 1 0 0,1 1-1 0 0,-1-1 1 0 0,1 0-1 0 0,-1 0 0 0 0,1 0 1 0 0,0 0-1 0 0,-1 0 0 0 0,1 0 1 0 0,0-1-1 0 0,0 1 1 0 0,0-1-1 0 0,-1 0 0 0 0,1 0 1 0 0,0 0-1 0 0,0 0 1 0 0,5-2-1 0 0,3 1-13 0 0,0-2-1 0 0,-1 1 1 0 0,1-2 0 0 0,-1 1 0 0 0,1-2 0 0 0,15-8-1 0 0,2-4-131 0 0,-1-2-1 0 0,-1-1 0 0 0,0-1 0 0 0,-2-1 1 0 0,-1-1-1 0 0,0-2 0 0 0,-2 0 1 0 0,28-42-1 0 0,-42 54 70 0 0,0 0 0 0 0,-1-1 1 0 0,-1 1-1 0 0,0-1 0 0 0,5-25 1 0 0,13-35 186 0 0,-14 57 787 0 0,-6 30-122 0 0,-1-1-860 0 0,-1 2 211 0 0,-1 0 1 0 0,0 0-1 0 0,-1 0 0 0 0,-3 19 0 0 0,0 19 165 0 0,2 3-33 0 0,2 0 1 0 0,3 1-1 0 0,17 92 1 0 0,-3-99-973 0 0,-5-18-1137 0 0,-4 1-3652 0 0,-8-23 2863 0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5:08.909"/>
    </inkml:context>
    <inkml:brush xml:id="br0">
      <inkml:brushProperty name="width" value="0.05" units="cm"/>
      <inkml:brushProperty name="height" value="0.05" units="cm"/>
      <inkml:brushProperty name="color" value="#E71224"/>
    </inkml:brush>
  </inkml:definitions>
  <inkml:trace contextRef="#ctx0" brushRef="#br0">69 433 148 0 0,'-13'-6'1248'0'0,"-30"-33"1372"0"0,41 37-2474 0 0,-3-4 196 0 0,5 6-319 0 0,-1 0-1 0 0,1 0 1 0 0,0-1 0 0 0,-1 1-1 0 0,1 0 1 0 0,0 0-1 0 0,0-1 1 0 0,-1 1 0 0 0,1 0-1 0 0,0 0 1 0 0,-1-1 0 0 0,1 1-1 0 0,0 0 1 0 0,0-1-1 0 0,0 1 1 0 0,-1 0 0 0 0,1-1-1 0 0,0 1 1 0 0,0-1-1 0 0,0 1 1 0 0,0 0 0 0 0,0-1-1 0 0,0 1 1 0 0,0-1 0 0 0,0 1-1 0 0,0 0 1 0 0,0-1-1 0 0,0 1 1 0 0,0-1 0 0 0,0 1-1 0 0,0-1 1 0 0,4-2-12 0 0,0 0 0 0 0,0 0 0 0 0,0 0 0 0 0,1 1 0 0 0,-1-1 0 0 0,1 1 1 0 0,0 0-1 0 0,-1 0 0 0 0,1 1 0 0 0,0 0 0 0 0,6-2 0 0 0,67-7 22 0 0,-34 6-27 0 0,299-37 21 0 0,-94 13 21 0 0,443-77-42 0 0,-142 32 23 0 0,-270 44-47 0 0,274-19-38 0 0,-553 48 56 0 0,36-2-123 0 0,0 1 0 0 0,51 7-1 0 0,-86-6 104 0 0,-7 0-253 0 0,1 1 232 0 0,-1 0 1 0 0,1 0-1 0 0,-1 0 1 0 0,1 1-1 0 0,-6 2 1 0 0,-28 7-473 0 0,-64 3-2020 0 0,82-11 1697 0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5:09.725"/>
    </inkml:context>
    <inkml:brush xml:id="br0">
      <inkml:brushProperty name="width" value="0.05" units="cm"/>
      <inkml:brushProperty name="height" value="0.05" units="cm"/>
      <inkml:brushProperty name="color" value="#E71224"/>
    </inkml:brush>
  </inkml:definitions>
  <inkml:trace contextRef="#ctx0" brushRef="#br0">30 377 64 0 0,'-5'-5'1111'0'0,"-20"-22"2588"0"0,30 25-3617 0 0,24-4 136 0 0,1 0 0 0 0,58-2-1 0 0,34-5-66 0 0,94-16 33 0 0,-40 2-44 0 0,66-9 73 0 0,127-19 11 0 0,-136 31-123 0 0,-89 12-77 0 0,145-1 54 0 0,-77 6-25 0 0,98-4-9 0 0,-19 2-10 0 0,76-26-7 0 0,-135 11-14 0 0,6 13-2 0 0,-21 2-4 0 0,-50 1-1109 0 0,-141 14-2823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5:10.304"/>
    </inkml:context>
    <inkml:brush xml:id="br0">
      <inkml:brushProperty name="width" value="0.05" units="cm"/>
      <inkml:brushProperty name="height" value="0.05" units="cm"/>
      <inkml:brushProperty name="color" value="#E71224"/>
    </inkml:brush>
  </inkml:definitions>
  <inkml:trace contextRef="#ctx0" brushRef="#br0">0 338 120 0 0,'72'-31'697'0'0,"2"3"0"0"0,1 4 0 0 0,99-19-1 0 0,239-22 399 0 0,-331 54-918 0 0,123-5 103 0 0,401-70 179 0 0,-531 73-761 0 0,1 3 1 0 0,89 0-1 0 0,-104 16-1984 0 0,-52-4 1315 0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5:13.123"/>
    </inkml:context>
    <inkml:brush xml:id="br0">
      <inkml:brushProperty name="width" value="0.05" units="cm"/>
      <inkml:brushProperty name="height" value="0.05" units="cm"/>
      <inkml:brushProperty name="color" value="#E71224"/>
    </inkml:brush>
  </inkml:definitions>
  <inkml:trace contextRef="#ctx0" brushRef="#br0">67 144 300 0 0,'-1'0'389'0'0,"-9"-3"-40"0"0,7 2 762 0 0,-14-1 2220 0 0,33 4-2271 0 0,84 13-1216 0 0,-56-6 212 0 0,72 10 73 0 0,107 12-55 0 0,-149-22-386 0 0,-72-9 233 0 0,-2 0 47 0 0,0 1 0 0 0,1-1 0 0 0,-1 0-1 0 0,0 0 1 0 0,0 0 0 0 0,1 1 0 0 0,-1-1 0 0 0,0 0 0 0 0,1 0 0 0 0,-1 0 0 0 0,0 0 0 0 0,1 0-1 0 0,-1 0 1 0 0,0 0 0 0 0,1 0 0 0 0,-1 0 0 0 0,1 0 0 0 0,-1 0 0 0 0,0 0 0 0 0,1 0-1 0 0,-1 0 1 0 0,0 0 0 0 0,1 0 0 0 0,-1 0 0 0 0,0 0 0 0 0,1 0 0 0 0,-1-1 0 0 0,0 1 0 0 0,1 0-1 0 0,-1 0 1 0 0,0 0 0 0 0,0-1 0 0 0,1 1 0 0 0,-1-1 0 0 0,0-1 5 0 0,-1-1 0 0 0,0 1 0 0 0,0-1 0 0 0,0 1 0 0 0,0-1 0 0 0,0 1 1 0 0,-1 0-1 0 0,1-1 0 0 0,-1 1 0 0 0,0 0 0 0 0,-2-3 0 0 0,-11-19-199 0 0,6 7 193 0 0,8 16 368 0 0,4 7-140 0 0,13 26 215 0 0,-2 1-1 0 0,18 58 1 0 0,12 80 310 0 0,-33-126-590 0 0,0 4 12 0 0,40 144 520 0 0,-36-145-495 0 0,-2-3 15 0 0,2-1 0 0 0,2 0 0 0 0,33 59 0 0 0,-19-53-901 0 0,-29-48 496 0 0,-1-3 148 0 0,-1 0 0 0 0,1 0-1 0 0,0 0 1 0 0,-1 1 0 0 0,1-1 0 0 0,0 0-1 0 0,-1 0 1 0 0,1 0 0 0 0,-1-1 0 0 0,0 1-1 0 0,1 0 1 0 0,-1 0 0 0 0,0 0 0 0 0,0 0 0 0 0,0 0-1 0 0,1 0 1 0 0,-1 0 0 0 0,0-1 0 0 0,0 1-1 0 0,-1 0 1 0 0,1 0 0 0 0,0 0 0 0 0,0 0-1 0 0,-1-2 1 0 0,-5-41-462 0 0,-10-34-617 0 0,-44-128 0 0 0,-12 23 350 0 0,57 148 748 0 0,2 3 605 0 0,-2 0 0 0 0,-31-50 0 0 0,45 80 520 0 0,1 7-717 0 0,17 179 1804 0 0,-5-82-1314 0 0,11 45 240 0 0,-16-118-792 0 0,1 0 1 0 0,2-1 0 0 0,17 38 0 0 0,-11-34-226 0 0,-6-19-272 0 0,-8-21-26 0 0,-7-25 15 0 0,5 31 249 0 0,-49-211-650 0 0,11 57 252 0 0,-10-13-19 0 0,30 111 302 0 0,-5-6 288 0 0,23 62 47 0 0,2 7-86 0 0,95 260 772 0 0,-70-182-755 0 0,54 180 418 0 0,-76-252-562 0 0,-3-8-21 0 0,-1-1-1 0 0,0 1 1 0 0,0-1 0 0 0,0 1 0 0 0,0 0 0 0 0,-1-1 0 0 0,1 1 0 0 0,-1 4 0 0 0,0-5-57 0 0,-4-6-166 0 0,-6-6 146 0 0,0-1-1 0 0,0 0 0 0 0,1 0 0 0 0,0-1 0 0 0,-7-14 1 0 0,-36-73-171 0 0,11 19 72 0 0,-146-236-419 0 0,151 269 857 0 0,36 46 24 0 0,1 11-216 0 0,1 1 1 0 0,0 0-1 0 0,1-1 1 0 0,0 1 0 0 0,0-1-1 0 0,1 0 1 0 0,6 10 0 0 0,3 12 52 0 0,19 51 109 0 0,59 147 296 0 0,-65-174-353 0 0,1-2 0 0 0,38 55-1 0 0,-22-46-415 0 0,-48-83-311 0 0,0 1 0 0 0,-11-25 0 0 0,-31-41 217 0 0,-3 3 0 0 0,-62-76 1 0 0,43 78 393 0 0,49 59 57 0 0,17 18-110 0 0,1 1-1 0 0,-1 0 1 0 0,0 0 0 0 0,0 0-1 0 0,0 0 1 0 0,0 0 0 0 0,0 1-1 0 0,0-1 1 0 0,-1 1 0 0 0,1 0-1 0 0,0 0 1 0 0,-8-1-1 0 0,-2-2 41 0 0,11 4-38 0 0,-3 1 24 0 0,-19-1 78 0 0,21 0-132 0 0,11 1-179 0 0,36 1 39 0 0,0-2 0 0 0,0-2-1 0 0,-1-2 1 0 0,1-2 0 0 0,61-17-1 0 0,-89 17 127 0 0,-14-1 66 0 0,-4 6-37 0 0,0-1 0 0 0,0 0 0 0 0,-1 1 0 0 0,1-1 0 0 0,0 1 0 0 0,-1 0 0 0 0,1-1 0 0 0,-6 0 0 0 0,-19-8 57 0 0,-2 1-1 0 0,-29-4 1 0 0,-4-2 13 0 0,-37-12 159 0 0,-183-25 0 0 0,272 51-223 0 0,-24-1 14 0 0,33 2-38 0 0,1 0 1 0 0,-1 0-1 0 0,0 0 1 0 0,0 0-1 0 0,0-1 1 0 0,0 1 0 0 0,1 0-1 0 0,-1 0 1 0 0,0-1-1 0 0,0 1 1 0 0,1 0 0 0 0,-1-1-1 0 0,0 1 1 0 0,0-1-1 0 0,1 1 1 0 0,-1-1-1 0 0,1 1 1 0 0,-1-1 0 0 0,0 1-1 0 0,1-1 1 0 0,-1 0-1 0 0,1 1 1 0 0,-1-1 0 0 0,1 0-1 0 0,-1 0 1 0 0,1 1-1 0 0,0-1 1 0 0,-1 0-1 0 0,1 0 1 0 0,0 0 0 0 0,21-9-53 0 0,41-12-140 0 0,1 3 0 0 0,84-15 0 0 0,-32 6-215 0 0,-114 27 459 0 0,-102 9 611 0 0,-99 32-21 0 0,198-41-1020 0 0,5-2 154 0 0,13-8 73 0 0,26-14-20 0 0,68-24-396 0 0,-70 33 341 0 0,-32 13 204 0 0,-6 3 36 0 0,0 0 1 0 0,-1 0 0 0 0,1-1-1 0 0,0 1 1 0 0,0-1-1 0 0,-1 1 1 0 0,1-1 0 0 0,0 0-1 0 0,-1 0 1 0 0,1 0-1 0 0,-1 0 1 0 0,1 0 0 0 0,-1 0-1 0 0,1 0 1 0 0,-1 0-1 0 0,0 0 1 0 0,0-1 0 0 0,2-1-1 0 0,-2 1 89 0 0,-6 1-55 0 0,-12-3 37 0 0,0 2 0 0 0,0 0 0 0 0,-1 1 0 0 0,-21 2 0 0 0,-81 9 291 0 0,50-3-186 0 0,-46-2-231 0 0,114-5-47 0 0,7-4-203 0 0,13-8 237 0 0,0 1-1 0 0,1 1 0 0 0,0 1 1 0 0,1 0-1 0 0,26-7 0 0 0,116-26-322 0 0,-103 28 286 0 0,-37 9 78 0 0,0 1 1 0 0,0 1-1 0 0,-1 0 0 0 0,2 2 0 0 0,-1 0 1 0 0,38 5-1 0 0,-58-3 41 0 0,1-1 0 0 0,-1 1 0 0 0,0 0 0 0 0,0 0 1 0 0,0 0-1 0 0,0 0 0 0 0,0 1 0 0 0,0-1 0 0 0,0 0 1 0 0,0 1-1 0 0,0-1 0 0 0,-1 1 0 0 0,1 0 0 0 0,0 0 1 0 0,-1-1-1 0 0,0 1 0 0 0,1 0 0 0 0,-1 0 0 0 0,0 0 0 0 0,0 1 1 0 0,0-1-1 0 0,0 0 0 0 0,-1 0 0 0 0,1 0 0 0 0,0 1 1 0 0,0 4-1 0 0,0 6 75 0 0,1 1 0 0 0,-2-1 0 0 0,-1 22 0 0 0,1-14-19 0 0,0-2-33 0 0,-1 0-218 0 0,1-1-1 0 0,1 0 1 0 0,0 1-1 0 0,1-1 1 0 0,2 0-1 0 0,9 33 1 0 0,25 59-4210 0 0,-27-72 2351 0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9:19.311"/>
    </inkml:context>
    <inkml:brush xml:id="br0">
      <inkml:brushProperty name="width" value="0.05" units="cm"/>
      <inkml:brushProperty name="height" value="0.05" units="cm"/>
      <inkml:brushProperty name="color" value="#E71224"/>
    </inkml:brush>
  </inkml:definitions>
  <inkml:trace contextRef="#ctx0" brushRef="#br0">66 199 212 0 0,'-8'-8'619'0'0,"4"4"-505"0"0,-40-32 1836 0 0,43 35-1669 0 0,-2-1-188 0 0,2 2-86 0 0,1 0-1 0 0,0 0 1 0 0,0 0-1 0 0,0 0 1 0 0,-1 0 0 0 0,1 0-1 0 0,0 0 1 0 0,0 0 0 0 0,0 0-1 0 0,-1 0 1 0 0,1 0 0 0 0,0 0-1 0 0,0 0 1 0 0,0-1-1 0 0,0 1 1 0 0,-1 0 0 0 0,1 0-1 0 0,0 0 1 0 0,0 0 0 0 0,0 0-1 0 0,0 0 1 0 0,0-1 0 0 0,0 1-1 0 0,-1 0 1 0 0,1 0-1 0 0,0 0 1 0 0,0 0 0 0 0,0-1-1 0 0,0 1 1 0 0,0 0 0 0 0,0 0-1 0 0,0 0 1 0 0,0-1 0 0 0,0 1-1 0 0,0 0 1 0 0,0 0 0 0 0,0 0-1 0 0,0-1 1 0 0,0 1-1 0 0,0 0 1 0 0,0 0 0 0 0,0-1-1 0 0,3-3 4 0 0,0 0-1 0 0,1 1 0 0 0,0-1 1 0 0,-1 1-1 0 0,1 0 0 0 0,0-1 0 0 0,1 2 1 0 0,-1-1-1 0 0,7-3 0 0 0,51-21 3 0 0,-36 16-18 0 0,7-2-1 0 0,0 2-1 0 0,0 1 1 0 0,1 2 0 0 0,0 1 0 0 0,54-4-1 0 0,176 8 16 0 0,-62 4 79 0 0,205-7 156 0 0,-363 6-222 0 0,282 13-6 0 0,4 8 29 0 0,179 9-5 0 0,152 8 2 0 0,10 6 148 0 0,-247-15-95 0 0,-96-1-22 0 0,-219-17-62 0 0,347 38 77 0 0,251 21-62 0 0,-144-13-6 0 0,-429-42-13 0 0,239 36 67 0 0,-17-1 17 0 0,219 4-135 0 0,-512-49 39 0 0,1069 77 69 0 0,-662-26-58 0 0,-155-14-20 0 0,394 36 91 0 0,-271-22-79 0 0,-254-39 46 0 0,-182-17-42 0 0,1 0 0 0 0,0 0 0 0 0,0 1 1 0 0,-1-1-1 0 0,1 1 0 0 0,-1 0 0 0 0,1 0 1 0 0,0 0-1 0 0,-1 0 0 0 0,0 0 0 0 0,1 1 1 0 0,-1-1-1 0 0,0 1 0 0 0,0-1 0 0 0,1 1 1 0 0,-1 0-1 0 0,0 0 0 0 0,-1 0 0 0 0,4 4 0 0 0,23 49 25 0 0,-9-17 75 0 0,2 0 0 0 0,34 47 1 0 0,13-4 211 0 0,3-3 0 0 0,109 93 0 0 0,-90-82 14 0 0,120 154-1 0 0,189 267 221 0 0,-230-288-440 0 0,-102-133-34 0 0,519 725 499 0 0,-516-710-487 0 0,295 428 264 0 0,-88-151-211 0 0,-85-88-48 0 0,-153-231-92 0 0,25 45-6 0 0,-4-27 392 0 0,-47-71 923 0 0,-9-6-2400 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42.836"/>
    </inkml:context>
    <inkml:brush xml:id="br0">
      <inkml:brushProperty name="width" value="0.05" units="cm"/>
      <inkml:brushProperty name="height" value="0.05" units="cm"/>
      <inkml:brushProperty name="color" value="#E71224"/>
    </inkml:brush>
  </inkml:definitions>
  <inkml:trace contextRef="#ctx0" brushRef="#br0">523 90 460 0 0,'0'0'438'0'0,"-3"-19"824"0"0,-5-21 745 0 0,2 17-602 0 0,6 21-1200 0 0,0 1-181 0 0,0 1 0 0 0,0 0 0 0 0,0 0 1 0 0,0 0-1 0 0,0-1 0 0 0,0 1 0 0 0,0 0 1 0 0,0 0-1 0 0,0 0 0 0 0,0 0 0 0 0,0-1 1 0 0,0 1-1 0 0,0 0 0 0 0,0 0 0 0 0,0 0 1 0 0,0 0-1 0 0,-1 0 0 0 0,1-1 0 0 0,0 1 1 0 0,0 0-1 0 0,0 0 0 0 0,0 0 0 0 0,0 0 1 0 0,0 0-1 0 0,0-1 0 0 0,-1 1 0 0 0,1 0 1 0 0,0 0-1 0 0,0 0 0 0 0,0 0 0 0 0,0 0 1 0 0,0 0-1 0 0,-1 0 0 0 0,1 0 0 0 0,0 0 1 0 0,0 0-1 0 0,0 0 0 0 0,0 0 0 0 0,-1 0 1 0 0,1-1-1 0 0,0 1 0 0 0,0 0 0 0 0,0 0 1 0 0,0 1-1 0 0,-1-1 0 0 0,1 0 0 0 0,-6 8 225 0 0,-2 17-164 0 0,-50 261 1289 0 0,41-189-1128 0 0,-156 713 1320 0 0,130-642-947 0 0,-38 316 0 0 0,55-296-368 0 0,6-57-195 0 0,-6 38-215 0 0,11-86-393 0 0,-5 121-1 0 0,16-137 44 0 0,1-35-293 0 0,2 0 0 0 0,2 0 0 0 0,3 34 1 0 0,-1-34-2670 0 0,-3-20 1481 0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8:18.216"/>
    </inkml:context>
    <inkml:brush xml:id="br0">
      <inkml:brushProperty name="width" value="0.05" units="cm"/>
      <inkml:brushProperty name="height" value="0.05" units="cm"/>
      <inkml:brushProperty name="color" value="#E71224"/>
    </inkml:brush>
  </inkml:definitions>
  <inkml:trace contextRef="#ctx0" brushRef="#br0">117 19 600 0 0,'-7'-18'7443'0'0,"36"168"-6454"0"0,-7-27-585 0 0,-14-79-401 0 0,-6-30-35 0 0,1 1 1 0 0,0-1-1 0 0,1 0 1 0 0,1 0-1 0 0,9 22 1 0 0,-1-4-338 0 0,-12-28 226 0 0,0 0-1 0 0,0 0 1 0 0,1 0-1 0 0,-1-1 0 0 0,1 1 1 0 0,0 0-1 0 0,0-1 1 0 0,5 6-1 0 0,-6-8-80 0 0,-3-44-969 0 0,-3 1 954 0 0,-1-1 0 0 0,-15-53 0 0 0,10 43 264 0 0,3 32 277 0 0,3 1 275 0 0,5 18 67 0 0,-4 7-511 0 0,-1 0-90 0 0,1 1 0 0 0,0 0 0 0 0,0 0-1 0 0,1 0 1 0 0,0 0 0 0 0,0 1 0 0 0,-2 8 0 0 0,-15 57 213 0 0,10-35-155 0 0,-29 137 286 0 0,38-171-420 0 0,1-3-27 0 0,0 7 76 0 0,-2-10-385 0 0,-21-136 234 0 0,6 25 117 0 0,16 105 95 0 0,-4-21 925 0 0,-2 58-918 0 0,2 0-1 0 0,0 0 0 0 0,2 1 0 0 0,2 43 1 0 0,1-70-95 0 0,0 0 0 0 0,0-1 0 0 0,0 1 0 0 0,0 0 0 0 0,1 0 1 0 0,-1-1-1 0 0,1 1 0 0 0,-1 0 0 0 0,1-1 0 0 0,0 1 1 0 0,0 0-1 0 0,0-1 0 0 0,0 1 0 0 0,0-1 0 0 0,0 1 1 0 0,0-1-1 0 0,0 0 0 0 0,0 0 0 0 0,1 1 0 0 0,-1-1 1 0 0,1 0-1 0 0,1 1 0 0 0,-2-1-27 0 0,0 0-48 0 0,3-3-220 0 0,0 0 273 0 0,0-1-1 0 0,-1 0 0 0 0,0 0 0 0 0,1 0 1 0 0,-1 0-1 0 0,0-1 0 0 0,-1 1 0 0 0,1-1 1 0 0,-1 0-1 0 0,0 0 0 0 0,1 0 0 0 0,-2 0 1 0 0,1 0-1 0 0,0 0 0 0 0,1-7 0 0 0,4-12 157 0 0,-2 0-1 0 0,0 0 1 0 0,-1 0-1 0 0,-1 0 1 0 0,-1-38-1 0 0,8 300 343 0 0,-3 80 30 0 0,-5-268-653 0 0,-1-47-81 0 0,0-6 16 0 0,3-23 18 0 0,1-31-188 0 0,-6-96 0 0 0,-2 53 172 0 0,4 37 127 0 0,0-1 58 0 0,-13-111 0 0 0,8 365 1199 0 0,0 60-517 0 0,6-192-519 0 0,1-46-250 0 0,4-35 14 0 0,-1-20-41 0 0,-2-1 0 0 0,-1-69 0 0 0,-16-84 1 0 0,9 155 133 0 0,-4-23 429 0 0,8 61 41 0 0,0 13-334 0 0,6 165 330 0 0,-2-138-363 0 0,1-1 0 0 0,2-1 0 0 0,12 40 0 0 0,-13-59-103 0 0,0-1 1 0 0,15 25-1 0 0,-20-38-23 0 0,4-6-138 0 0,-2 0 154 0 0,0 1 0 0 0,0-1 0 0 0,-1 1 0 0 0,1-1 0 0 0,-1 0 1 0 0,0 0-1 0 0,0 0 0 0 0,0 0 0 0 0,-1 0 0 0 0,1-1 0 0 0,1-7 0 0 0,4-26-77 0 0,-1 0 0 0 0,-2 0 0 0 0,-1 0 0 0 0,-3-43 0 0 0,-1 64 108 0 0,1-5 25 0 0,-1 1-1 0 0,0 0 0 0 0,-2 0 1 0 0,-1 0-1 0 0,0 0 0 0 0,-10-26 1 0 0,13 45 86 0 0,-2 7-67 0 0,-1 3-25 0 0,1 0 1 0 0,-1 0 0 0 0,2 0 0 0 0,-1 1 0 0 0,1-1-1 0 0,0 1 1 0 0,0-1 0 0 0,1 1 0 0 0,1 0 0 0 0,-1 9 0 0 0,7 40-1255 0 0,10-4-3631 0 0,-8-38 2573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05.871"/>
    </inkml:context>
    <inkml:brush xml:id="br0">
      <inkml:brushProperty name="width" value="0.05" units="cm"/>
      <inkml:brushProperty name="height" value="0.05" units="cm"/>
      <inkml:brushProperty name="color" value="#E71224"/>
    </inkml:brush>
  </inkml:definitions>
  <inkml:trace contextRef="#ctx0" brushRef="#br0">341 118 444 0 0,'0'0'1085'0'0,"0"0"-1049"0"0,0 0 0 0 0,0 0 0 0 0,0 0-1 0 0,0-1 1 0 0,0 1 0 0 0,0 0-1 0 0,0 0 1 0 0,0 0 0 0 0,0 0-1 0 0,0-1 1 0 0,0 1 0 0 0,0 0-1 0 0,-1 0 1 0 0,1 0 0 0 0,0 0-1 0 0,0 0 1 0 0,0-1 0 0 0,0 1 0 0 0,0 0-1 0 0,-1 0 1 0 0,1 0 0 0 0,0 0-1 0 0,0 0 1 0 0,0 0 0 0 0,0 0-1 0 0,-1 0 1 0 0,1-1 0 0 0,0 1-1 0 0,0 0 1 0 0,0 0 0 0 0,-1 0-1 0 0,1 0 1 0 0,0 0 0 0 0,0 0 0 0 0,0 0-1 0 0,-1 0 1 0 0,1 0 0 0 0,0 0-1 0 0,0 0 1 0 0,0 1 0 0 0,-1-1-1 0 0,1 0 1 0 0,0 0 0 0 0,0 0-1 0 0,0 0 1 0 0,0 0 0 0 0,-1 0-1 0 0,1 0 1 0 0,0 0 0 0 0,0 0 0 0 0,0 1-1 0 0,0-1 1 0 0,0 0 0 0 0,-1 0-1 0 0,1 0 1 0 0,0 0 0 0 0,0 1-1 0 0,0-1 1 0 0,-28 110 1721 0 0,-24 191 1 0 0,50-273-1735 0 0,2-19-78 0 0,-1 1-1 0 0,0-1 1 0 0,-4 16-1 0 0,5-23 3 0 0,0 11-9 0 0,-1-8 5 0 0,-1-6-77 0 0,-127-281 232 0 0,60 121-92 0 0,64 149-8 0 0,-24-60-6 0 0,27 66 8 0 0,0 0-1 0 0,1 0 1 0 0,0 0 0 0 0,0-1-1 0 0,0 1 1 0 0,1 0-1 0 0,0 0 1 0 0,0-1 0 0 0,2-11-1 0 0,-1 17 2 0 0,0-1-1 0 0,0 0 0 0 0,0 1 1 0 0,0-1-1 0 0,0 1 0 0 0,0-1 1 0 0,0 1-1 0 0,1-1 1 0 0,-1 1-1 0 0,0 0 0 0 0,1 0 1 0 0,-1-1-1 0 0,1 1 0 0 0,-1 0 1 0 0,1 1-1 0 0,0-1 0 0 0,0 0 1 0 0,-1 0-1 0 0,1 1 1 0 0,0-1-1 0 0,0 1 0 0 0,0-1 1 0 0,-1 1-1 0 0,1 0 0 0 0,0 0 1 0 0,0 0-1 0 0,0 0 0 0 0,0 0 1 0 0,2 0-1 0 0,7 1 4 0 0,0 0-1 0 0,0 0 0 0 0,16 4 1 0 0,-5 2 8 0 0,0 0 1 0 0,0 2-1 0 0,-1 0 0 0 0,0 1 0 0 0,-1 2 1 0 0,24 16-1 0 0,106 91 90 0 0,-149-118-101 0 0,16 13 11 0 0,-1 2 1 0 0,-1-1 0 0 0,0 2-1 0 0,-1 0 1 0 0,0 1 0 0 0,-2 0-1 0 0,0 1 1 0 0,13 29 0 0 0,-24-43-11 0 0,1-1 1 0 0,-2 1-1 0 0,1 0 1 0 0,0 0-1 0 0,-1 0 1 0 0,0 0-1 0 0,0 0 1 0 0,0 0-1 0 0,-1-1 1 0 0,0 1-1 0 0,0 0 1 0 0,0 0 0 0 0,0 0-1 0 0,-1-1 1 0 0,1 1-1 0 0,-1-1 1 0 0,-1 1-1 0 0,1-1 1 0 0,-1 0-1 0 0,1 0 1 0 0,-1 0-1 0 0,0 0 1 0 0,-1 0-1 0 0,1-1 1 0 0,0 1-1 0 0,-7 3 1 0 0,-8 8-304 0 0,0-2 1 0 0,-1 0-1 0 0,0-1 0 0 0,-26 11 1 0 0,35-18-2784 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06.235"/>
    </inkml:context>
    <inkml:brush xml:id="br0">
      <inkml:brushProperty name="width" value="0.05" units="cm"/>
      <inkml:brushProperty name="height" value="0.05" units="cm"/>
      <inkml:brushProperty name="color" value="#E71224"/>
    </inkml:brush>
  </inkml:definitions>
  <inkml:trace contextRef="#ctx0" brushRef="#br0">1 1 168 0 0,'4'30'608'0'0,"1"3"-48"0"0,-2-3-52 0 0,1 0-68 0 0,-4-9-68 0 0,2-1-56 0 0,1 0-92 0 0,0-1-100 0 0,-3-5-116 0 0,1-2-128 0 0,2 0-416 0 0,-3-6-580 0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06.575"/>
    </inkml:context>
    <inkml:brush xml:id="br0">
      <inkml:brushProperty name="width" value="0.05" units="cm"/>
      <inkml:brushProperty name="height" value="0.05" units="cm"/>
      <inkml:brushProperty name="color" value="#E71224"/>
    </inkml:brush>
  </inkml:definitions>
  <inkml:trace contextRef="#ctx0" brushRef="#br0">17 18 380 0 0,'-6'-8'2008'0'0,"2"3"-116"0"0,-3 0-1096 0 0,7 31-900 0 0,5-11-508 0 0,-5 2-1632 0 0,4-12 1076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4T03:59:05.051"/>
    </inkml:context>
    <inkml:brush xml:id="br0">
      <inkml:brushProperty name="width" value="0.05" units="cm"/>
      <inkml:brushProperty name="height" value="0.05" units="cm"/>
      <inkml:brushProperty name="color" value="#E71224"/>
    </inkml:brush>
  </inkml:definitions>
  <inkml:trace contextRef="#ctx0" brushRef="#br0">9 48 424,'-8'-32'3970,"10"30"-3889,1 0 0,-1 1 0,1-1 0,-1 1 0,1-1 0,0 1 0,-1 0 0,1 0 0,0 0 0,0 1 0,0-1 0,0 1 0,0-1 0,0 1 0,0 0 0,4 0 0,49 7 394,-54-6-462,1 0 1,-1-1-1,1 1 1,-1 0-1,1 1 1,-1-1-1,0 0 1,0 1-1,0-1 0,1 1 1,-1-1-1,-1 1 1,1 0-1,0 0 1,0 0-1,-1 0 1,1 0-1,0 3 0,0-1-2,0 1 0,0-1-1,-1 1 1,1 0-1,-1 0 1,0-1 0,-1 1-1,1 0 1,-1 5 0,-1 8 21,-1 0 1,-1 0-1,0-1 1,-7 20 0,-4 6 423,-3 0 1,-33 61 0,20-45 384,26-51-723,1 0-1,0 0 1,0 0-1,1 0 1,0 1 0,0 0-1,1-1 1,0 1-1,1 0 1,0-1-1,0 1 1,2 9 0,13 40-1046,10 0-4791,-21-48 3547</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06.931"/>
    </inkml:context>
    <inkml:brush xml:id="br0">
      <inkml:brushProperty name="width" value="0.05" units="cm"/>
      <inkml:brushProperty name="height" value="0.05" units="cm"/>
      <inkml:brushProperty name="color" value="#E71224"/>
    </inkml:brush>
  </inkml:definitions>
  <inkml:trace contextRef="#ctx0" brushRef="#br0">49 224 20 0 0,'0'0'561'0'0,"-16"-34"2888"0"0,11 26-2310 0 0,-3-10-708 0 0,8 18-461 0 0,0-1 0 0 0,0 0-1 0 0,0 1 1 0 0,0-1 0 0 0,0 1-1 0 0,1-1 1 0 0,-1 0 0 0 0,0 1 0 0 0,0-1-1 0 0,0 1 1 0 0,1-1 0 0 0,-1 1-1 0 0,0-1 1 0 0,1 1 0 0 0,-1-1-1 0 0,1 1 1 0 0,-1-1 0 0 0,0 1-1 0 0,1-1 1 0 0,-1 1 0 0 0,1 0 0 0 0,-1-1-1 0 0,1 1 1 0 0,-1 0 0 0 0,1-1-1 0 0,-1 1 1 0 0,1 0 0 0 0,-1 0-1 0 0,2-1 1 0 0,-1 1-52 0 0,10-30-757 0 0,-13 19 921 0 0,0 0-1 0 0,-1 0 1 0 0,0 0 0 0 0,-1 0 0 0 0,0 0 0 0 0,-1 1 0 0 0,-10-19-1 0 0,14 28 231 0 0,0-1-455 0 0,-1-9 938 0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07.461"/>
    </inkml:context>
    <inkml:brush xml:id="br0">
      <inkml:brushProperty name="width" value="0.05" units="cm"/>
      <inkml:brushProperty name="height" value="0.05" units="cm"/>
      <inkml:brushProperty name="color" value="#E71224"/>
    </inkml:brush>
  </inkml:definitions>
  <inkml:trace contextRef="#ctx0" brushRef="#br0">1 211 308 0 0,'0'0'1042'0'0,"1"5"-512"0"0,10 45 805 0 0,2 0 0 0 0,28 67 0 0 0,-35-103-1174 0 0,1 0-1 0 0,0-1 1 0 0,0 0-1 0 0,1-1 0 0 0,1 0 1 0 0,0 0-1 0 0,1 0 1 0 0,0-1-1 0 0,1-1 1 0 0,0 0-1 0 0,0 0 1 0 0,17 9-1 0 0,-20-14-115 0 0,0 0 0 0 0,0-1 0 0 0,1 0 0 0 0,-1-1 0 0 0,1 0-1 0 0,0 0 1 0 0,0-1 0 0 0,0 0 0 0 0,0-1 0 0 0,0 0 0 0 0,0 0 0 0 0,0-1 0 0 0,0 0 0 0 0,1-1 0 0 0,-1 0-1 0 0,0 0 1 0 0,0-1 0 0 0,0 0 0 0 0,0-1 0 0 0,0 1 0 0 0,10-7 0 0 0,4-2-19 0 0,-1-2 0 0 0,0-1 0 0 0,-1-1 0 0 0,0 0-1 0 0,27-28 1 0 0,-10 4-5 0 0,52-69 0 0 0,-63 73-105 0 0,-3-1 0 0 0,-1-2 1 0 0,-1-1-1 0 0,-2 0 1 0 0,28-83-1 0 0,-38 83-1059 0 0,-10 38 492 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09.781"/>
    </inkml:context>
    <inkml:brush xml:id="br0">
      <inkml:brushProperty name="width" value="0.05" units="cm"/>
      <inkml:brushProperty name="height" value="0.05" units="cm"/>
      <inkml:brushProperty name="color" value="#E71224"/>
    </inkml:brush>
  </inkml:definitions>
  <inkml:trace contextRef="#ctx0" brushRef="#br0">373 0 540 0 0,'0'0'803'0'0,"-3"5"-9"0"0,-18 35 163 0 0,1 2 1 0 0,-18 57-1 0 0,-10 23 79 0 0,18-55-528 0 0,-140 277 2259 0 0,144-302-2308 0 0,26-41-459 0 0,0-1 1 0 0,0 1-1 0 0,0-1 0 0 0,0 1 1 0 0,0-1-1 0 0,0 0 1 0 0,0 1-1 0 0,-1-1 0 0 0,1 1 1 0 0,0-1-1 0 0,0 0 1 0 0,0 1-1 0 0,-1-1 0 0 0,1 1 1 0 0,0-1-1 0 0,-1 0 1 0 0,1 0-1 0 0,0 1 0 0 0,-1-1 1 0 0,1 0-1 0 0,0 1 1 0 0,-1-1-1 0 0,1 0 0 0 0,-1 0 1 0 0,1 0-1 0 0,0 1 1 0 0,-1-1-1 0 0,1 0 0 0 0,-1 0 1 0 0,1 0-1 0 0,-1 0 1 0 0,1 0-1 0 0,0 0 0 0 0,-1 0 1 0 0,1 0-1 0 0,-1 0 1 0 0,-1 1-61 0 0,1-5-11 0 0,0-3 47 0 0,0-1 0 0 0,0 0 0 0 0,1 1 0 0 0,0-1 0 0 0,1 0 0 0 0,-1 1 0 0 0,2-1 0 0 0,-1 0 0 0 0,4-9 0 0 0,25-72-108 0 0,-26 79 118 0 0,4-11-6 0 0,1 0 0 0 0,1 1 0 0 0,1 0 0 0 0,1 1 0 0 0,0 0 0 0 0,2 1 0 0 0,0 0 0 0 0,24-23-1 0 0,-32 36 23 0 0,-1 0 0 0 0,1 0-1 0 0,0 1 1 0 0,0 0 0 0 0,0 0-1 0 0,1 0 1 0 0,-1 1 0 0 0,1 0-1 0 0,0 0 1 0 0,0 1 0 0 0,0 0-1 0 0,0 0 1 0 0,0 1 0 0 0,0-1-1 0 0,1 2 1 0 0,-1-1 0 0 0,0 1-1 0 0,1 0 1 0 0,-1 0 0 0 0,0 1-1 0 0,0 0 1 0 0,1 1 0 0 0,-1-1-1 0 0,0 1 1 0 0,0 1 0 0 0,0-1-1 0 0,-1 1 1 0 0,1 0 0 0 0,11 8-1 0 0,36 26 67 0 0,64 54 0 0 0,-106-81 422 0 0,-28-24-361 0 0,-32-25-57 0 0,8 10-163 0 0,-1 3 0 0 0,-1 1 0 0 0,-80-34 1 0 0,110 50-5262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10.133"/>
    </inkml:context>
    <inkml:brush xml:id="br0">
      <inkml:brushProperty name="width" value="0.05" units="cm"/>
      <inkml:brushProperty name="height" value="0.05" units="cm"/>
      <inkml:brushProperty name="color" value="#E71224"/>
    </inkml:brush>
  </inkml:definitions>
  <inkml:trace contextRef="#ctx0" brushRef="#br0">222 23 284 0 0,'-6'-7'1643'0'0,"6"6"-1399"0"0,-1-1 0 0 0,0 1 0 0 0,0 0 1 0 0,0 0-1 0 0,0 0 0 0 0,0 0 0 0 0,0 0 0 0 0,0 0 0 0 0,-1 0 0 0 0,1 0 1 0 0,0 0-1 0 0,0 1 0 0 0,-1-1 0 0 0,-1 0 0 0 0,2 0 339 0 0,-3 6-45 0 0,-8 12-181 0 0,0 1 1 0 0,2 1-1 0 0,0 0 1 0 0,-11 29-1 0 0,-25 90 494 0 0,33-97-590 0 0,-2 5-11 0 0,3-12 7 0 0,1 0-1 0 0,2 0 0 0 0,-6 51 0 0 0,12-59-156 0 0,2-17-122 0 0,-1 0 1 0 0,2 0-1 0 0,-1 0 0 0 0,1 1 0 0 0,1-1 0 0 0,0 0 0 0 0,3 16 1 0 0,-4-24 8 0 0,0 0 1 0 0,1-1-1 0 0,-1 1 1 0 0,0 0-1 0 0,1-1 1 0 0,-1 1-1 0 0,0-1 1 0 0,1 1-1 0 0,-1 0 1 0 0,1-1-1 0 0,-1 1 1 0 0,1-1-1 0 0,-1 1 1 0 0,1-1-1 0 0,-1 1 1 0 0,1-1-1 0 0,0 1 1 0 0,-1-1-1 0 0,1 0 1 0 0,0 1-1 0 0,-1-1 1 0 0,1 0-1 0 0,0 0 1 0 0,0 0-1 0 0,-1 1 1 0 0,1-1 0 0 0,0 0-1 0 0,-1 0 1 0 0,1 0-1 0 0,0 0 1 0 0,0 0-1 0 0,-1 0 1 0 0,1 0-1 0 0,0 0 1 0 0,0-1-1 0 0,1 1 1 0 0,28-14-275 0 0,-22 9 165 0 0,10-3-173 0 0,0 0 1 0 0,0 2-1 0 0,1 0 0 0 0,-1 1 1 0 0,34-4-1 0 0,98-2-2123 0 0,-78 9-457 0 0,-46 0 1257 0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10.465"/>
    </inkml:context>
    <inkml:brush xml:id="br0">
      <inkml:brushProperty name="width" value="0.05" units="cm"/>
      <inkml:brushProperty name="height" value="0.05" units="cm"/>
      <inkml:brushProperty name="color" value="#E71224"/>
    </inkml:brush>
  </inkml:definitions>
  <inkml:trace contextRef="#ctx0" brushRef="#br0">86 17 188 0 0,'-14'-16'3101'0'0,"12"16"-3012"0"0,1 0 0 0 0,0 0 1 0 0,-1 0-1 0 0,1 0 0 0 0,-1 0 0 0 0,1 1 1 0 0,-1-1-1 0 0,1 1 0 0 0,-1-1 0 0 0,1 1 1 0 0,0-1-1 0 0,-1 1 0 0 0,1 0 0 0 0,0-1 1 0 0,0 1-1 0 0,-1 0 0 0 0,1 0 0 0 0,0 0 1 0 0,-1 2-1 0 0,-1 1 44 0 0,0-1 0 0 0,0 1 0 0 0,0 0 0 0 0,1 0 0 0 0,0 1 0 0 0,-3 4 0 0 0,0 5 122 0 0,1 0 1 0 0,0 1 0 0 0,-2 18 0 0 0,4-21-124 0 0,1 0 0 0 0,0 0 0 0 0,1 0 0 0 0,0 0-1 0 0,1 0 1 0 0,4 17 0 0 0,-5-26-147 0 0,0-1 1 0 0,1 0-1 0 0,0 1 0 0 0,-1-1 1 0 0,1 0-1 0 0,0 0 0 0 0,0 1 1 0 0,0-1-1 0 0,0 0 0 0 0,1 0 1 0 0,-1 0-1 0 0,0 0 0 0 0,1-1 0 0 0,0 1 1 0 0,-1 0-1 0 0,1 0 0 0 0,0-1 1 0 0,0 0-1 0 0,0 1 0 0 0,0-1 1 0 0,0 0-1 0 0,0 0 0 0 0,0 0 0 0 0,0 0 1 0 0,1 0-1 0 0,-1 0 0 0 0,0-1 1 0 0,1 1-1 0 0,-1-1 0 0 0,0 1 1 0 0,1-1-1 0 0,-1 0 0 0 0,0 0 1 0 0,1 0-1 0 0,-1 0 0 0 0,1-1 0 0 0,-1 1 1 0 0,0-1-1 0 0,5-1 0 0 0,4-1-48 0 0,0-1-1 0 0,-1 0 0 0 0,1-1 0 0 0,-1 0 0 0 0,0 0 1 0 0,0-1-1 0 0,13-11 0 0 0,3-5-91 0 0,27-30-1 0 0,-29 28 89 0 0,34-28 0 0 0,-56 50 88 0 0,0 0-1 0 0,0 1 1 0 0,1-1-1 0 0,-1 1 1 0 0,0-1-1 0 0,1 1 1 0 0,-1 0 0 0 0,1 0-1 0 0,0 0 1 0 0,-1 0-1 0 0,1 0 1 0 0,0 1 0 0 0,-1-1-1 0 0,1 1 1 0 0,0 0-1 0 0,0 0 1 0 0,0 0 0 0 0,4 0-1 0 0,-3 2 46 0 0,1 0 1 0 0,0 0-1 0 0,0 0 1 0 0,-1 0-1 0 0,1 1 0 0 0,-1 0 1 0 0,0 0-1 0 0,0 0 0 0 0,6 5 1 0 0,54 53 479 0 0,-37-35-406 0 0,0-1-1 0 0,42 29 1 0 0,-56-47-192 0 0,0 0 0 0 0,0 0-1 0 0,1-1 1 0 0,-1-1 0 0 0,1 0 0 0 0,1-1 0 0 0,27 5-1 0 0,-1-5-1907 0 0,61-1 0 0 0,-83-3 854 0 0,2 0-574 0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12.199"/>
    </inkml:context>
    <inkml:brush xml:id="br0">
      <inkml:brushProperty name="width" value="0.05" units="cm"/>
      <inkml:brushProperty name="height" value="0.05" units="cm"/>
      <inkml:brushProperty name="color" value="#E71224"/>
    </inkml:brush>
  </inkml:definitions>
  <inkml:trace contextRef="#ctx0" brushRef="#br0">13 13 292 0 0,'-13'-13'3591'0'0,"22"24"-243"0"0,69 69-3127 0 0,4-16-331 0 0,3-5 0 0 0,147 80 0 0 0,4 2 47 0 0,-223-134 57 0 0,-2 2 0 0 0,1-1 0 0 0,-1 2 1 0 0,0 0-1 0 0,-1 0 0 0 0,11 14 0 0 0,-18-20 14 0 0,-1-1 0 0 0,1 1-1 0 0,-1 0 1 0 0,0 0-1 0 0,0 0 1 0 0,0 0-1 0 0,-1 0 1 0 0,0 0-1 0 0,1 0 1 0 0,-1 0-1 0 0,-1 0 1 0 0,1 1-1 0 0,-1-1 1 0 0,1 0-1 0 0,-1 1 1 0 0,-1-1-1 0 0,1 0 1 0 0,0 1-1 0 0,-1-1 1 0 0,0 0 0 0 0,0 1-1 0 0,0-1 1 0 0,-1 0-1 0 0,-3 7 1 0 0,-2 0 17 0 0,0 1 1 0 0,-1-1 0 0 0,-1 0 0 0 0,0-1-1 0 0,0 0 1 0 0,-1 0 0 0 0,-20 14 0 0 0,-85 52 114 0 0,104-69-128 0 0,-16 9-7 0 0,-168 94 169 0 0,162-95-342 0 0,-1 0-1 0 0,0-3 1 0 0,0 0-1 0 0,-41 7 1 0 0,63-17-131 0 0,-23 2-3599 0 0,25-5 2373 0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16.909"/>
    </inkml:context>
    <inkml:brush xml:id="br0">
      <inkml:brushProperty name="width" value="0.05" units="cm"/>
      <inkml:brushProperty name="height" value="0.05" units="cm"/>
      <inkml:brushProperty name="color" value="#E71224"/>
    </inkml:brush>
  </inkml:definitions>
  <inkml:trace contextRef="#ctx0" brushRef="#br0">1 63 240 0 0,'0'0'4808'0'0,"8"-1"-4357"0"0,202 3 1645 0 0,-92 1-1251 0 0,132-14 1 0 0,-183 4-499 0 0,0-3 0 0 0,70-21 1 0 0,-131 29-348 0 0,1 0 1 0 0,0 1 0 0 0,0 0 0 0 0,0 0 0 0 0,0 1 0 0 0,0-1 0 0 0,0 1-1 0 0,0 1 1 0 0,0-1 0 0 0,9 3 0 0 0,-15-1-318 0 0,1 0 0 0 0,-1 0-1 0 0,-1 0 1 0 0,1 0 0 0 0,0 0 0 0 0,0 0 0 0 0,-1 1 0 0 0,1-1-1 0 0,-1 0 1 0 0,0 0 0 0 0,0 0 0 0 0,1 1 0 0 0,-2-1 0 0 0,1 2 0 0 0,0 1-931 0 0,3 6-1192 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17.377"/>
    </inkml:context>
    <inkml:brush xml:id="br0">
      <inkml:brushProperty name="width" value="0.05" units="cm"/>
      <inkml:brushProperty name="height" value="0.05" units="cm"/>
      <inkml:brushProperty name="color" value="#E71224"/>
    </inkml:brush>
  </inkml:definitions>
  <inkml:trace contextRef="#ctx0" brushRef="#br0">41 15 132 0 0,'-16'-6'995'0'0,"-9"-3"5233"0"0,41 16-3656 0 0,19 5-2215 0 0,1-2-1 0 0,0-1 1 0 0,0-2 0 0 0,67 4 0 0 0,-66-7-184 0 0,139 6 642 0 0,201-14 0 0 0,-293 1-486 0 0,-79 3-321 0 0,6-1 172 0 0,1 1 1 0 0,-1 0-1 0 0,0 1 0 0 0,15 3 0 0 0,-25-4-1 0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17.818"/>
    </inkml:context>
    <inkml:brush xml:id="br0">
      <inkml:brushProperty name="width" value="0.05" units="cm"/>
      <inkml:brushProperty name="height" value="0.05" units="cm"/>
      <inkml:brushProperty name="color" value="#E71224"/>
    </inkml:brush>
  </inkml:definitions>
  <inkml:trace contextRef="#ctx0" brushRef="#br0">24 184 168 0 0,'-6'-7'1239'0'0,"-12"-18"6732"0"0,21 21-7094 0 0,-3 4-849 0 0,0-1 1 0 0,0 1 0 0 0,0 0-1 0 0,1-1 1 0 0,-1 1 0 0 0,0-1-1 0 0,0 1 1 0 0,0 0 0 0 0,0-1-1 0 0,1 1 1 0 0,-1-1 0 0 0,0 1-1 0 0,0 0 1 0 0,1-1 0 0 0,-1 1-1 0 0,0 0 1 0 0,1-1-1 0 0,-1 1 1 0 0,0 0 0 0 0,1 0-1 0 0,-1-1 1 0 0,0 1 0 0 0,1 0-1 0 0,-1 0 1 0 0,1 0 0 0 0,-1-1-1 0 0,1 1 1 0 0,89-24 1447 0 0,172-23-1 0 0,-129 27-1062 0 0,37-3-64 0 0,310-1 0 0 0,-477 24-391 0 0,1-1-116 0 0,1 1 0 0 0,0 0 0 0 0,-1 0-1 0 0,1 1 1 0 0,-1-1 0 0 0,1 1-1 0 0,-1 0 1 0 0,1 0 0 0 0,6 4 0 0 0,-10-5 78 0 0,-1 0 1 0 0,0 1 0 0 0,0-1 0 0 0,0 0-1 0 0,1 1 1 0 0,-1-1 0 0 0,0 0 0 0 0,0 1-1 0 0,0-1 1 0 0,0 0 0 0 0,0 1 0 0 0,0-1-1 0 0,0 0 1 0 0,0 1 0 0 0,0-1 0 0 0,0 0 0 0 0,0 1-1 0 0,0-1 1 0 0,0 0 0 0 0,0 1 0 0 0,0-1-1 0 0,0 1 1 0 0,0-1 0 0 0,0 0 0 0 0,0 1-1 0 0,0-1 1 0 0,-1 0 0 0 0,1 1 0 0 0,0-1-1 0 0,0 0 1 0 0,0 0 0 0 0,-1 1 0 0 0,1-1 0 0 0,0 1-1 0 0,-7 7-1125 0 0,-5 5-3515 0 0,5-5 2020 0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18.248"/>
    </inkml:context>
    <inkml:brush xml:id="br0">
      <inkml:brushProperty name="width" value="0.05" units="cm"/>
      <inkml:brushProperty name="height" value="0.05" units="cm"/>
      <inkml:brushProperty name="color" value="#E71224"/>
    </inkml:brush>
  </inkml:definitions>
  <inkml:trace contextRef="#ctx0" brushRef="#br0">105 127 1056 0 0,'-6'-1'1056'0'0,"-93"-25"10816"0"0,104 25-11551 0 0,34-10 125 0 0,1 2 1 0 0,64-7 0 0 0,-50 9-245 0 0,-31 3-151 0 0,135-19-95 0 0,218-6-1 0 0,-355 31-450 0 0,-20-2 374 0 0,-1 0-1 0 0,1 0 1 0 0,0 0 0 0 0,0 0 0 0 0,-1 0 0 0 0,1 0 0 0 0,0 0 0 0 0,0 0 0 0 0,-1 1 0 0 0,1-1 0 0 0,0 0 0 0 0,-1 1 0 0 0,1-1 0 0 0,0 0 0 0 0,-1 1-1 0 0,1-1 1 0 0,0 1 0 0 0,-1-1 0 0 0,1 1 0 0 0,-1-1 0 0 0,1 1 0 0 0,-1-1 0 0 0,1 1 0 0 0,-1 0 0 0 0,1 0 0 0 0,-2 2-468 0 0,0 0 1 0 0,-1 0-1 0 0,1 0 1 0 0,-1-1-1 0 0,1 1 1 0 0,-1 0-1 0 0,0-1 1 0 0,0 1-1 0 0,0-1 1 0 0,-4 3-1 0 0,5-4-40 0 0,-9 9-2218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4T03:59:05.428"/>
    </inkml:context>
    <inkml:brush xml:id="br0">
      <inkml:brushProperty name="width" value="0.05" units="cm"/>
      <inkml:brushProperty name="height" value="0.05" units="cm"/>
      <inkml:brushProperty name="color" value="#E71224"/>
    </inkml:brush>
  </inkml:definitions>
  <inkml:trace contextRef="#ctx0" brushRef="#br0">26 0 4,'-21'15'7205,"16"-12"-10875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18.675"/>
    </inkml:context>
    <inkml:brush xml:id="br0">
      <inkml:brushProperty name="width" value="0.05" units="cm"/>
      <inkml:brushProperty name="height" value="0.05" units="cm"/>
      <inkml:brushProperty name="color" value="#E71224"/>
    </inkml:brush>
  </inkml:definitions>
  <inkml:trace contextRef="#ctx0" brushRef="#br0">89 126 1072 0 0,'-13'-8'2716'0'0,"0"0"-1"0"0,-1 0 1 0 0,-26-9-1 0 0,39 16-2050 0 0,-2 0 128 0 0,-2-1-777 0 0,7-1 1933 0 0,104-18-890 0 0,207-14 0 0 0,-152 21-747 0 0,33 8-111 0 0,-150 6-429 0 0,-42 0 96 0 0,3-2-187 0 0,-28 21-5925 0 0,1-4 1184 0 0,6-5 1683 0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21.632"/>
    </inkml:context>
    <inkml:brush xml:id="br0">
      <inkml:brushProperty name="width" value="0.05" units="cm"/>
      <inkml:brushProperty name="height" value="0.05" units="cm"/>
      <inkml:brushProperty name="color" value="#E71224"/>
    </inkml:brush>
  </inkml:definitions>
  <inkml:trace contextRef="#ctx0" brushRef="#br0">27 229 156 0 0,'-1'1'107'0'0,"-1"0"0"0"0,0 0 0 0 0,1 0 0 0 0,-1 0-1 0 0,0 0 1 0 0,1 1 0 0 0,-1-1 0 0 0,1 0 0 0 0,0 1 0 0 0,-1-1 0 0 0,1 1 0 0 0,0-1 0 0 0,0 1 0 0 0,0 0-1 0 0,0 0 1 0 0,0-1 0 0 0,1 1 0 0 0,-1 0 0 0 0,0 0 0 0 0,1 0 0 0 0,-1 0 0 0 0,1 0 0 0 0,0 0-1 0 0,0 0 1 0 0,0 0 0 0 0,0 0 0 0 0,0 0 0 0 0,0-1 0 0 0,0 1 0 0 0,0 0 0 0 0,1 0 0 0 0,-1 0-1 0 0,2 2 1 0 0,1 9 182 0 0,-2-3-150 0 0,1 0-1 0 0,0-1 0 0 0,1 1 0 0 0,0-1 0 0 0,1 0 0 0 0,0 0 0 0 0,0 0 0 0 0,8 10 0 0 0,0-3-35 0 0,0-1 1 0 0,1 0-1 0 0,1-1 0 0 0,1 0 1 0 0,0-1-1 0 0,0-1 0 0 0,25 14 1 0 0,-29-19-73 0 0,1-1 0 0 0,-1 0 0 0 0,1-1 1 0 0,1 0-1 0 0,-1-1 0 0 0,1 0 0 0 0,-1-1 1 0 0,1 0-1 0 0,0-1 0 0 0,0-1 0 0 0,0 0 0 0 0,18-1 1 0 0,-23-1-23 0 0,-1 0 0 0 0,0 0 0 0 0,0 0 1 0 0,0-1-1 0 0,0-1 0 0 0,0 1 1 0 0,0-1-1 0 0,0 0 0 0 0,-1 0 0 0 0,1-1 1 0 0,7-6-1 0 0,-9 6-6 0 0,-1 0-1 0 0,0 0 1 0 0,0 0-1 0 0,-1 0 1 0 0,1-1-1 0 0,-1 0 1 0 0,0 1-1 0 0,0-1 0 0 0,-1 0 1 0 0,0-1-1 0 0,1 1 1 0 0,-2 0-1 0 0,1-1 1 0 0,0 1-1 0 0,0-8 1 0 0,1-5 20 0 0,-1-1 0 0 0,-1 0 0 0 0,-1 1-1 0 0,0-1 1 0 0,-6-34 0 0 0,4 41 9 0 0,-1 0 0 0 0,0 1-1 0 0,-1-1 1 0 0,-1 1 0 0 0,1 0-1 0 0,-2 1 1 0 0,1-1 0 0 0,-2 1 0 0 0,1 0-1 0 0,-12-12 1 0 0,12 15-10 0 0,0 0-1 0 0,0 1 1 0 0,-1-1-1 0 0,0 1 1 0 0,-1 1-1 0 0,1-1 1 0 0,-12-5 0 0 0,15 10-18 0 0,1-1 0 0 0,-1 1 0 0 0,1 0 0 0 0,-1 0 0 0 0,1 0 0 0 0,-1 0 0 0 0,1 1 0 0 0,-1 0 0 0 0,0-1 0 0 0,1 1 1 0 0,-1 1-1 0 0,0-1 0 0 0,1 0 0 0 0,-1 1 0 0 0,0 0 0 0 0,1 0 0 0 0,-1 0 0 0 0,1 0 0 0 0,0 0 0 0 0,-1 1 0 0 0,1 0 1 0 0,-4 2-1 0 0,-4 4 3 0 0,0 1 0 0 0,0 0 0 0 0,1 0 1 0 0,0 1-1 0 0,1 0 0 0 0,0 1 0 0 0,0 0 0 0 0,2 0 1 0 0,-1 1-1 0 0,-7 17 0 0 0,10-19-4 0 0,1-1 0 0 0,0 1 1 0 0,0 0-1 0 0,1 0 0 0 0,1 1 0 0 0,0-1 0 0 0,0 0 1 0 0,1 1-1 0 0,0-1 0 0 0,1 1 0 0 0,0 0 0 0 0,1-1 1 0 0,0 1-1 0 0,3 12 0 0 0,-2-17-12 0 0,-1-1-1 0 0,2 1 1 0 0,-1 0-1 0 0,1-1 1 0 0,0 1 0 0 0,0-1-1 0 0,0 0 1 0 0,1 0-1 0 0,-1 0 1 0 0,1-1 0 0 0,0 1-1 0 0,1-1 1 0 0,-1 0-1 0 0,1 0 1 0 0,7 4 0 0 0,-5-4-25 0 0,1 0 1 0 0,0 0 0 0 0,0-1-1 0 0,1 0 1 0 0,-1 0-1 0 0,1-1 1 0 0,0 0 0 0 0,-1-1-1 0 0,17 1 1 0 0,-11-2-15 0 0,0 0 1 0 0,1-1 0 0 0,-1-1-1 0 0,0 0 1 0 0,0-1 0 0 0,0 0 0 0 0,0-1-1 0 0,0-1 1 0 0,-1 0 0 0 0,1-1-1 0 0,-1 0 1 0 0,20-14 0 0 0,-19 9 18 0 0,0-1 0 0 0,0 0 0 0 0,-1-1 0 0 0,0 0 0 0 0,-1-1-1 0 0,-1-1 1 0 0,0 0 0 0 0,-1 0 0 0 0,11-23 0 0 0,-17 29 9 0 0,-1 1 0 0 0,0-1 0 0 0,0 0-1 0 0,-1 0 1 0 0,0 0 0 0 0,0-1 0 0 0,-1 1-1 0 0,0 0 1 0 0,-1-1 0 0 0,0 1 0 0 0,0-1-1 0 0,-1 1 1 0 0,0 0 0 0 0,-1 0 0 0 0,0-1-1 0 0,0 1 1 0 0,-1 0 0 0 0,0 1 0 0 0,-1-1-1 0 0,-5-9 1 0 0,6 12 37 0 0,0 1 0 0 0,-1 0 0 0 0,0 0-1 0 0,1 0 1 0 0,-1 0 0 0 0,-1 1 0 0 0,1-1 0 0 0,-1 1-1 0 0,0 0 1 0 0,0 0 0 0 0,0 1 0 0 0,0 0 0 0 0,-1 0-1 0 0,1 0 1 0 0,-1 0 0 0 0,0 1 0 0 0,0 0-1 0 0,0 0 1 0 0,0 1 0 0 0,0 0 0 0 0,0 0 0 0 0,0 0-1 0 0,0 1 1 0 0,0-1 0 0 0,-1 2 0 0 0,1-1 0 0 0,0 1-1 0 0,0 0 1 0 0,0 0 0 0 0,-8 2 0 0 0,0 2 19 0 0,1-1-1 0 0,0 1 1 0 0,0 1 0 0 0,0 1 0 0 0,1-1-1 0 0,0 2 1 0 0,0 0 0 0 0,0 0 0 0 0,1 1-1 0 0,1 1 1 0 0,0-1 0 0 0,-13 16 0 0 0,18-18-27 0 0,0 0 1 0 0,0 0 0 0 0,1 0-1 0 0,0 1 1 0 0,0 0 0 0 0,1 0 0 0 0,-1 0-1 0 0,2 0 1 0 0,-1 0 0 0 0,1 0 0 0 0,1 1-1 0 0,-1-1 1 0 0,1 17 0 0 0,1-19-22 0 0,1 0 0 0 0,0 0 0 0 0,0 0 0 0 0,0 0 1 0 0,1 0-1 0 0,0 0 0 0 0,0 0 0 0 0,1-1 0 0 0,-1 1 1 0 0,1-1-1 0 0,0 1 0 0 0,1-1 0 0 0,-1 0 0 0 0,1 0 1 0 0,0-1-1 0 0,0 1 0 0 0,1-1 0 0 0,0 0 0 0 0,9 7 1 0 0,-5-5-36 0 0,1 0 0 0 0,-1-1 1 0 0,1 0-1 0 0,0 0 0 0 0,0-1 0 0 0,0 0 1 0 0,1-1-1 0 0,0 0 0 0 0,-1-1 1 0 0,1 0-1 0 0,0-1 0 0 0,0 0 1 0 0,0-1-1 0 0,0 0 0 0 0,0 0 1 0 0,17-4-1 0 0,-15 1 2 0 0,-1 0 0 0 0,1-1-1 0 0,0-1 1 0 0,-1 0 0 0 0,0-1 0 0 0,0 0 0 0 0,-1-1-1 0 0,1 0 1 0 0,-1 0 0 0 0,-1-2 0 0 0,0 1 0 0 0,0-1 0 0 0,12-15-1 0 0,-11 12 15 0 0,-1-1-1 0 0,-1 0 0 0 0,0-1 0 0 0,-1 0 1 0 0,-1-1-1 0 0,0 1 0 0 0,9-27 0 0 0,-14 31 45 0 0,1 0 0 0 0,-1 0 0 0 0,-1 0 0 0 0,1 0 0 0 0,-2 0 0 0 0,1 0 0 0 0,-2 0 0 0 0,1 0 0 0 0,-1-1 0 0 0,-1 1 0 0 0,0 0 0 0 0,0 1 0 0 0,-6-15 0 0 0,8 22 5 0 0,-1 0-1 0 0,0 0 0 0 0,0 0 0 0 0,1-1 0 0 0,-2 1 0 0 0,1 0 0 0 0,0 0 1 0 0,0 1-1 0 0,-1-1 0 0 0,1 0 0 0 0,0 0 0 0 0,-1 1 0 0 0,0-1 0 0 0,0 0 0 0 0,1 1 1 0 0,-1 0-1 0 0,0-1 0 0 0,0 1 0 0 0,0 0 0 0 0,0 0 0 0 0,0 0 0 0 0,0 0 0 0 0,-1 1 1 0 0,1-1-1 0 0,0 1 0 0 0,0-1 0 0 0,-1 1 0 0 0,1 0 0 0 0,0-1 0 0 0,0 1 0 0 0,-1 0 1 0 0,1 1-1 0 0,0-1 0 0 0,-1 0 0 0 0,1 1 0 0 0,0-1 0 0 0,0 1 0 0 0,0 0 0 0 0,-1 0 1 0 0,1-1-1 0 0,0 2 0 0 0,0-1 0 0 0,-3 2 0 0 0,-2 2 2 0 0,1-1 0 0 0,-1 1-1 0 0,1 0 1 0 0,0 0 0 0 0,1 1 0 0 0,-1 0-1 0 0,1 0 1 0 0,0 0 0 0 0,1 0 0 0 0,-1 1-1 0 0,-5 12 1 0 0,7-13-47 0 0,1 1 0 0 0,0-1-1 0 0,0 0 1 0 0,0 1 0 0 0,1-1 0 0 0,0 1-1 0 0,1-1 1 0 0,-1 1 0 0 0,1-1-1 0 0,0 1 1 0 0,1 0 0 0 0,-1-1 0 0 0,1 1-1 0 0,1-1 1 0 0,-1 1 0 0 0,1-1-1 0 0,0 0 1 0 0,1 0 0 0 0,-1 0 0 0 0,1 0-1 0 0,1 0 1 0 0,-1 0 0 0 0,1-1-1 0 0,0 0 1 0 0,0 1 0 0 0,0-2 0 0 0,1 1-1 0 0,-1 0 1 0 0,1-1 0 0 0,1 0-1 0 0,-1 0 1 0 0,0 0 0 0 0,1-1 0 0 0,0 0-1 0 0,0 0 1 0 0,0 0 0 0 0,0-1 0 0 0,0 0-1 0 0,1 0 1 0 0,-1 0 0 0 0,1-1-1 0 0,6 1 1 0 0,-3-2-18 0 0,0 0-1 0 0,0-1 0 0 0,-1 0 1 0 0,1-1-1 0 0,0 0 0 0 0,-1 0 1 0 0,0-1-1 0 0,1 0 1 0 0,-1-1-1 0 0,0 0 0 0 0,-1 0 1 0 0,1-1-1 0 0,-1 0 1 0 0,0-1-1 0 0,14-12 0 0 0,-15 12 27 0 0,0 0 1 0 0,-1 0-1 0 0,0-1 0 0 0,0 0 0 0 0,-1 0 0 0 0,0-1 0 0 0,0 0 0 0 0,-1 0 0 0 0,0 0 0 0 0,0 0 0 0 0,-1 0 0 0 0,0-1 1 0 0,-1 0-1 0 0,1 1 0 0 0,-2-1 0 0 0,1 0 0 0 0,-1-10 0 0 0,-1-8-2252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22.421"/>
    </inkml:context>
    <inkml:brush xml:id="br0">
      <inkml:brushProperty name="width" value="0.05" units="cm"/>
      <inkml:brushProperty name="height" value="0.05" units="cm"/>
      <inkml:brushProperty name="color" value="#E71224"/>
    </inkml:brush>
  </inkml:definitions>
  <inkml:trace contextRef="#ctx0" brushRef="#br0">186 61 204 0 0,'-1'-2'257'0'0,"-1"0"-1"0"0,1-1 1 0 0,-1 1-1 0 0,1 0 0 0 0,-1 1 1 0 0,0-1-1 0 0,0 0 1 0 0,0 0-1 0 0,0 1 1 0 0,0-1-1 0 0,0 1 1 0 0,0 0-1 0 0,-1 0 1 0 0,1 0-1 0 0,0 0 1 0 0,-1 0-1 0 0,1 0 1 0 0,-1 0-1 0 0,1 1 1 0 0,-5-1-1 0 0,4 1-100 0 0,0 1-1 0 0,0 0 0 0 0,0-1 0 0 0,0 1 1 0 0,0 0-1 0 0,0 0 0 0 0,0 1 0 0 0,0-1 0 0 0,1 1 1 0 0,-1-1-1 0 0,0 1 0 0 0,1 0 0 0 0,0 0 1 0 0,-4 3-1 0 0,-6 8 147 0 0,2 0 0 0 0,0 0 1 0 0,0 1-1 0 0,-14 29 0 0 0,19-33-190 0 0,1 0 0 0 0,0 0-1 0 0,0 1 1 0 0,1-1 0 0 0,1 1 0 0 0,0 0-1 0 0,0 0 1 0 0,1 0 0 0 0,1 0 0 0 0,-1 0-1 0 0,2 0 1 0 0,0 0 0 0 0,2 12 0 0 0,-2-19-93 0 0,0 0 1 0 0,0-1-1 0 0,0 1 1 0 0,0 0-1 0 0,1 0 1 0 0,-1 0-1 0 0,1-1 1 0 0,0 1-1 0 0,0-1 1 0 0,1 1-1 0 0,-1-1 1 0 0,1 0-1 0 0,-1 0 1 0 0,1 0-1 0 0,0 0 1 0 0,0-1-1 0 0,0 1 1 0 0,1-1-1 0 0,-1 1 1 0 0,1-1-1 0 0,-1 0 1 0 0,1-1 0 0 0,0 1-1 0 0,0-1 1 0 0,-1 1-1 0 0,1-1 1 0 0,0 0-1 0 0,0-1 1 0 0,0 1-1 0 0,0-1 1 0 0,0 1-1 0 0,1-1 1 0 0,-1-1-1 0 0,0 1 1 0 0,0 0-1 0 0,0-1 1 0 0,0 0-1 0 0,4-1 1 0 0,7-2-32 0 0,0-1 0 0 0,0-1 0 0 0,0 0 0 0 0,-1-1 0 0 0,0 0 0 0 0,0-1 1 0 0,0-1-1 0 0,-1 0 0 0 0,-1-1 0 0 0,0 0 0 0 0,0-1 0 0 0,-1-1 0 0 0,0 1 0 0 0,-1-2 1 0 0,10-14-1 0 0,-17 21 16 0 0,0 0 0 0 0,0 0 1 0 0,0 0-1 0 0,-1 0 1 0 0,0 0-1 0 0,0 0 0 0 0,0 0 1 0 0,-1-1-1 0 0,0 1 0 0 0,0-1 1 0 0,-1 1-1 0 0,0-1 0 0 0,0 1 1 0 0,-1-7-1 0 0,1 11 41 0 0,-5 2-35 0 0,1 1 0 0 0,0 0 1 0 0,0 1-1 0 0,0-1 0 0 0,0 1 1 0 0,0-1-1 0 0,1 1 0 0 0,-1 1 1 0 0,0-1-1 0 0,1 0 0 0 0,0 1 1 0 0,-1 0-1 0 0,1-1 0 0 0,0 1 1 0 0,0 0-1 0 0,1 1 0 0 0,-5 4 1 0 0,-4 7 5 0 0,1 0 1 0 0,-15 29-1 0 0,22-38-30 0 0,1 0-1 0 0,0 0 1 0 0,0 0-1 0 0,0 0 1 0 0,0 0-1 0 0,1 1 1 0 0,0-1-1 0 0,1 0 1 0 0,-1 1-1 0 0,1-1 1 0 0,0 1-1 0 0,1-1 1 0 0,0 0-1 0 0,0 1 1 0 0,2 6-1 0 0,-2-10-10 0 0,0 0-1 0 0,0-1 1 0 0,0 1-1 0 0,0 0 1 0 0,1 0-1 0 0,0-1 1 0 0,-1 1-1 0 0,1-1 1 0 0,0 0-1 0 0,0 1 1 0 0,0-1-1 0 0,0 0 1 0 0,1 0-1 0 0,-1 0 1 0 0,1 0-1 0 0,-1-1 1 0 0,1 1-1 0 0,-1-1 1 0 0,1 1-1 0 0,0-1 1 0 0,0 0-1 0 0,0 0 1 0 0,0 0-1 0 0,0-1 1 0 0,0 1-1 0 0,0-1 1 0 0,0 1-1 0 0,0-1 1 0 0,0 0-1 0 0,0 0 1 0 0,0-1-1 0 0,5 0 1 0 0,-5 1 15 0 0,1-1 0 0 0,-1 0 1 0 0,1 1-1 0 0,-1-1 0 0 0,1-1 0 0 0,-1 1 1 0 0,0-1-1 0 0,1 1 0 0 0,-1-1 1 0 0,0 0-1 0 0,0 0 0 0 0,0 0 0 0 0,0 0 1 0 0,-1-1-1 0 0,1 1 0 0 0,0-1 1 0 0,-1 0-1 0 0,0 0 0 0 0,0 0 0 0 0,0 0 1 0 0,0 0-1 0 0,0 0 0 0 0,-1 0 1 0 0,1-1-1 0 0,-1 1 0 0 0,0-1 0 0 0,0 1 1 0 0,0-1-1 0 0,0 1 0 0 0,-1-1 1 0 0,1 1-1 0 0,-1-1 0 0 0,0-5 1 0 0,0-3-1 0 0,-1 0 0 0 0,0 0 0 0 0,-1-1 1 0 0,0 1-1 0 0,-1 0 0 0 0,0 1 1 0 0,-1-1-1 0 0,-8-17 0 0 0,4 10 16 0 0,-1 1 0 0 0,-1 0 0 0 0,-1 1 0 0 0,0 1 0 0 0,-1-1 0 0 0,-1 2 0 0 0,-1 0 0 0 0,0 0 0 0 0,-26-19 0 0 0,40 33-41 0 0,0 1 1 0 0,0 0-1 0 0,-1 0 1 0 0,1-1 0 0 0,0 1-1 0 0,-1 0 1 0 0,1 0 0 0 0,0-1-1 0 0,-1 1 1 0 0,1 0-1 0 0,-1 0 1 0 0,1 0 0 0 0,0 0-1 0 0,-1 0 1 0 0,1 0-1 0 0,-1 0 1 0 0,1 0 0 0 0,0-1-1 0 0,-1 1 1 0 0,1 0 0 0 0,0 1-1 0 0,-1-1 1 0 0,1 0-1 0 0,-1 0 1 0 0,1 0 0 0 0,0 0-1 0 0,-1 0 1 0 0,1 0-1 0 0,-1 0 1 0 0,1 1 0 0 0,0-1-1 0 0,-1 0 1 0 0,1 0-1 0 0,0 0 1 0 0,-1 1 0 0 0,1-1-1 0 0,0 0 1 0 0,0 1 0 0 0,-1-1-1 0 0,1 0 1 0 0,0 0-1 0 0,0 1 1 0 0,-1-1 0 0 0,1 1-1 0 0,0-1 1 0 0,0 0-1 0 0,0 1 1 0 0,0-1 0 0 0,0 0-1 0 0,-1 1 1 0 0,1-1 0 0 0,0 1-1 0 0,0-1 1 0 0,0 0-1 0 0,0 1 1 0 0,0-1 0 0 0,0 1-1 0 0,1 0 1 0 0,-1 26-4080 0 0,2-10 1673 0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23.174"/>
    </inkml:context>
    <inkml:brush xml:id="br0">
      <inkml:brushProperty name="width" value="0.05" units="cm"/>
      <inkml:brushProperty name="height" value="0.05" units="cm"/>
      <inkml:brushProperty name="color" value="#E71224"/>
    </inkml:brush>
  </inkml:definitions>
  <inkml:trace contextRef="#ctx0" brushRef="#br0">297 127 384 0 0,'-10'-19'1609'0'0,"-23"-34"0"0"0,29 47-1310 0 0,1 1-1 0 0,-1 0 1 0 0,-1 1-1 0 0,1-1 1 0 0,-1 1-1 0 0,0 0 1 0 0,0 0-1 0 0,0 0 1 0 0,0 0-1 0 0,-11-4 1 0 0,13 7-231 0 0,1 1 1 0 0,-1 0-1 0 0,0-1 0 0 0,0 1 0 0 0,1 0 1 0 0,-1 0-1 0 0,0 1 0 0 0,1-1 0 0 0,-1 1 1 0 0,0-1-1 0 0,1 1 0 0 0,-1 0 1 0 0,1 0-1 0 0,-1 0 0 0 0,1 0 0 0 0,-1 0 1 0 0,1 1-1 0 0,-4 2 0 0 0,-39 32 505 0 0,40-31-475 0 0,-6 4 45 0 0,1 1 1 0 0,1 1-1 0 0,0-1 0 0 0,1 2 1 0 0,-11 17-1 0 0,15-23-86 0 0,1 0 1 0 0,0 0-1 0 0,0 1 1 0 0,1-1-1 0 0,0 1 1 0 0,0 0-1 0 0,1 0 1 0 0,-1-1-1 0 0,1 1 1 0 0,1 0-1 0 0,0 0 0 0 0,0 12 1 0 0,1-14-31 0 0,0 1 0 0 0,0-1 0 0 0,0 0 1 0 0,1 0-1 0 0,-1 0 0 0 0,1 0 0 0 0,0 0 0 0 0,1 0 1 0 0,-1-1-1 0 0,1 1 0 0 0,0-1 0 0 0,0 0 0 0 0,1 0 0 0 0,-1 0 1 0 0,1 0-1 0 0,0 0 0 0 0,0-1 0 0 0,0 1 0 0 0,0-1 1 0 0,0 0-1 0 0,1-1 0 0 0,9 5 0 0 0,-5-4-17 0 0,0 0 0 0 0,0-1-1 0 0,0 0 1 0 0,0-1 0 0 0,0 0-1 0 0,0 0 1 0 0,0-1 0 0 0,0 0 0 0 0,0-1-1 0 0,0 0 1 0 0,1 0 0 0 0,14-5-1 0 0,-7 2-27 0 0,0-1 0 0 0,-1 0 0 0 0,1-2 0 0 0,-1 0 0 0 0,0-1 0 0 0,-1 0 0 0 0,1-1 0 0 0,16-14 0 0 0,-30 21 10 0 0,0 0 0 0 0,0 1-1 0 0,-1-1 1 0 0,1-1 0 0 0,-1 1 0 0 0,1 0-1 0 0,-1 0 1 0 0,0 0 0 0 0,0-1-1 0 0,0 1 1 0 0,0-1 0 0 0,0 1 0 0 0,0-1-1 0 0,-1 1 1 0 0,1-1 0 0 0,-1 1-1 0 0,0-1 1 0 0,1 1 0 0 0,-1-1 0 0 0,-1 0-1 0 0,1 1 1 0 0,-1-5 0 0 0,0 5 6 0 0,0 2 0 0 0,0 0 1 0 0,0 0 0 0 0,0-1 0 0 0,0 1 0 0 0,0 0-1 0 0,0 1 1 0 0,0-1 0 0 0,0 0 0 0 0,0 0-1 0 0,0 0 1 0 0,0 1 0 0 0,0-1 0 0 0,0 0 0 0 0,1 1-1 0 0,-1-1 1 0 0,0 1 0 0 0,0-1 0 0 0,0 1 0 0 0,0-1-1 0 0,0 1 1 0 0,1 0 0 0 0,-1-1 0 0 0,0 1-1 0 0,1 0 1 0 0,-1 0 0 0 0,0-1 0 0 0,1 1 0 0 0,-2 2-1 0 0,-5 9-2 0 0,1 1 0 0 0,0 0 0 0 0,1 1 0 0 0,0-1 0 0 0,1 1 0 0 0,0 0 0 0 0,1 0 0 0 0,1 0 0 0 0,-1 20 0 0 0,2-28-2 0 0,1 0 0 0 0,0 0 0 0 0,0 0 1 0 0,0 0-1 0 0,1 0 0 0 0,0 0 0 0 0,0 0 0 0 0,0 0 1 0 0,1 0-1 0 0,0-1 0 0 0,0 1 0 0 0,0-1 0 0 0,1 1 1 0 0,0-1-1 0 0,0 0 0 0 0,0 0 0 0 0,0 0 1 0 0,1 0-1 0 0,0-1 0 0 0,0 0 0 0 0,0 1 0 0 0,1-1 1 0 0,0-1-1 0 0,-1 1 0 0 0,7 3 0 0 0,-5-4-8 0 0,1 0 1 0 0,-1 0-1 0 0,1 0 0 0 0,0-1 0 0 0,0 0 0 0 0,0 0 0 0 0,0 0 0 0 0,1-1 0 0 0,-1 0 0 0 0,0-1 1 0 0,1 0-1 0 0,-1 0 0 0 0,0 0 0 0 0,1-1 0 0 0,-1 0 0 0 0,0-1 0 0 0,0 1 0 0 0,0-1 0 0 0,0-1 0 0 0,8-3 1 0 0,-10 4 8 0 0,1-1-1 0 0,-1 0 1 0 0,0 0 0 0 0,0 0 0 0 0,0-1 0 0 0,0 0 0 0 0,-1 0 0 0 0,1 0 0 0 0,-1 0 0 0 0,0-1-1 0 0,-1 1 1 0 0,1-1 0 0 0,-1 0 0 0 0,0-1 0 0 0,0 1 0 0 0,0 0 0 0 0,-1-1 0 0 0,1 0 0 0 0,0-6-1 0 0,-1 4 9 0 0,-1 0 0 0 0,0 0 0 0 0,-1 0 0 0 0,0 1 0 0 0,0-1 0 0 0,0 0-1 0 0,-1 0 1 0 0,0 0 0 0 0,-1 0 0 0 0,0 0 0 0 0,0 1 0 0 0,-1-1 0 0 0,0 1-1 0 0,-4-7 1 0 0,0 1 62 0 0,0 1 0 0 0,-1 0 0 0 0,-1 1 0 0 0,0 0 0 0 0,0 0-1 0 0,-1 1 1 0 0,-1 0 0 0 0,0 1 0 0 0,0 0 0 0 0,-14-8 0 0 0,7 3-69 0 0,8 11-309 0 0,-1 13-8472 0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23.819"/>
    </inkml:context>
    <inkml:brush xml:id="br0">
      <inkml:brushProperty name="width" value="0.05" units="cm"/>
      <inkml:brushProperty name="height" value="0.05" units="cm"/>
      <inkml:brushProperty name="color" value="#E71224"/>
    </inkml:brush>
  </inkml:definitions>
  <inkml:trace contextRef="#ctx0" brushRef="#br0">265 39 648 0 0,'-13'-14'1594'0'0,"10"11"-1186"0"0,1 0 1 0 0,-1 1 0 0 0,0-1-1 0 0,1 1 1 0 0,-1-1 0 0 0,0 1-1 0 0,-5-2 1 0 0,7 3-340 0 0,-1 1 1 0 0,0-1-1 0 0,1 1 0 0 0,-1 0 1 0 0,0 0-1 0 0,1 0 1 0 0,-1-1-1 0 0,0 2 0 0 0,0-1 1 0 0,1 0-1 0 0,-1 0 1 0 0,0 0-1 0 0,1 1 0 0 0,-1-1 1 0 0,0 1-1 0 0,1-1 0 0 0,-1 1 1 0 0,1 0-1 0 0,-1 0 1 0 0,-1 1-1 0 0,-13 9 187 0 0,0 0 0 0 0,1 1 0 0 0,0 1-1 0 0,1 1 1 0 0,0 0 0 0 0,1 1 0 0 0,1 0 0 0 0,1 1 0 0 0,0 0 0 0 0,1 1 0 0 0,0 0-1 0 0,-7 19 1 0 0,14-29-189 0 0,1-1 0 0 0,-1 1 0 0 0,2 0-1 0 0,-1 0 1 0 0,0-1 0 0 0,1 1 0 0 0,1 0-1 0 0,-1 0 1 0 0,1 0 0 0 0,0 0 0 0 0,1 0-1 0 0,-1 0 1 0 0,1 0 0 0 0,3 9 0 0 0,-2-12-75 0 0,-1 0 1 0 0,1 0 0 0 0,0 0-1 0 0,0 0 1 0 0,1 0 0 0 0,-1 0 0 0 0,1-1-1 0 0,0 1 1 0 0,0-1 0 0 0,0 0 0 0 0,0 0-1 0 0,0 0 1 0 0,1 0 0 0 0,-1-1-1 0 0,1 1 1 0 0,0-1 0 0 0,0 0 0 0 0,0 0-1 0 0,0 0 1 0 0,0 0 0 0 0,0-1 0 0 0,1 0-1 0 0,4 1 1 0 0,6 0-45 0 0,0 0-1 0 0,1-2 1 0 0,-1 1 0 0 0,0-2-1 0 0,1 0 1 0 0,-1-1-1 0 0,0-1 1 0 0,0 0 0 0 0,0-1-1 0 0,0 0 1 0 0,-1-1 0 0 0,0-1-1 0 0,0 0 1 0 0,0-1-1 0 0,-1-1 1 0 0,0 0 0 0 0,23-19-1 0 0,-33 25 48 0 0,-1-1 0 0 0,0 0 0 0 0,0 1 0 0 0,1-1-1 0 0,-2 0 1 0 0,1 0 0 0 0,0 0 0 0 0,-1-1 0 0 0,1 1-1 0 0,-1 0 1 0 0,0 0 0 0 0,0-1 0 0 0,0 1 0 0 0,-1-1-1 0 0,1 1 1 0 0,0-7 0 0 0,-2 4 8 0 0,1-1 0 0 0,-1 1 0 0 0,0 0 0 0 0,-1-1 0 0 0,1 1-1 0 0,-1 0 1 0 0,-1 0 0 0 0,-4-10 0 0 0,1 4 62 0 0,-1 1 0 0 0,-1 0 0 0 0,1 0 0 0 0,-2 1 0 0 0,1 0 0 0 0,-2 0-1 0 0,1 1 1 0 0,-15-11 0 0 0,16 14 53 0 0,-1 0-1 0 0,1 1 1 0 0,-1 0 0 0 0,-1 0-1 0 0,1 1 1 0 0,-1 0-1 0 0,1 1 1 0 0,-1 0-1 0 0,0 0 1 0 0,0 1 0 0 0,-14-1-1 0 0,24 3-140 0 0,-1 0 0 0 0,1-1-1 0 0,-1 1 1 0 0,0 0 0 0 0,1 0 0 0 0,-1 0-1 0 0,1 0 1 0 0,-1 0 0 0 0,0 0 0 0 0,1 1-1 0 0,-1-1 1 0 0,1 0 0 0 0,-1 0 0 0 0,0 0 0 0 0,1 1-1 0 0,-1-1 1 0 0,1 0 0 0 0,-1 0 0 0 0,1 1-1 0 0,-1-1 1 0 0,1 0 0 0 0,-1 1 0 0 0,1-1-1 0 0,-1 1 1 0 0,1-1 0 0 0,0 1 0 0 0,-1-1-1 0 0,1 1 1 0 0,-1-1 0 0 0,1 1 0 0 0,0-1-1 0 0,0 1 1 0 0,-1-1 0 0 0,1 1 0 0 0,0-1 0 0 0,0 1-1 0 0,0 0 1 0 0,0-1 0 0 0,0 1 0 0 0,-1-1-1 0 0,1 1 1 0 0,0 0 0 0 0,0-1 0 0 0,1 1-1 0 0,-1 0 1 0 0,0-1 0 0 0,0 1 0 0 0,0 0-1 0 0,11 22-1919 0 0,9-4-2528 0 0,-6-10 1905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24.696"/>
    </inkml:context>
    <inkml:brush xml:id="br0">
      <inkml:brushProperty name="width" value="0.05" units="cm"/>
      <inkml:brushProperty name="height" value="0.05" units="cm"/>
      <inkml:brushProperty name="color" value="#E71224"/>
    </inkml:brush>
  </inkml:definitions>
  <inkml:trace contextRef="#ctx0" brushRef="#br0">192 1 164 0 0,'-14'-1'1899'0'0,"8"2"-1632"0"0,1-1 0 0 0,-1 1 1 0 0,0 1-1 0 0,1-1 0 0 0,-1 1 0 0 0,1 0 0 0 0,-1 0 1 0 0,1 0-1 0 0,0 1 0 0 0,0 0 0 0 0,0 0 1 0 0,0 0-1 0 0,1 0 0 0 0,-1 1 0 0 0,1 0 0 0 0,-7 7 1 0 0,-2 3 305 0 0,1 0 1 0 0,1 1 0 0 0,-18 30-1 0 0,26-40-476 0 0,1-1 0 0 0,-1 1 0 0 0,1 0 0 0 0,0 1 0 0 0,1-1 0 0 0,-1 0-1 0 0,1 0 1 0 0,0 1 0 0 0,0-1 0 0 0,1 1 0 0 0,-1-1 0 0 0,1 1 0 0 0,0-1 0 0 0,1 1 0 0 0,-1-1 0 0 0,1 1 0 0 0,0-1-1 0 0,1 0 1 0 0,-1 1 0 0 0,1-1 0 0 0,4 8 0 0 0,-2-7-51 0 0,-1-1-1 0 0,1 1 0 0 0,0-1 1 0 0,0 0-1 0 0,1-1 1 0 0,-1 1-1 0 0,1-1 0 0 0,0 0 1 0 0,1 0-1 0 0,-1 0 1 0 0,0-1-1 0 0,1 0 1 0 0,0 0-1 0 0,0 0 0 0 0,0-1 1 0 0,0 0-1 0 0,0 0 1 0 0,8 1-1 0 0,12 0-9 0 0,0 0 0 0 0,0-2 1 0 0,0-1-1 0 0,0-1 0 0 0,0-2 0 0 0,0 0 0 0 0,-1-2 0 0 0,1 0 1 0 0,-1-2-1 0 0,0-1 0 0 0,-1-1 0 0 0,36-18 0 0 0,-58 26-30 0 0,1 0-1 0 0,-1-1 1 0 0,0 1-1 0 0,0 0 1 0 0,1-1-1 0 0,-1 0 1 0 0,0 1-1 0 0,0-1 1 0 0,0 0-1 0 0,-1 0 1 0 0,1 0-1 0 0,0 0 1 0 0,-1 0-1 0 0,1 0 1 0 0,-1-1-1 0 0,0 1 1 0 0,0 0-1 0 0,0-1 1 0 0,0 1-1 0 0,0-1 1 0 0,0 1-1 0 0,-1-1 1 0 0,1 1-1 0 0,-1-1 1 0 0,0 0-1 0 0,0 1 1 0 0,1-1-1 0 0,-2 0 1 0 0,1-2-1 0 0,-1 3 10 0 0,0-1 0 0 0,0 1 0 0 0,0-1 0 0 0,0 1 0 0 0,0 0 0 0 0,-1 0-1 0 0,1 0 1 0 0,-1 0 0 0 0,1 0 0 0 0,-1 0 0 0 0,0 0 0 0 0,0 0 0 0 0,0 1 0 0 0,0-1 0 0 0,0 1-1 0 0,0-1 1 0 0,0 1 0 0 0,-1 0 0 0 0,1 0 0 0 0,0 0 0 0 0,-1 0 0 0 0,1 0 0 0 0,-1 0 0 0 0,1 1-1 0 0,-1-1 1 0 0,1 1 0 0 0,-1 0 0 0 0,1 0 0 0 0,-1 0 0 0 0,-2 0 0 0 0,-5 0 43 0 0,1 1 0 0 0,-1 1 0 0 0,0 0 1 0 0,1 0-1 0 0,0 1 0 0 0,-1 0 0 0 0,1 0 0 0 0,0 1 1 0 0,1 0-1 0 0,-1 1 0 0 0,1 0 0 0 0,0 0 0 0 0,0 1 1 0 0,0 0-1 0 0,-10 11 0 0 0,3-2 19 0 0,1 1-1 0 0,0 1 1 0 0,1 0-1 0 0,1 1 1 0 0,-19 38 0 0 0,28-51-65 0 0,1 1 0 0 0,0 0 0 0 0,0 0 0 0 0,0 0 0 0 0,0 0 0 0 0,1 0 0 0 0,0 0 0 0 0,0 0 0 0 0,1 0 0 0 0,0 1 0 0 0,0-1 0 0 0,0 0 0 0 0,1 0 0 0 0,0 0 0 0 0,0 1 0 0 0,0-1 0 0 0,1 0 0 0 0,0 0 0 0 0,0-1 0 0 0,1 1 0 0 0,0 0 0 0 0,-1-1 0 0 0,2 0 0 0 0,-1 1 0 0 0,1-1 0 0 0,0 0 0 0 0,0-1 0 0 0,0 1 0 0 0,7 5 0 0 0,-1-2-7 0 0,0 0-1 0 0,1 0 0 0 0,0-1 1 0 0,0-1-1 0 0,0 0 1 0 0,1 0-1 0 0,0-1 0 0 0,0-1 1 0 0,0 0-1 0 0,1 0 0 0 0,-1-1 1 0 0,1-1-1 0 0,17 1 1 0 0,-10-3-18 0 0,1-1 1 0 0,-1 0-1 0 0,-1-2 1 0 0,1-1-1 0 0,0 0 1 0 0,-1-1 0 0 0,0-1-1 0 0,36-17 1 0 0,-40 16 20 0 0,1-1 1 0 0,-2-1 0 0 0,1 0-1 0 0,-1-1 1 0 0,-1-1 0 0 0,0 0-1 0 0,0-1 1 0 0,-1 0 0 0 0,-1-1-1 0 0,18-25 1 0 0,-23 27 7 0 0,-1 0 0 0 0,-1-1 0 0 0,0 1 0 0 0,0-1 0 0 0,-1 0 0 0 0,0-1 0 0 0,-1 1 0 0 0,-1 0 0 0 0,0-1 0 0 0,-1 1 0 0 0,0-1-1 0 0,0 1 1 0 0,-2 0 0 0 0,1-1 0 0 0,-2 1 0 0 0,0 0 0 0 0,-4-13 0 0 0,3 13 2 0 0,-1 0-1 0 0,0 0 0 0 0,-1 1 1 0 0,0 0-1 0 0,0 0 0 0 0,-1 0 1 0 0,-13-15-1 0 0,14 20-14 0 0,0 0 0 0 0,0 1-1 0 0,0-1 1 0 0,-1 1 0 0 0,1 0 0 0 0,-1 1 0 0 0,-1-1-1 0 0,1 1 1 0 0,-1 1 0 0 0,1 0 0 0 0,-16-5-1 0 0,12 6-105 0 0,1 1-1 0 0,-1 0 1 0 0,0 1-1 0 0,0 0 0 0 0,1 1 1 0 0,-1 0-1 0 0,0 0 1 0 0,1 1-1 0 0,-1 1 0 0 0,1 0 1 0 0,-19 8-1 0 0,-10 6-1684 0 0,-58 36 1 0 0,87-47 1306 0 0,-51 30-3282 0 0,-4 2 286 0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28.048"/>
    </inkml:context>
    <inkml:brush xml:id="br0">
      <inkml:brushProperty name="width" value="0.05" units="cm"/>
      <inkml:brushProperty name="height" value="0.05" units="cm"/>
      <inkml:brushProperty name="color" value="#E71224"/>
    </inkml:brush>
  </inkml:definitions>
  <inkml:trace contextRef="#ctx0" brushRef="#br0">30 704 76 0 0,'0'0'6209'0'0,"2"-4"-5925"0"0,3-7 27 0 0,0 0 0 0 0,-1 0 0 0 0,-1 0 0 0 0,0 0 0 0 0,-1 0 0 0 0,0-1-1 0 0,0 1 1 0 0,-1-1 0 0 0,-1-18 0 0 0,-10-112 1573 0 0,-30-111 609 0 0,31 166-1912 0 0,10 83-591 0 0,0 1-1 0 0,-1-1 1 0 0,1 1-1 0 0,1 0 1 0 0,-1 0-1 0 0,0 0 1 0 0,1 0-1 0 0,0 0 1 0 0,-1 0-1 0 0,1 0 1 0 0,0 0 0 0 0,5-4-1 0 0,-5 5-24 0 0,28-32-1028 0 0,-29 34 868 0 0,9-4-519 0 0,-6 3-1816 0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29.213"/>
    </inkml:context>
    <inkml:brush xml:id="br0">
      <inkml:brushProperty name="width" value="0.05" units="cm"/>
      <inkml:brushProperty name="height" value="0.05" units="cm"/>
      <inkml:brushProperty name="color" value="#E71224"/>
    </inkml:brush>
  </inkml:definitions>
  <inkml:trace contextRef="#ctx0" brushRef="#br0">0 440 612 0 0,'0'0'4418'0'0,"2"-6"-3931"0"0,6-28 383 0 0,1 1 1 0 0,2 1-1 0 0,2 0 0 0 0,30-57 0 0 0,-16 41-429 0 0,10-17 33 0 0,-21 42-595 0 0,21-25 720 0 0,-34 45-1131 0 0,0 0 1 0 0,0 0-1 0 0,0 0 0 0 0,0 1 0 0 0,1 0 1 0 0,-1 0-1 0 0,1 0 0 0 0,-1 0 0 0 0,1 0 1 0 0,0 0-1 0 0,0 1 0 0 0,4-1 0 0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29.574"/>
    </inkml:context>
    <inkml:brush xml:id="br0">
      <inkml:brushProperty name="width" value="0.05" units="cm"/>
      <inkml:brushProperty name="height" value="0.05" units="cm"/>
      <inkml:brushProperty name="color" value="#E71224"/>
    </inkml:brush>
  </inkml:definitions>
  <inkml:trace contextRef="#ctx0" brushRef="#br0">1 129 584 0 0,'0'0'2521'0'0,"3"-3"-2046"0"0,5-3-246 0 0,-1 0 0 0 0,1 0 0 0 0,0 1 0 0 0,1 1 0 0 0,-1-1 0 0 0,16-4 0 0 0,65-18 421 0 0,-34 11-462 0 0,7 1-279 0 0,35 0-463 0 0,-27 5-1310 0 0,-58 9 532 0 0,2 0 104 0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29.947"/>
    </inkml:context>
    <inkml:brush xml:id="br0">
      <inkml:brushProperty name="width" value="0.05" units="cm"/>
      <inkml:brushProperty name="height" value="0.05" units="cm"/>
      <inkml:brushProperty name="color" value="#E71224"/>
    </inkml:brush>
  </inkml:definitions>
  <inkml:trace contextRef="#ctx0" brushRef="#br0">0 107 416 0 0,'44'-2'2206'0'0,"65"-12"-1"0"0,-26 2-1224 0 0,-62 10-758 0 0,399-58 2968 0 0,-398 57-3048 0 0,-16 2-80 0 0,0 0-1 0 0,0 0 0 0 0,0 0 1 0 0,0-1-1 0 0,-1 0 0 0 0,7-3 1 0 0,-11 5-115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8:44.208"/>
    </inkml:context>
    <inkml:brush xml:id="br0">
      <inkml:brushProperty name="width" value="0.05" units="cm"/>
      <inkml:brushProperty name="height" value="0.05" units="cm"/>
      <inkml:brushProperty name="color" value="#E71224"/>
    </inkml:brush>
  </inkml:definitions>
  <inkml:trace contextRef="#ctx0" brushRef="#br0">45 799 396 0 0,'-3'-1'380'0'0,"0"0"1"0"0,0 1-1 0 0,0 0 0 0 0,0 0 0 0 0,-1 0 0 0 0,1 0 1 0 0,0 0-1 0 0,0 0 0 0 0,0 1 0 0 0,0 0 1 0 0,0-1-1 0 0,-3 3 0 0 0,5-3 852 0 0,7-3-1186 0 0,21-12-30 0 0,-1-2 0 0 0,0-1 0 0 0,-1-1 0 0 0,-1-1-1 0 0,37-40 1 0 0,-19 14-249 0 0,70-104-1 0 0,-78 89-34 0 0,-2-1-1 0 0,-3-2 0 0 0,28-92 1 0 0,-56 153 255 0 0,6-16-55 0 0,-1 5-10 0 0,-1-1 0 0 0,-1 1 0 0 0,4-30 0 0 0,-8 43 156 0 0,-4 9-13 0 0,-7 26 42 0 0,-12 49 82 0 0,1 21 142 0 0,3-18 188 0 0,3 1 0 0 0,-9 167 0 0 0,25-238-675 0 0,-1 2 502 0 0,2 0 0 0 0,4 33 0 0 0,-3-44-760 0 0,-1-1 1 0 0,1 1 0 0 0,1-1 0 0 0,-1 1-1 0 0,1-1 1 0 0,5 9 0 0 0,1-9-3297 0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30.757"/>
    </inkml:context>
    <inkml:brush xml:id="br0">
      <inkml:brushProperty name="width" value="0.05" units="cm"/>
      <inkml:brushProperty name="height" value="0.05" units="cm"/>
      <inkml:brushProperty name="color" value="#E71224"/>
    </inkml:brush>
  </inkml:definitions>
  <inkml:trace contextRef="#ctx0" brushRef="#br0">1 457 436 0 0,'16'-227'7168'0'0,"-13"197"-6327"0"0,23-131 2572 0 0,-10 124-2516 0 0,-15 36-872 0 0,8 1-5338 0 0,-3 3 3878 0 0,-3 0 388 0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31.305"/>
    </inkml:context>
    <inkml:brush xml:id="br0">
      <inkml:brushProperty name="width" value="0.05" units="cm"/>
      <inkml:brushProperty name="height" value="0.05" units="cm"/>
      <inkml:brushProperty name="color" value="#E71224"/>
    </inkml:brush>
  </inkml:definitions>
  <inkml:trace contextRef="#ctx0" brushRef="#br0">1 382 108 0 0,'0'-5'328'0'0,"1"1"0"0"0,0-1-1 0 0,0 1 1 0 0,0 0 0 0 0,0-1 0 0 0,1 1 0 0 0,-1 0-1 0 0,1 0 1 0 0,0 0 0 0 0,4-6 0 0 0,32-40 1018 0 0,-19 27-739 0 0,9-14-52 0 0,1 1-1 0 0,1 2 1 0 0,3 1 0 0 0,48-40-1 0 0,-38 45-1262 0 0,-13 14-3686 0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31.693"/>
    </inkml:context>
    <inkml:brush xml:id="br0">
      <inkml:brushProperty name="width" value="0.05" units="cm"/>
      <inkml:brushProperty name="height" value="0.05" units="cm"/>
      <inkml:brushProperty name="color" value="#E71224"/>
    </inkml:brush>
  </inkml:definitions>
  <inkml:trace contextRef="#ctx0" brushRef="#br0">1 160 472 0 0,'26'-18'572'0'0,"4"2"-60"0"0,-2-1-64 0 0,2-1-12 0 0,-2 4-96 0 0,-7 1-68 0 0,0 2-60 0 0,-5-3-48 0 0,-2 8-132 0 0,3-6-92 0 0,-4 6-144 0 0,-1 0-332 0 0,-5 2-576 0 0,-2-1 256 0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32.038"/>
    </inkml:context>
    <inkml:brush xml:id="br0">
      <inkml:brushProperty name="width" value="0.05" units="cm"/>
      <inkml:brushProperty name="height" value="0.05" units="cm"/>
      <inkml:brushProperty name="color" value="#E71224"/>
    </inkml:brush>
  </inkml:definitions>
  <inkml:trace contextRef="#ctx0" brushRef="#br0">0 105 252 0 0,'188'-6'7249'0'0,"0"-12"-4474"0"0,184-37-944 0 0,-323 47-1813 0 0,-18 2-763 0 0,1 1 0 0 0,0 2-1 0 0,45 0 1 0 0,-63 8-3775 0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32.852"/>
    </inkml:context>
    <inkml:brush xml:id="br0">
      <inkml:brushProperty name="width" value="0.05" units="cm"/>
      <inkml:brushProperty name="height" value="0.05" units="cm"/>
      <inkml:brushProperty name="color" value="#E71224"/>
    </inkml:brush>
  </inkml:definitions>
  <inkml:trace contextRef="#ctx0" brushRef="#br0">0 15 296 0 0,'0'0'919'0'0,"2"-9"903"0"0,-2 9-1733 0 0,0 0-1 0 0,0 0 1 0 0,0-1-1 0 0,0 1 1 0 0,0 0-1 0 0,0 0 1 0 0,0 0 0 0 0,0 0-1 0 0,0 0 1 0 0,0-1-1 0 0,0 1 1 0 0,0 0-1 0 0,0 0 1 0 0,0 0-1 0 0,0 0 1 0 0,0 0 0 0 0,0-1-1 0 0,0 1 1 0 0,0 0-1 0 0,0 0 1 0 0,0 0-1 0 0,0 0 1 0 0,0 0-1 0 0,0-1 1 0 0,0 1 0 0 0,0 0-1 0 0,0 0 1 0 0,0 0-1 0 0,1 0 1 0 0,-1 0-1 0 0,0 0 1 0 0,0 0 0 0 0,0-1-1 0 0,0 1 1 0 0,0 0-1 0 0,0 0 1 0 0,0 0-1 0 0,1 0 1 0 0,-1 0-1 0 0,0 0 1 0 0,0 0 0 0 0,0 0-1 0 0,0 0 1 0 0,0 0-1 0 0,1 0 1 0 0,-1 0-1 0 0,0 0 1 0 0,0 0 0 0 0,0 0-1 0 0,0 0 1 0 0,0 0-1 0 0,1 0 1 0 0,-1 0-1 0 0,0 0 1 0 0,0 0-1 0 0,0 0 1 0 0,0 0 0 0 0,0 0-1 0 0,1 0 1 0 0,-1 0-1 0 0,0 0 1 0 0,0 0-1 0 0,0 0 1 0 0,0 1-1 0 0,5 8 252 0 0,0 0-1 0 0,-1 0 1 0 0,0 1-1 0 0,-1 0 1 0 0,0 0-1 0 0,3 18 1 0 0,5 71 1027 0 0,-6-39-631 0 0,19 173 1468 0 0,-23-154-1781 0 0,-2-41-3825 0 0,1-37 2212 0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33.478"/>
    </inkml:context>
    <inkml:brush xml:id="br0">
      <inkml:brushProperty name="width" value="0.05" units="cm"/>
      <inkml:brushProperty name="height" value="0.05" units="cm"/>
      <inkml:brushProperty name="color" value="#E71224"/>
    </inkml:brush>
  </inkml:definitions>
  <inkml:trace contextRef="#ctx0" brushRef="#br0">0 544 764 0 0,'5'-119'5787'0'0,"-1"77"-4717"0"0,2 1 0 0 0,14-51 0 0 0,56-139-425 0 0,-75 230-912 0 0,-1 0 1 0 0,1 0-1 0 0,0 0 0 0 0,0 0 0 0 0,-1-1 0 0 0,1 1 1 0 0,0 0-1 0 0,0 0 0 0 0,0 0 0 0 0,0 1 0 0 0,0-1 1 0 0,0 0-1 0 0,0 0 0 0 0,0 1 0 0 0,0-1 0 0 0,1 0 1 0 0,-1 1-1 0 0,0-1 0 0 0,0 1 0 0 0,1-1 0 0 0,-1 1 1 0 0,2 0-1 0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33.836"/>
    </inkml:context>
    <inkml:brush xml:id="br0">
      <inkml:brushProperty name="width" value="0.05" units="cm"/>
      <inkml:brushProperty name="height" value="0.05" units="cm"/>
      <inkml:brushProperty name="color" value="#E71224"/>
    </inkml:brush>
  </inkml:definitions>
  <inkml:trace contextRef="#ctx0" brushRef="#br0">1 413 820 0 0,'37'-34'1897'0'0,"2"1"-1"0"0,84-55 1 0 0,-59 45-1027 0 0,86-50 406 0 0,-67 44-969 0 0,-59 34-579 0 0,43-17 1 0 0,-4 8-4675 0 0,-52 22 2992 0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34.178"/>
    </inkml:context>
    <inkml:brush xml:id="br0">
      <inkml:brushProperty name="width" value="0.05" units="cm"/>
      <inkml:brushProperty name="height" value="0.05" units="cm"/>
      <inkml:brushProperty name="color" value="#E71224"/>
    </inkml:brush>
  </inkml:definitions>
  <inkml:trace contextRef="#ctx0" brushRef="#br0">0 197 544 0 0,'2'-1'208'0'0,"196"-47"7843"0"0,95-38-5369 0 0,-226 66-3057 0 0,1-1-1421 0 0,-25 4-3248 0 0,-34 14 2638 0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34.757"/>
    </inkml:context>
    <inkml:brush xml:id="br0">
      <inkml:brushProperty name="width" value="0.05" units="cm"/>
      <inkml:brushProperty name="height" value="0.05" units="cm"/>
      <inkml:brushProperty name="color" value="#E71224"/>
    </inkml:brush>
  </inkml:definitions>
  <inkml:trace contextRef="#ctx0" brushRef="#br0">3 9 540 0 0,'8'-8'3306'0'0,"-6"8"-3081"0"0,0 0 0 0 0,0 0-1 0 0,0 0 1 0 0,0 0-1 0 0,0 0 1 0 0,0 0-1 0 0,0 1 1 0 0,0-1 0 0 0,-1 1-1 0 0,1-1 1 0 0,0 1-1 0 0,0 0 1 0 0,0-1 0 0 0,-1 1-1 0 0,1 0 1 0 0,0 0-1 0 0,-1 0 1 0 0,1 0-1 0 0,-1 1 1 0 0,2 1 0 0 0,0 0-29 0 0,-1 0 0 0 0,1 1 0 0 0,-1-1 0 0 0,0 1 0 0 0,0-1 0 0 0,-1 1 1 0 0,1 0-1 0 0,-1 0 0 0 0,2 4 0 0 0,0 9 163 0 0,0-1 0 0 0,-2 1-1 0 0,1 28 1 0 0,-6 20 322 0 0,-2 0 0 0 0,-22 91 0 0 0,-2 25 386 0 0,26-150-1000 0 0,0-7 270 0 0,0 47 0 0 0,5-63-815 0 0,-1 0 1 0 0,2 0 0 0 0,-1 0-1 0 0,1 0 1 0 0,4 12 0 0 0,4-8-1883 0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35.458"/>
    </inkml:context>
    <inkml:brush xml:id="br0">
      <inkml:brushProperty name="width" value="0.05" units="cm"/>
      <inkml:brushProperty name="height" value="0.05" units="cm"/>
      <inkml:brushProperty name="color" value="#E71224"/>
    </inkml:brush>
  </inkml:definitions>
  <inkml:trace contextRef="#ctx0" brushRef="#br0">46 0 52 0 0,'0'0'172'0'0,"-10"2"-4"0"0,0 2-156 0 0,1 1-84 0 0,2-2-72 0 0,-2-1 36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8:45.390"/>
    </inkml:context>
    <inkml:brush xml:id="br0">
      <inkml:brushProperty name="width" value="0.05" units="cm"/>
      <inkml:brushProperty name="height" value="0.05" units="cm"/>
      <inkml:brushProperty name="color" value="#E71224"/>
    </inkml:brush>
  </inkml:definitions>
  <inkml:trace contextRef="#ctx0" brushRef="#br0">64 53 676 0 0,'-29'-19'3854'0'0,"-1"-1"-1519"0"0,29 19-2069 0 0,0-1 55 0 0,1 2-302 0 0,0 0 1 0 0,-1 0-1 0 0,1 0 0 0 0,0 0 1 0 0,0 0-1 0 0,0 0 0 0 0,0-1 0 0 0,0 1 1 0 0,0 0-1 0 0,-1 0 0 0 0,1 0 1 0 0,0 0-1 0 0,0 0 0 0 0,0 0 1 0 0,0-1-1 0 0,0 1 0 0 0,0 0 0 0 0,0 0 1 0 0,0 0-1 0 0,0 0 0 0 0,0-1 1 0 0,0 1-1 0 0,0 0 0 0 0,0 0 0 0 0,0 0 1 0 0,0 0-1 0 0,0-1 0 0 0,0 1 1 0 0,0 0-1 0 0,0 0 0 0 0,0 0 0 0 0,0 0 1 0 0,0 0-1 0 0,0-1 0 0 0,0 1 1 0 0,0 0-1 0 0,0 0 0 0 0,0 0 0 0 0,0 0 1 0 0,0-1-1 0 0,0 1 0 0 0,0 0 1 0 0,1 0-1 0 0,-1 0 0 0 0,0 0 0 0 0,0 0 1 0 0,0 0-1 0 0,0 0 0 0 0,0-1 1 0 0,0 1-1 0 0,1 0 0 0 0,-1 0 0 0 0,0 0 1 0 0,0 0-1 0 0,0 0 0 0 0,0 0 1 0 0,0 0-1 0 0,1 0 0 0 0,208-4 280 0 0,-193 6-306 0 0,-1 0 0 0 0,1 1 0 0 0,-1 0 0 0 0,27 11 0 0 0,-41-14 9 0 0,-1 1 0 0 0,1 0 0 0 0,0-1 0 0 0,0 1 0 0 0,-1 0 0 0 0,1-1 0 0 0,0 1 0 0 0,-1 0-1 0 0,1 0 1 0 0,-1 0 0 0 0,1 0 0 0 0,-1 0 0 0 0,1 0 0 0 0,-1 0 0 0 0,1-1 0 0 0,-1 1 0 0 0,0 0 0 0 0,0 0 0 0 0,0 0 0 0 0,0 0 0 0 0,1 0-1 0 0,-1 0 1 0 0,0 1 0 0 0,-1-1 0 0 0,1 0 0 0 0,0 0 0 0 0,0 0 0 0 0,0 0 0 0 0,-1 0 0 0 0,1-1 0 0 0,0 1 0 0 0,-1 0 0 0 0,1 0 0 0 0,-1 0-1 0 0,1 0 1 0 0,-1 0 0 0 0,0 1 0 0 0,-23 36 40 0 0,21-35-40 0 0,-55 81 134 0 0,19-26 88 0 0,-71 79 0 0 0,82-98-144 0 0,-1 1 24 0 0,27-39-98 0 0,-6 14-258 0 0,18 0 175 0 0,-9-14 504 0 0,1-1-412 0 0,51-2 34 0 0,101-16-1 0 0,-112 11-37 0 0,84-15-699 0 0,-124 22 279 0 0,1-1-406 0 0,4 0 555 0 0,0 11-5850 0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35.785"/>
    </inkml:context>
    <inkml:brush xml:id="br0">
      <inkml:brushProperty name="width" value="0.05" units="cm"/>
      <inkml:brushProperty name="height" value="0.05" units="cm"/>
      <inkml:brushProperty name="color" value="#E71224"/>
    </inkml:brush>
  </inkml:definitions>
  <inkml:trace contextRef="#ctx0" brushRef="#br0">1 507 900 0 0,'97'-115'3792'0'0,"92"-100"524"0"0,-157 181-3754 0 0,84-78 936 0 0,-110 108-1738 0 0,0 0-1 0 0,0 0 1 0 0,0 1-1 0 0,0 0 1 0 0,0 0-1 0 0,1 1 1 0 0,0 0-1 0 0,-1 0 1 0 0,9-1-1 0 0,-15 3 220 0 0,1 0-154 0 0,-1 0-1 0 0,1 0 1 0 0,0 0-1 0 0,-1 0 1 0 0,1 0-1 0 0,0 0 1 0 0,-1 0-1 0 0,1 0 1 0 0,0 1-1 0 0,-1-1 1 0 0,1 0-1 0 0,-1 0 1 0 0,1 1-1 0 0,0-1 1 0 0,-1 0 0 0 0,1 1-1 0 0,-1-1 1 0 0,1 1-1 0 0,-1-1 1 0 0,1 1-1 0 0,0 0-407 0 0,5 4-1879 0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36.147"/>
    </inkml:context>
    <inkml:brush xml:id="br0">
      <inkml:brushProperty name="width" value="0.05" units="cm"/>
      <inkml:brushProperty name="height" value="0.05" units="cm"/>
      <inkml:brushProperty name="color" value="#E71224"/>
    </inkml:brush>
  </inkml:definitions>
  <inkml:trace contextRef="#ctx0" brushRef="#br0">0 138 100 0 0,'198'-88'4878'0'0,"-166"76"-5044"0"0,1 2-1 0 0,0 1 0 0 0,0 2 1 0 0,45-4-1 0 0,-63 11-1404 0 0,1 1 121 0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36.494"/>
    </inkml:context>
    <inkml:brush xml:id="br0">
      <inkml:brushProperty name="width" value="0.05" units="cm"/>
      <inkml:brushProperty name="height" value="0.05" units="cm"/>
      <inkml:brushProperty name="color" value="#E71224"/>
    </inkml:brush>
  </inkml:definitions>
  <inkml:trace contextRef="#ctx0" brushRef="#br0">0 104 124 0 0,'0'0'3202'0'0,"4"0"-2920"0"0,74-2 766 0 0,44-16-364 0 0,-16 2-371 0 0,72-19 128 0 0,-20 3-1506 0 0,-157 31 142 0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36.946"/>
    </inkml:context>
    <inkml:brush xml:id="br0">
      <inkml:brushProperty name="width" value="0.05" units="cm"/>
      <inkml:brushProperty name="height" value="0.05" units="cm"/>
      <inkml:brushProperty name="color" value="#E71224"/>
    </inkml:brush>
  </inkml:definitions>
  <inkml:trace contextRef="#ctx0" brushRef="#br0">1 38 844 0 0,'8'-22'3120'0'0,"-1"6"4673"0"0,1 43-7351 0 0,-2 0 0 0 0,-1 1-1 0 0,-2 0 1 0 0,1 28 0 0 0,-6 121 618 0 0,0-104-581 0 0,-2 40 88 0 0,0-33 79 0 0,3 0 1 0 0,17 138-1 0 0,-13-201-578 0 0,-2-3-66 0 0,2 0 0 0 0,0 0 1 0 0,1 0-1 0 0,0-1 1 0 0,7 16-1 0 0,-6-17-738 0 0,4 4-3424 0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37.663"/>
    </inkml:context>
    <inkml:brush xml:id="br0">
      <inkml:brushProperty name="width" value="0.05" units="cm"/>
      <inkml:brushProperty name="height" value="0.05" units="cm"/>
      <inkml:brushProperty name="color" value="#E71224"/>
    </inkml:brush>
  </inkml:definitions>
  <inkml:trace contextRef="#ctx0" brushRef="#br0">0 382 944 0 0,'3'-8'414'0'0,"0"-1"-1"0"0,0 1 1 0 0,1 0-1 0 0,0 0 1 0 0,0 0-1 0 0,1 1 1 0 0,0 0 0 0 0,8-10-1 0 0,54-53 1156 0 0,-43 46-1053 0 0,13-12 433 0 0,61-48 1 0 0,-79 70-1028 0 0,1 1-1 0 0,0 0 1 0 0,2 2-1 0 0,-1 0 1 0 0,34-11-1 0 0,-51 21-363 0 0,-1 0 0 0 0,1 1-1 0 0,-1-1 1 0 0,1 1 0 0 0,-1 0 0 0 0,1 0-1 0 0,-1 0 1 0 0,1 0 0 0 0,5 1-1 0 0,-2 2-1673 0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38.028"/>
    </inkml:context>
    <inkml:brush xml:id="br0">
      <inkml:brushProperty name="width" value="0.05" units="cm"/>
      <inkml:brushProperty name="height" value="0.05" units="cm"/>
      <inkml:brushProperty name="color" value="#E71224"/>
    </inkml:brush>
  </inkml:definitions>
  <inkml:trace contextRef="#ctx0" brushRef="#br0">0 66 416 0 0,'22'-6'764'0'0,"-4"2"-84"0"0,1-1-72 0 0,4 2-72 0 0,0-1-24 0 0,14 0-64 0 0,-2 0-44 0 0,3-2-52 0 0,-2 1-44 0 0,5 0-108 0 0,-7 0-76 0 0,3 3-128 0 0,-4-2-120 0 0,-6 0-156 0 0,4 1-112 0 0,-6 3-368 0 0,-4-1-820 0 0,0 1 360 0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38.376"/>
    </inkml:context>
    <inkml:brush xml:id="br0">
      <inkml:brushProperty name="width" value="0.05" units="cm"/>
      <inkml:brushProperty name="height" value="0.05" units="cm"/>
      <inkml:brushProperty name="color" value="#E71224"/>
    </inkml:brush>
  </inkml:definitions>
  <inkml:trace contextRef="#ctx0" brushRef="#br0">0 1 740 0 0,'51'46'6175'0'0,"-4"6"-3490"0"0,24 24-576 0 0,-65-71-1997 0 0,198 174 2576 0 0,-56-74-5763 0 0,-115-80-2568 0 0,-23-15 2384 0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42.546"/>
    </inkml:context>
    <inkml:brush xml:id="br0">
      <inkml:brushProperty name="width" value="0.05" units="cm"/>
      <inkml:brushProperty name="height" value="0.05" units="cm"/>
      <inkml:brushProperty name="color" value="#E71224"/>
    </inkml:brush>
  </inkml:definitions>
  <inkml:trace contextRef="#ctx0" brushRef="#br0">1 100 148 0 0,'116'-34'4984'0'0,"61"-12"-2192"0"0,-148 39-2545 0 0,37-4 0 0 0,-22 9-4903 0 0,-32 2 2538 0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43.173"/>
    </inkml:context>
    <inkml:brush xml:id="br0">
      <inkml:brushProperty name="width" value="0.05" units="cm"/>
      <inkml:brushProperty name="height" value="0.05" units="cm"/>
      <inkml:brushProperty name="color" value="#E71224"/>
    </inkml:brush>
  </inkml:definitions>
  <inkml:trace contextRef="#ctx0" brushRef="#br0">1 1 808 0 0,'0'0'4294'0'0,"2"3"-3508"0"0,3 3-425 0 0,0 0 1 0 0,-1 0 0 0 0,0 1-1 0 0,-1 0 1 0 0,0-1-1 0 0,0 1 1 0 0,4 12 0 0 0,12 60 1318 0 0,-2-11-722 0 0,-15-61-866 0 0,9 27 570 0 0,1 0-1 0 0,32 62 1 0 0,-38-86-616 0 0,0-1 0 0 0,1 0 1 0 0,0 0-1 0 0,0 0 0 0 0,1-1 0 0 0,0 0 1 0 0,0 0-1 0 0,1-1 0 0 0,0 0 0 0 0,0-1 1 0 0,1 0-1 0 0,0 0 0 0 0,17 7 0 0 0,23 3-614 0 0,0-1-1 0 0,1-3 1 0 0,1-2-1 0 0,101 6 1 0 0,-103-12 138 0 0,1 3 0 0 0,93 24-1 0 0,-125-25 377 0 0,0 0 0 0 0,-1 1 0 0 0,1 1 0 0 0,-1 1 0 0 0,-1 0 0 0 0,0 2-1 0 0,0 0 1 0 0,-1 1 0 0 0,-1 0 0 0 0,19 19 0 0 0,-26-22 127 0 0,1 1 1 0 0,-2 0-1 0 0,1 0 1 0 0,-1 1-1 0 0,-1 0 1 0 0,0 0-1 0 0,0 1 1 0 0,-1 0-1 0 0,-1 0 0 0 0,0 0 1 0 0,-1 0-1 0 0,0 1 1 0 0,-1-1-1 0 0,0 1 1 0 0,-1-1-1 0 0,0 1 1 0 0,-1 0-1 0 0,0 0 1 0 0,-2-1-1 0 0,1 1 1 0 0,-1 0-1 0 0,-1-1 0 0 0,0 0 1 0 0,-1 1-1 0 0,0-1 1 0 0,-1-1-1 0 0,0 1 1 0 0,-1-1-1 0 0,0 0 1 0 0,-1 0-1 0 0,-1 0 1 0 0,-12 14-1 0 0,-2-3 184 0 0,-1-1 0 0 0,-1-1 0 0 0,-1-1 1 0 0,0-1-1 0 0,-1-1 0 0 0,-1-2 0 0 0,-1-1 0 0 0,0 0 0 0 0,0-3 0 0 0,-2 0 1 0 0,-53 12-1 0 0,70-21-330 0 0,0-1 0 0 0,0 0-1 0 0,-1-1 1 0 0,1-1 0 0 0,0 0 0 0 0,0 0 0 0 0,0-1 0 0 0,0-1 0 0 0,0 0 0 0 0,-20-9 0 0 0,17 5-732 0 0,0 0 1 0 0,-25-17-1 0 0,23 11-2158 0 0,-29-26 1 0 0,21 13-292 0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45.030"/>
    </inkml:context>
    <inkml:brush xml:id="br0">
      <inkml:brushProperty name="width" value="0.05" units="cm"/>
      <inkml:brushProperty name="height" value="0.05" units="cm"/>
      <inkml:brushProperty name="color" value="#E71224"/>
    </inkml:brush>
  </inkml:definitions>
  <inkml:trace contextRef="#ctx0" brushRef="#br0">17 15 752 0 0,'-3'-11'1618'0'0,"0"7"-506"0"0,3 11 2227 0 0,8 454 1420 0 0,-10-286-3803 0 0,-14 160-2452 0 0,17-312-111 0 0,0-5-3186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8:47.082"/>
    </inkml:context>
    <inkml:brush xml:id="br0">
      <inkml:brushProperty name="width" value="0.05" units="cm"/>
      <inkml:brushProperty name="height" value="0.05" units="cm"/>
      <inkml:brushProperty name="color" value="#E71224"/>
    </inkml:brush>
  </inkml:definitions>
  <inkml:trace contextRef="#ctx0" brushRef="#br0">0 7 180 0 0,'0'0'324'0'0,"0"0"-295"0"0,1 0 0 0 0,-1 0 0 0 0,0 0 0 0 0,0 0 0 0 0,0 0 0 0 0,0 0 0 0 0,1 0 0 0 0,-1 0 0 0 0,0 0 0 0 0,0 0 0 0 0,0 0 0 0 0,0 0 0 0 0,0 0 0 0 0,1 0 0 0 0,-1 0 0 0 0,0 0 0 0 0,0 0 0 0 0,0 0 0 0 0,0-1 0 0 0,0 1 0 0 0,1 0 0 0 0,-1 0 0 0 0,0 0 0 0 0,0 0 0 0 0,0 0 0 0 0,0 0 0 0 0,0 0 0 0 0,0 0 0 0 0,0-1 0 0 0,1 1 0 0 0,-1 0 0 0 0,0 0 0 0 0,0 0 0 0 0,0 0 0 0 0,0 0 0 0 0,0 0 0 0 0,0-1 0 0 0,0 1 0 0 0,0 0 0 0 0,0 0 0 0 0,0 0 0 0 0,0 0 0 0 0,0 0 0 0 0,0-1 0 0 0,0 1 0 0 0,0 0 0 0 0,0 0 0 0 0,0 0 0 0 0,0 0 0 0 0,0-1 0 0 0,0 1 0 0 0,0 0 0 0 0,0 0 0 0 0,0 0 0 0 0,0 0 0 0 0,0 0 0 0 0,0-1 0 0 0,-1 1 0 0 0,1 0 0 0 0,0 0 0 0 0,0 0 0 0 0,0 0 0 0 0,0 0 0 0 0,0 0 0 0 0,0 0 0 0 0,0 0 0 0 0,-1-1 0 0 0,1 1 0 0 0,12 5 142 0 0,-1-1 0 0 0,0 2 0 0 0,0-1 0 0 0,0 2-1 0 0,-1-1 1 0 0,0 2 0 0 0,0-1 0 0 0,-1 1 0 0 0,0 1 0 0 0,8 9 0 0 0,4 5 204 0 0,-1 2 0 0 0,31 50 1 0 0,-32-43 49 0 0,-2-1 1 0 0,-1 2-1 0 0,-2 0 1 0 0,12 42-1 0 0,-21-56-125 0 0,-1 0 0 0 0,0 0-1 0 0,-2 0 1 0 0,0 1 0 0 0,-2-1-1 0 0,0 1 1 0 0,-1-1 0 0 0,-1 1-1 0 0,-5 26 1 0 0,4-35-149 0 0,2-2-60 0 0,-1-1 0 0 0,0 0 0 0 0,0 1 0 0 0,-1-1 0 0 0,0 0 0 0 0,0-1 0 0 0,-1 1-1 0 0,-6 9 1 0 0,-1 3-1782 0 0,8-13-3639 0 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45.387"/>
    </inkml:context>
    <inkml:brush xml:id="br0">
      <inkml:brushProperty name="width" value="0.05" units="cm"/>
      <inkml:brushProperty name="height" value="0.05" units="cm"/>
      <inkml:brushProperty name="color" value="#E71224"/>
    </inkml:brush>
  </inkml:definitions>
  <inkml:trace contextRef="#ctx0" brushRef="#br0">1 235 552 0 0,'0'-3'190'0'0,"-1"0"-1"0"0,1 0 1 0 0,0 0 0 0 0,0 1-1 0 0,1-1 1 0 0,-1 0 0 0 0,1 0-1 0 0,-1 0 1 0 0,1 0-1 0 0,0 1 1 0 0,0-1 0 0 0,0 0-1 0 0,0 1 1 0 0,0-1 0 0 0,1 1-1 0 0,-1-1 1 0 0,1 1 0 0 0,0 0-1 0 0,0 0 1 0 0,0-1 0 0 0,0 1-1 0 0,0 1 1 0 0,0-1-1 0 0,0 0 1 0 0,1 0 0 0 0,-1 1-1 0 0,3-2 1 0 0,10-6 200 0 0,1 0 1 0 0,0 1-1 0 0,19-6 1 0 0,-27 11-188 0 0,60-23 168 0 0,1 3 0 0 0,1 3 0 0 0,1 3 0 0 0,0 3 0 0 0,1 4 0 0 0,0 2 0 0 0,1 4 0 0 0,88 5 0 0 0,-75 7-2262 0 0,-30-1-2906 0 0,-35-5 2391 0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45.733"/>
    </inkml:context>
    <inkml:brush xml:id="br0">
      <inkml:brushProperty name="width" value="0.05" units="cm"/>
      <inkml:brushProperty name="height" value="0.05" units="cm"/>
      <inkml:brushProperty name="color" value="#E71224"/>
    </inkml:brush>
  </inkml:definitions>
  <inkml:trace contextRef="#ctx0" brushRef="#br0">1 1 684 0 0,'5'8'454'0'0,"0"0"0"0"0,0 0 1 0 0,-1 0-1 0 0,0 1 0 0 0,0 0 0 0 0,-1-1 1 0 0,0 2-1 0 0,-1-1 0 0 0,2 15 0 0 0,1 12 792 0 0,-1 41 0 0 0,-3-65-952 0 0,-9 213 3038 0 0,-1-43-897 0 0,14-117-1765 0 0,-4-60-822 0 0,0 0 0 0 0,0 0 0 0 0,0-1 0 0 0,1 1 0 0 0,-1 0 0 0 0,1-1 0 0 0,0 1 0 0 0,1-1 0 0 0,-1 0 0 0 0,5 7 0 0 0,-5-10-197 0 0,-1 0 0 0 0,1 0 1 0 0,0 0-1 0 0,0 0 0 0 0,0 0 0 0 0,0 0 0 0 0,0 0 0 0 0,0 0 0 0 0,0-1 0 0 0,0 1 0 0 0,0-1 1 0 0,0 1-1 0 0,0-1 0 0 0,0 0 0 0 0,0 0 0 0 0,1 0 0 0 0,-1 0 0 0 0,0 0 0 0 0,0-1 0 0 0,2 0 0 0 0,11-1-2717 0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46.076"/>
    </inkml:context>
    <inkml:brush xml:id="br0">
      <inkml:brushProperty name="width" value="0.05" units="cm"/>
      <inkml:brushProperty name="height" value="0.05" units="cm"/>
      <inkml:brushProperty name="color" value="#E71224"/>
    </inkml:brush>
  </inkml:definitions>
  <inkml:trace contextRef="#ctx0" brushRef="#br0">721 29 1056 0 0,'-13'-5'477'0'0,"0"0"1"0"0,-1 0-1 0 0,1 2 0 0 0,-1-1 1 0 0,1 2-1 0 0,-1 0 0 0 0,0 0 1 0 0,-18 2-1 0 0,-13 1 670 0 0,-54 8 0 0 0,71-5-728 0 0,1 1 0 0 0,1 1 0 0 0,-1 2 0 0 0,-39 16 0 0 0,56-20-291 0 0,1 0 0 0 0,-1 1 0 0 0,1 0 0 0 0,0 1 0 0 0,1-1 0 0 0,0 2 0 0 0,-1-1 0 0 0,2 1 0 0 0,-1 1 0 0 0,1-1 0 0 0,0 1 0 0 0,1 0 0 0 0,0 1 0 0 0,0-1 0 0 0,-5 13 0 0 0,9-15-79 0 0,1 0 0 0 0,-1 1 0 0 0,1-1-1 0 0,0 1 1 0 0,1-1 0 0 0,0 1 0 0 0,0-1 0 0 0,0 1-1 0 0,1-1 1 0 0,0 1 0 0 0,0-1 0 0 0,1 0 0 0 0,-1 0 0 0 0,2 1-1 0 0,-1-1 1 0 0,0 0 0 0 0,1 0 0 0 0,0-1 0 0 0,1 1 0 0 0,-1-1-1 0 0,5 6 1 0 0,11 13 59 0 0,1 0 0 0 0,1-1-1 0 0,24 20 1 0 0,-38-36-77 0 0,40 36 86 0 0,62 62 93 0 0,-92-86-177 0 0,0 1 1 0 0,-1 1 0 0 0,22 39 0 0 0,-24-36 2 0 0,-1 1 0 0 0,-2 0 1 0 0,0 1-1 0 0,-2 0 1 0 0,9 41-1 0 0,-16-58 0 0 0,-1 1 1 0 0,0 0-1 0 0,0-1 0 0 0,-1 1 0 0 0,0 0 1 0 0,-1-1-1 0 0,0 1 0 0 0,-1 0 0 0 0,0-1 1 0 0,-1 1-1 0 0,1-1 0 0 0,-2 0 0 0 0,1 0 1 0 0,-1 0-1 0 0,-1-1 0 0 0,0 1 0 0 0,0-1 1 0 0,0 0-1 0 0,-11 11 0 0 0,-2 0-15 0 0,-1 0-1 0 0,-1-1 1 0 0,-1-1-1 0 0,-1-1 1 0 0,0-1-1 0 0,-1-1 1 0 0,-1-1-1 0 0,0-1 1 0 0,-34 13 0 0 0,27-15-1132 0 0,0-1 0 0 0,-1-1 0 0 0,0-2 0 0 0,-42 3 1 0 0,30-7-2441 0 0,0-1 268 0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49.982"/>
    </inkml:context>
    <inkml:brush xml:id="br0">
      <inkml:brushProperty name="width" value="0.05" units="cm"/>
      <inkml:brushProperty name="height" value="0.05" units="cm"/>
      <inkml:brushProperty name="color" value="#E71224"/>
    </inkml:brush>
  </inkml:definitions>
  <inkml:trace contextRef="#ctx0" brushRef="#br0">496 133 616 0 0,'-162'-32'3147'0'0,"78"13"-50"0"0,-130-11 0 0 0,209 29-2918 0 0,2 1-82 0 0,0 0-1 0 0,1 0 1 0 0,-1 0-1 0 0,1 0 0 0 0,-1 0 1 0 0,0 0-1 0 0,1 1 1 0 0,-1-1-1 0 0,-2 2 0 0 0,3-1 53 0 0,8 0 10 0 0,38 6 10 0 0,0-1 1 0 0,0-2 0 0 0,57-3-1 0 0,-19-1-50 0 0,1324-28 539 0 0,-1377 27-652 0 0,1632-43 485 0 0,-685 72 274 0 0,13 0-48 0 0,71 3-785 0 0,-734-10-893 0 0,-187-9-1999 0 0,-77-7 378 0 0,-48-5-548 0 0,-4-1 237 0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51.789"/>
    </inkml:context>
    <inkml:brush xml:id="br0">
      <inkml:brushProperty name="width" value="0.05" units="cm"/>
      <inkml:brushProperty name="height" value="0.05" units="cm"/>
      <inkml:brushProperty name="color" value="#E71224"/>
    </inkml:brush>
  </inkml:definitions>
  <inkml:trace contextRef="#ctx0" brushRef="#br0">317 12 488 0 0,'0'0'2070'0'0,"-2"5"-1394"0"0,-6 23-196 0 0,2 1 0 0 0,0 0 1 0 0,2 0-1 0 0,1 0 0 0 0,2 36 1 0 0,-2 5-1 0 0,-25 203 1027 0 0,0-11-392 0 0,20-143-681 0 0,-44 412 1612 0 0,31-418-1200 0 0,20-108-775 0 0,0 0 0 0 0,0 0 0 0 0,-1 0-1 0 0,0 0 1 0 0,0 0 0 0 0,0-1-1 0 0,-5 7 1 0 0,7-10-73 0 0,0-1 1 0 0,-1 0 0 0 0,1 1-1 0 0,0-1 1 0 0,-1 0 0 0 0,1 0-1 0 0,-1 1 1 0 0,1-1-1 0 0,0 0 1 0 0,-1 0 0 0 0,1 0-1 0 0,-1 1 1 0 0,1-1-1 0 0,-1 0 1 0 0,1 0 0 0 0,0 0-1 0 0,-1 0 1 0 0,1 0 0 0 0,-1 0-1 0 0,1 0 1 0 0,-1 0-1 0 0,1 0 1 0 0,-1 0 0 0 0,1 0-1 0 0,-1 0 1 0 0,1 0-1 0 0,0-1 1 0 0,-1 1 0 0 0,1 0-1 0 0,-1 0 1 0 0,1 0 0 0 0,-1-1-1 0 0,1 1 1 0 0,0 0-1 0 0,-1 0 1 0 0,1-1 0 0 0,0 1-1 0 0,-1 0 1 0 0,1-1-1 0 0,-1 0 1 0 0,-11-12-84 0 0,12 12 88 0 0,-7-12-51 0 0,1 0 0 0 0,0-1 0 0 0,1 0 0 0 0,0 0 0 0 0,1-1 0 0 0,1 1 0 0 0,-2-24 1 0 0,1 15-8 0 0,-21-151-554 0 0,7-1 0 0 0,7-184 0 0 0,21 50-356 0 0,-5 266 826 0 0,1 0 1 0 0,3 1-1 0 0,1 0 0 0 0,31-80 0 0 0,-37 113 135 0 0,0-1 0 0 0,0 1-1 0 0,1 0 1 0 0,1 0 0 0 0,-1 0-1 0 0,2 1 1 0 0,-1 0 0 0 0,1 0-1 0 0,0 0 1 0 0,1 1-1 0 0,-1 0 1 0 0,2 1 0 0 0,-1 0-1 0 0,1 0 1 0 0,-1 0 0 0 0,1 1-1 0 0,1 1 1 0 0,-1 0-1 0 0,1 0 1 0 0,0 1 0 0 0,0 0-1 0 0,0 0 1 0 0,0 1 0 0 0,0 1-1 0 0,1-1 1 0 0,-1 2-1 0 0,0-1 1 0 0,1 2 0 0 0,-1-1-1 0 0,0 2 1 0 0,1-1 0 0 0,-1 1-1 0 0,19 7 1 0 0,0 1 19 0 0,-2 1 1 0 0,1 2 0 0 0,-2 1-1 0 0,0 1 1 0 0,-1 1 0 0 0,0 1-1 0 0,-1 1 1 0 0,31 31-1 0 0,-36-30 23 0 0,-1 1-1 0 0,0 1 0 0 0,-2 1 0 0 0,0 0 0 0 0,-2 1 0 0 0,0 1 0 0 0,-2 0 1 0 0,0 0-1 0 0,12 40 0 0 0,-22-56 16 0 0,0 1 1 0 0,-1 0-1 0 0,1 0 0 0 0,-2 0 1 0 0,1 0-1 0 0,-1 0 0 0 0,-1 0 1 0 0,1 0-1 0 0,-1 0 0 0 0,-4 14 1 0 0,1-9 7 0 0,-1-1 1 0 0,0 0 0 0 0,-1 0-1 0 0,0-1 1 0 0,-1 0 0 0 0,-10 14-1 0 0,-3-1 25 0 0,0-1 0 0 0,-1-2 0 0 0,-2 0-1 0 0,0-1 1 0 0,-35 24 0 0 0,41-32-182 0 0,0-1 1 0 0,-2 0 0 0 0,1-2-1 0 0,-1 0 1 0 0,-1-1 0 0 0,1-1-1 0 0,-2-1 1 0 0,1 0 0 0 0,-23 3-1 0 0,40-10-75 0 0,1 1 0 0 0,0-1 0 0 0,-1 0-1 0 0,1 0 1 0 0,-1 0 0 0 0,1 0 0 0 0,-1 0 0 0 0,1-1-1 0 0,0 1 1 0 0,-1-1 0 0 0,1 1 0 0 0,0-1 0 0 0,-1 0-1 0 0,1 0 1 0 0,0 0 0 0 0,0 0 0 0 0,0-1 0 0 0,0 1 0 0 0,0 0-1 0 0,0-1 1 0 0,0 0 0 0 0,0 1 0 0 0,0-1 0 0 0,1 0-1 0 0,-1 0 1 0 0,1 0 0 0 0,-1 0 0 0 0,1 0 0 0 0,0 0-1 0 0,0 0 1 0 0,0 0 0 0 0,0-1 0 0 0,0 1 0 0 0,0-4-1 0 0,-4-16-2078 0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52.135"/>
    </inkml:context>
    <inkml:brush xml:id="br0">
      <inkml:brushProperty name="width" value="0.05" units="cm"/>
      <inkml:brushProperty name="height" value="0.05" units="cm"/>
      <inkml:brushProperty name="color" value="#E71224"/>
    </inkml:brush>
  </inkml:definitions>
  <inkml:trace contextRef="#ctx0" brushRef="#br0">87 297 28 0 0,'13'48'1163'0'0,"-3"0"-1"0"0,-1 1 1 0 0,3 60 0 0 0,-11-78-529 0 0,-1 1-1 0 0,-2-1 1 0 0,0 0 0 0 0,-3 1 0 0 0,0-2 0 0 0,-13 39 0 0 0,17-65-508 0 0,0 0 0 0 0,0-1 1 0 0,-1 1-1 0 0,1 0 0 0 0,-1-1 1 0 0,0 1-1 0 0,0-1 0 0 0,0 0 1 0 0,-1 1-1 0 0,1-1 1 0 0,-1 0-1 0 0,-4 3 0 0 0,6-5 89 0 0,-3-3-44 0 0,0-1-144 0 0,1 0 0 0 0,-1 0 0 0 0,0-1 0 0 0,1 1 1 0 0,-1-1-1 0 0,1 1 0 0 0,0-1 0 0 0,0 0 0 0 0,1 0 1 0 0,-1-1-1 0 0,1 1 0 0 0,0-1 0 0 0,0 1 0 0 0,1-1 0 0 0,-1 1 1 0 0,1-1-1 0 0,-1-6 0 0 0,-3-15 42 0 0,-3-52 0 0 0,4-4-151 0 0,8-103 0 0 0,0 141-78 0 0,2 1 0 0 0,1 0-1 0 0,3 0 1 0 0,17-49 0 0 0,-24 84 75 0 0,1-1 0 0 0,0 0 1 0 0,1 1-1 0 0,0 0 0 0 0,0 0 1 0 0,1 0-1 0 0,0 1 0 0 0,0 0 0 0 0,1 0 1 0 0,0 1-1 0 0,0-1 0 0 0,0 1 1 0 0,1 1-1 0 0,0-1 0 0 0,8-3 1 0 0,-8 5-422 0 0,0 1-1 0 0,0 0 1 0 0,0 0 0 0 0,0 1 0 0 0,0 0 0 0 0,1 0 0 0 0,-1 1 0 0 0,1 0 0 0 0,-1 1 0 0 0,17 0 0 0 0,0 4-1678 0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52.494"/>
    </inkml:context>
    <inkml:brush xml:id="br0">
      <inkml:brushProperty name="width" value="0.05" units="cm"/>
      <inkml:brushProperty name="height" value="0.05" units="cm"/>
      <inkml:brushProperty name="color" value="#E71224"/>
    </inkml:brush>
  </inkml:definitions>
  <inkml:trace contextRef="#ctx0" brushRef="#br0">0 338 808 0 0,'6'4'585'0'0,"-1"0"0"0"0,1-1 0 0 0,0 1 0 0 0,0-1 0 0 0,0-1-1 0 0,1 1 1 0 0,-1-1 0 0 0,1 0 0 0 0,-1 0 0 0 0,1-1 0 0 0,0 0 0 0 0,0 0 0 0 0,-1 0 0 0 0,10-1-1 0 0,-5-1-276 0 0,-1-1 0 0 0,1 0 0 0 0,-1 0 0 0 0,1-1 0 0 0,-1-1 0 0 0,0 1 0 0 0,0-2 0 0 0,11-6 0 0 0,8-7-104 0 0,0-2 0 0 0,-2 0 0 0 0,-1-2 1 0 0,38-40-1 0 0,-55 52-186 0 0,0 0-1 0 0,-1 0 1 0 0,0 0 0 0 0,-1-1-1 0 0,0-1 1 0 0,-1 1-1 0 0,6-15 1 0 0,-11 24-27 0 0,0-1-1 0 0,0 1 0 0 0,0-1 1 0 0,0 1-1 0 0,0-1 1 0 0,-1 0-1 0 0,1 0 0 0 0,-1 1 1 0 0,0-1-1 0 0,0 0 1 0 0,0 0-1 0 0,0 1 1 0 0,0-1-1 0 0,0 0 0 0 0,-1 0 1 0 0,0 1-1 0 0,1-1 1 0 0,-1 0-1 0 0,0 1 0 0 0,0-1 1 0 0,-1 1-1 0 0,1-1 1 0 0,0 1-1 0 0,-1 0 1 0 0,1-1-1 0 0,-1 1 0 0 0,0 0 1 0 0,0 0-1 0 0,0 0 1 0 0,0 0-1 0 0,0 1 1 0 0,0-1-1 0 0,0 0 0 0 0,-1 1 1 0 0,1 0-1 0 0,-1-1 1 0 0,1 1-1 0 0,-1 0 0 0 0,-2-1 1 0 0,-1 1 10 0 0,-1 0 1 0 0,1 0-1 0 0,0 0 0 0 0,-1 0 1 0 0,1 1-1 0 0,-1 0 1 0 0,1 1-1 0 0,-1-1 0 0 0,1 1 1 0 0,0 0-1 0 0,-1 1 1 0 0,1 0-1 0 0,0 0 0 0 0,0 0 1 0 0,0 1-1 0 0,0-1 0 0 0,1 1 1 0 0,-10 7-1 0 0,-7 5 76 0 0,1 1 1 0 0,1 0-1 0 0,-22 25 0 0 0,30-30-25 0 0,1 2 0 0 0,1-1 0 0 0,1 1 0 0 0,-1 1 0 0 0,2 0 0 0 0,0 0 0 0 0,1 0 0 0 0,0 1 0 0 0,1 0 0 0 0,1 1 1 0 0,-5 20-1 0 0,9-29-95 0 0,0-1 0 0 0,0 1 0 0 0,0-1 0 0 0,1 1 0 0 0,0 0 1 0 0,0-1-1 0 0,1 1 0 0 0,0-1 0 0 0,0 1 0 0 0,0-1 0 0 0,1 1 1 0 0,0-1-1 0 0,1 0 0 0 0,-1 0 0 0 0,1 0 0 0 0,0 0 0 0 0,0 0 1 0 0,1-1-1 0 0,0 1 0 0 0,0-1 0 0 0,0 0 0 0 0,1 0 0 0 0,-1 0 1 0 0,1-1-1 0 0,0 0 0 0 0,0 0 0 0 0,1 0 0 0 0,-1 0 0 0 0,1-1 1 0 0,8 3-1 0 0,-6-2-238 0 0,1 0-1 0 0,1-1 1 0 0,-1 0 0 0 0,0-1-1 0 0,1 0 1 0 0,-1-1 0 0 0,15 1-1 0 0,-12-2-1465 0 0,1 0 0 0 0,23-4 0 0 0,-5-2-1221 0 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52.995"/>
    </inkml:context>
    <inkml:brush xml:id="br0">
      <inkml:brushProperty name="width" value="0.05" units="cm"/>
      <inkml:brushProperty name="height" value="0.05" units="cm"/>
      <inkml:brushProperty name="color" value="#E71224"/>
    </inkml:brush>
  </inkml:definitions>
  <inkml:trace contextRef="#ctx0" brushRef="#br0">225 277 688 0 0,'-6'1'294'0'0,"0"-1"1"0"0,-1 1-1 0 0,1 0 0 0 0,0 0 1 0 0,0 1-1 0 0,0-1 0 0 0,0 1 0 0 0,0 1 1 0 0,0-1-1 0 0,0 1 0 0 0,1 0 1 0 0,-1 0-1 0 0,1 1 0 0 0,0 0 0 0 0,0 0 1 0 0,0 0-1 0 0,1 0 0 0 0,-1 1 1 0 0,1 0-1 0 0,0 0 0 0 0,1 0 1 0 0,-1 0-1 0 0,1 1 0 0 0,0-1 0 0 0,0 1 1 0 0,0 0-1 0 0,1 0 0 0 0,0 0 1 0 0,0 0-1 0 0,1 0 0 0 0,0 0 0 0 0,0 0 1 0 0,0 1-1 0 0,1 8 0 0 0,0-11-229 0 0,0 0 0 0 0,1 0 0 0 0,0-1 0 0 0,0 1 0 0 0,0 0 0 0 0,0-1 0 0 0,1 1 0 0 0,-1-1 0 0 0,1 1 0 0 0,0-1 0 0 0,0 0 0 0 0,0 1 0 0 0,0-1 0 0 0,1 0 0 0 0,-1-1-1 0 0,1 1 1 0 0,0 0 0 0 0,-1-1 0 0 0,1 1 0 0 0,1-1 0 0 0,-1 0 0 0 0,0 0 0 0 0,0 0 0 0 0,7 2 0 0 0,0 0-15 0 0,1 0 0 0 0,-1 0 0 0 0,0-2 0 0 0,1 1 0 0 0,0-1 0 0 0,0-1 0 0 0,18 1 1 0 0,-11-3-126 0 0,0-1 0 0 0,0-1 0 0 0,0-1 0 0 0,0 0 1 0 0,-1-1-1 0 0,0-1 0 0 0,0-1 0 0 0,0 0 1 0 0,-1-1-1 0 0,0-1 0 0 0,0-1 0 0 0,-1 0 1 0 0,0-1-1 0 0,-1 0 0 0 0,17-18 0 0 0,-17 16-105 0 0,-1-1 1 0 0,-1 0-1 0 0,0-1 0 0 0,-1-1 0 0 0,0 1 0 0 0,-2-2 0 0 0,0 1 1 0 0,0-1-1 0 0,-2-1 0 0 0,0 1 0 0 0,-1-1 0 0 0,-1-1 0 0 0,0 1 1 0 0,3-32-1 0 0,-8 43 109 0 0,0 0 1 0 0,0 0-1 0 0,-1 0 0 0 0,0 0 1 0 0,0-1-1 0 0,-1 2 0 0 0,0-1 1 0 0,-4-11-1 0 0,5 15 103 0 0,-1-1 0 0 0,0 1 0 0 0,1 0-1 0 0,-1 0 1 0 0,0 0 0 0 0,-1 0 0 0 0,1 1 0 0 0,0-1-1 0 0,-1 0 1 0 0,0 1 0 0 0,1 0 0 0 0,-1 0-1 0 0,0 0 1 0 0,0 0 0 0 0,0 0 0 0 0,0 0 0 0 0,-7-2-1 0 0,8 4-6 0 0,1 0-1 0 0,0 0 0 0 0,0 1 0 0 0,0-1 0 0 0,-1 0 0 0 0,1 0 0 0 0,0 1 0 0 0,0-1 0 0 0,0 1 1 0 0,0-1-1 0 0,-1 1 0 0 0,1-1 0 0 0,0 1 0 0 0,0 0 0 0 0,0-1 0 0 0,0 1 0 0 0,1 0 0 0 0,-1 0 1 0 0,0 0-1 0 0,0 0 0 0 0,0 0 0 0 0,1 0 0 0 0,-1 0 0 0 0,0 0 0 0 0,1 0 0 0 0,-1 0 0 0 0,1 0 1 0 0,-1 0-1 0 0,1 1 0 0 0,0-1 0 0 0,-1 0 0 0 0,1 2 0 0 0,-11 40 375 0 0,5 5-40 0 0,1 54 1 0 0,4-49-191 0 0,1 755 1862 0 0,1-792-1995 0 0,3 140 365 0 0,-5-139-341 0 0,-1 0-1 0 0,0-1 0 0 0,-1 0 1 0 0,-1 1-1 0 0,-1-1 0 0 0,0-1 1 0 0,-9 21-1 0 0,12-33-58 0 0,0 1 1 0 0,-1-1-1 0 0,1 1 0 0 0,-1-1 0 0 0,0 0 0 0 0,1 0 0 0 0,-1 0 0 0 0,-1 0 0 0 0,1 0 1 0 0,0-1-1 0 0,-1 0 0 0 0,1 0 0 0 0,-1 0 0 0 0,0 0 0 0 0,1 0 0 0 0,-1 0 1 0 0,0-1-1 0 0,0 0 0 0 0,0 0 0 0 0,0 0 0 0 0,-1 0 0 0 0,1-1 0 0 0,0 0 0 0 0,0 0 1 0 0,0 0-1 0 0,0 0 0 0 0,-1 0 0 0 0,-4-2 0 0 0,-5-1-28 0 0,0 0 0 0 0,1-1 1 0 0,0 0-1 0 0,0-1 0 0 0,0-1 0 0 0,1 0 0 0 0,-18-11 0 0 0,11 4-8 0 0,-1-1 0 0 0,2-1 0 0 0,0 0 0 0 0,1-2 0 0 0,0 0 0 0 0,-18-26 0 0 0,16 16-59 0 0,2-1-1 0 0,0 0 0 0 0,2-1 0 0 0,-12-35 1 0 0,17 40-151 0 0,2-1 1 0 0,1 0-1 0 0,0-1 1 0 0,2 0 0 0 0,1 0-1 0 0,1 0 1 0 0,2 0-1 0 0,1-28 1 0 0,1 47 98 0 0,0 0 1 0 0,0 1-1 0 0,1-1 1 0 0,0 1-1 0 0,1-1 0 0 0,-1 1 1 0 0,1 0-1 0 0,0 0 0 0 0,1 0 1 0 0,-1 0-1 0 0,1 0 1 0 0,7-7-1 0 0,-4 5-563 0 0,1 0-1 0 0,1 0 1 0 0,-1 0 0 0 0,1 1-1 0 0,1 1 1 0 0,17-10-1 0 0,10-3-1612 0 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53.740"/>
    </inkml:context>
    <inkml:brush xml:id="br0">
      <inkml:brushProperty name="width" value="0.05" units="cm"/>
      <inkml:brushProperty name="height" value="0.05" units="cm"/>
      <inkml:brushProperty name="color" value="#E71224"/>
    </inkml:brush>
  </inkml:definitions>
  <inkml:trace contextRef="#ctx0" brushRef="#br0">163 131 596 0 0,'0'-1'135'0'0,"0"0"0"0"0,0 0 1 0 0,-1 0-1 0 0,1 1 0 0 0,0-1 0 0 0,-1 0 0 0 0,1 0 1 0 0,-1 0-1 0 0,1 0 0 0 0,-1 1 0 0 0,1-1 0 0 0,-1 0 0 0 0,0 1 1 0 0,1-1-1 0 0,-1 0 0 0 0,0 1 0 0 0,1-1 0 0 0,-1 1 1 0 0,0-1-1 0 0,0 1 0 0 0,0-1 0 0 0,0 1 0 0 0,1-1 1 0 0,-1 1-1 0 0,0 0 0 0 0,-1-1 0 0 0,0 1 22 0 0,0 1 0 0 0,1-1 0 0 0,-1 0-1 0 0,1 1 1 0 0,-1-1 0 0 0,0 1 0 0 0,1-1 0 0 0,-1 1 0 0 0,1-1 0 0 0,0 1-1 0 0,-1 0 1 0 0,1 0 0 0 0,-3 2 0 0 0,-2 2 184 0 0,1 0 0 0 0,-1 0-1 0 0,1 1 1 0 0,0 0 0 0 0,-6 10 0 0 0,-3 9 203 0 0,2 0 0 0 0,1 0 0 0 0,1 1 1 0 0,2 1-1 0 0,0 0 0 0 0,2 0 0 0 0,0 0 0 0 0,2 1 1 0 0,1-1-1 0 0,2 1 0 0 0,0 0 0 0 0,7 53 0 0 0,-4-66-367 0 0,1-1 0 0 0,0 0 0 0 0,1 1 0 0 0,0-2 0 0 0,1 1-1 0 0,1 0 1 0 0,0-1 0 0 0,1 0 0 0 0,0-1 0 0 0,10 13 0 0 0,-13-20-179 0 0,0-1 0 0 0,0 1 0 0 0,1 0 0 0 0,-1-1 0 0 0,1 0 0 0 0,0 0 1 0 0,0-1-1 0 0,1 0 0 0 0,-1 1 0 0 0,1-2 0 0 0,0 1 0 0 0,0-1 0 0 0,0 0 1 0 0,0 0-1 0 0,0 0 0 0 0,0-1 0 0 0,0 0 0 0 0,0 0 0 0 0,1 0 0 0 0,-1-1 1 0 0,0 0-1 0 0,1-1 0 0 0,-1 1 0 0 0,0-1 0 0 0,8-2 0 0 0,-3 0-131 0 0,0-1 0 0 0,0 0 0 0 0,0-1-1 0 0,0 0 1 0 0,-1-1 0 0 0,0 0 0 0 0,0 0 0 0 0,-1-1-1 0 0,1-1 1 0 0,-1 1 0 0 0,-1-1 0 0 0,0-1 0 0 0,9-11-1 0 0,-2 0-386 0 0,-1 0 0 0 0,-1-1 0 0 0,-1 0-1 0 0,-1-1 1 0 0,11-31 0 0 0,-18 41 240 0 0,-1 0 0 0 0,0 1 1 0 0,0-2-1 0 0,-1 1 0 0 0,-1 0 1 0 0,0-20-1 0 0,-3-1 286 0 0,-7-37 0 0 0,9 68 855 0 0,1 8-534 0 0,4 79 562 0 0,-4-56-537 0 0,0-1-1 0 0,2 1 1 0 0,1-1-1 0 0,13 45 1 0 0,-16-69-300 0 0,1 1 0 0 0,0-1 0 0 0,1 1 0 0 0,-1-1 0 0 0,1 0 0 0 0,-1 0 0 0 0,1 0 1 0 0,5 4-1 0 0,-7-7-54 0 0,0 0 1 0 0,0 0-1 0 0,0 0 1 0 0,0 0-1 0 0,0 0 0 0 0,0-1 1 0 0,0 1-1 0 0,0 0 1 0 0,0-1-1 0 0,0 1 1 0 0,1-1-1 0 0,-1 1 1 0 0,0-1-1 0 0,1 0 0 0 0,-1 0 1 0 0,0 1-1 0 0,0-1 1 0 0,1 0-1 0 0,-1 0 1 0 0,0 0-1 0 0,1 0 1 0 0,-1-1-1 0 0,0 1 0 0 0,1 0 1 0 0,-1 0-1 0 0,0-1 1 0 0,0 1-1 0 0,1-1 1 0 0,-1 1-1 0 0,0-1 1 0 0,0 0-1 0 0,0 1 0 0 0,0-1 1 0 0,2-1-1 0 0,32-30-305 0 0,-1-2-1 0 0,-1-1 1 0 0,38-55 0 0 0,28-30 122 0 0,-97 118 228 0 0,0-1 0 0 0,1 0 0 0 0,-1 1 0 0 0,1 0 0 0 0,0 0 0 0 0,0 0 0 0 0,-1 0 0 0 0,1 0 0 0 0,1 0 0 0 0,-1 1 0 0 0,0-1 0 0 0,0 1 0 0 0,1 0 0 0 0,4-1 0 0 0,-5 2 4 0 0,0 0 0 0 0,0 0-1 0 0,0 0 1 0 0,0 1 0 0 0,0 0 0 0 0,0-1 0 0 0,0 1 0 0 0,0 0 0 0 0,0 0 0 0 0,-1 0 0 0 0,1 1 0 0 0,0-1 0 0 0,-1 1 0 0 0,1-1 0 0 0,-1 1 0 0 0,1 0 0 0 0,1 3 0 0 0,10 9 120 0 0,-1 1 1 0 0,-1 1 0 0 0,0 0 0 0 0,-1 0 0 0 0,-1 1-1 0 0,11 24 1 0 0,4 6 106 0 0,-17-34-186 0 0,-1-1 1 0 0,2 0 0 0 0,-1 0-1 0 0,2 0 1 0 0,-1-1 0 0 0,2 0-1 0 0,12 9 1 0 0,-19-16-92 0 0,1-1 1 0 0,0 0 0 0 0,0 0-1 0 0,0-1 1 0 0,0 1 0 0 0,0-1-1 0 0,0-1 1 0 0,1 1 0 0 0,-1 0-1 0 0,1-1 1 0 0,-1 0 0 0 0,1-1-1 0 0,-1 1 1 0 0,1-1 0 0 0,0 0-1 0 0,-1-1 1 0 0,1 1 0 0 0,0-1-1 0 0,-1 0 1 0 0,1 0 0 0 0,7-4-1 0 0,3-1-167 0 0,-2-1-1 0 0,1 0 1 0 0,-1-2-1 0 0,0 0 1 0 0,0 0 0 0 0,-1-1-1 0 0,13-13 1 0 0,74-84-1285 0 0,-72 70 976 0 0,-1-2 0 0 0,-2-1 1 0 0,-3 0-1 0 0,0-2 0 0 0,17-52 0 0 0,5-5-134 0 0,-43 96 652 0 0,0 0 1 0 0,0 0-1 0 0,0 0 1 0 0,1 0-1 0 0,-1 0 1 0 0,1 1-1 0 0,0-1 1 0 0,0 0 0 0 0,0 1-1 0 0,0 0 1 0 0,0-1-1 0 0,0 1 1 0 0,1 0-1 0 0,-1 0 1 0 0,1 0-1 0 0,-1 1 1 0 0,1-1-1 0 0,5-2 1 0 0,-6 4-7 0 0,-1 1 0 0 0,1-1 0 0 0,-1 0-1 0 0,0 1 1 0 0,1-1 0 0 0,-1 1 0 0 0,0 0 0 0 0,0-1 0 0 0,1 1 0 0 0,-1 0-1 0 0,0 0 1 0 0,0 0 0 0 0,0 0 0 0 0,0 0 0 0 0,2 2 0 0 0,-1-1 46 0 0,5 6 38 0 0,0 1 1 0 0,0 0-1 0 0,-1 1 1 0 0,0-1-1 0 0,0 1 0 0 0,-1 0 1 0 0,-1 1-1 0 0,0-1 1 0 0,4 15-1 0 0,1 1 54 0 0,14 36 157 0 0,-10-22-34 0 0,3 0-1 0 0,22 42 1 0 0,-32-72-284 0 0,0 0 0 0 0,0 0 1 0 0,1-1-1 0 0,0 0 0 0 0,1 0 0 0 0,0-1 1 0 0,1 0-1 0 0,-1 0 0 0 0,1-1 0 0 0,1 0 1 0 0,-1 0-1 0 0,18 8 0 0 0,-23-14-84 0 0,1 1-1 0 0,0-1 1 0 0,0 0-1 0 0,0 0 0 0 0,-1 0 1 0 0,1-1-1 0 0,0 1 1 0 0,0-1-1 0 0,0 0 0 0 0,0-1 1 0 0,0 1-1 0 0,0-1 1 0 0,0 0-1 0 0,0-1 0 0 0,0 1 1 0 0,-1-1-1 0 0,1 0 1 0 0,-1 0-1 0 0,1 0 0 0 0,-1 0 1 0 0,0-1-1 0 0,0 0 0 0 0,4-3 1 0 0,8-7-309 0 0,-1 0 1 0 0,-1-1-1 0 0,0 0 1 0 0,14-20-1 0 0,-13 15-608 0 0,-1-1-1 0 0,-1 0 1 0 0,-1-1-1 0 0,-1 0 1 0 0,17-43-1 0 0,-11 5-1847 0 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54.126"/>
    </inkml:context>
    <inkml:brush xml:id="br0">
      <inkml:brushProperty name="width" value="0.05" units="cm"/>
      <inkml:brushProperty name="height" value="0.05" units="cm"/>
      <inkml:brushProperty name="color" value="#E71224"/>
    </inkml:brush>
  </inkml:definitions>
  <inkml:trace contextRef="#ctx0" brushRef="#br0">269 0 824 0 0,'-9'19'597'0'0,"2"1"-1"0"0,0-1 1 0 0,1 1 0 0 0,2 1-1 0 0,0-1 1 0 0,-2 22 0 0 0,-1 3 23 0 0,-52 546 4016 0 0,50-284-2712 0 0,12-239-1369 0 0,2 0 0 0 0,22 98 1 0 0,-24-150-695 0 0,1 0 0 0 0,1 0 0 0 0,0-1 1 0 0,1 0-1 0 0,1 0 0 0 0,0 0 0 0 0,1-1 1 0 0,15 20-1 0 0,-23-33 84 0 0,0-1 0 0 0,0 1 0 0 0,1-1-1 0 0,-1 1 1 0 0,1 0 0 0 0,-1-1 0 0 0,0 1 0 0 0,1-1 0 0 0,-1 1 0 0 0,1-1 0 0 0,0 1 0 0 0,-1-1 0 0 0,1 0 0 0 0,-1 1 0 0 0,1-1-1 0 0,-1 0 1 0 0,1 1 0 0 0,0-1 0 0 0,-1 0 0 0 0,1 0 0 0 0,0 1 0 0 0,-1-1 0 0 0,1 0 0 0 0,0 0 0 0 0,0 0 0 0 0,-1 0 0 0 0,1 0-1 0 0,0 0 1 0 0,-1 0 0 0 0,1 0 0 0 0,0 0 0 0 0,-1 0 0 0 0,1-1 0 0 0,0 1 0 0 0,-1 0 0 0 0,1 0 0 0 0,0-1 0 0 0,-1 1 0 0 0,1 0-1 0 0,0-1 1 0 0,-1 1 0 0 0,1-1 0 0 0,-1 1 0 0 0,1 0 0 0 0,-1-1 0 0 0,1 1 0 0 0,-1-1 0 0 0,1 0 0 0 0,-1 1 0 0 0,0-1 0 0 0,1 1-1 0 0,-1-1 1 0 0,0 0 0 0 0,1 1 0 0 0,-1-1 0 0 0,0 0 0 0 0,0 1 0 0 0,0-1 0 0 0,1-1 0 0 0,0-3-353 0 0,1 0 0 0 0,-1-1 1 0 0,0 1-1 0 0,0-1 0 0 0,0 0 0 0 0,-1-7 1 0 0,-3-19-2032 0 0,-3-5 187 0 0</inkml:trace>
  <inkml:trace contextRef="#ctx0" brushRef="#br0" timeOffset="1">1 779 368 0 0,'0'-2'776'0'0,"2"-8"5196"0"0,-2 10-5883 0 0,84 76 2375 0 0,-56-48-1986 0 0,1-2 0 0 0,2 0 0 0 0,35 22-1 0 0,-31-28-644 0 0,1-1-1 0 0,1-2 0 0 0,1-2 0 0 0,64 18 0 0 0,-69-25-1375 0 0,1-2-1 0 0,0-1 1 0 0,48 1-1 0 0,-25-6-1027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8:47.828"/>
    </inkml:context>
    <inkml:brush xml:id="br0">
      <inkml:brushProperty name="width" value="0.05" units="cm"/>
      <inkml:brushProperty name="height" value="0.05" units="cm"/>
      <inkml:brushProperty name="color" value="#E71224"/>
    </inkml:brush>
  </inkml:definitions>
  <inkml:trace contextRef="#ctx0" brushRef="#br0">42 0 232 0 0,'27'56'828'0'0,"29"80"0"0"0,-16-20 240 0 0,-12-38 96 0 0,21 101 0 0 0,-42-148-834 0 0,-2 0 0 0 0,-1 0 0 0 0,-1 0-1 0 0,-2 1 1 0 0,-1-1 0 0 0,-2 1 0 0 0,-1-1-1 0 0,-7 35 1 0 0,-1-26-37 0 0,-2 1 0 0 0,-1-2 0 0 0,-2 0-1 0 0,-2 0 1 0 0,-1-2 0 0 0,-2 0 0 0 0,-2-2 0 0 0,-1 0 0 0 0,-32 34-1 0 0,47-54-457 0 0,-1 1-1115 0 0,3-9-3555 0 0,1-4 2079 0 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54.452"/>
    </inkml:context>
    <inkml:brush xml:id="br0">
      <inkml:brushProperty name="width" value="0.05" units="cm"/>
      <inkml:brushProperty name="height" value="0.05" units="cm"/>
      <inkml:brushProperty name="color" value="#E71224"/>
    </inkml:brush>
  </inkml:definitions>
  <inkml:trace contextRef="#ctx0" brushRef="#br0">416 2 328 0 0,'-8'-1'385'0'0,"1"1"1"0"0,-1 0-1 0 0,1 0 0 0 0,-1 1 1 0 0,1 0-1 0 0,-1 0 0 0 0,1 1 1 0 0,0 0-1 0 0,0 0 0 0 0,0 1 1 0 0,-11 5-1 0 0,7-2-10 0 0,1 1 0 0 0,-1 0 0 0 0,1 0 1 0 0,0 2-1 0 0,1-1 0 0 0,-10 13 0 0 0,-5 7 406 0 0,2 2-1 0 0,2 1 0 0 0,-28 55 1 0 0,22-35 586 0 0,-33 95 0 0 0,50-117-946 0 0,1-1 1 0 0,1 2-1 0 0,2-1 0 0 0,1 0 1 0 0,-1 38-1 0 0,5-60-313 0 0,1 0 0 0 0,-1 0 0 0 0,1 0 0 0 0,0 0 1 0 0,1 0-1 0 0,-1 0 0 0 0,1 0 0 0 0,1-1 0 0 0,-1 1 0 0 0,1 0 0 0 0,0-1 0 0 0,7 10 0 0 0,-8-13-90 0 0,1 0-1 0 0,0-1 0 0 0,-1 1 1 0 0,1-1-1 0 0,0 1 0 0 0,0-1 1 0 0,0 0-1 0 0,0 0 0 0 0,1 0 1 0 0,-1 0-1 0 0,1-1 0 0 0,-1 0 1 0 0,1 1-1 0 0,-1-1 0 0 0,1 0 1 0 0,0-1-1 0 0,-1 1 1 0 0,1-1-1 0 0,0 1 0 0 0,0-1 1 0 0,-1 0-1 0 0,1-1 0 0 0,0 1 1 0 0,0-1-1 0 0,5-1 0 0 0,6-2-55 0 0,1-1 0 0 0,-1-1 0 0 0,0-1 0 0 0,0 0 0 0 0,-1-1 0 0 0,0 0 0 0 0,0-1 0 0 0,-1-1 0 0 0,13-11 0 0 0,3-5-185 0 0,-2-2 1 0 0,42-53-1 0 0,-41 44-108 0 0,-3-1 0 0 0,-1-1-1 0 0,-2-1 1 0 0,-1-2 0 0 0,-3 0 0 0 0,-1-1 0 0 0,-2 0-1 0 0,-2-1 1 0 0,-2-1 0 0 0,7-63 0 0 0,-13 71 651 0 0,-5 36 208 0 0,0 7-210 0 0,2 145 937 0 0,3 55-166 0 0,-2-169-915 0 0,2 0 0 0 0,1 0-1 0 0,15 49 1 0 0,-18-75-327 0 0,1 0-1 0 0,0-1 1 0 0,1 0-1 0 0,1 0 1 0 0,-1 0 0 0 0,2 0-1 0 0,-1-1 1 0 0,1 0-1 0 0,1 0 1 0 0,-1-1-1 0 0,2 0 1 0 0,-1 0-1 0 0,1-1 1 0 0,0 0-1 0 0,0-1 1 0 0,1 0-1 0 0,0 0 1 0 0,0-1 0 0 0,0 0-1 0 0,1-1 1 0 0,0 0-1 0 0,-1 0 1 0 0,1-2-1 0 0,1 1 1 0 0,-1-1-1 0 0,0-1 1 0 0,1 0-1 0 0,-1-1 1 0 0,17-1 0 0 0,-11 0-1945 0 0,0-1 1 0 0,30-8 0 0 0,-5-5-1524 0 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54.825"/>
    </inkml:context>
    <inkml:brush xml:id="br0">
      <inkml:brushProperty name="width" value="0.05" units="cm"/>
      <inkml:brushProperty name="height" value="0.05" units="cm"/>
      <inkml:brushProperty name="color" value="#E71224"/>
    </inkml:brush>
  </inkml:definitions>
  <inkml:trace contextRef="#ctx0" brushRef="#br0">168 1 884 0 0,'-5'1'186'0'0,"-37"8"3523"0"0,-75 28 0 0 0,117-37-3660 0 0,0 0 0 0 0,-1 0-1 0 0,1 1 1 0 0,0-1 0 0 0,0 0-1 0 0,-1 0 1 0 0,1 1 0 0 0,0-1-1 0 0,0 0 1 0 0,0 0 0 0 0,-1 1-1 0 0,1-1 1 0 0,0 0 0 0 0,0 0 0 0 0,0 1-1 0 0,0-1 1 0 0,0 0 0 0 0,-1 1-1 0 0,1-1 1 0 0,0 0 0 0 0,0 1-1 0 0,0-1 1 0 0,0 0 0 0 0,0 0 0 0 0,0 1-1 0 0,0-1 1 0 0,0 0 0 0 0,0 1-1 0 0,0-1 1 0 0,0 0 0 0 0,1 1-1 0 0,-1-1 1 0 0,0 0 0 0 0,0 1 0 0 0,0-1-1 0 0,0 0 1 0 0,0 0 0 0 0,0 1-1 0 0,1-1 1 0 0,-1 0 0 0 0,0 0-1 0 0,0 1 1 0 0,1-1 0 0 0,-1 0 0 0 0,0 0-1 0 0,0 1 1 0 0,1-1 0 0 0,9 10 640 0 0,3-4-362 0 0,0 1-1 0 0,0-2 1 0 0,1 0 0 0 0,-1 0-1 0 0,1-1 1 0 0,0-1 0 0 0,25 3-1 0 0,-22-4-115 0 0,61 9 626 0 0,128 1 1 0 0,79-19 10 0 0,-25 0-1067 0 0,-245 7 83 0 0,66 2-453 0 0,-73-1 299 0 0,0 0 0 0 0,0 0 1 0 0,0 1-1 0 0,0 0 1 0 0,0 1-1 0 0,0 0 0 0 0,9 4 1 0 0,-16-6 166 0 0,1 0 1 0 0,-1-1 0 0 0,0 1 0 0 0,0 0 0 0 0,0-1 0 0 0,-1 1-1 0 0,1 0 1 0 0,0 0 0 0 0,0 0 0 0 0,0 0 0 0 0,-1 0 0 0 0,1 0-1 0 0,0 0 1 0 0,-1 0 0 0 0,1 0 0 0 0,-1 0 0 0 0,1 0 0 0 0,-1 0-1 0 0,1 0 1 0 0,-1 1 0 0 0,0-1 0 0 0,0 0 0 0 0,1 0 0 0 0,-1 2-1 0 0,-1-1-313 0 0,1 0-1 0 0,0 1 0 0 0,-1-1 1 0 0,0 0-1 0 0,1 0 0 0 0,-1 1 1 0 0,0-1-1 0 0,0 0 0 0 0,0 0 1 0 0,-1 0-1 0 0,-2 3 0 0 0,-11 13-2549 0 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55.167"/>
    </inkml:context>
    <inkml:brush xml:id="br0">
      <inkml:brushProperty name="width" value="0.05" units="cm"/>
      <inkml:brushProperty name="height" value="0.05" units="cm"/>
      <inkml:brushProperty name="color" value="#E71224"/>
    </inkml:brush>
  </inkml:definitions>
  <inkml:trace contextRef="#ctx0" brushRef="#br0">117 0 1256 0 0,'-39'6'1450'0'0,"29"-5"-689"0"0,1 0-1 0 0,0 1 1 0 0,-1 0 0 0 0,1 0 0 0 0,0 1 0 0 0,-12 5 2008 0 0,25-6-1792 0 0,32 13 133 0 0,0-2-1 0 0,0-2 1 0 0,41 7-1 0 0,-41-10-698 0 0,98 21 235 0 0,0-7-1 0 0,206 9 1 0 0,59-36-4189 0 0,-133-22-4696 0 0,-190 15 4854 0 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55.642"/>
    </inkml:context>
    <inkml:brush xml:id="br0">
      <inkml:brushProperty name="width" value="0.05" units="cm"/>
      <inkml:brushProperty name="height" value="0.05" units="cm"/>
      <inkml:brushProperty name="color" value="#E71224"/>
    </inkml:brush>
  </inkml:definitions>
  <inkml:trace contextRef="#ctx0" brushRef="#br0">297 619 1000 0 0,'0'-1'147'0'0,"-1"0"0"0"0,0 1 0 0 0,0-1 0 0 0,0 1 0 0 0,0 0 0 0 0,1-1 0 0 0,-1 1 0 0 0,0-1 0 0 0,0 1 1 0 0,0 0-1 0 0,0 0 0 0 0,0 0 0 0 0,0-1 0 0 0,0 1 0 0 0,0 0 0 0 0,0 0 0 0 0,0 0 0 0 0,0 1 0 0 0,0-1 0 0 0,0 0 0 0 0,0 0 0 0 0,0 0 0 0 0,0 1 0 0 0,0-1 0 0 0,0 0 0 0 0,0 1 0 0 0,-1 0 0 0 0,-1 1 15 0 0,0 1-1 0 0,1-1 0 0 0,-1 0 1 0 0,1 1-1 0 0,-1 0 0 0 0,1-1 1 0 0,0 1-1 0 0,-2 4 1 0 0,-4 7 180 0 0,0 0 1 0 0,-8 24 0 0 0,-93 315 2866 0 0,89-285-2720 0 0,-27 145 1034 0 0,38-170-1267 0 0,-2 9 305 0 0,3 1 0 0 0,2-1 0 0 0,2 1 0 0 0,5 82 0 0 0,3-113-345 0 0,-4-21-219 0 0,0 0 0 0 0,0-1 0 0 0,0 1 0 0 0,0 0 0 0 0,0 0 0 0 0,1 0 0 0 0,-1 0 0 0 0,0-1-1 0 0,0 1 1 0 0,1 0 0 0 0,-1 0 0 0 0,1 0 0 0 0,-1-1 0 0 0,1 1 0 0 0,-1 0 0 0 0,1-1 0 0 0,-1 1 0 0 0,1 0 0 0 0,0-1 0 0 0,1 2-1 0 0,1-5-166 0 0,3-4 51 0 0,-1 0 1 0 0,1 0-1 0 0,-1-1 1 0 0,-1 1-1 0 0,1-1 1 0 0,5-13-1 0 0,19-58-555 0 0,-21 55 486 0 0,9-32-454 0 0,-2-1 1 0 0,13-95-1 0 0,-5-116-1079 0 0,-14 143 936 0 0,8-147-867 0 0,21-198-596 0 0,-34 445 2338 0 0,1-1 1 0 0,1 1-1 0 0,1 0 1 0 0,17-41-1 0 0,-24 64-41 0 0,1 0 0 0 0,0 1 0 0 0,-1-1-1 0 0,1 0 1 0 0,0 0 0 0 0,0 1 0 0 0,0-1 0 0 0,1 1 0 0 0,-1-1 0 0 0,0 1-1 0 0,0-1 1 0 0,1 1 0 0 0,-1 0 0 0 0,1-1 0 0 0,-1 1 0 0 0,1 0 0 0 0,0 0-1 0 0,-1 0 1 0 0,1 0 0 0 0,0 1 0 0 0,0-1 0 0 0,-1 0 0 0 0,1 1 0 0 0,0-1 0 0 0,3 0-1 0 0,-2 2 22 0 0,0 0 0 0 0,0-1 0 0 0,0 1 0 0 0,0 0 0 0 0,0 0 0 0 0,-1 1 0 0 0,1-1 0 0 0,0 0 0 0 0,-1 1 0 0 0,1 0 0 0 0,-1 0 0 0 0,0-1 0 0 0,1 1 0 0 0,2 4 0 0 0,7 8 161 0 0,-1-1 1 0 0,-1 2-1 0 0,0-1 1 0 0,9 21 0 0 0,1 7 115 0 0,-2 1 0 0 0,-1 1 0 0 0,-3 0 0 0 0,11 56 0 0 0,17 187 907 0 0,-38-234-913 0 0,-2 0 0 0 0,-3 0 0 0 0,-14 105 0 0 0,13-149-334 0 0,0 1 0 0 0,0-1-1 0 0,-1 0 1 0 0,0 0 0 0 0,-1 0 0 0 0,0 0 0 0 0,0 0 0 0 0,-1-1 0 0 0,0 1 0 0 0,0-2 0 0 0,-1 1 0 0 0,-8 9 0 0 0,9-13-68 0 0,0 1 0 0 0,-1-1 0 0 0,1 0 0 0 0,-1-1 0 0 0,1 1 0 0 0,-1-1 0 0 0,0 0 0 0 0,0 0 0 0 0,-1-1 0 0 0,1 0 0 0 0,0 0 0 0 0,-1 0 0 0 0,0-1 0 0 0,1 0 0 0 0,-1-1 0 0 0,0 1 0 0 0,1-1 1 0 0,-11-1-1 0 0,-1-1-84 0 0,1-1 0 0 0,0-1 1 0 0,0 0-1 0 0,0-1 1 0 0,0-1-1 0 0,1-1 1 0 0,0 0-1 0 0,1-1 0 0 0,-1-1 1 0 0,-16-12-1 0 0,20 12 120 0 0,1 0-1 0 0,0-1 0 0 0,0 0 1 0 0,1-1-1 0 0,0 0 1 0 0,1 0-1 0 0,1-1 1 0 0,-1 0-1 0 0,2-1 0 0 0,0 1 1 0 0,0-2-1 0 0,-7-21 1 0 0,14 34 51 0 0,-1 0 0 0 0,1-1-1 0 0,-1 1 1 0 0,1 0 0 0 0,0-1 0 0 0,-1 1 0 0 0,1 0 0 0 0,0-1 0 0 0,0 1 0 0 0,0-1 0 0 0,0 1 0 0 0,0-1 0 0 0,0 1 0 0 0,0 0 0 0 0,1-1-1 0 0,-1 1 1 0 0,1-1 0 0 0,-1 1 0 0 0,1 0 0 0 0,-1 0 0 0 0,1-1 0 0 0,1-1 0 0 0,-1 2 9 0 0,0 0 0 0 0,1 0 0 0 0,-1 0 0 0 0,0 1 0 0 0,1-1 0 0 0,-1 0-1 0 0,1 1 1 0 0,-1-1 0 0 0,1 1 0 0 0,-1 0 0 0 0,1-1 0 0 0,-1 1 0 0 0,1 0 0 0 0,-1 0 0 0 0,1 0 0 0 0,-1 0 0 0 0,3 0 0 0 0,4 1 104 0 0,1 1 0 0 0,0 0 0 0 0,0 0 0 0 0,-1 0 0 0 0,14 7 0 0 0,12 8 216 0 0,-1 2 1 0 0,0 1-1 0 0,40 34 0 0 0,85 84 880 0 0,-99-83-498 0 0,107 77 0 0 0,-14-39-212 0 0,-50-37-3122 0 0,-91-51 1555 0 0,-1-1-3543 0 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56.013"/>
    </inkml:context>
    <inkml:brush xml:id="br0">
      <inkml:brushProperty name="width" value="0.05" units="cm"/>
      <inkml:brushProperty name="height" value="0.05" units="cm"/>
      <inkml:brushProperty name="color" value="#E71224"/>
    </inkml:brush>
  </inkml:definitions>
  <inkml:trace contextRef="#ctx0" brushRef="#br0">72 382 796 0 0,'2'4'1353'0'0,"-1"-1"-963"0"0,1-1 1 0 0,0 1-1 0 0,0 0 1 0 0,0 0-1 0 0,0-1 1 0 0,0 1-1 0 0,0-1 0 0 0,1 0 1 0 0,-1 0-1 0 0,1 0 1 0 0,0 0-1 0 0,-1 0 1 0 0,1-1-1 0 0,0 1 0 0 0,0-1 1 0 0,0 1-1 0 0,0-1 1 0 0,1 0-1 0 0,-1 0 1 0 0,0-1-1 0 0,0 1 1 0 0,5 0-1 0 0,3-2-80 0 0,0 0 0 0 0,0 0 1 0 0,1-1-1 0 0,-1 0 0 0 0,-1-1 0 0 0,1 0 1 0 0,0-1-1 0 0,-1 0 0 0 0,1-1 0 0 0,-1 0 0 0 0,11-7 1 0 0,4-4-25 0 0,-1-1 0 0 0,-1-1 0 0 0,23-23-1 0 0,-38 34-302 0 0,-1-1-1 0 0,0 0 1 0 0,-1 0-1 0 0,1-1 1 0 0,-2 1-1 0 0,1-1 1 0 0,-1-1-1 0 0,-1 1 1 0 0,7-19-1 0 0,-9 23-25 0 0,-1 0-1 0 0,0-1 0 0 0,0 1 0 0 0,-1 0 0 0 0,1 0 0 0 0,-1-1 0 0 0,0 1 0 0 0,0 0 0 0 0,-1-1 0 0 0,0 1 0 0 0,0 0 0 0 0,0 0 0 0 0,0 0 0 0 0,-1 0 0 0 0,0 0 0 0 0,0 0 0 0 0,0 0 0 0 0,-1 0 0 0 0,0 1 0 0 0,-5-8 0 0 0,3 6 32 0 0,-1-1 0 0 0,1 1 0 0 0,-1 1 0 0 0,-1-1 0 0 0,1 1 0 0 0,-1 0-1 0 0,0 0 1 0 0,0 1 0 0 0,-1 0 0 0 0,1 0 0 0 0,-1 1 0 0 0,0 0 0 0 0,0 0-1 0 0,0 1 1 0 0,0 0 0 0 0,0 0 0 0 0,0 1 0 0 0,-1 0 0 0 0,1 0 0 0 0,-15 2-1 0 0,12 0 83 0 0,0 1 0 0 0,1 0 0 0 0,-1 1-1 0 0,1 0 1 0 0,-1 0 0 0 0,1 1 0 0 0,1 1-1 0 0,-1-1 1 0 0,0 2 0 0 0,1-1-1 0 0,0 2 1 0 0,0-1 0 0 0,1 1 0 0 0,0 0-1 0 0,-13 15 1 0 0,9-8 95 0 0,0 2 0 0 0,0-1 0 0 0,2 2 0 0 0,0-1 0 0 0,1 1 0 0 0,1 1 0 0 0,0-1 0 0 0,2 1 0 0 0,-8 28 0 0 0,13-38-145 0 0,-1-1 1 0 0,1 1-1 0 0,0-1 0 0 0,1 0 0 0 0,0 1 0 0 0,0-1 0 0 0,0 1 1 0 0,1-1-1 0 0,1 1 0 0 0,-1-1 0 0 0,1 0 0 0 0,0 0 0 0 0,0 1 1 0 0,1-2-1 0 0,0 1 0 0 0,1 0 0 0 0,-1 0 0 0 0,1-1 0 0 0,0 0 1 0 0,1 0-1 0 0,-1 0 0 0 0,1 0 0 0 0,1-1 0 0 0,-1 0 0 0 0,1 0 1 0 0,0 0-1 0 0,7 4 0 0 0,-1-2-233 0 0,1 0 1 0 0,0 0-1 0 0,0-1 0 0 0,1-1 1 0 0,0 0-1 0 0,0-1 1 0 0,0-1-1 0 0,0 0 0 0 0,25 2 1 0 0,-19-4-739 0 0,0-1 0 0 0,25-3 0 0 0,40-14-5446 0 0,-43 6 2688 0 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56.409"/>
    </inkml:context>
    <inkml:brush xml:id="br0">
      <inkml:brushProperty name="width" value="0.05" units="cm"/>
      <inkml:brushProperty name="height" value="0.05" units="cm"/>
      <inkml:brushProperty name="color" value="#E71224"/>
    </inkml:brush>
  </inkml:definitions>
  <inkml:trace contextRef="#ctx0" brushRef="#br0">606 77 1100 0 0,'-12'-10'691'0'0,"1"1"-1"0"0,-1 0 1 0 0,0 1 0 0 0,-1 0-1 0 0,0 1 1 0 0,0 0-1 0 0,-15-5 1 0 0,22 11-474 0 0,0-1-1 0 0,1 1 1 0 0,-1 0-1 0 0,0 0 1 0 0,0 1-1 0 0,0 0 1 0 0,0 0-1 0 0,0 0 1 0 0,0 0-1 0 0,1 1 1 0 0,-1 0-1 0 0,0 1 1 0 0,0-1 0 0 0,1 1-1 0 0,-1 0 1 0 0,1 0-1 0 0,-1 1 1 0 0,1 0-1 0 0,0 0 1 0 0,-7 5-1 0 0,2 0 2 0 0,1 1 0 0 0,0-1 0 0 0,1 1-1 0 0,0 1 1 0 0,0 0 0 0 0,1 0 0 0 0,0 0-1 0 0,1 1 1 0 0,0 0 0 0 0,1 0 0 0 0,0 1-1 0 0,1 0 1 0 0,0-1 0 0 0,0 1 0 0 0,2 0-1 0 0,0 1 1 0 0,0-1 0 0 0,0 13 0 0 0,1 0 24 0 0,1 1 0 0 0,1-1 0 0 0,2 0 1 0 0,0 0-1 0 0,2 0 0 0 0,0 0 0 0 0,18 47 1 0 0,-9-42 55 0 0,2 0 0 0 0,33 50 0 0 0,-33-57-128 0 0,-1 0-1 0 0,-1 0 1 0 0,-2 1-1 0 0,0 1 1 0 0,10 33-1 0 0,-21-53-136 0 0,0 1 1 0 0,0-1-1 0 0,-1 0 0 0 0,0 0 0 0 0,0 1 0 0 0,0-1 1 0 0,-1 0-1 0 0,1 0 0 0 0,-1 0 0 0 0,-1 1 0 0 0,1-1 1 0 0,-1 0-1 0 0,0-1 0 0 0,0 1 0 0 0,0 0 0 0 0,-1 0 1 0 0,1-1-1 0 0,-1 1 0 0 0,0-1 0 0 0,0 0 0 0 0,-1 0 1 0 0,0 0-1 0 0,1-1 0 0 0,-1 1 0 0 0,-5 3 0 0 0,-4 3-71 0 0,-1-1 0 0 0,1 0 0 0 0,-2-1 0 0 0,1 0 0 0 0,-1-1 0 0 0,-26 8 0 0 0,23-10-334 0 0,-1 0 1 0 0,0-1-1 0 0,1-2 1 0 0,-24 2-1 0 0,32-4 29 0 0,0 0-1 0 0,0 0 0 0 0,0-1 1 0 0,0 0-1 0 0,0-1 0 0 0,0 0 0 0 0,1-1 1 0 0,-1 0-1 0 0,-14-7 0 0 0,18 6-366 0 0,1 1 0 0 0,1-1 0 0 0,-1-1 0 0 0,0 1 0 0 0,1-1 0 0 0,0 1-1 0 0,0-1 1 0 0,1 0 0 0 0,-1-1 0 0 0,-2-5 0 0 0,-9-19-3032 0 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56.884"/>
    </inkml:context>
    <inkml:brush xml:id="br0">
      <inkml:brushProperty name="width" value="0.05" units="cm"/>
      <inkml:brushProperty name="height" value="0.05" units="cm"/>
      <inkml:brushProperty name="color" value="#E71224"/>
    </inkml:brush>
  </inkml:definitions>
  <inkml:trace contextRef="#ctx0" brushRef="#br0">188 273 912 0 0,'-9'-6'990'0'0,"-20"-9"2456"0"0,28 15-3363 0 0,0 0 0 0 0,1 0 0 0 0,-1 0 0 0 0,0 1 0 0 0,1-1 0 0 0,-1 0 0 0 0,0 1 0 0 0,0-1 0 0 0,1 0 0 0 0,-1 1 0 0 0,1-1 0 0 0,-1 1 0 0 0,0-1 0 0 0,1 1 0 0 0,-1-1-1 0 0,1 1 1 0 0,-1 0 0 0 0,1-1 0 0 0,-1 1 0 0 0,1 0 0 0 0,0-1 0 0 0,-1 1 0 0 0,1 0 0 0 0,0-1 0 0 0,-1 2 0 0 0,-7 20 727 0 0,-10 56 999 0 0,-12 110 0 0 0,19-104-1108 0 0,-28 253 1753 0 0,25-204-1541 0 0,11-101-700 0 0,-3 8 196 0 0,2 1 0 0 0,2-1 0 0 0,2 0 0 0 0,7 60 0 0 0,-7-98-425 0 0,1 0 1 0 0,-1 0-1 0 0,1 0 1 0 0,-1 0-1 0 0,1 0 1 0 0,0 0-1 0 0,0-1 1 0 0,0 1-1 0 0,0 0 0 0 0,0 0 1 0 0,0-1-1 0 0,1 1 1 0 0,-1 0-1 0 0,3 1 1 0 0,-4-2-167 0 0,3-4-49 0 0,3-6 92 0 0,-1-1 1 0 0,1 0-1 0 0,-2 1 1 0 0,1-2-1 0 0,-1 1 1 0 0,-1 0-1 0 0,4-16 0 0 0,11-84-685 0 0,-14 84 657 0 0,16-217-1302 0 0,-11 97 693 0 0,-5 91 604 0 0,31-264-937 0 0,-28 277 1022 0 0,2 1 0 0 0,2 0 0 0 0,2 1 0 0 0,1 0 0 0 0,31-58 0 0 0,-40 88 142 0 0,1 1 0 0 0,0 0 0 0 0,1 1-1 0 0,0-1 1 0 0,0 1 0 0 0,0 1 0 0 0,1-1 0 0 0,0 1-1 0 0,1 1 1 0 0,0-1 0 0 0,0 2 0 0 0,0-1 0 0 0,0 1-1 0 0,1 0 1 0 0,0 1 0 0 0,0 1 0 0 0,0-1 0 0 0,1 1 0 0 0,-1 1-1 0 0,1 0 1 0 0,-1 0 0 0 0,1 1 0 0 0,0 1 0 0 0,20 1-1 0 0,-19 0 10 0 0,1 1 0 0 0,-1 0-1 0 0,1 1 1 0 0,-1 1 0 0 0,0-1-1 0 0,0 2 1 0 0,-1 0 0 0 0,1 0 0 0 0,-1 1-1 0 0,0 1 1 0 0,-1 0 0 0 0,1 0-1 0 0,-1 1 1 0 0,-1 0 0 0 0,0 1-1 0 0,0 0 1 0 0,0 0 0 0 0,-1 1-1 0 0,-1 0 1 0 0,12 20 0 0 0,-16-24-7 0 0,1 1 0 0 0,-1 0 0 0 0,0 0 0 0 0,-1 0 0 0 0,1 0 0 0 0,-1 1 1 0 0,-1-1-1 0 0,0 1 0 0 0,0-1 0 0 0,0 1 0 0 0,-1 0 0 0 0,0-1 0 0 0,0 1 0 0 0,-3 14 1 0 0,0-13-10 0 0,0 0 0 0 0,0-1 0 0 0,-1 1 0 0 0,0-1 0 0 0,0 1 0 0 0,-1-1 0 0 0,0-1 0 0 0,-1 1 0 0 0,0-1 0 0 0,-11 12 0 0 0,-5 0-5 0 0,-1 0 0 0 0,-1-2 1 0 0,0 0-1 0 0,-2-2 0 0 0,0-1 0 0 0,-41 17 0 0 0,-71 21-261 0 0,114-45-168 0 0,0-1 1 0 0,0-1-1 0 0,-49 3 0 0 0,67-8-3 0 0,0 0 0 0 0,0 0 0 0 0,0-1 0 0 0,0 0 0 0 0,-8-2-1 0 0,-9-9-5801 0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57.305"/>
    </inkml:context>
    <inkml:brush xml:id="br0">
      <inkml:brushProperty name="width" value="0.05" units="cm"/>
      <inkml:brushProperty name="height" value="0.05" units="cm"/>
      <inkml:brushProperty name="color" value="#E71224"/>
    </inkml:brush>
  </inkml:definitions>
  <inkml:trace contextRef="#ctx0" brushRef="#br0">187 135 696 0 0,'0'0'3278'0'0,"-5"2"-2244"0"0,-4 3-627 0 0,1 0 1 0 0,-1 0 0 0 0,1 1-1 0 0,0 1 1 0 0,1-1-1 0 0,0 1 1 0 0,0 1 0 0 0,0-1-1 0 0,1 1 1 0 0,0 0-1 0 0,0 1 1 0 0,-8 17 0 0 0,0 1 509 0 0,1 1 1 0 0,2-1 0 0 0,-11 40-1 0 0,17-49-468 0 0,0 1 0 0 0,2 0 0 0 0,0 0 0 0 0,1 0-1 0 0,1 24 1 0 0,1-38-351 0 0,0 0-1 0 0,0 0 0 0 0,1-1 1 0 0,0 1-1 0 0,0 0 0 0 0,0 0 1 0 0,0 0-1 0 0,1-1 0 0 0,0 1 1 0 0,0-1-1 0 0,0 0 1 0 0,0 1-1 0 0,1-1 0 0 0,0 0 1 0 0,0 0-1 0 0,0 0 0 0 0,0-1 1 0 0,1 1-1 0 0,-1-1 1 0 0,1 0-1 0 0,0 0 0 0 0,0 0 1 0 0,0 0-1 0 0,0-1 0 0 0,0 1 1 0 0,6 1-1 0 0,-4-2-70 0 0,0-1-1 0 0,0 0 1 0 0,0 0 0 0 0,0-1-1 0 0,1 1 1 0 0,-1-1 0 0 0,0-1-1 0 0,0 1 1 0 0,0-1 0 0 0,0 0-1 0 0,0 0 1 0 0,0-1 0 0 0,0 0-1 0 0,0 0 1 0 0,7-4 0 0 0,3-2-101 0 0,-1 0-1 0 0,0-1 1 0 0,-1 0 0 0 0,18-16 0 0 0,-2 0-325 0 0,0-3-1 0 0,-2 0 1 0 0,36-47-1 0 0,-52 59 141 0 0,-1-1 0 0 0,0-1 0 0 0,-2 1-1 0 0,0-2 1 0 0,-1 1 0 0 0,0-1 0 0 0,-2 0-1 0 0,7-35 1 0 0,-9 31 53 0 0,-1 0 1 0 0,-1 1-1 0 0,-1-1 0 0 0,-2 0 1 0 0,0 0-1 0 0,-1 0 0 0 0,-7-31 1 0 0,8 53 873 0 0,3 7-398 0 0,11 37 518 0 0,10 81 0 0 0,-15-74-222 0 0,21 70 1 0 0,-24-104-547 0 0,0 0 0 0 0,2-1 0 0 0,0 0 0 0 0,0-1 0 0 0,1 1 0 0 0,1-1 0 0 0,1-1 0 0 0,17 20 0 0 0,-24-30-194 0 0,0 0-1 0 0,0 0 1 0 0,0-1-1 0 0,0 1 1 0 0,1-1-1 0 0,-1 0 0 0 0,1 0 1 0 0,0 0-1 0 0,0 0 1 0 0,0-1-1 0 0,0 1 1 0 0,0-1-1 0 0,0 0 1 0 0,0 0-1 0 0,0-1 1 0 0,0 1-1 0 0,0-1 0 0 0,6 0 1 0 0,-3-1-813 0 0,-1 1 0 0 0,0-1 0 0 0,1-1 1 0 0,-1 0-1 0 0,0 0 0 0 0,0 0 0 0 0,7-4 0 0 0,8-5-2608 0 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57.650"/>
    </inkml:context>
    <inkml:brush xml:id="br0">
      <inkml:brushProperty name="width" value="0.05" units="cm"/>
      <inkml:brushProperty name="height" value="0.05" units="cm"/>
      <inkml:brushProperty name="color" value="#E71224"/>
    </inkml:brush>
  </inkml:definitions>
  <inkml:trace contextRef="#ctx0" brushRef="#br0">22 341 9969 0 0,'0'0'2214'0'0,"1"3"-1895"0"0,-1 0-231 0 0,0-1 0 0 0,1 1-1 0 0,0 0 1 0 0,-1-1 0 0 0,1 1 0 0 0,0 0 0 0 0,0-1 0 0 0,1 1-1 0 0,-1-1 1 0 0,1 0 0 0 0,-1 1 0 0 0,1-1 0 0 0,0 0 0 0 0,-1 0 0 0 0,1 0-1 0 0,0 0 1 0 0,1 0 0 0 0,-1 0 0 0 0,0-1 0 0 0,0 1 0 0 0,1-1-1 0 0,-1 0 1 0 0,1 1 0 0 0,-1-1 0 0 0,1 0 0 0 0,-1 0 0 0 0,1-1 0 0 0,0 1-1 0 0,0-1 1 0 0,-1 1 0 0 0,1-1 0 0 0,0 0 0 0 0,0 0 0 0 0,-1 0 0 0 0,1 0-1 0 0,0 0 1 0 0,0-1 0 0 0,-1 1 0 0 0,1-1 0 0 0,0 0 0 0 0,4-2-1 0 0,11-3 12 0 0,0-2-1 0 0,-1 0 0 0 0,0-1 1 0 0,0 0-1 0 0,26-22 0 0 0,-10 4-292 0 0,45-47 0 0 0,-73 69 129 0 0,-1 0 1 0 0,0 0 0 0 0,-1 0-1 0 0,1-1 1 0 0,-1 1-1 0 0,0-1 1 0 0,0 1 0 0 0,-1-1-1 0 0,1 0 1 0 0,-1 0-1 0 0,-1 0 1 0 0,1-1 0 0 0,-1 1-1 0 0,0 0 1 0 0,-1-1-1 0 0,1 1 1 0 0,-1 0 0 0 0,-1-1-1 0 0,1 1 1 0 0,-1 0-1 0 0,-2-9 1 0 0,2 10 44 0 0,-1 1 1 0 0,1-1-1 0 0,-1 0 1 0 0,0 1-1 0 0,-1 0 1 0 0,1 0-1 0 0,-1-1 0 0 0,0 1 1 0 0,0 1-1 0 0,0-1 1 0 0,0 0-1 0 0,-1 1 1 0 0,1 0-1 0 0,-1-1 0 0 0,0 2 1 0 0,0-1-1 0 0,0 0 1 0 0,0 1-1 0 0,-1 0 1 0 0,1 0-1 0 0,-1 0 0 0 0,1 0 1 0 0,-1 1-1 0 0,0-1 1 0 0,1 1-1 0 0,-1 1 1 0 0,-9-2-1 0 0,7 3 57 0 0,1-1 0 0 0,0 1-1 0 0,-1 0 1 0 0,1 0 0 0 0,0 0 0 0 0,0 1 0 0 0,0 0-1 0 0,0 0 1 0 0,0 1 0 0 0,0 0 0 0 0,1 0 0 0 0,-1 0 0 0 0,1 0-1 0 0,0 1 1 0 0,0 0 0 0 0,-8 9 0 0 0,0-1 136 0 0,2 2 0 0 0,-1 0 0 0 0,2 0 0 0 0,-18 31 0 0 0,26-41-141 0 0,-68 139 1206 0 0,63-127-1088 0 0,1 0-1 0 0,1 1 1 0 0,1 0 0 0 0,1 0-1 0 0,0 0 1 0 0,1 0-1 0 0,0 23 1 0 0,2-36-142 0 0,0 0-1 0 0,1 0 1 0 0,-1 0 0 0 0,1 0 0 0 0,0 0 0 0 0,0 0 0 0 0,0 0-1 0 0,0-1 1 0 0,1 1 0 0 0,-1 0 0 0 0,1-1 0 0 0,0 1 0 0 0,0-1 0 0 0,0 1-1 0 0,1-1 1 0 0,-1 0 0 0 0,1 0 0 0 0,0 0 0 0 0,0-1 0 0 0,0 1-1 0 0,0-1 1 0 0,6 4 0 0 0,-3-3-77 0 0,0 0 0 0 0,0-1 0 0 0,1 0 0 0 0,-1 0 0 0 0,1 0 0 0 0,0-1 0 0 0,-1 0 0 0 0,1-1 0 0 0,0 1-1 0 0,0-1 1 0 0,-1 0 0 0 0,14-3 0 0 0,15-3-621 0 0,-1-2 0 0 0,0-1 1 0 0,-1-2-1 0 0,45-21 0 0 0,56-37-6550 0 0,-76 36 3313 0 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58.038"/>
    </inkml:context>
    <inkml:brush xml:id="br0">
      <inkml:brushProperty name="width" value="0.05" units="cm"/>
      <inkml:brushProperty name="height" value="0.05" units="cm"/>
      <inkml:brushProperty name="color" value="#E71224"/>
    </inkml:brush>
  </inkml:definitions>
  <inkml:trace contextRef="#ctx0" brushRef="#br0">517 29 16 0 0,'-1'-2'233'0'0,"0"0"1"0"0,0 0-1 0 0,0 1 0 0 0,0-1 0 0 0,0 1 1 0 0,0-1-1 0 0,0 1 0 0 0,-1-1 0 0 0,1 1 1 0 0,-1-1-1 0 0,1 1 0 0 0,-1 0 0 0 0,1 0 1 0 0,-1 0-1 0 0,0 0 0 0 0,0 0 0 0 0,1 0 1 0 0,-1 1-1 0 0,0-1 0 0 0,0 0 0 0 0,0 1 1 0 0,0-1-1 0 0,0 1 0 0 0,-2 0 0 0 0,1 1-12 0 0,0 0-1 0 0,-1 0 0 0 0,1 0 0 0 0,0 0 0 0 0,0 1 0 0 0,0-1 0 0 0,0 1 1 0 0,1 0-1 0 0,-1 0 0 0 0,0 0 0 0 0,1 0 0 0 0,-1 1 0 0 0,1-1 0 0 0,-3 4 1 0 0,-10 12 354 0 0,1 1 0 0 0,1 0 0 0 0,1 1 0 0 0,0 0 0 0 0,2 1 0 0 0,0 0 0 0 0,1 1 0 0 0,1 0 0 0 0,-7 34 0 0 0,5-7 290 0 0,2 1 0 0 0,2 0-1 0 0,1 71 1 0 0,15 13 480 0 0,0 1 129 0 0,-10-129-1432 0 0,-1-1 1 0 0,0 1-1 0 0,0-1 1 0 0,0 1-1 0 0,-1-1 0 0 0,1 0 1 0 0,-2 0-1 0 0,1 0 1 0 0,0 0-1 0 0,-1 0 1 0 0,0 0-1 0 0,0-1 0 0 0,0 1 1 0 0,-1-1-1 0 0,0 0 1 0 0,1 0-1 0 0,-1 0 1 0 0,-1-1-1 0 0,1 1 0 0 0,0-1 1 0 0,-1 0-1 0 0,0 0 1 0 0,0-1-1 0 0,0 1 1 0 0,0-1-1 0 0,-9 3 0 0 0,8-3-149 0 0,0 0 0 0 0,0-1-1 0 0,0 1 1 0 0,-1-1-1 0 0,1 0 1 0 0,0 0 0 0 0,-1-1-1 0 0,1 0 1 0 0,-1 0-1 0 0,1-1 1 0 0,0 0 0 0 0,-1 0-1 0 0,1 0 1 0 0,0-1-1 0 0,0 0 1 0 0,0 0 0 0 0,0 0-1 0 0,0-1 1 0 0,0 0-1 0 0,0 0 1 0 0,1 0 0 0 0,0-1-1 0 0,-6-5 1 0 0,5 3-234 0 0,1-1 0 0 0,0 0 0 0 0,0 0 1 0 0,0 0-1 0 0,1-1 0 0 0,0 1 0 0 0,0-1 0 0 0,1 0 1 0 0,0-1-1 0 0,1 1 0 0 0,-2-10 0 0 0,0-7-2169 0 0,0 0 0 0 0,1-46 0 0 0,8-30-2060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8:46.003"/>
    </inkml:context>
    <inkml:brush xml:id="br0">
      <inkml:brushProperty name="width" value="0.05" units="cm"/>
      <inkml:brushProperty name="height" value="0.05" units="cm"/>
      <inkml:brushProperty name="color" value="#E71224"/>
    </inkml:brush>
  </inkml:definitions>
  <inkml:trace contextRef="#ctx0" brushRef="#br0">0 95 560 0 0,'0'0'577'0'0,"16"-26"1766"0"0,-10 20-2143 0 0,0 1 0 0 0,0 0 0 0 0,0 0-1 0 0,1 0 1 0 0,-1 1 0 0 0,1 0 0 0 0,0 0-1 0 0,1 0 1 0 0,-1 1 0 0 0,15-4-1 0 0,-7 3-12 0 0,1 0-1 0 0,0 1 0 0 0,-1 1 0 0 0,27-1 1 0 0,2 9 152 0 0,-42-6-276 0 0,-3 3-46 0 0,1 0 0 0 0,-1-1 1 0 0,0 1-1 0 0,0 0 0 0 0,0-1 1 0 0,0 1-1 0 0,0-1 0 0 0,0 1 1 0 0,-1-1-1 0 0,1 0 0 0 0,-1 0 1 0 0,0 1-1 0 0,1-1 0 0 0,-1 0 0 0 0,0 0 1 0 0,0-1-1 0 0,-1 1 0 0 0,-2 2 1 0 0,-52 30 130 0 0,35-21-52 0 0,-54 23 211 0 0,75-35-323 0 0,-1 1-45 0 0,-1 1 55 0 0,15 11-52 0 0,-3-6 44 0 0,14 13-1 0 0,21 26 1 0 0,-37-37 17 0 0,0-1-1 0 0,0 1 1 0 0,-1 0 0 0 0,-1 0 0 0 0,1 1-1 0 0,3 13 1 0 0,-4-12 45 0 0,-1 1 0 0 0,-1-1 0 0 0,0 1-1 0 0,-1-1 1 0 0,0 1 0 0 0,-1 0 0 0 0,0 0 0 0 0,-1 0 0 0 0,-1 0-1 0 0,0 0 1 0 0,0 0 0 0 0,-2 0 0 0 0,1-1 0 0 0,-2 1 0 0 0,1-1-1 0 0,-2 0 1 0 0,0 0 0 0 0,0 0 0 0 0,-1 0 0 0 0,-1-1 0 0 0,1 0-1 0 0,-2 0 1 0 0,-9 9 0 0 0,9-12-134 0 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58.396"/>
    </inkml:context>
    <inkml:brush xml:id="br0">
      <inkml:brushProperty name="width" value="0.05" units="cm"/>
      <inkml:brushProperty name="height" value="0.05" units="cm"/>
      <inkml:brushProperty name="color" value="#E71224"/>
    </inkml:brush>
  </inkml:definitions>
  <inkml:trace contextRef="#ctx0" brushRef="#br0">274 0 224 0 0,'-9'143'3239'0'0,"-7"-1"-1"0"0,-62 253 1 0 0,35-231-1532 0 0,-75 360 3408 0 0,113-486-4706 0 0,2-1 1 0 0,2 1-1 0 0,1 0 0 0 0,2 0 1 0 0,8 45-1 0 0,-9-79-511 0 0,0-1 0 0 0,0 0 1 0 0,0 1-1 0 0,0-1 0 0 0,0 0 0 0 0,1 0 0 0 0,0 0 0 0 0,-1 0 0 0 0,1 0 0 0 0,0 0 0 0 0,0 0 0 0 0,1-1 0 0 0,-1 1 0 0 0,4 3 0 0 0,-5-6 8 0 0,0 0-1 0 0,0 0 1 0 0,-1 0-1 0 0,1 0 1 0 0,0 1-1 0 0,0-1 1 0 0,0 0 0 0 0,0-1-1 0 0,0 1 1 0 0,-1 0-1 0 0,1 0 1 0 0,0 0 0 0 0,0 0-1 0 0,0-1 1 0 0,0 1-1 0 0,-1 0 1 0 0,1-1 0 0 0,0 1-1 0 0,0-1 1 0 0,-1 1-1 0 0,1-1 1 0 0,0 1 0 0 0,0-2-1 0 0,16-12-3460 0 0,-8 0-936 0 0,-1-3 342 0 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58.791"/>
    </inkml:context>
    <inkml:brush xml:id="br0">
      <inkml:brushProperty name="width" value="0.05" units="cm"/>
      <inkml:brushProperty name="height" value="0.05" units="cm"/>
      <inkml:brushProperty name="color" value="#E71224"/>
    </inkml:brush>
  </inkml:definitions>
  <inkml:trace contextRef="#ctx0" brushRef="#br0">6 362 96 0 0,'0'-1'119'0'0,"0"1"-1"0"0,-1 0 1 0 0,1 0-1 0 0,0 0 1 0 0,0 0 0 0 0,0 0-1 0 0,0 0 1 0 0,-1 0-1 0 0,1 0 1 0 0,0 0 0 0 0,0 0-1 0 0,0 0 1 0 0,0 0-1 0 0,-1 0 1 0 0,1 0-1 0 0,-2 2 1780 0 0,2-2-1779 0 0,0 0-1 0 0,0 0 1 0 0,0 0-1 0 0,0 0 1 0 0,0 1 0 0 0,0-1-1 0 0,-1 0 1 0 0,1 0-1 0 0,0 0 1 0 0,0 0-1 0 0,0 0 1 0 0,0 1 0 0 0,0-1-1 0 0,0 0 1 0 0,0 0-1 0 0,0 0 1 0 0,0 0 0 0 0,0 1-1 0 0,0-1 1 0 0,0 0-1 0 0,0 0 1 0 0,1 0 0 0 0,2 18 1831 0 0,11 16-600 0 0,-6-20-910 0 0,0 0 0 0 0,1 0 0 0 0,0 0 1 0 0,1-1-1 0 0,1-1 0 0 0,0 0 0 0 0,1 0 0 0 0,0-1 0 0 0,1-1 1 0 0,0 0-1 0 0,0-1 0 0 0,26 14 0 0 0,-26-17-346 0 0,1 0 0 0 0,0-1 0 0 0,0 0 0 0 0,1-1 0 0 0,-1-1 0 0 0,1 0 0 0 0,0-1 0 0 0,0-1 0 0 0,-1 0 0 0 0,1-1 0 0 0,0 0 0 0 0,0-2 0 0 0,0 0 0 0 0,16-3 0 0 0,19-10-729 0 0,0-1-1 0 0,82-39 1 0 0,13-20-2267 0 0,-129 67 2480 0 0,-1-2 0 0 0,0 1 1 0 0,-1-2-1 0 0,0 0 0 0 0,-1 0 0 0 0,0-1 0 0 0,-1-1 0 0 0,0 0 0 0 0,-1-1 0 0 0,10-15 1 0 0,-17 22 399 0 0,0 0-1 0 0,-1-1 1 0 0,1 1 0 0 0,-1-1 0 0 0,-1 0 0 0 0,0 0 0 0 0,0 0 0 0 0,0 0 0 0 0,-1 0 0 0 0,0 0-1 0 0,-1 0 1 0 0,0 0 0 0 0,0 0 0 0 0,-1 0 0 0 0,0-1 0 0 0,0 1 0 0 0,-1 0 0 0 0,0 0 0 0 0,0 1-1 0 0,-1-1 1 0 0,0 0 0 0 0,0 1 0 0 0,-7-11 0 0 0,10 17 84 0 0,-1-1 0 0 0,0 1 0 0 0,0-1 0 0 0,0 0 0 0 0,0 1 0 0 0,0 0-1 0 0,0-1 1 0 0,0 1 0 0 0,0 0 0 0 0,0-1 0 0 0,-1 1 0 0 0,1 0 0 0 0,-1 0 0 0 0,1 0 0 0 0,-1 0 0 0 0,1 0 0 0 0,-1 1 0 0 0,1-1-1 0 0,-1 0 1 0 0,0 1 0 0 0,1-1 0 0 0,-1 1 0 0 0,0-1 0 0 0,0 1 0 0 0,1 0 0 0 0,-1 0 0 0 0,0 0 0 0 0,0 0 0 0 0,0 0 0 0 0,1 0 0 0 0,-1 0-1 0 0,0 1 1 0 0,0-1 0 0 0,1 1 0 0 0,-1-1 0 0 0,0 1 0 0 0,1 0 0 0 0,-1-1 0 0 0,1 1 0 0 0,-1 0 0 0 0,-2 2 0 0 0,-3 3 163 0 0,-1 0 0 0 0,2 0 1 0 0,-1 1-1 0 0,1-1 0 0 0,0 2 0 0 0,-9 13 1 0 0,-7 14 407 0 0,3 2 1 0 0,0 0-1 0 0,3 1 1 0 0,-13 41 0 0 0,-34 164 2444 0 0,56-209-2290 0 0,1 1-1 0 0,-3 64 1 0 0,9-89-616 0 0,0 0 0 0 0,1 1 0 0 0,0-1 1 0 0,0 0-1 0 0,1 0 0 0 0,1 0 0 0 0,-1 0 1 0 0,1-1-1 0 0,1 1 0 0 0,0-1 1 0 0,1 0-1 0 0,-1 0 0 0 0,2 0 0 0 0,8 12 1 0 0,-10-17-105 0 0,0 0 1 0 0,0 0-1 0 0,0 0 1 0 0,1 0-1 0 0,-1-1 0 0 0,1 0 1 0 0,-1 0-1 0 0,1 0 1 0 0,0-1-1 0 0,0 1 1 0 0,1-1-1 0 0,-1-1 1 0 0,0 1-1 0 0,1-1 1 0 0,-1 1-1 0 0,8-1 0 0 0,-4 0-27 0 0,-1-2 0 0 0,1 1 0 0 0,-1-1 0 0 0,0-1 0 0 0,0 1 0 0 0,1-1 0 0 0,-1-1 0 0 0,-1 0 0 0 0,1 0 0 0 0,8-4 0 0 0,2-3-83 0 0,-1-1 0 0 0,0 0 0 0 0,0-2 0 0 0,-1 0 0 0 0,-1-1 0 0 0,0 0 0 0 0,-1-1 0 0 0,13-18 1 0 0,-10 9-114 0 0,-1-1 1 0 0,-1-1 0 0 0,-2-1 0 0 0,-1 0 0 0 0,0-1 0 0 0,11-47 0 0 0,26-182-860 0 0,-36 171 592 0 0,24-88-1 0 0,-30 147 373 0 0,-5 18 105 0 0,0 0 0 0 0,1 0-1 0 0,0 1 1 0 0,8-17-1 0 0,-9 22 2 0 0,-2 3-42 0 0,1 0-1 0 0,-1 0 0 0 0,0 0 1 0 0,0 0-1 0 0,0 0 1 0 0,1 0-1 0 0,-1 0 1 0 0,0 0-1 0 0,0 0 1 0 0,0 0-1 0 0,1 0 0 0 0,-1 0 1 0 0,0 0-1 0 0,0 0 1 0 0,0 1-1 0 0,0-1 1 0 0,1 0-1 0 0,-1 0 1 0 0,0 0-1 0 0,0 0 0 0 0,0 0 1 0 0,0 0-1 0 0,0 1 1 0 0,1-1-1 0 0,-1 0 1 0 0,0 0-1 0 0,0 0 1 0 0,0 0-1 0 0,0 1 1 0 0,0-1-1 0 0,0 0 0 0 0,0 0 1 0 0,0 0-1 0 0,0 0 1 0 0,0 1-1 0 0,0-1 1 0 0,0 0-1 0 0,0 0 1 0 0,0 0-1 0 0,0 1 0 0 0,0-1 1 0 0,0 0-1 0 0,0 0 1 0 0,0 0-1 0 0,0 1 1 0 0,0-1-1 0 0,0 0 1 0 0,4 25 133 0 0,-1 0 1 0 0,-1 1 0 0 0,-1-1 0 0 0,-5 47-1 0 0,-24 110 75 0 0,7-54-447 0 0,4 1-772 0 0,-5 42-2634 0 0,4-55-5147 0 0,8-60 3718 0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25.242"/>
    </inkml:context>
    <inkml:brush xml:id="br0">
      <inkml:brushProperty name="width" value="0.05" units="cm"/>
      <inkml:brushProperty name="height" value="0.05" units="cm"/>
      <inkml:brushProperty name="color" value="#E71224"/>
    </inkml:brush>
  </inkml:definitions>
  <inkml:trace contextRef="#ctx0" brushRef="#br0">1066 0 340 0 0,'0'0'446'0'0,"-35"7"1926"0"0,5 8-1228 0 0,6-4-460 0 0,-1 0 1 0 0,-28 7-1 0 0,-150 47 753 0 0,168-50-1366 0 0,0 1-1 0 0,1 2 0 0 0,-47 33 0 0 0,-160 138 61 0 0,201-153-115 0 0,2 3 1 0 0,1 1-1 0 0,-50 71 0 0 0,78-97-6 0 0,0 1 0 0 0,1-1 0 0 0,0 2 0 0 0,1-1 0 0 0,1 1 0 0 0,0 0 0 0 0,-4 22 0 0 0,8-29-9 0 0,1 1 1 0 0,0-1-1 0 0,1 1 0 0 0,0-1 1 0 0,0 1-1 0 0,1-1 0 0 0,0 1 1 0 0,1-1-1 0 0,0 1 0 0 0,1-1 0 0 0,0 0 1 0 0,0 0-1 0 0,1 0 0 0 0,7 12 1 0 0,-4-8-10 0 0,2-1-1 0 0,-1 1 1 0 0,2-2 0 0 0,0 1 0 0 0,0-1-1 0 0,1-1 1 0 0,0 0 0 0 0,1 0 0 0 0,0-1-1 0 0,0-1 1 0 0,1 0 0 0 0,0-1 0 0 0,1 0-1 0 0,-1-1 1 0 0,1 0 0 0 0,1-1 0 0 0,-1-1-1 0 0,22 4 1 0 0,5-1-29 0 0,76 7-365 0 0,-105-14 157 0 0,0-1 0 0 0,0 0 1 0 0,-1-1-1 0 0,23-6 0 0 0,-2-1-3484 0 0,-24 5 2141 0 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25.678"/>
    </inkml:context>
    <inkml:brush xml:id="br0">
      <inkml:brushProperty name="width" value="0.05" units="cm"/>
      <inkml:brushProperty name="height" value="0.05" units="cm"/>
      <inkml:brushProperty name="color" value="#E71224"/>
    </inkml:brush>
  </inkml:definitions>
  <inkml:trace contextRef="#ctx0" brushRef="#br0">38 0 64 0 0,'-4'3'290'0'0,"1"0"-1"0"0,0 0 1 0 0,1 0-1 0 0,-1 0 1 0 0,1 0-1 0 0,-1 0 1 0 0,1 0 0 0 0,0 1-1 0 0,0 0 1 0 0,0-1-1 0 0,1 1 1 0 0,-1 0 0 0 0,1 0-1 0 0,0-1 1 0 0,0 1-1 0 0,0 0 1 0 0,0 8-1 0 0,0-8-160 0 0,1 1 0 0 0,0 0 0 0 0,-1 0 0 0 0,2 0 0 0 0,-1 0 0 0 0,1 0 0 0 0,-1 0 0 0 0,1-1 0 0 0,1 1 0 0 0,-1 0 0 0 0,1 0 0 0 0,-1-1 0 0 0,1 1 0 0 0,4 5 0 0 0,-2-6-69 0 0,1 1-1 0 0,-1-1 0 0 0,1 0 0 0 0,0 0 1 0 0,0 0-1 0 0,1-1 0 0 0,-1 0 0 0 0,1 0 1 0 0,0 0-1 0 0,-1-1 0 0 0,1 0 0 0 0,0 0 1 0 0,0 0-1 0 0,1-1 0 0 0,-1 0 0 0 0,0 0 1 0 0,0-1-1 0 0,1 1 0 0 0,-1-1 0 0 0,0-1 1 0 0,7 0-1 0 0,3-1-24 0 0,1 0 1 0 0,-1-2-1 0 0,-1 0 0 0 0,1 0 0 0 0,0-2 1 0 0,28-13-1 0 0,-39 16-33 0 0,-1 0-1 0 0,1 0 1 0 0,-1 0 0 0 0,0-1-1 0 0,0 0 1 0 0,0 0-1 0 0,0 0 1 0 0,0 0 0 0 0,-1 0-1 0 0,0-1 1 0 0,0 0-1 0 0,0 1 1 0 0,3-8 0 0 0,-5 10 13 0 0,-1 0 1 0 0,1 0-1 0 0,0 0 1 0 0,-1 0 0 0 0,1 0-1 0 0,-1 0 1 0 0,0-1-1 0 0,0 1 1 0 0,0 0-1 0 0,0 0 1 0 0,0 0 0 0 0,0 0-1 0 0,0 0 1 0 0,-1 0-1 0 0,1 0 1 0 0,-1 0 0 0 0,1 0-1 0 0,-1 0 1 0 0,0 0-1 0 0,0 0 1 0 0,0 0-1 0 0,0 0 1 0 0,0 0 0 0 0,0 1-1 0 0,-1-1 1 0 0,1 1-1 0 0,0-1 1 0 0,-1 1 0 0 0,0-1-1 0 0,1 1 1 0 0,-1 0-1 0 0,0-1 1 0 0,1 1 0 0 0,-1 0-1 0 0,0 0 1 0 0,0 0-1 0 0,-3 0 1 0 0,-4-3-25 0 0,0 1 0 0 0,-1 0 0 0 0,1 1 0 0 0,-1 0 0 0 0,0 0 0 0 0,0 1 0 0 0,0 1 0 0 0,1 0 0 0 0,-1 0 0 0 0,0 0 0 0 0,0 2 0 0 0,0-1 0 0 0,1 1 1 0 0,-1 0-1 0 0,1 1 0 0 0,-1 0 0 0 0,1 1 0 0 0,0 0 0 0 0,0 0 0 0 0,-10 8 0 0 0,8 4-3302 0 0,9-12 1395 0 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26.113"/>
    </inkml:context>
    <inkml:brush xml:id="br0">
      <inkml:brushProperty name="width" value="0.05" units="cm"/>
      <inkml:brushProperty name="height" value="0.05" units="cm"/>
      <inkml:brushProperty name="color" value="#E71224"/>
    </inkml:brush>
  </inkml:definitions>
  <inkml:trace contextRef="#ctx0" brushRef="#br0">0 131 596 0 0,'0'0'1604'0'0,"7"17"488"0"0,3 88 3336 0 0,-10-104-5156 0 0,0-1-271 0 0,0 0 0 0 0,0 1-1 0 0,-1-1 1 0 0,1 0 0 0 0,0 0-1 0 0,0 1 1 0 0,0-1-1 0 0,1 0 1 0 0,-1 0 0 0 0,0 0-1 0 0,0 1 1 0 0,0-1 0 0 0,0 0-1 0 0,0 0 1 0 0,0 1 0 0 0,0-1-1 0 0,0 0 1 0 0,0 0 0 0 0,0 0-1 0 0,1 1 1 0 0,-1-1 0 0 0,0 0-1 0 0,0 0 1 0 0,0 0 0 0 0,0 0-1 0 0,0 1 1 0 0,1-1 0 0 0,-1 0-1 0 0,0 0 1 0 0,0 0 0 0 0,0 0-1 0 0,1 0 1 0 0,-1 0 0 0 0,0 0-1 0 0,0 0 1 0 0,1 0-1 0 0,-1 1 1 0 0,0-1 0 0 0,0 0-1 0 0,0 0 1 0 0,1 0 0 0 0,-1 0-1 0 0,0 0 1 0 0,0 0 0 0 0,1 0-1 0 0,-1-1 1 0 0,0 1 0 0 0,0 0-1 0 0,0 0 1 0 0,1 0 0 0 0,-1 0-1 0 0,0 0 1 0 0,0 0 0 0 0,0 0-1 0 0,1 0 1 0 0,-1-1 0 0 0,44-53-604 0 0,-24 27 390 0 0,18-28-240 0 0,-26 36 275 0 0,1 0 1 0 0,19-22 0 0 0,-28 37 164 0 0,0 0 1 0 0,0 0 0 0 0,0 0 0 0 0,1 1 0 0 0,-1-1 0 0 0,1 1 0 0 0,0 0 0 0 0,0 1 0 0 0,0-1 0 0 0,0 1 0 0 0,0 0 0 0 0,1 0 0 0 0,-1 1-1 0 0,6-2 1 0 0,-8 3 48 0 0,0 0-1 0 0,0 1 1 0 0,0-1 0 0 0,0 0-1 0 0,0 1 1 0 0,0 0-1 0 0,-1 0 1 0 0,1 0-1 0 0,0 0 1 0 0,0 0-1 0 0,-1 0 1 0 0,1 1-1 0 0,-1-1 1 0 0,1 1-1 0 0,-1 0 1 0 0,0 0-1 0 0,1 0 1 0 0,-1 0 0 0 0,0 0-1 0 0,0 0 1 0 0,-1 0-1 0 0,1 1 1 0 0,2 4-1 0 0,5 7 173 0 0,0 2-1 0 0,11 29 0 0 0,-11-24-71 0 0,-1-2-33 0 0,23 43 300 0 0,-29-58-503 0 0,1 0 0 0 0,0 0 0 0 0,0 0 1 0 0,0-1-1 0 0,1 1 0 0 0,-1-1 0 0 0,1 0 0 0 0,0 0 0 0 0,-1 0 0 0 0,1 0 0 0 0,7 3 0 0 0,-8-5-143 0 0,-1-1-1 0 0,1 0 0 0 0,0 0 0 0 0,-1 0 1 0 0,1 0-1 0 0,-1-1 0 0 0,1 1 0 0 0,-1-1 1 0 0,1 1-1 0 0,-1-1 0 0 0,0 0 0 0 0,1 0 1 0 0,-1 0-1 0 0,0 0 0 0 0,1 0 0 0 0,-1 0 1 0 0,0-1-1 0 0,0 1 0 0 0,0-1 0 0 0,0 0 1 0 0,0 1-1 0 0,2-5 0 0 0,8-5-1647 0 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26.502"/>
    </inkml:context>
    <inkml:brush xml:id="br0">
      <inkml:brushProperty name="width" value="0.05" units="cm"/>
      <inkml:brushProperty name="height" value="0.05" units="cm"/>
      <inkml:brushProperty name="color" value="#E71224"/>
    </inkml:brush>
  </inkml:definitions>
  <inkml:trace contextRef="#ctx0" brushRef="#br0">0 0 296 0 0,'3'15'4246'0'0,"10"63"-2808"0"0,38 411 1904 0 0,-44-458-4238 0 0,0 2-3695 0 0,-6-27 2432 0 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26.881"/>
    </inkml:context>
    <inkml:brush xml:id="br0">
      <inkml:brushProperty name="width" value="0.05" units="cm"/>
      <inkml:brushProperty name="height" value="0.05" units="cm"/>
      <inkml:brushProperty name="color" value="#E71224"/>
    </inkml:brush>
  </inkml:definitions>
  <inkml:trace contextRef="#ctx0" brushRef="#br0">0 125 316 0 0,'0'0'1640'0'0,"2"-4"-868"0"0,2-3-468 0 0,0 0 0 0 0,1-1 0 0 0,0 1 0 0 0,0 1 1 0 0,0-1-1 0 0,1 1 0 0 0,7-7 0 0 0,-5 6-23 0 0,0 1-1 0 0,1 0 1 0 0,-1 1-1 0 0,1-1 0 0 0,1 2 1 0 0,-1-1-1 0 0,1 1 1 0 0,-1 1-1 0 0,16-4 1 0 0,-16 5-267 0 0,0 0 1 0 0,0 1-1 0 0,0 0 1 0 0,0 0 0 0 0,0 1-1 0 0,0 1 1 0 0,0-1-1 0 0,0 1 1 0 0,0 1 0 0 0,-1 0-1 0 0,1 0 1 0 0,0 1-1 0 0,-1 0 1 0 0,1 0 0 0 0,-1 1-1 0 0,0 0 1 0 0,0 0-1 0 0,-1 1 1 0 0,1 0-1 0 0,8 8 1 0 0,-12-9-692 0 0,0 1-1 0 0,0-1 1 0 0,-1 0-1 0 0,0 1 1 0 0,1 0-1 0 0,3 9 1 0 0,-1-5-1313 0 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27.712"/>
    </inkml:context>
    <inkml:brush xml:id="br0">
      <inkml:brushProperty name="width" value="0.05" units="cm"/>
      <inkml:brushProperty name="height" value="0.05" units="cm"/>
      <inkml:brushProperty name="color" value="#E71224"/>
    </inkml:brush>
  </inkml:definitions>
  <inkml:trace contextRef="#ctx0" brushRef="#br0">260 1 832 0 0,'-26'11'2535'0'0,"17"-7"-2109"0"0,1-1 0 0 0,-1 1-1 0 0,1 0 1 0 0,-1 1 0 0 0,1 0 0 0 0,0 1 0 0 0,1-1-1 0 0,0 1 1 0 0,0 1 0 0 0,0 0 0 0 0,-8 10 0 0 0,-3 11-23 0 0,1 1 0 0 0,1 0 0 0 0,2 2-1 0 0,1 0 1 0 0,2 0 0 0 0,0 1 0 0 0,3 0 0 0 0,-8 47 0 0 0,13-58-269 0 0,1 1-1 0 0,0-1 1 0 0,2 1-1 0 0,0 0 1 0 0,1-1-1 0 0,2 1 0 0 0,0-1 1 0 0,1 1-1 0 0,9 26 1 0 0,-11-42-178 0 0,1 0-1 0 0,0 0 1 0 0,0 0 0 0 0,0 0 0 0 0,0 0 0 0 0,1-1-1 0 0,0 0 1 0 0,0 1 0 0 0,1-2 0 0 0,0 1 0 0 0,-1 0-1 0 0,1-1 1 0 0,10 7 0 0 0,-11-9-214 0 0,0 0-1 0 0,0 0 1 0 0,1-1-1 0 0,-1 1 1 0 0,0-1-1 0 0,1 0 1 0 0,-1 0 0 0 0,9 1-1 0 0,-8-2-367 0 0,0 0-1 0 0,0-1 1 0 0,0 1-1 0 0,0-1 1 0 0,0 0-1 0 0,0 0 0 0 0,0-1 1 0 0,8-3-1 0 0,6-4-2103 0 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28.130"/>
    </inkml:context>
    <inkml:brush xml:id="br0">
      <inkml:brushProperty name="width" value="0.05" units="cm"/>
      <inkml:brushProperty name="height" value="0.05" units="cm"/>
      <inkml:brushProperty name="color" value="#E71224"/>
    </inkml:brush>
  </inkml:definitions>
  <inkml:trace contextRef="#ctx0" brushRef="#br0">40 21 596 0 0,'0'5'1019'0'0,"0"41"885"0"0,-3-1 0 0 0,-13 78-1 0 0,-2 20 449 0 0,16-128-1940 0 0,2 0-1 0 0,0-1 0 0 0,1 1 1 0 0,3 23-1 0 0,-3-37-252 0 0,2-3-166 0 0,2-4 1 0 0,-1 1-1 0 0,1-1 1 0 0,-1 0 0 0 0,0 0-1 0 0,0-1 1 0 0,-1 1 0 0 0,4-9-1 0 0,18-56-21 0 0,-12 31-8 0 0,5-12-353 0 0,-5 14 400 0 0,30-65 1 0 0,-36 90-538 0 0,1 0 0 0 0,0 1 0 0 0,10-12 0 0 0,-11 16-383 0 0,1 0 0 0 0,-1 1-1 0 0,1 0 1 0 0,1 0 0 0 0,9-5 0 0 0,-6 6-1254 0 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28.492"/>
    </inkml:context>
    <inkml:brush xml:id="br0">
      <inkml:brushProperty name="width" value="0.05" units="cm"/>
      <inkml:brushProperty name="height" value="0.05" units="cm"/>
      <inkml:brushProperty name="color" value="#E71224"/>
    </inkml:brush>
  </inkml:definitions>
  <inkml:trace contextRef="#ctx0" brushRef="#br0">2 188 544 0 0,'-1'15'1769'0'0,"1"-9"-777"0"0,0 1-1 0 0,0 0 0 0 0,0-1 0 0 0,1 1 0 0 0,0 0 0 0 0,3 11 0 0 0,-3-17-886 0 0,-1 1-1 0 0,1-1 1 0 0,0 0 0 0 0,0 1-1 0 0,0-1 1 0 0,0 0 0 0 0,0 0-1 0 0,0 0 1 0 0,0 1 0 0 0,0-1-1 0 0,0 0 1 0 0,1-1 0 0 0,-1 1-1 0 0,0 0 1 0 0,1 0 0 0 0,-1 0-1 0 0,1-1 1 0 0,-1 1-1 0 0,1-1 1 0 0,-1 1 0 0 0,1-1-1 0 0,-1 0 1 0 0,1 0 0 0 0,-1 1-1 0 0,1-1 1 0 0,0 0 0 0 0,-1 0-1 0 0,1 0 1 0 0,-1-1 0 0 0,1 1-1 0 0,-1 0 1 0 0,1-1 0 0 0,-1 1-1 0 0,3-2 1 0 0,3 0 0 0 0,0 0 0 0 0,0-1 0 0 0,-1 0 0 0 0,1-1 0 0 0,-1 0 0 0 0,0 0 1 0 0,0 0-1 0 0,0 0 0 0 0,-1-1 0 0 0,6-5 0 0 0,46-56 139 0 0,-55 64-246 0 0,3-5-41 0 0,-1 1 0 0 0,0-2 0 0 0,0 1 0 0 0,0 0 0 0 0,0-1 0 0 0,-1 1 1 0 0,-1-1-1 0 0,4-16 0 0 0,-5 21 18 0 0,0 0 0 0 0,-1 0 1 0 0,0 0-1 0 0,1 0 0 0 0,-1 0 0 0 0,0 0 1 0 0,-1 0-1 0 0,1 0 0 0 0,0 0 1 0 0,-1-1-1 0 0,0 1 0 0 0,0 0 0 0 0,0 0 1 0 0,0 1-1 0 0,0-1 0 0 0,0 0 1 0 0,-1 0-1 0 0,0 0 0 0 0,1 1 1 0 0,-1-1-1 0 0,0 1 0 0 0,0 0 0 0 0,0-1 1 0 0,-1 1-1 0 0,1 0 0 0 0,-4-2 1 0 0,5 3 14 0 0,0 0 1 0 0,0 0 0 0 0,-1 1-1 0 0,1-1 1 0 0,0 1 0 0 0,-1-1-1 0 0,1 1 1 0 0,0-1 0 0 0,-1 1-1 0 0,1 0 1 0 0,0 0 0 0 0,-1-1-1 0 0,1 1 1 0 0,-1 0 0 0 0,1 0-1 0 0,0 1 1 0 0,-1-1 0 0 0,1 0-1 0 0,-1 0 1 0 0,1 1 0 0 0,0-1-1 0 0,-1 1 1 0 0,-1 0 0 0 0,1 1 4 0 0,0-1 1 0 0,-1 1-1 0 0,1 0 1 0 0,0 0-1 0 0,0 0 1 0 0,0 0-1 0 0,0 0 1 0 0,0 1-1 0 0,1-1 1 0 0,-3 5-1 0 0,-1 1 7 0 0,2 1 0 0 0,-1-1 0 0 0,1 1 0 0 0,1 0 0 0 0,-1 0 0 0 0,0 11 0 0 0,1-7-12 0 0,2-1-1 0 0,0 0 1 0 0,0 1-1 0 0,1-1 1 0 0,1 0-1 0 0,0 1 1 0 0,1-1-1 0 0,0 0 1 0 0,1-1-1 0 0,5 14 1 0 0,-7-20-93 0 0,0-1 0 0 0,1 0-1 0 0,-1 0 1 0 0,1 0 0 0 0,-1 0 0 0 0,1 0 0 0 0,1-1 0 0 0,-1 1 0 0 0,0-1 0 0 0,1 0-1 0 0,0 0 1 0 0,-1 0 0 0 0,1-1 0 0 0,0 1 0 0 0,1-1 0 0 0,-1 0 0 0 0,0 0 0 0 0,1 0 0 0 0,-1-1-1 0 0,1 1 1 0 0,-1-1 0 0 0,1 0 0 0 0,0-1 0 0 0,-1 1 0 0 0,1-1 0 0 0,0 0 0 0 0,-1 0-1 0 0,1 0 1 0 0,7-2 0 0 0,0 0-848 0 0,0-1 1 0 0,0-1-1 0 0,-1 0 0 0 0,1 0 0 0 0,20-12 1 0 0,-9 2-1352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8:46.504"/>
    </inkml:context>
    <inkml:brush xml:id="br0">
      <inkml:brushProperty name="width" value="0.05" units="cm"/>
      <inkml:brushProperty name="height" value="0.05" units="cm"/>
      <inkml:brushProperty name="color" value="#E71224"/>
    </inkml:brush>
  </inkml:definitions>
  <inkml:trace contextRef="#ctx0" brushRef="#br0">1 1 312 0 0,'4'10'4394'0'0,"31"48"-3559"0"0,128 177 797 0 0,-133-187-1406 0 0,-2 2 0 0 0,-3 1 0 0 0,19 54 0 0 0,-38-88-136 0 0,-1 0 0 0 0,0 0 0 0 0,-2 1 0 0 0,0-1 0 0 0,-1 1 0 0 0,-1 0 0 0 0,-1 30 0 0 0,-3-25 52 0 0,-1-1-1 0 0,0 1 1 0 0,-2-1-1 0 0,-1 0 1 0 0,-14 34-1 0 0,13-41-198 0 0,0 1-1 0 0,-1-2 0 0 0,-1 1 1 0 0,0-1-1 0 0,-1-1 1 0 0,0 0-1 0 0,-16 15 1 0 0,12-48-7265 0 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28.839"/>
    </inkml:context>
    <inkml:brush xml:id="br0">
      <inkml:brushProperty name="width" value="0.05" units="cm"/>
      <inkml:brushProperty name="height" value="0.05" units="cm"/>
      <inkml:brushProperty name="color" value="#E71224"/>
    </inkml:brush>
  </inkml:definitions>
  <inkml:trace contextRef="#ctx0" brushRef="#br0">108 1 556 0 0,'1'3'1054'0'0,"5"19"-308"0"0,-2 0 0 0 0,0 0 0 0 0,-2 0 0 0 0,0 0-1 0 0,-3 41 1 0 0,1-12 30 0 0,1 33 292 0 0,3 80 824 0 0,-1-133-1462 0 0,1 1 0 0 0,1-1 0 0 0,10 32 0 0 0,9 3-136 0 0,-22-61-538 0 0,0 0 1 0 0,1 0-1 0 0,0 0 0 0 0,0 0 0 0 0,0-1 0 0 0,1 1 0 0 0,-1-1 0 0 0,1 1 0 0 0,7 5 0 0 0,-5-8-1167 0 0</inkml:trace>
  <inkml:trace contextRef="#ctx0" brushRef="#br0" timeOffset="1">1 405 560 0 0,'3'-4'354'0'0,"1"0"-1"0"0,0 0 1 0 0,1 0 0 0 0,-1 1-1 0 0,0-1 1 0 0,1 1 0 0 0,0 0-1 0 0,0 1 1 0 0,0-1 0 0 0,0 1-1 0 0,0 0 1 0 0,1 0 0 0 0,-1 1-1 0 0,0-1 1 0 0,11 0 0 0 0,2-1 3 0 0,0 1-1 0 0,1 1 1 0 0,27 1 0 0 0,-17 2-385 0 0,94 7-520 0 0,-42 4-3456 0 0,-60-9 2278 0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29.202"/>
    </inkml:context>
    <inkml:brush xml:id="br0">
      <inkml:brushProperty name="width" value="0.05" units="cm"/>
      <inkml:brushProperty name="height" value="0.05" units="cm"/>
      <inkml:brushProperty name="color" value="#E71224"/>
    </inkml:brush>
  </inkml:definitions>
  <inkml:trace contextRef="#ctx0" brushRef="#br0">150 0 540 0 0,'-9'4'444'0'0,"1"1"1"0"0,0 0-1 0 0,0 0 0 0 0,1 1 0 0 0,-1 0 1 0 0,1 0-1 0 0,1 0 0 0 0,-1 1 1 0 0,1 0-1 0 0,0 1 0 0 0,0-1 0 0 0,1 1 1 0 0,0 0-1 0 0,-7 18 0 0 0,4-8 179 0 0,1 1 0 0 0,0 1-1 0 0,2-1 1 0 0,0 1 0 0 0,-4 39-1 0 0,9-51-430 0 0,-1 0-1 0 0,1-1 0 0 0,0 1 0 0 0,1 0 1 0 0,0 0-1 0 0,0 0 0 0 0,1 0 1 0 0,0-1-1 0 0,0 1 0 0 0,1-1 1 0 0,4 10-1 0 0,-5-14-167 0 0,0 0 1 0 0,0 0-1 0 0,0-1 1 0 0,0 1 0 0 0,0 0-1 0 0,1-1 1 0 0,-1 0-1 0 0,1 1 1 0 0,-1-1-1 0 0,1 0 1 0 0,0 0-1 0 0,0-1 1 0 0,0 1 0 0 0,0-1-1 0 0,0 1 1 0 0,1-1-1 0 0,-1 0 1 0 0,0 0-1 0 0,0 0 1 0 0,1-1-1 0 0,-1 1 1 0 0,1-1 0 0 0,-1 0-1 0 0,0 0 1 0 0,1 0-1 0 0,-1 0 1 0 0,7-2-1 0 0,3 0-122 0 0,0-2 0 0 0,0 1 0 0 0,-1-2 0 0 0,1 0 0 0 0,-1 0-1 0 0,0-1 1 0 0,-1-1 0 0 0,17-11 0 0 0,-3-1-254 0 0,-1 0-1 0 0,31-34 1 0 0,-45 40 193 0 0,-1 1 0 0 0,0-1 1 0 0,-1 0-1 0 0,0-1 0 0 0,-1 0 0 0 0,0 0 0 0 0,-2-1 0 0 0,7-23 1 0 0,-9 15-157 0 0,-3 22 328 0 0,0 1 1 0 0,0-1-1 0 0,0 0 1 0 0,0 0-1 0 0,0 0 1 0 0,0 1-1 0 0,0-1 1 0 0,-1 0-1 0 0,1 0 1 0 0,0 1 0 0 0,0-1-1 0 0,-1 0 1 0 0,1 0-1 0 0,0 1 1 0 0,-1-1-1 0 0,1 0 1 0 0,-1 1-1 0 0,1-1 1 0 0,-1 0-1 0 0,1 1 1 0 0,-1-1 0 0 0,1 1-1 0 0,-1-1 1 0 0,0 1-1 0 0,1-1 1 0 0,-2 0-1 0 0,0 6 135 0 0,-3 8-29 0 0,0 1 0 0 0,1-1 1 0 0,0 1-1 0 0,1 0 0 0 0,1 0 0 0 0,0 0 0 0 0,1 0 0 0 0,1 1 0 0 0,1 20 0 0 0,2-3-284 0 0,1 0 1 0 0,2-1 0 0 0,13 42-1 0 0,-7-41-726 0 0,5 20-4498 0 0,-16-33 2572 0 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30.017"/>
    </inkml:context>
    <inkml:brush xml:id="br0">
      <inkml:brushProperty name="width" value="0.05" units="cm"/>
      <inkml:brushProperty name="height" value="0.05" units="cm"/>
      <inkml:brushProperty name="color" value="#E71224"/>
    </inkml:brush>
  </inkml:definitions>
  <inkml:trace contextRef="#ctx0" brushRef="#br0">143 40 8 0 0,'-126'-10'8035'0'0,"124"10"-7693"0"0,-7 2 335 0 0,9-2-659 0 0,-1 0 0 0 0,1 0 1 0 0,0 0-1 0 0,0-1 1 0 0,0 1-1 0 0,0 0 1 0 0,0 0-1 0 0,0 0 1 0 0,-1 0-1 0 0,1 0 1 0 0,0 0-1 0 0,0 0 1 0 0,0 0-1 0 0,0 0 1 0 0,0 0-1 0 0,0 0 1 0 0,-1 0-1 0 0,1 0 1 0 0,0 0-1 0 0,0 0 1 0 0,0 0-1 0 0,0 0 1 0 0,0 0-1 0 0,-1 0 0 0 0,1 0 1 0 0,0 1-1 0 0,0-1 1 0 0,0 0-1 0 0,0 0 1 0 0,0 0-1 0 0,0 0 1 0 0,0 0-1 0 0,-1 0 1 0 0,1 0-1 0 0,0 0 1 0 0,0 0-1 0 0,0 1 1 0 0,0-1-1 0 0,0 0 1 0 0,0 0-1 0 0,0 0 1 0 0,0 0-1 0 0,0 0 1 0 0,0 0-1 0 0,0 1 0 0 0,0-1 1 0 0,0 0-1 0 0,0 0 1 0 0,0 0-1 0 0,0 0 1 0 0,0 0-1 0 0,0 0 1 0 0,0 1-1 0 0,0-1 1 0 0,0 0-1 0 0,0 0 1 0 0,0 0-1 0 0,0 0 1 0 0,0 0-1 0 0,0 1 1 0 0,0-1-1 0 0,0 0 1 0 0,14 3 53 0 0,-1 0 0 0 0,1-1 1 0 0,0-1-1 0 0,0 0 1 0 0,0 0-1 0 0,17-3 1 0 0,90-15-290 0 0,-58 7-199 0 0,-30 5-86 0 0,18-2-654 0 0,-17 3-3134 0 0,-22 3 1954 0 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30.366"/>
    </inkml:context>
    <inkml:brush xml:id="br0">
      <inkml:brushProperty name="width" value="0.05" units="cm"/>
      <inkml:brushProperty name="height" value="0.05" units="cm"/>
      <inkml:brushProperty name="color" value="#E71224"/>
    </inkml:brush>
  </inkml:definitions>
  <inkml:trace contextRef="#ctx0" brushRef="#br0">14 15 120 0 0,'-1'0'141'0'0,"1"0"0"0"0,-1 0 0 0 0,1 0 0 0 0,-1 0 0 0 0,0 0-1 0 0,1 0 1 0 0,-1 0 0 0 0,1 0 0 0 0,-1 0 0 0 0,1 0 0 0 0,-1-1 0 0 0,1 1 0 0 0,0 0 0 0 0,-1 0 0 0 0,1-1-1 0 0,-1 1 1 0 0,1 0 0 0 0,-1 0 0 0 0,1-1 0 0 0,0 1 0 0 0,-1-1 0 0 0,1 1 0 0 0,0 0 0 0 0,-1-1 0 0 0,1 1-1 0 0,0-1 1 0 0,-1 1 0 0 0,1-1 0 0 0,0 1 0 0 0,0-1 0 0 0,-1 0 0 0 0,18-4 848 0 0,33 4-689 0 0,-38 3-176 0 0,1 0 1 0 0,-1 1-1 0 0,0 0 1 0 0,0 1-1 0 0,0 0 1 0 0,-1 1-1 0 0,1 1 1 0 0,-1-1-1 0 0,0 2 1 0 0,-1-1 0 0 0,0 2-1 0 0,17 13 1 0 0,-21-15-57 0 0,0 0 0 0 0,-1 1 1 0 0,0 0-1 0 0,0 0 1 0 0,0 0-1 0 0,-1 0 0 0 0,1 1 1 0 0,-2-1-1 0 0,1 1 1 0 0,-1 0-1 0 0,-1 0 1 0 0,1 0-1 0 0,-1 1 0 0 0,-1-1 1 0 0,0 1-1 0 0,0-1 1 0 0,0 1-1 0 0,-1-1 0 0 0,-1 13 1 0 0,-2-4-143 0 0,0-1 0 0 0,-1 1 0 0 0,-1 0 0 0 0,-1-1 0 0 0,-12 26 1 0 0,-24 34-4747 0 0,32-60 2770 0 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01.738"/>
    </inkml:context>
    <inkml:brush xml:id="br0">
      <inkml:brushProperty name="width" value="0.05" units="cm"/>
      <inkml:brushProperty name="height" value="0.05" units="cm"/>
      <inkml:brushProperty name="color" value="#E71224"/>
    </inkml:brush>
  </inkml:definitions>
  <inkml:trace contextRef="#ctx0" brushRef="#br0">3 895 116 0 0,'0'0'3612'0'0,"-1"0"-3534"0"0,1 0-1 0 0,0 1 0 0 0,0-1 0 0 0,0 0 1 0 0,0 0-1 0 0,0 1 0 0 0,-1-1 1 0 0,1 0-1 0 0,0 0 0 0 0,0 0 0 0 0,0 1 1 0 0,0-1-1 0 0,0 0 0 0 0,0 0 0 0 0,0 1 1 0 0,0-1-1 0 0,0 0 0 0 0,0 0 1 0 0,0 1-1 0 0,0-1 0 0 0,0 0 0 0 0,0 0 1 0 0,0 1-1 0 0,0-1 0 0 0,0 0 1 0 0,0 0-1 0 0,0 1 0 0 0,0-1 0 0 0,1 0 1 0 0,-1 0-1 0 0,0 0 0 0 0,0 1 0 0 0,0-1 1 0 0,0 0-1 0 0,1 0 0 0 0,-1 0 1 0 0,0 1-1 0 0,0-1 0 0 0,0 0 0 0 0,1 0 1 0 0,4 0-32 0 0,0-1 0 0 0,0-1-1 0 0,0 1 1 0 0,0 0 0 0 0,-1-1 0 0 0,1 0 0 0 0,0 0 0 0 0,-1-1 0 0 0,1 1 0 0 0,-1-1 0 0 0,0 0 0 0 0,5-4 0 0 0,52-48 144 0 0,-44 38-117 0 0,156-171 250 0 0,-83 86-208 0 0,275-306-433 0 0,-300 342-524 0 0,-36 38-2038 0 0,-24 23 1940 0 0,1 0-871 0 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8:02.633"/>
    </inkml:context>
    <inkml:brush xml:id="br0">
      <inkml:brushProperty name="width" value="0.05" units="cm"/>
      <inkml:brushProperty name="height" value="0.05" units="cm"/>
      <inkml:brushProperty name="color" value="#E71224"/>
    </inkml:brush>
  </inkml:definitions>
  <inkml:trace contextRef="#ctx0" brushRef="#br0">1 577 240 0 0,'11'-5'5035'0'0,"51"-25"-4784"0"0,13-16-23 0 0,75-59 0 0 0,1-16-23 0 0,149-109-8 0 0,-253 204-690 0 0,-16 12-2865 0 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9:00.878"/>
    </inkml:context>
    <inkml:brush xml:id="br0">
      <inkml:brushProperty name="width" value="0.05" units="cm"/>
      <inkml:brushProperty name="height" value="0.05" units="cm"/>
      <inkml:brushProperty name="color" value="#E71224"/>
    </inkml:brush>
  </inkml:definitions>
  <inkml:trace contextRef="#ctx0" brushRef="#br0">153 396 348 0 0,'-74'7'2167'0'0,"53"-6"-602"0"0,-36 6-1 0 0,56-6-652 0 0,6 0-647 0 0,27 3-42 0 0,0-1-1 0 0,0-2 1 0 0,0-1-1 0 0,41-5 1 0 0,-13 1-75 0 0,821-48 731 0 0,-542 26-708 0 0,594-55 320 0 0,-407-1 349 0 0,-438 66-653 0 0,219-49 589 0 0,105-16 562 0 0,-282 73-602 0 0,-130 8-731 0 0,0 0 0 0 0,0 0 0 0 0,1 0 0 0 0,-1 0-1 0 0,0 0 1 0 0,0 0 0 0 0,0 0 0 0 0,1 0 0 0 0,-1 0 0 0 0,0 0 0 0 0,0 0 0 0 0,0 0 0 0 0,1 0 0 0 0,-1 0 0 0 0,0 0 0 0 0,0 0-1 0 0,1 0 1 0 0,-1 0 0 0 0,0 0 0 0 0,0 0 0 0 0,0 0 0 0 0,1 1 0 0 0,-1-1 0 0 0,0 0 0 0 0,0 0 0 0 0,0 0 0 0 0,0 0 0 0 0,1 0-1 0 0,-1 1 1 0 0,0-1 0 0 0,0 0 0 0 0,0 0 0 0 0,0 0 0 0 0,0 0 0 0 0,0 1 0 0 0,0-1 0 0 0,1 0 0 0 0,-1 0 0 0 0,0 0 0 0 0,0 1-1 0 0,0-1 1 0 0,0 0 0 0 0,0 0 0 0 0,0 1 0 0 0,0-1 0 0 0,0 0 0 0 0,0 0 0 0 0,0 0 0 0 0,0 1 0 0 0,0-1 0 0 0,0 0 0 0 0,0 0-1 0 0,-1 0 1 0 0,1 1 0 0 0,0-1 0 0 0,0 0 0 0 0,0 0 0 0 0,0 1 0 0 0,-32 29-482 0 0,8-10-1606 0 0,4 1-3562 0 0,11-10 2500 0 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30.738"/>
    </inkml:context>
    <inkml:brush xml:id="br0">
      <inkml:brushProperty name="width" value="0.05" units="cm"/>
      <inkml:brushProperty name="height" value="0.05" units="cm"/>
      <inkml:brushProperty name="color" value="#E71224"/>
    </inkml:brush>
  </inkml:definitions>
  <inkml:trace contextRef="#ctx0" brushRef="#br0">29 29 936 0 0,'-28'2'5925'0'0,"80"-12"-5334"0"0,0 3-1 0 0,71-1 0 0 0,-33 3-457 0 0,-48 5-669 0 0,-1 1 0 0 0,51 8 0 0 0,-66-7-124 0 0,6 3-2549 0 0,-17-4 1361 0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31.109"/>
    </inkml:context>
    <inkml:brush xml:id="br0">
      <inkml:brushProperty name="width" value="0.05" units="cm"/>
      <inkml:brushProperty name="height" value="0.05" units="cm"/>
      <inkml:brushProperty name="color" value="#E71224"/>
    </inkml:brush>
  </inkml:definitions>
  <inkml:trace contextRef="#ctx0" brushRef="#br0">44 25 640 0 0,'-24'-10'3654'0'0,"4"2"2418"0"0,42 5-5948 0 0,0 1 0 0 0,-1 1 1 0 0,1 1-1 0 0,0 1 0 0 0,0 0 1 0 0,38 9-1 0 0,132 42-575 0 0,-172-45 349 0 0,69 25-335 0 0,-80-28 387 0 0,1 1 0 0 0,-1 0 1 0 0,0 1-1 0 0,-1 0 1 0 0,1 0-1 0 0,13 14 0 0 0,-21-19 63 0 0,0 1-1 0 0,0 0 1 0 0,0-1 0 0 0,-1 1-1 0 0,1 0 1 0 0,0 0 0 0 0,-1 0-1 0 0,0 0 1 0 0,1 0-1 0 0,-1 0 1 0 0,0-1 0 0 0,0 1-1 0 0,0 0 1 0 0,0 0-1 0 0,0 0 1 0 0,-1 0 0 0 0,1 0-1 0 0,-1 0 1 0 0,1 0-1 0 0,-1-1 1 0 0,0 1 0 0 0,1 0-1 0 0,-1 0 1 0 0,0-1 0 0 0,0 1-1 0 0,0 0 1 0 0,0-1-1 0 0,-2 2 1 0 0,-4 7-32 0 0,0 0-1 0 0,-16 16 1 0 0,-10 4-1500 0 0,19-18-3004 0 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31.456"/>
    </inkml:context>
    <inkml:brush xml:id="br0">
      <inkml:brushProperty name="width" value="0.05" units="cm"/>
      <inkml:brushProperty name="height" value="0.05" units="cm"/>
      <inkml:brushProperty name="color" value="#E71224"/>
    </inkml:brush>
  </inkml:definitions>
  <inkml:trace contextRef="#ctx0" brushRef="#br0">311 0 4 0 0,'-13'4'465'0'0,"0"1"-1"0"0,1 1 1 0 0,-1-1-1 0 0,1 2 1 0 0,0 0-1 0 0,1 0 1 0 0,-1 1 0 0 0,2 0-1 0 0,-1 1 1 0 0,1 1-1 0 0,0-1 1 0 0,1 1-1 0 0,-10 15 1 0 0,0 0 103 0 0,2 2-1 0 0,0 0 1 0 0,2 1 0 0 0,-20 50-1 0 0,27-55-250 0 0,0 0 0 0 0,1 1 0 0 0,2-1 0 0 0,0 1 1 0 0,2 1-1 0 0,-1 43 0 0 0,4-57-225 0 0,1 1 0 0 0,0-1 0 0 0,0 1 0 0 0,1-1 0 0 0,1 0 0 0 0,0 0 0 0 0,1 0 0 0 0,0 0 0 0 0,0 0 0 0 0,1-1 0 0 0,1 1 0 0 0,-1-1 0 0 0,2-1 0 0 0,-1 1 0 0 0,1-1 0 0 0,15 14 0 0 0,-8-11-55 0 0,2 0 1 0 0,-1-1-1 0 0,2-1 1 0 0,-1 0 0 0 0,1-1-1 0 0,1-1 1 0 0,-1-1-1 0 0,2 0 1 0 0,32 7-1 0 0,13-2-849 0 0,100 7 0 0 0,-130-16 230 0 0,25-1-1219 0 0,-18-4-3209 0 0,-22-1 2486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9:00.678"/>
    </inkml:context>
    <inkml:brush xml:id="br0">
      <inkml:brushProperty name="width" value="0.05" units="cm"/>
      <inkml:brushProperty name="height" value="0.05" units="cm"/>
      <inkml:brushProperty name="color" value="#E71224"/>
    </inkml:brush>
  </inkml:definitions>
  <inkml:trace contextRef="#ctx0" brushRef="#br0">358 1 224 0 0,'0'0'1119'0'0,"-3"5"-632"0"0,-49 73 702 0 0,16-22-426 0 0,-2-1 1 0 0,-69 76-1 0 0,74-97-381 0 0,-47 45 869 0 0,79-79-1241 0 0,1 0 0 0 0,-1 1 1 0 0,1-1-1 0 0,-1 0 0 0 0,1 0 0 0 0,0 1 0 0 0,-1-1 1 0 0,1 0-1 0 0,-1 0 0 0 0,1 1 0 0 0,0-1 0 0 0,-1 1 0 0 0,1-1 1 0 0,0 0-1 0 0,-1 1 0 0 0,1-1 0 0 0,0 1 0 0 0,0-1 1 0 0,-1 0-1 0 0,1 1 0 0 0,0-1 0 0 0,0 1 0 0 0,0-1 1 0 0,0 1-1 0 0,-1-1 0 0 0,1 1 0 0 0,0-1 0 0 0,0 1 1 0 0,0-1-1 0 0,0 1 0 0 0,0-1 0 0 0,0 1 0 0 0,0-1 1 0 0,1 1-1 0 0,-1-1 0 0 0,0 1 0 0 0,0-1 0 0 0,0 1 0 0 0,0-1 1 0 0,1 1-1 0 0,1 0-3 0 0,-1 0 0 0 0,1 0 1 0 0,0-1-1 0 0,-1 1 0 0 0,1-1 0 0 0,0 1 1 0 0,0-1-1 0 0,-1 0 0 0 0,1 0 0 0 0,0 0 0 0 0,3 0 1 0 0,48 0-202 0 0,0-3 1 0 0,-1-2 0 0 0,97-21-1 0 0,-146 25 1 0 0,0 0 0 0 0,1-1 0 0 0,-1 1 0 0 0,0-1 1 0 0,0 1-1 0 0,0-1 0 0 0,0 0 0 0 0,0 0 0 0 0,0-1 0 0 0,-1 1 0 0 0,1 0 0 0 0,-1-1 0 0 0,1 0 0 0 0,-1 0 0 0 0,0 1 0 0 0,0-1 0 0 0,0 0 0 0 0,0-1 0 0 0,-1 1 0 0 0,1 0 0 0 0,-1 0 0 0 0,2-7 1 0 0,-3-2-1068 0 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31.782"/>
    </inkml:context>
    <inkml:brush xml:id="br0">
      <inkml:brushProperty name="width" value="0.05" units="cm"/>
      <inkml:brushProperty name="height" value="0.05" units="cm"/>
      <inkml:brushProperty name="color" value="#E71224"/>
    </inkml:brush>
  </inkml:definitions>
  <inkml:trace contextRef="#ctx0" brushRef="#br0">1 1 940 0 0,'2'10'5888'0'0,"9"43"-5105"0"0,8 58 571 0 0,-8-42-591 0 0,29 104 1 0 0,-32-144-1185 0 0,3 12-1047 0 0,1-18-3021 0 0,-7-18 2175 0 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32.173"/>
    </inkml:context>
    <inkml:brush xml:id="br0">
      <inkml:brushProperty name="width" value="0.05" units="cm"/>
      <inkml:brushProperty name="height" value="0.05" units="cm"/>
      <inkml:brushProperty name="color" value="#E71224"/>
    </inkml:brush>
  </inkml:definitions>
  <inkml:trace contextRef="#ctx0" brushRef="#br0">179 1 724 0 0,'-5'0'339'0'0,"0"-1"-1"0"0,0 1 1 0 0,0 0 0 0 0,0 1-1 0 0,0-1 1 0 0,0 1 0 0 0,0 0-1 0 0,0 0 1 0 0,1 1 0 0 0,-1-1-1 0 0,0 1 1 0 0,1 0 0 0 0,0 0-1 0 0,-1 0 1 0 0,1 1-1 0 0,0 0 1 0 0,0 0 0 0 0,0 0-1 0 0,0 0 1 0 0,1 0 0 0 0,-6 8-1 0 0,0-1 26 0 0,1 0 1 0 0,1 1-1 0 0,-1 0 0 0 0,2 0 0 0 0,0 1 0 0 0,-9 22 0 0 0,11-22-148 0 0,1 0 0 0 0,0 1 1 0 0,1-1-1 0 0,1 1 0 0 0,-1-1 0 0 0,2 1 1 0 0,0 0-1 0 0,1-1 0 0 0,0 1 0 0 0,3 16 0 0 0,-2-24-168 0 0,-1 1 1 0 0,1-1-1 0 0,0 0 0 0 0,0 0 0 0 0,0 0 0 0 0,1 0 0 0 0,0 0 0 0 0,0 0 0 0 0,0-1 0 0 0,0 0 0 0 0,6 6 0 0 0,-6-8-60 0 0,0 1-1 0 0,0-1 0 0 0,1 0 1 0 0,-1 1-1 0 0,1-2 1 0 0,0 1-1 0 0,-1 0 1 0 0,1-1-1 0 0,0 1 1 0 0,0-1-1 0 0,0 0 0 0 0,0-1 1 0 0,0 1-1 0 0,0-1 1 0 0,0 1-1 0 0,7-2 1 0 0,-4 0-52 0 0,0 0 0 0 0,0 0 1 0 0,0-1-1 0 0,0 0 1 0 0,-1 0-1 0 0,1-1 0 0 0,-1 0 1 0 0,0 0-1 0 0,0-1 1 0 0,0 1-1 0 0,0-1 0 0 0,-1 0 1 0 0,1-1-1 0 0,-1 0 1 0 0,0 1-1 0 0,0-2 0 0 0,-1 1 1 0 0,0 0-1 0 0,1-1 1 0 0,5-12-1 0 0,-5 9-22 0 0,0-1 0 0 0,0 1 1 0 0,-1-2-1 0 0,0 1 0 0 0,-1 0 0 0 0,0-1 0 0 0,-1 1 1 0 0,0-1-1 0 0,-1 0 0 0 0,0 1 0 0 0,0-1 0 0 0,-2-18 1 0 0,0 23 47 0 0,0-4 69 0 0,-1 0 0 0 0,0 0 0 0 0,0 0 0 0 0,-1 0-1 0 0,-5-13 1 0 0,8 22 437 0 0,0 5-439 0 0,0-1 0 0 0,1 0 0 0 0,-1 1 0 0 0,1-1 1 0 0,0 0-1 0 0,0 1 0 0 0,3 4 0 0 0,4 15 62 0 0,-3-4-185 0 0,1 0-1 0 0,0-1 1 0 0,1 0 0 0 0,15 26-1 0 0,-17-35-512 0 0,0-1 1 0 0,1 1-1 0 0,1-1 0 0 0,-1-1 0 0 0,1 1 1 0 0,8 7-1 0 0,-5-8-2131 0 0,-1-3 206 0 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32.501"/>
    </inkml:context>
    <inkml:brush xml:id="br0">
      <inkml:brushProperty name="width" value="0.05" units="cm"/>
      <inkml:brushProperty name="height" value="0.05" units="cm"/>
      <inkml:brushProperty name="color" value="#E71224"/>
    </inkml:brush>
  </inkml:definitions>
  <inkml:trace contextRef="#ctx0" brushRef="#br0">1 182 820 0 0,'3'10'1069'0'0,"0"0"0"0"0,0 0 0 0 0,-1 0 0 0 0,0 1 0 0 0,-1-1 0 0 0,0 1 0 0 0,-1-1 0 0 0,-1 19 0 0 0,-1-29 360 0 0,-1-8-1179 0 0,1-22-234 0 0,6 8-12 0 0,2-1 0 0 0,0 1-1 0 0,15-35 1 0 0,-16 46-176 0 0,0 0 1 0 0,1 0-1 0 0,0 1 1 0 0,1 0-1 0 0,0 0 1 0 0,1 1 0 0 0,0-1-1 0 0,15-13 1 0 0,-18 20-83 0 0,0 0 1 0 0,0 0 0 0 0,0 0 0 0 0,1 1-1 0 0,-1 0 1 0 0,1 0 0 0 0,-1 0 0 0 0,1 1 0 0 0,0-1-1 0 0,10 0 1 0 0,17 2-3951 0 0,-20 1 2170 0 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32.835"/>
    </inkml:context>
    <inkml:brush xml:id="br0">
      <inkml:brushProperty name="width" value="0.05" units="cm"/>
      <inkml:brushProperty name="height" value="0.05" units="cm"/>
      <inkml:brushProperty name="color" value="#E71224"/>
    </inkml:brush>
  </inkml:definitions>
  <inkml:trace contextRef="#ctx0" brushRef="#br0">98 24 808 0 0,'-3'0'881'0'0,"-2"2"-612"0"0,1-1 0 0 0,0 1 0 0 0,0-1 0 0 0,0 1 0 0 0,0 1 0 0 0,0-1 0 0 0,0 0 0 0 0,0 1 0 0 0,1 0 0 0 0,-1 0-1 0 0,1 0 1 0 0,0 0 0 0 0,0 1 0 0 0,0-1 0 0 0,0 1 0 0 0,1 0 0 0 0,-1-1 0 0 0,1 1 0 0 0,-3 7 0 0 0,1-2 128 0 0,0 1 0 0 0,1-1 0 0 0,0 1 0 0 0,0 0 0 0 0,1 0 0 0 0,0 0 0 0 0,-1 21 0 0 0,3-29-330 0 0,0 1 0 0 0,0-1 0 0 0,0 1 0 0 0,0-1 0 0 0,1 0 0 0 0,-1 1 0 0 0,1-1-1 0 0,-1 0 1 0 0,1 1 0 0 0,0-1 0 0 0,0 0 0 0 0,0 1 0 0 0,0-1 0 0 0,0 0 0 0 0,0 0 0 0 0,1 0 0 0 0,-1 0-1 0 0,1 0 1 0 0,2 2 0 0 0,-3-3-44 0 0,1 0 0 0 0,0 0 0 0 0,0 0 0 0 0,0 0 0 0 0,0-1 0 0 0,0 1 0 0 0,0-1 0 0 0,0 1 0 0 0,0-1-1 0 0,1 1 1 0 0,-1-1 0 0 0,0 0 0 0 0,0 0 0 0 0,0 0 0 0 0,0-1 0 0 0,0 1 0 0 0,4-1 0 0 0,0-1-68 0 0,0 0 0 0 0,0 0 0 0 0,0-1-1 0 0,0 1 1 0 0,0-1 0 0 0,0-1 0 0 0,-1 1 0 0 0,1-1 0 0 0,-1 0 0 0 0,0 0 0 0 0,-1-1 0 0 0,1 1 0 0 0,4-7 0 0 0,-1-1-109 0 0,-1 1 0 0 0,0-2 0 0 0,-1 1 0 0 0,0-1 0 0 0,-1 0 0 0 0,-1 0 0 0 0,0 0 0 0 0,0-1 0 0 0,-2 0 0 0 0,1 1 0 0 0,-2-1 0 0 0,0-14 0 0 0,-1 26 863 0 0,-1 8-449 0 0,-2 18-1 0 0,2 0-1 0 0,0-1 1 0 0,1 1-1 0 0,2 0 1 0 0,6 38-1 0 0,0-21-73 0 0,2-1-1 0 0,23 59 0 0 0,-26-83-780 0 0,1-1-1 0 0,0 0 1 0 0,2 0-1 0 0,16 20 1 0 0,-5-6-4105 0 0,-14-19 2029 0 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9:01.578"/>
    </inkml:context>
    <inkml:brush xml:id="br0">
      <inkml:brushProperty name="width" value="0.05" units="cm"/>
      <inkml:brushProperty name="height" value="0.05" units="cm"/>
      <inkml:brushProperty name="color" value="#E71224"/>
    </inkml:brush>
  </inkml:definitions>
  <inkml:trace contextRef="#ctx0" brushRef="#br0">264 85 656 0 0,'-59'-4'1709'0'0,"0"3"0"0"0,-61 8 0 0 0,119-8-1682 0 0,0 1 1 0 0,0 0-1 0 0,0 0 0 0 0,0 0 1 0 0,0 0-1 0 0,0 0 1 0 0,0 0-1 0 0,0 1 1 0 0,1-1-1 0 0,-1 0 1 0 0,0 0-1 0 0,0 1 1 0 0,0-1-1 0 0,0 0 1 0 0,0 1-1 0 0,1-1 1 0 0,-1 1-1 0 0,0-1 1 0 0,0 1-1 0 0,1 0 1 0 0,-1-1-1 0 0,0 1 1 0 0,1 0-1 0 0,-1-1 1 0 0,1 1-1 0 0,-1 0 1 0 0,1 0-1 0 0,-1-1 1 0 0,1 1-1 0 0,-1 0 1 0 0,1 0-1 0 0,0 0 1 0 0,-1 0-1 0 0,1-1 1 0 0,0 1-1 0 0,0 0 1 0 0,0 0-1 0 0,0 0 1 0 0,0 0-1 0 0,0 0 1 0 0,0 0-1 0 0,0 0 1 0 0,0 0-1 0 0,0 0 1 0 0,0 0-1 0 0,1-1 1 0 0,-1 1-1 0 0,0 0 1 0 0,1 0-1 0 0,-1 0 0 0 0,0 0 1 0 0,1-1-1 0 0,-1 1 1 0 0,1 0-1 0 0,0 1 1 0 0,3 4 55 0 0,1 1 0 0 0,0-1 1 0 0,0 1-1 0 0,11 10 0 0 0,1-3 24 0 0,1-1-1 0 0,0 0 1 0 0,1-1-1 0 0,35 16 1 0 0,87 28 209 0 0,-44-27-120 0 0,1-4 0 0 0,2-5 0 0 0,192 15 1 0 0,310-31 421 0 0,279-87 449 0 0,-672 44-73 0 0,-2-9 0 0 0,329-123 0 0 0,-518 164-922 0 0,26-10 253 0 0,1 2-1 0 0,85-17 1 0 0,-129 31-363 0 0,1 1 0 0 0,-1 0 0 0 0,0 0 0 0 0,0 0 0 0 0,0-1 0 0 0,0 1 0 0 0,1 0 1 0 0,-1 0-1 0 0,0 1 0 0 0,0-1 0 0 0,0 0 0 0 0,1 0 0 0 0,-1 1 0 0 0,0-1 0 0 0,0 0 1 0 0,0 1-1 0 0,0-1 0 0 0,0 1 0 0 0,0 0 0 0 0,0-1 0 0 0,0 1 0 0 0,0 0 0 0 0,0-1 0 0 0,0 1 1 0 0,0 0-1 0 0,0 0 0 0 0,-1 0 0 0 0,2 1 0 0 0,-1 1-131 0 0,-1-1 1 0 0,1 0-1 0 0,-1 1 1 0 0,1-1-1 0 0,-1 1 1 0 0,0-1-1 0 0,0 1 1 0 0,0-1-1 0 0,0 1 1 0 0,0-1-1 0 0,-1 1 1 0 0,0 4-1 0 0,-4 7-1144 0 0,0 0 0 0 0,0-1 0 0 0,-12 22 0 0 0,-22 25-2366 0 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0:20.434"/>
    </inkml:context>
    <inkml:brush xml:id="br0">
      <inkml:brushProperty name="width" value="0.05" units="cm"/>
      <inkml:brushProperty name="height" value="0.05" units="cm"/>
      <inkml:brushProperty name="color" value="#E71224"/>
    </inkml:brush>
  </inkml:definitions>
  <inkml:trace contextRef="#ctx0" brushRef="#br0">177 506 84 0 0,'0'0'631'0'0,"0"-11"1436"0"0,1-30-1487 0 0,-3-1-1 0 0,-1 1 1 0 0,-12-53-1 0 0,17 76-82 0 0,-2 18-485 0 0,0 0 0 0 0,0 0 0 0 0,0 0 0 0 0,-1 0 0 0 0,1 0 1 0 0,0-1-1 0 0,0 1 0 0 0,0 0 0 0 0,0 0 0 0 0,0 0 0 0 0,0 0 0 0 0,0-1 0 0 0,0 1 0 0 0,0 0 1 0 0,0 0-1 0 0,0 0 0 0 0,0 0 0 0 0,1 0 0 0 0,-1-1 0 0 0,0 1 0 0 0,0 0 0 0 0,0 0 0 0 0,0 0 0 0 0,0 0 1 0 0,0 0-1 0 0,0-1 0 0 0,0 1 0 0 0,0 0 0 0 0,0 0 0 0 0,1 0 0 0 0,-1 0 0 0 0,0 0 0 0 0,0 0 1 0 0,0 0-1 0 0,0-1 0 0 0,0 1 0 0 0,1 0 0 0 0,-1 0 0 0 0,0 0 0 0 0,0 0 0 0 0,0 0 0 0 0,0 0 0 0 0,0 0 1 0 0,1 0-1 0 0,-1 0 0 0 0,0 0 0 0 0,0 0 0 0 0,0 0 0 0 0,0 0 0 0 0,1 0 0 0 0,-1 0 0 0 0,0 0 1 0 0,0 0-1 0 0,0 0 0 0 0,0 0 0 0 0,1 0 0 0 0,-1 0 0 0 0,0 0 0 0 0,0 1 0 0 0,29 104 653 0 0,20 134 0 0 0,-35-160-511 0 0,33 189 299 0 0,22 114 190 0 0,-51-295-804 0 0,-17-85 80 0 0,-2-2 75 0 0,1-1-1 0 0,0 1 0 0 0,0 0 0 0 0,0 0 1 0 0,0 0-1 0 0,0 0 0 0 0,-1 0 0 0 0,1 0 0 0 0,0 0 1 0 0,0 0-1 0 0,0-1 0 0 0,0 1 0 0 0,-1 0 0 0 0,1 0 1 0 0,0 0-1 0 0,0 0 0 0 0,0 0 0 0 0,0 0 0 0 0,-1 0 1 0 0,1 0-1 0 0,0 0 0 0 0,0 0 0 0 0,0 0 1 0 0,-1 0-1 0 0,1 0 0 0 0,0 0 0 0 0,0 1 0 0 0,0-1 1 0 0,0 0-1 0 0,-1 0 0 0 0,1 0 0 0 0,0 0 0 0 0,0 0 1 0 0,0 0-1 0 0,0 0 0 0 0,-1 0 0 0 0,1 1 0 0 0,0-1 1 0 0,0 0-1 0 0,0 0 0 0 0,0 0 0 0 0,0 0 1 0 0,0 0-1 0 0,0 1 0 0 0,0-1 0 0 0,-1 0 0 0 0,1 0 1 0 0,0 0-1 0 0,0 0 0 0 0,0 1 0 0 0,0-1 0 0 0,0 0 1 0 0,0 0-1 0 0,0 0 0 0 0,0 1 0 0 0,0-1 0 0 0,0 0 1 0 0,0 0-1 0 0,0 0 0 0 0,0 1 0 0 0,0-1 1 0 0,0 0-1 0 0,0 0 0 0 0,1 0 0 0 0,-1 1 0 0 0,-9-9-42 0 0,0-1-1 0 0,0 1 1 0 0,1-1 0 0 0,1-1-1 0 0,-1 1 1 0 0,2-1-1 0 0,-1-1 1 0 0,-4-11-1 0 0,-44-100-257 0 0,48 103 265 0 0,-48-126-275 0 0,6-3 1 0 0,6-2 0 0 0,7-1-1 0 0,-27-260 1 0 0,62 399 318 0 0,0 0 0 0 0,0 0-1 0 0,2 0 1 0 0,-1-1 0 0 0,1 1 0 0 0,1 0 0 0 0,0 0-1 0 0,1 1 1 0 0,0-1 0 0 0,7-16 0 0 0,-9 26-2 0 0,0 0 0 0 0,0 0 0 0 0,0 0 0 0 0,0 0 0 0 0,1 1 0 0 0,-1-1 1 0 0,1 0-1 0 0,-1 0 0 0 0,1 1 0 0 0,0-1 0 0 0,0 1 0 0 0,-1 0 0 0 0,1-1 0 0 0,0 1 1 0 0,0 0-1 0 0,0 0 0 0 0,0 0 0 0 0,1 0 0 0 0,-1 1 0 0 0,0-1 0 0 0,0 0 1 0 0,0 1-1 0 0,1 0 0 0 0,-1-1 0 0 0,0 1 0 0 0,1 0 0 0 0,-1 0 0 0 0,0 0 1 0 0,0 1-1 0 0,1-1 0 0 0,-1 1 0 0 0,0-1 0 0 0,0 1 0 0 0,0 0 0 0 0,1-1 1 0 0,2 3-1 0 0,7 2 1 0 0,-1 1 0 0 0,0 0 0 0 0,0 0 0 0 0,0 1 0 0 0,10 10 0 0 0,-1 0 4 0 0,-1 1 0 0 0,-1 1 0 0 0,0 1 0 0 0,18 27 0 0 0,53 94 0 0 0,-72-113 4 0 0,4 7 26 0 0,-2 1 0 0 0,-1 1 0 0 0,-2 0 0 0 0,-2 2 0 0 0,17 68 0 0 0,-29-98 31 0 0,-1-1 0 0 0,0 1 0 0 0,-1 0 0 0 0,0-1 1 0 0,0 1-1 0 0,-1-1 0 0 0,0 1 0 0 0,-1-1 0 0 0,1 1 0 0 0,-2-1 1 0 0,1 0-1 0 0,-6 11 0 0 0,3-7 38 0 0,-2-1 0 0 0,1 0-1 0 0,-2-1 1 0 0,1 1 0 0 0,-2-1-1 0 0,1-1 1 0 0,-15 13 0 0 0,-5 0 95 0 0,0-1 0 0 0,-1-2 0 0 0,-1-1 0 0 0,-1-1 0 0 0,-36 14 0 0 0,59-28-252 0 0,0 1 1 0 0,1-1-1 0 0,-1 0 1 0 0,-1-1-1 0 0,1 1 1 0 0,0-2-1 0 0,-1 1 1 0 0,1-1-1 0 0,-1-1 1 0 0,1 1-1 0 0,-1-1 1 0 0,-13-2-1 0 0,22 1-67 0 0,-1 1-1 0 0,0 0 1 0 0,0-1-1 0 0,0 1 1 0 0,1-1-1 0 0,-1 1 1 0 0,0-1-1 0 0,0 1 1 0 0,1-1-1 0 0,-1 1 1 0 0,0-1 0 0 0,1 0-1 0 0,-1 1 1 0 0,1-1-1 0 0,-1 0 1 0 0,1 0-1 0 0,-1 1 1 0 0,1-1-1 0 0,0 0 1 0 0,-1 0-1 0 0,1 0 1 0 0,0 0-1 0 0,0 0 1 0 0,-1 1-1 0 0,1-1 1 0 0,0 0 0 0 0,0 0-1 0 0,0 0 1 0 0,0 0-1 0 0,0 0 1 0 0,0 0-1 0 0,1 0 1 0 0,-1 1-1 0 0,0-1 1 0 0,0 0-1 0 0,1 0 1 0 0,-1 0-1 0 0,0 0 1 0 0,1 1-1 0 0,0-3 1 0 0,6-9-1783 0 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0:20.842"/>
    </inkml:context>
    <inkml:brush xml:id="br0">
      <inkml:brushProperty name="width" value="0.05" units="cm"/>
      <inkml:brushProperty name="height" value="0.05" units="cm"/>
      <inkml:brushProperty name="color" value="#E71224"/>
    </inkml:brush>
  </inkml:definitions>
  <inkml:trace contextRef="#ctx0" brushRef="#br0">1 450 100 0 0,'8'28'942'0'0,"-2"0"-1"0"0,0 1 1 0 0,-2-1-1 0 0,1 58 1 0 0,0-5 85 0 0,-3-48-667 0 0,-3-24-388 0 0,1-1-1 0 0,1 0 1 0 0,-1 0-1 0 0,1 1 1 0 0,1-1-1 0 0,-1 0 0 0 0,1 0 1 0 0,1 0-1 0 0,0 0 1 0 0,7 15-1 0 0,-7-21-298 0 0</inkml:trace>
  <inkml:trace contextRef="#ctx0" brushRef="#br0" timeOffset="1">57 14 576 0 0,'-7'-13'4464'0'0,"3"13"-1873"0"0,3 27-1103 0 0,11 48-2040 0 0,-8-67 361 0 0,0-1-1 0 0,0-1 1 0 0,1 1 0 0 0,0 0 0 0 0,0-1 0 0 0,7 10 0 0 0,18 15-3725 0 0,-14-22 2051 0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0:21.201"/>
    </inkml:context>
    <inkml:brush xml:id="br0">
      <inkml:brushProperty name="width" value="0.05" units="cm"/>
      <inkml:brushProperty name="height" value="0.05" units="cm"/>
      <inkml:brushProperty name="color" value="#E71224"/>
    </inkml:brush>
  </inkml:definitions>
  <inkml:trace contextRef="#ctx0" brushRef="#br0">12 339 912 0 0,'-1'1'151'0'0,"0"0"0"0"0,0 0 0 0 0,0 0 1 0 0,0 0-1 0 0,0 0 0 0 0,0 1 0 0 0,1-1 0 0 0,-1 0 0 0 0,0 1 0 0 0,1-1 0 0 0,-1 0 0 0 0,1 1 1 0 0,-1-1-1 0 0,1 1 0 0 0,0-1 0 0 0,0 0 0 0 0,0 1 0 0 0,0-1 0 0 0,0 1 0 0 0,0-1 0 0 0,0 1 1 0 0,0-1-1 0 0,0 1 0 0 0,1-1 0 0 0,-1 0 0 0 0,0 1 0 0 0,1-1 0 0 0,-1 1 0 0 0,1-1 0 0 0,0 0 1 0 0,-1 0-1 0 0,1 1 0 0 0,0-1 0 0 0,0 0 0 0 0,0 0 0 0 0,1 1 0 0 0,-1-1-114 0 0,0-1 0 0 0,0 0-1 0 0,0 0 1 0 0,0 1 0 0 0,0-1-1 0 0,0 0 1 0 0,1 0 0 0 0,-1 0-1 0 0,0 0 1 0 0,0 0 0 0 0,0-1-1 0 0,0 1 1 0 0,0 0 0 0 0,0 0-1 0 0,0-1 1 0 0,0 1 0 0 0,0-1-1 0 0,0 1 1 0 0,0-1 0 0 0,1 0 0 0 0,22-15 260 0 0,-19 12-161 0 0,23-18-14 0 0,-1-1-1 0 0,-1-1 0 0 0,-1-1 0 0 0,-1-2 1 0 0,25-34-1 0 0,-45 55-168 0 0,-1-1 0 0 0,0 1 1 0 0,0-1-1 0 0,0 1 0 0 0,0-1 0 0 0,-1 0 1 0 0,0 0-1 0 0,-1-1 0 0 0,0 1 1 0 0,0 0-1 0 0,0 0 0 0 0,-1-12 0 0 0,0 16 60 0 0,0-1 0 0 0,-1 1 0 0 0,1-1 1 0 0,-1 1-1 0 0,1-1 0 0 0,-1 1 0 0 0,0-1 0 0 0,0 1 0 0 0,-1 0 0 0 0,1-1 0 0 0,-1 1 0 0 0,0 0 0 0 0,0 0 0 0 0,0 0 0 0 0,0 0 0 0 0,0 1 0 0 0,0-1 0 0 0,-1 0 0 0 0,1 1 0 0 0,-1 0 0 0 0,0-1 0 0 0,0 1 0 0 0,0 0 0 0 0,0 1 0 0 0,0-1 0 0 0,0 0 0 0 0,-5-1 0 0 0,5 3 22 0 0,1-1-1 0 0,-1 1 1 0 0,1 0 0 0 0,-1 0-1 0 0,0 0 1 0 0,1 0 0 0 0,-1 1 0 0 0,1-1-1 0 0,-1 0 1 0 0,0 1 0 0 0,1 0-1 0 0,-1 0 1 0 0,1 0 0 0 0,0 0-1 0 0,-1 0 1 0 0,1 0 0 0 0,0 1-1 0 0,0-1 1 0 0,0 1 0 0 0,0-1-1 0 0,0 1 1 0 0,-2 2 0 0 0,-2 2 71 0 0,0 0 0 0 0,1 0 0 0 0,0 1 0 0 0,0 0 0 0 0,-6 11 0 0 0,4-3 9 0 0,1 1 0 0 0,0-1-1 0 0,1 1 1 0 0,1 0 0 0 0,1 0-1 0 0,0 0 1 0 0,1 1 0 0 0,1-1-1 0 0,1 33 1 0 0,2-29-51 0 0,0 1 0 0 0,1-1 0 0 0,1 1 0 0 0,1-1 0 0 0,0-1 0 0 0,2 1 0 0 0,14 30 0 0 0,-18-44-128 0 0,1 0 0 0 0,-1-1 0 0 0,1 1 0 0 0,0-1 0 0 0,0 0 0 0 0,0 0 1 0 0,1-1-1 0 0,-1 1 0 0 0,1-1 0 0 0,0 0 0 0 0,1 0 0 0 0,8 5 0 0 0,-10-8-146 0 0,0 1-1 0 0,0-1 1 0 0,0 0 0 0 0,0 0 0 0 0,0 0-1 0 0,0 0 1 0 0,0-1 0 0 0,0 1 0 0 0,0-1-1 0 0,1 0 1 0 0,-1-1 0 0 0,0 1 0 0 0,0-1-1 0 0,0 1 1 0 0,0-1 0 0 0,0-1 0 0 0,0 1-1 0 0,0 0 1 0 0,0-1 0 0 0,6-3 0 0 0,4-5-2077 0 0,2 1 175 0 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0:21.549"/>
    </inkml:context>
    <inkml:brush xml:id="br0">
      <inkml:brushProperty name="width" value="0.05" units="cm"/>
      <inkml:brushProperty name="height" value="0.05" units="cm"/>
      <inkml:brushProperty name="color" value="#E71224"/>
    </inkml:brush>
  </inkml:definitions>
  <inkml:trace contextRef="#ctx0" brushRef="#br0">1 201 876 0 0,'5'14'781'0'0,"0"0"-1"0"0,0 0 0 0 0,-1 1 1 0 0,2 20-1 0 0,-4-21-82 0 0,1 1-1 0 0,0-1 1 0 0,1 0 0 0 0,11 25-1 0 0,-15-39-668 0 0,0 0 0 0 0,0 1 0 0 0,0-1-1 0 0,0 0 1 0 0,0 1 0 0 0,0-1 0 0 0,0 0 0 0 0,0 1-1 0 0,1-1 1 0 0,-1 0 0 0 0,0 1 0 0 0,0-1 0 0 0,0 0-1 0 0,1 0 1 0 0,-1 1 0 0 0,0-1 0 0 0,0 0 0 0 0,1 0 0 0 0,-1 1-1 0 0,0-1 1 0 0,0 0 0 0 0,1 0 0 0 0,-1 0 0 0 0,0 1-1 0 0,1-1 1 0 0,-1 0 0 0 0,0 0 0 0 0,1 0 0 0 0,-1 0 0 0 0,0 0-1 0 0,1 0 1 0 0,-1 0 0 0 0,1 0 0 0 0,-1 0 0 0 0,0 0-1 0 0,1 0 1 0 0,-1 0 0 0 0,0 0 0 0 0,1 0 0 0 0,-1 0-1 0 0,0 0 1 0 0,1 0 0 0 0,0-1 0 0 0,9-17 231 0 0,6-40-678 0 0,-15 49 498 0 0,11-41-216 0 0,-7 19 50 0 0,2 0 0 0 0,2 0 1 0 0,1 1-1 0 0,1 0 0 0 0,19-36 0 0 0,-29 63 139 0 0,1 0 0 0 0,0 0 0 0 0,0 0 0 0 0,0 0 0 0 0,1 1 0 0 0,-1-1-1 0 0,1 1 1 0 0,-1-1 0 0 0,1 1 0 0 0,0 0 0 0 0,0 0 0 0 0,0 0 0 0 0,0 0-1 0 0,0 1 1 0 0,5-3 0 0 0,-5 4 7 0 0,-1 0 1 0 0,0 0-1 0 0,0 0 0 0 0,1 0 0 0 0,-1 0 1 0 0,0 0-1 0 0,0 0 0 0 0,1 1 0 0 0,-1-1 1 0 0,0 1-1 0 0,0 0 0 0 0,0 0 0 0 0,0-1 1 0 0,0 1-1 0 0,0 1 0 0 0,0-1 0 0 0,0 0 1 0 0,0 0-1 0 0,0 1 0 0 0,-1-1 0 0 0,1 1 1 0 0,0-1-1 0 0,-1 1 0 0 0,0 0 0 0 0,2 2 1 0 0,7 10 123 0 0,-2 1 0 0 0,0-1 1 0 0,-1 1-1 0 0,0 1 1 0 0,-1 0-1 0 0,-1 0 0 0 0,0 0 1 0 0,3 29-1 0 0,-4-24-127 0 0,1-1 0 0 0,0-1 1 0 0,1 1-1 0 0,1-1 0 0 0,15 28 0 0 0,-19-42-265 0 0,0 0 0 0 0,0 0 0 0 0,1 0 0 0 0,-1-1-1 0 0,1 1 1 0 0,7 5 0 0 0,-9-9-112 0 0,-1 0 0 0 0,1 1-1 0 0,0-1 1 0 0,0 0-1 0 0,0-1 1 0 0,1 1 0 0 0,-1 0-1 0 0,0 0 1 0 0,0-1-1 0 0,0 1 1 0 0,0-1 0 0 0,1 0-1 0 0,-1 0 1 0 0,0 0-1 0 0,0 0 1 0 0,1 0 0 0 0,-1 0-1 0 0,0 0 1 0 0,0-1 0 0 0,4 0-1 0 0,9-5-2510 0 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0:22.227"/>
    </inkml:context>
    <inkml:brush xml:id="br0">
      <inkml:brushProperty name="width" value="0.05" units="cm"/>
      <inkml:brushProperty name="height" value="0.05" units="cm"/>
      <inkml:brushProperty name="color" value="#E71224"/>
    </inkml:brush>
  </inkml:definitions>
  <inkml:trace contextRef="#ctx0" brushRef="#br0">293 55 596 0 0,'-7'-5'419'0'0,"0"-1"-1"0"0,0 1 0 0 0,0 1 1 0 0,0-1-1 0 0,-1 1 1 0 0,1 1-1 0 0,-1-1 1 0 0,0 1-1 0 0,-1 1 1 0 0,1-1-1 0 0,0 1 1 0 0,-11 0-1 0 0,-3-1 111 0 0,0 0-1 0 0,0 2 0 0 0,-33 3 0 0 0,49-2-393 0 0,0 1-1 0 0,1 0 1 0 0,-1 0-1 0 0,1 1 1 0 0,-1-1-1 0 0,1 1 1 0 0,0 0-1 0 0,0 1 1 0 0,-7 3-1 0 0,12-3-101 0 0,0-1 1 0 0,1 1-1 0 0,-1-1 0 0 0,1 1 0 0 0,0-1 0 0 0,0 1 1 0 0,0-1-1 0 0,0 0 0 0 0,0 1 0 0 0,3 3 1 0 0,10 15 68 0 0,2 0 1 0 0,29 30-1 0 0,16 19-27 0 0,-23-19-49 0 0,-2 2 0 0 0,-3 2 0 0 0,30 65 0 0 0,-47-85 107 0 0,-2 1 0 0 0,-2 0 0 0 0,-1 1 0 0 0,-2 1 0 0 0,-1-1 0 0 0,3 61 0 0 0,-10-92-73 0 0,-1 1 1 0 0,0-1-1 0 0,-1 1 0 0 0,0-1 1 0 0,0 0-1 0 0,0 1 0 0 0,-1-1 1 0 0,0 0-1 0 0,0 0 0 0 0,0 0 0 0 0,-6 10 1 0 0,7-14-48 0 0,-1 0 0 0 0,0 1 0 0 0,0-1 0 0 0,0 0 0 0 0,0 0 0 0 0,0 0 1 0 0,0 0-1 0 0,0 0 0 0 0,-1 0 0 0 0,1-1 0 0 0,0 1 0 0 0,-1-1 0 0 0,0 0 0 0 0,1 0 0 0 0,-1 0 1 0 0,0 0-1 0 0,0 0 0 0 0,1 0 0 0 0,-1-1 0 0 0,0 1 0 0 0,0-1 0 0 0,0 0 0 0 0,0 0 0 0 0,0 0 0 0 0,0 0 1 0 0,1 0-1 0 0,-6-2 0 0 0,2 1-24 0 0,1-1 0 0 0,-1 0 0 0 0,1 0 0 0 0,0 0-1 0 0,-1-1 1 0 0,1 0 0 0 0,0 0 0 0 0,1 0 0 0 0,-1 0 0 0 0,1-1 0 0 0,-1 0 0 0 0,1 0 0 0 0,0 0 0 0 0,0 0 0 0 0,1-1 0 0 0,-1 0 0 0 0,1 1 0 0 0,0-1 0 0 0,1 0-1 0 0,-1-1 1 0 0,1 1 0 0 0,-3-10 0 0 0,2 6-23 0 0,0-1-1 0 0,1 1 1 0 0,1-1 0 0 0,0 0-1 0 0,0 1 1 0 0,1-1-1 0 0,0 0 1 0 0,0 0-1 0 0,1 1 1 0 0,1-1 0 0 0,0 0-1 0 0,5-17 1 0 0,-4 22 19 0 0,0 0 1 0 0,0-1-1 0 0,0 1 1 0 0,0 1 0 0 0,1-1-1 0 0,0 0 1 0 0,0 1-1 0 0,0 0 1 0 0,0 0-1 0 0,1 0 1 0 0,-1 0-1 0 0,1 1 1 0 0,0 0 0 0 0,0 0-1 0 0,1 0 1 0 0,-1 0-1 0 0,0 1 1 0 0,9-3-1 0 0,12-2 33 0 0,1 0 0 0 0,47-5-1 0 0,-41 7 39 0 0,-9 1-26 0 0,0-2-1 0 0,0 0 0 0 0,0-1 0 0 0,-1-2 1 0 0,0 0-1 0 0,-1-1 0 0 0,0-2 0 0 0,24-16 1 0 0,-17 9-1 0 0,5-3-42 0 0,-1-1-1 0 0,-1-1 1 0 0,33-34-1 0 0,-57 50-17 0 0,0-1 0 0 0,-1 1 0 0 0,0-1 0 0 0,-1-1 0 0 0,0 1 0 0 0,0-1 0 0 0,-1 0 0 0 0,0-1 0 0 0,-1 1 0 0 0,0-1 0 0 0,-1 0 0 0 0,0 0 0 0 0,-1 0-1 0 0,0 0 1 0 0,1-23 0 0 0,-3 26 22 0 0,0 0 0 0 0,-1 0 0 0 0,0-1 0 0 0,0 1-1 0 0,-1 0 1 0 0,0 0 0 0 0,-1 0 0 0 0,1 1 0 0 0,-1-1-1 0 0,-1 1 1 0 0,0-1 0 0 0,-4-6 0 0 0,6 11 31 0 0,-1 0 0 0 0,1 0 0 0 0,-1 0 0 0 0,0 0 0 0 0,0 1 0 0 0,0-1-1 0 0,0 1 1 0 0,0 0 0 0 0,-1 0 0 0 0,1 0 0 0 0,-1 0 0 0 0,1 1 0 0 0,-1-1 0 0 0,0 1 0 0 0,0 0 0 0 0,1 0 0 0 0,-1 0 0 0 0,0 1 0 0 0,0-1 0 0 0,0 1 0 0 0,0 0 0 0 0,0 0 0 0 0,0 1 0 0 0,1-1 0 0 0,-1 1 0 0 0,0-1 0 0 0,-4 3 0 0 0,-1-1 45 0 0,1 1 0 0 0,0 1 1 0 0,0 0-1 0 0,0 0 0 0 0,0 0 1 0 0,1 1-1 0 0,0 0 1 0 0,0 1-1 0 0,0-1 0 0 0,1 1 1 0 0,-1 1-1 0 0,1-1 0 0 0,1 1 1 0 0,-1 0-1 0 0,1 0 0 0 0,1 1 1 0 0,-1 0-1 0 0,1 0 0 0 0,-3 8 1 0 0,1-1 39 0 0,0 0 0 0 0,2 0 0 0 0,0 1 0 0 0,0-1 1 0 0,1 1-1 0 0,1 0 0 0 0,1 0 0 0 0,0 0 0 0 0,3 26 1 0 0,0-24-83 0 0,1 0 1 0 0,1 0 0 0 0,0 0 0 0 0,2-1 0 0 0,0 0 0 0 0,0 0 0 0 0,2 0-1 0 0,0-1 1 0 0,16 24 0 0 0,-18-32-158 0 0,1 1 0 0 0,0-1 0 0 0,0 0 1 0 0,1-1-1 0 0,0 0 0 0 0,0 0 0 0 0,1 0 0 0 0,0-1 0 0 0,0-1 0 0 0,0 0 0 0 0,1 0 0 0 0,-1 0 1 0 0,1-1-1 0 0,1-1 0 0 0,-1 0 0 0 0,0 0 0 0 0,19 2 0 0 0,-15-4-238 0 0,0-1 0 0 0,1 0 0 0 0,-1-1 1 0 0,0-1-1 0 0,26-6 0 0 0,63-25-4043 0 0,-94 30 3796 0 0,36-12-2079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48.167"/>
    </inkml:context>
    <inkml:brush xml:id="br0">
      <inkml:brushProperty name="width" value="0.05" units="cm"/>
      <inkml:brushProperty name="height" value="0.05" units="cm"/>
      <inkml:brushProperty name="color" value="#E71224"/>
    </inkml:brush>
  </inkml:definitions>
  <inkml:trace contextRef="#ctx0" brushRef="#br0">1 892 204 0 0,'22'-33'548'0'0,"1"1"0"0"0,2 1-1 0 0,1 1 1 0 0,1 1 0 0 0,2 1 0 0 0,1 2 0 0 0,56-38-1 0 0,-15 19-137 0 0,2 4-1 0 0,99-40 1 0 0,166-46 118 0 0,-224 86-387 0 0,45-11 5 0 0,2 8 1 0 0,2 6-1 0 0,2 8 1 0 0,184-10-1 0 0,94 6 14 0 0,-373 30-140 0 0,535-24 139 0 0,-322 22-45 0 0,17-1-13 0 0,-191 6-15 0 0,205 26 0 0 0,-101-2 34 0 0,70 5 47 0 0,496 83 417 0 0,-604-70-645 0 0,-97-22-14 0 0,-51-13 13 0 0,110 32 4 0 0,-124-33-74 0 0,-1 0 0 0 0,1 0 0 0 0,-1 2 0 0 0,0-1 0 0 0,0 2 0 0 0,-1-1 0 0 0,20 19 0 0 0,-30-25 4 0 0,1 0 0 0 0,-1 1 0 0 0,0-1 0 0 0,0 1-1 0 0,0-1 1 0 0,0 0 0 0 0,0 1 0 0 0,0 0 0 0 0,0-1 0 0 0,0 1-1 0 0,-1 0 1 0 0,1-1 0 0 0,-1 1 0 0 0,1 0 0 0 0,-1-1 0 0 0,0 1-1 0 0,1 0 1 0 0,-1 0 0 0 0,0 0 0 0 0,0-1 0 0 0,0 1 0 0 0,-1 0-1 0 0,1 0 1 0 0,0 0 0 0 0,-1-1 0 0 0,1 1 0 0 0,-1 0 0 0 0,1-1-1 0 0,-1 1 1 0 0,0 0 0 0 0,0-1 0 0 0,-1 3 0 0 0,-10 14-1712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9:01.042"/>
    </inkml:context>
    <inkml:brush xml:id="br0">
      <inkml:brushProperty name="width" value="0.05" units="cm"/>
      <inkml:brushProperty name="height" value="0.05" units="cm"/>
      <inkml:brushProperty name="color" value="#E71224"/>
    </inkml:brush>
  </inkml:definitions>
  <inkml:trace contextRef="#ctx0" brushRef="#br0">1 0 544 0 0,'0'0'2038'0'0,"3"6"-1260"0"0,4 7-425 0 0,0 0 0 0 0,-1 1 1 0 0,0 0-1 0 0,-1 1 1 0 0,-1-1-1 0 0,3 17 0 0 0,13 100 1049 0 0,-15-87-983 0 0,5 30 160 0 0,42 271 1490 0 0,-50-338-2163 0 0,-1-1 0 0 0,1 0 0 0 0,0 0 1 0 0,1 0-1 0 0,0 0 0 0 0,0 0 0 0 0,6 10 0 0 0,-8-15-71 0 0,0 0 0 0 0,0 1 1 0 0,0-1-1 0 0,0 0 0 0 0,0 1 1 0 0,0-1-1 0 0,1 0 0 0 0,-1 0 0 0 0,1 0 1 0 0,-1 0-1 0 0,0 0 0 0 0,1-1 1 0 0,-1 1-1 0 0,1 0 0 0 0,0-1 0 0 0,-1 1 1 0 0,1-1-1 0 0,-1 1 0 0 0,1-1 0 0 0,0 0 1 0 0,0 1-1 0 0,-1-1 0 0 0,1 0 1 0 0,0 0-1 0 0,-1-1 0 0 0,1 1 0 0 0,0 0 1 0 0,-1 0-1 0 0,1-1 0 0 0,0 1 1 0 0,-1-1-1 0 0,1 1 0 0 0,-1-1 0 0 0,4-2 1 0 0,6-5-1966 0 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0:22.573"/>
    </inkml:context>
    <inkml:brush xml:id="br0">
      <inkml:brushProperty name="width" value="0.05" units="cm"/>
      <inkml:brushProperty name="height" value="0.05" units="cm"/>
      <inkml:brushProperty name="color" value="#E71224"/>
    </inkml:brush>
  </inkml:definitions>
  <inkml:trace contextRef="#ctx0" brushRef="#br0">310 70 188 0 0,'-2'-5'426'0'0,"0"0"0"0"0,-1 0 0 0 0,0 0 0 0 0,0 0 0 0 0,0 1 0 0 0,-1 0 0 0 0,1-1-1 0 0,-1 1 1 0 0,0 0 0 0 0,-1 1 0 0 0,1-1 0 0 0,-8-4 0 0 0,10 7-247 0 0,-1-1-1 0 0,0 1 1 0 0,0 0 0 0 0,0 0-1 0 0,0 1 1 0 0,-1-1 0 0 0,1 0-1 0 0,0 1 1 0 0,0 0 0 0 0,0 0-1 0 0,0 0 1 0 0,-1 0 0 0 0,1 0-1 0 0,0 1 1 0 0,0-1 0 0 0,0 1-1 0 0,0 0 1 0 0,0 0 0 0 0,0 0-1 0 0,0 0 1 0 0,0 1 0 0 0,0-1-1 0 0,-3 3 1 0 0,-2 2-25 0 0,0 0 0 0 0,0 1 0 0 0,1-1 0 0 0,0 1 0 0 0,0 1 1 0 0,1-1-1 0 0,-1 1 0 0 0,2 1 0 0 0,-1-1 0 0 0,1 1 0 0 0,1-1 0 0 0,0 2 0 0 0,0-1 0 0 0,0 0 0 0 0,1 1 0 0 0,1-1 1 0 0,0 1-1 0 0,0 0 0 0 0,0 14 0 0 0,1-10-65 0 0,0 1 0 0 0,1-1 0 0 0,1 1 0 0 0,1-1 0 0 0,0 1 1 0 0,1-1-1 0 0,0 0 0 0 0,1 0 0 0 0,1 0 0 0 0,0-1 0 0 0,1 0 0 0 0,13 22 0 0 0,28 33 14 0 0,19 29-135 0 0,-63-91 7 0 0,0 0 0 0 0,0 0-1 0 0,0 1 1 0 0,-1-1 0 0 0,0 1 0 0 0,0 0 0 0 0,-1-1-1 0 0,0 1 1 0 0,0 0 0 0 0,-1 0 0 0 0,0 0 0 0 0,0 0-1 0 0,0-1 1 0 0,-1 1 0 0 0,0 0 0 0 0,0 0-1 0 0,-1 0 1 0 0,0-1 0 0 0,0 1 0 0 0,0-1 0 0 0,-1 0-1 0 0,0 1 1 0 0,0-1 0 0 0,-1 0 0 0 0,0-1 0 0 0,0 1-1 0 0,0-1 1 0 0,-1 0 0 0 0,1 0 0 0 0,-1 0 0 0 0,0 0-1 0 0,-1-1 1 0 0,1 0 0 0 0,-1 0 0 0 0,-9 5 0 0 0,12-8-66 0 0,-14 9-274 0 0,1-2 0 0 0,-26 10 0 0 0,37-16-131 0 0,0 0 1 0 0,0-1-1 0 0,-1 0 1 0 0,1 0-1 0 0,0-1 1 0 0,0 1-1 0 0,0-1 1 0 0,-1 0 0 0 0,1 0-1 0 0,0-1 1 0 0,0 0-1 0 0,0 0 1 0 0,-8-2-1 0 0,-4-4-2482 0 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0:26.954"/>
    </inkml:context>
    <inkml:brush xml:id="br0">
      <inkml:brushProperty name="width" value="0.05" units="cm"/>
      <inkml:brushProperty name="height" value="0.05" units="cm"/>
      <inkml:brushProperty name="color" value="#E71224"/>
    </inkml:brush>
  </inkml:definitions>
  <inkml:trace contextRef="#ctx0" brushRef="#br0">57 99 100 0 0,'-8'-4'1330'0'0,"-29"-7"2835"0"0,35 10-3305 0 0,-5-1-434 0 0,4 1-150 0 0,7 2 1416 0 0,26 1-1577 0 0,0 0 0 0 0,-1-2-1 0 0,1-1 1 0 0,38-7-1 0 0,121-31-250 0 0,-136 27-51 0 0,-22 5-300 0 0,23-5-547 0 0,-16 7-2860 0 0,-28 5 1822 0 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0:27.532"/>
    </inkml:context>
    <inkml:brush xml:id="br0">
      <inkml:brushProperty name="width" value="0.05" units="cm"/>
      <inkml:brushProperty name="height" value="0.05" units="cm"/>
      <inkml:brushProperty name="color" value="#E71224"/>
    </inkml:brush>
  </inkml:definitions>
  <inkml:trace contextRef="#ctx0" brushRef="#br0">26 1 528 0 0,'-26'4'3426'0'0,"27"4"-3183"0"0,0-1-1 0 0,0 1 1 0 0,1-1 0 0 0,0 0 0 0 0,0 0 0 0 0,0 0-1 0 0,1 0 1 0 0,0 0 0 0 0,5 7 0 0 0,-1 1 2 0 0,33 83 754 0 0,-23-54-545 0 0,1 0 1 0 0,2-1-1 0 0,2-1 0 0 0,42 60 1 0 0,-61-99-443 0 0,-1 1 0 0 0,1 0 1 0 0,1-1-1 0 0,-1 0 1 0 0,0 0-1 0 0,1 0 1 0 0,0 0-1 0 0,0 0 1 0 0,0-1-1 0 0,0 1 1 0 0,0-1-1 0 0,7 2 0 0 0,-8-3-41 0 0,0-1-1 0 0,1 1 0 0 0,-1-1 1 0 0,0 0-1 0 0,0 0 0 0 0,0 0 1 0 0,1-1-1 0 0,-1 1 0 0 0,0-1 0 0 0,0 0 1 0 0,0 0-1 0 0,0 0 0 0 0,0 0 1 0 0,0 0-1 0 0,0-1 0 0 0,0 1 1 0 0,0-1-1 0 0,-1 0 0 0 0,4-2 1 0 0,43-36-403 0 0,-35 27 338 0 0,0 1 0 0 0,2 0 0 0 0,-1 1 1 0 0,20-10-1 0 0,-29 19 95 0 0,0-1-1 0 0,0 1 1 0 0,-1 0 0 0 0,1 0 0 0 0,1 1-1 0 0,-1 0 1 0 0,0 0 0 0 0,0 0-1 0 0,0 1 1 0 0,1 0 0 0 0,-1 0 0 0 0,0 1-1 0 0,0-1 1 0 0,0 1 0 0 0,1 1 0 0 0,-1-1-1 0 0,6 3 1 0 0,2 3 3 0 0,-1-1 0 0 0,0 1 1 0 0,0 1-1 0 0,-1 1 0 0 0,0 0 0 0 0,-1 0 0 0 0,1 1 0 0 0,-2 0 0 0 0,1 1 1 0 0,-2 0-1 0 0,1 1 0 0 0,-2 0 0 0 0,11 18 0 0 0,-7-8 77 0 0,0 1-1 0 0,-1 0 0 0 0,-2 0 1 0 0,0 1-1 0 0,-2 1 1 0 0,0-1-1 0 0,3 28 1 0 0,-9-38 19 0 0,-1 0 0 0 0,0 0 0 0 0,-1 0 0 0 0,0 0 0 0 0,-1 0 0 0 0,-1 0 0 0 0,0-1 1 0 0,-1 1-1 0 0,0-1 0 0 0,-1 0 0 0 0,-1 0 0 0 0,0-1 0 0 0,-1 1 0 0 0,0-1 0 0 0,0-1 1 0 0,-2 1-1 0 0,1-1 0 0 0,-1-1 0 0 0,-1 0 0 0 0,0 0 0 0 0,0 0 0 0 0,-1-2 0 0 0,0 1 1 0 0,-1-1-1 0 0,0-1 0 0 0,0 0 0 0 0,-23 9 0 0 0,27-13-129 0 0,0-1 0 0 0,0 0 0 0 0,0 0 1 0 0,-1-1-1 0 0,1 0 0 0 0,0 0 0 0 0,-1-1 0 0 0,1 0 0 0 0,0 0 0 0 0,-1-1 0 0 0,1 0 0 0 0,0-1 1 0 0,0 0-1 0 0,-1 0 0 0 0,1 0 0 0 0,1-1 0 0 0,-1-1 0 0 0,-9-4 0 0 0,9 3-396 0 0,0-1 0 0 0,1 0 0 0 0,-1 0 0 0 0,1-1 0 0 0,0 0 1 0 0,1 0-1 0 0,0 0 0 0 0,0-1 0 0 0,0 0 0 0 0,1 0 0 0 0,0-1 0 0 0,1 1 0 0 0,0-1 0 0 0,0 0 0 0 0,-3-13 0 0 0,-1-14-2238 0 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0:27.905"/>
    </inkml:context>
    <inkml:brush xml:id="br0">
      <inkml:brushProperty name="width" value="0.05" units="cm"/>
      <inkml:brushProperty name="height" value="0.05" units="cm"/>
      <inkml:brushProperty name="color" value="#E71224"/>
    </inkml:brush>
  </inkml:definitions>
  <inkml:trace contextRef="#ctx0" brushRef="#br0">0 50 44 0 0,'9'-4'1870'0'0,"-1"0"0"0"0,1 1 0 0 0,0 0-1 0 0,15-4 1 0 0,75-6 525 0 0,-59 9-1459 0 0,185-7-446 0 0,-77 15-5059 0 0,-119-5 1296 0 0,7-3 249 0 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0:28.247"/>
    </inkml:context>
    <inkml:brush xml:id="br0">
      <inkml:brushProperty name="width" value="0.05" units="cm"/>
      <inkml:brushProperty name="height" value="0.05" units="cm"/>
      <inkml:brushProperty name="color" value="#E71224"/>
    </inkml:brush>
  </inkml:definitions>
  <inkml:trace contextRef="#ctx0" brushRef="#br0">31 213 564 0 0,'-6'-5'586'0'0,"3"3"-232"0"0,1 0 1 0 0,-1 0-1 0 0,1 0 0 0 0,0 0 1 0 0,0 0-1 0 0,0 0 0 0 0,0-1 0 0 0,0 1 1 0 0,0-1-1 0 0,-1-3 0 0 0,3 5-281 0 0,0 0 0 0 0,0 0 0 0 0,0-1 0 0 0,1 1 0 0 0,-1 0-1 0 0,0-1 1 0 0,1 1 0 0 0,-1 0 0 0 0,0 0 0 0 0,1-1 0 0 0,0 1-1 0 0,-1 0 1 0 0,1 0 0 0 0,0 0 0 0 0,-1 0 0 0 0,1 0 0 0 0,0 0 0 0 0,0 0-1 0 0,0 0 1 0 0,0 0 0 0 0,0 0 0 0 0,0 1 0 0 0,0-1 0 0 0,0 0 0 0 0,1 1-1 0 0,-1-1 1 0 0,0 0 0 0 0,2 0 0 0 0,29-16 545 0 0,0 1 1 0 0,69-23-1 0 0,75-11-485 0 0,-107 32-206 0 0,-61 15 58 0 0,0 1 0 0 0,0 1-1 0 0,0 0 1 0 0,0 0-1 0 0,0 0 1 0 0,0 1-1 0 0,0 0 1 0 0,11 2-1 0 0,-15-1 29 0 0,0 0 1 0 0,-1 0-1 0 0,1 0 0 0 0,0 1 0 0 0,-1-1 0 0 0,1 1 0 0 0,-1 0 0 0 0,0 0 0 0 0,1 0 1 0 0,-1 1-1 0 0,0-1 0 0 0,0 1 0 0 0,-1-1 0 0 0,1 1 0 0 0,-1 0 0 0 0,1 0 0 0 0,-1 1 1 0 0,0-1-1 0 0,2 4 0 0 0,2 5 75 0 0,-1 0-1 0 0,0 0 1 0 0,-1 1 0 0 0,0 0 0 0 0,-1 0-1 0 0,2 17 1 0 0,2 82 399 0 0,-6-84-357 0 0,-12 327 1317 0 0,3-241-798 0 0,5 1 0 0 0,14 145-1 0 0,-9-247-808 0 0,6 44-811 0 0,2-22-2667 0 0,-8-29 211 0 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0:28.609"/>
    </inkml:context>
    <inkml:brush xml:id="br0">
      <inkml:brushProperty name="width" value="0.05" units="cm"/>
      <inkml:brushProperty name="height" value="0.05" units="cm"/>
      <inkml:brushProperty name="color" value="#E71224"/>
    </inkml:brush>
  </inkml:definitions>
  <inkml:trace contextRef="#ctx0" brushRef="#br0">35 189 11341 0 0,'-3'-3'20'0'0,"-2"-4"127"0"0,0 0 0 0 0,0 0 0 0 0,1-1 0 0 0,-5-10-1 0 0,9 16-115 0 0,-1 1-1 0 0,1-1 1 0 0,-1 0-1 0 0,1 1 1 0 0,-1-1-1 0 0,1 0 1 0 0,0 1-1 0 0,0-1 1 0 0,-1 0-1 0 0,1 1 0 0 0,1-1 1 0 0,-1 0-1 0 0,0 1 1 0 0,0-1-1 0 0,1 0 1 0 0,-1 1-1 0 0,1-1 1 0 0,-1 0-1 0 0,1 1 1 0 0,-1-1-1 0 0,1 1 1 0 0,0-1-1 0 0,0 1 0 0 0,0-1 1 0 0,0 1-1 0 0,0 0 1 0 0,0-1-1 0 0,1 1 1 0 0,0-1-1 0 0,13-8 125 0 0,0 0-1 0 0,0 1 0 0 0,1 1 1 0 0,0 1-1 0 0,0 0 1 0 0,1 1-1 0 0,0 1 1 0 0,26-5-1 0 0,0 2 168 0 0,1 3 0 0 0,56 0 0 0 0,-48 5-45 0 0,55 9-1 0 0,129 32-622 0 0,-193-31-660 0 0,59 22 0 0 0,-11 8-6771 0 0,-71-30 4522 0 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0:29.108"/>
    </inkml:context>
    <inkml:brush xml:id="br0">
      <inkml:brushProperty name="width" value="0.05" units="cm"/>
      <inkml:brushProperty name="height" value="0.05" units="cm"/>
      <inkml:brushProperty name="color" value="#E71224"/>
    </inkml:brush>
  </inkml:definitions>
  <inkml:trace contextRef="#ctx0" brushRef="#br0">138 6 496 0 0,'-3'-5'776'0'0,"0"11"2028"0"0,-4 32-2082 0 0,2 1 0 0 0,-1 56 0 0 0,2-24-271 0 0,-67 523 2466 0 0,48-421-2097 0 0,19-146-713 0 0,-6 70 347 0 0,9-86-519 0 0,1-1 0 0 0,0 1 0 0 0,1-1 0 0 0,0 1 0 0 0,1 0 0 0 0,5 16 0 0 0,-6-25-34 0 0,-1 0 0 0 0,1 0 0 0 0,0 0 0 0 0,1 0 0 0 0,-1 0 0 0 0,0-1 0 0 0,0 1 0 0 0,1 0 0 0 0,-1-1 0 0 0,1 1 0 0 0,1 1 0 0 0,-2-3-175 0 0,-1 1 0 0 0,1-1 0 0 0,0 1 0 0 0,0-1 0 0 0,0 1 0 0 0,-1-1 0 0 0,1 0 0 0 0,0 0 0 0 0,0 1 0 0 0,0-1 0 0 0,0 0 0 0 0,0 0 0 0 0,-1 0 0 0 0,1 0 0 0 0,0 0 0 0 0,2 0 0 0 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0:29.652"/>
    </inkml:context>
    <inkml:brush xml:id="br0">
      <inkml:brushProperty name="width" value="0.05" units="cm"/>
      <inkml:brushProperty name="height" value="0.05" units="cm"/>
      <inkml:brushProperty name="color" value="#E71224"/>
    </inkml:brush>
  </inkml:definitions>
  <inkml:trace contextRef="#ctx0" brushRef="#br0">1 11 388 0 0,'0'-1'113'0'0,"1"0"-1"0"0,-1 1 1 0 0,1-1 0 0 0,-1 1 0 0 0,1-1-1 0 0,-1 0 1 0 0,1 1 0 0 0,0-1-1 0 0,-1 1 1 0 0,1-1 0 0 0,0 1-1 0 0,-1 0 1 0 0,1-1 0 0 0,0 1 0 0 0,-1 0-1 0 0,1-1 1 0 0,0 1 0 0 0,0 0-1 0 0,0 0 1 0 0,-1 0 0 0 0,1 0-1 0 0,0-1 1 0 0,0 1 0 0 0,0 0 0 0 0,-1 0-1 0 0,1 1 1 0 0,1-1 0 0 0,31-2 292 0 0,39 6 552 0 0,-1 3-1 0 0,83 19 1 0 0,-13-2-205 0 0,7-8-143 0 0,-86-12-313 0 0,0 4 0 0 0,68 16-1 0 0,-129-24-286 0 0,1 1 0 0 0,-1-1 0 0 0,0 0 0 0 0,0 0 0 0 0,0 1 0 0 0,0-1 0 0 0,0 1 0 0 0,0-1-1 0 0,0 1 1 0 0,1-1 0 0 0,-1 1 0 0 0,-1-1 0 0 0,1 1 0 0 0,0 0 0 0 0,0 0 0 0 0,0 0-1 0 0,0-1 1 0 0,0 1 0 0 0,-1 0 0 0 0,1 0 0 0 0,0 0 0 0 0,-1 0 0 0 0,1 0 0 0 0,-1 0-1 0 0,1 0 1 0 0,0 2 0 0 0,-2-2 0 0 0,1 1 0 0 0,0 0 0 0 0,0 0 0 0 0,-1-1 0 0 0,1 1 0 0 0,-1 0 0 0 0,0 0 0 0 0,1-1 0 0 0,-1 1 0 0 0,0-1 0 0 0,0 1 0 0 0,0-1 0 0 0,0 1 0 0 0,0-1 0 0 0,0 0 0 0 0,-2 2 0 0 0,-13 13 28 0 0,0-1 0 0 0,0 0 0 0 0,-1-2 0 0 0,-1 0 0 0 0,-1-1 0 0 0,1 0 1 0 0,-32 12-1 0 0,20-11-1 0 0,0-2-1 0 0,-1-1 1 0 0,0-2 0 0 0,-45 7 0 0 0,32-13-114 0 0,43-1 42 0 0,5 1-57 0 0,13 8 86 0 0,0 2 0 0 0,0 0 0 0 0,-1 0 0 0 0,-1 2-1 0 0,0 0 1 0 0,17 21 0 0 0,1 7 73 0 0,34 56 0 0 0,-52-72 29 0 0,0-1 1 0 0,-2 2 0 0 0,-1 0-1 0 0,-1 0 1 0 0,12 48-1 0 0,-20-62 25 0 0,0 1 0 0 0,-1-1 0 0 0,0 1-1 0 0,-1 0 1 0 0,-1-1 0 0 0,0 1-1 0 0,-1 0 1 0 0,0 0 0 0 0,-1-1-1 0 0,-1 1 1 0 0,0-1 0 0 0,-1 0-1 0 0,0 0 1 0 0,-7 15 0 0 0,3-15 22 0 0,0-1 0 0 0,-1 0 0 0 0,0 0 1 0 0,0-1-1 0 0,-1 0 0 0 0,-1-1 0 0 0,0 0 0 0 0,0-1 1 0 0,-1 0-1 0 0,-16 9 0 0 0,2-3 45 0 0,-1-1 1 0 0,0-2-1 0 0,-1-1 1 0 0,-31 9-1 0 0,44-16-184 0 0,-1 0 1 0 0,0-1-1 0 0,1-1 0 0 0,-1-1 0 0 0,0 0 0 0 0,0-1 0 0 0,0 0 1 0 0,-28-5-1 0 0,40 4-93 0 0,0 0 0 0 0,0 0 0 0 0,-1 0 0 0 0,1 0 1 0 0,0-1-1 0 0,0 1 0 0 0,0-1 0 0 0,0 0 0 0 0,1 0 1 0 0,-1-1-1 0 0,1 1 0 0 0,-1-1 0 0 0,1 1 0 0 0,0-1 1 0 0,0 0-1 0 0,0-1 0 0 0,0 1 0 0 0,0 0 0 0 0,1-1 1 0 0,0 1-1 0 0,-1-1 0 0 0,1 0 0 0 0,1 0 0 0 0,-1 0 1 0 0,0 0-1 0 0,1 0 0 0 0,0 0 0 0 0,0 0 0 0 0,0-1 1 0 0,1 1-1 0 0,-1 0 0 0 0,1 0 0 0 0,0-1 0 0 0,0 1 1 0 0,1 0-1 0 0,1-9 0 0 0,1-4-1461 0 0,1-1 0 0 0,0 1 0 0 0,11-25 0 0 0,0 11-1364 0 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0:30.387"/>
    </inkml:context>
    <inkml:brush xml:id="br0">
      <inkml:brushProperty name="width" value="0.05" units="cm"/>
      <inkml:brushProperty name="height" value="0.05" units="cm"/>
      <inkml:brushProperty name="color" value="#E71224"/>
    </inkml:brush>
  </inkml:definitions>
  <inkml:trace contextRef="#ctx0" brushRef="#br0">184 461 968 0 0,'0'0'1011'0'0,"-2"3"-18"0"0,-4 5-536 0 0,0 1 1 0 0,1-1-1 0 0,0 1 1 0 0,0 0-1 0 0,1 0 0 0 0,-5 16 1 0 0,-17 67 1171 0 0,19-66-1215 0 0,-1 2-32 0 0,-65 280 2789 0 0,72-300-3092 0 0,-10 52 1219 0 0,-5 108 0 0 0,21-179-1467 0 0,-1-1 1 0 0,-1 1 0 0 0,3-18-1 0 0,31-203-1540 0 0,86-296-1 0 0,-107 479 1365 0 0,42-92 0 0 0,-47 120 265 0 0,0 1 1 0 0,2 1-1 0 0,0 0 0 0 0,1 1 0 0 0,0 0 0 0 0,33-29 1 0 0,-40 40 80 0 0,0 1 1 0 0,1 1-1 0 0,0 0 1 0 0,0 0-1 0 0,0 0 1 0 0,0 1-1 0 0,1 0 1 0 0,0 1 0 0 0,0 0-1 0 0,0 0 1 0 0,15-2-1 0 0,-17 5 31 0 0,0-1 0 0 0,-1 1-1 0 0,1 1 1 0 0,0-1 0 0 0,-1 1-1 0 0,1 0 1 0 0,0 1-1 0 0,-1 0 1 0 0,0 0 0 0 0,1 0-1 0 0,-1 1 1 0 0,0 0 0 0 0,0 0-1 0 0,0 0 1 0 0,-1 1 0 0 0,11 8-1 0 0,-1 1 59 0 0,-1 0-1 0 0,-1 1 1 0 0,0 1-1 0 0,-1 0 1 0 0,-1 1-1 0 0,0 0 1 0 0,-1 1-1 0 0,-1 0 1 0 0,-1 0-1 0 0,0 1 0 0 0,-1 0 1 0 0,-1 1-1 0 0,5 22 1 0 0,-8-25 33 0 0,-1-1 0 0 0,0 1 0 0 0,-1 0 0 0 0,0 0 0 0 0,-1 0 0 0 0,-1-1 0 0 0,-1 1 0 0 0,0 0 0 0 0,-1-1 0 0 0,0 1 0 0 0,-2-1 0 0 0,1 0 0 0 0,-2 0 0 0 0,0-1 0 0 0,-1 1 0 0 0,-13 20 0 0 0,7-17 15 0 0,0-1-1 0 0,-2 0 1 0 0,1-1 0 0 0,-2-1 0 0 0,0 0 0 0 0,-23 15-1 0 0,31-24-178 0 0,-1 0 0 0 0,1-1-1 0 0,-1 0 1 0 0,-1-1 0 0 0,1 0-1 0 0,-1 0 1 0 0,1-1-1 0 0,-1 0 1 0 0,0-1 0 0 0,0 0-1 0 0,-1 0 1 0 0,1-1 0 0 0,0-1-1 0 0,0 1 1 0 0,-16-3 0 0 0,22 1-132 0 0,0 1 1 0 0,0-1 0 0 0,0-1 0 0 0,0 1 0 0 0,0 0 0 0 0,0-1 0 0 0,1 0 0 0 0,-1 0 0 0 0,1 0 0 0 0,-1 0-1 0 0,1-1 1 0 0,0 1 0 0 0,-6-7 0 0 0,6 6-503 0 0,0-1-1 0 0,1 0 1 0 0,-1 1 0 0 0,1-1-1 0 0,0-1 1 0 0,0 1 0 0 0,-3-8 0 0 0,-3-17-2416 0 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0:30.731"/>
    </inkml:context>
    <inkml:brush xml:id="br0">
      <inkml:brushProperty name="width" value="0.05" units="cm"/>
      <inkml:brushProperty name="height" value="0.05" units="cm"/>
      <inkml:brushProperty name="color" value="#E71224"/>
    </inkml:brush>
  </inkml:definitions>
  <inkml:trace contextRef="#ctx0" brushRef="#br0">1 19 13909 0 0,'11'-2'-311'0'0,"8"-6"2588"0"0,4 0-3454 0 0,-11 7-7011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9:01.475"/>
    </inkml:context>
    <inkml:brush xml:id="br0">
      <inkml:brushProperty name="width" value="0.05" units="cm"/>
      <inkml:brushProperty name="height" value="0.05" units="cm"/>
      <inkml:brushProperty name="color" value="#E71224"/>
    </inkml:brush>
  </inkml:definitions>
  <inkml:trace contextRef="#ctx0" brushRef="#br0">1 1 88 0 0,'0'0'2992'0'0,"4"1"-2632"0"0,7 5-109 0 0,0 0 0 0 0,-1 0 0 0 0,0 1 0 0 0,0 0 0 0 0,0 1 0 0 0,-1 0 0 0 0,0 0 0 0 0,0 1 0 0 0,-1 0 0 0 0,0 1 0 0 0,6 10 0 0 0,16 25 426 0 0,27 56 0 0 0,-51-89-566 0 0,24 46 324 0 0,-3 2 0 0 0,-2 1 0 0 0,-3 0 0 0 0,-2 2 0 0 0,19 115 0 0 0,-33-137-237 0 0,-2 0 1 0 0,-1 1 0 0 0,-3-1-1 0 0,-1 0 1 0 0,-2 1-1 0 0,-2-1 1 0 0,-2-1-1 0 0,-1 1 1 0 0,-2-1 0 0 0,-21 52-1 0 0,-34 58-309 0 0,61-138-143 0 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0:34.664"/>
    </inkml:context>
    <inkml:brush xml:id="br0">
      <inkml:brushProperty name="width" value="0.05" units="cm"/>
      <inkml:brushProperty name="height" value="0.05" units="cm"/>
      <inkml:brushProperty name="color" value="#E71224"/>
    </inkml:brush>
  </inkml:definitions>
  <inkml:trace contextRef="#ctx0" brushRef="#br0">60 1 412 0 0,'0'0'846'0'0,"0"6"-13"0"0,0 84 1781 0 0,-23 164 1 0 0,-7 3-66 0 0,26-218-2389 0 0,2 0 1 0 0,2 0-1 0 0,8 70 0 0 0,-6-104-309 0 0,0 1 0 0 0,0-1-1 0 0,0 0 1 0 0,1 1 0 0 0,0-1-1 0 0,0 0 1 0 0,0-1 0 0 0,1 1-1 0 0,-1-1 1 0 0,5 5-1 0 0,27 20-4590 0 0,-24-23 2417 0 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0:35.040"/>
    </inkml:context>
    <inkml:brush xml:id="br0">
      <inkml:brushProperty name="width" value="0.05" units="cm"/>
      <inkml:brushProperty name="height" value="0.05" units="cm"/>
      <inkml:brushProperty name="color" value="#E71224"/>
    </inkml:brush>
  </inkml:definitions>
  <inkml:trace contextRef="#ctx0" brushRef="#br0">70 143 360 0 0,'-55'221'6416'0'0,"48"-181"-5495"0"0,2 1-1 0 0,2-1 1 0 0,4 67-1 0 0,-1-100-841 0 0,1-1 0 0 0,0 1 0 0 0,1 0 0 0 0,-1-1-1 0 0,1 1 1 0 0,0-1 0 0 0,1 0 0 0 0,0 0 0 0 0,0 0 0 0 0,0 0-1 0 0,0 0 1 0 0,1-1 0 0 0,0 1 0 0 0,0-1 0 0 0,1 0 0 0 0,0 0-1 0 0,-1-1 1 0 0,2 0 0 0 0,-1 1 0 0 0,0-1 0 0 0,1-1 0 0 0,0 1-1 0 0,0-1 1 0 0,0 0 0 0 0,0-1 0 0 0,0 1 0 0 0,0-1 0 0 0,1 0-1 0 0,-1-1 1 0 0,1 0 0 0 0,0 0 0 0 0,-1 0 0 0 0,1-1 0 0 0,0 0-1 0 0,-1 0 1 0 0,1 0 0 0 0,10-3 0 0 0,-4 0-103 0 0,0 0 1 0 0,0-1-1 0 0,0-1 0 0 0,-1 0 1 0 0,1 0-1 0 0,-1-2 0 0 0,-1 1 1 0 0,1-1-1 0 0,-1-1 0 0 0,-1 0 1 0 0,1-1-1 0 0,-1 0 0 0 0,-1 0 1 0 0,13-16-1 0 0,-13 12-47 0 0,0 0-1 0 0,0 0 1 0 0,-1-1-1 0 0,-1 0 1 0 0,0-1-1 0 0,-1 0 1 0 0,0 0-1 0 0,-2 0 1 0 0,0 0-1 0 0,0-1 1 0 0,2-29-1 0 0,-5 20 8 0 0,0 1 0 0 0,-2 0 0 0 0,0-1 0 0 0,-2 1 0 0 0,0 0 0 0 0,-2 0 0 0 0,-1 1 0 0 0,-1-1 0 0 0,0 1 0 0 0,-2 1 0 0 0,-1-1 0 0 0,-16-27 0 0 0,21 43 75 0 0,-1 1-1 0 0,1-1 1 0 0,-1 1-1 0 0,-1 1 1 0 0,1-1-1 0 0,-1 1 1 0 0,0 0 0 0 0,0 0-1 0 0,0 1 1 0 0,0 0-1 0 0,-1 0 1 0 0,0 1-1 0 0,-14-5 1 0 0,15 6-6 0 0,0 0-1 0 0,0 1 1 0 0,0 0 0 0 0,-1 0 0 0 0,1 0 0 0 0,0 1-1 0 0,-1 0 1 0 0,1 1 0 0 0,0-1 0 0 0,-1 1 0 0 0,1 1-1 0 0,0 0 1 0 0,0 0 0 0 0,0 0 0 0 0,0 1 0 0 0,-6 3-1 0 0,3-1-77 0 0,1 1-1 0 0,-1 0 0 0 0,1 1 0 0 0,1 0 0 0 0,0 0 0 0 0,0 1 1 0 0,-11 13-1 0 0,15-15-395 0 0,0-1 1 0 0,1 1-1 0 0,0 0 1 0 0,0 0-1 0 0,0 0 1 0 0,1 0-1 0 0,0 1 1 0 0,0-1-1 0 0,0 1 0 0 0,1-1 1 0 0,0 1-1 0 0,0-1 1 0 0,1 14-1 0 0,2 2-2055 0 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0:35.589"/>
    </inkml:context>
    <inkml:brush xml:id="br0">
      <inkml:brushProperty name="width" value="0.05" units="cm"/>
      <inkml:brushProperty name="height" value="0.05" units="cm"/>
      <inkml:brushProperty name="color" value="#E71224"/>
    </inkml:brush>
  </inkml:definitions>
  <inkml:trace contextRef="#ctx0" brushRef="#br0">123 42 276 0 0,'-1'-4'480'0'0,"0"1"0"0"0,0-1 0 0 0,0 1 1 0 0,0 0-1 0 0,-1 0 0 0 0,1-1 0 0 0,-1 1 0 0 0,0 0 0 0 0,0 0 1 0 0,0 0-1 0 0,-3-3 0 0 0,4 12 215 0 0,-6 404 3214 0 0,-10 145-1793 0 0,-37-59-135 0 0,44-439-1807 0 0,6-43-327 0 0,1 0-1 0 0,1-1 0 0 0,0 1 0 0 0,1 0 1 0 0,1 0-1 0 0,0 1 0 0 0,3 22 0 0 0,6-22-1778 0 0,-1-14-3778 0 0,8-7 2313 0 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4T04:10:35.919"/>
    </inkml:context>
    <inkml:brush xml:id="br0">
      <inkml:brushProperty name="width" value="0.05" units="cm"/>
      <inkml:brushProperty name="height" value="0.05" units="cm"/>
      <inkml:brushProperty name="color" value="#E71224"/>
    </inkml:brush>
  </inkml:definitions>
  <inkml:trace contextRef="#ctx0" brushRef="#br0">103 0 728,'-2'1'139,"0"1"-1,0-1 1,0 0-1,0 1 1,0-1-1,0 1 1,0-1-1,0 1 1,1 0-1,-1 0 1,0 0 0,1 0-1,0 0 1,-1 0-1,1 0 1,0 1-1,0-1 1,0 0-1,1 1 1,-2 3-1,0 7 354,0 0-1,1 0 0,0 13 0,0 1 60,-27 220 2946,-5 106 470,32-334-3959,0-1 0,2 0 1,0 0-1,0 0 0,2 0 1,0 0-1,9 24 0,-12-40-126,1 0 0,0-1 0,0 0 0,0 1-1,0-1 1,0 0 0,0 1 0,0-1 0,0 0 0,0 0 0,1 0-1,-1 0 1,1 0 0,-1 0 0,0 0 0,1 0 0,-1-1-1,3 2 1,-2-2-369,0 1 0,0-1 0,0 0 0,0 0 0,0 1 0,0-1 0,-1 0 0,1-1 0,0 1 0,0 0 0,2-1 1,11-4-2661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0:36.296"/>
    </inkml:context>
    <inkml:brush xml:id="br0">
      <inkml:brushProperty name="width" value="0.05" units="cm"/>
      <inkml:brushProperty name="height" value="0.05" units="cm"/>
      <inkml:brushProperty name="color" value="#E71224"/>
    </inkml:brush>
  </inkml:definitions>
  <inkml:trace contextRef="#ctx0" brushRef="#br0">373 97 244 0 0,'-5'-7'339'0'0,"0"0"0"0"0,0 0 0 0 0,-1 0 0 0 0,0 1 0 0 0,-1 0 0 0 0,1 0 0 0 0,-1 0 0 0 0,0 1 0 0 0,-1 0 0 0 0,1 0-1 0 0,-1 1 1 0 0,0 0 0 0 0,0 0 0 0 0,0 1 0 0 0,-1 0 0 0 0,1 0 0 0 0,-1 1 0 0 0,1 0 0 0 0,-1 1 0 0 0,-13-1 0 0 0,7 1 31 0 0,1 1 1 0 0,0 0-1 0 0,-1 1 1 0 0,-25 4-1 0 0,33-3-225 0 0,0-1-1 0 0,0 1 1 0 0,0 1 0 0 0,1-1-1 0 0,-1 1 1 0 0,1 0 0 0 0,-1 1 0 0 0,1-1-1 0 0,0 1 1 0 0,0 1 0 0 0,-6 5-1 0 0,9-7-91 0 0,0 1-1 0 0,1 0 1 0 0,0 0-1 0 0,-1 0 0 0 0,1 0 1 0 0,0 0-1 0 0,1 0 1 0 0,-1 1-1 0 0,1-1 0 0 0,0 1 1 0 0,0-1-1 0 0,1 1 0 0 0,-1-1 1 0 0,1 1-1 0 0,0-1 1 0 0,0 1-1 0 0,0-1 0 0 0,1 1 1 0 0,1 8-1 0 0,3 8 62 0 0,1-1-1 0 0,16 38 1 0 0,-18-47-81 0 0,13 24-7 0 0,2 0 0 0 0,2-1 0 0 0,1-2 0 0 0,39 47 1 0 0,29 42-133 0 0,-68-87 58 0 0,-2 1 1 0 0,16 40-1 0 0,-29-59 86 0 0,-1 1 0 0 0,0 1-1 0 0,-1-1 1 0 0,-1 1 0 0 0,-1 0 0 0 0,2 35 0 0 0,-5-47 22 0 0,0-1 0 0 0,0 0 0 0 0,-1 0 0 0 0,0 0 0 0 0,0 0 0 0 0,0 0 0 0 0,-1 0 0 0 0,1-1 0 0 0,-1 1-1 0 0,0 0 1 0 0,-1-1 0 0 0,1 1 0 0 0,-1-1 0 0 0,0 0 0 0 0,0 0 0 0 0,-5 6 0 0 0,3-5 2 0 0,0-1 0 0 0,-1 0 0 0 0,1 0 1 0 0,-1-1-1 0 0,0 1 0 0 0,0-1 0 0 0,0-1 0 0 0,0 1 0 0 0,-1-1 0 0 0,1 0 0 0 0,-10 2 1 0 0,6-2-107 0 0,0-1 0 0 0,1 0 0 0 0,-1-1 0 0 0,0 0 1 0 0,0 0-1 0 0,1-1 0 0 0,-1 0 0 0 0,0-1 1 0 0,1 0-1 0 0,-1 0 0 0 0,1-1 0 0 0,0 0 1 0 0,0-1-1 0 0,0 0 0 0 0,0-1 0 0 0,1 1 1 0 0,-12-10-1 0 0,14 9-200 0 0,1-1 1 0 0,-1 1-1 0 0,1-1 1 0 0,1-1-1 0 0,-1 1 1 0 0,1-1-1 0 0,-4-7 1 0 0,-9-31-5617 0 0,14 26 2660 0 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0:36.674"/>
    </inkml:context>
    <inkml:brush xml:id="br0">
      <inkml:brushProperty name="width" value="0.05" units="cm"/>
      <inkml:brushProperty name="height" value="0.05" units="cm"/>
      <inkml:brushProperty name="color" value="#E71224"/>
    </inkml:brush>
  </inkml:definitions>
  <inkml:trace contextRef="#ctx0" brushRef="#br0">154 6 360 0 0,'-4'-5'5320'0'0,"2"18"-2944"0"0,1 43-1880 0 0,1-13 390 0 0,-28 252 2537 0 0,10-143-2067 0 0,-54 438 1979 0 0,63-538-3205 0 0,-8 54-176 0 0,16-93-250 0 0,0 0-1 0 0,1 0 1 0 0,0 0-1 0 0,1 0 1 0 0,5 23-1 0 0,8-1-2758 0 0,2-20-2916 0 0,-7-12 2128 0 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0:37.096"/>
    </inkml:context>
    <inkml:brush xml:id="br0">
      <inkml:brushProperty name="width" value="0.05" units="cm"/>
      <inkml:brushProperty name="height" value="0.05" units="cm"/>
      <inkml:brushProperty name="color" value="#E71224"/>
    </inkml:brush>
  </inkml:definitions>
  <inkml:trace contextRef="#ctx0" brushRef="#br0">74 242 192 0 0,'-13'-11'1206'0'0,"5"3"-424"0"0,0 1-1 0 0,0-1 1 0 0,0 0-1 0 0,-9-14 1 0 0,15 19-658 0 0,1 0 0 0 0,-1 0 0 0 0,1 1 0 0 0,0-1 0 0 0,0 0 0 0 0,0 0 0 0 0,0 0 0 0 0,0 0 0 0 0,1 0 0 0 0,0-1 0 0 0,-1 1 0 0 0,1 0 0 0 0,0 0 0 0 0,0 0 0 0 0,1 0 0 0 0,-1 0 0 0 0,1 0-1 0 0,-1 0 1 0 0,1 0 0 0 0,2-5 0 0 0,0 1-23 0 0,1 1 0 0 0,0 0 0 0 0,1 0-1 0 0,-1 0 1 0 0,1 0 0 0 0,0 1 0 0 0,1-1-1 0 0,-1 1 1 0 0,1 1 0 0 0,0-1-1 0 0,0 1 1 0 0,0 0 0 0 0,1 0 0 0 0,0 1-1 0 0,-1 0 1 0 0,1 0 0 0 0,0 1 0 0 0,1-1-1 0 0,6 0 1 0 0,12-3 53 0 0,0 1 0 0 0,0 1 1 0 0,0 2-1 0 0,28 0 0 0 0,-45 2-112 0 0,0 0 1 0 0,0 1-1 0 0,0 0 1 0 0,0 1-1 0 0,0-1 1 0 0,-1 2-1 0 0,1-1 1 0 0,13 7-1 0 0,-19-8-34 0 0,0 1-1 0 0,-1-1 1 0 0,1 1 0 0 0,-1 0 0 0 0,0 0 0 0 0,0 0-1 0 0,1 0 1 0 0,-1 0 0 0 0,0 0 0 0 0,-1 0-1 0 0,1 1 1 0 0,0-1 0 0 0,-1 1 0 0 0,1-1-1 0 0,-1 1 1 0 0,0 0 0 0 0,0 0 0 0 0,0-1-1 0 0,0 1 1 0 0,0 0 0 0 0,-1 0 0 0 0,1 0-1 0 0,-1 0 1 0 0,0 0 0 0 0,0 0 0 0 0,0 0-1 0 0,0 0 1 0 0,0 0 0 0 0,-2 5 0 0 0,-1 6 8 0 0,-1 1 0 0 0,-1-1 0 0 0,0 0 0 0 0,-1 0 0 0 0,0-1 0 0 0,-11 16 1 0 0,-55 72 199 0 0,47-69 64 0 0,-29 51 1 0 0,46-71-133 0 0,2 1 1 0 0,0 0 0 0 0,0 1-1 0 0,2-1 1 0 0,-7 26-1 0 0,10-33-85 0 0,0 0-1 0 0,1 0 0 0 0,0 0 0 0 0,0 0 0 0 0,0 0 0 0 0,1-1 0 0 0,0 1 1 0 0,0 0-1 0 0,0 0 0 0 0,0-1 0 0 0,1 1 0 0 0,0 0 0 0 0,1-1 0 0 0,-1 0 1 0 0,1 0-1 0 0,0 0 0 0 0,4 6 0 0 0,1-2-17 0 0,-1 0 1 0 0,1 0-1 0 0,1-1 0 0 0,-1 0 1 0 0,1-1-1 0 0,1 0 1 0 0,-1-1-1 0 0,1 0 0 0 0,1 0 1 0 0,17 7-1 0 0,-12-7 31 0 0,0-1-1 0 0,1-1 1 0 0,-1-1 0 0 0,1 0 0 0 0,-1-1-1 0 0,32 0 1 0 0,-22-3-595 0 0,1-2 0 0 0,-1 0 0 0 0,48-13-1 0 0,-47 8-1310 0 0,0-2 0 0 0,0 0-1 0 0,27-16 1 0 0,-24 9-1455 0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0:37.440"/>
    </inkml:context>
    <inkml:brush xml:id="br0">
      <inkml:brushProperty name="width" value="0.05" units="cm"/>
      <inkml:brushProperty name="height" value="0.05" units="cm"/>
      <inkml:brushProperty name="color" value="#E71224"/>
    </inkml:brush>
  </inkml:definitions>
  <inkml:trace contextRef="#ctx0" brushRef="#br0">61 139 128 0 0,'-6'8'575'0'0,"1"-1"0"0"0,0 1 1 0 0,0 1-1 0 0,1-1 0 0 0,0 1 0 0 0,0 0 0 0 0,1 0 0 0 0,0 0 1 0 0,-1 11-1 0 0,-12 85 2881 0 0,15-93-3101 0 0,1 1 0 0 0,0-1 0 0 0,0 1 0 0 0,1-1 0 0 0,0 1 0 0 0,2-1 0 0 0,-1 0 0 0 0,1 0 0 0 0,1 0-1 0 0,0 0 1 0 0,1-1 0 0 0,11 22 0 0 0,-11-25-234 0 0,1-1 0 0 0,0 0 0 0 0,0 0 0 0 0,0 0 0 0 0,0 0 0 0 0,1-1 0 0 0,0 0 0 0 0,1-1 0 0 0,-1 0 0 0 0,1 0 0 0 0,0 0 0 0 0,1-1 0 0 0,-1 0-1 0 0,0-1 1 0 0,1 0 0 0 0,0 0 0 0 0,0-1 0 0 0,10 1 0 0 0,-2-1-32 0 0,0-1 0 0 0,-1-1 0 0 0,1-1 0 0 0,0 0 0 0 0,-1-1 0 0 0,1-1 0 0 0,-1 0 0 0 0,0-2 0 0 0,0 0 0 0 0,23-10 0 0 0,-14 4-106 0 0,-1-1 0 0 0,-1-1 0 0 0,0-2 1 0 0,-1 0-1 0 0,37-32 0 0 0,-51 40-32 0 0,0-1-1 0 0,-1 0 1 0 0,0 0 0 0 0,0 0-1 0 0,-1-1 1 0 0,0 0 0 0 0,0 0-1 0 0,-1 0 1 0 0,-1-1-1 0 0,1 0 1 0 0,-2 0 0 0 0,1 0-1 0 0,-1 0 1 0 0,-1-1-1 0 0,0 1 1 0 0,0-1 0 0 0,-1 0-1 0 0,0 1 1 0 0,-1-1-1 0 0,0 0 1 0 0,-1 0 0 0 0,0 1-1 0 0,-1-1 1 0 0,0 1 0 0 0,-5-14-1 0 0,2 11 10 0 0,0-1 0 0 0,-2 1 0 0 0,1 1 0 0 0,-2-1 0 0 0,1 1 0 0 0,-2 0 0 0 0,0 1 0 0 0,0 0 0 0 0,-1 1 0 0 0,-15-14 0 0 0,15 17-2 0 0,0 0 0 0 0,0 1 0 0 0,-1 0 0 0 0,0 0 0 0 0,0 1 0 0 0,-1 1 0 0 0,1 0 0 0 0,-1 0 0 0 0,0 1 0 0 0,0 1-1 0 0,0 0 1 0 0,-21-1 0 0 0,21 3-99 0 0,0 0 0 0 0,0 0 0 0 0,0 1 0 0 0,1 1 0 0 0,-24 6-1 0 0,29-6-312 0 0,-1 0 0 0 0,1 1 0 0 0,0 0 0 0 0,-11 7-1 0 0,13-7-410 0 0,-1 1 0 0 0,1 0-1 0 0,-1 0 1 0 0,1 0 0 0 0,0 0-1 0 0,-4 7 1 0 0,0 3-2331 0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0:37.915"/>
    </inkml:context>
    <inkml:brush xml:id="br0">
      <inkml:brushProperty name="width" value="0.05" units="cm"/>
      <inkml:brushProperty name="height" value="0.05" units="cm"/>
      <inkml:brushProperty name="color" value="#E71224"/>
    </inkml:brush>
  </inkml:definitions>
  <inkml:trace contextRef="#ctx0" brushRef="#br0">176 82 560 0 0,'1'-3'253'0'0,"4"-44"2020"0"0,-3 16 2762 0 0,-2 34-4874 0 0,0 0 0 0 0,0 0-1 0 0,1 0 1 0 0,0 0-1 0 0,-1 0 1 0 0,1 0-1 0 0,0 0 1 0 0,3 5-1 0 0,3 10 152 0 0,3 42 439 0 0,-2 0-1 0 0,-3 0 1 0 0,-4 79-1 0 0,-1-119-620 0 0,-13 444 2192 0 0,-45-2-550 0 0,37-362-1979 0 0,-5-2 0 0 0,-69 175 0 0 0,92-266-437 0 0,-3 5 78 0 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0:38.729"/>
    </inkml:context>
    <inkml:brush xml:id="br0">
      <inkml:brushProperty name="width" value="0.05" units="cm"/>
      <inkml:brushProperty name="height" value="0.05" units="cm"/>
      <inkml:brushProperty name="color" value="#E71224"/>
    </inkml:brush>
  </inkml:definitions>
  <inkml:trace contextRef="#ctx0" brushRef="#br0">3 140 292 0 0,'0'0'104'0'0,"0"-1"-1"0"0,-1 0 0 0 0,1 1 1 0 0,0-1-1 0 0,-1 0 1 0 0,1 1-1 0 0,0-1 1 0 0,0 0-1 0 0,0 0 1 0 0,0 1-1 0 0,0-1 1 0 0,0 0-1 0 0,0 0 1 0 0,0 1-1 0 0,0-1 1 0 0,0 0-1 0 0,0 1 1 0 0,0-1-1 0 0,1 0 1 0 0,-1 0-1 0 0,0 1 1 0 0,0-1-1 0 0,1 0 1 0 0,0 0-1 0 0,17-16 1043 0 0,34-9-375 0 0,-44 23-465 0 0,25-11 28 0 0,2 1 0 0 0,-1 1 0 0 0,2 2 0 0 0,-1 2 0 0 0,1 1 0 0 0,1 1 0 0 0,61 0-1 0 0,-78 6-250 0 0,0 2 0 0 0,0 0 0 0 0,-1 1-1 0 0,1 1 1 0 0,-1 0 0 0 0,0 2 0 0 0,0 0-1 0 0,0 1 1 0 0,-1 1 0 0 0,0 1 0 0 0,-1 0-1 0 0,0 2 1 0 0,0 0 0 0 0,-1 0 0 0 0,27 27 0 0 0,-39-34-44 0 0,0 0 0 0 0,0 0 0 0 0,0 0 0 0 0,-1 1 0 0 0,0-1 0 0 0,0 1 1 0 0,0 0-1 0 0,0 0 0 0 0,-1 0 0 0 0,0 0 0 0 0,0 0 0 0 0,2 9 0 0 0,-4-10-21 0 0,0 0-1 0 0,0-1 1 0 0,0 1-1 0 0,0-1 1 0 0,-1 1-1 0 0,1-1 1 0 0,-1 1-1 0 0,0-1 1 0 0,0 1-1 0 0,0-1 0 0 0,-1 1 1 0 0,1-1-1 0 0,-1 0 1 0 0,0 0-1 0 0,0 0 1 0 0,0 0-1 0 0,0 0 1 0 0,0 0-1 0 0,-1-1 0 0 0,-3 5 1 0 0,-2 0-33 0 0,1 0 1 0 0,-2 0 0 0 0,1-1-1 0 0,-1 0 1 0 0,0-1-1 0 0,0 0 1 0 0,0 0 0 0 0,-1-1-1 0 0,0 0 1 0 0,0 0-1 0 0,0-1 1 0 0,0-1-1 0 0,0 0 1 0 0,-1 0 0 0 0,1-1-1 0 0,-1 0 1 0 0,1-1-1 0 0,-1 0 1 0 0,1-1-1 0 0,-1 0 1 0 0,1 0 0 0 0,-1-1-1 0 0,1-1 1 0 0,0 1-1 0 0,0-2 1 0 0,0 0-1 0 0,1 0 1 0 0,-1 0 0 0 0,-15-11-1 0 0,24 15 10 0 0,0-1-1 0 0,0 1 1 0 0,1-1-1 0 0,-1 0 0 0 0,0 1 1 0 0,0-1-1 0 0,0 0 1 0 0,0 1-1 0 0,1-1 1 0 0,-1 0-1 0 0,0 0 1 0 0,1 0-1 0 0,-1 1 1 0 0,1-1-1 0 0,-1 0 0 0 0,1 0 1 0 0,-1 0-1 0 0,1 0 1 0 0,0 0-1 0 0,-1 0 1 0 0,1 0-1 0 0,0 0 1 0 0,0 0-1 0 0,0-1 0 0 0,0 1 1 0 0,0 0-1 0 0,0 0 1 0 0,0 0-1 0 0,0 0 1 0 0,0 0-1 0 0,0 0 1 0 0,0 0-1 0 0,1-1 1 0 0,0 1 2 0 0,0 0 1 0 0,0-1-1 0 0,1 1 1 0 0,-1 0-1 0 0,0 0 1 0 0,0 0 0 0 0,1 0-1 0 0,-1 1 1 0 0,1-1-1 0 0,-1 0 1 0 0,1 1 0 0 0,-1-1-1 0 0,1 0 1 0 0,-1 1-1 0 0,1 0 1 0 0,0-1 0 0 0,-1 1-1 0 0,1 0 1 0 0,-1 0-1 0 0,1 0 1 0 0,0 0 0 0 0,1 0-1 0 0,7 2 37 0 0,0-1 0 0 0,0 1 0 0 0,-1 1-1 0 0,1 0 1 0 0,-1 0 0 0 0,0 1 0 0 0,0 0 0 0 0,0 1-1 0 0,0 0 1 0 0,14 10 0 0 0,5 7 127 0 0,42 41 0 0 0,-44-38-42 0 0,41 54 0 0 0,-59-68-24 0 0,0 1 0 0 0,-1 0 1 0 0,0 0-1 0 0,-1 0 0 0 0,0 1 1 0 0,-1 0-1 0 0,-1 0 0 0 0,3 14 1 0 0,-6-22-30 0 0,0-1 0 0 0,0 0 0 0 0,-1 1 0 0 0,0-1 0 0 0,0 1 1 0 0,0-1-1 0 0,-1 1 0 0 0,1-1 0 0 0,-1 0 0 0 0,0 1 0 0 0,0-1 0 0 0,0 0 1 0 0,-1 0-1 0 0,0 0 0 0 0,0 0 0 0 0,0 0 0 0 0,-5 7 0 0 0,3-6-11 0 0,-1 0-1 0 0,0-1 1 0 0,1 1-1 0 0,-2-1 1 0 0,1 0-1 0 0,0-1 1 0 0,-1 1 0 0 0,0-1-1 0 0,0 0 1 0 0,0 0-1 0 0,-6 1 1 0 0,-6 1-67 0 0,1 0 1 0 0,-1-2 0 0 0,0 0 0 0 0,0-1 0 0 0,0-1 0 0 0,-1 0 0 0 0,-34-5 0 0 0,42 3-174 0 0,1 0 0 0 0,-1-1 0 0 0,1-1 0 0 0,0 1 0 0 0,-1-2 0 0 0,1 1 0 0 0,1-2-1 0 0,-1 1 1 0 0,1-1 0 0 0,-17-12 0 0 0,24 15-68 0 0,1 0 0 0 0,-1 1 0 0 0,1-1-1 0 0,0 0 1 0 0,-1 0 0 0 0,1 0 0 0 0,0 0-1 0 0,1 0 1 0 0,-1 0 0 0 0,0 0 0 0 0,0 0-1 0 0,1 0 1 0 0,-1 0 0 0 0,1-1 0 0 0,0 1-1 0 0,0 0 1 0 0,0 0 0 0 0,0-1-1 0 0,0 1 1 0 0,0 0 0 0 0,1 0 0 0 0,-1 0-1 0 0,0-1 1 0 0,1 1 0 0 0,1-4 0 0 0,5-5-2125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9:49.393"/>
    </inkml:context>
    <inkml:brush xml:id="br0">
      <inkml:brushProperty name="width" value="0.05" units="cm"/>
      <inkml:brushProperty name="height" value="0.05" units="cm"/>
      <inkml:brushProperty name="color" value="#E71224"/>
    </inkml:brush>
  </inkml:definitions>
  <inkml:trace contextRef="#ctx0" brushRef="#br0">468 26 152 0 0,'0'0'2967'0'0,"-3"1"-2648"0"0,-6 2 1845 0 0,6-2-437 0 0,5-2-755 0 0,5-1-963 0 0,1-1 1 0 0,-1 0-1 0 0,1 0 1 0 0,-1-1-1 0 0,0 0 0 0 0,7-5 1 0 0,-13 8 152 0 0,-15 1-155 0 0,0 2 0 0 0,0 0 0 0 0,0 0 0 0 0,1 1 0 0 0,-17 6 0 0 0,-66 30 1 0 0,70-28-7 0 0,-12 5-4 0 0,1 2 1 0 0,0 1-1 0 0,1 3 0 0 0,-65 50 1 0 0,91-65 7 0 0,8-6-6 0 0,0 0 0 0 0,-1 1 1 0 0,1-1-1 0 0,0 1 0 0 0,0 0 1 0 0,0 0-1 0 0,0-1 0 0 0,1 1 0 0 0,-1 0 1 0 0,0 1-1 0 0,1-1 0 0 0,-1 0 1 0 0,1 0-1 0 0,0 1 0 0 0,0-1 0 0 0,0 1 1 0 0,0-1-1 0 0,0 1 0 0 0,0-1 1 0 0,1 1-1 0 0,0-1 0 0 0,-1 1 0 0 0,1 4 1 0 0,0-3-9 0 0,1-1-1 0 0,0 1 1 0 0,0-1 0 0 0,0 0-1 0 0,0 1 1 0 0,1-1 0 0 0,-1 0 0 0 0,1 0-1 0 0,0 0 1 0 0,0 0 0 0 0,0 0 0 0 0,0-1-1 0 0,0 1 1 0 0,1-1 0 0 0,-1 1 0 0 0,1-1-1 0 0,0 0 1 0 0,-1 0 0 0 0,5 3-1 0 0,10 5-76 0 0,0 0-1 0 0,21 9 0 0 0,-28-14 51 0 0,46 20-114 0 0,-32-15 91 0 0,0 0 1 0 0,-1 2 0 0 0,0 1-1 0 0,0 1 1 0 0,32 26 0 0 0,-51-37 64 0 0,-1 1-1 0 0,1 0 1 0 0,-1 0 0 0 0,0 0 0 0 0,0 0 0 0 0,0 0 0 0 0,0 1-1 0 0,-1 0 1 0 0,0-1 0 0 0,1 1 0 0 0,-2 0 0 0 0,1 0 0 0 0,-1 0-1 0 0,0 0 1 0 0,0 0 0 0 0,0 0 0 0 0,0 0 0 0 0,-1 1 0 0 0,0-1-1 0 0,0 0 1 0 0,-1 6 0 0 0,-1-5 17 0 0,0 1-1 0 0,0-1 0 0 0,0 1 1 0 0,-1-1-1 0 0,1 0 1 0 0,-2 0-1 0 0,1 0 0 0 0,-1 0 1 0 0,0 0-1 0 0,0-1 0 0 0,0 0 1 0 0,-1 0-1 0 0,1 0 1 0 0,-1 0-1 0 0,-10 6 0 0 0,-1 1-235 0 0,6-4 159 0 0,0 0 0 0 0,-21 10 0 0 0,28-16-299 0 0,-1-1 0 0 0,1 1 0 0 0,-1-1 0 0 0,1 0 0 0 0,-1 0 0 0 0,1-1 0 0 0,-1 1 0 0 0,0-1 0 0 0,0 1 0 0 0,1-1 0 0 0,-1 0 0 0 0,0-1 0 0 0,-6 0 0 0 0,8 0-1193 0 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0:39.124"/>
    </inkml:context>
    <inkml:brush xml:id="br0">
      <inkml:brushProperty name="width" value="0.05" units="cm"/>
      <inkml:brushProperty name="height" value="0.05" units="cm"/>
      <inkml:brushProperty name="color" value="#E71224"/>
    </inkml:brush>
  </inkml:definitions>
  <inkml:trace contextRef="#ctx0" brushRef="#br0">350 0 528 0 0,'-21'10'740'0'0,"0"1"-1"0"0,1 1 1 0 0,0 1 0 0 0,1 1 0 0 0,0 0-1 0 0,2 1 1 0 0,-1 1 0 0 0,-18 24-1 0 0,14-14-127 0 0,2 1 0 0 0,1 0 0 0 0,2 2-1 0 0,0 0 1 0 0,-15 38 0 0 0,26-52-371 0 0,0 0 1 0 0,2 0 0 0 0,-1 1-1 0 0,2-1 1 0 0,0 1 0 0 0,1 0-1 0 0,1-1 1 0 0,0 19 0 0 0,1-26-163 0 0,1-1 1 0 0,0 1-1 0 0,0-1 1 0 0,1 0-1 0 0,0 0 1 0 0,0 0-1 0 0,0 0 1 0 0,1 0-1 0 0,0 0 0 0 0,1-1 1 0 0,-1 1-1 0 0,1-1 1 0 0,1 0-1 0 0,-1 0 1 0 0,1-1-1 0 0,0 1 1 0 0,0-1-1 0 0,1 0 1 0 0,9 7-1 0 0,-3-5-32 0 0,0 0 0 0 0,0-1-1 0 0,1-1 1 0 0,0 0 0 0 0,0 0 0 0 0,0-2 0 0 0,1 1 0 0 0,-1-2-1 0 0,1 0 1 0 0,-1 0 0 0 0,1-2 0 0 0,0 1 0 0 0,-1-2 0 0 0,1 0-1 0 0,0 0 1 0 0,15-5 0 0 0,4-1-61 0 0,-1-2 0 0 0,0-1 0 0 0,0-2 0 0 0,-1-1 0 0 0,45-26-1 0 0,-67 34-10 0 0,0-1-1 0 0,-1 0 0 0 0,0 0 1 0 0,0 0-1 0 0,0-1 0 0 0,-1 0 1 0 0,0 0-1 0 0,0-1 0 0 0,-1 0 1 0 0,0 0-1 0 0,0-1 1 0 0,-1 1-1 0 0,0-1 0 0 0,-1-1 1 0 0,0 1-1 0 0,0 0 0 0 0,-1-1 1 0 0,0 0-1 0 0,-1 0 0 0 0,0 0 1 0 0,0 0-1 0 0,-1 0 0 0 0,-1 0 1 0 0,1 0-1 0 0,-2-1 0 0 0,0 1 1 0 0,0 0-1 0 0,-2-10 0 0 0,-1 5 1 0 0,1 1 0 0 0,-1 0 0 0 0,-1 1 0 0 0,-1-1 0 0 0,0 1-1 0 0,0 0 1 0 0,-2 0 0 0 0,-14-19 0 0 0,17 25-64 0 0,-1 1-1 0 0,0 0 1 0 0,-1 0-1 0 0,1 1 1 0 0,-1-1 0 0 0,0 1-1 0 0,-1 1 1 0 0,1 0-1 0 0,-1 0 1 0 0,0 0 0 0 0,0 1-1 0 0,0 0 1 0 0,0 0-1 0 0,0 1 1 0 0,-17-2 0 0 0,9 2-584 0 0,1 1 1 0 0,-1 1 0 0 0,-28 3-1 0 0,-16 8-3908 0 0,16-3 1397 0 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0:40.193"/>
    </inkml:context>
    <inkml:brush xml:id="br0">
      <inkml:brushProperty name="width" value="0.05" units="cm"/>
      <inkml:brushProperty name="height" value="0.05" units="cm"/>
      <inkml:brushProperty name="color" value="#E71224"/>
    </inkml:brush>
  </inkml:definitions>
  <inkml:trace contextRef="#ctx0" brushRef="#br0">24 171 356 0 0,'-15'-6'2473'0'0,"15"6"-2386"0"0,0 0 0 0 0,-1 0 1 0 0,1 0-1 0 0,0 0 1 0 0,-1 0-1 0 0,1 0 0 0 0,0 0 1 0 0,-1 0-1 0 0,1-1 1 0 0,0 1-1 0 0,-1 0 1 0 0,1 0-1 0 0,0 0 0 0 0,-1 0 1 0 0,1 0-1 0 0,0 0 1 0 0,0-1-1 0 0,-1 1 0 0 0,1 0 1 0 0,0 0-1 0 0,0 0 1 0 0,-1-1-1 0 0,1 1 1 0 0,0 0-1 0 0,0 0 0 0 0,0-1 1 0 0,-1 1-1 0 0,1 0 1 0 0,0-1-1 0 0,0 1 0 0 0,0 0 1 0 0,0-1-1 0 0,0 1 1 0 0,0 0-1 0 0,-1 0 1 0 0,1-1-1 0 0,0 1 0 0 0,0 0 1 0 0,0-1-1 0 0,23-2 271 0 0,-1 1-1 0 0,0 0 0 0 0,1 2 0 0 0,-1 1 1 0 0,31 5-1 0 0,18 0 68 0 0,329-8 755 0 0,2-28-608 0 0,-309 22-480 0 0,1081-51 494 0 0,-953 52-526 0 0,1314-35 170 0 0,-635 27-150 0 0,877 37 18 0 0,-1548-17-94 0 0,914 29 6 0 0,-600-2 24 0 0,-194-10-32 0 0,104-4 2 0 0,-203-10-23 0 0,-47-3 8 0 0,143 8 6 0 0,-320-12-399 0 0,0 2 1 0 0,-1 0-1 0 0,1 2 1 0 0,-1 1-1 0 0,28 10 1 0 0,-39-9-4231 0 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5:45.721"/>
    </inkml:context>
    <inkml:brush xml:id="br0">
      <inkml:brushProperty name="width" value="0.05" units="cm"/>
      <inkml:brushProperty name="height" value="0.05" units="cm"/>
      <inkml:brushProperty name="color" value="#E71224"/>
    </inkml:brush>
  </inkml:definitions>
  <inkml:trace contextRef="#ctx0" brushRef="#br0">634 31 336 0 0,'-26'-30'7543'0'0,"26"35"-7378"0"0,6 92 541 0 0,-13 172 0 0 0,2-178-539 0 0,-41 412 478 0 0,-39 121-144 0 0,65-465-369 0 0,-21 223 501 0 0,-34 92 760 0 0,59-393-1073 0 0,-4 0 1 0 0,-3-2 0 0 0,-4-1 0 0 0,-49 102 0 0 0,34-102-150 0 0,-27 61-252 0 0,32-76-786 0 0,20-38-615 0 0,9-17-2145 0 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5:47.662"/>
    </inkml:context>
    <inkml:brush xml:id="br0">
      <inkml:brushProperty name="width" value="0.05" units="cm"/>
      <inkml:brushProperty name="height" value="0.05" units="cm"/>
      <inkml:brushProperty name="color" value="#E71224"/>
    </inkml:brush>
  </inkml:definitions>
  <inkml:trace contextRef="#ctx0" brushRef="#br0">43 16 176 0 0,'0'0'476'0'0,"-25"-9"3120"0"0,17 6-3313 0 0,-2 0 2347 0 0,330 32-2152 0 0,-122 0-441 0 0,244 26 65 0 0,395-6-38 0 0,-820-48-64 0 0,451 6-33 0 0,414 1 49 0 0,-629-2-20 0 0,109-13-40 0 0,-33 0 20 0 0,-215 8 16 0 0,196 4 15 0 0,-108 1-14 0 0,83 3-1 0 0,-14 6 8 0 0,239 19-4 0 0,16-10-72 0 0,-427-21 33 0 0,98 1-41 0 0,311 15-113 0 0,-325-15 151 0 0,-72-4 16 0 0,360 4-12 0 0,-355-2 36 0 0,213 13 2 0 0,-56 5-9 0 0,-32-4 28 0 0,42 5-15 0 0,28 3 248 0 0,-210-22-39 0 0,-72-3-141 0 0,0 2 1 0 0,37 4-1 0 0,52 5-464 0 0,-116-10 36 0 0,-7 4-3445 0 0,-19 16 1945 0 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5:49.145"/>
    </inkml:context>
    <inkml:brush xml:id="br0">
      <inkml:brushProperty name="width" value="0.05" units="cm"/>
      <inkml:brushProperty name="height" value="0.05" units="cm"/>
      <inkml:brushProperty name="color" value="#E71224"/>
    </inkml:brush>
  </inkml:definitions>
  <inkml:trace contextRef="#ctx0" brushRef="#br0">1271 17 284 0 0,'-4'-11'734'0'0,"4"11"-682"0"0,0 0 0 0 0,0 0 1 0 0,0-1-1 0 0,0 1 1 0 0,0 0-1 0 0,0 0 0 0 0,0 0 1 0 0,0-1-1 0 0,0 1 1 0 0,0 0-1 0 0,0 0 0 0 0,0 0 1 0 0,0 0-1 0 0,0-1 1 0 0,0 1-1 0 0,0 0 0 0 0,0 0 1 0 0,0 0-1 0 0,0 0 0 0 0,0-1 1 0 0,-1 1-1 0 0,1 0 1 0 0,0 0-1 0 0,0 0 0 0 0,0 0 1 0 0,0 0-1 0 0,0-1 1 0 0,0 1-1 0 0,0 0 0 0 0,-1 0 1 0 0,1 0-1 0 0,0 0 0 0 0,0 0 1 0 0,0 0-1 0 0,0 0 1 0 0,-1 0-1 0 0,1-1 0 0 0,0 1 1 0 0,0 0-1 0 0,0 0 1 0 0,0 0-1 0 0,-1 0 0 0 0,1 0 1 0 0,0 0-1 0 0,0 0 1 0 0,0 0-1 0 0,0 0 0 0 0,-1 0 1 0 0,1 0-1 0 0,0 0 0 0 0,0 0 1 0 0,0 0-1 0 0,0 0 1 0 0,-1 1-1 0 0,1-1 0 0 0,0 0 1 0 0,0 0-1 0 0,0 0 1 0 0,0 0-1 0 0,-1 0 0 0 0,1 0 1 0 0,-9 32 440 0 0,-10 54 0 0 0,1 3-71 0 0,9-57-299 0 0,-39 182 708 0 0,6-38-259 0 0,14-64-125 0 0,-3-4-12 0 0,-2 16-38 0 0,-1 10 91 0 0,-101 255-1 0 0,102-305-393 0 0,-74 184 115 0 0,-23 59 176 0 0,65-162-74 0 0,-103 349 385 0 0,14-22-3 0 0,21 100-6 0 0,126-555-653 0 0,-18 90 47 0 0,-4-20-985 0 0,29-105 775 0 0,-1-1 0 0 0,1 0 1 0 0,-1 0-1 0 0,1 0 0 0 0,0 0 0 0 0,0 0 1 0 0,-1 0-1 0 0,1 0 0 0 0,0 1 1 0 0,0-1-1 0 0,0 0 0 0 0,0 0 1 0 0,0 0-1 0 0,0 0 0 0 0,1 1 0 0 0,-1-1 1 0 0,1 1-1 0 0,-1-2 32 0 0,1 0-1 0 0,-1 0 1 0 0,1 0 0 0 0,0 0 0 0 0,-1 0-1 0 0,1-1 1 0 0,-1 1 0 0 0,1 0 0 0 0,-1 0-1 0 0,1-1 1 0 0,-1 1 0 0 0,1 0 0 0 0,-1-1-1 0 0,1 1 1 0 0,-1 0 0 0 0,1-1-1 0 0,-1 1 1 0 0,1-1 0 0 0,-1 1 0 0 0,0-1-1 0 0,1 1 1 0 0,-1-1 0 0 0,27-39-3456 0 0,-17 16 1508 0 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5:49.904"/>
    </inkml:context>
    <inkml:brush xml:id="br0">
      <inkml:brushProperty name="width" value="0.05" units="cm"/>
      <inkml:brushProperty name="height" value="0.05" units="cm"/>
      <inkml:brushProperty name="color" value="#E71224"/>
    </inkml:brush>
  </inkml:definitions>
  <inkml:trace contextRef="#ctx0" brushRef="#br0">875 5 256 0 0,'-7'-5'533'0'0,"-2"6"1284"0"0,6 2-1757 0 0,-1 0 1 0 0,1 0 0 0 0,-1 1 0 0 0,1-1-1 0 0,0 0 1 0 0,0 1 0 0 0,0 0 0 0 0,1 0-1 0 0,0 0 1 0 0,-1 0 0 0 0,-1 6 0 0 0,-18 59 397 0 0,14-41-360 0 0,-53 228 542 0 0,41-169-517 0 0,-72 355 429 0 0,37-167-299 0 0,-26 83 197 0 0,-60 173 631 0 0,92-357-706 0 0,-116 386 739 0 0,131-446-852 0 0,14-54-80 0 0,3 1 0 0 0,-14 93 0 0 0,16-77 20 0 0,5-32-273 0 0,9-43-27 0 0,5-8-571 0 0,5-11 539 0 0,-1-1-1 0 0,-1-1 0 0 0,-1 1 0 0 0,0-1 0 0 0,5-32 0 0 0,0 3-98 0 0,112-564-4675 0 0,-104 495 3367 0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5:51.464"/>
    </inkml:context>
    <inkml:brush xml:id="br0">
      <inkml:brushProperty name="width" value="0.05" units="cm"/>
      <inkml:brushProperty name="height" value="0.05" units="cm"/>
      <inkml:brushProperty name="color" value="#E71224"/>
    </inkml:brush>
  </inkml:definitions>
  <inkml:trace contextRef="#ctx0" brushRef="#br0">815 38 76 0 0,'-3'-18'1369'0'0,"-6"-1"48"0"0,7 18-1074 0 0,0 7 42 0 0,-33 91 819 0 0,-43 196-1 0 0,60-213-945 0 0,-105 541 1068 0 0,-30 125-293 0 0,26-312-431 0 0,75-287-380 0 0,-32 73 209 0 0,-6 18 338 0 0,76-210-640 0 0,11-23-92 0 0,1 0 0 0 0,-1 0 0 0 0,1 0 0 0 0,-1 0 0 0 0,1 1-1 0 0,1-1 1 0 0,-1 1 0 0 0,0 5 0 0 0,0-36-125 0 0,1 20 76 0 0,0 0 0 0 0,1 0 0 0 0,-1 0 0 0 0,2 0 0 0 0,-1 0 1 0 0,1-6-1 0 0,52-376-503 0 0,-32 246 351 0 0,98-634-939 0 0,30 3-70 0 0,-128 676 1028 0 0,62-255-393 0 0,-65 276 435 0 0,-14 51 44 0 0,2 1 1 0 0,0-1-1 0 0,1 2 0 0 0,18-37 0 0 0,-25 59 58 0 0,0 0 1 0 0,0 0-1 0 0,0 0 1 0 0,0 0-1 0 0,0 0 1 0 0,0-1-1 0 0,0 1 1 0 0,0 0-1 0 0,0 0 1 0 0,0 0-1 0 0,0 0 1 0 0,0 0-1 0 0,0 0 1 0 0,0 0-1 0 0,0 0 1 0 0,1 0-1 0 0,-1 0 1 0 0,0 0-1 0 0,0 0 1 0 0,0-1-1 0 0,0 1 1 0 0,0 0-1 0 0,0 0 0 0 0,0 0 1 0 0,0 0-1 0 0,0 0 1 0 0,1 0-1 0 0,-1 0 1 0 0,0 0-1 0 0,0 0 1 0 0,0 0-1 0 0,0 0 1 0 0,0 0-1 0 0,0 0 1 0 0,0 0-1 0 0,1 0 1 0 0,-1 0-1 0 0,0 0 1 0 0,0 0-1 0 0,0 0 1 0 0,0 0-1 0 0,0 1 1 0 0,0-1-1 0 0,0 0 1 0 0,0 0-1 0 0,0 0 1 0 0,1 0-1 0 0,-1 0 1 0 0,0 0-1 0 0,0 0 1 0 0,0 0-1 0 0,0 0 1 0 0,0 0-1 0 0,0 0 1 0 0,0 0-1 0 0,0 1 1 0 0,0-1-1 0 0,5 10 6 0 0,1 16 24 0 0,-4 8 18 0 0,-2 0 0 0 0,-4 51 0 0 0,1-47-16 0 0,-48 385 218 0 0,33-299-195 0 0,-74 416 261 0 0,20-214-32 0 0,-104 352 899 0 0,150-548-1147 0 0,25-128-134 0 0,6-8-336 0 0,5-10 325 0 0,0-1 0 0 0,-1 1 0 0 0,-1-2 0 0 0,6-17 0 0 0,24-85-335 0 0,-22 68 298 0 0,70-284-627 0 0,99-589-679 0 0,-123 625 1069 0 0,-9 59 159 0 0,-17 86 360 0 0,-35 151-93 0 0,0-1 0 0 0,0 1 0 0 0,0-1 0 0 0,1 0 1 0 0,-1 1-1 0 0,1 0 0 0 0,0-1 0 0 0,5-6 0 0 0,-6 10 274 0 0,-1 8-96 0 0,-1 52 33 0 0,-3-1 1 0 0,-3-1-1 0 0,-21 90 0 0 0,21-117-194 0 0,-101 461 520 0 0,80-369-472 0 0,-173 612 587 0 0,156-562-431 0 0,6-20 34 0 0,39-152-296 0 0,-2 4-14 0 0,1 0 0 0 0,0 0 0 0 0,0 1 1 0 0,0-1-1 0 0,0 0 0 0 0,1 1 0 0 0,-1-1 1 0 0,1 0-1 0 0,1 1 0 0 0,0 4 0 0 0,-1-7-81 0 0,5-10-326 0 0,18-30 239 0 0,-3-2 0 0 0,-1-1 0 0 0,15-47 0 0 0,35-139-215 0 0,-52 165 300 0 0,81-371-489 0 0,-10 36 92 0 0,44-311-400 0 0,-128 682 935 0 0,-1-1 1 0 0,-1 1 0 0 0,-2-1-1 0 0,0 0 1 0 0,-5-27 0 0 0,5 53-33 0 0,0 0 1 0 0,0 0 0 0 0,0 0-1 0 0,-1 1 1 0 0,1-1-1 0 0,0 0 1 0 0,0 0 0 0 0,-1 0-1 0 0,1 0 1 0 0,0 0-1 0 0,-1 0 1 0 0,1 1 0 0 0,-1-1-1 0 0,1 0 1 0 0,-1 0-1 0 0,1 1 1 0 0,-1-1 0 0 0,0 0-1 0 0,1 1 1 0 0,-1-1 0 0 0,0 0-1 0 0,0 1 0 0 0,0 0 0 0 0,1 0 0 0 0,-1 0 0 0 0,1 0 0 0 0,-1 1-1 0 0,0-1 1 0 0,1 0 0 0 0,-1 0 0 0 0,1 0 0 0 0,-1 1 0 0 0,1-1 0 0 0,-1 0 0 0 0,1 1 0 0 0,-1-1 0 0 0,1 1-1 0 0,0-1 1 0 0,-1 0 0 0 0,1 1 0 0 0,-1-1 0 0 0,1 1 0 0 0,0-1 0 0 0,-1 1 0 0 0,1 0 0 0 0,-4 5 55 0 0,1 0 1 0 0,0 0-1 0 0,1 0 1 0 0,-4 13 0 0 0,-109 669 1256 0 0,76-403-1032 0 0,37-267-275 0 0,-98 579 396 0 0,-14 2-123 0 0,-15 71 16 0 0,118-621-256 0 0,2 1 0 0 0,3 0 0 0 0,-1 66 0 0 0,7-115-53 0 0,49-418-212 0 0,18-269-79 0 0,106-739-458 0 0,-112 1016 260 0 0,-60 405 485 0 0,6-40-112 0 0,1 2-1 0 0,3-1 1 0 0,1 1 0 0 0,19-40-1 0 0,-31 81 123 0 0,0 1 1 0 0,0-1-1 0 0,0 1 0 0 0,0 0 0 0 0,0-1 0 0 0,0 1 0 0 0,0-1 0 0 0,0 1 1 0 0,1 0-1 0 0,-1-1 0 0 0,0 1 0 0 0,0-1 0 0 0,0 1 0 0 0,1 0 0 0 0,-1-1 0 0 0,0 1 1 0 0,1 0-1 0 0,-1-1 0 0 0,0 1 0 0 0,1 0 0 0 0,-1 0 0 0 0,0-1 0 0 0,1 1 1 0 0,-1 0-1 0 0,0 0 0 0 0,1 0 0 0 0,-1 0 0 0 0,1-1 0 0 0,-1 1 0 0 0,0 0 1 0 0,1 0-1 0 0,-1 0 0 0 0,1 0 0 0 0,-1 0 0 0 0,1 0 0 0 0,-1 0 0 0 0,0 0 1 0 0,2 0-1 0 0,7 18 48 0 0,1 38 79 0 0,-6 49 85 0 0,-11 123 0 0 0,-27 107 37 0 0,32-316-233 0 0,-145 882 603 0 0,146-897-617 0 0,-50 220 166 0 0,-1 6 29 0 0,51-186-242 0 0,2-24-89 0 0,-1-21 125 0 0,0 1 1 0 0,0 0 0 0 0,0 0-1 0 0,0 0 1 0 0,1 0-1 0 0,-1-1 1 0 0,0 1 0 0 0,0 0-1 0 0,1 0 1 0 0,-1 0-1 0 0,0 0 1 0 0,0 0 0 0 0,1 0-1 0 0,-1 0 1 0 0,0 0 0 0 0,0 0-1 0 0,1 0 1 0 0,-1 0-1 0 0,0 0 1 0 0,0 0 0 0 0,1 0-1 0 0,-1 0 1 0 0,0 0-1 0 0,0 0 1 0 0,1 0 0 0 0,-1 0-1 0 0,0 0 1 0 0,0 0-1 0 0,0 0 1 0 0,1 0 0 0 0,-1 1-1 0 0,0-1 1 0 0,0 0-1 0 0,1 0 1 0 0,-1 0 0 0 0,0 0-1 0 0,0 0 1 0 0,0 1 0 0 0,0-1-1 0 0,1 0 1 0 0,-1 0-1 0 0,0 1 1 0 0,0-1 0 0 0,0 0-1 0 0,0 0 1 0 0,0 0-1 0 0,0 1 1 0 0,0-1 0 0 0,1 0-1 0 0,-1 0 1 0 0,0 1-1 0 0,0-1 1 0 0,0 0 0 0 0,0 0-1 0 0,0 1 1 0 0,11-20-132 0 0,3-12 27 0 0,-1 0-1 0 0,-2-2 1 0 0,11-51 0 0 0,-13 50 46 0 0,11-45-43 0 0,33-137-170 0 0,125-726-701 0 0,-152 768 1246 0 0,-72 359 1132 0 0,-147 574-340 0 0,92-397-879 0 0,68-241-299 0 0,-4 22-818 0 0,13-48-2930 0 0,17-56 1810 0 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5:54.245"/>
    </inkml:context>
    <inkml:brush xml:id="br0">
      <inkml:brushProperty name="width" value="0.05" units="cm"/>
      <inkml:brushProperty name="height" value="0.05" units="cm"/>
      <inkml:brushProperty name="color" value="#E71224"/>
    </inkml:brush>
  </inkml:definitions>
  <inkml:trace contextRef="#ctx0" brushRef="#br0">207 0 412 0 0,'-14'54'1036'0'0,"-30"136"1380"0"0,36-145-1876 0 0,-3 19 428 0 0,-27 88 0 0 0,38-150-934 0 0,0-1 1 0 0,0 1-1 0 0,-1 0 1 0 0,1-1 0 0 0,-1 1-1 0 0,1-1 1 0 0,-1 1-1 0 0,0-1 1 0 0,0 1-1 0 0,1-1 1 0 0,-1 1-1 0 0,0-1 1 0 0,0 0-1 0 0,0 1 1 0 0,-1-1-1 0 0,1 0 1 0 0,0 0-1 0 0,-2 2 1 0 0,1-5-25 0 0,1 1 1 0 0,0 0-1 0 0,-1 0 1 0 0,1-1 0 0 0,0 1-1 0 0,0-1 1 0 0,0 1-1 0 0,0-1 1 0 0,0 1-1 0 0,0-1 1 0 0,1 0 0 0 0,-1 1-1 0 0,0-1 1 0 0,1 0-1 0 0,-1 0 1 0 0,1-3-1 0 0,-10-34-50 0 0,3 1 1 0 0,1-2-1 0 0,-1-56 0 0 0,5 63 7 0 0,-1 6 13 0 0,-1-48 4 0 0,4 56-13 0 0,-1 17 30 0 0,0 5 7 0 0,0 41 27 0 0,1-18 9 0 0,-4 43 0 0 0,0 1 50 0 0,-5 25-44 0 0,9-51-419 0 0,0-42 321 0 0,-1 6-10 0 0,2-6 14 0 0,1-7-232 0 0,59-287-228 0 0,-59 282 499 0 0,-2 7 5 0 0,0 1 1 0 0,0-1 0 0 0,1 1 0 0 0,-1 0-1 0 0,1-1 1 0 0,0 1 0 0 0,0 0 0 0 0,0 0-1 0 0,1-3 1 0 0,-1 3-12 0 0,-8 30 67 0 0,-1 17-112 0 0,3-21-227 0 0,1 0 1 0 0,2 0-1 0 0,0 1 1 0 0,1-1 0 0 0,3 27-1 0 0,-1-40-1306 0 0,-1-2 123 0 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00.551"/>
    </inkml:context>
    <inkml:brush xml:id="br0">
      <inkml:brushProperty name="width" value="0.05" units="cm"/>
      <inkml:brushProperty name="height" value="0.05" units="cm"/>
      <inkml:brushProperty name="color" value="#E71224"/>
    </inkml:brush>
  </inkml:definitions>
  <inkml:trace contextRef="#ctx0" brushRef="#br0">270 1 164 0 0,'0'0'2912'0'0,"-1"4"-2852"0"0,-11 54 319 0 0,-3 0 1 0 0,-35 86 0 0 0,16-46 112 0 0,7-20-186 0 0,4 1 63 0 0,22-77-293 0 0,1-5-76 0 0,-1-1 1 0 0,0 0-1 0 0,0 1 0 0 0,0-1 1 0 0,0 1-1 0 0,-4-7 1 0 0,-5-16 23 0 0,-30-122 75 0 0,30 114-30 0 0,-23-80 228 0 0,32 111-288 0 0,-1-4-10 0 0,1 5 14 0 0,4 6 72 0 0,3 8-73 0 0,0 1 0 0 0,-1 0 0 0 0,-1 1 1 0 0,0-1-1 0 0,-1 1 0 0 0,0-1 0 0 0,1 25 0 0 0,-1 110 76 0 0,-3-106-79 0 0,-6 214-459 0 0,7-215-2849 0 0,-2-37 1854 0 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00.971"/>
    </inkml:context>
    <inkml:brush xml:id="br0">
      <inkml:brushProperty name="width" value="0.05" units="cm"/>
      <inkml:brushProperty name="height" value="0.05" units="cm"/>
      <inkml:brushProperty name="color" value="#E71224"/>
    </inkml:brush>
  </inkml:definitions>
  <inkml:trace contextRef="#ctx0" brushRef="#br0">250 0 328 0 0,'-92'361'2834'0'0,"65"-261"-2451"0"0,-5 19 23 0 0,-24 76-211 0 0,25-76-1631 0 0,25-102 407 0 0,0-1 80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3:59:50.166"/>
    </inkml:context>
    <inkml:brush xml:id="br0">
      <inkml:brushProperty name="width" value="0.05" units="cm"/>
      <inkml:brushProperty name="height" value="0.05" units="cm"/>
      <inkml:brushProperty name="color" value="#E71224"/>
    </inkml:brush>
  </inkml:definitions>
  <inkml:trace contextRef="#ctx0" brushRef="#br0">18 17 52 0 0,'0'0'529'0'0,"-11"-9"1590"0"0,5 4-606 0 0,7 2-25 0 0,4 4-1451 0 0,1-1 0 0 0,0 1-1 0 0,-1 0 1 0 0,1 0 0 0 0,0 0-1 0 0,-1 1 1 0 0,1 0 0 0 0,-1 0-1 0 0,0 1 1 0 0,0-1 0 0 0,9 7-1 0 0,-5-3 11 0 0,-1 1 0 0 0,1 1-1 0 0,-1-1 1 0 0,-1 2 0 0 0,13 14-1 0 0,-8-4 28 0 0,0-1 0 0 0,-2 1 0 0 0,0 1 0 0 0,-1 0 0 0 0,13 41 0 0 0,-14-25 145 0 0,-1-1 1 0 0,-2 1 0 0 0,-1 1 0 0 0,-2-1 0 0 0,-2 0-1 0 0,-1 1 1 0 0,-10 61 0 0 0,-4-21 241 0 0,-3-1-1 0 0,-42 112 1 0 0,48-155-376 0 0,-1 3-85 0 0,-24 49-1 0 0,30-61-1194 0 0,8-5-3495 0 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04.217"/>
    </inkml:context>
    <inkml:brush xml:id="br0">
      <inkml:brushProperty name="width" value="0.05" units="cm"/>
      <inkml:brushProperty name="height" value="0.05" units="cm"/>
      <inkml:brushProperty name="color" value="#E71224"/>
    </inkml:brush>
  </inkml:definitions>
  <inkml:trace contextRef="#ctx0" brushRef="#br0">456 10 208 0 0,'0'0'406'0'0,"-1"-7"-41"0"0,0 5 70 0 0,0 6 2253 0 0,-4 64-2323 0 0,0-2-91 0 0,-2 0-1 0 0,-18 69 0 0 0,10-68-114 0 0,-18 56 17 0 0,10-65-104 0 0,-1-1 1 0 0,-4 0-1 0 0,-1-3 0 0 0,-46 64 1 0 0,25-53-42 0 0,50-64-50 0 0,-1 0 0 0 0,1 0 0 0 0,-1-1 1 0 0,1 1-1 0 0,-1 0 0 0 0,1-1 0 0 0,-1 1 1 0 0,0-1-1 0 0,1 1 0 0 0,-1-1 0 0 0,0 1 1 0 0,1-1-1 0 0,-1 1 0 0 0,0-1 0 0 0,0 1 1 0 0,0-1-1 0 0,-1 0 0 0 0,2 0 10 0 0,0 0 0 0 0,-1 0-1 0 0,1 0 1 0 0,0 0 0 0 0,-1 0 0 0 0,1 0-1 0 0,0-1 1 0 0,-1 1 0 0 0,1 0 0 0 0,0 0 0 0 0,0-1-1 0 0,-1 1 1 0 0,1 0 0 0 0,0 0 0 0 0,0-1-1 0 0,-1 1 1 0 0,1 0 0 0 0,0-1 0 0 0,0 1-1 0 0,0 0 1 0 0,-1-1 0 0 0,1 1 0 0 0,0 0 0 0 0,0-1-1 0 0,0 1 1 0 0,0 0 0 0 0,0-1 0 0 0,-2-32-190 0 0,16-148 52 0 0,7-77-46 0 0,43-78 401 0 0,-52 282 177 0 0,-12 52-172 0 0,2 8-64 0 0,5 29-12 0 0,-2-1 0 0 0,-1 1 0 0 0,-1 0 0 0 0,-4 54 0 0 0,1-10-100 0 0,-4 107 124 0 0,-29 206 1 0 0,32-383-168 0 0,-29 213 220 0 0,20-167-404 0 0,-33 104 0 0 0,51-312-2220 0 0,-7 84 2130 0 0,6-96-131 0 0,29-457-282 0 0,-20 487 872 0 0,-13 131 399 0 0,2 12-436 0 0,1 16-67 0 0,1 41 164 0 0,-2 0 1 0 0,-4 1-1 0 0,-7 71 1 0 0,6-130-224 0 0,-52 522 811 0 0,47-492-741 0 0,-29 179 413 0 0,-3-77-88 0 0,17-81-731 0 0,56-401-727 0 0,-9 108 488 0 0,19-54-130 0 0,-3 101 404 0 0,-41 179 280 0 0,0-1 0 0 0,1 1 1 0 0,0 0-1 0 0,0 0 0 0 0,1 0 0 0 0,0 0 0 0 0,8-12 0 0 0,-11 20 146 0 0,9 17 72 0 0,-8-14-200 0 0,-1 0 1 0 0,1 0-1 0 0,-1 0 0 0 0,0 0 1 0 0,0 0-1 0 0,0 1 0 0 0,0-1 1 0 0,0 0-1 0 0,-1 0 1 0 0,1 1-1 0 0,-1-1 0 0 0,1 4 1 0 0,3 46 209 0 0,-3-1 1 0 0,-1 1 0 0 0,-13 83-1 0 0,-46 148 395 0 0,33-186-288 0 0,-4-2 0 0 0,-56 118 0 0 0,75-189-296 0 0,6-11-376 0 0,-1-1 1 0 0,0 0-1 0 0,-15 19 0 0 0,20-29-174 0 0,-1-5-1924 0 0,-9-13 1041 0 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04.917"/>
    </inkml:context>
    <inkml:brush xml:id="br0">
      <inkml:brushProperty name="width" value="0.05" units="cm"/>
      <inkml:brushProperty name="height" value="0.05" units="cm"/>
      <inkml:brushProperty name="color" value="#E71224"/>
    </inkml:brush>
  </inkml:definitions>
  <inkml:trace contextRef="#ctx0" brushRef="#br0">455 1 56 0 0,'-50'201'1872'0'0,"17"-77"-832"0"0,16-70-420 0 0,-2-1 0 0 0,-3-2 0 0 0,-37 66 0 0 0,28-55 77 0 0,30-61-699 0 0,1 0 0 0 0,0 0 1 0 0,-1 0-1 0 0,1 0 0 0 0,0 0 0 0 0,-1-1 1 0 0,1 1-1 0 0,-1 0 0 0 0,1 0 1 0 0,-1-1-1 0 0,0 1 0 0 0,1 0 1 0 0,-1-1-1 0 0,0 1 0 0 0,1 0 1 0 0,-1-1-1 0 0,0 1 0 0 0,-1 0 1 0 0,-3-12-258 0 0,4-32-115 0 0,1 42 383 0 0,31-440-1516 0 0,-13 261 1747 0 0,-24 303 1383 0 0,-6-29-1099 0 0,-5-1 1 0 0,-49 161 0 0 0,44-191-256 0 0,-32 84 641 0 0,28-69-556 0 0,25-77-461 0 0,4-9-920 0 0,24-82-43 0 0,27-176 1 0 0,-27 118 527 0 0,-22 126 483 0 0,-1 4 123 0 0,0 0 0 0 0,1-28 0 0 0,-5 45 700 0 0,-2 12-469 0 0,-127 666 2308 0 0,108-598-2367 0 0,15-61-205 0 0,0 1 0 0 0,1 0 0 0 0,1 0 0 0 0,1 0 0 0 0,1 0 0 0 0,0 38 0 0 0,2-57-99 0 0,0 1 1 0 0,0 0-1 0 0,0 0 0 0 0,0-1 1 0 0,0 1-1 0 0,0 0 0 0 0,0-1 1 0 0,0 1-1 0 0,1 0 0 0 0,-1-1 1 0 0,0 1-1 0 0,0 0 0 0 0,1-1 1 0 0,-1 1-1 0 0,0 0 0 0 0,1-1 1 0 0,-1 1-1 0 0,1 0 1 0 0,-1-1-1 0 0,0 1 0 0 0,1-1 1 0 0,0 1-1 0 0,-1-1 0 0 0,1 0 1 0 0,-1 1-1 0 0,1-1 0 0 0,-1 1 1 0 0,1-1-1 0 0,0 0 0 0 0,-1 1 1 0 0,1-1-1 0 0,0 0 0 0 0,-1 0 1 0 0,1 0-1 0 0,0 1 0 0 0,-1-1 1 0 0,1 0-1 0 0,0 0 1 0 0,0 0-1 0 0,-1 0 0 0 0,1 0 1 0 0,0 0-1 0 0,-1-1 0 0 0,2 1 1 0 0,22-13-2678 0 0,-12-4 721 0 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05.283"/>
    </inkml:context>
    <inkml:brush xml:id="br0">
      <inkml:brushProperty name="width" value="0.05" units="cm"/>
      <inkml:brushProperty name="height" value="0.05" units="cm"/>
      <inkml:brushProperty name="color" value="#E71224"/>
    </inkml:brush>
  </inkml:definitions>
  <inkml:trace contextRef="#ctx0" brushRef="#br0">307 10 40 0 0,'-8'-7'1472'0'0,"8"7"-1409"0"0,0 0 1 0 0,-1 0-1 0 0,1 0 1 0 0,0-1 0 0 0,0 1-1 0 0,0 0 1 0 0,-1 0-1 0 0,1 0 1 0 0,0 0 0 0 0,-1-1-1 0 0,1 1 1 0 0,0 0 0 0 0,0 0-1 0 0,-1 0 1 0 0,1 0-1 0 0,0 0 1 0 0,0 0 0 0 0,-1 0-1 0 0,1 0 1 0 0,0 0-1 0 0,-1 0 1 0 0,1 0 0 0 0,0 0-1 0 0,-1 0 1 0 0,1 0-1 0 0,0 0 1 0 0,0 0 0 0 0,-1 0-1 0 0,1 0 1 0 0,0 0-1 0 0,-1 1 1 0 0,1-1 0 0 0,0 0-1 0 0,0 0 1 0 0,-1 0 0 0 0,1 0-1 0 0,0 1 1 0 0,0-1-1 0 0,-6 18 312 0 0,2 1 0 0 0,0 0 0 0 0,1-1 0 0 0,0 27 0 0 0,-3 19 131 0 0,-23 137 726 0 0,-58 211 0 0 0,-15-100-191 0 0,86-259-857 0 0,11-35-572 0 0,-1 1-1 0 0,-12 26 0 0 0,19-34-587 0 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19.550"/>
    </inkml:context>
    <inkml:brush xml:id="br0">
      <inkml:brushProperty name="width" value="0.05" units="cm"/>
      <inkml:brushProperty name="height" value="0.05" units="cm"/>
      <inkml:brushProperty name="color" value="#E71224"/>
    </inkml:brush>
  </inkml:definitions>
  <inkml:trace contextRef="#ctx0" brushRef="#br0">594 166 132 0 0,'9'-28'2086'0'0,"-8"21"-1856"0"0,0 1-1 0 0,1-1 1 0 0,-2 1 0 0 0,1-1-1 0 0,-1 0 1 0 0,0 0 0 0 0,-1 1-1 0 0,1-1 1 0 0,-1 0-1 0 0,-1 1 1 0 0,1-1 0 0 0,-4-7-1 0 0,4 11-182 0 0,-1 0 0 0 0,1 0 1 0 0,-1 1-1 0 0,0-1 0 0 0,0 0 0 0 0,0 1 0 0 0,-1 0 0 0 0,1-1 0 0 0,0 1 0 0 0,-1 0 0 0 0,0 0 0 0 0,1 0 0 0 0,-1 0 1 0 0,0 1-1 0 0,0-1 0 0 0,0 1 0 0 0,0 0 0 0 0,0 0 0 0 0,0 0 0 0 0,0 0 0 0 0,-1 0 0 0 0,1 1 0 0 0,0-1 1 0 0,0 1-1 0 0,-1 0 0 0 0,1 0 0 0 0,-6 1 0 0 0,-6 1 68 0 0,0 0 1 0 0,-1 1 0 0 0,1 1-1 0 0,1 0 1 0 0,-1 1-1 0 0,1 1 1 0 0,-1 0-1 0 0,2 1 1 0 0,-1 1-1 0 0,1 0 1 0 0,-14 11-1 0 0,-4 5 116 0 0,2 1 0 0 0,1 2-1 0 0,-33 39 1 0 0,-18 38 249 0 0,40-52-270 0 0,31-41-142 0 0,0 1 1 0 0,0 0 0 0 0,1 0-1 0 0,1 0 1 0 0,0 1-1 0 0,0 0 1 0 0,-6 26-1 0 0,11-35-57 0 0,0 0 1 0 0,1 1-1 0 0,-1-1 0 0 0,1 1 0 0 0,0-1 0 0 0,0 1 1 0 0,0-1-1 0 0,1 1 0 0 0,-1-1 0 0 0,1 1 1 0 0,0-1-1 0 0,0 0 0 0 0,1 1 0 0 0,0-1 0 0 0,-1 0 1 0 0,1 0-1 0 0,1 0 0 0 0,-1 0 0 0 0,0-1 0 0 0,1 1 1 0 0,0 0-1 0 0,0-1 0 0 0,0 0 0 0 0,0 0 0 0 0,1 0 1 0 0,-1 0-1 0 0,1 0 0 0 0,5 2 0 0 0,1 1-66 0 0,0-2 0 0 0,0 1-1 0 0,1-1 1 0 0,-1-1 0 0 0,1 0-1 0 0,0 0 1 0 0,0-1 0 0 0,0-1-1 0 0,1 0 1 0 0,-1 0 0 0 0,0-1 0 0 0,0-1-1 0 0,0 0 1 0 0,1 0 0 0 0,-1-1-1 0 0,11-3 1 0 0,7-4-150 0 0,0 0-1 0 0,-1-2 1 0 0,-1-1-1 0 0,48-28 1 0 0,-54 27 68 0 0,-1-2 0 0 0,-1 0 1 0 0,-1-2-1 0 0,0 0 0 0 0,-1-1 1 0 0,-1 0-1 0 0,0-1 0 0 0,-2-1 1 0 0,0-1-1 0 0,-1 0 0 0 0,-1 0 1 0 0,15-41-1 0 0,-23 51 216 0 0,0 0 0 0 0,-1 0 0 0 0,0 0 1 0 0,-1-1-1 0 0,0 1 0 0 0,-1-1 0 0 0,-1 1 0 0 0,1-1 0 0 0,-3-12 0 0 0,2 21 109 0 0,0 2 18 0 0,0-7-211 0 0,-1 6 237 0 0,-1 7 721 0 0,-146 656 1438 0 0,127-479-1917 0 0,15-119-448 0 0,2-27-540 0 0,1 48 0 0 0,4-71-308 0 0,0 0 0 0 0,1 0-1 0 0,0 0 1 0 0,5 13 0 0 0,-3-12-1741 0 0,-2-3 195 0 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19.893"/>
    </inkml:context>
    <inkml:brush xml:id="br0">
      <inkml:brushProperty name="width" value="0.05" units="cm"/>
      <inkml:brushProperty name="height" value="0.05" units="cm"/>
      <inkml:brushProperty name="color" value="#E71224"/>
    </inkml:brush>
  </inkml:definitions>
  <inkml:trace contextRef="#ctx0" brushRef="#br0">41 69 488 0 0,'-30'-67'8636'0'0,"29"65"-7811"0"0,-7 23-6886 0 0,7-17 3873 0 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20.252"/>
    </inkml:context>
    <inkml:brush xml:id="br0">
      <inkml:brushProperty name="width" value="0.05" units="cm"/>
      <inkml:brushProperty name="height" value="0.05" units="cm"/>
      <inkml:brushProperty name="color" value="#E71224"/>
    </inkml:brush>
  </inkml:definitions>
  <inkml:trace contextRef="#ctx0" brushRef="#br0">50 0 792 0 0,'-16'22'4014'0'0,"-18"21"1616"0"0,39-44-6575 0 0,-1 2 440 0 0,7-1-33 0 0,1-4-3113 0 0,6-5 950 0 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20.585"/>
    </inkml:context>
    <inkml:brush xml:id="br0">
      <inkml:brushProperty name="width" value="0.05" units="cm"/>
      <inkml:brushProperty name="height" value="0.05" units="cm"/>
      <inkml:brushProperty name="color" value="#E71224"/>
    </inkml:brush>
  </inkml:definitions>
  <inkml:trace contextRef="#ctx0" brushRef="#br0">500 88 168 0 0,'1'-4'382'0'0,"0"1"0"0"0,0 0 0 0 0,-1-1-1 0 0,0 0 1 0 0,1 1 0 0 0,-1-1 0 0 0,-1 1 0 0 0,1-1 0 0 0,0 1 0 0 0,-1-1-1 0 0,0 1 1 0 0,0-1 0 0 0,0 1 0 0 0,0 0 0 0 0,-3-6 0 0 0,3 7-270 0 0,-1 0 0 0 0,1 0 0 0 0,-1 0 0 0 0,0 0 0 0 0,0 0 0 0 0,0 1 0 0 0,0-1 0 0 0,0 1 0 0 0,0-1 0 0 0,0 1 0 0 0,-1 0 0 0 0,1-1 0 0 0,-1 1 0 0 0,1 1 0 0 0,0-1 0 0 0,-1 0 0 0 0,0 0 0 0 0,1 1 0 0 0,-1 0-1 0 0,1-1 1 0 0,-4 1 0 0 0,-10 0 112 0 0,1 0-1 0 0,-1 1 0 0 0,1 1 0 0 0,-1 1 0 0 0,1 0 0 0 0,-28 9 0 0 0,10 1 130 0 0,-59 32 0 0 0,73-34-348 0 0,0 0 0 0 0,0 1 1 0 0,1 1-1 0 0,0 1 0 0 0,-16 17 0 0 0,29-25-100 0 0,-1-1-1 0 0,1 2 1 0 0,0-1-1 0 0,1 1 0 0 0,0-1 1 0 0,0 1-1 0 0,0 0 1 0 0,1 1-1 0 0,0-1 0 0 0,0 0 1 0 0,1 1-1 0 0,0 0 1 0 0,0 0-1 0 0,1-1 0 0 0,0 1 1 0 0,0 0-1 0 0,2 16 1 0 0,0-12-65 0 0,2 1 1 0 0,0 0-1 0 0,0-1 1 0 0,1 0 0 0 0,1 0-1 0 0,0 0 1 0 0,8 15-1 0 0,56 80-660 0 0,-36-58 503 0 0,56 74-329 0 0,20 33 404 0 0,-107-154 309 0 0,-1 0-1 0 0,0 0 1 0 0,1-1-1 0 0,-1 1 1 0 0,0 0 0 0 0,0 0-1 0 0,0 0 1 0 0,-1 1-1 0 0,1-1 1 0 0,0 0-1 0 0,-1 0 1 0 0,1 0-1 0 0,-1 0 1 0 0,0 1-1 0 0,0-1 1 0 0,0 0 0 0 0,0 0-1 0 0,0 1 1 0 0,0-1-1 0 0,-1 0 1 0 0,1 0-1 0 0,-1 0 1 0 0,1 1-1 0 0,-1-1 1 0 0,0 0 0 0 0,0 0-1 0 0,0 0 1 0 0,0 0-1 0 0,0 0 1 0 0,0-1-1 0 0,-1 1 1 0 0,1 0-1 0 0,-1 0 1 0 0,1-1 0 0 0,-1 1-1 0 0,0-1 1 0 0,1 1-1 0 0,-1-1 1 0 0,0 0-1 0 0,0 0 1 0 0,0 0-1 0 0,0 0 1 0 0,-2 1-1 0 0,-19 10 156 0 0,0-2 0 0 0,0 0 0 0 0,-1-1 0 0 0,0-2 0 0 0,0 0 0 0 0,-1-2 0 0 0,1-1-1 0 0,-44 3 1 0 0,68-7-297 0 0,-1 0 0 0 0,0 0 0 0 0,1 0 0 0 0,-1 0-1 0 0,0 0 1 0 0,0 0 0 0 0,1 0 0 0 0,-1 0 0 0 0,0 0-1 0 0,1 0 1 0 0,-1-1 0 0 0,0 1 0 0 0,1 0 0 0 0,-1 0-1 0 0,1-1 1 0 0,-1 1 0 0 0,0 0 0 0 0,1-1 0 0 0,-1 1-1 0 0,1-1 1 0 0,-1 1 0 0 0,1 0 0 0 0,-1-1 0 0 0,1 1-1 0 0,-1-1 1 0 0,1 0 0 0 0,-1 1 0 0 0,1-1 0 0 0,0 1-1 0 0,-1-1 1 0 0,1 0 0 0 0,0 1 0 0 0,0-1 0 0 0,-1 0 0 0 0,1 1-1 0 0,0-1 1 0 0,0 0 0 0 0,0 1 0 0 0,0-1 0 0 0,0 0-1 0 0,0 1 1 0 0,0-1 0 0 0,0 0 0 0 0,0 1 0 0 0,0-2-1 0 0,9-21-2884 0 0,-9 22 2787 0 0,7-14-2279 0 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20.993"/>
    </inkml:context>
    <inkml:brush xml:id="br0">
      <inkml:brushProperty name="width" value="0.05" units="cm"/>
      <inkml:brushProperty name="height" value="0.05" units="cm"/>
      <inkml:brushProperty name="color" value="#E71224"/>
    </inkml:brush>
  </inkml:definitions>
  <inkml:trace contextRef="#ctx0" brushRef="#br0">695 50 292 0 0,'-5'-5'357'0'0,"0"0"-1"0"0,0 1 1 0 0,-1-1 0 0 0,0 1 0 0 0,0 1-1 0 0,0-1 1 0 0,-1 1 0 0 0,1 0-1 0 0,-1 1 1 0 0,1-1 0 0 0,-1 1 0 0 0,0 1-1 0 0,0-1 1 0 0,0 1 0 0 0,-9 0-1 0 0,-14-1 322 0 0,-1 2 0 0 0,-35 4-1 0 0,58-3-504 0 0,-25 2 273 0 0,1 1-1 0 0,0 2 0 0 0,0 1 0 0 0,-40 15 0 0 0,58-17-340 0 0,0 1 1 0 0,0 0-1 0 0,0 1 0 0 0,1 1 0 0 0,0 0 1 0 0,1 1-1 0 0,0 0 0 0 0,0 1 1 0 0,1 0-1 0 0,0 1 0 0 0,-14 18 0 0 0,22-25-129 0 0,0 0 0 0 0,1 1-1 0 0,0-1 1 0 0,-1 1 0 0 0,1-1-1 0 0,1 1 1 0 0,-1 0 0 0 0,1 0-1 0 0,0 0 1 0 0,0 0-1 0 0,0 0 1 0 0,1 0 0 0 0,-1 0-1 0 0,2 7 1 0 0,0-4-62 0 0,0 1-1 0 0,1-1 1 0 0,0 0-1 0 0,0-1 1 0 0,1 1-1 0 0,0 0 1 0 0,1-1-1 0 0,4 9 1 0 0,8 7-195 0 0,1 0 1 0 0,0 0 0 0 0,2-2 0 0 0,22 20 0 0 0,-19-19 70 0 0,33 30-304 0 0,-2 3 0 0 0,-3 3 0 0 0,54 77-1 0 0,-98-125 543 0 0,0 0 0 0 0,0 0 0 0 0,-1 0 0 0 0,0 1 0 0 0,-1 0 0 0 0,5 15-1 0 0,-9-22 45 0 0,1 0-1 0 0,-1 0 0 0 0,0 0 1 0 0,0 0-1 0 0,0 0 0 0 0,0 0 0 0 0,-1 0 1 0 0,1 0-1 0 0,-1 0 0 0 0,0 0 1 0 0,0 0-1 0 0,-1 0 0 0 0,1-1 1 0 0,-1 1-1 0 0,0 0 0 0 0,0-1 0 0 0,0 1 1 0 0,0-1-1 0 0,-1 0 0 0 0,1 0 1 0 0,-1 0-1 0 0,-3 3 0 0 0,-18 14 394 0 0,-1-1 0 0 0,0-1 0 0 0,-1-2 0 0 0,-1 0 0 0 0,-55 22 0 0 0,-13 9-153 0 0,-2-3-1456 0 0,31-21-4374 0 0,40-17 2616 0 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22.425"/>
    </inkml:context>
    <inkml:brush xml:id="br0">
      <inkml:brushProperty name="width" value="0.05" units="cm"/>
      <inkml:brushProperty name="height" value="0.05" units="cm"/>
      <inkml:brushProperty name="color" value="#E71224"/>
    </inkml:brush>
  </inkml:definitions>
  <inkml:trace contextRef="#ctx0" brushRef="#br0">1 0 448 0 0,'0'0'3337'0'0,"6"4"-2968"0"0,49 21 509 0 0,84 28-1 0 0,-83-34-653 0 0,219 70 546 0 0,-169-61-504 0 0,210 28 0 0 0,804 1 688 0 0,-773-62-719 0 0,340-18 158 0 0,-363 5-218 0 0,581 15-74 0 0,-644 30-1888 0 0,-259-27 1513 0 0,1 0 1 0 0,0 1-1 0 0,0-1 1 0 0,0 1-1 0 0,-1 0 1 0 0,1 0-1 0 0,0 0 1 0 0,-1 0-1 0 0,1 0 1 0 0,-1 1-1 0 0,1-1 1 0 0,-1 1-1 0 0,0 0 1 0 0,3 2-1 0 0,1 4-1641 0 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23.265"/>
    </inkml:context>
    <inkml:brush xml:id="br0">
      <inkml:brushProperty name="width" value="0.05" units="cm"/>
      <inkml:brushProperty name="height" value="0.05" units="cm"/>
      <inkml:brushProperty name="color" value="#E71224"/>
    </inkml:brush>
  </inkml:definitions>
  <inkml:trace contextRef="#ctx0" brushRef="#br0">248 215 516 0 0,'0'0'2480'0'0,"-1"13"-1720"0"0,1-2-604 0 0,-11 164 1783 0 0,-66 252 625 0 0,62-362-2268 0 0,-46 201 818 0 0,-21 156 715 0 0,82-389-1683 0 0,1-27-189 0 0,-1-1-1 0 0,1 0 1 0 0,-1 0-1 0 0,-1 0 1 0 0,0 10 0 0 0,0-15 35 0 0,1 0 0 0 0,0 0 0 0 0,0 0 0 0 0,0 0 0 0 0,0 0 0 0 0,0 1 0 0 0,0-1 0 0 0,0 0 0 0 0,0 0 0 0 0,0 0 0 0 0,0 0 0 0 0,0 1 0 0 0,0-1 0 0 0,0 0 0 0 0,0 0 0 0 0,0 0 0 0 0,0 0 0 0 0,0 1 0 0 0,1-1 0 0 0,-1 0 0 0 0,0 0 0 0 0,0 0 0 0 0,0 0 0 0 0,0 0 0 0 0,0 0 0 0 0,0 1 0 0 0,0-1 0 0 0,0 0 0 0 0,0 0 0 0 0,1 0 0 0 0,-1 0 0 0 0,0 0 0 0 0,0 0 0 0 0,0 0 0 0 0,0 0 0 0 0,0 0 0 0 0,1 1 0 0 0,-1-1 0 0 0,0 0 0 0 0,0 0 0 0 0,0 0 0 0 0,0 0 0 0 0,1 0 0 0 0,-1 0 0 0 0,0 0 0 0 0,0 0 0 0 0,0 0 0 0 0,0 0 0 0 0,0 0 0 0 0,1 0 0 0 0,-1 0 0 0 0,0 0 0 0 0,0 0 0 0 0,0-1 0 0 0,0 1 0 0 0,1 0 0 0 0,-1 0 0 0 0,0 0 0 0 0,0 0 0 0 0,0 0 0 0 0,0 0 0 0 0,0 0 0 0 0,29-61-388 0 0,-4-1 0 0 0,-2-1-1 0 0,20-87 1 0 0,-31 105 271 0 0,54-221-472 0 0,-35 146 283 0 0,144-466-1098 0 0,-156 538 1226 0 0,36-67-1 0 0,-47 101 139 0 0,0 0 0 0 0,2 0 0 0 0,-1 0 0 0 0,2 2 0 0 0,0-1 0 0 0,0 1 1 0 0,1 1-1 0 0,23-17 0 0 0,-31 25 36 0 0,0 0 0 0 0,0 1 0 0 0,0-1-1 0 0,1 1 1 0 0,-1 0 0 0 0,1 0 0 0 0,-1 1 0 0 0,1-1 0 0 0,0 1 0 0 0,0 0 0 0 0,-1 1 0 0 0,1-1 0 0 0,0 1 0 0 0,0 0 0 0 0,0 0 0 0 0,0 0 0 0 0,-1 0 0 0 0,1 1 0 0 0,0 0 0 0 0,0 0 0 0 0,-1 1 0 0 0,1-1 0 0 0,0 1 0 0 0,-1 0 0 0 0,0 0 0 0 0,1 0 0 0 0,-1 1 0 0 0,0 0 0 0 0,0-1 0 0 0,6 8 0 0 0,-2-3 3 0 0,-1 2-1 0 0,0-1 1 0 0,0 1 0 0 0,-1 0 0 0 0,0 1 0 0 0,-1-1-1 0 0,0 1 1 0 0,0 0 0 0 0,-1 0 0 0 0,-1 1-1 0 0,0-1 1 0 0,3 17 0 0 0,-3-7 64 0 0,-1 0 1 0 0,-1 1-1 0 0,-1-1 1 0 0,0 0-1 0 0,-2 0 1 0 0,0 0-1 0 0,-1 0 0 0 0,-2 0 1 0 0,0 0-1 0 0,0-1 1 0 0,-2 0-1 0 0,-1 0 1 0 0,0-1-1 0 0,-1 0 1 0 0,-1 0-1 0 0,-1-1 0 0 0,0 0 1 0 0,-15 16-1 0 0,0-2 47 0 0,-1-2 0 0 0,-1-1 0 0 0,-1-1 0 0 0,-2-2 0 0 0,0-1 0 0 0,-2-1 0 0 0,0-2 0 0 0,-2-1 0 0 0,-71 29 0 0 0,91-43-314 0 0,-1-1 1 0 0,-29 6-1 0 0,39-10 60 0 0,1-1 0 0 0,-1 1 0 0 0,0-1 0 0 0,0 0-1 0 0,0 0 1 0 0,1 0 0 0 0,-1-1 0 0 0,0 0 0 0 0,0 0 0 0 0,1-1 0 0 0,-10-2 0 0 0,14 2-50 0 0,-1 1-1 0 0,0 0 1 0 0,1 0-1 0 0,-1-1 1 0 0,1 1 0 0 0,-1-1-1 0 0,1 1 1 0 0,0-1-1 0 0,-1 0 1 0 0,1 1-1 0 0,0-1 1 0 0,-1-3 0 0 0,-5-10-1314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03.315"/>
    </inkml:context>
    <inkml:brush xml:id="br0">
      <inkml:brushProperty name="width" value="0.05" units="cm"/>
      <inkml:brushProperty name="height" value="0.05" units="cm"/>
      <inkml:brushProperty name="color" value="#E71224"/>
    </inkml:brush>
  </inkml:definitions>
  <inkml:trace contextRef="#ctx0" brushRef="#br0">342 56 336 0 0,'0'0'956'0'0,"12"-1"991"0"0,-11 1-1779 0 0,0 0-1 0 0,1-1 1 0 0,-1 1-1 0 0,1-1 1 0 0,-1 1 0 0 0,0-1-1 0 0,1 0 1 0 0,-1 1-1 0 0,0-1 1 0 0,0 0 0 0 0,1 0-1 0 0,-1 0 1 0 0,0 0-1 0 0,0 0 1 0 0,0 0-1 0 0,0-1 1 0 0,-1 1 0 0 0,1 0-1 0 0,0 0 1 0 0,0-1-1 0 0,-1 1 1 0 0,1 0 0 0 0,0-1-1 0 0,-1 1 1 0 0,0-1-1 0 0,1 0 1 0 0,-1 0 7 0 0,-18-16 454 0 0,15 16-581 0 0,0 1-1 0 0,0 0 0 0 0,-1 0 1 0 0,1 0-1 0 0,-1 1 1 0 0,1-1-1 0 0,-1 1 1 0 0,1-1-1 0 0,-1 1 0 0 0,1 1 1 0 0,-1-1-1 0 0,-5 1 1 0 0,-44 14 182 0 0,30-7-126 0 0,-25 9 41 0 0,2 1 1 0 0,-66 38-1 0 0,110-55-155 0 0,0 0 0 0 0,0 0 0 0 0,0 0 0 0 0,0 0 0 0 0,0 0 0 0 0,1 1 0 0 0,-1-1 1 0 0,1 1-1 0 0,-1-1 0 0 0,1 1 0 0 0,-1 0 0 0 0,1 0 0 0 0,0 0 0 0 0,0-1 0 0 0,0 1 0 0 0,0 0 0 0 0,0 0 0 0 0,0 0 0 0 0,1 1 1 0 0,-1-1-1 0 0,0 0 0 0 0,1 0 0 0 0,0 0 0 0 0,-1 3 0 0 0,2-4 2 0 0,-1 0 0 0 0,1 0-1 0 0,-1 0 1 0 0,1 0 0 0 0,-1 0 0 0 0,1-1 0 0 0,0 1-1 0 0,-1 0 1 0 0,1 0 0 0 0,0-1 0 0 0,0 1 0 0 0,-1 0-1 0 0,1-1 1 0 0,0 1 0 0 0,0 0 0 0 0,0-1 0 0 0,0 0-1 0 0,0 1 1 0 0,0-1 0 0 0,0 1 0 0 0,0-1 0 0 0,0 0-1 0 0,0 0 1 0 0,1 1 0 0 0,24 4-64 0 0,-25-5 65 0 0,24 2-81 0 0,0-1 0 0 0,46-4-1 0 0,-1 0-35 0 0,-43 2 90 0 0,47 3-64 0 0,-68-2 88 0 0,1 1 1 0 0,-1 0-1 0 0,0 1 0 0 0,0-1 0 0 0,1 1 0 0 0,-1 0 1 0 0,0 1-1 0 0,-1-1 0 0 0,7 5 0 0 0,-10-6 10 0 0,0 1 0 0 0,0-1 1 0 0,0 1-1 0 0,0 0 0 0 0,-1-1 0 0 0,1 1 0 0 0,0 0 0 0 0,-1 0 0 0 0,0 0 0 0 0,1 0 1 0 0,-1 1-1 0 0,0-1 0 0 0,0 0 0 0 0,0 0 0 0 0,0 1 0 0 0,-1-1 0 0 0,1 1 1 0 0,0 1-1 0 0,-1 1 15 0 0,0 0 0 0 0,0-1 1 0 0,0 1-1 0 0,-1-1 0 0 0,1 1 1 0 0,-1 0-1 0 0,0-1 0 0 0,0 0 1 0 0,-3 6-1 0 0,0 0 40 0 0,-1 0-1 0 0,0 0 1 0 0,-1 0-1 0 0,0-1 1 0 0,0 0 0 0 0,-1 0-1 0 0,-12 11 1 0 0,5-7 47 0 0,-1 0 0 0 0,0-2 0 0 0,-1 1 0 0 0,-31 15 0 0 0,38-22-272 0 0,0-1 1 0 0,0-1 0 0 0,-1 1 0 0 0,0-1-1 0 0,1-1 1 0 0,-1 0 0 0 0,0 0 0 0 0,-1-1-1 0 0,1 0 1 0 0,-17-2 0 0 0,24 1-162 0 0,1-1-1 0 0,-1 1 1 0 0,1-1 0 0 0,-1 0 0 0 0,1 0-1 0 0,0 0 1 0 0,-1 0 0 0 0,1 0 0 0 0,0 0 0 0 0,0 0-1 0 0,0-1 1 0 0,0 0 0 0 0,-3-2 0 0 0,0-3-1589 0 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24.399"/>
    </inkml:context>
    <inkml:brush xml:id="br0">
      <inkml:brushProperty name="width" value="0.05" units="cm"/>
      <inkml:brushProperty name="height" value="0.05" units="cm"/>
      <inkml:brushProperty name="color" value="#E71224"/>
    </inkml:brush>
  </inkml:definitions>
  <inkml:trace contextRef="#ctx0" brushRef="#br0">68 54 212 0 0,'-2'-3'524'0'0,"-24"-46"3504"0"0,25 47-2272 0 0,2 10-1299 0 0,7 108 804 0 0,-9 155 1 0 0,-2-173-846 0 0,0-40 26 0 0,-12 57 1 0 0,10-80-234 0 0,2-1 14 0 0,3-26-148 0 0,0 1 1 0 0,-1 0-1 0 0,0 0 1 0 0,-1-1-1 0 0,0 1 1 0 0,0-1 0 0 0,-6 13-1 0 0,7-13-23 0 0,1-8-61 0 0,0 0 0 0 0,0 0-1 0 0,0 0 1 0 0,0 0 0 0 0,0 0 0 0 0,0 0-1 0 0,0 0 1 0 0,0 0 0 0 0,0 0 0 0 0,0 0-1 0 0,0 0 1 0 0,0 0 0 0 0,0 0 0 0 0,0 0-1 0 0,0-1 1 0 0,0 1 0 0 0,0 0 0 0 0,0 0 0 0 0,0 0-1 0 0,0 0 1 0 0,1 0 0 0 0,-1 0 0 0 0,0 0-1 0 0,0 0 1 0 0,0 0 0 0 0,0 0 0 0 0,0 0-1 0 0,0 0 1 0 0,0 0 0 0 0,0 0 0 0 0,0 0-1 0 0,0 0 1 0 0,0 0 0 0 0,0 0 0 0 0,0 0-1 0 0,1 0 1 0 0,-1 0 0 0 0,0 0 0 0 0,0 0-1 0 0,0 0 1 0 0,0 0 0 0 0,0 0 0 0 0,0 0-1 0 0,0 0 1 0 0,0 0 0 0 0,0 1 0 0 0,0-1-1 0 0,0 0 1 0 0,0 0 0 0 0,0 0 0 0 0,0 0-1 0 0,0 0 1 0 0,0 0 0 0 0,0 0 0 0 0,0 0-1 0 0,1 0 1 0 0,-1 0 0 0 0,0 0 0 0 0,0 0-1 0 0,0 0 1 0 0,0 0 0 0 0,0 0 0 0 0,0 0-1 0 0,0 1 1 0 0,0-1 0 0 0,19-55-714 0 0,24-101 0 0 0,-27 89 316 0 0,51-162-1132 0 0,-53 190 1144 0 0,2 0 0 0 0,2 1 0 0 0,39-61 0 0 0,-53 94 202 0 0,0 0 1 0 0,0 1-1 0 0,0-1 1 0 0,0 1-1 0 0,1 0 1 0 0,0 0 0 0 0,0 0-1 0 0,0 1 1 0 0,0 0-1 0 0,0 0 1 0 0,1 0-1 0 0,-1 0 1 0 0,1 1 0 0 0,0 0-1 0 0,-1 0 1 0 0,1 1-1 0 0,0-1 1 0 0,0 2-1 0 0,0-1 1 0 0,9 0 0 0 0,-1 1-1086 0 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24.755"/>
    </inkml:context>
    <inkml:brush xml:id="br0">
      <inkml:brushProperty name="width" value="0.05" units="cm"/>
      <inkml:brushProperty name="height" value="0.05" units="cm"/>
      <inkml:brushProperty name="color" value="#E71224"/>
    </inkml:brush>
  </inkml:definitions>
  <inkml:trace contextRef="#ctx0" brushRef="#br0">219 112 896 0 0,'-32'27'1596'0'0,"1"1"1"0"0,-30 35-1 0 0,48-48-1096 0 0,1 1-1 0 0,1 0 1 0 0,0 0-1 0 0,1 1 1 0 0,1 1 0 0 0,-12 29-1 0 0,19-44-425 0 0,1 0-1 0 0,0 1 0 0 0,0-1 1 0 0,0 0-1 0 0,0 1 0 0 0,1-1 1 0 0,-1 1-1 0 0,1-1 0 0 0,0 0 1 0 0,0 1-1 0 0,0-1 0 0 0,1 1 1 0 0,-1-1-1 0 0,1 1 0 0 0,0-1 1 0 0,-1 0-1 0 0,2 1 0 0 0,-1-1 1 0 0,0 0-1 0 0,1 0 0 0 0,-1 0 1 0 0,1 0-1 0 0,0 0 0 0 0,0 0 1 0 0,0 0-1 0 0,0-1 0 0 0,1 1 1 0 0,3 3-1 0 0,-1-3-68 0 0,1 0 1 0 0,-1 0-1 0 0,1-1 0 0 0,-1 1 1 0 0,1-1-1 0 0,0 0 0 0 0,0-1 0 0 0,0 1 1 0 0,0-1-1 0 0,0 0 0 0 0,0-1 1 0 0,0 0-1 0 0,0 1 0 0 0,0-2 0 0 0,8 0 1 0 0,2-2-72 0 0,0 0 0 0 0,0-1 0 0 0,0-1 0 0 0,0-1 0 0 0,-1 0 0 0 0,0 0 0 0 0,0-2 0 0 0,-1 0 0 0 0,0-1 0 0 0,0 0 0 0 0,-1-1 1 0 0,0 0-1 0 0,-1-1 0 0 0,0-1 0 0 0,-1 0 0 0 0,0 0 0 0 0,10-17 0 0 0,-19 24 56 0 0,0 1 0 0 0,0-1-1 0 0,0 1 1 0 0,-1-1 0 0 0,0 0 0 0 0,0 0 0 0 0,0 0 0 0 0,-1 0 0 0 0,1 0-1 0 0,-1 0 1 0 0,-1 0 0 0 0,1 1 0 0 0,-1-1 0 0 0,1 0 0 0 0,-1 0-1 0 0,-1 0 1 0 0,1 0 0 0 0,-1 1 0 0 0,1-1 0 0 0,-2 1 0 0 0,1-1-1 0 0,0 1 1 0 0,-1 0 0 0 0,-4-7 0 0 0,-4-3-6 0 0,-1 0 0 0 0,0 0 0 0 0,-1 1-1 0 0,0 1 1 0 0,-20-15 0 0 0,8 10-96 0 0,-40-22 1 0 0,22 15-795 0 0,39 21 404 0 0,0 0 1 0 0,0 0-1 0 0,0-1 0 0 0,1 1 1 0 0,0-1-1 0 0,-4-4 0 0 0,4 4-924 0 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25.223"/>
    </inkml:context>
    <inkml:brush xml:id="br0">
      <inkml:brushProperty name="width" value="0.05" units="cm"/>
      <inkml:brushProperty name="height" value="0.05" units="cm"/>
      <inkml:brushProperty name="color" value="#E71224"/>
    </inkml:brush>
  </inkml:definitions>
  <inkml:trace contextRef="#ctx0" brushRef="#br0">1 4 280 0 0,'0'0'99'0'0,"0"0"-1"0"0,0-1 1 0 0,1 1-1 0 0,-1 0 1 0 0,0 0 0 0 0,1-1-1 0 0,-1 1 1 0 0,0 0-1 0 0,1 0 1 0 0,-1 0 0 0 0,1-1-1 0 0,-1 1 1 0 0,0 0-1 0 0,1 0 1 0 0,-1 0 0 0 0,0 0-1 0 0,1 0 1 0 0,-1 0-1 0 0,1 0 1 0 0,-1 0 0 0 0,1 0-1 0 0,-1 0 1 0 0,0 0-1 0 0,1 0 1 0 0,-1 0 0 0 0,1 0-1 0 0,-1 0 1 0 0,0 0-1 0 0,1 0 1 0 0,-1 1 0 0 0,0-1-1 0 0,1 0 1 0 0,-1 0-1 0 0,0 0 1 0 0,1 1 0 0 0,-1-1-1 0 0,0 0 1 0 0,1 1-1 0 0,-1-1 1 0 0,0 0 0 0 0,1 1-1 0 0,11 24 1253 0 0,1 31-312 0 0,-8 6-201 0 0,-3 1 0 0 0,-3 0 1 0 0,-8 66-1 0 0,4-70-360 0 0,-4 46 325 0 0,2-46-363 0 0,2-1 1 0 0,3 1-1 0 0,3 0 0 0 0,9 64 1 0 0,-6-104-430 0 0,12 36 0 0 0,-15-54-73 0 0,-1-1 58 0 0,0 1 0 0 0,0-1 0 0 0,0 0 0 0 0,0 0 0 0 0,1 0 0 0 0,-1 0 0 0 0,0 0 0 0 0,0 1 0 0 0,0-1-1 0 0,1 0 1 0 0,-1 0 0 0 0,0 0 0 0 0,0 0 0 0 0,0 0 0 0 0,0 0 0 0 0,1 0 0 0 0,-1 0 0 0 0,0 0 0 0 0,0 0 0 0 0,0 0 0 0 0,1 0-1 0 0,-1 0 1 0 0,0 0 0 0 0,0 0 0 0 0,1 0 0 0 0,-1 0 0 0 0,0 0 0 0 0,0 0 0 0 0,0 0 0 0 0,1 0 0 0 0,-1 0 0 0 0,0 0 0 0 0,0 0-1 0 0,0-1 1 0 0,0 1 0 0 0,1 0 0 0 0,-1 0 0 0 0,0 0 0 0 0,0 0 0 0 0,0 0 0 0 0,0 0 0 0 0,0-1 0 0 0,1 1 0 0 0,-1 0 0 0 0,0 0-1 0 0,0 0 1 0 0,0-1 0 0 0,0 1 0 0 0,0 0 0 0 0,0 0 0 0 0,0 0 0 0 0,0 0 0 0 0,0-1 0 0 0,0 1 0 0 0,0 0 0 0 0,0-1 0 0 0,11-99-372 0 0,-6 35 12 0 0,22-99 1 0 0,-22 145 309 0 0,1 0 1 0 0,0 0 0 0 0,1 0-1 0 0,1 1 1 0 0,1 0-1 0 0,0 1 1 0 0,1 0 0 0 0,1 0-1 0 0,20-22 1 0 0,-27 34 53 0 0,0 1-1 0 0,0 0 1 0 0,1 1 0 0 0,-1-1 0 0 0,1 1 0 0 0,0 0 0 0 0,0 0 0 0 0,0 0 0 0 0,0 1-1 0 0,0 0 1 0 0,1 0 0 0 0,-1 0 0 0 0,9-1 0 0 0,-11 2 7 0 0,0 1 0 0 0,0 0 0 0 0,0 0-1 0 0,0 0 1 0 0,1 0 0 0 0,-1 1 0 0 0,0-1 0 0 0,0 1 0 0 0,0 0 0 0 0,-1 0-1 0 0,1 0 1 0 0,0 0 0 0 0,0 1 0 0 0,0-1 0 0 0,-1 1 0 0 0,1-1 0 0 0,-1 1-1 0 0,1 0 1 0 0,-1 0 0 0 0,0 0 0 0 0,0 0 0 0 0,1 0 0 0 0,-2 1 0 0 0,1-1-1 0 0,0 1 1 0 0,2 3 0 0 0,-1 0 23 0 0,0 0 0 0 0,0 0 0 0 0,0 1 0 0 0,-1-1 0 0 0,0 0 1 0 0,0 1-1 0 0,0 0 0 0 0,-1-1 0 0 0,0 1 0 0 0,0 0 0 0 0,-1 0 0 0 0,0 0 0 0 0,-1 9 0 0 0,-1-6 36 0 0,0 0 1 0 0,-1 0-1 0 0,0 0 0 0 0,0-1 1 0 0,-1 1-1 0 0,0-1 0 0 0,-1 0 0 0 0,-7 11 1 0 0,-4 2 89 0 0,-2 0 0 0 0,0-1 0 0 0,-1-1 0 0 0,-2-1 0 0 0,-36 28 0 0 0,38-34-159 0 0,0 0 0 0 0,-1-2 0 0 0,-25 12 0 0 0,-25 3-3004 0 0,68-25 2320 0 0,27-27-7618 0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25.621"/>
    </inkml:context>
    <inkml:brush xml:id="br0">
      <inkml:brushProperty name="width" value="0.05" units="cm"/>
      <inkml:brushProperty name="height" value="0.05" units="cm"/>
      <inkml:brushProperty name="color" value="#E71224"/>
    </inkml:brush>
  </inkml:definitions>
  <inkml:trace contextRef="#ctx0" brushRef="#br0">174 4 624 0 0,'4'-4'5644'0'0,"-30"41"-4707"0"0,1 2 1 0 0,3 0-1 0 0,0 2 1 0 0,3 0-1 0 0,1 1 1 0 0,-19 72 0 0 0,35-109-920 0 0,1-1 1 0 0,-1 0-1 0 0,1 0 1 0 0,0 1 0 0 0,1-1-1 0 0,-1 1 1 0 0,1-1 0 0 0,-1 1-1 0 0,2-1 1 0 0,-1 1-1 0 0,0-1 1 0 0,1 0 0 0 0,0 1-1 0 0,0-1 1 0 0,0 1 0 0 0,0-1-1 0 0,1 0 1 0 0,-1 0 0 0 0,6 8-1 0 0,-7-12-63 0 0,1 0 1 0 0,-1 1-1 0 0,1-1 0 0 0,0 0 0 0 0,-1 0 0 0 0,1 1 0 0 0,0-1 1 0 0,-1 0-1 0 0,1 0 0 0 0,0 0 0 0 0,-1 0 0 0 0,1 0 1 0 0,0 0-1 0 0,-1 0 0 0 0,1 0 0 0 0,0 0 0 0 0,-1 0 0 0 0,1-1 1 0 0,0 1-1 0 0,-1 0 0 0 0,1 0 0 0 0,0-1 0 0 0,-1 1 1 0 0,1 0-1 0 0,-1-1 0 0 0,1 1 0 0 0,0 0 0 0 0,0-2 0 0 0,16-11-627 0 0,-16 12 721 0 0,12-9-356 0 0,-1-1-1 0 0,0-1 1 0 0,-1 0-1 0 0,0 0 1 0 0,0-1-1 0 0,-2 0 1 0 0,0-1 0 0 0,0 0-1 0 0,-1-1 1 0 0,9-23-1 0 0,-14 26 204 0 0,1-1-1 0 0,-2 0 1 0 0,0 0 0 0 0,0-20-1 0 0,3-13 596 0 0,-3 43 1163 0 0,2 8-634 0 0,7 19-306 0 0,11 40-586 0 0,-20-59 61 0 0,1 5-182 0 0,1 0 1 0 0,0 0 0 0 0,1-1-1 0 0,-1 1 1 0 0,2-1-1 0 0,0 0 1 0 0,0-1 0 0 0,0 1-1 0 0,1-1 1 0 0,12 11 0 0 0,-14-15-102 0 0,0 0 0 0 0,1-1-1 0 0,-1 1 1 0 0,1-1 0 0 0,-1-1 0 0 0,1 1 0 0 0,0-1 0 0 0,0 0 0 0 0,0 0 0 0 0,0 0 0 0 0,0-1 0 0 0,1 0 0 0 0,-1 0 0 0 0,0-1 0 0 0,0 0 0 0 0,1 0 0 0 0,-1 0 0 0 0,12-3 0 0 0,7-2-789 0 0,1-1 1 0 0,-1-1-1 0 0,0-2 0 0 0,-1 0 1 0 0,0-1-1 0 0,35-22 0 0 0,-34 14-1195 0 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26.373"/>
    </inkml:context>
    <inkml:brush xml:id="br0">
      <inkml:brushProperty name="width" value="0.05" units="cm"/>
      <inkml:brushProperty name="height" value="0.05" units="cm"/>
      <inkml:brushProperty name="color" value="#E71224"/>
    </inkml:brush>
  </inkml:definitions>
  <inkml:trace contextRef="#ctx0" brushRef="#br0">250 701 772 0 0,'-1'-1'255'0'0,"-1"0"1"0"0,1 0-1 0 0,-1 0 0 0 0,1 1 1 0 0,-1-1-1 0 0,0 0 1 0 0,1 1-1 0 0,-1-1 0 0 0,1 1 1 0 0,-1-1-1 0 0,0 1 0 0 0,0 0 1 0 0,1 0-1 0 0,-3 0 0 0 0,-7 8 193 0 0,1 1 0 0 0,0 0-1 0 0,1 1 1 0 0,0 0-1 0 0,0 1 1 0 0,1 0 0 0 0,-12 21-1 0 0,-42 94 1242 0 0,56-112-1481 0 0,-13 31 597 0 0,3 1 0 0 0,-18 76-1 0 0,33-121-808 0 0,1 0-11 0 0,0-1-1 0 0,0 0 0 0 0,0 1 0 0 0,0-1 1 0 0,0 0-1 0 0,0 1 0 0 0,0-1 0 0 0,0 0 1 0 0,0 1-1 0 0,1-1 0 0 0,-1 0 0 0 0,0 1 1 0 0,0-1-1 0 0,0 0 0 0 0,0 1 0 0 0,0-1 1 0 0,1 0-1 0 0,-1 1 0 0 0,0-1 0 0 0,0 0 1 0 0,0 0-1 0 0,1 1 0 0 0,-1-1 0 0 0,0 0 1 0 0,0 0-1 0 0,1 0 0 0 0,-1 1 0 0 0,0-1 1 0 0,1 0-1 0 0,-1 0 0 0 0,0 0 0 0 0,0 0 1 0 0,1 0-1 0 0,-1 0 0 0 0,0 0 0 0 0,1 1 1 0 0,-1-1-1 0 0,0 0 0 0 0,1 0 0 0 0,-1 0 1 0 0,0 0-1 0 0,1 0 0 0 0,-1 0 0 0 0,0-1 0 0 0,1 1 1 0 0,-1 0-1 0 0,0 0 0 0 0,1 0 0 0 0,-1 0 1 0 0,0 0-1 0 0,1 0 0 0 0,-1 0 0 0 0,0-1 1 0 0,1 1-1 0 0,-1 0 0 0 0,0-1 0 0 0,16-20-287 0 0,-1-2 1 0 0,-1 1-1 0 0,-1-2 0 0 0,10-26 0 0 0,1-1-70 0 0,-3 6-144 0 0,-1-1 0 0 0,23-92 0 0 0,8-101-880 0 0,-4-97-114 0 0,-38 269 1452 0 0,-5 43 504 0 0,3-44 0 0 0,-13 163 1174 0 0,-18 95 0 0 0,-8 80-261 0 0,29-217-1092 0 0,-2 91 467 0 0,5-127-706 0 0,2 0 1 0 0,0-1 0 0 0,1 1-1 0 0,0-1 1 0 0,2 1-1 0 0,9 22 1 0 0,-12-34-99 0 0,0-1 0 0 0,0 0 0 0 0,0 0 0 0 0,1 0 0 0 0,0 0 0 0 0,0 0 0 0 0,0 0 0 0 0,0-1 0 0 0,1 0 0 0 0,-1 1 0 0 0,1-1 0 0 0,0-1 0 0 0,0 1 0 0 0,0 0 0 0 0,0-1 0 0 0,5 2 0 0 0,-2-2-88 0 0,-1 0 1 0 0,1 0-1 0 0,-1-1 1 0 0,1 1-1 0 0,0-2 1 0 0,0 1-1 0 0,-1-1 1 0 0,1 0-1 0 0,0 0 1 0 0,10-2-1 0 0,-6 0-60 0 0,-1-1-1 0 0,0 0 1 0 0,1 0-1 0 0,-1-1 1 0 0,0 0-1 0 0,-1 0 0 0 0,1-1 1 0 0,-1-1-1 0 0,0 0 1 0 0,0 0-1 0 0,-1 0 1 0 0,1-1-1 0 0,-1-1 1 0 0,11-12-1 0 0,-11 9 256 0 0,0-1 0 0 0,-1 1 0 0 0,-1-1 0 0 0,1-1 0 0 0,-2 1 0 0 0,0-1 0 0 0,0 0 0 0 0,-1 0 0 0 0,-1 0 0 0 0,0-1 0 0 0,-1 1 0 0 0,0-1 0 0 0,-1 0 0 0 0,-1 1 0 0 0,0-1 0 0 0,0 0 0 0 0,-2 1 0 0 0,-3-18 0 0 0,2 17 269 0 0,3 12-181 0 0,-1 0 0 0 0,1 0 0 0 0,0 0 0 0 0,-1-1 1 0 0,0 1-1 0 0,1 0 0 0 0,-1 0 0 0 0,0 0 0 0 0,0 0 1 0 0,0 0-1 0 0,0 0 0 0 0,0 0 0 0 0,-1 1 0 0 0,1-1 1 0 0,0 0-1 0 0,-1 1 0 0 0,0-1 0 0 0,1 1 1 0 0,-1-1-1 0 0,0 1 0 0 0,-2-2 0 0 0,2 3-61 0 0,1-1-1 0 0,-1 1 0 0 0,1 0 1 0 0,-1 0-1 0 0,1 0 0 0 0,-1 0 1 0 0,1 0-1 0 0,-1 1 1 0 0,1-1-1 0 0,-1 0 0 0 0,1 1 1 0 0,-1-1-1 0 0,1 1 1 0 0,0-1-1 0 0,-1 1 0 0 0,1 0 1 0 0,0 0-1 0 0,-1-1 0 0 0,1 1 1 0 0,0 0-1 0 0,-2 2 1 0 0,-21 20 484 0 0,8-3-55 0 0,0 1 0 0 0,-20 36-1 0 0,31-48-367 0 0,0 0-1 0 0,1 0 1 0 0,0 1-1 0 0,0 0 0 0 0,1 0 1 0 0,1 0-1 0 0,-1 0 1 0 0,2 0-1 0 0,-1 13 0 0 0,1-20-116 0 0,1-1 1 0 0,0 1-1 0 0,0-1 0 0 0,1 1 0 0 0,-1-1 0 0 0,0 1 1 0 0,1-1-1 0 0,0 1 0 0 0,-1-1 0 0 0,1 1 0 0 0,0-1 0 0 0,0 0 1 0 0,1 0-1 0 0,-1 1 0 0 0,0-1 0 0 0,1 0 0 0 0,-1 0 0 0 0,1 0 1 0 0,-1 0-1 0 0,1-1 0 0 0,0 1 0 0 0,0 0 0 0 0,0-1 1 0 0,0 1-1 0 0,0-1 0 0 0,0 0 0 0 0,1 0 0 0 0,2 1 0 0 0,-1-1-51 0 0,0 0 0 0 0,0 0 0 0 0,0 0-1 0 0,1-1 1 0 0,-1 0 0 0 0,0 0-1 0 0,0 0 1 0 0,1 0 0 0 0,-1-1 0 0 0,0 0-1 0 0,0 0 1 0 0,1 0 0 0 0,-1 0-1 0 0,0-1 1 0 0,0 1 0 0 0,4-4 0 0 0,17-8-216 0 0,0-2 0 0 0,-1 0 0 0 0,24-21 1 0 0,-38 28 160 0 0,-1 0 0 0 0,0-1 0 0 0,0 0 0 0 0,-1 0 0 0 0,0-1 0 0 0,-1 0 1 0 0,0-1-1 0 0,0 1 0 0 0,8-20 0 0 0,-14 25 102 0 0,0-1 0 0 0,0 1 0 0 0,0-1-1 0 0,-1 0 1 0 0,0 1 0 0 0,0-1 0 0 0,0 0 0 0 0,0 1 0 0 0,-1-1-1 0 0,0 1 1 0 0,-2-7 0 0 0,2 10 690 0 0,-3 7-506 0 0,-2 3-119 0 0,0 1 0 0 0,1 0 0 0 0,0 0 0 0 0,1 0 0 0 0,0 0 0 0 0,0 1 0 0 0,1-1 0 0 0,0 1 0 0 0,1 0 0 0 0,0 0 0 0 0,0 0 0 0 0,1 0 0 0 0,1 16 0 0 0,-1-8-106 0 0,2-1 0 0 0,0 1 0 0 0,1-1 0 0 0,1 0 0 0 0,1 1 0 0 0,0-1 0 0 0,11 26 0 0 0,-13-38-67 0 0,0-1 1 0 0,1 1 0 0 0,-1-1 0 0 0,1 1 0 0 0,0-1 0 0 0,1 0 0 0 0,-1 0 0 0 0,1 0 0 0 0,-1-1 0 0 0,1 1 0 0 0,0-1-1 0 0,1 0 1 0 0,-1 0 0 0 0,0-1 0 0 0,1 1 0 0 0,6 2 0 0 0,-1-2-669 0 0,-1 0 0 0 0,0-1-1 0 0,1 0 1 0 0,0-1 0 0 0,-1 1 0 0 0,1-2-1 0 0,19-1 1 0 0,3-1-2044 0 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26.926"/>
    </inkml:context>
    <inkml:brush xml:id="br0">
      <inkml:brushProperty name="width" value="0.05" units="cm"/>
      <inkml:brushProperty name="height" value="0.05" units="cm"/>
      <inkml:brushProperty name="color" value="#E71224"/>
    </inkml:brush>
  </inkml:definitions>
  <inkml:trace contextRef="#ctx0" brushRef="#br0">525 1 976 0 0,'2'7'975'0'0,"5"18"-455"0"0,-1 0 0 0 0,-1 0-1 0 0,-1 1 1 0 0,-2 0 0 0 0,0 28 0 0 0,-11 135 821 0 0,-3-56-284 0 0,-6-1 0 0 0,-65 237 0 0 0,74-337-907 0 0,-157 467 2048 0 0,-20-44-454 0 0,124-274-2653 0 0,61-178 622 0 0,0 0-1 0 0,-1 1 0 0 0,2-1 1 0 0,-1 0-1 0 0,0 0 1 0 0,1 1-1 0 0,-1-1 0 0 0,1 0 1 0 0,0 0-1 0 0,0 7 1 0 0,1-10 190 0 0,-1 0 1 0 0,0 1-1 0 0,0-1 0 0 0,0 0 1 0 0,0 0-1 0 0,0 1 1 0 0,0-1-1 0 0,0 0 1 0 0,0 0-1 0 0,1 1 1 0 0,-1-1-1 0 0,0 0 1 0 0,0 0-1 0 0,0 0 0 0 0,0 0 1 0 0,1 1-1 0 0,-1-1 1 0 0,0 0-1 0 0,0 0 1 0 0,0 0-1 0 0,1 0 1 0 0,-1 0-1 0 0,0 0 1 0 0,0 1-1 0 0,1-1 0 0 0,-1 0 1 0 0,0 0-1 0 0,0 0 1 0 0,1 0-1 0 0,-1 0 1 0 0,0 0-1 0 0,0 0 1 0 0,1 0-1 0 0,-1 0 1 0 0,0 0-1 0 0,0 0 0 0 0,1 0 1 0 0,-1-1-1 0 0,16-11-2019 0 0,-5-6 24 0 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28.291"/>
    </inkml:context>
    <inkml:brush xml:id="br0">
      <inkml:brushProperty name="width" value="0.05" units="cm"/>
      <inkml:brushProperty name="height" value="0.05" units="cm"/>
      <inkml:brushProperty name="color" value="#E71224"/>
    </inkml:brush>
  </inkml:definitions>
  <inkml:trace contextRef="#ctx0" brushRef="#br0">405 1 16 0 0,'0'0'1389'0'0,"-2"11"-656"0"0,-32 226 1392 0 0,-86 447 431 0 0,-8-193-800 0 0,68-283-705 0 0,57-197-985 0 0,-15 35 136 0 0,17-44-262 0 0,-1-8-146 0 0,-5-17 109 0 0,1-1-1 0 0,1-1 1 0 0,-3-33 0 0 0,-1-87-95 0 0,7 94 141 0 0,7-429-502 0 0,-4 442 503 0 0,16-238-330 0 0,-10 220 277 0 0,2 0 0 0 0,30-102 1 0 0,-32 136 90 0 0,2 1 0 0 0,0 0 0 0 0,0 0 0 0 0,2 1 0 0 0,1 1 0 0 0,1-1 0 0 0,28-32 0 0 0,-34 45 28 0 0,-1 0 0 0 0,2 0-1 0 0,-1 1 1 0 0,1 0-1 0 0,0 1 1 0 0,0 0-1 0 0,0 0 1 0 0,1 0-1 0 0,0 1 1 0 0,0 1-1 0 0,0-1 1 0 0,0 2-1 0 0,0-1 1 0 0,1 1 0 0 0,-1 0-1 0 0,1 1 1 0 0,0 0-1 0 0,-1 1 1 0 0,1 0-1 0 0,0 1 1 0 0,10 1-1 0 0,-6 1 14 0 0,-1 1 0 0 0,1 1 0 0 0,-1 0-1 0 0,0 0 1 0 0,0 2 0 0 0,0-1 0 0 0,-1 2-1 0 0,0-1 1 0 0,-1 2 0 0 0,0 0 0 0 0,0 0-1 0 0,15 17 1 0 0,-2 1 27 0 0,-1 0-1 0 0,-2 2 0 0 0,33 56 1 0 0,-36-51-15 0 0,-1 0 1 0 0,-2 1 0 0 0,-1 0-1 0 0,10 44 1 0 0,-19-58-51 0 0,0 0-1 0 0,-2 0 1 0 0,-1 0-1 0 0,-1 0 1 0 0,0 0-1 0 0,-2 0 1 0 0,0 1-1 0 0,-8 38 0 0 0,7-51-76 0 0,-1 0-1 0 0,0-1 0 0 0,0 1 0 0 0,-1 0 1 0 0,0-1-1 0 0,0 0 0 0 0,-1 0 0 0 0,0 0 0 0 0,-6 8 1 0 0,7-13 7 0 0,1 1 0 0 0,0-1 0 0 0,-1 0 1 0 0,0 0-1 0 0,0 0 0 0 0,0-1 1 0 0,0 1-1 0 0,0-1 0 0 0,0 0 0 0 0,0 0 1 0 0,-1-1-1 0 0,1 1 0 0 0,-1-1 1 0 0,0 0-1 0 0,1 0 0 0 0,-1 0 0 0 0,0-1 1 0 0,1 0-1 0 0,-10 0 0 0 0,-6-2-93 0 0,0-1-1 0 0,0-1 0 0 0,0-1 0 0 0,0-1 1 0 0,1-1-1 0 0,-19-9 0 0 0,9 2 81 0 0,1-1-1 0 0,0-1 1 0 0,-27-23-1 0 0,8 1 453 0 0,66 59 722 0 0,28 40 1 0 0,-6-6-753 0 0,-6-11-99 0 0,2-3-1 0 0,1 0 0 0 0,48 38 1 0 0,-68-65-170 0 0,1 0 0 0 0,0-1 0 0 0,1-1 0 0 0,0-1 0 0 0,1 0 0 0 0,0-2 0 0 0,1-1 0 0 0,0 0 0 0 0,0-2 0 0 0,28 5 0 0 0,-22-7-112 0 0,0-2-1 0 0,0-1 1 0 0,0-1 0 0 0,0-2-1 0 0,0 0 1 0 0,0-2 0 0 0,29-8-1 0 0,-36 6-160 0 0,0-1 0 0 0,0 0 0 0 0,0-2 0 0 0,-1 0 1 0 0,-1-1-1 0 0,1-1 0 0 0,-2-1 0 0 0,1-1 0 0 0,25-24 0 0 0,-35 28 104 0 0,0 0 0 0 0,-1-1 0 0 0,-1 0 0 0 0,0 0 0 0 0,0-1 0 0 0,-1 0 0 0 0,0 0 0 0 0,-1 0 0 0 0,0-1 0 0 0,-1 1 0 0 0,0-1 0 0 0,-1-1 0 0 0,0 1 0 0 0,-1 0 0 0 0,-1-1 0 0 0,0 1 0 0 0,0-1 0 0 0,-1 1 0 0 0,-1-1 0 0 0,0 1 0 0 0,-5-21 0 0 0,0 4 6 0 0,-2 0-1 0 0,-14-36 1 0 0,17 53 188 0 0,-1 1-1 0 0,0-1 1 0 0,0 1 0 0 0,-1 1 0 0 0,0 0 0 0 0,-1 0 0 0 0,-1 0 0 0 0,-9-9 0 0 0,16 17-13 0 0,0 0 0 0 0,-1 0 0 0 0,1 0-1 0 0,0 1 1 0 0,0-1 0 0 0,-1 1-1 0 0,1 0 1 0 0,-1 0 0 0 0,1 0-1 0 0,-1 0 1 0 0,0 0 0 0 0,1 0-1 0 0,-1 0 1 0 0,0 1 0 0 0,1 0 0 0 0,-1-1-1 0 0,0 1 1 0 0,0 0 0 0 0,0 0-1 0 0,-2 1 1 0 0,1 0 27 0 0,0 0 1 0 0,0 1-1 0 0,0 0 0 0 0,0-1 0 0 0,0 1 1 0 0,1 0-1 0 0,-1 1 0 0 0,0-1 0 0 0,1 1 0 0 0,0 0 1 0 0,-6 5-1 0 0,0 3 116 0 0,0 1-1 0 0,0 0 1 0 0,1 0 0 0 0,1 0-1 0 0,0 1 1 0 0,-8 23-1 0 0,4-6 46 0 0,2 1 0 0 0,1 1 0 0 0,1 0 0 0 0,2 0-1 0 0,2 0 1 0 0,0 0 0 0 0,2 1 0 0 0,6 53-1 0 0,-3-64-336 0 0,2 0 0 0 0,0-1 0 0 0,2 0 0 0 0,0 0 0 0 0,1 0-1 0 0,1-1 1 0 0,1 0 0 0 0,1 0 0 0 0,1-1 0 0 0,0 0 0 0 0,2-1 0 0 0,0-1-1 0 0,28 30 1 0 0,-32-40-649 0 0,1 0 0 0 0,0 0-1 0 0,1-1 1 0 0,0-1 0 0 0,0 1-1 0 0,0-2 1 0 0,15 5 0 0 0,-7-4-1737 0 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29.333"/>
    </inkml:context>
    <inkml:brush xml:id="br0">
      <inkml:brushProperty name="width" value="0.05" units="cm"/>
      <inkml:brushProperty name="height" value="0.05" units="cm"/>
      <inkml:brushProperty name="color" value="#E71224"/>
    </inkml:brush>
  </inkml:definitions>
  <inkml:trace contextRef="#ctx0" brushRef="#br0">216 167 632 0 0,'-1'-6'808'0'0,"-1"5"-232"0"0,2 5 2851 0 0,-4 128-1290 0 0,-28 180 0 0 0,-48 127-510 0 0,25-153-315 0 0,39-198-846 0 0,4 0-1 0 0,-1 100 0 0 0,13-187-482 0 0,0 0 0 0 0,0 0 0 0 0,0-1 0 0 0,0 1 0 0 0,0 0 0 0 0,0 0 0 0 0,0 0 0 0 0,0 0 0 0 0,0 0 0 0 0,0-1 0 0 0,1 1 0 0 0,-1 0 0 0 0,0 0 0 0 0,1 0 0 0 0,-1-1 0 0 0,0 1 0 0 0,1 0 0 0 0,-1 0 0 0 0,1-1 0 0 0,-1 1 0 0 0,1 0 0 0 0,0-1 0 0 0,-1 1 0 0 0,1 0 0 0 0,0-1 0 0 0,-1 1 0 0 0,1-1 0 0 0,0 0 0 0 0,-1 1 0 0 0,3 0 0 0 0,-2-1-166 0 0,1-6-4 0 0,7-23 45 0 0,-1 0 1 0 0,-2-1-1 0 0,-1 0 0 0 0,-1 0 0 0 0,-1 0 0 0 0,-2-32 0 0 0,-1 42 72 0 0,107-1023-2398 0 0,-71 852 2072 0 0,-29 163 346 0 0,2 0 1 0 0,0 0-1 0 0,2 1 0 0 0,19-33 0 0 0,-29 56 52 0 0,1 1 0 0 0,0 0 0 0 0,0 0 0 0 0,0 0 0 0 0,0 0 0 0 0,1 0 0 0 0,-1 0 0 0 0,1 1 0 0 0,0-1 0 0 0,0 1 0 0 0,0-1 0 0 0,0 1 0 0 0,0 0 0 0 0,0 1 0 0 0,1-1 0 0 0,-1 0 0 0 0,1 1 0 0 0,4-2 0 0 0,-4 3 7 0 0,0 0 0 0 0,0 0-1 0 0,0 0 1 0 0,-1 1 0 0 0,1-1 0 0 0,0 1 0 0 0,0 0-1 0 0,0 0 1 0 0,-1 0 0 0 0,1 1 0 0 0,-1-1 0 0 0,1 1-1 0 0,-1 0 1 0 0,1 0 0 0 0,-1 0 0 0 0,0 0 0 0 0,4 5 0 0 0,6 4 20 0 0,-1 1 0 0 0,0 1 0 0 0,-1 0 0 0 0,-1 1 1 0 0,0 0-1 0 0,-1 1 0 0 0,0 0 0 0 0,-1 0 1 0 0,-1 1-1 0 0,6 18 0 0 0,5 19 189 0 0,19 99 1 0 0,-32-127-106 0 0,-1 0 0 0 0,-1 0 0 0 0,-1 0 0 0 0,-1 1 0 0 0,-4 28 0 0 0,2-44-53 0 0,0-1-1 0 0,-1 1 1 0 0,0-1 0 0 0,-1 0-1 0 0,0 0 1 0 0,0 0 0 0 0,-1 0 0 0 0,0-1-1 0 0,0 1 1 0 0,-1-1 0 0 0,0 0-1 0 0,-1 0 1 0 0,0-1 0 0 0,0 1 0 0 0,-1-1-1 0 0,-13 11 1 0 0,-10 2 99 0 0,0-2 0 0 0,-1-1 0 0 0,-51 20 0 0 0,-44 24 368 0 0,101-41-432 0 0,24-19-103 0 0,0 0-1 0 0,1-1 1 0 0,-1 1 0 0 0,0-1 0 0 0,0 1-1 0 0,0 0 1 0 0,1 0 0 0 0,-1-1-1 0 0,1 1 1 0 0,-1 0 0 0 0,0 0 0 0 0,1 0-1 0 0,-1 0 1 0 0,1 0 0 0 0,0 0-1 0 0,-1 0 1 0 0,1 0 0 0 0,0 0 0 0 0,0 0-1 0 0,-1 0 1 0 0,1 0 0 0 0,0 0 0 0 0,0 0-1 0 0,0 0 1 0 0,0 0 0 0 0,0 0-1 0 0,0 0 1 0 0,1 0 0 0 0,-1 1-1 0 0,2 0-28 0 0,0 0 0 0 0,0 0 0 0 0,0-1 0 0 0,0 1 0 0 0,0-1 0 0 0,1 1-1 0 0,-1-1 1 0 0,0 0 0 0 0,1 0 0 0 0,-1 0 0 0 0,1 0 0 0 0,-1 0-1 0 0,1 0 1 0 0,-1-1 0 0 0,6 1 0 0 0,-1-1-48 0 0,0 0-1 0 0,1 0 1 0 0,-1-1 0 0 0,0 1 0 0 0,12-5-1 0 0,4-2-132 0 0,-1 0-1 0 0,37-20 0 0 0,-16 7 14 0 0,-2-3-1 0 0,-1-1 1 0 0,-1-1 0 0 0,-1-3 0 0 0,63-59 0 0 0,-92 77 203 0 0,0 0 0 0 0,-1-1 0 0 0,0 0 0 0 0,-1-1 0 0 0,0 1 0 0 0,-1-1 1 0 0,0-1-1 0 0,-1 1 0 0 0,0-1 0 0 0,-1 0 0 0 0,0 0 0 0 0,-1 0 0 0 0,2-21 0 0 0,-4 11 108 0 0,0 17-20 0 0,0-1 1 0 0,0 1 0 0 0,-1 0 0 0 0,0 0-1 0 0,-1-1 1 0 0,1 1 0 0 0,-1 0 0 0 0,0 0-1 0 0,0 0 1 0 0,-1-1 0 0 0,0 1 0 0 0,0 1-1 0 0,-1-1 1 0 0,1 0 0 0 0,-6-7 0 0 0,8 12-48 0 0,0 0 1 0 0,-1 1 0 0 0,1-1-1 0 0,0 0 1 0 0,-1 1 0 0 0,1-1-1 0 0,0 1 1 0 0,-1-1 0 0 0,1 1 0 0 0,-1-1-1 0 0,1 0 1 0 0,-1 1 0 0 0,1 0-1 0 0,-1-1 1 0 0,0 1 0 0 0,1-1-1 0 0,-1 1 1 0 0,1 0 0 0 0,-1-1-1 0 0,0 1 1 0 0,1 0 0 0 0,-1 0-1 0 0,0 0 1 0 0,0-1 0 0 0,0 1 0 0 0,-6 15 419 0 0,5-11-484 0 0,-8 37 350 0 0,2 0 0 0 0,2 1 0 0 0,-3 68 0 0 0,9-97-273 0 0,-2 15 36 0 0,-1 16 152 0 0,3 50 0 0 0,1-79-213 0 0,1 0 0 0 0,1 0 0 0 0,0-1-1 0 0,0 1 1 0 0,2-1 0 0 0,0 0 0 0 0,9 18 0 0 0,-11-25-135 0 0,1 1 1 0 0,1 0 0 0 0,0-1 0 0 0,0 0-1 0 0,0 0 1 0 0,1-1 0 0 0,0 1 0 0 0,0-1-1 0 0,0-1 1 0 0,10 8 0 0 0,-11-11-292 0 0,-1 1-1 0 0,1-1 1 0 0,-1 0 0 0 0,1-1-1 0 0,0 1 1 0 0,0-1 0 0 0,0 0 0 0 0,0 0-1 0 0,0 0 1 0 0,0-1 0 0 0,0 0-1 0 0,0 0 1 0 0,0 0 0 0 0,0 0 0 0 0,0-1-1 0 0,0 0 1 0 0,0 0 0 0 0,0 0-1 0 0,6-3 1 0 0,15-7-2722 0 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29.722"/>
    </inkml:context>
    <inkml:brush xml:id="br0">
      <inkml:brushProperty name="width" value="0.05" units="cm"/>
      <inkml:brushProperty name="height" value="0.05" units="cm"/>
      <inkml:brushProperty name="color" value="#E71224"/>
    </inkml:brush>
  </inkml:definitions>
  <inkml:trace contextRef="#ctx0" brushRef="#br0">645 0 528 0 0,'-55'22'1307'0'0,"1"3"0"0"0,2 2 0 0 0,1 2 0 0 0,1 3-1 0 0,2 1 1 0 0,-57 51 0 0 0,101-79-1203 0 0,0 0 0 0 0,0 0 0 0 0,1 1 0 0 0,-1-1 0 0 0,1 1 0 0 0,1 0 0 0 0,-1-1 0 0 0,1 1 0 0 0,-3 13 0 0 0,3-15-66 0 0,2-1-34 0 0,1-1-1 0 0,-1 0 0 0 0,0 0 0 0 0,1 0 1 0 0,0 0-1 0 0,-1 0 0 0 0,1 0 1 0 0,0 0-1 0 0,0 0 0 0 0,0 0 0 0 0,0 0 1 0 0,3 3-1 0 0,-1 0-3 0 0,29 46-120 0 0,-14-24-28 0 0,-1 2-1 0 0,-1 0 0 0 0,18 49 0 0 0,-30-69 153 0 0,-2 1 1 0 0,1 0-1 0 0,-1-1 1 0 0,-1 1-1 0 0,1 0 1 0 0,-2 0-1 0 0,1 0 1 0 0,-2 0-1 0 0,1 0 1 0 0,-1 0-1 0 0,-1 0 1 0 0,0 0-1 0 0,0-1 1 0 0,-1 1-1 0 0,0 0 1 0 0,-6 11-1 0 0,-1 0 115 0 0,-2-2-1 0 0,0 0 0 0 0,-1 0 1 0 0,-1-1-1 0 0,0 0 1 0 0,-21 18-1 0 0,27-28-90 0 0,0-1 0 0 0,-1 0 0 0 0,1 0 0 0 0,-1-1 0 0 0,-1 0-1 0 0,1-1 1 0 0,-1 0 0 0 0,0 0 0 0 0,0-1 0 0 0,0 0 0 0 0,-1-1 0 0 0,1 0 0 0 0,-1-1 0 0 0,-20 2 0 0 0,29-3-93 0 0,0-1 0 0 0,1 0 0 0 0,-1 0 0 0 0,0 0 0 0 0,1-1 0 0 0,-1 1 0 0 0,0 0 1 0 0,1-1-1 0 0,-1 1 0 0 0,1-1 0 0 0,-1 1 0 0 0,1-1 0 0 0,-1 0 0 0 0,1 1 0 0 0,-1-1 0 0 0,1 0 1 0 0,0 0-1 0 0,-1 0 0 0 0,1 0 0 0 0,0 0 0 0 0,0-1 0 0 0,0 1 0 0 0,0 0 0 0 0,0-1 0 0 0,0 1 0 0 0,0 0 1 0 0,0-1-1 0 0,0 1 0 0 0,1-1 0 0 0,-1 1 0 0 0,1-1 0 0 0,-1 1 0 0 0,1-1 0 0 0,-1 0 0 0 0,1-2 1 0 0,0-3-593 0 0,0 0 1 0 0,0 0 0 0 0,1 0 0 0 0,-1 1-1 0 0,2-1 1 0 0,3-13 0 0 0,8-20-1864 0 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30.060"/>
    </inkml:context>
    <inkml:brush xml:id="br0">
      <inkml:brushProperty name="width" value="0.05" units="cm"/>
      <inkml:brushProperty name="height" value="0.05" units="cm"/>
      <inkml:brushProperty name="color" value="#E71224"/>
    </inkml:brush>
  </inkml:definitions>
  <inkml:trace contextRef="#ctx0" brushRef="#br0">880 257 1004 0 0,'-57'68'2486'0'0,"-71"109"-1"0"0,101-133-1502 0 0,2 0 1 0 0,2 2-1 0 0,3 1 0 0 0,-16 51 0 0 0,33-89-807 0 0,0 0 1 0 0,1 0-1 0 0,1 0 0 0 0,-1 0 0 0 0,1 0 1 0 0,1 0-1 0 0,0 0 0 0 0,0 0 0 0 0,1 0 1 0 0,0 1-1 0 0,1-1 0 0 0,4 16 0 0 0,-4-20-111 0 0,0 0 0 0 0,1-1 0 0 0,-1 1 0 0 0,1 0 0 0 0,0-1 0 0 0,1 1 0 0 0,-1-1 0 0 0,1 0 0 0 0,0 0 0 0 0,0 0 0 0 0,0-1 0 0 0,0 1 0 0 0,1-1 0 0 0,-1 0 0 0 0,1 0 0 0 0,0-1 0 0 0,0 0 0 0 0,0 1 0 0 0,0-1 0 0 0,0-1-1 0 0,1 1 1 0 0,-1-1 0 0 0,6 1 0 0 0,5-1-28 0 0,0 0-1 0 0,1-1 0 0 0,-1 0 0 0 0,0-2 0 0 0,0 0 1 0 0,0 0-1 0 0,0-2 0 0 0,0 0 0 0 0,-1-1 1 0 0,0 0-1 0 0,22-11 0 0 0,17-11 33 0 0,84-56 0 0 0,-107 62-52 0 0,-1-1 0 0 0,-1-2 0 0 0,47-47-1 0 0,-60 53-4 0 0,-1 0-1 0 0,-1-1 0 0 0,-1-1 0 0 0,0-1 0 0 0,-2 1 0 0 0,0-2 0 0 0,8-23 0 0 0,-10 21-34 0 0,-2 0 0 0 0,-1 0 0 0 0,-1 0 0 0 0,-1-1 0 0 0,-1 0 1 0 0,-1 0-1 0 0,-2-40 0 0 0,-1 52-27 0 0,-1-1 1 0 0,0 0-1 0 0,0 1 1 0 0,-2-1-1 0 0,0 1 1 0 0,0 0-1 0 0,-1 0 1 0 0,-1 0-1 0 0,0 1 1 0 0,-1 0-1 0 0,0 0 1 0 0,-1 0-1 0 0,0 1 1 0 0,-1 1-1 0 0,-10-11 1 0 0,9 12-18 0 0,0 1 0 0 0,-1 1 0 0 0,0 0 0 0 0,0 0 1 0 0,0 1-1 0 0,-1 0 0 0 0,0 1 0 0 0,-1 1 0 0 0,1 0 1 0 0,-1 0-1 0 0,1 1 0 0 0,-18-1 0 0 0,-5 0-180 0 0,0 2 0 0 0,-1 2 0 0 0,-49 6 0 0 0,-275 52-1809 0 0,-2 25-2690 0 0,327-74 3986 0 0,-138 33-2096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03.658"/>
    </inkml:context>
    <inkml:brush xml:id="br0">
      <inkml:brushProperty name="width" value="0.05" units="cm"/>
      <inkml:brushProperty name="height" value="0.05" units="cm"/>
      <inkml:brushProperty name="color" value="#E71224"/>
    </inkml:brush>
  </inkml:definitions>
  <inkml:trace contextRef="#ctx0" brushRef="#br0">91 0 40 0 0,'0'5'789'0'0,"0"90"2392"0"0,-22 177 0 0 0,12-183-2395 0 0,-17 93 679 0 0,-4 41-259 0 0,32-181-3811 0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30.517"/>
    </inkml:context>
    <inkml:brush xml:id="br0">
      <inkml:brushProperty name="width" value="0.05" units="cm"/>
      <inkml:brushProperty name="height" value="0.05" units="cm"/>
      <inkml:brushProperty name="color" value="#E71224"/>
    </inkml:brush>
  </inkml:definitions>
  <inkml:trace contextRef="#ctx0" brushRef="#br0">0 0 728 0 0,'9'15'484'0'0,"-2"0"1"0"0,0 0-1 0 0,-1 0 0 0 0,0 1 0 0 0,6 26 0 0 0,8 83 978 0 0,-18-115-1335 0 0,25 373 2747 0 0,-22-272-2287 0 0,7 283 916 0 0,-11-225-3426 0 0,0-158 1601 0 0,1 0-3830 0 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30.873"/>
    </inkml:context>
    <inkml:brush xml:id="br0">
      <inkml:brushProperty name="width" value="0.05" units="cm"/>
      <inkml:brushProperty name="height" value="0.05" units="cm"/>
      <inkml:brushProperty name="color" value="#E71224"/>
    </inkml:brush>
  </inkml:definitions>
  <inkml:trace contextRef="#ctx0" brushRef="#br0">147 374 616 0 0,'-17'-26'406'0'0,"-12"-16"1070"0"0,3-1-1 0 0,-38-82 1 0 0,62 122-1373 0 0,1 0 1 0 0,0 0-1 0 0,-1-1 0 0 0,1 1 0 0 0,0 0 1 0 0,0-1-1 0 0,1 1 0 0 0,-1-1 0 0 0,1 1 1 0 0,0-1-1 0 0,0 1 0 0 0,0-1 0 0 0,0 1 0 0 0,0-1 1 0 0,1 1-1 0 0,0 0 0 0 0,-1-1 0 0 0,1 1 1 0 0,1 0-1 0 0,-1-1 0 0 0,0 1 0 0 0,1 0 1 0 0,-1 0-1 0 0,1 0 0 0 0,0 0 0 0 0,0 0 1 0 0,1 0-1 0 0,-1 1 0 0 0,0-1 0 0 0,1 1 0 0 0,-1 0 1 0 0,1-1-1 0 0,0 1 0 0 0,0 1 0 0 0,0-1 1 0 0,0 0-1 0 0,0 1 0 0 0,0-1 0 0 0,6-1 1 0 0,7-2 112 0 0,1 1 0 0 0,0 0 1 0 0,0 1-1 0 0,0 1 0 0 0,1 0 1 0 0,30 2-1 0 0,371 38 1078 0 0,-128-6-1880 0 0,-92-14-1214 0 0,-69-2-3298 0 0,-74-8 2339 0 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31.202"/>
    </inkml:context>
    <inkml:brush xml:id="br0">
      <inkml:brushProperty name="width" value="0.05" units="cm"/>
      <inkml:brushProperty name="height" value="0.05" units="cm"/>
      <inkml:brushProperty name="color" value="#E71224"/>
    </inkml:brush>
  </inkml:definitions>
  <inkml:trace contextRef="#ctx0" brushRef="#br0">10 228 480 0 0,'-1'0'86'0'0,"1"0"-1"0"0,-1 0 1 0 0,1 1-1 0 0,0-1 1 0 0,-1 0-1 0 0,1 0 1 0 0,-1 0-1 0 0,1 0 1 0 0,0 0-1 0 0,-1 1 1 0 0,1-1-1 0 0,0 0 1 0 0,-1 0-1 0 0,1 1 1 0 0,0-1-1 0 0,-1 0 1 0 0,1 1 0 0 0,0-1-1 0 0,-1 0 1 0 0,1 1-1 0 0,0-1 1 0 0,0 0-1 0 0,0 1 1 0 0,-1-1-1 0 0,1 1 1 0 0,0-1-1 0 0,0 0 1 0 0,0 1-1 0 0,0-1 1 0 0,0 1-1 0 0,0-1 1 0 0,0 1-1 0 0,0-1 1 0 0,0 1-1 0 0,9 14 1527 0 0,19 9-110 0 0,-18-19-1272 0 0,1 0 1 0 0,0 0-1 0 0,0-1 0 0 0,0 0 0 0 0,0-1 0 0 0,0 0 0 0 0,1-1 0 0 0,0 0 0 0 0,-1-1 0 0 0,23-1 1 0 0,-1-2 98 0 0,0-1 0 0 0,50-12 1 0 0,-35 4-42 0 0,-1-2 1 0 0,55-23-1 0 0,-73 23-165 0 0,-1 0-1 0 0,-1-2 1 0 0,0-1-1 0 0,39-31 1 0 0,-63 46-120 0 0,-1-1 1 0 0,0 0-1 0 0,0 0 0 0 0,0 0 1 0 0,0 0-1 0 0,0 0 0 0 0,0-1 1 0 0,-1 1-1 0 0,1 0 0 0 0,2-6 1 0 0,-4-2 4 0 0,-1 6-8 0 0,-1 1 0 0 0,1 0 0 0 0,-1 0 0 0 0,1-1 0 0 0,-1 1 0 0 0,0 1 0 0 0,0-1 0 0 0,0 0 0 0 0,-1 0 0 0 0,1 1 0 0 0,-1-1 0 0 0,1 1 0 0 0,-1 0 0 0 0,0 0 0 0 0,0 0 0 0 0,0 0 0 0 0,0 0 0 0 0,0 0-1 0 0,0 1 1 0 0,-7-2 0 0 0,-8-4 29 0 0,0 2 0 0 0,-31-5 0 0 0,36 8-7 0 0,-14-3 68 0 0,0 2 0 0 0,-1 1 0 0 0,1 1 0 0 0,-1 1 0 0 0,1 1 0 0 0,-45 9 0 0 0,57-7 0 0 0,-1 0 0 0 0,0 2 0 0 0,1 0 0 0 0,0 1 0 0 0,0 0 0 0 0,1 1 0 0 0,-1 0 0 0 0,1 2 0 0 0,1 0 1 0 0,0 0-1 0 0,0 1 0 0 0,-16 17 0 0 0,23-21-40 0 0,1 0 0 0 0,0 1 1 0 0,1-1-1 0 0,-1 1 1 0 0,2 0-1 0 0,-1 1 0 0 0,0-1 1 0 0,1 1-1 0 0,1-1 1 0 0,-1 1-1 0 0,1 0 0 0 0,-1 14 1 0 0,2-11-31 0 0,1 0-1 0 0,0 0 1 0 0,1 1 0 0 0,0-1 0 0 0,0 0 0 0 0,2 0-1 0 0,-1 0 1 0 0,6 14 0 0 0,0-5-124 0 0,1-1-1 0 0,1-1 1 0 0,0 1-1 0 0,1-2 1 0 0,1 1-1 0 0,1-2 1 0 0,0 1-1 0 0,1-2 1 0 0,17 15-1 0 0,-14-16-208 0 0,1-1 1 0 0,1-1-1 0 0,0 0 0 0 0,0-2 0 0 0,1 0 0 0 0,1-1 1 0 0,-1-1-1 0 0,1-1 0 0 0,1-1 0 0 0,34 6 1 0 0,-30-8-1325 0 0,0-2 1 0 0,42 0-1 0 0,7-7-1164 0 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31.542"/>
    </inkml:context>
    <inkml:brush xml:id="br0">
      <inkml:brushProperty name="width" value="0.05" units="cm"/>
      <inkml:brushProperty name="height" value="0.05" units="cm"/>
      <inkml:brushProperty name="color" value="#E71224"/>
    </inkml:brush>
  </inkml:definitions>
  <inkml:trace contextRef="#ctx0" brushRef="#br0">465 56 156 0 0,'-4'-7'783'0'0,"0"0"1"0"0,0 0-1 0 0,-1 0 1 0 0,1 0-1 0 0,-1 1 0 0 0,-10-9 1553 0 0,5 34-1023 0 0,8-12-1119 0 0,0 1 1 0 0,0 0 0 0 0,0-1-1 0 0,1 1 1 0 0,0 11-1 0 0,-2 12 179 0 0,-26 324 1594 0 0,29-347-1933 0 0,-2 105 437 0 0,2-55-59 0 0,-7 60 1 0 0,5-108-326 0 0,1 0 0 0 0,-1-1 0 0 0,-1 0 1 0 0,0 0-1 0 0,0 0 0 0 0,-1 0 0 0 0,0 0 0 0 0,0 0 1 0 0,-6 8-1 0 0,7-13-51 0 0,-1 0 0 0 0,1 0 0 0 0,0 0 1 0 0,-1-1-1 0 0,0 1 0 0 0,0-1 0 0 0,0 0 0 0 0,-1 0 0 0 0,1 0 1 0 0,0-1-1 0 0,-1 1 0 0 0,0-1 0 0 0,0 0 0 0 0,1-1 1 0 0,-1 1-1 0 0,0-1 0 0 0,-1 0 0 0 0,-7 1 0 0 0,2-1-69 0 0,0-1 0 0 0,0 0 0 0 0,0-1 0 0 0,0 0 1 0 0,0 0-1 0 0,0-2 0 0 0,1 1 0 0 0,-1-1 0 0 0,0-1 0 0 0,1 1 0 0 0,0-2 0 0 0,0 0 0 0 0,-14-9 0 0 0,18 10-93 0 0,0-1 1 0 0,0 1-1 0 0,1-1 0 0 0,0 0 1 0 0,0-1-1 0 0,0 1 0 0 0,1-1 1 0 0,0 0-1 0 0,0 0 0 0 0,0 0 1 0 0,1-1-1 0 0,0 1 0 0 0,0-1 1 0 0,1 0-1 0 0,0 0 1 0 0,0 0-1 0 0,0 0 0 0 0,1 0 1 0 0,0 0-1 0 0,1 0 0 0 0,-1-13 1 0 0,4-21-1225 0 0,1-1 1 0 0,2 1-1 0 0,2 0 0 0 0,15-49 1 0 0,-3 38-1427 0 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31.886"/>
    </inkml:context>
    <inkml:brush xml:id="br0">
      <inkml:brushProperty name="width" value="0.05" units="cm"/>
      <inkml:brushProperty name="height" value="0.05" units="cm"/>
      <inkml:brushProperty name="color" value="#E71224"/>
    </inkml:brush>
  </inkml:definitions>
  <inkml:trace contextRef="#ctx0" brushRef="#br0">1 595 460 0 0,'13'15'433'0'0,"-1"0"0"0"0,0 2-1 0 0,-1-1 1 0 0,-1 1 0 0 0,-1 1 0 0 0,0 0 0 0 0,-1 0 0 0 0,-1 1-1 0 0,-1 0 1 0 0,0 0 0 0 0,4 36 0 0 0,34 268 2559 0 0,-44-319-3032 0 0,0-2-55 0 0,1 1 1 0 0,-1-1-1 0 0,0 1 1 0 0,1-1 0 0 0,0 1-1 0 0,-1-1 1 0 0,1 1-1 0 0,0-1 1 0 0,0 0 0 0 0,1 0-1 0 0,1 3 1 0 0</inkml:trace>
  <inkml:trace contextRef="#ctx0" brushRef="#br0" timeOffset="1">155 74 912 0 0,'-9'-25'1112'0'0,"3"9"-100"0"0,4 3-120 0 0,-4 4 620 0 0,3-1 513 0 0,23 51-2177 0 0,-14-25-168 0 0,6-2-188 0 0,2 6-577 0 0,0 0-1167 0 0,1-6 516 0 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32.247"/>
    </inkml:context>
    <inkml:brush xml:id="br0">
      <inkml:brushProperty name="width" value="0.05" units="cm"/>
      <inkml:brushProperty name="height" value="0.05" units="cm"/>
      <inkml:brushProperty name="color" value="#E71224"/>
    </inkml:brush>
  </inkml:definitions>
  <inkml:trace contextRef="#ctx0" brushRef="#br0">628 158 140 0 0,'-31'-24'1443'0'0,"-4"-3"549"0"0,-45-26 1 0 0,66 45-1545 0 0,-1 0 1 0 0,-1 1-1 0 0,1 1 1 0 0,-1 1-1 0 0,0 0 1 0 0,-26-4-1 0 0,18 6-3 0 0,0 1-1 0 0,-1 2 0 0 0,1 0 0 0 0,-38 6 0 0 0,46-4-222 0 0,0 1 0 0 0,1 0-1 0 0,-1 2 1 0 0,1-1-1 0 0,-1 2 1 0 0,1 0-1 0 0,1 1 1 0 0,-15 9 0 0 0,26-14-199 0 0,1 0 0 0 0,-1 0 1 0 0,0 0-1 0 0,1 1 0 0 0,0-1 1 0 0,-1 1-1 0 0,1-1 0 0 0,0 1 1 0 0,0 0-1 0 0,0 0 0 0 0,1 0 1 0 0,-1 0-1 0 0,1 0 1 0 0,-1 0-1 0 0,1 1 0 0 0,0-1 1 0 0,0 0-1 0 0,0 4 0 0 0,1-1-31 0 0,0 0 1 0 0,0 0-1 0 0,0 0 0 0 0,1 0 0 0 0,0-1 0 0 0,0 1 0 0 0,0 0 0 0 0,1 0 0 0 0,4 9 0 0 0,2 1-56 0 0,0 0 0 0 0,1-1 0 0 0,1 0 0 0 0,1-1 0 0 0,0 0 0 0 0,15 15 0 0 0,65 60-244 0 0,66 70-270 0 0,-130-128 476 0 0,-2 2-1 0 0,-1 0 0 0 0,30 56 0 0 0,-35-51 1 0 0,-2 1 0 0 0,24 80-1 0 0,-34-92 183 0 0,-1 0 0 0 0,-1-1 0 0 0,-2 2 0 0 0,-1-1 0 0 0,-2 48-1 0 0,-2-61 58 0 0,0 0 0 0 0,-1 0 0 0 0,-1-1 0 0 0,0 1 0 0 0,-1-1-1 0 0,0 0 1 0 0,-1-1 0 0 0,0 1 0 0 0,-1-1 0 0 0,-1 0 0 0 0,0-1 0 0 0,0 0-1 0 0,-1 0 1 0 0,-1-1 0 0 0,0 0 0 0 0,-21 16 0 0 0,18-16-266 0 0,0 0 0 0 0,-1-1 1 0 0,-1-1-1 0 0,1-1 0 0 0,-1 0 0 0 0,0-1 1 0 0,-1 0-1 0 0,1-1 0 0 0,-1-1 0 0 0,0-1 1 0 0,0 0-1 0 0,-1-1 0 0 0,1 0 1 0 0,-17-2-1 0 0,26 0-234 0 0,-1-1 1 0 0,1 0-1 0 0,0-1 1 0 0,-1 0-1 0 0,1 0 0 0 0,-13-6 1 0 0,-17-15-4110 0 0,13 4 1604 0 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7:13.287"/>
    </inkml:context>
    <inkml:brush xml:id="br0">
      <inkml:brushProperty name="width" value="0.05" units="cm"/>
      <inkml:brushProperty name="height" value="0.05" units="cm"/>
      <inkml:brushProperty name="color" value="#E71224"/>
    </inkml:brush>
  </inkml:definitions>
  <inkml:trace contextRef="#ctx0" brushRef="#br0">76 363 764 0 0,'-8'4'716'0'0,"-1"1"1"0"0,1 0-1 0 0,0 0 1 0 0,1 0-1 0 0,-1 1 0 0 0,1 1 1 0 0,1-1-1 0 0,-8 9 0 0 0,13-14-400 0 0,1 0-254 0 0,0 1-1 0 0,0-1 0 0 0,0 0 0 0 0,0 0 0 0 0,1 1 0 0 0,-1-1 1 0 0,0 0-1 0 0,0 0 0 0 0,1 1 0 0 0,-1-1 0 0 0,1 0 1 0 0,-1 0-1 0 0,1 0 0 0 0,0 0 0 0 0,-1 0 0 0 0,1 1 1 0 0,0-1-1 0 0,0-1 0 0 0,0 1 0 0 0,-1 0 0 0 0,2 1 0 0 0,7-1-50 0 0,0-1 0 0 0,-1 0 0 0 0,1-1 0 0 0,0 0 0 0 0,-1 0 0 0 0,1-1 0 0 0,-1 0 0 0 0,0-1 0 0 0,0 0-1 0 0,0 0 1 0 0,0 0 0 0 0,13-9 0 0 0,6-4-157 0 0,0-1-1 0 0,30-26 1 0 0,10-17-218 0 0,-3-2 0 0 0,107-136-1 0 0,-153 179 706 0 0,-18 19-319 0 0,0 0 0 0 0,0 0 0 0 0,1 0 0 0 0,-1-1 0 0 0,0 1 0 0 0,0 0 0 0 0,0 0 0 0 0,1 0-1 0 0,-1 0 1 0 0,0-1 0 0 0,0 1 0 0 0,1 0 0 0 0,-1 0 0 0 0,0 0 0 0 0,0 0 0 0 0,1 0 0 0 0,-1 0-1 0 0,0 0 1 0 0,0 0 0 0 0,1 0 0 0 0,-1 0 0 0 0,0 0 0 0 0,0 0 0 0 0,1 0 0 0 0,-1 0 0 0 0,0 0 0 0 0,0 0-1 0 0,1 0 1 0 0,-1 0 0 0 0,0 0 0 0 0,0 0 0 0 0,1 1 0 0 0,-1-1 0 0 0,0 0 0 0 0,0 0 0 0 0,1 0-1 0 0,-1 1 1 0 0,1 3 74 0 0,0 0-1 0 0,0 0 0 0 0,-1 0 0 0 0,1 1 1 0 0,-1-1-1 0 0,0 0 0 0 0,0 1 0 0 0,-1 5 1 0 0,-7 59 777 0 0,-23 108 0 0 0,16-109-218 0 0,-9 112-1 0 0,23-162-555 0 0,1 1-1 0 0,1-1 1 0 0,3 22-1 0 0,-3-35-235 0 0,-1-1 0 0 0,1 0 0 0 0,0 1 0 0 0,1-1 0 0 0,-1 0 0 0 0,1 0 0 0 0,-1 0 0 0 0,1 0 0 0 0,1 0 0 0 0,-1 0 0 0 0,0 0 0 0 0,1-1 0 0 0,0 1 0 0 0,0-1 1 0 0,0 0-1 0 0,0 0 0 0 0,7 5 0 0 0,-9-8 54 0 0,1 1 1 0 0,-1-1-1 0 0,1 0 0 0 0,-1 0 1 0 0,0 0-1 0 0,1-1 1 0 0,-1 1-1 0 0,0 0 1 0 0,1 0-1 0 0,-1-1 1 0 0,0 1-1 0 0,1-1 0 0 0,-1 1 1 0 0,0-1-1 0 0,3-1 1 0 0,-2 1-153 0 0,2 0-317 0 0,0-1 0 0 0,0 0 0 0 0,0 0 0 0 0,0-1-1 0 0,-1 1 1 0 0,1-1 0 0 0,3-4 0 0 0,13-11-1993 0 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7:13.647"/>
    </inkml:context>
    <inkml:brush xml:id="br0">
      <inkml:brushProperty name="width" value="0.05" units="cm"/>
      <inkml:brushProperty name="height" value="0.05" units="cm"/>
      <inkml:brushProperty name="color" value="#E71224"/>
    </inkml:brush>
  </inkml:definitions>
  <inkml:trace contextRef="#ctx0" brushRef="#br0">22 282 408 0 0,'-8'49'1803'0'0,"2"-19"-431"0"0,-1 37-1 0 0,6-59-1066 0 0,1 0 0 0 0,0-1 0 0 0,1 1 0 0 0,0 0 0 0 0,0 0 1 0 0,1 0-1 0 0,0 0 0 0 0,0-1 0 0 0,6 13 0 0 0,-6-17-199 0 0,0 1 0 0 0,0-1 0 0 0,0 1 0 0 0,1-1 0 0 0,0 0 0 0 0,0 0 0 0 0,0 0 0 0 0,0 0 0 0 0,0 0 0 0 0,0-1 0 0 0,1 1 0 0 0,-1-1 0 0 0,1 0 0 0 0,5 2 0 0 0,-2-1 1 0 0,1-1 1 0 0,-1 0-1 0 0,0 0 0 0 0,1-1 1 0 0,-1 0-1 0 0,1 0 0 0 0,11-1 1 0 0,-1-1 42 0 0,1-1 0 0 0,-1-1-1 0 0,0-1 1 0 0,0 0 0 0 0,31-13 0 0 0,-29 9-37 0 0,-1-1-1 0 0,0 0 1 0 0,0-2 0 0 0,-1 0-1 0 0,25-21 1 0 0,-34 23-70 0 0,0 1 1 0 0,0-1 0 0 0,0-1-1 0 0,-1 0 1 0 0,-1 0-1 0 0,0 0 1 0 0,0-1-1 0 0,-1 0 1 0 0,0 0-1 0 0,6-19 1 0 0,-9 19-18 0 0,1 0 1 0 0,-2 0-1 0 0,0 0 1 0 0,0-1-1 0 0,-1 1 0 0 0,-1 0 1 0 0,0-1-1 0 0,0 1 1 0 0,-1 0-1 0 0,0-1 1 0 0,-1 1-1 0 0,0 0 0 0 0,-1 0 1 0 0,-1 0-1 0 0,-8-20 1 0 0,7 22 1 0 0,0 1 1 0 0,0-1 0 0 0,-1 1-1 0 0,0 0 1 0 0,-1 1-1 0 0,1 0 1 0 0,-2 0 0 0 0,1 0-1 0 0,-1 1 1 0 0,0 0 0 0 0,0 0-1 0 0,0 1 1 0 0,-1 0-1 0 0,0 1 1 0 0,0-1 0 0 0,0 2-1 0 0,0-1 1 0 0,-16-2 0 0 0,20 5-54 0 0,-64-12 240 0 0,63 12-365 0 0,0 1 1 0 0,1 0-1 0 0,-1 0 0 0 0,0 0 0 0 0,0 1 1 0 0,1-1-1 0 0,-1 1 0 0 0,1 1 1 0 0,-11 3-1 0 0,15-4 74 0 0,1-1 0 0 0,-1 1 0 0 0,1 0 0 0 0,-1 0 0 0 0,0 0 0 0 0,1 0 0 0 0,0 0 0 0 0,-1 0 0 0 0,1 0 0 0 0,0 0 1 0 0,-1 0-1 0 0,1 0 0 0 0,0 0 0 0 0,0 0 0 0 0,0 0 0 0 0,0 0 0 0 0,0 0 0 0 0,0 0 0 0 0,0 0 0 0 0,0 0 0 0 0,1 0 0 0 0,-1 0 0 0 0,0 0 0 0 0,1 0 0 0 0,-1 0 1 0 0,0 0-1 0 0,1 0 0 0 0,-1 0 0 0 0,1 0 0 0 0,0 0 0 0 0,-1-1 0 0 0,2 2 0 0 0,19 31-4926 0 0,-10-22 2378 0 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7:13.979"/>
    </inkml:context>
    <inkml:brush xml:id="br0">
      <inkml:brushProperty name="width" value="0.05" units="cm"/>
      <inkml:brushProperty name="height" value="0.05" units="cm"/>
      <inkml:brushProperty name="color" value="#E71224"/>
    </inkml:brush>
  </inkml:definitions>
  <inkml:trace contextRef="#ctx0" brushRef="#br0">145 0 604 0 0,'0'12'6133'0'0,"-3"85"-4410"0"0,-34 168 1132 0 0,-39 130-171 0 0,50-228-2676 0 0,25-163-177 0 0,0 0 1 0 0,1 0-1 0 0,0 0 1 0 0,0 0 0 0 0,0 1-1 0 0,0-1 1 0 0,1 0-1 0 0,-1 0 1 0 0,3 6 0 0 0,8 9-6499 0 0,-4-11 3487 0 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7:14.377"/>
    </inkml:context>
    <inkml:brush xml:id="br0">
      <inkml:brushProperty name="width" value="0.05" units="cm"/>
      <inkml:brushProperty name="height" value="0.05" units="cm"/>
      <inkml:brushProperty name="color" value="#E71224"/>
    </inkml:brush>
  </inkml:definitions>
  <inkml:trace contextRef="#ctx0" brushRef="#br0">35 792 268 0 0,'-22'-17'1238'0'0,"18"14"-110"0"0,0-1 284 0 0,4 4-1361 0 0,-1 0-1 0 0,1 0 0 0 0,0 0 1 0 0,0 0-1 0 0,-1 0 1 0 0,1-1-1 0 0,0 1 1 0 0,0 0-1 0 0,0 0 1 0 0,-1 0-1 0 0,1 0 0 0 0,0-1 1 0 0,0 1-1 0 0,0 0 1 0 0,-1 0-1 0 0,1 0 1 0 0,0-1-1 0 0,0 1 1 0 0,0 0-1 0 0,0 0 0 0 0,0-1 1 0 0,-1 1-1 0 0,1 0 1 0 0,0 0-1 0 0,0-1 1 0 0,0 1-1 0 0,0 0 1 0 0,0 0-1 0 0,0-1 0 0 0,0 1 1 0 0,0 0-1 0 0,0-1 1 0 0,0 1-1 0 0,0 0 1 0 0,0 0-1 0 0,0-1 1 0 0,0 1-1 0 0,0 0 0 0 0,1-1 1 0 0,6-16 474 0 0,1 0 1 0 0,1 0-1 0 0,1 1 1 0 0,14-18-1 0 0,-13 17-317 0 0,216-298 1126 0 0,-170 237-1271 0 0,1-12-63 0 0,-18 25 16 0 0,-28 44 254 0 0,0 0 1 0 0,11-27 0 0 0,-22 46 661 0 0,-1 9-658 0 0,-3 28 108 0 0,-1-1-1 0 0,-2 1 1 0 0,-13 43 0 0 0,-8 43 346 0 0,25-105-646 0 0,0 1 0 0 0,1-1 1 0 0,1 26-1 0 0,0-36-164 0 0,1 0 1 0 0,0 0-1 0 0,0 0 1 0 0,0-1-1 0 0,1 1 1 0 0,0 0-1 0 0,0-1 1 0 0,1 1-1 0 0,-1-1 1 0 0,1 0-1 0 0,0 0 1 0 0,0 0-1 0 0,6 6 1 0 0,-7-9-64 0 0,1 1 1 0 0,-1-1-1 0 0,1-1 1 0 0,0 1 0 0 0,0 0-1 0 0,0-1 1 0 0,0 1-1 0 0,0-1 1 0 0,0 0 0 0 0,0 0-1 0 0,1 0 1 0 0,-1-1-1 0 0,0 1 1 0 0,0-1 0 0 0,1 0-1 0 0,5 0 1 0 0,-1 0-984 0 0,1-1 1 0 0,0 0-1 0 0,0-1 0 0 0,17-5 1 0 0,4-3-2069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04.014"/>
    </inkml:context>
    <inkml:brush xml:id="br0">
      <inkml:brushProperty name="width" value="0.05" units="cm"/>
      <inkml:brushProperty name="height" value="0.05" units="cm"/>
      <inkml:brushProperty name="color" value="#E71224"/>
    </inkml:brush>
  </inkml:definitions>
  <inkml:trace contextRef="#ctx0" brushRef="#br0">100 0 556 0 0,'-9'88'2920'0'0,"-8"45"-53"0"0,-55 138 1250 0 0,72-269-4213 0 0,-1 0-1 0 0,1 0 1 0 0,0-1-1 0 0,-1 1 1 0 0,1 0-1 0 0,0 0 1 0 0,0 0-1 0 0,0 0 1 0 0,0-1-1 0 0,1 1 1 0 0,-1 0-1 0 0,1 0 1 0 0,0 3-1 0 0,9 10-4956 0 0,-5-10 2769 0 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7:14.755"/>
    </inkml:context>
    <inkml:brush xml:id="br0">
      <inkml:brushProperty name="width" value="0.05" units="cm"/>
      <inkml:brushProperty name="height" value="0.05" units="cm"/>
      <inkml:brushProperty name="color" value="#E71224"/>
    </inkml:brush>
  </inkml:definitions>
  <inkml:trace contextRef="#ctx0" brushRef="#br0">364 19 528 0 0,'-2'-2'227'0'0,"0"0"0"0"0,-1 0 0 0 0,1 1 0 0 0,-1-1 0 0 0,1 1 0 0 0,-1-1 0 0 0,0 1-1 0 0,1 0 1 0 0,-1 0 0 0 0,0 0 0 0 0,0 0 0 0 0,0 0 0 0 0,0 1 0 0 0,0-1 0 0 0,0 1 0 0 0,0 0 0 0 0,-5 0 0 0 0,-2 2 185 0 0,-1 0 1 0 0,1 0 0 0 0,0 1-1 0 0,-10 5 1 0 0,13-5-272 0 0,-1-1 44 0 0,0 1 0 0 0,1 0-1 0 0,-1 1 1 0 0,1 0 0 0 0,0 0 0 0 0,0 1-1 0 0,0 0 1 0 0,0 0 0 0 0,-9 10-1 0 0,13-12-164 0 0,1 1 0 0 0,-1-1 0 0 0,1 1-1 0 0,0 0 1 0 0,0 0 0 0 0,0 0 0 0 0,1 0-1 0 0,-1 0 1 0 0,1 0 0 0 0,0 0 0 0 0,0 0-1 0 0,1 1 1 0 0,-1-1 0 0 0,1 0 0 0 0,0 1-1 0 0,0-1 1 0 0,0 0 0 0 0,1 1 0 0 0,1 7 0 0 0,23 87-530 0 0,45 117 1 0 0,-28-95 319 0 0,-25-72 175 0 0,26 90 180 0 0,-38-118 75 0 0,0 1 1 0 0,-2 0 0 0 0,-1 0-1 0 0,0 34 1 0 0,-4-46-57 0 0,1 0 0 0 0,-1 1 0 0 0,-1-1 0 0 0,0 0-1 0 0,0-1 1 0 0,-1 1 0 0 0,0-1 0 0 0,-1 1 0 0 0,-10 14 0 0 0,6-10-4 0 0,-1-1 0 0 0,0-1 1 0 0,-1 0-1 0 0,0 0 1 0 0,-20 15-1 0 0,-83 53-1269 0 0,100-72-354 0 0,-1-1 0 0 0,0 0 0 0 0,-24 7 0 0 0,6-5-1517 0 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7:15.790"/>
    </inkml:context>
    <inkml:brush xml:id="br0">
      <inkml:brushProperty name="width" value="0.05" units="cm"/>
      <inkml:brushProperty name="height" value="0.05" units="cm"/>
      <inkml:brushProperty name="color" value="#E71224"/>
    </inkml:brush>
  </inkml:definitions>
  <inkml:trace contextRef="#ctx0" brushRef="#br0">87 187 380 0 0,'-55'6'1608'0'0,"23"0"524"0"0,34-6-2098 0 0,-1 0 1 0 0,1 1-1 0 0,-1-1 1 0 0,1 1-1 0 0,-1-1 1 0 0,1 1-1 0 0,-1 0 1 0 0,1-1-1 0 0,-1 1 1 0 0,0 0-1 0 0,3 2 1 0 0,2 1 38 0 0,9 1 66 0 0,1 0 1 0 0,0-1-1 0 0,0-1 1 0 0,31 2-1 0 0,-8 0 25 0 0,504 58 1119 0 0,-411-49-1001 0 0,252 19 315 0 0,-83-8-206 0 0,40-2-8 0 0,363-22 0 0 0,-216-45-158 0 0,-2-29-84 0 0,-395 58-123 0 0,311-52 62 0 0,458-65-169 0 0,-732 116 67 0 0,62-9-75 0 0,258 0 1 0 0,-392 27-4 0 0,-21 0-912 0 0,54-4 0 0 0,-87 2 328 0 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7:16.473"/>
    </inkml:context>
    <inkml:brush xml:id="br0">
      <inkml:brushProperty name="width" value="0.05" units="cm"/>
      <inkml:brushProperty name="height" value="0.05" units="cm"/>
      <inkml:brushProperty name="color" value="#E71224"/>
    </inkml:brush>
  </inkml:definitions>
  <inkml:trace contextRef="#ctx0" brushRef="#br0">339 1 276 0 0,'8'31'657'0'0,"-2"2"0"0"0,-1-1 0 0 0,0 59 0 0 0,-12 94 792 0 0,6-181-1430 0 0,-16 197 1288 0 0,-8 0 0 0 0,-10-1 1 0 0,-116 374-1 0 0,131-515-1188 0 0,-51 136-501 0 0,60-166-20 0 0,-2 4-797 0 0,2-16-2608 0 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7:17.212"/>
    </inkml:context>
    <inkml:brush xml:id="br0">
      <inkml:brushProperty name="width" value="0.05" units="cm"/>
      <inkml:brushProperty name="height" value="0.05" units="cm"/>
      <inkml:brushProperty name="color" value="#E71224"/>
    </inkml:brush>
  </inkml:definitions>
  <inkml:trace contextRef="#ctx0" brushRef="#br0">32 692 348 0 0,'-32'-18'3887'0'0,"38"17"-3726"0"0,28-2-7 0 0,0 1 0 0 0,0 3 0 0 0,0 0 0 0 0,48 9 1 0 0,14 0-18 0 0,1002 37 638 0 0,-111-90-568 0 0,-786 20-173 0 0,-65 5-9 0 0,217-31-7 0 0,-24-6-15 0 0,578-116-106 0 0,-115 18 32 0 0,-386 81-154 0 0,-225 44 96 0 0,201-38-115 0 0,-362 62 228 0 0,-12 2 31 0 0,1 1-1 0 0,-1-1 1 0 0,1-1 0 0 0,-1 1 0 0 0,0-1-1 0 0,12-7 1 0 0,-19 9 101 0 0,-4-2-120 0 0,2 2 2 0 0,-3-3-160 0 0,0 1-1 0 0,0-1 1 0 0,-1 1 0 0 0,1-1-1 0 0,-10-3 1 0 0,12 6-722 0 0,-1 1-604 0 0,-11 1 111 0 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7:17.576"/>
    </inkml:context>
    <inkml:brush xml:id="br0">
      <inkml:brushProperty name="width" value="0.05" units="cm"/>
      <inkml:brushProperty name="height" value="0.05" units="cm"/>
      <inkml:brushProperty name="color" value="#E71224"/>
    </inkml:brush>
  </inkml:definitions>
  <inkml:trace contextRef="#ctx0" brushRef="#br0">407 0 360 0 0,'-7'61'653'0'0,"-68"473"2876"0"0,-29 61-1219 0 0,51-254-1082 0 0,14-74-313 0 0,20-132-509 0 0,-12 69 97 0 0,31-203-502 0 0,-41 157 248 0 0,9-52-463 0 0,30-101-278 0 0,-1 6 230 0 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7:20.226"/>
    </inkml:context>
    <inkml:brush xml:id="br0">
      <inkml:brushProperty name="width" value="0.05" units="cm"/>
      <inkml:brushProperty name="height" value="0.05" units="cm"/>
      <inkml:brushProperty name="color" value="#E71224"/>
    </inkml:brush>
  </inkml:definitions>
  <inkml:trace contextRef="#ctx0" brushRef="#br0">78 168 504 0 0,'-32'-63'1816'0'0,"22"46"-799"0"0,2 0 1 0 0,0-1 0 0 0,-12-34 1474 0 0,27 54-2088 0 0,3 2-266 0 0,-1 1 0 0 0,1 0 0 0 0,-1 1 0 0 0,0 0 0 0 0,0 0 0 0 0,0 1 0 0 0,-1 0 0 0 0,12 13 0 0 0,59 77 518 0 0,-63-75-519 0 0,44 61 325 0 0,-3 3-1 0 0,84 178 0 0 0,55 205 335 0 0,-133-308-552 0 0,155 323 320 0 0,-69-185-250 0 0,17-8-175 0 0,-31-59-317 0 0,-52-88-239 0 0,21 39-1577 0 0,-99-173 1066 0 0,1-1 1 0 0,0 0-1 0 0,12 13 0 0 0,-10-13-2115 0 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7:20.601"/>
    </inkml:context>
    <inkml:brush xml:id="br0">
      <inkml:brushProperty name="width" value="0.05" units="cm"/>
      <inkml:brushProperty name="height" value="0.05" units="cm"/>
      <inkml:brushProperty name="color" value="#E71224"/>
    </inkml:brush>
  </inkml:definitions>
  <inkml:trace contextRef="#ctx0" brushRef="#br0">1183 1 952 0 0,'-21'76'677'0'0,"-255"945"5325"0"0,86-405-3799 0 0,125-417-1574 0 0,-141 310 868 0 0,-52-29-311 0 0,182-346-1413 0 0,47-86-154 0 0,20-36-140 0 0,1 0 1 0 0,0 1 0 0 0,1 1-1 0 0,0-1 1 0 0,1 1 0 0 0,-7 28-1 0 0,12-38 89 0 0,1 3-3539 0 0,-2 1 1443 0 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49.387"/>
    </inkml:context>
    <inkml:brush xml:id="br0">
      <inkml:brushProperty name="width" value="0.05" units="cm"/>
      <inkml:brushProperty name="height" value="0.05" units="cm"/>
      <inkml:brushProperty name="color" value="#E71224"/>
    </inkml:brush>
  </inkml:definitions>
  <inkml:trace contextRef="#ctx0" brushRef="#br0">363 435 352 0 0,'-44'-2'4849'0'0,"41"2"-4610"0"0,0 0-2 0 0,-20 2 22 0 0,0-1 0 0 0,-1-1 0 0 0,1-1 0 0 0,0-1 0 0 0,0-1 0 0 0,0-2 0 0 0,0 0 1 0 0,-39-14-1 0 0,58 17-261 0 0,0 0 0 0 0,0 0 0 0 0,0 0 0 0 0,0 0 0 0 0,1-1 0 0 0,-1 1 0 0 0,1-1 0 0 0,-1 0 0 0 0,1 0 0 0 0,0-1 0 0 0,0 1 0 0 0,0 0 0 0 0,1-1 0 0 0,-1 0 0 0 0,1 1 0 0 0,0-1 0 0 0,0 0 0 0 0,0 0 0 0 0,1 0 0 0 0,0-1 0 0 0,-1 1 0 0 0,1 0 1 0 0,1-1-1 0 0,-1 1 0 0 0,0-8 0 0 0,1 4-21 0 0,0-1 0 0 0,1 1-1 0 0,0-1 1 0 0,1 1 0 0 0,0-1 0 0 0,0 1 0 0 0,0 0 0 0 0,1-1 0 0 0,0 2 0 0 0,1-1 0 0 0,0 0 0 0 0,7-9 0 0 0,2 0-43 0 0,1 1 0 0 0,1 1 0 0 0,1 0 0 0 0,0 0 0 0 0,0 2-1 0 0,2 0 1 0 0,0 1 0 0 0,0 1 0 0 0,1 1 0 0 0,0 0 0 0 0,1 2 0 0 0,0 0 0 0 0,0 1 0 0 0,1 1 0 0 0,32-5 0 0 0,-46 10 64 0 0,0 0 1 0 0,0 1-1 0 0,0 0 1 0 0,0 0-1 0 0,0 1 1 0 0,0 0-1 0 0,0 0 1 0 0,0 0-1 0 0,0 1 1 0 0,0 0-1 0 0,0 1 1 0 0,10 4-1 0 0,-8-1 14 0 0,0-1 1 0 0,0 2-1 0 0,-1-1 0 0 0,1 1 0 0 0,-1 0 1 0 0,-1 1-1 0 0,12 13 0 0 0,-5-1 29 0 0,-1 0 0 0 0,-1 0 0 0 0,-1 1 0 0 0,0 1 0 0 0,-2 0-1 0 0,12 41 1 0 0,-13-30 40 0 0,-2 0 0 0 0,-1 0-1 0 0,-2 1 1 0 0,-1 0 0 0 0,-2-1-1 0 0,-1 1 1 0 0,-1 0 0 0 0,-14 60-1 0 0,10-69-22 0 0,-2 0 0 0 0,-2 0 0 0 0,0 0 0 0 0,-1-2 0 0 0,-1 1 0 0 0,-1-1 0 0 0,-2-1 0 0 0,0 0 0 0 0,-1-1 0 0 0,-1-1 0 0 0,-37 34 0 0 0,43-44-100 0 0,0 0 0 0 0,-1-1 1 0 0,0 0-1 0 0,0-1 0 0 0,-1 0 1 0 0,0-1-1 0 0,0-1 0 0 0,-1 0 1 0 0,0-1-1 0 0,0 0 0 0 0,-22 4 1 0 0,32-9-12 0 0,0 0 0 0 0,-1 0 0 0 0,1 0 0 0 0,0-1 0 0 0,0 1 0 0 0,0-1 0 0 0,0 0 0 0 0,1-1 0 0 0,-1 1 0 0 0,0 0-1 0 0,0-1 1 0 0,1 0 0 0 0,-1 0 0 0 0,1 0 0 0 0,-1 0 0 0 0,1-1 0 0 0,0 1 0 0 0,0-1 0 0 0,0 0 0 0 0,-4-5 0 0 0,7 7 39 0 0,-1 0 0 0 0,0-1 0 0 0,1 1 0 0 0,-1 0 0 0 0,1-1 0 0 0,-1 1-1 0 0,1-1 1 0 0,0 1 0 0 0,-1 0 0 0 0,1-1 0 0 0,0 1 0 0 0,0-1 0 0 0,0 1 0 0 0,0-1-1 0 0,1 1 1 0 0,-1-1 0 0 0,0 1 0 0 0,0 0 0 0 0,1-1 0 0 0,-1 1 0 0 0,1 0 0 0 0,-1-1-1 0 0,1 1 1 0 0,1-2 0 0 0,17-25-161 0 0,-13 23 162 0 0,0 0 0 0 0,0 0-1 0 0,1 0 1 0 0,0 1 0 0 0,0 0-1 0 0,0 0 1 0 0,0 1 0 0 0,1 0-1 0 0,0 0 1 0 0,-1 1 0 0 0,1 0-1 0 0,11-2 1 0 0,1 1 66 0 0,1 1 0 0 0,0 1 0 0 0,34 2 1 0 0,36 10 321 0 0,-1 4-1 0 0,151 45 1 0 0,-209-51-353 0 0,9 4-423 0 0,0-2 1 0 0,0-2-1 0 0,1-2 0 0 0,51 3 1 0 0,-90-10 103 0 0,9-3-2100 0 0,3-6 859 0 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50.364"/>
    </inkml:context>
    <inkml:brush xml:id="br0">
      <inkml:brushProperty name="width" value="0.05" units="cm"/>
      <inkml:brushProperty name="height" value="0.05" units="cm"/>
      <inkml:brushProperty name="color" value="#E71224"/>
    </inkml:brush>
  </inkml:definitions>
  <inkml:trace contextRef="#ctx0" brushRef="#br0">391 150 128 0 0,'3'-27'1629'0'0,"-2"25"-1252"0"0,5-29 1095 0 0,1-13 288 0 0,-6 42-1328 0 0,-2-3-150 0 0,1 3-238 0 0,0 1 1 0 0,0 0-1 0 0,0 0 1 0 0,0-1-1 0 0,-1 1 1 0 0,1 0-1 0 0,0 0 1 0 0,0-1-1 0 0,-1 1 1 0 0,1 0-1 0 0,-1 0 1 0 0,1 0-1 0 0,-1 0 1 0 0,0 0-1 0 0,1 0 0 0 0,-2-2 1 0 0,-13-4 555 0 0,14 6-551 0 0,0 0-1 0 0,-1 0 1 0 0,1 0 0 0 0,-1 0 0 0 0,1 1-1 0 0,-1-1 1 0 0,1 0 0 0 0,-1 1 0 0 0,0-1 0 0 0,1 1-1 0 0,-1-1 1 0 0,0 1 0 0 0,1 0 0 0 0,-1 0-1 0 0,-2 0 1 0 0,-3 1 69 0 0,-1 0 0 0 0,0 1 0 0 0,1 1 0 0 0,-1-1 0 0 0,1 1 0 0 0,-1 0 0 0 0,1 1 0 0 0,0-1 0 0 0,1 2 0 0 0,-9 5 0 0 0,3 0 23 0 0,1 0 1 0 0,0 0-1 0 0,1 1 0 0 0,-17 24 1 0 0,6-3 56 0 0,2 1-1 0 0,1 1 1 0 0,-20 53 0 0 0,12-18 263 0 0,-32 131 0 0 0,51-168-348 0 0,2 1 0 0 0,1-1 0 0 0,2 2 1 0 0,1-1-1 0 0,1 0 0 0 0,8 49 0 0 0,-4-65-98 0 0,0 0 0 0 0,1 0 0 0 0,1 0 1 0 0,1 0-1 0 0,0-1 0 0 0,1 0 0 0 0,1-1 1 0 0,0 0-1 0 0,1 0 0 0 0,1-1 0 0 0,0 0 0 0 0,1-1 1 0 0,0 0-1 0 0,1-1 0 0 0,1-1 0 0 0,0 0 0 0 0,0-1 1 0 0,1 0-1 0 0,0-1 0 0 0,1 0 0 0 0,31 11 1 0 0,-35-17-60 0 0,0 0 0 0 0,0 0 0 0 0,0-1 0 0 0,0-1 0 0 0,0 0 0 0 0,0-1 0 0 0,1 0 0 0 0,-1-1 0 0 0,0 0 0 0 0,0-1 0 0 0,0 0 0 0 0,0-1 0 0 0,-1-1 0 0 0,1 1 0 0 0,-1-2 0 0 0,1 0 0 0 0,-1 0 0 0 0,19-13 0 0 0,-9 3-60 0 0,0 0 0 0 0,-1-1 0 0 0,-1-2 0 0 0,-1 0 0 0 0,0-1 0 0 0,-1 0-1 0 0,27-43 1 0 0,-19 21-28 0 0,-2-1-1 0 0,-2-1 0 0 0,-2-1 0 0 0,27-91 0 0 0,-37 99 116 0 0,-1 0-1 0 0,-2-1 1 0 0,-2 1-1 0 0,-1-1 0 0 0,-2 0 1 0 0,-1 0-1 0 0,-6-37 1 0 0,4 61 48 0 0,0 0 1 0 0,-2 1 0 0 0,1-1 0 0 0,-2 1-1 0 0,0 0 1 0 0,0 0 0 0 0,-1 1 0 0 0,0-1-1 0 0,-1 1 1 0 0,0 1 0 0 0,-1-1 0 0 0,-13-13-1 0 0,9 12 2 0 0,0 2 0 0 0,-1-1 0 0 0,0 1 0 0 0,0 1 0 0 0,-1 1 0 0 0,0 0 0 0 0,-1 0 0 0 0,0 1 0 0 0,-24-7 0 0 0,-31-7-2039 0 0,64 21-2591 0 0,-16 5 1938 0 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52.469"/>
    </inkml:context>
    <inkml:brush xml:id="br0">
      <inkml:brushProperty name="width" value="0.05" units="cm"/>
      <inkml:brushProperty name="height" value="0.05" units="cm"/>
      <inkml:brushProperty name="color" value="#E71224"/>
    </inkml:brush>
  </inkml:definitions>
  <inkml:trace contextRef="#ctx0" brushRef="#br0">244 35 288 0 0,'-15'-34'7089'0'0,"16"44"-6586"0"0,2 16-160 0 0,-1 0 0 0 0,-2 1 1 0 0,-3 32-1 0 0,-11 41 347 0 0,-45 227 1288 0 0,43-261-1525 0 0,-5 20 431 0 0,-42 110 0 0 0,53-173-762 0 0,-1 3-185 0 0,1 0 1 0 0,1 1 0 0 0,-7 33 0 0 0,16-57-49 0 0,-2 22-1418 0 0,2-24 1439 0 0,0-1 0 0 0,0 1-1 0 0,0 0 1 0 0,0-1 0 0 0,0 1-1 0 0,1-1 1 0 0,-1 1 0 0 0,0-1 0 0 0,0 1-1 0 0,0-1 1 0 0,1 1 0 0 0,-1-1-1 0 0,0 1 1 0 0,1-1 0 0 0,-1 1 0 0 0,1-1-1 0 0,-1 1 1 0 0,0-1 0 0 0,1 0-1 0 0,-1 1 1 0 0,1-1 0 0 0,-1 0 0 0 0,1 1-1 0 0,-1-1 1 0 0,1 0 0 0 0,-1 1-1 0 0,1-1 1 0 0,0 0 0 0 0,-1 0 0 0 0,1 0-1 0 0,-1 0 1 0 0,1 0 0 0 0,-1 0-1 0 0,1 0 1 0 0,0 0 0 0 0,5-3-4423 0 0,13-17 1917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04.486"/>
    </inkml:context>
    <inkml:brush xml:id="br0">
      <inkml:brushProperty name="width" value="0.05" units="cm"/>
      <inkml:brushProperty name="height" value="0.05" units="cm"/>
      <inkml:brushProperty name="color" value="#E71224"/>
    </inkml:brush>
  </inkml:definitions>
  <inkml:trace contextRef="#ctx0" brushRef="#br0">319 2 412 0 0,'-18'-1'915'0'0,"-1"1"-1"0"0,1 0 1 0 0,-1 1-1 0 0,1 1 1 0 0,-37 8-1 0 0,21-1-330 0 0,-1 2-1 0 0,-35 17 1 0 0,68-27-570 0 0,0 0-1 0 0,0 0 0 0 0,0 0 1 0 0,0 0-1 0 0,0 0 1 0 0,0 0-1 0 0,0 0 1 0 0,1 1-1 0 0,-1-1 1 0 0,0 1-1 0 0,1-1 1 0 0,-1 1-1 0 0,1 0 1 0 0,-1-1-1 0 0,1 1 1 0 0,0 0-1 0 0,-2 4 1 0 0,3-5-18 0 0,0 1 1 0 0,0-1-1 0 0,-1 1 1 0 0,1 0 0 0 0,0-1-1 0 0,1 1 1 0 0,-1-1 0 0 0,0 1-1 0 0,0 0 1 0 0,1-1-1 0 0,-1 1 1 0 0,1-1 0 0 0,-1 1-1 0 0,1-1 1 0 0,0 1 0 0 0,0-1-1 0 0,-1 0 1 0 0,1 1-1 0 0,1 0 1 0 0,7 8-59 0 0,0-1 0 0 0,1 0 0 0 0,0 0 0 0 0,0-1 0 0 0,12 7 1 0 0,3 2 74 0 0,1 5-28 0 0,79 71-102 0 0,-93-81 125 0 0,-1 1 1 0 0,-1 0-1 0 0,0 1 1 0 0,0 0-1 0 0,-2 0 1 0 0,10 22-1 0 0,-15-31 55 0 0,-1 1 0 0 0,0 0 1 0 0,0 0-1 0 0,-1 0 0 0 0,0 0 0 0 0,0 0 0 0 0,0 0 1 0 0,-1 0-1 0 0,0 0 0 0 0,0 0 0 0 0,0 1 1 0 0,-1-1-1 0 0,0 0 0 0 0,0 0 0 0 0,0 0 0 0 0,-1 0 1 0 0,-3 6-1 0 0,2-5 73 0 0,-1 0 0 0 0,0 0 0 0 0,-1 0 0 0 0,1-1-1 0 0,-1 0 1 0 0,-1 0 0 0 0,1 0 0 0 0,-1-1 0 0 0,0 0 0 0 0,0 0 0 0 0,-1 0 0 0 0,-12 7 0 0 0,1-2 69 0 0,1-1 1 0 0,-2-1-1 0 0,1 0 1 0 0,-38 9-1 0 0,52-16-292 0 0,-1 0 0 0 0,1-1-1 0 0,-1 1 1 0 0,0-1-1 0 0,1 0 1 0 0,-1 0-1 0 0,0-1 1 0 0,1 1 0 0 0,-1-1-1 0 0,0 0 1 0 0,-8-3-1 0 0,11 2-107 0 0,-1 0 0 0 0,0 1 0 0 0,1-1 0 0 0,-1 0 0 0 0,1 0 0 0 0,0 0-1 0 0,-1-1 1 0 0,1 1 0 0 0,0 0 0 0 0,0-1 0 0 0,1 1 0 0 0,-1-1 0 0 0,0 0-1 0 0,1 0 1 0 0,0 1 0 0 0,-1-1 0 0 0,1 0 0 0 0,0 0 0 0 0,0-6 0 0 0,-2-9-2218 0 0,1-3 183 0 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53.154"/>
    </inkml:context>
    <inkml:brush xml:id="br0">
      <inkml:brushProperty name="width" value="0.05" units="cm"/>
      <inkml:brushProperty name="height" value="0.05" units="cm"/>
      <inkml:brushProperty name="color" value="#E71224"/>
    </inkml:brush>
  </inkml:definitions>
  <inkml:trace contextRef="#ctx0" brushRef="#br0">390 56 544 0 0,'-3'-3'261'0'0,"0"1"1"0"0,0-1-1 0 0,-1 1 0 0 0,1-1 1 0 0,0 1-1 0 0,-1 0 0 0 0,0 0 1 0 0,1 1-1 0 0,-1-1 0 0 0,0 1 1 0 0,0 0-1 0 0,0 0 0 0 0,0 0 1 0 0,0 0-1 0 0,0 1 0 0 0,0 0 1 0 0,0-1-1 0 0,0 1 0 0 0,0 1 1 0 0,-7 0-1 0 0,3 2-16 0 0,1 0 0 0 0,-1 0 0 0 0,1 0-1 0 0,0 1 1 0 0,0 0 0 0 0,1 0 0 0 0,-1 1 0 0 0,1 0 0 0 0,0 0 0 0 0,-7 7-1 0 0,-1 4 117 0 0,0 0-1 0 0,1 0 1 0 0,0 1-1 0 0,-17 34 0 0 0,-33 81 915 0 0,47-95-971 0 0,4-9 33 0 0,0 1 0 0 0,2 0 1 0 0,-9 49-1 0 0,17-66-232 0 0,0 0-1 0 0,0 1 1 0 0,2-1-1 0 0,0 1 1 0 0,0-1 0 0 0,1 1-1 0 0,0-1 1 0 0,1 1-1 0 0,1-1 1 0 0,0 0-1 0 0,8 20 1 0 0,-10-28-110 0 0,2 0 1 0 0,-1 0-1 0 0,0 0 1 0 0,1 0-1 0 0,0 0 0 0 0,-1 0 1 0 0,2-1-1 0 0,-1 1 0 0 0,0-1 1 0 0,1 0-1 0 0,-1 0 1 0 0,1 0-1 0 0,0 0 0 0 0,0-1 1 0 0,0 1-1 0 0,0-1 1 0 0,1 0-1 0 0,-1-1 0 0 0,1 1 1 0 0,-1-1-1 0 0,1 0 0 0 0,4 1 1 0 0,-2-1-57 0 0,0-1 1 0 0,0 0-1 0 0,0 0 1 0 0,-1-1-1 0 0,1 0 1 0 0,0 0-1 0 0,-1-1 1 0 0,1 1-1 0 0,-1-1 1 0 0,1-1-1 0 0,-1 1 1 0 0,0-1-1 0 0,0-1 0 0 0,11-6 1 0 0,-4 0-94 0 0,-1-1 1 0 0,0 0-1 0 0,0 0 0 0 0,-1-1 1 0 0,13-20-1 0 0,43-72-558 0 0,-64 98 672 0 0,18-33-326 0 0,-1 0 0 0 0,25-78 1 0 0,14-89-463 0 0,-48 164 699 0 0,-5 17 64 0 0,-6 19 93 0 0,1 0 1 0 0,1 0-1 0 0,-1 0 0 0 0,1 0 0 0 0,0 1 1 0 0,0-1-1 0 0,1 1 0 0 0,-1-1 1 0 0,1 1-1 0 0,5-7 0 0 0,-7 12 166 0 0,0 6 36 0 0,4 19 15 0 0,-3 0-1 0 0,0 0 0 0 0,-2 46 1 0 0,-16 83 439 0 0,5-48-203 0 0,3-25-68 0 0,-4 46 514 0 0,6 171 1 0 0,6-292-1220 0 0,0 0 1 0 0,0 0 0 0 0,1 0 0 0 0,-1 0-1 0 0,1 0 1 0 0,1 0 0 0 0,-1-1 0 0 0,1 1 0 0 0,0 0-1 0 0,1-1 1 0 0,-1 1 0 0 0,1-1 0 0 0,0 0-1 0 0,0 0 1 0 0,1 0 0 0 0,5 7 0 0 0,5-9-3904 0 0,-12-3 3396 0 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53.481"/>
    </inkml:context>
    <inkml:brush xml:id="br0">
      <inkml:brushProperty name="width" value="0.05" units="cm"/>
      <inkml:brushProperty name="height" value="0.05" units="cm"/>
      <inkml:brushProperty name="color" value="#E71224"/>
    </inkml:brush>
  </inkml:definitions>
  <inkml:trace contextRef="#ctx0" brushRef="#br0">71 1 648 0 0,'-3'25'7744'0'0,"-9"44"-4833"0"0,-5 38-1884 0 0,-21 223 3107 0 0,37-321-4153 0 0,1-1 0 0 0,1 1 1 0 0,0 0-1 0 0,2 12 1 0 0,2 22-1953 0 0,-2-37 1215 0 0,-1-4-731 0 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54.183"/>
    </inkml:context>
    <inkml:brush xml:id="br0">
      <inkml:brushProperty name="width" value="0.05" units="cm"/>
      <inkml:brushProperty name="height" value="0.05" units="cm"/>
      <inkml:brushProperty name="color" value="#E71224"/>
    </inkml:brush>
  </inkml:definitions>
  <inkml:trace contextRef="#ctx0" brushRef="#br0">18 330 236 0 0,'0'0'861'0'0,"-11"14"2970"0"0,4-8 2111 0 0,7-6-5856 0 0,16-34 97 0 0,32-48-1 0 0,-36 65-153 0 0,4-6-39 0 0,0 1 0 0 0,1 0 0 0 0,30-27 0 0 0,-43 45 23 0 0,0 0 1 0 0,1 0-1 0 0,0 0 1 0 0,0 1-1 0 0,0-1 1 0 0,0 1-1 0 0,0 1 1 0 0,0-1-1 0 0,1 1 1 0 0,0 0 0 0 0,-1 0-1 0 0,1 0 1 0 0,0 1-1 0 0,0 0 1 0 0,0 0-1 0 0,0 0 1 0 0,0 1-1 0 0,0 0 1 0 0,0 0-1 0 0,0 1 1 0 0,0 0 0 0 0,6 1-1 0 0,-7 0 23 0 0,-1 0 0 0 0,0 0 0 0 0,0 1-1 0 0,0 0 1 0 0,0-1 0 0 0,0 1 0 0 0,0 1 0 0 0,-1-1-1 0 0,1 0 1 0 0,-1 1 0 0 0,0 0 0 0 0,0 0 0 0 0,-1 0-1 0 0,1 0 1 0 0,-1 0 0 0 0,0 0 0 0 0,0 1 0 0 0,3 8 0 0 0,0 2 79 0 0,-1 0 0 0 0,0 1 0 0 0,-1 0 0 0 0,2 23 0 0 0,-4-2 281 0 0,0-1-1 0 0,-8 58 0 0 0,3-63-1262 0 0,5-77 456 0 0,1 0 0 0 0,3 0 0 0 0,2 1 0 0 0,20-76 0 0 0,-22 107 260 0 0,1 0 0 0 0,1 0 0 0 0,13-23 0 0 0,-17 33 131 0 0,-1 1-1 0 0,1-1 1 0 0,-1 0-1 0 0,1 1 0 0 0,0-1 1 0 0,0 1-1 0 0,1 0 1 0 0,-1 0-1 0 0,1 0 1 0 0,-1 1-1 0 0,1-1 0 0 0,0 1 1 0 0,0 0-1 0 0,0 0 1 0 0,0 0-1 0 0,7-1 1 0 0,-9 3 39 0 0,0 0 1 0 0,0 0-1 0 0,1 0 1 0 0,-1 0 0 0 0,0 0-1 0 0,0 0 1 0 0,0 1 0 0 0,1-1-1 0 0,-1 1 1 0 0,0 0-1 0 0,0 0 1 0 0,0 0 0 0 0,0 0-1 0 0,0 0 1 0 0,0 0 0 0 0,0 0-1 0 0,0 1 1 0 0,-1-1-1 0 0,1 0 1 0 0,0 1 0 0 0,-1 0-1 0 0,1-1 1 0 0,-1 1-1 0 0,0 0 1 0 0,0 0 0 0 0,1 0-1 0 0,-1 0 1 0 0,0 0 0 0 0,0 0-1 0 0,-1 0 1 0 0,2 4-1 0 0,2 6 79 0 0,-1 1-1 0 0,0 0 0 0 0,-1 0 0 0 0,1 13 1 0 0,-2-19-65 0 0,7 173 1029 0 0,-4-50-72 0 0,-2-103-777 0 0,-2-13-134 0 0,0-1 0 0 0,1 1-1 0 0,1 0 1 0 0,1-1 0 0 0,5 21 0 0 0,-7-32-184 0 0,-1-1 0 0 0,0 0 0 0 0,1 0 0 0 0,-1 0 1 0 0,1 0-1 0 0,-1 0 0 0 0,1 0 0 0 0,0 0 0 0 0,-1 0 1 0 0,1 0-1 0 0,0 0 0 0 0,0 0 0 0 0,0-1 0 0 0,0 1 1 0 0,-1 0-1 0 0,1 0 0 0 0,0-1 0 0 0,0 1 0 0 0,0-1 1 0 0,0 1-1 0 0,1-1 0 0 0,-1 1 0 0 0,0-1 0 0 0,0 0 1 0 0,0 1-1 0 0,0-1 0 0 0,0 0 0 0 0,1 0 0 0 0,-1 0 1 0 0,0 0-1 0 0,2 0 0 0 0,0-1-332 0 0,-1 0 0 0 0,1 0-1 0 0,-1 0 1 0 0,1 0 0 0 0,-1 0 0 0 0,0-1-1 0 0,1 1 1 0 0,-1-1 0 0 0,0 0 0 0 0,0 1 0 0 0,0-1-1 0 0,2-3 1 0 0,7-8-2394 0 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54.515"/>
    </inkml:context>
    <inkml:brush xml:id="br0">
      <inkml:brushProperty name="width" value="0.05" units="cm"/>
      <inkml:brushProperty name="height" value="0.05" units="cm"/>
      <inkml:brushProperty name="color" value="#E71224"/>
    </inkml:brush>
  </inkml:definitions>
  <inkml:trace contextRef="#ctx0" brushRef="#br0">79 0 396 0 0,'-40'190'6383'0'0,"13"-52"-3292"0"0,22-105-2347 0 0,1-1 1 0 0,1 64-1 0 0,3-94-808 0 0,7 5-869 0 0,22-24-8029 0 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54.859"/>
    </inkml:context>
    <inkml:brush xml:id="br0">
      <inkml:brushProperty name="width" value="0.05" units="cm"/>
      <inkml:brushProperty name="height" value="0.05" units="cm"/>
      <inkml:brushProperty name="color" value="#E71224"/>
    </inkml:brush>
  </inkml:definitions>
  <inkml:trace contextRef="#ctx0" brushRef="#br0">44 8 88 0 0,'-9'-8'3452'0'0,"-5"23"-1992"0"0,5-3-843 0 0,4-2-57 0 0,1 2-96 0 0,4-1-136 0 0,-2 2-148 0 0,2 1-200 0 0,0 6-160 0 0,2-2-212 0 0,4-1-176 0 0,-3 7-433 0 0,6-2-1083 0 0,-3-2 484 0 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55.213"/>
    </inkml:context>
    <inkml:brush xml:id="br0">
      <inkml:brushProperty name="width" value="0.05" units="cm"/>
      <inkml:brushProperty name="height" value="0.05" units="cm"/>
      <inkml:brushProperty name="color" value="#E71224"/>
    </inkml:brush>
  </inkml:definitions>
  <inkml:trace contextRef="#ctx0" brushRef="#br0">64 14 20 0 0,'0'0'1163'0'0,"0"6"-23"0"0,-20 140 3508 0 0,-1 1-1844 0 0,11-52-1423 0 0,4-53-501 0 0,2 0 1 0 0,2 1-1 0 0,4 62 0 0 0,-1-100-813 0 0,-1-2-29 0 0,0 1 0 0 0,0 0 0 0 0,1 0 0 0 0,0-1 0 0 0,-1 1 0 0 0,2 0 0 0 0,-1-1 0 0 0,0 1 0 0 0,1-1 0 0 0,-1 0 0 0 0,1 1 0 0 0,3 4 0 0 0,-4-8-85 0 0,9-15-77 0 0,-6 11 96 0 0,5-13-67 0 0,-1-1 0 0 0,-1 0 1 0 0,0 0-1 0 0,7-32 0 0 0,0 2-50 0 0,14-43-147 0 0,-7 19 65 0 0,3 1 1 0 0,41-85-1 0 0,-58 144 217 0 0,0-1-1 0 0,0 1 1 0 0,1 1-1 0 0,1-1 1 0 0,0 1 0 0 0,17-16-1 0 0,-23 25 36 0 0,-1 0-1 0 0,0 0 1 0 0,0 1 0 0 0,1-1-1 0 0,-1 0 1 0 0,0 1 0 0 0,1 0-1 0 0,0 0 1 0 0,-1 0-1 0 0,1 0 1 0 0,0 0 0 0 0,0 0-1 0 0,-1 1 1 0 0,1-1-1 0 0,0 1 1 0 0,0 0 0 0 0,0-1-1 0 0,0 2 1 0 0,-1-1 0 0 0,1 0-1 0 0,0 0 1 0 0,0 1-1 0 0,0 0 1 0 0,-1-1 0 0 0,1 1-1 0 0,0 0 1 0 0,-1 0 0 0 0,1 1-1 0 0,-1-1 1 0 0,1 0-1 0 0,-1 1 1 0 0,1 0 0 0 0,-1 0-1 0 0,0-1 1 0 0,0 1 0 0 0,0 0-1 0 0,0 1 1 0 0,0-1-1 0 0,2 3 1 0 0,4 6 82 0 0,0 0 1 0 0,-1 1-1 0 0,0-1 1 0 0,-1 2-1 0 0,0-1 1 0 0,-1 0-1 0 0,0 1 0 0 0,-1 0 1 0 0,4 21-1 0 0,-2 10 216 0 0,3 70 1 0 0,-6-59-87 0 0,-1-10-313 0 0,-3 1 1 0 0,-1-1-1 0 0,-2 0 0 0 0,-15 63 0 0 0,16-97-632 0 0,0 0 0 0 0,-1 0 0 0 0,-8 18 0 0 0,-13 8-6308 0 0,14-25 3589 0 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57.227"/>
    </inkml:context>
    <inkml:brush xml:id="br0">
      <inkml:brushProperty name="width" value="0.05" units="cm"/>
      <inkml:brushProperty name="height" value="0.05" units="cm"/>
      <inkml:brushProperty name="color" value="#E71224"/>
    </inkml:brush>
  </inkml:definitions>
  <inkml:trace contextRef="#ctx0" brushRef="#br0">46 136 160 0 0,'0'0'481'0'0,"-1"-17"1710"0"0,-3 8-1724 0 0,-6-27 1854 0 0,9 32-2087 0 0,1 0 1 0 0,-1 1-1 0 0,0-1 0 0 0,0 0 1 0 0,0 1-1 0 0,-1-1 0 0 0,0 1 1 0 0,1-1-1 0 0,-1 1 0 0 0,-3-4 1 0 0,-9-21 1219 0 0,14 26-73 0 0,5 9-1052 0 0,15 24 91 0 0,-1 1 0 0 0,24 56 0 0 0,24 85 362 0 0,-11-27-239 0 0,65 101 657 0 0,-99-210-1361 0 0,1-1 1 0 0,2-1-1 0 0,2-1 1 0 0,39 38 0 0 0,-39-49-1417 0 0,-6-15-2781 0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57.600"/>
    </inkml:context>
    <inkml:brush xml:id="br0">
      <inkml:brushProperty name="width" value="0.05" units="cm"/>
      <inkml:brushProperty name="height" value="0.05" units="cm"/>
      <inkml:brushProperty name="color" value="#E71224"/>
    </inkml:brush>
  </inkml:definitions>
  <inkml:trace contextRef="#ctx0" brushRef="#br0">594 1 444 0 0,'-130'256'4333'0'0,"48"-83"-1821"0"0,-91 140 2800 0 0,71-135-2314 0 0,62-110-2313 0 0,-2 2-3580 0 0,41-69 2619 0 0,0 1 0 0 0,0-1 1 0 0,0 0-1 0 0,0 0 1 0 0,0 0-1 0 0,0 0 0 0 0,-1 0 1 0 0,1-1-1 0 0,0 1 0 0 0,0 0 1 0 0,-1-1-1 0 0,-1 2 1 0 0,-5 2-3382 0 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58.862"/>
    </inkml:context>
    <inkml:brush xml:id="br0">
      <inkml:brushProperty name="width" value="0.05" units="cm"/>
      <inkml:brushProperty name="height" value="0.05" units="cm"/>
      <inkml:brushProperty name="color" value="#E71224"/>
    </inkml:brush>
  </inkml:definitions>
  <inkml:trace contextRef="#ctx0" brushRef="#br0">204 1 456 0 0,'0'0'1836'0'0,"0"9"-1189"0"0,-10 214 2031 0 0,-1 23-1118 0 0,0 98-61 0 0,2-159-804 0 0,4-108-464 0 0,1-16-86 0 0,-3 1 0 0 0,-3-1 0 0 0,-25 88 0 0 0,23-109-142 0 0,-16 47-121 0 0,14-54-23 0 0,3-11-154 0 0,2 0 0 0 0,1 1 0 0 0,-9 40 0 0 0,16-60 235 0 0,0 0-1 0 0,1 1 1 0 0,0-1 0 0 0,-1 0-1 0 0,1 0 1 0 0,0 1-1 0 0,0-1 1 0 0,1 0 0 0 0,-1 0-1 0 0,1 1 1 0 0,-1-1 0 0 0,1 0-1 0 0,0 0 1 0 0,1 0-1 0 0,-1 0 1 0 0,0 0 0 0 0,1 0-1 0 0,2 4 1 0 0,0-4 29 0 0,-1 0 0 0 0,0-1 0 0 0,1 1 0 0 0,0-1 0 0 0,0 0 0 0 0,0 0 0 0 0,0 0 0 0 0,0-1 0 0 0,0 1 0 0 0,0-1 0 0 0,0 0 0 0 0,1 0 0 0 0,7 0 0 0 0,19 2 16 0 0,1-2 1 0 0,0-2 0 0 0,39-5 0 0 0,-29 3 29 0 0,146-4 125 0 0,235 20 1 0 0,-11 20 40 0 0,-81-6 61 0 0,60 6 389 0 0,199 7 203 0 0,-445-40-825 0 0,255-34 0 0 0,-328 24 26 0 0,0 3 0 0 0,1 4 1 0 0,-1 2-1 0 0,96 12 0 0 0,-123-5 53 0 0,-2 2 18 0 0,1-2 0 0 0,0-2 0 0 0,72-3 0 0 0,-30-5 12 0 0,-52 4-76 0 0,55-7 1 0 0,-87 7-207 0 0,12-2 334 0 0,-14 2-218 0 0,1 0 1 0 0,-1 0 0 0 0,0 0-1 0 0,0 0 1 0 0,0 0 0 0 0,1 0-1 0 0,-1-1 1 0 0,0 1 0 0 0,0 0-1 0 0,0 0 1 0 0,0 0 0 0 0,1 0-1 0 0,-1 0 1 0 0,0 0-1 0 0,0 0 1 0 0,0 0 0 0 0,0 0-1 0 0,1-1 1 0 0,-1 1 0 0 0,0 0-1 0 0,0 0 1 0 0,0 0 0 0 0,0 0-1 0 0,0 0 1 0 0,0-1 0 0 0,0 1-1 0 0,1 0 1 0 0,-1 0-1 0 0,0 0 1 0 0,0 0 0 0 0,0-1-1 0 0,0 1 1 0 0,0 0 0 0 0,0 0-1 0 0,0 0 1 0 0,0-1 0 0 0,0 1-1 0 0,0 0 1 0 0,0 0 0 0 0,0 0-1 0 0,0-1 1 0 0,0 1-1 0 0,0 0 1 0 0,0 0 0 0 0,0 0-1 0 0,0 0 1 0 0,0-1 0 0 0,-1 1-1 0 0,1 0 1 0 0,0 0 0 0 0,0 0-1 0 0,0 0 1 0 0,0-1 0 0 0,0 1-1 0 0,0 0 1 0 0,-1 0 0 0 0,1 0-1 0 0,0 0 1 0 0,0 0-1 0 0,0 0 1 0 0,0-1 0 0 0,0 1-1 0 0,-1 0 1 0 0,1 0 0 0 0,0 0-1 0 0,-33-25-3466 0 0,18 16 1507 0 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7:00.145"/>
    </inkml:context>
    <inkml:brush xml:id="br0">
      <inkml:brushProperty name="width" value="0.05" units="cm"/>
      <inkml:brushProperty name="height" value="0.05" units="cm"/>
      <inkml:brushProperty name="color" value="#E71224"/>
    </inkml:brush>
  </inkml:definitions>
  <inkml:trace contextRef="#ctx0" brushRef="#br0">1 102 468 0 0,'0'0'1630'0'0,"5"-1"-1169"0"0,752-98 4897 0 0,-683 97-5078 0 0,1 4-1 0 0,-1 3 0 0 0,140 27 1 0 0,206 88 313 0 0,-274-71-321 0 0,3-6 1 0 0,1-7-1 0 0,210 23 1 0 0,-282-51-212 0 0,385 28 183 0 0,3-33-113 0 0,-64-54-149 0 0,-401 51 18 0 0,156-26-14 0 0,-142 21 9 0 0,30-1 6 0 0,-6-4 49 0 0,-37 9-33 0 0,7 0 376 0 0,-5 3-1527 0 0,-32 34-5902 0 0,17-23 5116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04.847"/>
    </inkml:context>
    <inkml:brush xml:id="br0">
      <inkml:brushProperty name="width" value="0.05" units="cm"/>
      <inkml:brushProperty name="height" value="0.05" units="cm"/>
      <inkml:brushProperty name="color" value="#E71224"/>
    </inkml:brush>
  </inkml:definitions>
  <inkml:trace contextRef="#ctx0" brushRef="#br0">36 34 580 0 0,'-16'-33'6287'0'0,"17"38"-5783"0"0,5 30 317 0 0,-1 0-1 0 0,-1 68 1 0 0,-13 79 462 0 0,3-96-687 0 0,-5 60 1084 0 0,6-84-2976 0 0,1 0-6131 0 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7:01.392"/>
    </inkml:context>
    <inkml:brush xml:id="br0">
      <inkml:brushProperty name="width" value="0.05" units="cm"/>
      <inkml:brushProperty name="height" value="0.05" units="cm"/>
      <inkml:brushProperty name="color" value="#E71224"/>
    </inkml:brush>
  </inkml:definitions>
  <inkml:trace contextRef="#ctx0" brushRef="#br0">87 143 224 0 0,'-2'-11'474'0'0,"0"0"0"0"0,2-1 0 0 0,-1 1 0 0 0,2 0 0 0 0,-1-1 0 0 0,2 1 0 0 0,-1 0 0 0 0,1-1 0 0 0,5-13 0 0 0,-7 25-435 0 0,1-1-1 0 0,-1 0 1 0 0,0 0-1 0 0,1 0 1 0 0,-1 1-1 0 0,0-1 1 0 0,1 0-1 0 0,-1 0 0 0 0,1 1 1 0 0,-1-1-1 0 0,1 0 1 0 0,-1 1-1 0 0,1-1 1 0 0,-1 1-1 0 0,1-1 1 0 0,0 0-1 0 0,-1 1 0 0 0,1-1 1 0 0,0 1-1 0 0,0 0 1 0 0,-1-1-1 0 0,1 1 1 0 0,0 0-1 0 0,0-1 1 0 0,0 1-1 0 0,-1 0 0 0 0,1 0 1 0 0,0 0-1 0 0,0 0 1 0 0,0 0-1 0 0,0 0 1 0 0,-1 0-1 0 0,1 0 1 0 0,0 0-1 0 0,0 0 1 0 0,0 0-1 0 0,0 0 0 0 0,-1 0 1 0 0,1 1-1 0 0,0-1 1 0 0,0 0-1 0 0,0 1 1 0 0,0 0-1 0 0,1 0 34 0 0,0 0 0 0 0,0 0 0 0 0,0 0-1 0 0,-1 0 1 0 0,1 1 0 0 0,0-1 0 0 0,-1 1 0 0 0,1-1 0 0 0,-1 1-1 0 0,1 0 1 0 0,-1 0 0 0 0,0-1 0 0 0,0 1 0 0 0,0 0 0 0 0,1 3-1 0 0,1 16 171 0 0,0 1-1 0 0,-2-1 0 0 0,-1 1 1 0 0,0-1-1 0 0,-2 1 0 0 0,-1-1 1 0 0,-4 22-1 0 0,1-5 17 0 0,-68 298 1597 0 0,58-276-1490 0 0,3-5 13 0 0,2 1-1 0 0,-5 73 1 0 0,8 9-1931 0 0,15-95-365 0 0,0-10-3281 0 0,-5-22 2566 0 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7:02.142"/>
    </inkml:context>
    <inkml:brush xml:id="br0">
      <inkml:brushProperty name="width" value="0.05" units="cm"/>
      <inkml:brushProperty name="height" value="0.05" units="cm"/>
      <inkml:brushProperty name="color" value="#E71224"/>
    </inkml:brush>
  </inkml:definitions>
  <inkml:trace contextRef="#ctx0" brushRef="#br0">27 1889 124 0 0,'-13'29'3117'0'0,"11"-26"-2728"0"0,0-1 0 0 0,1 1 0 0 0,0-1-1 0 0,-1 1 1 0 0,1 0 0 0 0,0-1 0 0 0,0 1 0 0 0,1 0 0 0 0,-1 0 0 0 0,0 4 0 0 0,5-11 46 0 0,103-112 726 0 0,118-167 0 0 0,99-174-775 0 0,-48-13-749 0 0,-142 191-136 0 0,-94 194 246 0 0,85-166-1689 0 0,-125 250 1565 0 0,3-5 691 0 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7:02.827"/>
    </inkml:context>
    <inkml:brush xml:id="br0">
      <inkml:brushProperty name="width" value="0.05" units="cm"/>
      <inkml:brushProperty name="height" value="0.05" units="cm"/>
      <inkml:brushProperty name="color" value="#E71224"/>
    </inkml:brush>
  </inkml:definitions>
  <inkml:trace contextRef="#ctx0" brushRef="#br0">559 386 716 0 0,'0'0'761'0'0,"-5"3"32"0"0,-8 11-365 0 0,1 0 0 0 0,0 1 1 0 0,1 0-1 0 0,1 1 0 0 0,1 0 0 0 0,-12 25 0 0 0,3-5-13 0 0,-120 225 1844 0 0,60-107-1017 0 0,-127 271 3056 0 0,179-371-3334 0 0,25-53-940 0 0,4-7-249 0 0,100-226-755 0 0,-25 52 292 0 0,60-128-437 0 0,126-256-804 0 0,-249 537 1899 0 0,1 2 0 0 0,1 0 0 0 0,33-36 0 0 0,-49 59 49 0 0,1 0 0 0 0,-1 1 0 0 0,1-1 0 0 0,0 0 0 0 0,0 0 0 0 0,0 1 0 0 0,0 0 0 0 0,0-1 0 0 0,0 1 0 0 0,0 0 0 0 0,1 0 0 0 0,-1 0 0 0 0,0 0 0 0 0,1 0 0 0 0,3 0 0 0 0,-1 6 271 0 0,0 3-192 0 0,0 1-1 0 0,0 1 0 0 0,-2-1 0 0 0,1 0 1 0 0,-1 1-1 0 0,0 0 0 0 0,-1 0 0 0 0,0 0 1 0 0,-1 0-1 0 0,1 17 0 0 0,-5 111 526 0 0,2-132-596 0 0,-14 125 770 0 0,-43 175 0 0 0,30-181 141 0 0,-18 208-1 0 0,42-247-399 0 0,4 0 1 0 0,15 103 0 0 0,16-3 318 0 0,-31-185-909 0 0,1 0-1 0 0,-1-1 0 0 0,0 1 1 0 0,0 0-1 0 0,0 0 1 0 0,0 0-1 0 0,-1-1 0 0 0,1 1 1 0 0,0 0-1 0 0,0 0 0 0 0,0-1 1 0 0,0 1-1 0 0,-1 0 1 0 0,1 0-1 0 0,0-1 0 0 0,-1 1 1 0 0,1 0-1 0 0,-1-1 0 0 0,1 1 1 0 0,-1 0-1 0 0,1-1 0 0 0,-1 1 1 0 0,1-1-1 0 0,-1 1 1 0 0,0-1-1 0 0,1 1 0 0 0,-1-1 1 0 0,0 1-1 0 0,1-1 0 0 0,-1 0 1 0 0,0 1-1 0 0,1-1 1 0 0,-1 0-1 0 0,0 0 0 0 0,0 1 1 0 0,1-1-1 0 0,-1 0 0 0 0,0 0 1 0 0,0 0-1 0 0,0 0 1 0 0,1 0-1 0 0,-2 0 0 0 0,-31-3-3948 0 0,14-2-312 0 0,1-3 328 0 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7:05.977"/>
    </inkml:context>
    <inkml:brush xml:id="br0">
      <inkml:brushProperty name="width" value="0.05" units="cm"/>
      <inkml:brushProperty name="height" value="0.05" units="cm"/>
      <inkml:brushProperty name="color" value="#E71224"/>
    </inkml:brush>
  </inkml:definitions>
  <inkml:trace contextRef="#ctx0" brushRef="#br0">1 277 72 0 0,'0'0'6417'0'0,"5"-3"-6302"0"0,22-11 165 0 0,39-28 1 0 0,-11 1-90 0 0,55-45-204 0 0,-101 78 40 0 0,0 0 0 0 0,-1 0 1 0 0,0-1-1 0 0,11-18 0 0 0,-18 26 30 0 0,2-2 31 0 0,-3 3-79 0 0,0-1 0 0 0,1 1 0 0 0,-1 0 0 0 0,0 0 1 0 0,0 0-1 0 0,1 0 0 0 0,-1 0 0 0 0,0 0 0 0 0,0-1 0 0 0,0 1 0 0 0,1 0 1 0 0,-1 0-1 0 0,0 0 0 0 0,0 0 0 0 0,0-1 0 0 0,0 1 0 0 0,1 0 0 0 0,-1 0 1 0 0,0 0-1 0 0,0-1 0 0 0,0 1 0 0 0,0 0 0 0 0,0 0 0 0 0,0-1 0 0 0,0 1 0 0 0,0 0 1 0 0,1 0-1 0 0,-1-1 0 0 0,0 1 0 0 0,0 0 0 0 0,0-1 0 0 0,0 1 0 0 0,1-11 1124 0 0,1 3-1976 0 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7:07.331"/>
    </inkml:context>
    <inkml:brush xml:id="br0">
      <inkml:brushProperty name="width" value="0.05" units="cm"/>
      <inkml:brushProperty name="height" value="0.05" units="cm"/>
      <inkml:brushProperty name="color" value="#E71224"/>
    </inkml:brush>
  </inkml:definitions>
  <inkml:trace contextRef="#ctx0" brushRef="#br0">104 136 132 0 0,'-94'8'5640'0'0,"92"-8"-5255"0"0,-5 1 10 0 0,7-1-366 0 0,0 0 0 0 0,0 0 0 0 0,0 1 0 0 0,0-1 0 0 0,0 0 1 0 0,1 0-1 0 0,-1 0 0 0 0,0 0 0 0 0,0 0 0 0 0,0 0 0 0 0,0 0 0 0 0,0 0 1 0 0,0 0-1 0 0,0 0 0 0 0,0 0 0 0 0,0 0 0 0 0,0 0 0 0 0,0 0 1 0 0,0 1-1 0 0,1-1 0 0 0,-1 0 0 0 0,0 0 0 0 0,0 0 0 0 0,0 0 1 0 0,0 0-1 0 0,0 0 0 0 0,0 0 0 0 0,0 0 0 0 0,0 1 0 0 0,0-1 1 0 0,0 0-1 0 0,0 0 0 0 0,0 0 0 0 0,0 0 0 0 0,0 0 0 0 0,0 0 1 0 0,0 0-1 0 0,0 0 0 0 0,0 1 0 0 0,0-1 0 0 0,0 0 0 0 0,0 0 1 0 0,0 0-1 0 0,0 0 0 0 0,-1 0 0 0 0,1 0 0 0 0,0 0 0 0 0,0 0 0 0 0,0 0 1 0 0,0 1-1 0 0,0-1 0 0 0,0 0 0 0 0,0 0 0 0 0,0 0 0 0 0,0 0 1 0 0,0 0-1 0 0,0 0 0 0 0,-1 0 0 0 0,4 2-10 0 0,2 0 27 0 0,0 1 0 0 0,0-1 1 0 0,1 0-1 0 0,-1-1 0 0 0,0 1 1 0 0,1-1-1 0 0,-1 0 0 0 0,11 0 0 0 0,61-3 406 0 0,161-12 343 0 0,37-11-62 0 0,-110 11-372 0 0,715-15 515 0 0,81 2-648 0 0,-825 17-332 0 0,238 16 1 0 0,-128 10-60 0 0,55 7-231 0 0,-201-14 75 0 0,1-5-1 0 0,101-9 0 0 0,-112 1 90 0 0,24-3-69 0 0,-70 7 215 0 0,-38 1 97 0 0,0-1 0 0 0,1 1 0 0 0,-1-1 1 0 0,0-1-1 0 0,0 1 0 0 0,1-1 0 0 0,6-2 1 0 0,10 0 387 0 0,-23 3-385 0 0,1 1-1 0 0,-1-1 1 0 0,1 0-1 0 0,-1 0 0 0 0,1 0 1 0 0,0 0-1 0 0,-1 0 1 0 0,1 0-1 0 0,-1 0 1 0 0,1 0-1 0 0,0 0 0 0 0,-1 0 1 0 0,1 0-1 0 0,-1 0 1 0 0,1-1-1 0 0,-1 1 1 0 0,1 0-1 0 0,0 0 0 0 0,-1-1 1 0 0,1 1-1 0 0,-1 0 1 0 0,1 0-1 0 0,-1-1 1 0 0,1 1-1 0 0,-1-1 0 0 0,0 1 1 0 0,1 0-1 0 0,-1-1 1 0 0,1 1-1 0 0,-1-1 1 0 0,0 1-1 0 0,1-1 0 0 0,-1 1 1 0 0,0-1-1 0 0,0 0 1 0 0,1 1-1 0 0,-1-1 1 0 0,0 1-1 0 0,0-1 0 0 0,0 1 1 0 0,0-1-1 0 0,0 0 1 0 0,0 1-1 0 0,0-1 1 0 0,0-1-1 0 0,0 0 68 0 0,-18-28-639 0 0,16 22-463 0 0,-6-11-4170 0 0,-2 11 2737 0 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7:22.029"/>
    </inkml:context>
    <inkml:brush xml:id="br0">
      <inkml:brushProperty name="width" value="0.05" units="cm"/>
      <inkml:brushProperty name="height" value="0.05" units="cm"/>
      <inkml:brushProperty name="color" value="#E71224"/>
    </inkml:brush>
  </inkml:definitions>
  <inkml:trace contextRef="#ctx0" brushRef="#br0">4 149 120 0 0,'-2'-13'539'0'0,"1"0"1"0"0,0-1-1 0 0,1 1 0 0 0,1 0 1 0 0,0-1-1 0 0,1 1 0 0 0,3-14 0 0 0,-4 24-402 0 0,-1 1 0 0 0,1 0 0 0 0,-1 0 0 0 0,1 0 0 0 0,0 0 0 0 0,-1-1-1 0 0,1 1 1 0 0,0 0 0 0 0,1 0 0 0 0,1-3 0 0 0,-2 5-101 0 0,0 0 0 0 0,0-1 0 0 0,0 1 0 0 0,0 0 0 0 0,0 0 0 0 0,0-1 0 0 0,0 1 0 0 0,0 0 0 0 0,0 0 0 0 0,0 0 0 0 0,0 0 0 0 0,0 0 0 0 0,0 1 0 0 0,0-1 0 0 0,0 0 0 0 0,0 0 0 0 0,-1 1 0 0 0,1-1 0 0 0,0 0 0 0 0,0 1 1 0 0,0-1-1 0 0,0 1 0 0 0,1 0 0 0 0,12 7 144 0 0,-1 1 1 0 0,0 0 0 0 0,0 0-1 0 0,-1 2 1 0 0,0-1 0 0 0,11 14 0 0 0,-7-7-21 0 0,29 30 156 0 0,-3 3 0 0 0,-2 1 0 0 0,47 78 0 0 0,87 186 448 0 0,-49-84-247 0 0,25 29-8 0 0,133 225 215 0 0,-282-485-725 0 0,50 90-373 0 0,3-2 0 0 0,89 108-1 0 0,-127-181-777 0 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7:22.420"/>
    </inkml:context>
    <inkml:brush xml:id="br0">
      <inkml:brushProperty name="width" value="0.05" units="cm"/>
      <inkml:brushProperty name="height" value="0.05" units="cm"/>
      <inkml:brushProperty name="color" value="#E71224"/>
    </inkml:brush>
  </inkml:definitions>
  <inkml:trace contextRef="#ctx0" brushRef="#br0">555 0 28 0 0,'0'40'5704'0'0,"2"75"-4871"0"0,-18 59 368 0 0,-7-1 0 0 0,-47 171-1 0 0,-117 327 1092 0 0,163-591-2035 0 0,-103 407 1426 0 0,62-162-1375 0 0,32-210-3428 0 0,22-97-3531 0 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7:25.732"/>
    </inkml:context>
    <inkml:brush xml:id="br0">
      <inkml:brushProperty name="width" value="0.05" units="cm"/>
      <inkml:brushProperty name="height" value="0.05" units="cm"/>
      <inkml:brushProperty name="color" value="#E71224"/>
    </inkml:brush>
  </inkml:definitions>
  <inkml:trace contextRef="#ctx0" brushRef="#br0">12 1 168 0 0,'0'0'776'0'0,"-12"14"-1328"0"0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7:26.204"/>
    </inkml:context>
    <inkml:brush xml:id="br0">
      <inkml:brushProperty name="width" value="0.05" units="cm"/>
      <inkml:brushProperty name="height" value="0.05" units="cm"/>
      <inkml:brushProperty name="color" value="#E71224"/>
    </inkml:brush>
  </inkml:definitions>
  <inkml:trace contextRef="#ctx0" brushRef="#br0">183 0 64 0 0,'0'0'3198'0'0,"3"8"-2772"0"0,1 11-142 0 0,0 0-1 0 0,-2 0 1 0 0,0 0 0 0 0,-1 1-1 0 0,-2 32 1 0 0,-17 110 724 0 0,11-107-702 0 0,-7 75 519 0 0,-11 78 597 0 0,15-163-1029 0 0,-25 70 0 0 0,19-71-187 0 0,-10 57 1 0 0,0-14-81 0 0,6-17-1212 0 0,27-98-2134 0 0,8-47 0 0 0,-14 48 1670 0 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7:27.049"/>
    </inkml:context>
    <inkml:brush xml:id="br0">
      <inkml:brushProperty name="width" value="0.05" units="cm"/>
      <inkml:brushProperty name="height" value="0.05" units="cm"/>
      <inkml:brushProperty name="color" value="#E71224"/>
    </inkml:brush>
  </inkml:definitions>
  <inkml:trace contextRef="#ctx0" brushRef="#br0">148 1 528 0 0,'1'4'707'0'0,"2"6"-367"0"0,-1 0 1 0 0,0 0-1 0 0,0 1 1 0 0,-1-1-1 0 0,0 1 1 0 0,-2 12-1 0 0,-7 73 856 0 0,2-46-720 0 0,-12 129 883 0 0,-7 153 933 0 0,25-285-2003 0 0,-1-3 160 0 0,2 0 0 0 0,7 46 0 0 0,-7-71-311 0 0,-1-16-151 0 0,1 0-1 0 0,-1 0 1 0 0,0 0 0 0 0,1 0-1 0 0,-1 0 1 0 0,1 1 0 0 0,0-2-1 0 0,2 6 1 0 0,-2-7-41 0 0,-1-7-411 0 0,-4-494-2176 0 0,4 472 2483 0 0,17-246-1048 0 0,-4 183 1196 0 0,-13 88 662 0 0,1 11-400 0 0,-1 37 164 0 0,-1 1 0 0 0,-10 56 0 0 0,-24 97 415 0 0,18-120-478 0 0,-16 99 560 0 0,28-130-1180 0 0,5-46 187 0 0,1-9-627 0 0,9-63 199 0 0,23-199-961 0 0,-13 94 597 0 0,-13 127 655 0 0,-6 46 605 0 0,-1 11-146 0 0,0 61 165 0 0,-4 0 0 0 0,-3 0 0 0 0,-17 73-1 0 0,4-21 16 0 0,6-42-112 0 0,7-45-101 0 0,1 1-1 0 0,-2 53 0 0 0,5 34-1071 0 0,3-121 534 0 0,2-7-380 0 0,4-9 429 0 0,-2 0 0 0 0,0 0 0 0 0,0 0 0 0 0,-1 0 0 0 0,-1-1 0 0 0,-1 1 0 0 0,0-1 0 0 0,-2-28 0 0 0,-1 22-337 0 0,0-1 0 0 0,-2 1 0 0 0,0 0 0 0 0,-2 0 0 0 0,-14-37 0 0 0,9 37-332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05.193"/>
    </inkml:context>
    <inkml:brush xml:id="br0">
      <inkml:brushProperty name="width" value="0.05" units="cm"/>
      <inkml:brushProperty name="height" value="0.05" units="cm"/>
      <inkml:brushProperty name="color" value="#E71224"/>
    </inkml:brush>
  </inkml:definitions>
  <inkml:trace contextRef="#ctx0" brushRef="#br0">143 0 292 0 0,'-15'123'4347'0'0,"-44"172"-1"0"0,13-37-1940 0 0,29-149-1457 0 0,14-80-821 0 0,2-1 0 0 0,0 1 0 0 0,2-1 0 0 0,1 1 0 0 0,8 42 1 0 0,-9-64-455 0 0,8 38-678 0 0,3-16-5367 0 0,-7-23 3331 0 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7:27.771"/>
    </inkml:context>
    <inkml:brush xml:id="br0">
      <inkml:brushProperty name="width" value="0.05" units="cm"/>
      <inkml:brushProperty name="height" value="0.05" units="cm"/>
      <inkml:brushProperty name="color" value="#E71224"/>
    </inkml:brush>
  </inkml:definitions>
  <inkml:trace contextRef="#ctx0" brushRef="#br0">88 44 96 0 0,'0'0'375'0'0,"-8"-35"2727"0"0,12 27-1454 0 0,-2 9-656 0 0,-5 23-342 0 0,-11 46-236 0 0,9-48-213 0 0,-7 23 478 0 0,-9 91 1 0 0,19-101-446 0 0,-9 86 312 0 0,-2-62-995 0 0,13-58 375 0 0,0-7-637 0 0,-4-120-236 0 0,14-150-1 0 0,-1 227 1105 0 0,-9 47 219 0 0,1 10-130 0 0,7 91 724 0 0,-10 160-1 0 0,1 11 297 0 0,1-257-1204 0 0,1 2 18 0 0,0 0 0 0 0,0 0 1 0 0,5 16-1 0 0,-3-20 237 0 0,4 9-2788 0 0,-6-19 2365 0 0,-1-1 0 0 0,1 0 0 0 0,0 1 0 0 0,-1-1 0 0 0,1 0 1 0 0,0 1-1 0 0,-1-1 0 0 0,1 0 0 0 0,0 0 0 0 0,-1 0 1 0 0,1 0-1 0 0,0 1 0 0 0,-1-1 0 0 0,1 0 0 0 0,0 0 0 0 0,0 0 1 0 0,-1-1-1 0 0,1 1 0 0 0,0 0 0 0 0,-1 0 0 0 0,1 0 0 0 0,0 0 1 0 0,-1-1-1 0 0,1 1 0 0 0,1-1 0 0 0,2-2-2148 0 0,3-9 171 0 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8:06.546"/>
    </inkml:context>
    <inkml:brush xml:id="br0">
      <inkml:brushProperty name="width" value="0.05" units="cm"/>
      <inkml:brushProperty name="height" value="0.05" units="cm"/>
      <inkml:brushProperty name="color" value="#E71224"/>
    </inkml:brush>
  </inkml:definitions>
  <inkml:trace contextRef="#ctx0" brushRef="#br0">1 821 180 0 0,'11'-27'693'0'0,"-1"0"1"0"0,10-40-1 0 0,6-22 235 0 0,-12 56-422 0 0,1 0 0 0 0,22-35 0 0 0,79-93 812 0 0,-45 70-1004 0 0,38-48 365 0 0,-98 129-449 0 0,-10 10-222 0 0,0-1 0 0 0,0 1 0 0 0,0-1 1 0 0,0 0-1 0 0,0 1 0 0 0,-1-1 0 0 0,1 0 0 0 0,0 1 0 0 0,0-1 1 0 0,-1 0-1 0 0,1 0 0 0 0,0 0 0 0 0,-1 0 0 0 0,1 0 0 0 0,-1 1 1 0 0,0-1-1 0 0,1 0 0 0 0,-1 0 0 0 0,0 0 0 0 0,1 0 0 0 0,-1-1 1 0 0,0 0-1 0 0,8-5-504 0 0,-1-16-275 0 0,-6 8-2823 0 0,-11 4 2144 0 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8:07.206"/>
    </inkml:context>
    <inkml:brush xml:id="br0">
      <inkml:brushProperty name="width" value="0.05" units="cm"/>
      <inkml:brushProperty name="height" value="0.05" units="cm"/>
      <inkml:brushProperty name="color" value="#E71224"/>
    </inkml:brush>
  </inkml:definitions>
  <inkml:trace contextRef="#ctx0" brushRef="#br0">307 0 616 0 0,'0'0'1394'0'0,"-15"1"2589"0"0,17 21-3515 0 0,1-1 1 0 0,1 1-1 0 0,1-1 0 0 0,9 24 1 0 0,3 12 0 0 0,132 402 2446 0 0,-119-377-2428 0 0,-4-10-573 0 0,-26-71 58 0 0,-6-4 68 0 0,-23-13 140 0 0,0-2-1 0 0,-46-35 0 0 0,47 31 83 0 0,-1 1-1 0 0,-1 1 1 0 0,-34-16 0 0 0,43 28-93 0 0,0 0 0 0 0,-1 1 0 0 0,0 2 0 0 0,0 0 0 0 0,0 1 0 0 0,0 1 0 0 0,-41 0 0 0 0,26-1-1150 0 0,56-8-10643 0 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8:07.592"/>
    </inkml:context>
    <inkml:brush xml:id="br0">
      <inkml:brushProperty name="width" value="0.05" units="cm"/>
      <inkml:brushProperty name="height" value="0.05" units="cm"/>
      <inkml:brushProperty name="color" value="#E71224"/>
    </inkml:brush>
  </inkml:definitions>
  <inkml:trace contextRef="#ctx0" brushRef="#br0">27 12 84 0 0,'0'0'2278'0'0,"-8"-11"2937"0"0,8 11-5104 0 0,-1 0-1 0 0,1-1 1 0 0,-1 1 0 0 0,1 0-1 0 0,-1 0 1 0 0,1 0-1 0 0,-1 0 1 0 0,1 0-1 0 0,-1 0 1 0 0,1 0 0 0 0,-1 0-1 0 0,1 0 1 0 0,-1 0-1 0 0,1 1 1 0 0,-1-1-1 0 0,1 0 1 0 0,-1 0-1 0 0,1 0 1 0 0,0 0 0 0 0,-1 1-1 0 0,1-1 1 0 0,-1 0-1 0 0,1 1 1 0 0,-1-1-1 0 0,1 0 1 0 0,0 1 0 0 0,-1-1-1 0 0,1 0 1 0 0,-1 1-1 0 0,-4 18 933 0 0,9 31-1222 0 0,-3-40 629 0 0,22 256 979 0 0,-13-129-988 0 0,-6-97-408 0 0,-3-16 3 0 0,2 0 1 0 0,6 27-1 0 0,-8-46-31 0 0,0 1-1 0 0,1-1 1 0 0,0 1-1 0 0,0-1 1 0 0,1 0-1 0 0,0 0 0 0 0,0 0 1 0 0,0 0-1 0 0,0 0 1 0 0,1 0-1 0 0,-1-1 1 0 0,1 0-1 0 0,9 8 1 0 0,-8-9-16 0 0,1 0 0 0 0,-1 0 1 0 0,1-1-1 0 0,0 0 1 0 0,0 0-1 0 0,0 0 1 0 0,0 0-1 0 0,0-1 0 0 0,0 0 1 0 0,1-1-1 0 0,-1 1 1 0 0,0-1-1 0 0,8-1 1 0 0,11-1-97 0 0,47-11 1 0 0,-57 10 88 0 0,18-4-375 0 0,-1-2 0 0 0,48-20 1 0 0,-60 21-1134 0 0,-1-2 0 0 0,28-18 0 0 0,-38 19-1558 0 0,-2 2 236 0 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8:07.922"/>
    </inkml:context>
    <inkml:brush xml:id="br0">
      <inkml:brushProperty name="width" value="0.05" units="cm"/>
      <inkml:brushProperty name="height" value="0.05" units="cm"/>
      <inkml:brushProperty name="color" value="#E71224"/>
    </inkml:brush>
  </inkml:definitions>
  <inkml:trace contextRef="#ctx0" brushRef="#br0">35 60 1028 0 0,'-34'-1'11499'0'0,"80"5"-10851"0"0,1-3 0 0 0,70-6-1 0 0,100-21-602 0 0,-172 20-307 0 0,5-6-424 0 0,-4 1-1619 0 0,-14 8-3860 0 0,-20 3 3300 0 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8:08.255"/>
    </inkml:context>
    <inkml:brush xml:id="br0">
      <inkml:brushProperty name="width" value="0.05" units="cm"/>
      <inkml:brushProperty name="height" value="0.05" units="cm"/>
      <inkml:brushProperty name="color" value="#E71224"/>
    </inkml:brush>
  </inkml:definitions>
  <inkml:trace contextRef="#ctx0" brushRef="#br0">26 79 856 0 0,'-26'8'12269'0'0,"85"-12"-11175"0"0,73-13 0 0 0,-78 9-829 0 0,79-14 147 0 0,101-12-1631 0 0,-206 34-671 0 0,4-1-5430 0 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8:09.065"/>
    </inkml:context>
    <inkml:brush xml:id="br0">
      <inkml:brushProperty name="width" value="0.05" units="cm"/>
      <inkml:brushProperty name="height" value="0.05" units="cm"/>
      <inkml:brushProperty name="color" value="#E71224"/>
    </inkml:brush>
  </inkml:definitions>
  <inkml:trace contextRef="#ctx0" brushRef="#br0">68 99 232 0 0,'0'-3'6771'0'0,"0"3"-6630"0"0,17-6 1189 0 0,28-2-1187 0 0,123-20 1247 0 0,-95 14-1146 0 0,79-21-1401 0 0,-147 33 592 0 0,-8 1 248 0 0,-15-1 196 0 0,-27 3 289 0 0,5 4 228 0 0,0 1 0 0 0,1 2 0 0 0,-61 20 0 0 0,61-15 272 0 0,-42 22 0 0 0,68-29-474 0 0,0 2-1 0 0,0 0 1 0 0,0 0 0 0 0,1 1 0 0 0,1 1 0 0 0,-16 16 0 0 0,25-24-163 0 0,0 0 0 0 0,0 0 1 0 0,0 0-1 0 0,1 1 0 0 0,-1-1 1 0 0,1 0-1 0 0,-1 1 0 0 0,1-1 1 0 0,0 1-1 0 0,0 0 0 0 0,0 0 1 0 0,1-1-1 0 0,-1 1 0 0 0,1 0 1 0 0,-1 0-1 0 0,1 0 0 0 0,0-1 1 0 0,0 1-1 0 0,0 4 0 0 0,1-3-4 0 0,0 0 0 0 0,1 0 0 0 0,-1 0-1 0 0,1 0 1 0 0,0 0 0 0 0,0 0 0 0 0,0-1-1 0 0,0 1 1 0 0,1-1 0 0 0,-1 1 0 0 0,5 4-1 0 0,7 4-13 0 0,-1 0 0 0 0,2-1 0 0 0,0 0-1 0 0,24 13 1 0 0,5-2-223 0 0,74 27 0 0 0,-34-15-58 0 0,-68-27 202 0 0,26 10-155 0 0,0 2 1 0 0,-2 2 0 0 0,62 42 0 0 0,-99-60 228 0 0,0-1 1 0 0,0 1 0 0 0,0 0-1 0 0,0 0 1 0 0,0 0 0 0 0,-1 0-1 0 0,1 0 1 0 0,-1 0-1 0 0,0 1 1 0 0,0-1 0 0 0,0 1-1 0 0,-1 0 1 0 0,1-1 0 0 0,-1 1-1 0 0,2 7 1 0 0,-4-9 22 0 0,1 1 0 0 0,-1 0-1 0 0,0 0 1 0 0,0 0 0 0 0,0-1 0 0 0,0 1 0 0 0,0 0 0 0 0,0-1 0 0 0,-1 1 0 0 0,1-1 0 0 0,-1 1-1 0 0,0-1 1 0 0,0 0 0 0 0,-4 4 0 0 0,1-1 41 0 0,-1 0 0 0 0,1-1-1 0 0,-1 1 1 0 0,-11 5 0 0 0,4-3 0 0 0,0-1-1 0 0,0-1 1 0 0,-1-1-1 0 0,0 1 1 0 0,0-2 0 0 0,-24 3-1 0 0,32-5-108 0 0,1 0 0 0 0,0-1 0 0 0,0 0-1 0 0,-1 0 1 0 0,1 0 0 0 0,0-1-1 0 0,0 0 1 0 0,-1 0 0 0 0,1 0 0 0 0,0-1-1 0 0,0 1 1 0 0,0-1 0 0 0,0-1-1 0 0,1 1 1 0 0,-1 0 0 0 0,1-1 0 0 0,-1 0-1 0 0,1 0 1 0 0,0-1 0 0 0,0 1-1 0 0,-5-6 1 0 0,8 7-50 0 0,-1 0-1 0 0,1-1 1 0 0,0 1 0 0 0,0-1-1 0 0,0 1 1 0 0,0-1-1 0 0,0 1 1 0 0,0-1 0 0 0,1 0-1 0 0,-1 1 1 0 0,1-1 0 0 0,0 0-1 0 0,-1 1 1 0 0,1-1-1 0 0,1 0 1 0 0,-1 1 0 0 0,0-1-1 0 0,1 0 1 0 0,-1 1-1 0 0,1-1 1 0 0,1-3 0 0 0,2-5-518 0 0,1 0 1 0 0,0 1-1 0 0,11-17 1 0 0,-6 12-591 0 0,8-11-1462 0 0,10-2 204 0 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8:09.567"/>
    </inkml:context>
    <inkml:brush xml:id="br0">
      <inkml:brushProperty name="width" value="0.05" units="cm"/>
      <inkml:brushProperty name="height" value="0.05" units="cm"/>
      <inkml:brushProperty name="color" value="#E71224"/>
    </inkml:brush>
  </inkml:definitions>
  <inkml:trace contextRef="#ctx0" brushRef="#br0">90 363 304 0 0,'2'2'1109'0'0,"-1"1"-872"0"0,1 0 0 0 0,-1 0 0 0 0,0 1-1 0 0,0-1 1 0 0,0 0 0 0 0,-1 0 0 0 0,1 0-1 0 0,-1 1 1 0 0,1-1 0 0 0,-1 0 0 0 0,0 1-1 0 0,0-1 1 0 0,-1 5 0 0 0,-11 53 1867 0 0,5-27-1054 0 0,-19 88 1228 0 0,-5 36-12 0 0,28-143-1991 0 0,1-4-54 0 0,0-1 0 0 0,1 1 0 0 0,0-1 0 0 0,0 1 1 0 0,1 0-1 0 0,1-1 0 0 0,0 1 0 0 0,3 18 0 0 0,-3-28-216 0 0,-1 0-1 0 0,0-1 0 0 0,0 1 0 0 0,1 0 1 0 0,-1 0-1 0 0,1 0 0 0 0,-1 0 0 0 0,1 0 1 0 0,-1 0-1 0 0,1 0 0 0 0,0 0 0 0 0,-1-1 1 0 0,1 1-1 0 0,0 0 0 0 0,0-1 0 0 0,-1 1 0 0 0,1 0 1 0 0,0-1-1 0 0,0 1 0 0 0,0-1 0 0 0,0 1 1 0 0,0-1-1 0 0,0 0 0 0 0,0 1 0 0 0,0-1 1 0 0,0 0-1 0 0,1 1 0 0 0,-1-2-15 0 0,0 1 0 0 0,1-1 0 0 0,-1 0 0 0 0,0 1-1 0 0,0-1 1 0 0,1 0 0 0 0,-1 1 0 0 0,0-1 0 0 0,0 0 0 0 0,0 0-1 0 0,0 0 1 0 0,0 0 0 0 0,0 0 0 0 0,-1 0 0 0 0,1-1 0 0 0,1-1-1 0 0,3-5-66 0 0,-1 0 0 0 0,-1 0 0 0 0,0 0-1 0 0,0 0 1 0 0,2-9 0 0 0,-1-16-71 0 0,-2 0 1 0 0,-2-1 0 0 0,-1 1 0 0 0,-1 0 0 0 0,-2 0-1 0 0,-9-39 1 0 0,-14-32 38 0 0,16 70 109 0 0,-9-54 0 0 0,15 56 53 0 0,-1-54-1 0 0,6 76-39 0 0,1 0-1 0 0,0 0 1 0 0,0 0-1 0 0,1 1 0 0 0,0-1 1 0 0,1 0-1 0 0,0 1 1 0 0,1 0-1 0 0,8-16 1 0 0,-8 16-1 0 0,2 0 1 0 0,-1 0-1 0 0,2 0 1 0 0,-1 1-1 0 0,1 0 1 0 0,0 0 0 0 0,0 1-1 0 0,1 0 1 0 0,0 0-1 0 0,1 1 1 0 0,-1 0-1 0 0,1 0 1 0 0,0 1 0 0 0,1 0-1 0 0,-1 1 1 0 0,20-6-1 0 0,-14 6-19 0 0,-1 1 0 0 0,2 0 0 0 0,-1 1 0 0 0,0 1 0 0 0,0 0-1 0 0,1 1 1 0 0,-1 1 0 0 0,0 0 0 0 0,0 1 0 0 0,0 1 0 0 0,0 0 0 0 0,23 9 0 0 0,-28-9 2 0 0,0 1 0 0 0,0 0 0 0 0,-1 1 0 0 0,1 0 1 0 0,-1 1-1 0 0,-1 0 0 0 0,1 0 0 0 0,-1 1 0 0 0,0 0 0 0 0,0 0 1 0 0,-1 1-1 0 0,0 0 0 0 0,0 0 0 0 0,-1 1 0 0 0,0 0 1 0 0,-1 0-1 0 0,0 0 0 0 0,8 19 0 0 0,-11-19 48 0 0,-1-1 0 0 0,0 0-1 0 0,0 1 1 0 0,0-1 0 0 0,-1 0 0 0 0,-1 1-1 0 0,1-1 1 0 0,-1 1 0 0 0,-1-1-1 0 0,0 0 1 0 0,0 0 0 0 0,0 0 0 0 0,-1 0-1 0 0,0 0 1 0 0,-1 0 0 0 0,0-1-1 0 0,0 0 1 0 0,0 1 0 0 0,-7 6 0 0 0,-11 15 320 0 0,-1-1 0 0 0,-52 49 1 0 0,53-57-301 0 0,-1 0-1 0 0,-1-2 1 0 0,0-1 0 0 0,-41 22 0 0 0,44-30-2606 0 0,-35 14 0 0 0,38-20-1370 0 0,1-2 298 0 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8:11.559"/>
    </inkml:context>
    <inkml:brush xml:id="br0">
      <inkml:brushProperty name="width" value="0.05" units="cm"/>
      <inkml:brushProperty name="height" value="0.05" units="cm"/>
      <inkml:brushProperty name="color" value="#E71224"/>
    </inkml:brush>
  </inkml:definitions>
  <inkml:trace contextRef="#ctx0" brushRef="#br0">23 69 580 0 0,'-10'-30'2562'0'0,"9"27"-2354"0"0,0 0 0 0 0,1 1-1 0 0,-1-1 1 0 0,0 0 0 0 0,0 0-1 0 0,-1 0 1 0 0,1 1-1 0 0,-2-4 1 0 0,2 5 1056 0 0,1-7-1189 0 0,0 6 354 0 0,1 6 1449 0 0,8 68-1220 0 0,-1 99 0 0 0,-6-95-412 0 0,-1 258 563 0 0,-2-177-272 0 0,1-153-521 0 0,0 0 0 0 0,0 0-1 0 0,0 0 1 0 0,1 0 0 0 0,0 0-1 0 0,0 0 1 0 0,0 0 0 0 0,0-1 0 0 0,0 1-1 0 0,1 0 1 0 0,-1-1 0 0 0,1 1-1 0 0,0-1 1 0 0,0 1 0 0 0,0-1 0 0 0,1 0-1 0 0,-1 0 1 0 0,1 0 0 0 0,0 0-1 0 0,5 4 1 0 0,-2-3-2 0 0,0-1 0 0 0,1 0-1 0 0,-1 0 1 0 0,1 0 0 0 0,0-1 0 0 0,0 0-1 0 0,-1 0 1 0 0,1-1 0 0 0,1 0 0 0 0,11 0-1 0 0,7 0-18 0 0,0-1-1 0 0,0-2 0 0 0,39-7 0 0 0,78-25-174 0 0,-39 9 1 0 0,-64 16 50 0 0,-1-2 0 0 0,0-2 0 0 0,0-1-1 0 0,-1-2 1 0 0,-1-1 0 0 0,-1-2 0 0 0,0-2-1 0 0,34-26 1 0 0,-54 34-285 0 0,-18 15 291 0 0,0 0 109 0 0,0 0 1 0 0,0 1-1 0 0,1-1 0 0 0,0 1 1 0 0,-1-1-1 0 0,1 1 1 0 0,0 0-1 0 0,0-1 0 0 0,0 1 1 0 0,0 0-1 0 0,1 0 1 0 0,-1 5-1 0 0,0 21 10 0 0,0-17-32 0 0,1 0-1 0 0,0 0 0 0 0,1-1 1 0 0,0 1-1 0 0,1 0 0 0 0,0-1 1 0 0,5 13-1 0 0,-3-11-447 0 0,8 18-639 0 0,-2-13-3291 0 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8:12.018"/>
    </inkml:context>
    <inkml:brush xml:id="br0">
      <inkml:brushProperty name="width" value="0.05" units="cm"/>
      <inkml:brushProperty name="height" value="0.05" units="cm"/>
      <inkml:brushProperty name="color" value="#E71224"/>
    </inkml:brush>
  </inkml:definitions>
  <inkml:trace contextRef="#ctx0" brushRef="#br0">29 72 448 0 0,'-24'-41'3143'0'0,"21"35"-2754"0"0,2 4 247 0 0,5-6-446 0 0,-4 7-174 0 0,0 0-1 0 0,0 0 0 0 0,0 1 0 0 0,0-1 0 0 0,1 0 1 0 0,-1 1-1 0 0,0-1 0 0 0,1 1 0 0 0,-1-1 1 0 0,0 0-1 0 0,1 1 0 0 0,-1-1 0 0 0,1 1 0 0 0,-1-1 1 0 0,1 1-1 0 0,-1-1 0 0 0,1 1 0 0 0,-1-1 0 0 0,1 1 1 0 0,-1-1-1 0 0,1 1 0 0 0,0 0 0 0 0,-1 0 0 0 0,1-1 1 0 0,1 1-1 0 0,-2 0 143 0 0,1 0 1 0 0,-1 0 0 0 0,0 0-1 0 0,1 0 1 0 0,-1 0 0 0 0,0 0-1 0 0,1 0 1 0 0,-1 0 0 0 0,1 0-1 0 0,-1 0 1 0 0,0 0 0 0 0,1 0-1 0 0,-1 0 1 0 0,0 0 0 0 0,1 1-1 0 0,-1-1 1 0 0,0 0-1 0 0,1 0 1 0 0,-1 0 0 0 0,0 1-1 0 0,1-1 1 0 0,-1 0 0 0 0,0 0-1 0 0,0 1 1 0 0,1-1 0 0 0,-1 0-1 0 0,0 1 1 0 0,0-1 0 0 0,0 0-1 0 0,1 1 1 0 0,-1-1 0 0 0,9 20 958 0 0,2 26-1273 0 0,-10-44 362 0 0,56 347 2193 0 0,-47-310-2131 0 0,4 24-56 0 0,-9-41 197 0 0,-3-13-2609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48.840"/>
    </inkml:context>
    <inkml:brush xml:id="br0">
      <inkml:brushProperty name="width" value="0.05" units="cm"/>
      <inkml:brushProperty name="height" value="0.05" units="cm"/>
      <inkml:brushProperty name="color" value="#E71224"/>
    </inkml:brush>
  </inkml:definitions>
  <inkml:trace contextRef="#ctx0" brushRef="#br0">5 748 88 0 0,'-4'-10'2006'0'0,"5"8"-1913"0"0,1 0 1 0 0,0 0-1 0 0,0-1 0 0 0,0 1 0 0 0,-1 0 1 0 0,2 1-1 0 0,-1-1 0 0 0,0 0 0 0 0,0 0 1 0 0,1 1-1 0 0,-1 0 0 0 0,1-1 0 0 0,-1 1 1 0 0,1 0-1 0 0,-1 0 0 0 0,1 0 0 0 0,0 1 1 0 0,-1-1-1 0 0,1 1 0 0 0,5-1 0 0 0,63-6 596 0 0,288 7 160 0 0,192-7-282 0 0,459-99 50 0 0,-983 102-602 0 0,468-69 150 0 0,107-15-9 0 0,41 2-141 0 0,407-114 112 0 0,-685 129 7 0 0,-187 38-35 0 0,-25 5-391 0 0,-151 28-22 0 0,-26-2-3010 0 0,13 1 2674 0 0,-17 0-987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06.044"/>
    </inkml:context>
    <inkml:brush xml:id="br0">
      <inkml:brushProperty name="width" value="0.05" units="cm"/>
      <inkml:brushProperty name="height" value="0.05" units="cm"/>
      <inkml:brushProperty name="color" value="#E71224"/>
    </inkml:brush>
  </inkml:definitions>
  <inkml:trace contextRef="#ctx0" brushRef="#br0">454 19 584 0 0,'-18'-9'1861'0'0,"0"6"-1338"0"0,0 0-1 0 0,0 1 1 0 0,0 1-1 0 0,0 0 1 0 0,0 2 0 0 0,0 0-1 0 0,0 1 1 0 0,0 0 0 0 0,-21 7-1 0 0,-2 3 157 0 0,1 1 0 0 0,-71 34 0 0 0,108-46-651 0 0,0 1 0 0 0,0-1-1 0 0,0 1 1 0 0,0 0 0 0 0,0 0-1 0 0,0 0 1 0 0,1 0 0 0 0,-1 1-1 0 0,1-1 1 0 0,-1 1 0 0 0,1 0 0 0 0,0-1-1 0 0,0 1 1 0 0,-2 4 0 0 0,4-5-34 0 0,-1-1 1 0 0,1 1-1 0 0,0 0 1 0 0,0 0 0 0 0,0 0-1 0 0,0-1 1 0 0,0 1-1 0 0,0 0 1 0 0,0 0-1 0 0,0-1 1 0 0,1 1 0 0 0,-1 0-1 0 0,1 0 1 0 0,-1-1-1 0 0,1 1 1 0 0,0 0-1 0 0,0-1 1 0 0,0 1 0 0 0,0-1-1 0 0,0 1 1 0 0,0-1-1 0 0,0 0 1 0 0,0 1 0 0 0,1-1-1 0 0,-1 0 1 0 0,0 0-1 0 0,1 0 1 0 0,-1 0-1 0 0,1 0 1 0 0,2 2 0 0 0,21 13-222 0 0,53 25 0 0 0,-50-28-37 0 0,49 32 0 0 0,-71-41 228 0 0,0 0-1 0 0,-1 0 1 0 0,0 1-1 0 0,0 0 1 0 0,0 0 0 0 0,0 0-1 0 0,-1 1 1 0 0,0-1-1 0 0,7 13 1 0 0,-10-15 55 0 0,0 1 0 0 0,0-1 0 0 0,0 0 0 0 0,0 1 0 0 0,-1-1 1 0 0,1 0-1 0 0,-1 1 0 0 0,0-1 0 0 0,0 1 0 0 0,0-1 0 0 0,-1 0 0 0 0,1 1 0 0 0,-1-1 0 0 0,1 1 0 0 0,-1-1 1 0 0,0 0-1 0 0,-1 0 0 0 0,1 1 0 0 0,0-1 0 0 0,-1 0 0 0 0,-3 5 0 0 0,-1 0 57 0 0,0 0 0 0 0,-1 0-1 0 0,0-1 1 0 0,0 0 0 0 0,0 0 0 0 0,-1-1-1 0 0,0 0 1 0 0,0 0 0 0 0,-17 8 0 0 0,11-7-31 0 0,0-1 0 0 0,-1 0 1 0 0,1-1-1 0 0,-2-1 0 0 0,-24 4 1 0 0,37-7-93 0 0,0-1 0 0 0,0 0 1 0 0,-1 1-1 0 0,1-1 0 0 0,0-1 0 0 0,0 1 1 0 0,0 0-1 0 0,0-1 0 0 0,0 1 1 0 0,0-1-1 0 0,0 0 0 0 0,-5-2 1 0 0,6 2-189 0 0,1 0 1 0 0,0 0-1 0 0,-1 0 1 0 0,1-1 0 0 0,0 1-1 0 0,-1 0 1 0 0,1-1-1 0 0,0 1 1 0 0,0 0 0 0 0,0-1-1 0 0,0 1 1 0 0,0-1-1 0 0,1 0 1 0 0,-1 1 0 0 0,0-1-1 0 0,1 0 1 0 0,-1 1-1 0 0,1-1 1 0 0,-1 0 0 0 0,1 0-1 0 0,0 1 1 0 0,0-1-1 0 0,0-3 1 0 0,0-6-1921 0 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8:12.378"/>
    </inkml:context>
    <inkml:brush xml:id="br0">
      <inkml:brushProperty name="width" value="0.05" units="cm"/>
      <inkml:brushProperty name="height" value="0.05" units="cm"/>
      <inkml:brushProperty name="color" value="#E71224"/>
    </inkml:brush>
  </inkml:definitions>
  <inkml:trace contextRef="#ctx0" brushRef="#br0">17 42 628 0 0,'-2'-6'-34'0'0,"-4"-7"4121"0"0,-1-3-561 0 0,5 9-7233 0 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8:12.757"/>
    </inkml:context>
    <inkml:brush xml:id="br0">
      <inkml:brushProperty name="width" value="0.05" units="cm"/>
      <inkml:brushProperty name="height" value="0.05" units="cm"/>
      <inkml:brushProperty name="color" value="#E71224"/>
    </inkml:brush>
  </inkml:definitions>
  <inkml:trace contextRef="#ctx0" brushRef="#br0">18 0 484 0 0,'0'0'2724'0'0,"-3"8"-1864"0"0,-2 21-228 0 0,0-1-1 0 0,2 1 0 0 0,2 0 0 0 0,1 32 1 0 0,0-6-4 0 0,10 175 1290 0 0,-2-124-1027 0 0,-2-34-12 0 0,4 1 1 0 0,25 91-1 0 0,-31-152-830 0 0,-1 0 0 0 0,2-1 0 0 0,-1 0 0 0 0,1 0-1 0 0,1 0 1 0 0,0 0 0 0 0,15 18 0 0 0,-20-28-193 0 0,1-1-258 0 0,0-1 365 0 0,-1 0-1 0 0,1 0 1 0 0,-1 0-1 0 0,1 0 1 0 0,-1 0 0 0 0,0 0-1 0 0,1 0 1 0 0,-1 0-1 0 0,0-1 1 0 0,0 1-1 0 0,1 0 1 0 0,-1-1-1 0 0,0 1 1 0 0,0-1 0 0 0,-1 0-1 0 0,1 1 1 0 0,0-1-1 0 0,-1 1 1 0 0,1-1-1 0 0,-1 0 1 0 0,1 0 0 0 0,-1 1-1 0 0,0-1 1 0 0,1 0-1 0 0,-1-2 1 0 0,5-51-911 0 0,-4 34 611 0 0,1 0 1 0 0,0 0 0 0 0,1 0-1 0 0,2 0 1 0 0,12-36 0 0 0,-12 43 235 0 0,0 1 1 0 0,1 0-1 0 0,1 0 1 0 0,0 0-1 0 0,1 1 1 0 0,0 0-1 0 0,1 1 1 0 0,0 0-1 0 0,17-16 1 0 0,-17 20 83 0 0,0 0 1 0 0,1 1 0 0 0,-1 0-1 0 0,1 1 1 0 0,1 0 0 0 0,-1 0-1 0 0,1 1 1 0 0,0 0 0 0 0,0 1-1 0 0,0 1 1 0 0,18-3 0 0 0,-21 4 57 0 0,0 0 0 0 0,-1 1 0 0 0,1 0 0 0 0,0 1 0 0 0,0 0 0 0 0,-1 0 0 0 0,1 0 0 0 0,-1 1 0 0 0,1 0 0 0 0,-1 1 0 0 0,0 0 0 0 0,0 0 0 0 0,0 0 0 0 0,0 1 0 0 0,0 0 0 0 0,-1 0 0 0 0,12 10 0 0 0,-15-11 17 0 0,-1-1 0 0 0,0 0 1 0 0,0 1-1 0 0,0-1 0 0 0,0 1 1 0 0,-1 0-1 0 0,1 0 0 0 0,-1 0 1 0 0,1 0-1 0 0,-1 0 0 0 0,0 0 1 0 0,0 0-1 0 0,0 0 0 0 0,-1 0 1 0 0,1 0-1 0 0,-1 6 0 0 0,0-4 34 0 0,0 1 0 0 0,-1-1-1 0 0,0 1 1 0 0,0-1 0 0 0,-1 0-1 0 0,1 1 1 0 0,-1-1 0 0 0,0 0-1 0 0,-3 5 1 0 0,-2 2 84 0 0,-1 0 1 0 0,0 0-1 0 0,0-1 0 0 0,-1 0 0 0 0,-1 0 0 0 0,-19 15 0 0 0,19-17-188 0 0,-2 0 0 0 0,1-1-1 0 0,-1 0 1 0 0,0-1 0 0 0,-1-1-1 0 0,0 0 1 0 0,0 0 0 0 0,0-1-1 0 0,-20 4 1 0 0,32-9-40 0 0,-1 0 1 0 0,1 0-1 0 0,0 0 0 0 0,-1 0 1 0 0,1 0-1 0 0,0 0 0 0 0,-1 0 0 0 0,1-1 1 0 0,0 1-1 0 0,-1-1 0 0 0,1 1 1 0 0,0-1-1 0 0,0 1 0 0 0,0-1 1 0 0,-1 1-1 0 0,1-1 0 0 0,0 0 0 0 0,0 0 1 0 0,0 0-1 0 0,0 0 0 0 0,0 0 1 0 0,0 1-1 0 0,0-3 0 0 0,-1 1-166 0 0,0 0-1 0 0,0-1 1 0 0,1 1-1 0 0,-1-1 1 0 0,1 1-1 0 0,-1-1 1 0 0,1 0-1 0 0,-1-4 0 0 0,-8-23-4018 0 0,12 14 1809 0 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8:13.102"/>
    </inkml:context>
    <inkml:brush xml:id="br0">
      <inkml:brushProperty name="width" value="0.05" units="cm"/>
      <inkml:brushProperty name="height" value="0.05" units="cm"/>
      <inkml:brushProperty name="color" value="#E71224"/>
    </inkml:brush>
  </inkml:definitions>
  <inkml:trace contextRef="#ctx0" brushRef="#br0">1 256 832 0 0,'12'39'1452'0'0,"-1"0"-1"0"0,-2 0 1 0 0,-1 1-1 0 0,-2 0 1 0 0,0 59 0 0 0,-1-58 1568 0 0,-13-85-2991 0 0,2 0 0 0 0,2 0 0 0 0,2 0 0 0 0,2-1-1 0 0,2 1 1 0 0,2 0 0 0 0,2 0 0 0 0,2 0 0 0 0,25-80 0 0 0,-31 118-119 0 0,0 1 0 0 0,0-1 0 0 0,1 1 0 0 0,0-1 0 0 0,0 1 0 0 0,1 0 0 0 0,-1 0 0 0 0,1 1 0 0 0,8-9 0 0 0,-10 12-162 0 0,0 0 0 0 0,-1-1-1 0 0,1 1 1 0 0,0 0 0 0 0,0 0-1 0 0,0 0 1 0 0,0 0 0 0 0,0 1-1 0 0,1-1 1 0 0,-1 0 0 0 0,0 1-1 0 0,0 0 1 0 0,0-1-1 0 0,1 1 1 0 0,-1 0 0 0 0,0 0-1 0 0,0 0 1 0 0,0 1 0 0 0,1-1-1 0 0,-1 0 1 0 0,0 1 0 0 0,0-1-1 0 0,0 1 1 0 0,0 0 0 0 0,0 0-1 0 0,0 0 1 0 0,0 0 0 0 0,0 0-1 0 0,3 3 1 0 0,9 4-2213 0 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8:13.491"/>
    </inkml:context>
    <inkml:brush xml:id="br0">
      <inkml:brushProperty name="width" value="0.05" units="cm"/>
      <inkml:brushProperty name="height" value="0.05" units="cm"/>
      <inkml:brushProperty name="color" value="#E71224"/>
    </inkml:brush>
  </inkml:definitions>
  <inkml:trace contextRef="#ctx0" brushRef="#br0">3 310 896 0 0,'-1'3'338'0'0,"1"0"-1"0"0,-1 1 1 0 0,1-1 0 0 0,-1 0-1 0 0,1 1 1 0 0,0-1 0 0 0,0 0-1 0 0,1 1 1 0 0,-1-1 0 0 0,1 0-1 0 0,0 1 1 0 0,-1-1-1 0 0,1 0 1 0 0,1 0 0 0 0,-1 0-1 0 0,0 0 1 0 0,1 0 0 0 0,-1 0-1 0 0,4 4 1 0 0,-2-5-211 0 0,-1 1 1 0 0,1-1-1 0 0,0 0 1 0 0,0 0-1 0 0,0-1 1 0 0,0 1-1 0 0,1-1 0 0 0,-1 1 1 0 0,0-1-1 0 0,1 0 1 0 0,-1 0-1 0 0,1 0 1 0 0,-1-1-1 0 0,1 1 1 0 0,-1-1-1 0 0,1 0 0 0 0,-1 0 1 0 0,6-1-1 0 0,6 0 37 0 0,-1-1 0 0 0,0-1-1 0 0,0-1 1 0 0,0 0-1 0 0,-1 0 1 0 0,1-1 0 0 0,16-10-1 0 0,89-56 365 0 0,-105 62-488 0 0,-1 0-41 0 0,0 0-1 0 0,-1-1 1 0 0,0-1-1 0 0,-1 1 1 0 0,0-2-1 0 0,11-15 1 0 0,-17 21-25 0 0,-1-1 0 0 0,0 1 0 0 0,0-1 0 0 0,0 0 0 0 0,-1-1 0 0 0,0 1 0 0 0,0-1 0 0 0,-1 1 0 0 0,0-1 0 0 0,0 0 0 0 0,-1 0 1 0 0,0 1-1 0 0,0-1 0 0 0,-1-9 0 0 0,0 14 29 0 0,0 0 1 0 0,-1 0-1 0 0,1 0 1 0 0,-1 0 0 0 0,1 0-1 0 0,-1 0 1 0 0,0 0-1 0 0,0 0 1 0 0,-1 0 0 0 0,1 0-1 0 0,0 0 1 0 0,-1 0-1 0 0,0 1 1 0 0,0-1-1 0 0,0 1 1 0 0,0-1 0 0 0,0 1-1 0 0,0 0 1 0 0,0 0-1 0 0,-1 0 1 0 0,1 0-1 0 0,-1 0 1 0 0,0 0 0 0 0,1 1-1 0 0,-1-1 1 0 0,0 1-1 0 0,0 0 1 0 0,0 0-1 0 0,0 0 1 0 0,-6-1 0 0 0,2 1 28 0 0,-1 0 1 0 0,1 1-1 0 0,0 0 0 0 0,-1 1 1 0 0,1-1-1 0 0,0 1 1 0 0,0 1-1 0 0,-1-1 1 0 0,1 1-1 0 0,0 1 1 0 0,0-1-1 0 0,-7 5 0 0 0,-10 6 113 0 0,0 1-1 0 0,2 0 1 0 0,-1 2-1 0 0,2 1 1 0 0,0 1-1 0 0,1 0 1 0 0,-29 36-1 0 0,39-42-68 0 0,1 1 0 0 0,0 0 0 0 0,1 0 0 0 0,0 0-1 0 0,1 1 1 0 0,1 0 0 0 0,0 1 0 0 0,1-1 0 0 0,0 1-1 0 0,2 0 1 0 0,-1 0 0 0 0,2 1 0 0 0,0-1 0 0 0,1 0 0 0 0,1 18-1 0 0,0-28-82 0 0,0 0 0 0 0,1 0 0 0 0,0 0 0 0 0,0-1-1 0 0,1 1 1 0 0,-1 0 0 0 0,1-1 0 0 0,0 1 0 0 0,0-1-1 0 0,0 0 1 0 0,1 1 0 0 0,0-1 0 0 0,-1 0 0 0 0,1-1-1 0 0,1 1 1 0 0,4 4 0 0 0,-2-3-10 0 0,0-1 0 0 0,0 0 0 0 0,1 0 0 0 0,0 0 0 0 0,0-1 0 0 0,0 0 0 0 0,0 0 0 0 0,0 0 0 0 0,12 1 0 0 0,-1 0-579 0 0,1-2 1 0 0,0 0-1 0 0,20 0 0 0 0,49-7-6164 0 0,-71 3 3942 0 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06.505"/>
    </inkml:context>
    <inkml:brush xml:id="br0">
      <inkml:brushProperty name="width" value="0.05" units="cm"/>
      <inkml:brushProperty name="height" value="0.05" units="cm"/>
      <inkml:brushProperty name="color" value="#E71224"/>
    </inkml:brush>
  </inkml:definitions>
  <inkml:trace contextRef="#ctx0" brushRef="#br0">27 494 560 0 0,'0'0'2852'0'0,"-4"-3"-2350"0"0,-14-9-23 0 0,14 9 2467 0 0,9 2-2808 0 0,17-6-61 0 0,0 0 0 0 0,-1-1 0 0 0,0 0 0 0 0,0-2 0 0 0,-1-1 0 0 0,31-22-1 0 0,112-95-504 0 0,-137 107 348 0 0,224-207-1324 0 0,-249 227 1411 0 0,0 0-1 0 0,1 0 0 0 0,-1-1 1 0 0,0 1-1 0 0,0 0 0 0 0,1 0 1 0 0,-1 1-1 0 0,1-1 0 0 0,-1 0 1 0 0,1 0-1 0 0,-1 1 0 0 0,1-1 1 0 0,-1 1-1 0 0,1-1 0 0 0,-1 1 1 0 0,1 0-1 0 0,0-1 0 0 0,1 1 1 0 0,-1 1 10 0 0,-1-1 0 0 0,0 1 0 0 0,0-1 0 0 0,1 1 0 0 0,-1 0 0 0 0,0 0 0 0 0,0 0 0 0 0,0 0 0 0 0,0-1 0 0 0,0 1 0 0 0,0 1 0 0 0,0-1 0 0 0,0 0 0 0 0,-1 0 0 0 0,1 0 0 0 0,0 0 0 0 0,-1 1 0 0 0,1-1 0 0 0,-1 0 0 0 0,1 0 0 0 0,-1 1 0 0 0,0-1 0 0 0,1 0 0 0 0,-1 2 0 0 0,6 21 178 0 0,-2 0 0 0 0,0 0 0 0 0,-1 40-1 0 0,-6 75 260 0 0,1-99-334 0 0,-9 254 559 0 0,0-137-368 0 0,0 13 41 0 0,7-96-172 0 0,2-45-132 0 0,1 1 0 0 0,1-1 1 0 0,7 54-1 0 0,-6-79-117 0 0,0-1 0 0 0,-1 1 0 0 0,1-1 1 0 0,1 0-1 0 0,-1 1 0 0 0,0-1 0 0 0,1 0 0 0 0,-1 0 0 0 0,1 0 0 0 0,0 0 1 0 0,0 0-1 0 0,0 0 0 0 0,1 0 0 0 0,-1-1 0 0 0,1 1 0 0 0,-1-1 1 0 0,5 3-1 0 0,-5-4-44 0 0,0 0 1 0 0,0 0 0 0 0,1-1-1 0 0,-1 1 1 0 0,0-1-1 0 0,0 1 1 0 0,0-1-1 0 0,1 0 1 0 0,-1 0 0 0 0,0 0-1 0 0,0 0 1 0 0,0-1-1 0 0,1 1 1 0 0,-1 0 0 0 0,0-1-1 0 0,0 0 1 0 0,0 1-1 0 0,0-1 1 0 0,0 0 0 0 0,0 0-1 0 0,0 0 1 0 0,0 0-1 0 0,0-1 1 0 0,0 1-1 0 0,0 0 1 0 0,-1-1 0 0 0,1 1-1 0 0,2-4 1 0 0,16-16-1864 0 0,0-8 150 0 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06.894"/>
    </inkml:context>
    <inkml:brush xml:id="br0">
      <inkml:brushProperty name="width" value="0.05" units="cm"/>
      <inkml:brushProperty name="height" value="0.05" units="cm"/>
      <inkml:brushProperty name="color" value="#E71224"/>
    </inkml:brush>
  </inkml:definitions>
  <inkml:trace contextRef="#ctx0" brushRef="#br0">108 350 468 0 0,'-46'291'3206'0'0,"24"-168"-2001"0"0,-17 212 2205 0 0,38-320-3210 0 0,2-1 1 0 0,-1 1-1 0 0,2 0 1 0 0,0-1 0 0 0,0 0-1 0 0,1 1 1 0 0,1-1-1 0 0,1 0 1 0 0,6 15-1 0 0,-8-23-140 0 0,0 0-1 0 0,1-1 0 0 0,-1 1 0 0 0,1-1 1 0 0,0 0-1 0 0,1 0 0 0 0,-1 0 0 0 0,1 0 1 0 0,0-1-1 0 0,0 0 0 0 0,0 0 0 0 0,1 0 1 0 0,-1 0-1 0 0,1-1 0 0 0,0 0 0 0 0,0-1 1 0 0,0 1-1 0 0,0-1 0 0 0,1 0 0 0 0,-1 0 1 0 0,0-1-1 0 0,11 1 0 0 0,0-1-19 0 0,0-2-1 0 0,-1 0 1 0 0,1 0 0 0 0,-1-2 0 0 0,0 0-1 0 0,0-1 1 0 0,0 0 0 0 0,0-2 0 0 0,-1 0-1 0 0,0 0 1 0 0,0-1 0 0 0,0-1-1 0 0,26-20 1 0 0,-7 3-19 0 0,-2-2 0 0 0,0-2 0 0 0,-2 0 0 0 0,35-46 0 0 0,-43 48-68 0 0,-1 0 0 0 0,-1-2 1 0 0,-2 0-1 0 0,-1-1 0 0 0,-1-1 1 0 0,-2-1-1 0 0,17-54 0 0 0,-20 45-109 0 0,-3 0-1 0 0,-1-1 0 0 0,-2 0 0 0 0,-2 0 0 0 0,-2 0 1 0 0,-7-77-1 0 0,3 94 99 0 0,-1 1 1 0 0,-1 0-1 0 0,-1 0 0 0 0,-1 0 1 0 0,-2 1-1 0 0,0 0 0 0 0,-1 0 1 0 0,-1 1-1 0 0,-1 0 0 0 0,-2 1 1 0 0,0 1-1 0 0,0 0 0 0 0,-20-19 1 0 0,25 30 50 0 0,-1 0 0 0 0,0 1 0 0 0,-1 0 0 0 0,0 1 1 0 0,0 0-1 0 0,0 0 0 0 0,-1 2 0 0 0,0-1 1 0 0,0 1-1 0 0,0 1 0 0 0,-1 0 0 0 0,0 1 0 0 0,1 1 1 0 0,-23-3-1 0 0,18 5-2 0 0,0 0 0 0 0,0 1 0 0 0,0 0 0 0 0,0 2 0 0 0,0 0 0 0 0,1 1 0 0 0,-1 0 0 0 0,1 1 0 0 0,0 1 0 0 0,-26 14 0 0 0,27-13-72 0 0,1 2 0 0 0,0-1 0 0 0,0 2 0 0 0,-20 18 0 0 0,29-23-46 0 0,0 0 1 0 0,0 1 0 0 0,1 0 0 0 0,0-1 0 0 0,0 2 0 0 0,0-1 0 0 0,1 0 0 0 0,0 1 0 0 0,0-1-1 0 0,1 1 1 0 0,0 0 0 0 0,0 0 0 0 0,-1 10 0 0 0,1-6-506 0 0,1 0 0 0 0,1 1 0 0 0,0-1 0 0 0,0 0 0 0 0,3 17 0 0 0,6 15-1552 0 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07.224"/>
    </inkml:context>
    <inkml:brush xml:id="br0">
      <inkml:brushProperty name="width" value="0.05" units="cm"/>
      <inkml:brushProperty name="height" value="0.05" units="cm"/>
      <inkml:brushProperty name="color" value="#E71224"/>
    </inkml:brush>
  </inkml:definitions>
  <inkml:trace contextRef="#ctx0" brushRef="#br0">77 1 520 0 0,'-4'0'1223'0'0,"-36"0"2348"0"0,8 0 2154 0 0,35 0-5667 0 0,-1 0 0 0 0,1 1 0 0 0,0-1 0 0 0,-1 1-1 0 0,1-1 1 0 0,-1 1 0 0 0,1 0 0 0 0,-1 0 0 0 0,4 2 0 0 0,6 2 55 0 0,381 71 1748 0 0,-268-55-1811 0 0,-74-10-1136 0 0,78 28 1 0 0,-53-14-4948 0 0,-51-17 2971 0 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07.602"/>
    </inkml:context>
    <inkml:brush xml:id="br0">
      <inkml:brushProperty name="width" value="0.05" units="cm"/>
      <inkml:brushProperty name="height" value="0.05" units="cm"/>
      <inkml:brushProperty name="color" value="#E71224"/>
    </inkml:brush>
  </inkml:definitions>
  <inkml:trace contextRef="#ctx0" brushRef="#br0">6 771 900 0 0,'-5'3'6191'0'0,"12"-4"-6063"0"0,1-1 0 0 0,-1 1 1 0 0,0-1-1 0 0,0-1 0 0 0,1 1 0 0 0,-2-1 1 0 0,1-1-1 0 0,0 1 0 0 0,0-1 1 0 0,-1 0-1 0 0,8-7 0 0 0,32-29 141 0 0,-1-1 0 0 0,41-51 0 0 0,67-96 88 0 0,-113 133-306 0 0,-1-1 1 0 0,58-117 0 0 0,-92 164 11 0 0,-1 0 1 0 0,0 0-1 0 0,-1 0 1 0 0,0 0-1 0 0,0-1 1 0 0,-1 1-1 0 0,1-13 1 0 0,-3 20 783 0 0,-3 11-541 0 0,-16 68 418 0 0,-14 105 0 0 0,17-80-345 0 0,-2 14 232 0 0,-5 236 0 0 0,23-338-814 0 0,0 0-1 0 0,1-1 1 0 0,0 1 0 0 0,1 0 0 0 0,1-1 0 0 0,0 0 0 0 0,1 1 0 0 0,0-1 0 0 0,1 0 0 0 0,10 19-1 0 0,-13-30-148 0 0,-1 0 0 0 0,1 0-1 0 0,0 0 1 0 0,0 0 0 0 0,0 0-1 0 0,0-1 1 0 0,0 1-1 0 0,0-1 1 0 0,0 1 0 0 0,1-1-1 0 0,-1 0 1 0 0,0 0-1 0 0,1 0 1 0 0,-1 0 0 0 0,1 0-1 0 0,-1 0 1 0 0,1-1 0 0 0,4 1-1 0 0,10-1-2872 0 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07.971"/>
    </inkml:context>
    <inkml:brush xml:id="br0">
      <inkml:brushProperty name="width" value="0.05" units="cm"/>
      <inkml:brushProperty name="height" value="0.05" units="cm"/>
      <inkml:brushProperty name="color" value="#E71224"/>
    </inkml:brush>
  </inkml:definitions>
  <inkml:trace contextRef="#ctx0" brushRef="#br0">0 625 468 0 0,'0'0'2377'0'0,"3"2"-1318"0"0,32 33 2208 0 0,-27-26-2618 0 0,1-1 0 0 0,-1 0-1 0 0,14 9 1 0 0,-18-14-564 0 0,0 0 0 0 0,0-1 1 0 0,1 0-1 0 0,-1 0 0 0 0,1 0 0 0 0,0-1 0 0 0,-1 0 0 0 0,1 1 0 0 0,0-2 0 0 0,0 1 1 0 0,9 0-1 0 0,-2-2-36 0 0,0 0 1 0 0,0-1 0 0 0,0-1 0 0 0,0 0-1 0 0,-1 0 1 0 0,0-1 0 0 0,1-1-1 0 0,-1 0 1 0 0,-1 0 0 0 0,1-1 0 0 0,-1 0-1 0 0,13-11 1 0 0,9-9 15 0 0,0-1 1 0 0,32-38-1 0 0,-19 17 12 0 0,-3-2 0 0 0,-2-1 0 0 0,-2-2 1 0 0,-2-2-1 0 0,31-67 0 0 0,-4-42 504 0 0,-62 162-368 0 0,3 8-163 0 0,-1 0 0 0 0,1-1 0 0 0,-1 1 0 0 0,0 0 0 0 0,-1 1 0 0 0,0-1 0 0 0,0 0 0 0 0,0 1 0 0 0,0-1 0 0 0,0 14-1 0 0,1-4 23 0 0,4 38 106 0 0,-2 0 0 0 0,-3 83 0 0 0,-2-89-101 0 0,0-22-43 0 0,18 610 365 0 0,-14-584-1336 0 0,-5 98 0 0 0,1-145 652 0 0,0 0-1 0 0,-1 0 0 0 0,0 0 1 0 0,0 0-1 0 0,0 0 0 0 0,0 0 1 0 0,-4 7-1 0 0,4-10 28 0 0,0-1 0 0 0,0 0 0 0 0,-1 1 0 0 0,1-1 0 0 0,0 0 0 0 0,0 0 0 0 0,-1 0 0 0 0,1 0 0 0 0,-1 0 0 0 0,1 0 0 0 0,-1 0 0 0 0,0-1 0 0 0,1 1 0 0 0,-1 0 0 0 0,0-1 0 0 0,1 1 0 0 0,-1-1 0 0 0,0 0 0 0 0,0 0-1 0 0,1 1 1 0 0,-1-1 0 0 0,0 0 0 0 0,-2-1 0 0 0,1 1-2106 0 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08.960"/>
    </inkml:context>
    <inkml:brush xml:id="br0">
      <inkml:brushProperty name="width" value="0.05" units="cm"/>
      <inkml:brushProperty name="height" value="0.05" units="cm"/>
      <inkml:brushProperty name="color" value="#E71224"/>
    </inkml:brush>
  </inkml:definitions>
  <inkml:trace contextRef="#ctx0" brushRef="#br0">642 1 16 0 0,'0'4'659'0'0,"9"594"4279"0"0,-9-591-4907 0 0,-15 573 2119 0 0,-33-136-703 0 0,28-330-678 0 0,-62 202 1 0 0,31-167 18 0 0,-88 172 1 0 0,-26-33 9 0 0,39-112-201 0 0,126-176-599 0 0,0 1 0 0 0,-1-1 0 0 0,1 0 0 0 0,-1 1 0 0 0,1-1 0 0 0,0 1 0 0 0,-1-1 0 0 0,1 1 0 0 0,0-1 0 0 0,0 1 0 0 0,-1 0 0 0 0,1-1 0 0 0,0 1 0 0 0,0-1 0 0 0,0 1 0 0 0,0-1 0 0 0,0 1 0 0 0,0 0 0 0 0,0-1 0 0 0,0 1 0 0 0,0-1 0 0 0,0 1 0 0 0,0 0 1 0 0,0-1-1 0 0,0 1 0 0 0,0-1 0 0 0,0 1 0 0 0,1-1 0 0 0,-1 1 0 0 0,0 0 0 0 0,0-1 0 0 0,1 1 0 0 0,0 0 0 0 0,0 0-4 0 0,1 0 0 0 0,-1 1 0 0 0,1-1 0 0 0,0 0 0 0 0,-1 0 0 0 0,1-1 0 0 0,0 1 0 0 0,0 0 1 0 0,0 0-1 0 0,3 0 0 0 0,49 6-115 0 0,179-17-253 0 0,-125 3 268 0 0,163-10-65 0 0,462-4-29 0 0,-145 84 106 0 0,-2 39 62 0 0,-314-53 11 0 0,107 16 1 0 0,893 172-1 0 0,282 23 40 0 0,-1553-260-20 0 0,475 76-18 0 0,-119-19 14 0 0,791 109 7 0 0,-923-137-23 0 0,292 41-970 0 0,-482-65-1027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06.479"/>
    </inkml:context>
    <inkml:brush xml:id="br0">
      <inkml:brushProperty name="width" value="0.05" units="cm"/>
      <inkml:brushProperty name="height" value="0.05" units="cm"/>
      <inkml:brushProperty name="color" value="#E71224"/>
    </inkml:brush>
  </inkml:definitions>
  <inkml:trace contextRef="#ctx0" brushRef="#br0">91 0 488 0 0,'0'0'5725'0'0,"-1"6"-5227"0"0,-7 33 207 0 0,2 1 0 0 0,-1 46 0 0 0,-1 9 37 0 0,-31 297 1500 0 0,17-105-1257 0 0,22-248-1819 0 0,0-22-6549 0 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6:10.013"/>
    </inkml:context>
    <inkml:brush xml:id="br0">
      <inkml:brushProperty name="width" value="0.05" units="cm"/>
      <inkml:brushProperty name="height" value="0.05" units="cm"/>
      <inkml:brushProperty name="color" value="#E71224"/>
    </inkml:brush>
  </inkml:definitions>
  <inkml:trace contextRef="#ctx0" brushRef="#br0">0 6 644 0 0,'0'0'1868'0'0,"5"-2"-1356"0"0,0 1-403 0 0,1 0 0 0 0,0 0 1 0 0,0 0-1 0 0,0 1 0 0 0,-1 0 0 0 0,1 0 0 0 0,0 1 0 0 0,0-1 0 0 0,0 1 0 0 0,-1 0 0 0 0,1 1 0 0 0,0 0 0 0 0,7 3 0 0 0,14 6 266 0 0,35 20-1 0 0,-46-23-234 0 0,228 137 1134 0 0,58 28-139 0 0,-207-128-766 0 0,100 32 0 0 0,114 4 176 0 0,-211-62-329 0 0,148 8 1 0 0,392-7 289 0 0,-316-39-352 0 0,-112 4-71 0 0,872-71 181 0 0,204-61-193 0 0,-920 98-81 0 0,211-26-23 0 0,-221 46-20 0 0,-285 28 40 0 0,1 2 0 0 0,138 22 0 0 0,-194-20 9 0 0,0 0-1 0 0,0 1 1 0 0,0 1-1 0 0,-1 0 1 0 0,0 2-1 0 0,0-1 1 0 0,0 2 0 0 0,-1 0-1 0 0,0 0 1 0 0,-1 2-1 0 0,0-1 1 0 0,0 2-1 0 0,-1 0 1 0 0,0 0-1 0 0,-1 1 1 0 0,-1 0-1 0 0,1 1 1 0 0,-2 0-1 0 0,0 1 1 0 0,-1 0-1 0 0,0 1 1 0 0,-1-1-1 0 0,9 28 1 0 0,20 68 42 0 0,29 151-1 0 0,-2 123 166 0 0,-24-5 234 0 0,-13 423-1 0 0,-52-125 50 0 0,-4-425-427 0 0,-77 304 0 0 0,71-412-251 0 0,-35 124-1358 0 0,63-238 859 0 0,4-16-1074 0 0,0-1 1 0 0,-10 22 0 0 0,9-30-730 0 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8:22.250"/>
    </inkml:context>
    <inkml:brush xml:id="br0">
      <inkml:brushProperty name="width" value="0.05" units="cm"/>
      <inkml:brushProperty name="height" value="0.05" units="cm"/>
      <inkml:brushProperty name="color" value="#E71224"/>
    </inkml:brush>
  </inkml:definitions>
  <inkml:trace contextRef="#ctx0" brushRef="#br0">27 59 352 0 0,'0'0'2416'0'0,"-2"0"-1877"0"0,-13-2 1356 0 0,8 3-1485 0 0,7-1-367 0 0,0 0 1 0 0,0 0 0 0 0,0 0 0 0 0,0 0-1 0 0,0 0 1 0 0,0 0 0 0 0,-1 0-1 0 0,1 1 1 0 0,0-1 0 0 0,0 0-1 0 0,0 0 1 0 0,0 0 0 0 0,0 0 0 0 0,0 0-1 0 0,0 0 1 0 0,-1 0 0 0 0,1 0-1 0 0,0 0 1 0 0,0 0 0 0 0,0 0 0 0 0,0 0-1 0 0,0 1 1 0 0,0-1 0 0 0,0 0-1 0 0,0 0 1 0 0,0 0 0 0 0,0 0 0 0 0,0 0-1 0 0,0 0 1 0 0,0 0 0 0 0,0 1-1 0 0,-1-1 1 0 0,1 0 0 0 0,0 0 0 0 0,0 0-1 0 0,0 0 1 0 0,0 0 0 0 0,0 0-1 0 0,0 1 1 0 0,0-1 0 0 0,1 0 0 0 0,-1 0-1 0 0,0 0 1 0 0,0 0 0 0 0,0 0-1 0 0,0 0 1 0 0,0 1 0 0 0,0-1 0 0 0,0 0-1 0 0,0 0 1 0 0,0 0 0 0 0,0 0-1 0 0,0 0 1 0 0,0 0 0 0 0,0 0-1 0 0,0 0 1 0 0,1 0 0 0 0,-1 1 0 0 0,0-1-1 0 0,0 0 1 0 0,0 0 0 0 0,0 0-1 0 0,0 0 1 0 0,0 0 0 0 0,0 0 0 0 0,1 0-1 0 0,-1 0 1 0 0,0 0 0 0 0,0 0-1 0 0,12 8 22 0 0,1-1-1 0 0,-1-1 1 0 0,1 0-1 0 0,0 0 1 0 0,1-1 0 0 0,20 4-1 0 0,94 16 123 0 0,-80-18-167 0 0,531 51 223 0 0,5-52-119 0 0,-59-27-93 0 0,-440 17-41 0 0,247-19 31 0 0,17 1 5 0 0,13-6 18 0 0,-18 13-24 0 0,-222 11-19 0 0,442-1 19 0 0,84 19 4 0 0,438-55-17 0 0,-869 21-69 0 0,0 1-21 0 0,-139 9 49 0 0,148 2-1 0 0,-208 9 35 0 0,7 0-8 0 0,0 1-1 0 0,41 8 1 0 0,-44-6-40 0 0,23 8 3 0 0,-43-12 0 0 0,-1 1 1 0 0,1 0-1 0 0,0 0 0 0 0,0 0 0 0 0,-1 0 0 0 0,1 0 1 0 0,0 0-1 0 0,-1 1 0 0 0,1-1 0 0 0,-1 0 1 0 0,0 1-1 0 0,1-1 0 0 0,-1 1 0 0 0,0 0 0 0 0,0-1 1 0 0,0 1-1 0 0,0 0 0 0 0,0 0 0 0 0,1 2 0 0 0,-2-3-341 0 0,-2 2-811 0 0,1-2 1051 0 0,1 0 0 0 0,-1 0 1 0 0,0 0-1 0 0,1 0 0 0 0,-1 0 0 0 0,0 0 1 0 0,0-1-1 0 0,0 1 0 0 0,0 0 0 0 0,0 0 1 0 0,0-1-1 0 0,0 1 0 0 0,0 0 0 0 0,0-1 1 0 0,0 1-1 0 0,0-1 0 0 0,0 0 0 0 0,0 1 0 0 0,-1-1 1 0 0,1 0-1 0 0,0 0 0 0 0,0 1 0 0 0,-2-1 1 0 0,-14 1-1867 0 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8:25.095"/>
    </inkml:context>
    <inkml:brush xml:id="br0">
      <inkml:brushProperty name="width" value="0.05" units="cm"/>
      <inkml:brushProperty name="height" value="0.05" units="cm"/>
      <inkml:brushProperty name="color" value="#E71224"/>
    </inkml:brush>
  </inkml:definitions>
  <inkml:trace contextRef="#ctx0" brushRef="#br0">1 14 304 0 0,'0'0'5761'0'0,"6"0"-5651"0"0,52 8 229 0 0,63 16-1 0 0,-30-5-205 0 0,78 6-25 0 0,322 5 0 0 0,58-22-94 0 0,-10-12-42 0 0,-454 5 24 0 0,106-4-43 0 0,79-6 6 0 0,239 11-5 0 0,-257 4 9 0 0,-126-4 12 0 0,586-6-263 0 0,-250-5 102 0 0,-302 7 147 0 0,280 0-46 0 0,23 8 83 0 0,-287-12 19 0 0,47 2 10 0 0,31-1-28 0 0,-71-1 10 0 0,-181 6-10 0 0,114 0-6 0 0,121-15 0 0 0,-99-7-926 0 0,-137 22 922 0 0,0 0-1 0 0,-1 0 1 0 0,1 0 0 0 0,0 0-1 0 0,-1 0 1 0 0,1 0-1 0 0,-1 0 1 0 0,1 0 0 0 0,0 0-1 0 0,-1-1 1 0 0,1 1-1 0 0,-1 0 1 0 0,1 0 0 0 0,-1-1-1 0 0,1 1 1 0 0,-1 0-1 0 0,1-1 1 0 0,-1 1 0 0 0,1-1-1 0 0,-1 1 1 0 0,1 0 0 0 0,-1-1-1 0 0,1 1 1 0 0,-1-1-1 0 0,0 1 1 0 0,1-1 0 0 0,-1 1-1 0 0,0-1 1 0 0,1 0-1 0 0,-1 0 1 0 0,0 0 0 0 0,0 0 1 0 0,-1 0-1 0 0,1-1 0 0 0,0 1 1 0 0,-1 0-1 0 0,1 0 1 0 0,-1 0-1 0 0,1 0 0 0 0,-1 0 1 0 0,0 1-1 0 0,1-1 1 0 0,-1 0-1 0 0,0 0 0 0 0,-1-1 1 0 0,-30-22-103 0 0,31 23 106 0 0,0 1 9 0 0,1 0 0 0 0,0-1 0 0 0,-1 1 0 0 0,1 0 0 0 0,0 0 0 0 0,-1 0 0 0 0,1-1 0 0 0,0 1 0 0 0,-1 0 1 0 0,1 0-1 0 0,0 0 0 0 0,-1 0 0 0 0,1 0 0 0 0,-1 0 0 0 0,1-1 0 0 0,0 1 0 0 0,-1 0 0 0 0,1 0 0 0 0,-1 0 0 0 0,1 1 0 0 0,-1-1 0 0 0,1 0 0 0 0,0 0 0 0 0,-1 0 0 0 0,1 0 0 0 0,0 0 0 0 0,-1 0 0 0 0,1 0 0 0 0,-1 1 0 0 0,1-1 0 0 0,-1 0 0 0 0,-17 7 50 0 0,16-6-52 0 0,0 1 9 0 0,0 0 1 0 0,0 1-1 0 0,0-1 0 0 0,1 1 1 0 0,-1-1-1 0 0,1 1 0 0 0,-1 0 1 0 0,1 0-1 0 0,0-1 0 0 0,0 1 1 0 0,1 0-1 0 0,-1 0 1 0 0,1 0-1 0 0,-1 4 0 0 0,-2 6 9 0 0,-6 32 53 0 0,1 1 0 0 0,-2 74 0 0 0,5-57-44 0 0,-28 572 204 0 0,-5 48 247 0 0,-6 249 386 0 0,35-686-618 0 0,8-227-233 0 0,0 0-119 0 0,-1 0 0 0 0,-1 1 0 0 0,-10 32 0 0 0,4-35-1064 0 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9:16.840"/>
    </inkml:context>
    <inkml:brush xml:id="br0">
      <inkml:brushProperty name="width" value="0.05" units="cm"/>
      <inkml:brushProperty name="height" value="0.05" units="cm"/>
      <inkml:brushProperty name="color" value="#E71224"/>
    </inkml:brush>
  </inkml:definitions>
  <inkml:trace contextRef="#ctx0" brushRef="#br0">64 296 312 0 0,'-5'-3'558'0'0,"0"0"0"0"0,0-1 0 0 0,0 0 0 0 0,0 1 0 0 0,1-1 0 0 0,-1-1 0 0 0,-6-8 1 0 0,8 9-443 0 0,1 1 1 0 0,0-1 0 0 0,0 0 0 0 0,0 0 0 0 0,1 0 0 0 0,-1 0 0 0 0,1 0 0 0 0,0 0 0 0 0,0 0 0 0 0,0 0 0 0 0,1 0 0 0 0,0-1 0 0 0,-1 1 0 0 0,1 0 0 0 0,1 0-1 0 0,-1-1 1 0 0,2-6 0 0 0,0 2-22 0 0,0 1-1 0 0,1-1 1 0 0,0 1 0 0 0,1-1-1 0 0,-1 1 1 0 0,2 0-1 0 0,-1 0 1 0 0,1 1-1 0 0,0 0 1 0 0,1-1-1 0 0,0 2 1 0 0,0-1-1 0 0,0 1 1 0 0,1-1 0 0 0,0 2-1 0 0,0-1 1 0 0,0 1-1 0 0,1 0 1 0 0,0 1-1 0 0,0 0 1 0 0,12-5-1 0 0,-6 4-29 0 0,1 0 0 0 0,-1 1 0 0 0,1 1 0 0 0,0 1 0 0 0,1 0 0 0 0,-1 0-1 0 0,0 2 1 0 0,0 0 0 0 0,1 1 0 0 0,-1 0 0 0 0,25 6 0 0 0,-25-4-34 0 0,0 2 1 0 0,-1 0-1 0 0,1 0 1 0 0,-1 1-1 0 0,0 1 1 0 0,0 1-1 0 0,-1 0 1 0 0,24 19-1 0 0,-29-20-23 0 0,0 0 0 0 0,-1 1-1 0 0,1 0 1 0 0,-2 1-1 0 0,1-1 1 0 0,-1 1 0 0 0,-1 1-1 0 0,1-1 1 0 0,-1 1-1 0 0,-1 0 1 0 0,0 0-1 0 0,-1 0 1 0 0,4 17 0 0 0,-4-8-12 0 0,-1-1 1 0 0,-1 1 0 0 0,-1 0 0 0 0,0 0 0 0 0,-1 0 0 0 0,-2 0-1 0 0,0 0 1 0 0,0-1 0 0 0,-2 0 0 0 0,0 1 0 0 0,-1-2 0 0 0,-11 23 0 0 0,-10 12-22 0 0,-1-2 1 0 0,-61 81 0 0 0,59-93 50 0 0,-61 58 0 0 0,5-6 1042 0 0,85-89-832 0 0,18 3-119 0 0,7-1-56 0 0,209-53 16 0 0,-164 33-421 0 0,-38 8-242 0 0,-1 0-1 0 0,0-2 1 0 0,35-17-1 0 0,-3-8-3985 0 0,-39 18 2115 0 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9:17.280"/>
    </inkml:context>
    <inkml:brush xml:id="br0">
      <inkml:brushProperty name="width" value="0.05" units="cm"/>
      <inkml:brushProperty name="height" value="0.05" units="cm"/>
      <inkml:brushProperty name="color" value="#E71224"/>
    </inkml:brush>
  </inkml:definitions>
  <inkml:trace contextRef="#ctx0" brushRef="#br0">301 0 244 0 0,'-34'10'1185'0'0,"1"1"-1"0"0,-55 26 1 0 0,70-28-727 0 0,0 1 1 0 0,1 0-1 0 0,1 2 1 0 0,-1 0-1 0 0,2 0 1 0 0,-17 19-1 0 0,30-30-431 0 0,1 0 1 0 0,0 0-1 0 0,0 0 0 0 0,0 0 0 0 0,1 0 0 0 0,-1 1 0 0 0,0-1 0 0 0,0 0 0 0 0,1 1 1 0 0,-1-1-1 0 0,0 0 0 0 0,1 1 0 0 0,0-1 0 0 0,-1 1 0 0 0,1-1 0 0 0,0 1 0 0 0,0-1 0 0 0,0 1 1 0 0,0-1-1 0 0,0 1 0 0 0,0-1 0 0 0,0 1 0 0 0,0-1 0 0 0,0 1 0 0 0,1-1 0 0 0,-1 0 1 0 0,1 1-1 0 0,-1-1 0 0 0,1 1 0 0 0,0-1 0 0 0,-1 0 0 0 0,1 1 0 0 0,0-1 0 0 0,0 0 1 0 0,0 0-1 0 0,0 0 0 0 0,0 0 0 0 0,0 0 0 0 0,0 0 0 0 0,0 0 0 0 0,3 1 0 0 0,6 5 3 0 0,0 0 0 0 0,0-1 0 0 0,1-1 0 0 0,15 7 0 0 0,-11-6 25 0 0,40 19-42 0 0,100 49-168 0 0,-125-57 69 0 0,0 1-1 0 0,53 43 0 0 0,-74-53 98 0 0,0 1 0 0 0,0 0 0 0 0,-1 1 0 0 0,-1 0 0 0 0,0 0 0 0 0,0 0 0 0 0,-1 1 0 0 0,0 0 0 0 0,-1 0 0 0 0,0 1 0 0 0,3 14 0 0 0,-5-17 78 0 0,-1 1 1 0 0,0 0-1 0 0,0 0 0 0 0,-1 0 1 0 0,-1 1-1 0 0,0-1 1 0 0,0 0-1 0 0,-1 0 1 0 0,0 0-1 0 0,-1 0 0 0 0,0 0 1 0 0,0 0-1 0 0,-1 0 1 0 0,-5 10-1 0 0,-3-1 55 0 0,0 0-1 0 0,-1-1 1 0 0,-1-1-1 0 0,0 0 1 0 0,-2-1-1 0 0,0 0 1 0 0,0-1-1 0 0,-1-1 1 0 0,-1-1-1 0 0,-1 0 1 0 0,0-1-1 0 0,0-1 1 0 0,-1-1 0 0 0,-34 14-1 0 0,45-21-153 0 0,-1 0 0 0 0,0-1 1 0 0,0 0-1 0 0,0-1 0 0 0,0 0 0 0 0,0 0 0 0 0,0-1 1 0 0,0 0-1 0 0,-15-2 0 0 0,22 2-108 0 0,-1 0-1 0 0,1-1 1 0 0,-1 0-1 0 0,1 1 1 0 0,-1-1 0 0 0,1 0-1 0 0,-1 0 1 0 0,1 0 0 0 0,-1-1-1 0 0,1 1 1 0 0,0-1-1 0 0,0 1 1 0 0,0-1 0 0 0,0 0-1 0 0,0 1 1 0 0,0-1 0 0 0,0 0-1 0 0,1 0 1 0 0,-1-1-1 0 0,1 1 1 0 0,-1 0 0 0 0,1 0-1 0 0,0-1 1 0 0,0 1 0 0 0,0-1-1 0 0,0 1 1 0 0,0-1-1 0 0,1 1 1 0 0,-1-1 0 0 0,1 1-1 0 0,0-1 1 0 0,-1 0 0 0 0,1 1-1 0 0,0-1 1 0 0,1 0-1 0 0,-1 1 1 0 0,1-5 0 0 0,1-6-2525 0 0,5 2 203 0 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9:17.916"/>
    </inkml:context>
    <inkml:brush xml:id="br0">
      <inkml:brushProperty name="width" value="0.05" units="cm"/>
      <inkml:brushProperty name="height" value="0.05" units="cm"/>
      <inkml:brushProperty name="color" value="#E71224"/>
    </inkml:brush>
  </inkml:definitions>
  <inkml:trace contextRef="#ctx0" brushRef="#br0">328 359 476 0 0,'-9'-6'1223'0'0,"3"2"-589"0"0,-2 0-1 0 0,1 0 0 0 0,0 0 1 0 0,-1 1-1 0 0,0 0 1 0 0,0 0-1 0 0,0 1 1 0 0,0 0-1 0 0,0 0 0 0 0,-11 0 1 0 0,11 2-389 0 0,0 1 0 0 0,0 0 1 0 0,0 0-1 0 0,1 1 1 0 0,-1 0-1 0 0,0 0 0 0 0,1 1 1 0 0,-1 0-1 0 0,1 0 0 0 0,0 1 1 0 0,0 0-1 0 0,0 0 0 0 0,0 0 1 0 0,1 1-1 0 0,0 0 0 0 0,0 1 1 0 0,0-1-1 0 0,1 1 0 0 0,-10 12 1 0 0,5-2-25 0 0,0 0 1 0 0,0 1-1 0 0,2 0 1 0 0,0 1-1 0 0,1-1 1 0 0,1 1 0 0 0,-6 25-1 0 0,11-38-178 0 0,0 0 0 0 0,1 0-1 0 0,-1 0 1 0 0,1 0 0 0 0,0 0 0 0 0,0-1-1 0 0,0 1 1 0 0,1 0 0 0 0,0 0 0 0 0,0 0-1 0 0,0-1 1 0 0,0 1 0 0 0,1 0 0 0 0,0-1-1 0 0,0 1 1 0 0,0-1 0 0 0,5 7 0 0 0,-5-8-69 0 0,1 0 0 0 0,-1-1 0 0 0,0 0 0 0 0,1 0 0 0 0,-1 0-1 0 0,1 0 1 0 0,0 0 0 0 0,-1 0 0 0 0,1-1 0 0 0,0 1 0 0 0,0-1 0 0 0,0 0 0 0 0,0 0 0 0 0,1 0 0 0 0,-1 0 0 0 0,0 0 0 0 0,0-1 0 0 0,0 1 0 0 0,1-1 0 0 0,-1 0 0 0 0,0 0 0 0 0,1 0 0 0 0,-1-1 0 0 0,0 1 0 0 0,0-1 0 0 0,1 0 0 0 0,4-2 0 0 0,6-2-200 0 0,0-1 0 0 0,-1-1 0 0 0,0 0 0 0 0,0-1 0 0 0,-1 0 0 0 0,0-1 0 0 0,-1 0 0 0 0,1-1 0 0 0,-2-1 0 0 0,1 1 0 0 0,11-18 0 0 0,-6 7-164 0 0,-2 0-1 0 0,0-1 0 0 0,-1-1 1 0 0,-2 0-1 0 0,16-43 1 0 0,-18 39 70 0 0,-2 1 0 0 0,-1-1 1 0 0,-1 0-1 0 0,-2-1 0 0 0,1-27 1 0 0,-4 38 346 0 0,-1-1 1 0 0,0 1 0 0 0,-1 0-1 0 0,-1 0 1 0 0,-1 0-1 0 0,0 0 1 0 0,-1 1 0 0 0,-14-32-1 0 0,19 48 9 0 0,0-1-1 0 0,0 1 1 0 0,0 0-1 0 0,0-1 1 0 0,0 1-1 0 0,0 0 1 0 0,0 0-1 0 0,0-1 1 0 0,0 1-1 0 0,-1 0 1 0 0,1-1-1 0 0,0 1 1 0 0,0 0 0 0 0,0 0-1 0 0,0-1 1 0 0,0 1-1 0 0,0 0 1 0 0,-1 0-1 0 0,1-1 1 0 0,0 1-1 0 0,0 0 1 0 0,-1 0-1 0 0,1-1 1 0 0,0 1-1 0 0,0 0 1 0 0,0 0-1 0 0,-1 0 1 0 0,1 0-1 0 0,0 0 1 0 0,-1-1 0 0 0,1 1-1 0 0,0 0 1 0 0,0 0-1 0 0,-1 0 1 0 0,1 0-1 0 0,0 0 1 0 0,-1 0-1 0 0,1 0 1 0 0,0 0-1 0 0,0 0 1 0 0,-1 0-1 0 0,-1 17 579 0 0,8 41-381 0 0,-4-42 57 0 0,15 91 278 0 0,4-2 1 0 0,41 119-1 0 0,-61-219-800 0 0,23 61-454 0 0,-22-62-183 0 0,0 0 1 0 0,0 0-1 0 0,1-1 1 0 0,-1 1-1 0 0,1-1 1 0 0,0 0-1 0 0,6 7 1 0 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9:18.556"/>
    </inkml:context>
    <inkml:brush xml:id="br0">
      <inkml:brushProperty name="width" value="0.05" units="cm"/>
      <inkml:brushProperty name="height" value="0.05" units="cm"/>
      <inkml:brushProperty name="color" value="#E71224"/>
    </inkml:brush>
  </inkml:definitions>
  <inkml:trace contextRef="#ctx0" brushRef="#br0">15 282 540 0 0,'0'0'1646'0'0,"-3"3"-844"0"0,2 0-666 0 0,-1 0 1 0 0,0 0 0 0 0,1 0 0 0 0,0 1 0 0 0,-1-1 0 0 0,2 1 0 0 0,-1-1 0 0 0,0 1 0 0 0,1 0-1 0 0,-1-1 1 0 0,1 1 0 0 0,0-1 0 0 0,0 1 0 0 0,1 6 0 0 0,12 62 1126 0 0,-9-54-942 0 0,23 135 1718 0 0,-17-83-957 0 0,3-1 1 0 0,30 94 0 0 0,-42-162-1089 0 0,-1 0 0 0 0,0 1 0 0 0,0-1 0 0 0,1 0 0 0 0,-1 0 0 0 0,1 0 0 0 0,-1 1 0 0 0,1-1 0 0 0,0 0 0 0 0,-1 0 0 0 0,1 0 0 0 0,0 0 0 0 0,0 0 0 0 0,-1 0 0 0 0,1-1 0 0 0,0 1 0 0 0,0 0 0 0 0,0 0 0 0 0,0-1 0 0 0,0 1 0 0 0,0 0 0 0 0,0-1 0 0 0,1 1 0 0 0,-1-1 0 0 0,0 1 0 0 0,0-1 0 0 0,0 0 0 0 0,1 1 0 0 0,-1-1 0 0 0,0 0 0 0 0,0 0 0 0 0,2 0 0 0 0,-1 0-237 0 0,10-88-1246 0 0,-14 31 843 0 0,-2 1 1 0 0,-2-1-1 0 0,-23-90 0 0 0,-6-48-68 0 0,30 153 651 0 0,3 1 1 0 0,4-80 0 0 0,-1 116 89 0 0,-1 1-1 0 0,1-1 1 0 0,0 0-1 0 0,0 0 1 0 0,0 1 0 0 0,1-1-1 0 0,0 1 1 0 0,0-1-1 0 0,0 1 1 0 0,0 0 0 0 0,1-1-1 0 0,0 1 1 0 0,0 1-1 0 0,0-1 1 0 0,0 0 0 0 0,0 1-1 0 0,8-7 1 0 0,-5 7 16 0 0,-1 0 0 0 0,1 0 0 0 0,0 0 0 0 0,0 0 0 0 0,1 1 0 0 0,-1 0 1 0 0,0 0-1 0 0,1 1 0 0 0,-1 0 0 0 0,1 0 0 0 0,12 0 0 0 0,-6 1 32 0 0,0 1 0 0 0,0 0 0 0 0,-1 1 0 0 0,1 0 0 0 0,-1 1 0 0 0,1 1 0 0 0,-1 0 0 0 0,0 1 0 0 0,0 0 0 0 0,-1 0 0 0 0,0 1 0 0 0,0 1 0 0 0,12 9 0 0 0,-18-12-30 0 0,0 0 0 0 0,0 1 0 0 0,-1 0 1 0 0,0-1-1 0 0,0 2 0 0 0,0-1 0 0 0,0 0 0 0 0,-1 1 0 0 0,0 0 0 0 0,0-1 0 0 0,-1 1 0 0 0,0 0 1 0 0,0 1-1 0 0,0-1 0 0 0,0 0 0 0 0,-1 1 0 0 0,0-1 0 0 0,-1 0 0 0 0,1 1 0 0 0,-1-1 0 0 0,-1 1 1 0 0,1-1-1 0 0,-1 1 0 0 0,0-1 0 0 0,0 1 0 0 0,-1-1 0 0 0,0 0 0 0 0,0 0 0 0 0,0 0 0 0 0,-7 11 1 0 0,2-5-10 0 0,0 1 0 0 0,-1-1 1 0 0,-1-1-1 0 0,0 1 0 0 0,-1-1 1 0 0,0-1-1 0 0,0 0 0 0 0,-1 0 1 0 0,-1-1-1 0 0,1-1 0 0 0,-1 0 1 0 0,-23 12-1 0 0,21-14-75 0 0,0-1-1 0 0,-1 0 1 0 0,0-1 0 0 0,1 0-1 0 0,-21 1 1 0 0,28-4-82 0 0,-1 0-1 0 0,1-1 1 0 0,-1 0 0 0 0,0-1-1 0 0,1 1 1 0 0,-1-1 0 0 0,0-1-1 0 0,1 1 1 0 0,0-1 0 0 0,-1-1-1 0 0,1 0 1 0 0,-8-3-1 0 0,12 4-164 0 0,1 0 0 0 0,-1 0 0 0 0,0 0 1 0 0,1 0-1 0 0,0 0 0 0 0,-1-1 0 0 0,1 1 0 0 0,0-1 0 0 0,0 0 0 0 0,0 1 0 0 0,0-1 0 0 0,1 0 0 0 0,-1 0 0 0 0,1 0 0 0 0,0 0 0 0 0,-1-4 0 0 0,-1-5-1818 0 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9:21.101"/>
    </inkml:context>
    <inkml:brush xml:id="br0">
      <inkml:brushProperty name="width" value="0.05" units="cm"/>
      <inkml:brushProperty name="height" value="0.05" units="cm"/>
      <inkml:brushProperty name="color" value="#E71224"/>
    </inkml:brush>
  </inkml:definitions>
  <inkml:trace contextRef="#ctx0" brushRef="#br0">1 1 88 0 0,'0'0'295'0'0,"12"0"4162"0"0,5 467-2825 0 0,-12-178-1357 0 0,-10 70 1 0 0,0-262-198 0 0,-12 139 146 0 0,15-203-194 0 0,2 1 1 0 0,2-1 0 0 0,9 58 0 0 0,-8-70-15 0 0,39 241-115 0 0,-41-253 110 0 0,0-1 0 0 0,0 0 0 0 0,1 0 0 0 0,5 15 0 0 0,1-4 28 0 0,4 6-42 0 0,-11-24 8 0 0,1 1 8 0 0,5 2-8 0 0,0 0 1 0 0,0 0-1 0 0,0-1 0 0 0,1 0 0 0 0,-1 0 1 0 0,1-1-1 0 0,-1 1 0 0 0,1-2 0 0 0,0 1 1 0 0,12 0-1 0 0,16 0 46 0 0,38-2 0 0 0,-29-1-26 0 0,274-20 170 0 0,-58 0-102 0 0,-16 13-47 0 0,429-17-13 0 0,-469 13 5 0 0,436 23 166 0 0,-126 14-115 0 0,2-35-95 0 0,-14-57 24 0 0,-260 29 25 0 0,-212 33-49 0 0,402-43 36 0 0,-324 47-7 0 0,-106 1-15 0 0,8 0-10 0 0,-10 0-59 0 0,-1 0 0 0 0,0 0 1 0 0,1 0-1 0 0,-1 0 0 0 0,0 0 1 0 0,1 0-1 0 0,-1 0 0 0 0,0 0 1 0 0,1 0-1 0 0,-1-1 0 0 0,0 1 1 0 0,0 0-1 0 0,1 0 0 0 0,-1 0 1 0 0,0 0-1 0 0,0 0 0 0 0,1-1 1 0 0,-1 1-1 0 0,0 0 0 0 0,0 0 1 0 0,1 0-1 0 0,-1-1 0 0 0,0 1 1 0 0,0 0-1 0 0,0 0 0 0 0,1-1 1 0 0,-1 1-1 0 0,0 0 0 0 0,0-1 1 0 0,0 1-1 0 0,0 0 0 0 0,0 0 1 0 0,0-1-1 0 0,0 1 0 0 0,0 0 1 0 0,0-1-1 0 0,1 1 0 0 0,-1 0 1 0 0,0-1-1 0 0,-1 1 0 0 0,1 0 1 0 0,0 0-1 0 0,0-1 0 0 0,0 1 1 0 0,0 0-1 0 0,0-1 0 0 0,0 1 1 0 0,-7-17-2041 0 0,0 0 161 0 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9:21.667"/>
    </inkml:context>
    <inkml:brush xml:id="br0">
      <inkml:brushProperty name="width" value="0.05" units="cm"/>
      <inkml:brushProperty name="height" value="0.05" units="cm"/>
      <inkml:brushProperty name="color" value="#E71224"/>
    </inkml:brush>
  </inkml:definitions>
  <inkml:trace contextRef="#ctx0" brushRef="#br0">107 9 912 0 0,'-17'-8'2347'0'0,"15"8"-2210"0"0,0 0-1 0 0,0 0 1 0 0,-1 0 0 0 0,1 0 0 0 0,0 0-1 0 0,0 0 1 0 0,0 1 0 0 0,0-1-1 0 0,0 1 1 0 0,0-1 0 0 0,0 1 0 0 0,0 0-1 0 0,0-1 1 0 0,0 1 0 0 0,0 0 0 0 0,0 1-1 0 0,1-1 1 0 0,-4 2 0 0 0,3 0-49 0 0,-1 0 1 0 0,1-1 0 0 0,0 1 0 0 0,1 0-1 0 0,-1 0 1 0 0,0 0 0 0 0,1 0-1 0 0,0 0 1 0 0,-1 1 0 0 0,1-1 0 0 0,-1 6-1 0 0,-10 67 683 0 0,3 0 0 0 0,3 140 0 0 0,5-141-438 0 0,22 394 1239 0 0,-19-445-1509 0 0,17 152 411 0 0,3 43 62 0 0,-18-138-373 0 0,4 103 166 0 0,3 106 84 0 0,0-233-1367 0 0,-4-51 320 0 0,-14-56-6867 0 0,5 35 5237 0 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9:23.241"/>
    </inkml:context>
    <inkml:brush xml:id="br0">
      <inkml:brushProperty name="width" value="0.05" units="cm"/>
      <inkml:brushProperty name="height" value="0.05" units="cm"/>
      <inkml:brushProperty name="color" value="#E71224"/>
    </inkml:brush>
  </inkml:definitions>
  <inkml:trace contextRef="#ctx0" brushRef="#br0">216 55 16 0 0,'-3'-3'337'0'0,"1"1"1"0"0,-1-1-1 0 0,1 0 0 0 0,0 0 0 0 0,0 0 1 0 0,1 0-1 0 0,-1 0 0 0 0,1-1 1 0 0,-3-5-1 0 0,-4-9 3475 0 0,12 27-3480 0 0,9 19 6 0 0,-2 2 0 0 0,16 59-1 0 0,7 77 298 0 0,-30-143-562 0 0,15 98 451 0 0,-5 1-1 0 0,-4 244 0 0 0,-22-178-45 0 0,-43 230-1 0 0,31-291-1148 0 0,24-126 448 0 0,-1 4-549 0 0,0-6 303 0 0,-4-11 145 0 0,-3-23 75 0 0,-12-201-1485 0 0,2 28 742 0 0,-52-416 79 0 0,62 568 1633 0 0,-1-92 0 0 0,9 145-237 0 0,2 11-346 0 0,23 154 391 0 0,-22-133-468 0 0,22 224 477 0 0,-11-96-161 0 0,0 75 333 0 0,-8-166-678 0 0,-3-57-130 0 0,-1-9-84 0 0,-1-5-897 0 0,-33-303-522 0 0,19 210 1321 0 0,-60-320-508 0 0,31 197 522 0 0,33 176 247 0 0,3 22 127 0 0,2 1 0 0 0,-2-42 0 0 0,6 63 203 0 0,1 10-187 0 0,54 451 726 0 0,-47-362-719 0 0,12 602-642 0 0,-30-861-816 0 0,2 45 528 0 0,-3-30-1431 0 0,2 76 949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07.055"/>
    </inkml:context>
    <inkml:brush xml:id="br0">
      <inkml:brushProperty name="width" value="0.05" units="cm"/>
      <inkml:brushProperty name="height" value="0.05" units="cm"/>
      <inkml:brushProperty name="color" value="#E71224"/>
    </inkml:brush>
  </inkml:definitions>
  <inkml:trace contextRef="#ctx0" brushRef="#br0">47 1 156 0 0,'0'0'3844'0'0,"3"3"-3485"0"0,-1 1-223 0 0,1-1 0 0 0,0 1-1 0 0,-1 0 1 0 0,0 0 0 0 0,0 0 0 0 0,0 0-1 0 0,-1 0 1 0 0,1 0 0 0 0,-1 1 0 0 0,0-1-1 0 0,0 0 1 0 0,-1 1 0 0 0,1-1 0 0 0,-1 7-1 0 0,0 13 503 0 0,-5 37 1 0 0,1-22-258 0 0,-31 246 1787 0 0,7-74-1021 0 0,27-197-1285 0 0,1 0 1 0 0,1 0-1 0 0,0 0 1 0 0,1 0 0 0 0,0 0-1 0 0,5 15 1 0 0,3-5-5989 0 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9:26.722"/>
    </inkml:context>
    <inkml:brush xml:id="br0">
      <inkml:brushProperty name="width" value="0.05" units="cm"/>
      <inkml:brushProperty name="height" value="0.05" units="cm"/>
      <inkml:brushProperty name="color" value="#E71224"/>
    </inkml:brush>
  </inkml:definitions>
  <inkml:trace contextRef="#ctx0" brushRef="#br0">253 312 112 0 0,'0'0'753'0'0,"-1"7"-372"0"0,-5 181 1255 0 0,-14 178 429 0 0,-5-173-1004 0 0,-6-13-32 0 0,16-113-587 0 0,9-35-164 0 0,6-30-183 0 0,1-8-148 0 0,34-328-646 0 0,-24 218 412 0 0,-1-36-94 0 0,11-89-236 0 0,4 75 387 0 0,-25 324 1636 0 0,-23 289-266 0 0,9-223-529 0 0,9-144-356 0 0,-4 118 516 0 0,21-136-497 0 0,-8-68-343 0 0,1-2 28 0 0,0-2 0 0 0,0 1 0 0 0,-1 0 0 0 0,0-1 0 0 0,0 0 0 0 0,1-11 0 0 0,14-73-299 0 0,-14 62 226 0 0,12-102-525 0 0,0-216 0 0 0,-16 271 450 0 0,-10-377-862 0 0,7 416 970 0 0,-7-91 105 0 0,9 129 460 0 0,-1 14-315 0 0,-14 325 736 0 0,15-262-742 0 0,-7 201 418 0 0,0 108 326 0 0,6-331-740 0 0,0-13 24 0 0,2 0 0 0 0,7 45 0 0 0,-5-44-1 0 0,-3-30-193 0 0,1-1 0 0 0,0 1 0 0 0,5 18 0 0 0,-5-27-95 0 0,6-18-210 0 0,-2 9 258 0 0,-3-3-17 0 0,0 0 0 0 0,0 0 0 0 0,-1 0 0 0 0,-1 0 0 0 0,1 0 0 0 0,-2 0 1 0 0,-2-20-1 0 0,0-9-111 0 0,-26-232-814 0 0,12 149 625 0 0,-46-230-521 0 0,39 237 741 0 0,24 114 182 0 0,0-1 0 0 0,0 1 0 0 0,0-1 0 0 0,0 1 0 0 0,0-1 0 0 0,0 1 0 0 0,-1-1 0 0 0,1 1-1 0 0,-1-1 1 0 0,1 1 0 0 0,-1 0 0 0 0,0-1 0 0 0,1 1 0 0 0,-1 0 0 0 0,0-1 0 0 0,-2-1 0 0 0,0 28 191 0 0,3 51 44 0 0,12 136 347 0 0,0 55 5 0 0,2-17 198 0 0,-12-237-1253 0 0,0-14 118 0 0,2-25-65 0 0,1-46-157 0 0,-24-221-1583 0 0,18 278 2018 0 0,-53-555-2399 0 0,50 524 2441 0 0,2 0-1 0 0,6-85 0 0 0,-4 130 87 0 0,0 0 1 0 0,0 0-1 0 0,0 0 0 0 0,0 0 0 0 0,0 0 0 0 0,0 0 0 0 0,0 0 0 0 0,0 0 0 0 0,1 1 0 0 0,-1-1 0 0 0,0 0 0 0 0,1 0 0 0 0,-1 0 0 0 0,0 0 1 0 0,1 0-1 0 0,-1 0 0 0 0,1 1 0 0 0,-1-1 0 0 0,1 0 0 0 0,-1 0 0 0 0,1 1 0 0 0,0-1 0 0 0,0 0 0 0 0,0 1 6 0 0,0 1-1 0 0,-1-1 0 0 0,1 0 1 0 0,0 1-1 0 0,0-1 0 0 0,-1 1 1 0 0,1-1-1 0 0,0 1 0 0 0,-1 0 1 0 0,1-1-1 0 0,-1 1 0 0 0,1-1 0 0 0,-1 1 1 0 0,1 0-1 0 0,-1 0 0 0 0,1-1 1 0 0,-1 1-1 0 0,0 0 0 0 0,1 1 1 0 0,16 46 619 0 0,-6 13-54 0 0,-2 0 1 0 0,0 87 0 0 0,-9-147-648 0 0,0 0 1 0 0,0-1-1 0 0,1 1 1 0 0,-1 0-1 0 0,0 0 1 0 0,0 0 0 0 0,0 0-1 0 0,1 0 1 0 0,-1-1-1 0 0,0 1 1 0 0,1 0-1 0 0,-1 0 1 0 0,1-1-1 0 0,-1 1 1 0 0,1 0-1 0 0,-1-1 1 0 0,1 1 0 0 0,-1 0-1 0 0,1-1 1 0 0,0 1-1 0 0,-1-1 1 0 0,1 1-1 0 0,1 0 1 0 0,2-16-79 0 0,-1-1 0 0 0,-1 0 0 0 0,0 0 0 0 0,-1 0 1 0 0,-1 0-1 0 0,0-1 0 0 0,-1 1 0 0 0,-1 0 0 0 0,-6-25 0 0 0,0 11 50 0 0,-6-13 583 0 0,13 41 181 0 0,-1 3-658 0 0,1 1 0 0 0,-1-1 1 0 0,0 0-1 0 0,1 0 0 0 0,-1 1 1 0 0,1-1-1 0 0,0 1 0 0 0,-1-1 0 0 0,1 1 1 0 0,-2 2-1 0 0,3-3 4 0 0,-4 4 83 0 0,1-1 1 0 0,0 1-1 0 0,0 0 0 0 0,0 0 0 0 0,1 0 0 0 0,-4 9 0 0 0,-4 7 247 0 0,9-19-290 0 0,-2 5 62 0 0,2-5-166 0 0,0-7-171 0 0,29-177-568 0 0,-15 106 665 0 0,11 131 592 0 0,-3 31-1 0 0,10 103 1 0 0,-15-81-112 0 0,-5-42-91 0 0,20 139 650 0 0,-25-160-511 0 0,18 63 1 0 0,-23-107-440 0 0,-1 0 1 0 0,1 0-1 0 0,-1 0 0 0 0,0 0 0 0 0,1 0 1 0 0,-1 0-1 0 0,0 1 0 0 0,0-1 1 0 0,0 0-1 0 0,0 0 0 0 0,0 0 0 0 0,0 0 1 0 0,0 0-1 0 0,0 0 0 0 0,0 0 1 0 0,-1 1-1 0 0,0 0 0 0 0,1-2-14 0 0,-1 0 1 0 0,1 0-1 0 0,-1 0 1 0 0,0 0-1 0 0,1 0 0 0 0,-1-1 1 0 0,1 1-1 0 0,-1 0 0 0 0,1 0 1 0 0,-1-1-1 0 0,1 1 1 0 0,-1 0-1 0 0,1-1 0 0 0,-1 1 1 0 0,1-1-1 0 0,-1 1 0 0 0,1-1 1 0 0,-1 1-1 0 0,1-1 0 0 0,0 1 1 0 0,-1-1-1 0 0,-25-39-1064 0 0,-28-84 199 0 0,-42-151 0 0 0,76 219 766 0 0,-39-76 0 0 0,26 63 434 0 0,33 68-289 0 0,0 0 0 0 0,-1 1-1 0 0,1-1 1 0 0,0 0 0 0 0,0 0-1 0 0,-1 1 1 0 0,1-1 0 0 0,0 0 0 0 0,-1 1-1 0 0,1-1 1 0 0,-1 1 0 0 0,1-1-1 0 0,-1 0 1 0 0,1 1 0 0 0,-1-1-1 0 0,0 1 1 0 0,1-1 0 0 0,-1 1 0 0 0,1 0-1 0 0,-1-1 1 0 0,0 1 0 0 0,1 0-1 0 0,-2-1 1 0 0,1 1 7 0 0,1 1-1 0 0,-1-1 1 0 0,1 0-1 0 0,-1 1 0 0 0,1-1 1 0 0,-1 1-1 0 0,1-1 1 0 0,0 1-1 0 0,-1-1 1 0 0,1 1-1 0 0,-1-1 1 0 0,1 1-1 0 0,0-1 1 0 0,0 1-1 0 0,-1 0 1 0 0,1-1-1 0 0,0 1 1 0 0,0-1-1 0 0,0 1 1 0 0,-1 1-1 0 0,0 5 57 0 0,0-1 0 0 0,0 1 0 0 0,1 0 0 0 0,0 11 0 0 0,34 358 1284 0 0,-29-269-1039 0 0,-5-69-154 0 0,2 1 0 0 0,1-1 0 0 0,17 72 0 0 0,5-54-784 0 0,-16-73 200 0 0,-5 11 318 0 0,0-8-101 0 0,-1 0 0 0 0,0 0 0 0 0,-1 0 0 0 0,0-1 1 0 0,-1 1-1 0 0,-2-25 0 0 0,1 0-114 0 0,4-175-1157 0 0,4-69-62 0 0,-8 280 1521 0 0,9-102-469 0 0,-7 89 443 0 0,1 1-1 0 0,1 0 1 0 0,0 1 0 0 0,11-27 0 0 0,-15 40 51 0 0,0 0 1 0 0,1 0-1 0 0,-1 0 1 0 0,0 1 0 0 0,1-1-1 0 0,-1 0 1 0 0,1 0-1 0 0,-1 1 1 0 0,1-1 0 0 0,-1 0-1 0 0,1 1 1 0 0,-1-1-1 0 0,1 1 1 0 0,0-1 0 0 0,-1 1-1 0 0,1-1 1 0 0,0 1-1 0 0,-1-1 1 0 0,1 1 0 0 0,0 0-1 0 0,0-1 1 0 0,-1 1-1 0 0,1 0 1 0 0,0 0 0 0 0,0-1-1 0 0,0 1 1 0 0,0 0-1 0 0,0 0 1 0 0,1 0 4 0 0,-1 1 0 0 0,1 0 0 0 0,-1-1 0 0 0,1 1 1 0 0,-1 0-1 0 0,0-1 0 0 0,1 1 0 0 0,-1 0 0 0 0,0 0 0 0 0,0 0 0 0 0,1 0 0 0 0,-1 0 1 0 0,1 3-1 0 0,4 3 77 0 0,0 1 1 0 0,-1 0 0 0 0,6 14-1 0 0,1 8 106 0 0,-1 1 0 0 0,-2 0 0 0 0,-1 1 0 0 0,-2-1 0 0 0,3 34 0 0 0,1 4 178 0 0,-1 26 265 0 0,-8-65-255 0 0,6 33-1 0 0,-7-63-399 0 0,0 0 1 0 0,0 0-1 0 0,0 0 1 0 0,0 0-1 0 0,0 0 0 0 0,0 0 1 0 0,0 0-1 0 0,0-1 0 0 0,1 1 1 0 0,-1 0-1 0 0,0 0 0 0 0,0 0 1 0 0,0 0-1 0 0,0 0 1 0 0,0 0-1 0 0,0 0 0 0 0,0 0 1 0 0,0 0-1 0 0,0 0 0 0 0,0 0 1 0 0,0 0-1 0 0,1 0 0 0 0,-1 0 1 0 0,0 0-1 0 0,0 0 1 0 0,0 0-1 0 0,0 0 0 0 0,0 0 1 0 0,0 0-1 0 0,0 0 0 0 0,0 0 1 0 0,0 0-1 0 0,0 0 0 0 0,1 0 1 0 0,-1 0-1 0 0,0 0 1 0 0,0 0-1 0 0,0 0 0 0 0,0 0 1 0 0,0 0-1 0 0,0 0 0 0 0,0 0 1 0 0,0 0-1 0 0,0 0 0 0 0,0 0 1 0 0,1 1-1 0 0,3-20-123 0 0,2-32-57 0 0,-6-30-105 0 0,-13-103 0 0 0,3 28 194 0 0,9 121 792 0 0,1 488 1142 0 0,1-393-1534 0 0,9 58-1 0 0,-4-65-71 0 0,-6-52-247 0 0,-1 0 0 0 0,1 0 0 0 0,0-1 0 0 0,0 1 0 0 0,0 0 1 0 0,0 0-1 0 0,0 0 0 0 0,0 0 0 0 0,1 0 0 0 0,-1-1 0 0 0,0 1 1 0 0,0 0-1 0 0,1 0 0 0 0,-1 0 0 0 0,0-1 0 0 0,1 1 1 0 0,-1 0-1 0 0,1 0 0 0 0,-1-1 0 0 0,1 1 0 0 0,-1 0 0 0 0,1-1 1 0 0,0 2-1 0 0,9-17-189 0 0,3-37-172 0 0,-11-7 34 0 0,-3 0 0 0 0,-2 0 0 0 0,-2 1 0 0 0,-3-1-1 0 0,-23-83 1 0 0,115 615 2717 0 0,-65-340-1845 0 0,-10-97-345 0 0,-1 8-216 0 0,-8-42-93 0 0,1-7-462 0 0,3-25 194 0 0,-2 0 0 0 0,-1 1 0 0 0,-5-48 0 0 0,-19-96-607 0 0,19 147 882 0 0,-21-120-374 0 0,-7-45 47 0 0,26 127 631 0 0,6 63 659 0 0,1 10-627 0 0,20 116 500 0 0,55 265 1045 0 0,-74-380-1759 0 0,1-1 1 0 0,0 1-1 0 0,1 0 1 0 0,0-1-1 0 0,5 10 1 0 0,-8-18-141 0 0,1-5-510 0 0,1-7 450 0 0,1 0-1 0 0,-2-1 1 0 0,0 1-1 0 0,0-1 1 0 0,0-21-1 0 0,-7-67-685 0 0,2 43 457 0 0,-4-16-89 0 0,-3 0-1 0 0,-22-85 0 0 0,14 78 373 0 0,15 71 805 0 0,2 9-263 0 0,-2 20-131 0 0,4 45-6 0 0,10 62 603 0 0,5 0 1 0 0,36 133-1 0 0,-35-202-520 0 0,-13-53-413 0 0,1-11-52 0 0,2-11-43 0 0,-6 16 174 0 0,2-15-124 0 0,-1-1-1 0 0,-1 0 0 0 0,0 0 0 0 0,-1 1 0 0 0,-1-1 1 0 0,-3-20-1 0 0,0 0-37 0 0,-4-40-222 0 0,-3 1 1 0 0,-28-98-1 0 0,19 123 527 0 0,19 49 43 0 0,1 10-45 0 0,46 575 1461 0 0,-33-479-1376 0 0,-4 0 0 0 0,-7 142 1 0 0,-3-235-271 0 0,0 0 0 0 0,-1 0 1 0 0,0 0-1 0 0,0 0 0 0 0,-1-1 1 0 0,-1 1-1 0 0,0-1 1 0 0,0 0-1 0 0,-9 15 0 0 0,12-24 17 0 0,1-1-1 0 0,-1 1 0 0 0,1 0 0 0 0,-1-1 0 0 0,1 1 1 0 0,-1 0-1 0 0,0-1 0 0 0,1 1 0 0 0,-1-1 1 0 0,0 1-1 0 0,1-1 0 0 0,-1 0 0 0 0,0 1 0 0 0,0-1 1 0 0,1 0-1 0 0,-1 1 0 0 0,0-1 0 0 0,0 0 0 0 0,0 0 1 0 0,0 0-1 0 0,1 0 0 0 0,-1 1 0 0 0,0-1 0 0 0,0 0 1 0 0,0-1-1 0 0,0 1 0 0 0,1 0 0 0 0,-1 0 0 0 0,0 0 1 0 0,0 0-1 0 0,0-1 0 0 0,0 1 0 0 0,1 0 0 0 0,-1-1 1 0 0,0 1-1 0 0,1-1 0 0 0,-1 1 0 0 0,0-1 0 0 0,0 1 1 0 0,1-1-1 0 0,-1 1 0 0 0,1-1 0 0 0,-2 0 0 0 0,-22-28-396 0 0,3-17 55 0 0,16 34 288 0 0,-1 0 0 0 0,0 0 1 0 0,-13-19-1 0 0,15 22 126 0 0,1 0 15 0 0,3 9-60 0 0,0 0 0 0 0,0 0 0 0 0,0 0 0 0 0,0 0 1 0 0,0 0-1 0 0,0 0 0 0 0,0 0 0 0 0,-1 0 0 0 0,1 0 0 0 0,0 0 1 0 0,0 0-1 0 0,0 0 0 0 0,0 0 0 0 0,0 1 0 0 0,0-1 0 0 0,0 0 1 0 0,0 0-1 0 0,0 0 0 0 0,0 0 0 0 0,0 0 0 0 0,0 0 1 0 0,0 0-1 0 0,0 0 0 0 0,0 0 0 0 0,0 0 0 0 0,0 0 0 0 0,0 0 1 0 0,-1 0-1 0 0,1 0 0 0 0,0 0 0 0 0,0 0 0 0 0,0 0 0 0 0,0 0 1 0 0,0 0-1 0 0,0 0 0 0 0,0 0 0 0 0,0 0 0 0 0,0 0 0 0 0,0 0 1 0 0,0 0-1 0 0,0 0 0 0 0,0 0 0 0 0,0 0 0 0 0,-1 0 0 0 0,1 0 1 0 0,0 0-1 0 0,0 0 0 0 0,0 0 0 0 0,0 0 0 0 0,0 0 1 0 0,0 0-1 0 0,0-1 0 0 0,0 1 0 0 0,-2 9 57 0 0,1-1-1 0 0,0 1 1 0 0,1-1-1 0 0,0 1 1 0 0,0-1-1 0 0,1 1 1 0 0,2 14-1 0 0,-2-17-32 0 0,0-1-1 0 0,-1 0 0 0 0,0 0 1 0 0,0 0-1 0 0,-1 0 1 0 0,1 1-1 0 0,-1-1 1 0 0,0 0-1 0 0,-3 8 1 0 0,2-8-20 0 0,-1 0 0 0 0,1 0 1 0 0,-1 0-1 0 0,0 0 1 0 0,0 0-1 0 0,-5 6 0 0 0,-12 18 21 0 0,18-26-30 0 0,0-1 0 0 0,0 0 1 0 0,-1 0-1 0 0,1 0 0 0 0,-1 0 0 0 0,1 0 0 0 0,-1 0 1 0 0,0-1-1 0 0,0 1 0 0 0,0-1 0 0 0,0 0 0 0 0,0 0 1 0 0,-3 1-1 0 0,-30 7 22 0 0,34-9-22 0 0,0 0 6 0 0,-6 1 0 0 0,6 0 13 0 0,7 0-12 0 0,14 5-7 0 0,-14-5 1 0 0,12-4 7 0 0,1 0-1 0 0,1-1-1 0 0,-1-1 1 0 0,19-7 0 0 0,56-19 1 0 0,-93 31-13 0 0,0-1 0 0 0,0 1 0 0 0,1 0 0 0 0,-1 0 0 0 0,0 0-1 0 0,0 0 1 0 0,1 0 0 0 0,-1-1 0 0 0,0 1 0 0 0,0 0-1 0 0,1 0 1 0 0,-1 0 0 0 0,0 0 0 0 0,0 0 0 0 0,1 0-1 0 0,-1 0 1 0 0,0 0 0 0 0,1 0 0 0 0,-1 0 0 0 0,0 0 0 0 0,0 0-1 0 0,1 0 1 0 0,-1 0 0 0 0,0 0 0 0 0,1 1 0 0 0,-1-1-1 0 0,0 0 1 0 0,0 0 0 0 0,1 0 0 0 0,-1 0 0 0 0,0 0-1 0 0,0 1 1 0 0,0-1 0 0 0,1 0 0 0 0,-1 0 0 0 0,0 0 0 0 0,0 1-1 0 0,0-1 1 0 0,0 0 0 0 0,1 0 0 0 0,-1 1 0 0 0,0-1-1 0 0,0 0 1 0 0,0 1 0 0 0,-5 14-24 0 0,-20 17 0 0 0,-33 15-72 0 0,-4 3-733 0 0,30-28-988 0 0,31-21 1396 0 0,-1 8-2542 0 0,1-7 1557 0 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9:28.720"/>
    </inkml:context>
    <inkml:brush xml:id="br0">
      <inkml:brushProperty name="width" value="0.05" units="cm"/>
      <inkml:brushProperty name="height" value="0.05" units="cm"/>
      <inkml:brushProperty name="color" value="#E71224"/>
    </inkml:brush>
  </inkml:definitions>
  <inkml:trace contextRef="#ctx0" brushRef="#br0">21 57 460 0 0,'-20'-55'6000'0'0,"19"54"-4876"0"0,2 8-861 0 0,5 53 185 0 0,5 85 276 0 0,-2 358 941 0 0,-9-491-1779 0 0,1-1-1 0 0,0 1 1 0 0,1 0 0 0 0,1 0 0 0 0,6 21 0 0 0,-8-33 85 0 0,-1 1 0 0 0,0-1 0 0 0,0 0 0 0 0,1 0-1 0 0,-1 1 1 0 0,0-1 0 0 0,0 0 0 0 0,1 0 0 0 0,-1 1 0 0 0,0-1 0 0 0,1 0 0 0 0,-1 0 0 0 0,0 0 0 0 0,1 1 0 0 0,-1-1-1 0 0,0 0 1 0 0,1 0 0 0 0,-1 0 0 0 0,0 0 0 0 0,1 0 0 0 0,-1 0 0 0 0,1 0 0 0 0,-1 0 0 0 0,0 0 0 0 0,1 0 0 0 0,-1 0-1 0 0,0 0 1 0 0,1 0 0 0 0,-1 0 0 0 0,1 0 0 0 0,-1 0 0 0 0,0 0 0 0 0,1 0 0 0 0,-1-1 0 0 0,0 1 0 0 0,1 0 0 0 0,-1 0-1 0 0,0 0 1 0 0,1-1 0 0 0,-1 1 0 0 0,0 0 0 0 0,0 0 0 0 0,1-1 0 0 0,-1 1 0 0 0,14-12-465 0 0,-14 12 484 0 0,5-6-384 0 0,0 0 1 0 0,0 0-1 0 0,-1 0 0 0 0,0-1 0 0 0,0 0 1 0 0,0 1-1 0 0,-1-1 0 0 0,0-1 0 0 0,0 1 1 0 0,-1 0-1 0 0,2-12 0 0 0,7-17-1555 0 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9:29.047"/>
    </inkml:context>
    <inkml:brush xml:id="br0">
      <inkml:brushProperty name="width" value="0.05" units="cm"/>
      <inkml:brushProperty name="height" value="0.05" units="cm"/>
      <inkml:brushProperty name="color" value="#E71224"/>
    </inkml:brush>
  </inkml:definitions>
  <inkml:trace contextRef="#ctx0" brushRef="#br0">1 0 4 0 0,'2'5'668'0'0,"21"61"385"0"0,-3 2 0 0 0,-3 0 1 0 0,11 90-1 0 0,10 47 271 0 0,-13-75-841 0 0,-15-72-860 0 0,-7-45 79 0 0,1 8-1305 0 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9:29.374"/>
    </inkml:context>
    <inkml:brush xml:id="br0">
      <inkml:brushProperty name="width" value="0.05" units="cm"/>
      <inkml:brushProperty name="height" value="0.05" units="cm"/>
      <inkml:brushProperty name="color" value="#E71224"/>
    </inkml:brush>
  </inkml:definitions>
  <inkml:trace contextRef="#ctx0" brushRef="#br0">58 21 28 0 0,'-23'-2'2124'0'0,"-10"2"496"0"0,31 0-1081 0 0,6 4-1062 0 0,3 0-310 0 0,1 0 0 0 0,-1 0 0 0 0,1 0 0 0 0,0-1 0 0 0,0 0-1 0 0,0-1 1 0 0,1 1 0 0 0,-1-2 0 0 0,1 1 0 0 0,-1-1 0 0 0,1 0 0 0 0,11-1 0 0 0,21 0 284 0 0,51-8 0 0 0,41-10-88 0 0,42-5-1835 0 0,-152 20 848 0 0,2 1-366 0 0,-5 2-2673 0 0,-5 2 1709 0 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9:29.746"/>
    </inkml:context>
    <inkml:brush xml:id="br0">
      <inkml:brushProperty name="width" value="0.05" units="cm"/>
      <inkml:brushProperty name="height" value="0.05" units="cm"/>
      <inkml:brushProperty name="color" value="#E71224"/>
    </inkml:brush>
  </inkml:definitions>
  <inkml:trace contextRef="#ctx0" brushRef="#br0">0 5 292 0 0,'0'0'2690'0'0,"8"-2"-2179"0"0,31 0 176 0 0,0 1 0 0 0,1 2 0 0 0,60 9 0 0 0,-52-4-409 0 0,356 44 364 0 0,-380-48-1749 0 0,1 0 0 0 0,-1-2 0 0 0,42-5 1 0 0,-45 1-432 0 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9:30.646"/>
    </inkml:context>
    <inkml:brush xml:id="br0">
      <inkml:brushProperty name="width" value="0.05" units="cm"/>
      <inkml:brushProperty name="height" value="0.05" units="cm"/>
      <inkml:brushProperty name="color" value="#E71224"/>
    </inkml:brush>
  </inkml:definitions>
  <inkml:trace contextRef="#ctx0" brushRef="#br0">0 1 148 0 0,'0'0'2208'0'0,"1"9"-1734"0"0,12 149 1380 0 0,5 132 124 0 0,-16-212-1076 0 0,11 81 0 0 0,-13-156-875 0 0,1 0 0 0 0,-1 0-1 0 0,1 0 1 0 0,0 0 0 0 0,0 0 0 0 0,0 0 0 0 0,0-1-1 0 0,1 1 1 0 0,-1 0 0 0 0,1-1 0 0 0,0 1 0 0 0,0-1-1 0 0,-1 1 1 0 0,2-1 0 0 0,-1 0 0 0 0,0 0-1 0 0,0 0 1 0 0,4 2 0 0 0,-2-1-5 0 0,1-1 0 0 0,0 1 0 0 0,0-1 0 0 0,0 0 0 0 0,0-1-1 0 0,1 1 1 0 0,-1-1 0 0 0,0 0 0 0 0,9 0 0 0 0,2 0-2 0 0,0-2 0 0 0,0 0 0 0 0,0 0-1 0 0,0-2 1 0 0,-1 0 0 0 0,18-5 0 0 0,-12 0-106 0 0,0-1 0 0 0,-1 0 1 0 0,0-2-1 0 0,0 0 0 0 0,-1-1 1 0 0,-1-1-1 0 0,0-1 0 0 0,-1 0 0 0 0,0-1 1 0 0,-1-1-1 0 0,-1-1 0 0 0,0 0 1 0 0,-2-1-1 0 0,0-1 0 0 0,18-33 0 0 0,-28 46 40 0 0,-1-1 0 0 0,0 0 0 0 0,0 1 1 0 0,0-1-1 0 0,-1 0 0 0 0,1-13 0 0 0,3-18 71 0 0,-5 36 77 0 0,0-5-7 0 0,0 7-85 0 0,0 0-1 0 0,0 0 1 0 0,0 0 0 0 0,0 0-1 0 0,0 0 1 0 0,0 0-1 0 0,0 0 1 0 0,0 0 0 0 0,0 1-1 0 0,1-1 1 0 0,-1 0 0 0 0,0 0-1 0 0,0 0 1 0 0,0 0 0 0 0,0 0-1 0 0,0 0 1 0 0,0 0 0 0 0,0 0-1 0 0,0 0 1 0 0,0 0 0 0 0,0 0-1 0 0,1 0 1 0 0,-1 0 0 0 0,0-1-1 0 0,0 1 1 0 0,0 0 0 0 0,0 0-1 0 0,0 0 1 0 0,0 0 0 0 0,0 0-1 0 0,0 0 1 0 0,0 0 0 0 0,0 0-1 0 0,0 0 1 0 0,0 0 0 0 0,0 0-1 0 0,1 0 1 0 0,-1 0-1 0 0,0 0 1 0 0,0 0 0 0 0,0 0-1 0 0,0 0 1 0 0,0-1 0 0 0,0 1-1 0 0,0 0 1 0 0,12 24 167 0 0,-1 0 0 0 0,-1 0 0 0 0,7 27 0 0 0,20 49 93 0 0,8 18-2063 0 0,-37-108 597 0 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9:30.991"/>
    </inkml:context>
    <inkml:brush xml:id="br0">
      <inkml:brushProperty name="width" value="0.05" units="cm"/>
      <inkml:brushProperty name="height" value="0.05" units="cm"/>
      <inkml:brushProperty name="color" value="#E71224"/>
    </inkml:brush>
  </inkml:definitions>
  <inkml:trace contextRef="#ctx0" brushRef="#br0">36 44 228 0 0,'-28'-36'5264'0'0,"27"34"-4610"0"0,-2-1 178 0 0,0 0-734 0 0,5 4 794 0 0,2 1-1201 0 0,21 8 189 0 0,0-2-3916 0 0,-3-2 2065 0 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9:31.385"/>
    </inkml:context>
    <inkml:brush xml:id="br0">
      <inkml:brushProperty name="width" value="0.05" units="cm"/>
      <inkml:brushProperty name="height" value="0.05" units="cm"/>
      <inkml:brushProperty name="color" value="#E71224"/>
    </inkml:brush>
  </inkml:definitions>
  <inkml:trace contextRef="#ctx0" brushRef="#br0">0 0 256 0 0,'19'83'2195'0'0,"7"95"0"0"0,-16-106-942 0 0,3-1 1 0 0,40 125-1 0 0,-47-177-1008 0 0,-5-16-227 0 0,0 0 0 0 0,0 0 1 0 0,0-1-1 0 0,1 1 0 0 0,-1 0 0 0 0,1 0 0 0 0,0-1 1 0 0,0 1-1 0 0,0-1 0 0 0,0 0 0 0 0,0 1 1 0 0,0-1-1 0 0,1 0 0 0 0,-1 0 0 0 0,1 0 1 0 0,2 1-1 0 0,-3-2-83 0 0,0-4-259 0 0,1-2 257 0 0,-1 0 0 0 0,0 0 0 0 0,0 0 0 0 0,0-1 1 0 0,-1 1-1 0 0,0 0 0 0 0,0-1 0 0 0,0 1 0 0 0,-1-1 0 0 0,0-10 0 0 0,-6-68-400 0 0,2 45 325 0 0,3 29 108 0 0,1-1 0 0 0,0 1-1 0 0,1-1 1 0 0,0 1 0 0 0,1-1 0 0 0,0 1-1 0 0,1-1 1 0 0,0 1 0 0 0,0 0-1 0 0,1 0 1 0 0,5-9 0 0 0,-7 16 30 0 0,0-1 0 0 0,0 1 1 0 0,1-1-1 0 0,-1 1 0 0 0,1 0 1 0 0,-1 0-1 0 0,1 0 1 0 0,0 1-1 0 0,0-1 0 0 0,1 1 1 0 0,-1-1-1 0 0,0 1 0 0 0,1 0 1 0 0,0 0-1 0 0,-1 1 0 0 0,1-1 1 0 0,0 1-1 0 0,0-1 0 0 0,0 1 1 0 0,-1 1-1 0 0,1-1 0 0 0,1 0 1 0 0,-1 1-1 0 0,0 0 1 0 0,0 0-1 0 0,0 0 0 0 0,0 0 1 0 0,0 1-1 0 0,0 0 0 0 0,5 1 1 0 0,-3 0 32 0 0,-1-1 0 0 0,1 1 1 0 0,-1 0-1 0 0,1 0 1 0 0,-1 1-1 0 0,0-1 0 0 0,0 1 1 0 0,0 0-1 0 0,-1 1 1 0 0,1-1-1 0 0,-1 1 0 0 0,0 0 1 0 0,0 0-1 0 0,0 0 1 0 0,0 1-1 0 0,-1-1 0 0 0,6 10 1 0 0,-7-9 25 0 0,0 0 0 0 0,-1 0 0 0 0,1 0 0 0 0,-1 0 0 0 0,0 1 0 0 0,0-1 0 0 0,0 0 0 0 0,-1 1 0 0 0,0-1 1 0 0,0 0-1 0 0,0 1 0 0 0,-1-1 0 0 0,0 0 0 0 0,0 1 0 0 0,0-1 0 0 0,-1 0 0 0 0,0 0 0 0 0,-4 9 0 0 0,2-6-21 0 0,0-1-1 0 0,0 0 1 0 0,-1 1-1 0 0,0-2 1 0 0,-1 1-1 0 0,0-1 1 0 0,0 0-1 0 0,0 0 0 0 0,0 0 1 0 0,-1-1-1 0 0,0 0 1 0 0,0 0-1 0 0,-10 4 1 0 0,13-7-101 0 0,1-1 1 0 0,0 1-1 0 0,-1-1 0 0 0,0 0 1 0 0,1 0-1 0 0,-1 0 0 0 0,0 0 1 0 0,1-1-1 0 0,-1 1 0 0 0,0-1 1 0 0,0 0-1 0 0,1 0 0 0 0,-1-1 1 0 0,0 1-1 0 0,0-1 0 0 0,1 1 1 0 0,-1-1-1 0 0,0 0 0 0 0,1-1 1 0 0,-1 1-1 0 0,1-1 0 0 0,-1 1 1 0 0,1-1-1 0 0,0 0 1 0 0,0 0-1 0 0,0-1 0 0 0,0 1 1 0 0,0-1-1 0 0,0 1 0 0 0,1-1 1 0 0,-5-6-1 0 0,3 4-451 0 0,0-1-1 0 0,0 0 1 0 0,1 0-1 0 0,-1 0 1 0 0,1-1-1 0 0,-2-7 1 0 0,-1-5-1163 0 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9:31.742"/>
    </inkml:context>
    <inkml:brush xml:id="br0">
      <inkml:brushProperty name="width" value="0.05" units="cm"/>
      <inkml:brushProperty name="height" value="0.05" units="cm"/>
      <inkml:brushProperty name="color" value="#E71224"/>
    </inkml:brush>
  </inkml:definitions>
  <inkml:trace contextRef="#ctx0" brushRef="#br0">35 260 164 0 0,'4'26'999'0'0,"3"54"2236"0"0,-15-35-775 0 0,7-43-1728 0 0,-1-7-603 0 0,-7-28-40 0 0,1 1 0 0 0,2-1-1 0 0,1 0 1 0 0,2 0 0 0 0,1-58 0 0 0,1 68-151 0 0,1 16-40 0 0,-1-1 0 0 0,1 1 0 0 0,1 0 1 0 0,-1-1-1 0 0,1 1 0 0 0,0 0 1 0 0,1 0-1 0 0,0 0 0 0 0,0 0 0 0 0,3-7 1 0 0,-1 6-320 0 0,-4 6 212 0 0,1 0-1 0 0,-1 0 1 0 0,1 0-1 0 0,0 0 0 0 0,-1 0 1 0 0,1 1-1 0 0,0-1 0 0 0,0 0 1 0 0,1 1-1 0 0,-1-1 0 0 0,0 0 1 0 0,0 1-1 0 0,1 0 0 0 0,-1-1 1 0 0,1 1-1 0 0,-1 0 1 0 0,4-2-1 0 0,7-1-1407 0 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19:32.073"/>
    </inkml:context>
    <inkml:brush xml:id="br0">
      <inkml:brushProperty name="width" value="0.05" units="cm"/>
      <inkml:brushProperty name="height" value="0.05" units="cm"/>
      <inkml:brushProperty name="color" value="#E71224"/>
    </inkml:brush>
  </inkml:definitions>
  <inkml:trace contextRef="#ctx0" brushRef="#br0">6 177 556 0 0,'-1'5'457'0'0,"-1"-1"-1"0"0,1 1 0 0 0,0 0 1 0 0,1 0-1 0 0,-1 0 1 0 0,1 0-1 0 0,0 0 1 0 0,0 0-1 0 0,1 0 1 0 0,0 0-1 0 0,0 0 0 0 0,1 6 1 0 0,-1-10-386 0 0,-1 0 0 0 0,1 0 0 0 0,-1 0 1 0 0,1 0-1 0 0,-1 0 0 0 0,1 0 0 0 0,0 0 0 0 0,-1 0 1 0 0,1 0-1 0 0,0 0 0 0 0,0-1 0 0 0,-1 1 0 0 0,1 0 0 0 0,0 0 1 0 0,0-1-1 0 0,0 1 0 0 0,0-1 0 0 0,0 1 0 0 0,0-1 0 0 0,0 1 1 0 0,0-1-1 0 0,1 0 0 0 0,-1 1 0 0 0,0-1 0 0 0,0 0 1 0 0,0 0-1 0 0,0 0 0 0 0,0 0 0 0 0,0 0 0 0 0,1 0 0 0 0,0 0 1 0 0,3 0 23 0 0,-1-1 0 0 0,1 1 0 0 0,-1-1 0 0 0,0 0 1 0 0,1-1-1 0 0,7-2 0 0 0,7-5 8 0 0,0-1-1 0 0,-1 0 1 0 0,0-2-1 0 0,21-16 1 0 0,-28 19-124 0 0,3-2-97 0 0,-1-1 0 0 0,24-25 0 0 0,-33 33 40 0 0,-1-1 1 0 0,1 0 0 0 0,-1 0-1 0 0,0 0 1 0 0,0 0 0 0 0,0-1-1 0 0,2-7 1 0 0,-4 12 59 0 0,-1-1 0 0 0,0 0 0 0 0,1 0 0 0 0,-1 1 0 0 0,0-1 0 0 0,0 0 0 0 0,0 0 1 0 0,0 0-1 0 0,-1 1 0 0 0,1-1 0 0 0,0 0 0 0 0,-1 0 0 0 0,1 1 0 0 0,-1-1 0 0 0,1 0 0 0 0,-1 1 0 0 0,0-1 0 0 0,0 1 0 0 0,0-1 1 0 0,0 1-1 0 0,0-1 0 0 0,0 1 0 0 0,0-1 0 0 0,0 1 0 0 0,-1 0 0 0 0,1 0 0 0 0,0 0 0 0 0,-1 0 0 0 0,-1-1 0 0 0,-1-1 47 0 0,0 0-1 0 0,0 1 0 0 0,-1-1 0 0 0,1 1 0 0 0,0 0 0 0 0,-1 1 0 0 0,0-1 0 0 0,1 1 0 0 0,-1 0 0 0 0,0 0 0 0 0,0 0 1 0 0,1 1-1 0 0,-1-1 0 0 0,0 1 0 0 0,0 0 0 0 0,0 1 0 0 0,0-1 0 0 0,1 1 0 0 0,-1 0 0 0 0,0 0 0 0 0,1 1 1 0 0,-1-1-1 0 0,0 1 0 0 0,1 0 0 0 0,0 0 0 0 0,0 1 0 0 0,-1-1 0 0 0,1 1 0 0 0,1 0 0 0 0,-1 0 0 0 0,-5 5 1 0 0,2 0 54 0 0,0-1 1 0 0,0 1 0 0 0,1 0 0 0 0,0 1 0 0 0,1 0 0 0 0,-1 0 0 0 0,2 0 0 0 0,-1 0 0 0 0,1 1-1 0 0,1-1 1 0 0,0 1 0 0 0,0 0 0 0 0,-2 18 0 0 0,3-12-18 0 0,1 0-1 0 0,1 0 1 0 0,1 1-1 0 0,0-1 1 0 0,1 0 0 0 0,0-1-1 0 0,2 1 1 0 0,0 0-1 0 0,0-1 1 0 0,2 0 0 0 0,0 0-1 0 0,8 15 1 0 0,-11-24-83 0 0,1-1 1 0 0,-1 0-1 0 0,1 0 1 0 0,0-1-1 0 0,0 1 0 0 0,1-1 1 0 0,0 0-1 0 0,-1 0 1 0 0,1 0-1 0 0,0 0 1 0 0,1-1-1 0 0,-1 0 1 0 0,1 0-1 0 0,-1-1 1 0 0,1 1-1 0 0,0-1 0 0 0,0-1 1 0 0,8 3-1 0 0,5-1-1344 0 0,-1 0 0 0 0,1-1 0 0 0,0-1 0 0 0,33-2 0 0 0,-38-1-1017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11.093"/>
    </inkml:context>
    <inkml:brush xml:id="br0">
      <inkml:brushProperty name="width" value="0.05" units="cm"/>
      <inkml:brushProperty name="height" value="0.05" units="cm"/>
      <inkml:brushProperty name="color" value="#E71224"/>
    </inkml:brush>
  </inkml:definitions>
  <inkml:trace contextRef="#ctx0" brushRef="#br0">108 123 64 0 0,'0'0'1452'0'0,"2"-4"-1379"0"0,3-14 5 0 0,-4 13 103 0 0,-1-8 89 0 0,20-70 2676 0 0,-15 101-2253 0 0,-2-10-519 0 0,0 19 181 0 0,-1 0 1 0 0,-1 0-1 0 0,-1-1 1 0 0,-1 1 0 0 0,-7 35-1 0 0,1-4 58 0 0,-71 370 1995 0 0,24-163-978 0 0,53-226-1447 0 0,1-25-2078 0 0,0-3-4426 0 0,5-34 4451 0 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4T04:03:26.925"/>
    </inkml:context>
    <inkml:brush xml:id="br0">
      <inkml:brushProperty name="width" value="0.05" units="cm"/>
      <inkml:brushProperty name="height" value="0.05" units="cm"/>
      <inkml:brushProperty name="color" value="#E71224"/>
    </inkml:brush>
  </inkml:definitions>
  <inkml:trace contextRef="#ctx0" brushRef="#br0">961 1 504,'0'0'1951,"5"3"-1669,24 17 0,-2 1 1,0 1-1,-1 1 1,-1 1-1,31 40 1,-22-20 88,-2 3 0,45 85 0,-59-92-129,-1 1 0,-2 1 1,-2 0-1,-2 1 0,-2 0 1,-1 1-1,1 45 0,-7-60-62,-2-1 0,-1 1 0,-1-1 0,-1 1-1,-2-1 1,-11 39 0,-1-2 125,-4-2-1,-1 0 1,-4-1 0,-2-2-1,-3 0 1,-52 72-1,34-66-112,-3-3-1,-2-2 1,-3-3-1,-3-2 1,-120 86-1,127-106-559,-2-2-1,-2-3 1,-1-2-1,-81 29 1,78-38-1469,0-3-1,-70 10 1,52-14-788</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3:00.018"/>
    </inkml:context>
    <inkml:brush xml:id="br0">
      <inkml:brushProperty name="width" value="0.05" units="cm"/>
      <inkml:brushProperty name="height" value="0.05" units="cm"/>
      <inkml:brushProperty name="color" value="#E71224"/>
    </inkml:brush>
  </inkml:definitions>
  <inkml:trace contextRef="#ctx0" brushRef="#br0">271 0 64 0 0,'-15'2'1575'0'0,"2"2"-1239"0"0,0-1 1 0 0,0 1 0 0 0,0 1 0 0 0,1 1-1 0 0,0 0 1 0 0,0 0 0 0 0,1 1-1 0 0,-1 0 1 0 0,2 1 0 0 0,-13 12-1 0 0,9-8-106 0 0,1 1-1 0 0,1 1 1 0 0,0 0-1 0 0,1 0 1 0 0,1 1-1 0 0,0 1 1 0 0,-9 19-1 0 0,17-30-194 0 0,0 0 0 0 0,0 0-1 0 0,1 0 1 0 0,0 0 0 0 0,0 0 0 0 0,0 0-1 0 0,1 1 1 0 0,0-1 0 0 0,0 0 0 0 0,0 0-1 0 0,0 0 1 0 0,1 0 0 0 0,0 1 0 0 0,0-1-1 0 0,0 0 1 0 0,1 0 0 0 0,0 0 0 0 0,0-1-1 0 0,0 1 1 0 0,0 0 0 0 0,1-1 0 0 0,0 1-1 0 0,0-1 1 0 0,0 0 0 0 0,0 0 0 0 0,5 4 0 0 0,0 1-20 0 0,1-1 1 0 0,0-1 0 0 0,0 1 0 0 0,1-1 0 0 0,-1-1 0 0 0,2 0-1 0 0,-1 0 1 0 0,1-1 0 0 0,0 0 0 0 0,16 4 0 0 0,-13-5-195 0 0,0-2 1 0 0,1 0 0 0 0,-1 0-1 0 0,22-1 1 0 0,26-7-4035 0 0,-48 3 2419 0 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3:00.858"/>
    </inkml:context>
    <inkml:brush xml:id="br0">
      <inkml:brushProperty name="width" value="0.05" units="cm"/>
      <inkml:brushProperty name="height" value="0.05" units="cm"/>
      <inkml:brushProperty name="color" value="#E71224"/>
    </inkml:brush>
  </inkml:definitions>
  <inkml:trace contextRef="#ctx0" brushRef="#br0">2 169 20 0 0,'0'0'1667'0'0,"0"7"-1115"0"0,0-5-483 0 0,-2 125 2465 0 0,3-110-2199 0 0,0-1 0 0 0,2 1 0 0 0,0 0 0 0 0,0-1 0 0 0,12 30 0 0 0,5 8 615 0 0,-19-53-882 0 0,-1-8-69 0 0,-1 0 0 0 0,0 0 0 0 0,0 0 0 0 0,0 0 0 0 0,-1 0 0 0 0,-4-8 1 0 0,-2-14-2 0 0,2 1 19 0 0,1 0 0 0 0,1 0-1 0 0,2-1 1 0 0,0-42 0 0 0,3 60-11 0 0,0 0 0 0 0,1 0 0 0 0,0 0 1 0 0,1 1-1 0 0,0-1 0 0 0,1 0 0 0 0,0 1 0 0 0,0 0 1 0 0,1 0-1 0 0,0 1 0 0 0,1-1 0 0 0,0 1 0 0 0,1 0 1 0 0,12-14-1 0 0,-13 18-4 0 0,1 0 0 0 0,-1 0-1 0 0,1 0 1 0 0,0 0 0 0 0,0 1 0 0 0,0 0 0 0 0,1 1 0 0 0,-1 0 0 0 0,1 0 0 0 0,0 0 0 0 0,0 1 0 0 0,0 0 0 0 0,0 1-1 0 0,0 0 1 0 0,14 0 0 0 0,-17 0-1 0 0,0 2-1 0 0,0-1 0 0 0,0 0 1 0 0,0 1-1 0 0,0 0 1 0 0,0 0-1 0 0,-1 1 0 0 0,1-1 1 0 0,0 1-1 0 0,-1 0 0 0 0,1 0 1 0 0,-1 1-1 0 0,1-1 1 0 0,-1 1-1 0 0,0 0 0 0 0,0 0 1 0 0,0 1-1 0 0,-1-1 0 0 0,1 1 1 0 0,-1-1-1 0 0,0 1 1 0 0,0 0-1 0 0,0 0 0 0 0,-1 1 1 0 0,1-1-1 0 0,2 7 0 0 0,-3-6 29 0 0,0 0 0 0 0,0 0 0 0 0,0 0 0 0 0,-1 0-1 0 0,0 1 1 0 0,0-1 0 0 0,0 1 0 0 0,0-1 0 0 0,-1 1-1 0 0,0-1 1 0 0,0 0 0 0 0,-1 1 0 0 0,1-1 0 0 0,-1 1-1 0 0,0-1 1 0 0,-1 0 0 0 0,1 1 0 0 0,-1-1 0 0 0,0 0-1 0 0,-1 0 1 0 0,1 0 0 0 0,-1 0 0 0 0,0-1 0 0 0,0 1-1 0 0,0-1 1 0 0,-1 0 0 0 0,1 0 0 0 0,-1 0 0 0 0,-5 4-1 0 0,-18 12 140 0 0,0-1 0 0 0,-1-2-1 0 0,-1-1 1 0 0,-1-1 0 0 0,-1-1-1 0 0,-32 10 1 0 0,57-22-53 0 0,6-2-448 0 0,-1 0 0 0 0,0 1 0 0 0,0-1 1 0 0,0 0-1 0 0,0 1 0 0 0,1-1 0 0 0,-1 0 0 0 0,0 0 1 0 0,0 0-1 0 0,0 0 0 0 0,0 1 0 0 0,0-2 1 0 0,0 1-1 0 0,0 0 0 0 0,1 0 0 0 0,-1 0 0 0 0,-2-1 1 0 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2:58.517"/>
    </inkml:context>
    <inkml:brush xml:id="br0">
      <inkml:brushProperty name="width" value="0.05" units="cm"/>
      <inkml:brushProperty name="height" value="0.05" units="cm"/>
      <inkml:brushProperty name="color" value="#E71224"/>
    </inkml:brush>
  </inkml:definitions>
  <inkml:trace contextRef="#ctx0" brushRef="#br0">17 1 232 0 0,'0'0'3668'0'0,"3"3"-3466"0"0,0 1-132 0 0,0 1-1 0 0,-1-1 1 0 0,1 1 0 0 0,-1-1 0 0 0,0 1 0 0 0,-1 0 0 0 0,1 0-1 0 0,-1 0 1 0 0,0 0 0 0 0,0 0 0 0 0,0 0 0 0 0,-1 0-1 0 0,1 0 1 0 0,-2 8 0 0 0,-2 67 291 0 0,-15 80 0 0 0,-2 33-131 0 0,20-183-226 0 0,0 0 1 0 0,0 0-1 0 0,0 0 0 0 0,2-1 0 0 0,-1 1 0 0 0,1 0 0 0 0,6 18 1 0 0,-6-24-8 0 0,0 0 0 0 0,0 0 0 0 0,0 0 0 0 0,1 0 1 0 0,0-1-1 0 0,-1 1 0 0 0,1-1 0 0 0,0 0 1 0 0,1 0-1 0 0,-1 0 0 0 0,0 0 0 0 0,1 0 1 0 0,0-1-1 0 0,0 1 0 0 0,0-1 0 0 0,0 0 1 0 0,0 0-1 0 0,0 0 0 0 0,6 1 0 0 0,39 9 67 0 0,-1-2-1 0 0,56 5 0 0 0,102-1 232 0 0,-82-8-173 0 0,156 2 199 0 0,-187-6-199 0 0,72 3 111 0 0,196 32 0 0 0,-238-9-2089 0 0,-122-27 1286 0 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2:59.393"/>
    </inkml:context>
    <inkml:brush xml:id="br0">
      <inkml:brushProperty name="width" value="0.05" units="cm"/>
      <inkml:brushProperty name="height" value="0.05" units="cm"/>
      <inkml:brushProperty name="color" value="#E71224"/>
    </inkml:brush>
  </inkml:definitions>
  <inkml:trace contextRef="#ctx0" brushRef="#br0">17 1 316 0 0,'0'0'1075'0'0,"-12"-1"1064"0"0,7 2-774 0 0,7 0-567 0 0,14 4-356 0 0,31 4-382 0 0,241-1 507 0 0,-9-1-356 0 0,103 21 5 0 0,13 17-218 0 0,-368-42-6 0 0,23 4 9 0 0,92 23-1 0 0,-139-29 16 0 0,-1 0 0 0 0,1 0 0 0 0,-1 1-1 0 0,1-1 1 0 0,-1 1 0 0 0,1-1 0 0 0,-1 1 0 0 0,0 0 0 0 0,0 0-1 0 0,0 0 1 0 0,0 0 0 0 0,0 0 0 0 0,0 0 0 0 0,-1 0 0 0 0,1 1 0 0 0,-1-1-1 0 0,0 1 1 0 0,1-1 0 0 0,-1 1 0 0 0,0-1 0 0 0,0 1 0 0 0,-1 0-1 0 0,1-1 1 0 0,0 1 0 0 0,-1 0 0 0 0,0 0 0 0 0,0 0 0 0 0,0-1 0 0 0,0 1-1 0 0,0 0 1 0 0,-1 4 0 0 0,-1 11 222 0 0,-2 0 0 0 0,0 0 1 0 0,-12 32-1 0 0,8-26 2 0 0,-10 34 405 0 0,-11 68-1 0 0,26-104-498 0 0,0 1 1 0 0,1-1-1 0 0,2 1 0 0 0,0-1 0 0 0,1 1 1 0 0,6 31-1 0 0,2-20 44 0 0,1 6-319 0 0,-7-16-6616 0 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3:13.741"/>
    </inkml:context>
    <inkml:brush xml:id="br0">
      <inkml:brushProperty name="width" value="0.05" units="cm"/>
      <inkml:brushProperty name="height" value="0.05" units="cm"/>
      <inkml:brushProperty name="color" value="#E71224"/>
    </inkml:brush>
  </inkml:definitions>
  <inkml:trace contextRef="#ctx0" brushRef="#br0">188 23 96 0 0,'0'0'1537'0'0,"-2"-2"-1060"0"0,0 0-261 0 0,1 0 1 0 0,-1 0 0 0 0,0 1 0 0 0,0-1 0 0 0,0 1 0 0 0,0-1 0 0 0,0 1 0 0 0,0 0-1 0 0,-1 0 1 0 0,1 0 0 0 0,0 0 0 0 0,-1 0 0 0 0,1 0 0 0 0,-1 1 0 0 0,1-1-1 0 0,0 1 1 0 0,-5 0 0 0 0,5-1 159 0 0,-16 7 387 0 0,13-4-590 0 0,1 0-1 0 0,-1 1 1 0 0,1 0 0 0 0,0-1 0 0 0,-1 1-1 0 0,1 1 1 0 0,1-1 0 0 0,-1 1 0 0 0,1-1-1 0 0,-1 1 1 0 0,-3 5 0 0 0,-27 50 1007 0 0,26-43-847 0 0,4-6-156 0 0,-1 0 1 0 0,1 0 0 0 0,1 0-1 0 0,0 0 1 0 0,0 0-1 0 0,1 1 1 0 0,0-1 0 0 0,1 1-1 0 0,0 18 1 0 0,1-26-150 0 0,0 1 1 0 0,0-1-1 0 0,1 0 1 0 0,-1 0-1 0 0,1 1 1 0 0,0-1-1 0 0,0 0 1 0 0,0 0-1 0 0,0 0 1 0 0,0 0-1 0 0,1 0 0 0 0,0 0 1 0 0,-1-1-1 0 0,1 1 1 0 0,0 0-1 0 0,0-1 1 0 0,1 1-1 0 0,-1-1 1 0 0,0 0-1 0 0,1 0 1 0 0,-1 0-1 0 0,1 0 1 0 0,0 0-1 0 0,0 0 0 0 0,-1-1 1 0 0,1 0-1 0 0,0 1 1 0 0,1-1-1 0 0,-1 0 1 0 0,0 0-1 0 0,0-1 1 0 0,0 1-1 0 0,0-1 1 0 0,1 1-1 0 0,4-1 1 0 0,1-1-66 0 0,1 0 0 0 0,-1 0 0 0 0,1-1 1 0 0,-1 0-1 0 0,0 0 0 0 0,0-1 0 0 0,0 0 1 0 0,0-1-1 0 0,-1 0 0 0 0,1 0 0 0 0,11-9 1 0 0,-6 3-104 0 0,0 0 0 0 0,0-1 0 0 0,-1 0 1 0 0,-1-1-1 0 0,18-21 0 0 0,-24 24 61 0 0,0 0 0 0 0,-1 0 0 0 0,1-1 0 0 0,-2 0 0 0 0,1 0 0 0 0,-2 0 0 0 0,1 0 0 0 0,-1-1 0 0 0,-1 1 0 0 0,2-15 0 0 0,-3 17 615 0 0,-1 11-185 0 0,-4 23-23 0 0,-2 44 98 0 0,5 0 313 0 0,17 126 0 0 0,-6-115-1833 0 0,-12-28-6851 0 0,1-44 4867 0 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3:15.716"/>
    </inkml:context>
    <inkml:brush xml:id="br0">
      <inkml:brushProperty name="width" value="0.05" units="cm"/>
      <inkml:brushProperty name="height" value="0.05" units="cm"/>
      <inkml:brushProperty name="color" value="#E71224"/>
    </inkml:brush>
  </inkml:definitions>
  <inkml:trace contextRef="#ctx0" brushRef="#br0">1 1 56 0 0,'0'0'6751'0'0,"3"0"-6403"0"0,83 6 1551 0 0,-56-3-2280 0 0,58 0 1 0 0,-40-4-1649 0 0,-27 2-1251 0 0,-9 0 1600 0 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3:16.077"/>
    </inkml:context>
    <inkml:brush xml:id="br0">
      <inkml:brushProperty name="width" value="0.05" units="cm"/>
      <inkml:brushProperty name="height" value="0.05" units="cm"/>
      <inkml:brushProperty name="color" value="#E71224"/>
    </inkml:brush>
  </inkml:definitions>
  <inkml:trace contextRef="#ctx0" brushRef="#br0">1 22 64 0 0,'22'-6'1083'0'0,"-1"1"0"0"0,1 1-1 0 0,0 1 1 0 0,1 1 0 0 0,-1 1 0 0 0,0 1-1 0 0,26 3 1 0 0,15-1 25 0 0,-9-1-489 0 0,55-2-104 0 0,-81 4-5141 0 0,-23-2 2418 0 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4:15.059"/>
    </inkml:context>
    <inkml:brush xml:id="br0">
      <inkml:brushProperty name="width" value="0.05" units="cm"/>
      <inkml:brushProperty name="height" value="0.05" units="cm"/>
      <inkml:brushProperty name="color" value="#E71224"/>
    </inkml:brush>
  </inkml:definitions>
  <inkml:trace contextRef="#ctx0" brushRef="#br0">11 31 224 0 0,'-10'-9'8161'0'0,"64"0"-7816"0"0,0 3-1 0 0,1 1 1 0 0,64 4-1 0 0,381 9 359 0 0,-371-5-395 0 0,-128-3-250 0 0,8 0 595 0 0,-5 0-2299 0 0,-37 8-6233 0 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2:26.903"/>
    </inkml:context>
    <inkml:brush xml:id="br0">
      <inkml:brushProperty name="width" value="0.05" units="cm"/>
      <inkml:brushProperty name="height" value="0.05" units="cm"/>
      <inkml:brushProperty name="color" value="#E71224"/>
    </inkml:brush>
  </inkml:definitions>
  <inkml:trace contextRef="#ctx0" brushRef="#br0">161 54 48 0 0,'-13'-29'3406'0'0,"13"29"-3403"0"0,-1-2 157 0 0,0 0 0 0 0,0 1 0 0 0,0-1 0 0 0,0 0 0 0 0,0 1 0 0 0,-1-1 1 0 0,1 0-1 0 0,-1 1 0 0 0,1-1 0 0 0,-1 1 0 0 0,1 0 0 0 0,-1 0 0 0 0,0 0 0 0 0,-2-2 0 0 0,2 3 141 0 0,1 3-168 0 0,-8 33 205 0 0,2 0 1 0 0,-6 69 0 0 0,1-5 21 0 0,-10 105 215 0 0,1-8-745 0 0,-6 34-956 0 0,18-140 148 0 0,8-29-2421 0 0,1-53 1953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11.451"/>
    </inkml:context>
    <inkml:brush xml:id="br0">
      <inkml:brushProperty name="width" value="0.05" units="cm"/>
      <inkml:brushProperty name="height" value="0.05" units="cm"/>
      <inkml:brushProperty name="color" value="#E71224"/>
    </inkml:brush>
  </inkml:definitions>
  <inkml:trace contextRef="#ctx0" brushRef="#br0">0 134 452 0 0,'2'-9'1347'0'0,"-2"8"-1227"0"0,0 0 0 0 0,0-1-1 0 0,0 1 1 0 0,1 0 0 0 0,-1 0-1 0 0,0 0 1 0 0,0 0 0 0 0,1 0-1 0 0,-1 0 1 0 0,1 0 0 0 0,-1 0-1 0 0,1 0 1 0 0,-1 0 0 0 0,1 0 0 0 0,-1 1-1 0 0,1-1 1 0 0,0 0 0 0 0,0 0-1 0 0,-1 0 1 0 0,1 1 0 0 0,0-1-1 0 0,0 0 1 0 0,0 1 0 0 0,0-1-1 0 0,0 1 1 0 0,0-1 0 0 0,0 1-1 0 0,0-1 1 0 0,0 1 0 0 0,0 0-1 0 0,0 0 1 0 0,0-1 0 0 0,0 1 0 0 0,0 0-1 0 0,0 0 1 0 0,0 0 0 0 0,0 0-1 0 0,0 0 1 0 0,2 1 0 0 0,27-3 907 0 0,7 0-223 0 0,41-6 0 0 0,-67 6-1054 0 0,1-1 1 0 0,-1 0-1 0 0,0-1 1 0 0,0 0-1 0 0,0 0 1 0 0,-1-1-1 0 0,18-12 1 0 0,-23 14-316 0 0,-1 0 0 0 0,0-1 1 0 0,-1 0-1 0 0,1 0 0 0 0,-1 0 0 0 0,5-7 0 0 0,-1-2-1275 0 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2:29.051"/>
    </inkml:context>
    <inkml:brush xml:id="br0">
      <inkml:brushProperty name="width" value="0.05" units="cm"/>
      <inkml:brushProperty name="height" value="0.05" units="cm"/>
      <inkml:brushProperty name="color" value="#E71224"/>
    </inkml:brush>
  </inkml:definitions>
  <inkml:trace contextRef="#ctx0" brushRef="#br0">0 54 280 0 0,'0'0'2279'0'0,"2"6"-1950"0"0,109 399 2169 0 0,-93-334-2005 0 0,37 92 1 0 0,-11-63 38 0 0,-40-90-490 0 0,1-1-1 0 0,1-1 0 0 0,0 1 1 0 0,0-1-1 0 0,1 0 1 0 0,0 0-1 0 0,0-1 1 0 0,12 10-1 0 0,-18-16-37 0 0,1 1 0 0 0,-1-1 0 0 0,1 0 0 0 0,0 0 0 0 0,0 0 0 0 0,0 0 0 0 0,0 0 0 0 0,0-1 0 0 0,0 1 0 0 0,0 0 0 0 0,0-1 0 0 0,2 1 0 0 0,-3-2-2 0 0,1 1 0 0 0,-1 0 0 0 0,0-1 0 0 0,0 1 0 0 0,1-1 0 0 0,-1 0 0 0 0,0 1 0 0 0,0-1 0 0 0,0 0 0 0 0,0 0 0 0 0,0 0 0 0 0,0 0 0 0 0,0 0 0 0 0,0 0 0 0 0,-1 0 0 0 0,1 0 0 0 0,0 0 0 0 0,0 0 0 0 0,-1 0 0 0 0,1-1 0 0 0,0-1 0 0 0,7-14-11 0 0,-1-1 0 0 0,-1 0 1 0 0,0 0-1 0 0,-1-1 0 0 0,-1 1 0 0 0,2-35 1 0 0,-3-118-227 0 0,-3 140 188 0 0,-4-78-299 0 0,-35-203 0 0 0,28 275 292 0 0,8 30-41 0 0,1 0 0 0 0,0-1 0 0 0,0 1 0 0 0,-1-15 0 0 0,3 21-210 0 0,-11 23-4180 0 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2:29.619"/>
    </inkml:context>
    <inkml:brush xml:id="br0">
      <inkml:brushProperty name="width" value="0.05" units="cm"/>
      <inkml:brushProperty name="height" value="0.05" units="cm"/>
      <inkml:brushProperty name="color" value="#E71224"/>
    </inkml:brush>
  </inkml:definitions>
  <inkml:trace contextRef="#ctx0" brushRef="#br0">151 45 104 0 0,'-1'-3'212'0'0,"-1"0"-1"0"0,0 0 1 0 0,1 0-1 0 0,-1 0 1 0 0,0 0 0 0 0,0 0-1 0 0,0 1 1 0 0,-1-1-1 0 0,1 0 1 0 0,-1 1-1 0 0,1 0 1 0 0,-1 0 0 0 0,0 0-1 0 0,0 0 1 0 0,0 0-1 0 0,-5-2 1 0 0,7 4-173 0 0,0 0-1 0 0,-1 0 1 0 0,1 0 0 0 0,0 1 0 0 0,0-1-1 0 0,0 0 1 0 0,0 0 0 0 0,0 1 0 0 0,-1-1-1 0 0,1 1 1 0 0,0-1 0 0 0,0 1 0 0 0,0-1-1 0 0,0 1 1 0 0,0 0 0 0 0,0 0 0 0 0,1-1-1 0 0,-1 1 1 0 0,0 0 0 0 0,0 0 0 0 0,0 0-1 0 0,1 0 1 0 0,-2 1 0 0 0,-15 22 459 0 0,7-8-350 0 0,1 1 0 0 0,1 0 0 0 0,1 0 0 0 0,0 1 0 0 0,2-1 0 0 0,-8 36 0 0 0,11-39-82 0 0,0 0 0 0 0,1 0 0 0 0,0 1 0 0 0,1-1 0 0 0,1 0 0 0 0,1 1 0 0 0,-1-1 0 0 0,2 0 0 0 0,6 21 0 0 0,-7-30-79 0 0,-1-1 0 0 0,1 1 0 0 0,0-1 0 0 0,1 0 0 0 0,-1 0 0 0 0,1 0 0 0 0,0 0 0 0 0,0 0 0 0 0,0 0 0 0 0,0-1 0 0 0,0 1 0 0 0,1-1-1 0 0,0 0 1 0 0,0 0 0 0 0,0 0 0 0 0,0-1 0 0 0,0 1 0 0 0,0-1 0 0 0,1 0 0 0 0,-1 0 0 0 0,1-1 0 0 0,-1 1 0 0 0,1-1 0 0 0,0 0 0 0 0,-1 0 0 0 0,7 0 0 0 0,-10-2 5 0 0,0 1 0 0 0,1 0 1 0 0,-1-1-1 0 0,0 1 1 0 0,1-1-1 0 0,-1 1 1 0 0,0-1-1 0 0,1 0 0 0 0,-1 0 1 0 0,0 1-1 0 0,0-1 1 0 0,0 0-1 0 0,0 0 0 0 0,0 0 1 0 0,0 0-1 0 0,0 0 1 0 0,0-1-1 0 0,0 1 1 0 0,0 0-1 0 0,0 0 0 0 0,-1-1 1 0 0,1 1-1 0 0,-1 0 1 0 0,1-2-1 0 0,9-33-73 0 0,-7 11-17 0 0,-2 1 0 0 0,-1-1 0 0 0,0 1 0 0 0,-2-1 0 0 0,-1 1-1 0 0,-1 0 1 0 0,-1 0 0 0 0,-1 0 0 0 0,-10-23 0 0 0,15 44-370 0 0,0-10-2061 0 0,3 3 1277 0 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2:29.948"/>
    </inkml:context>
    <inkml:brush xml:id="br0">
      <inkml:brushProperty name="width" value="0.05" units="cm"/>
      <inkml:brushProperty name="height" value="0.05" units="cm"/>
      <inkml:brushProperty name="color" value="#E71224"/>
    </inkml:brush>
  </inkml:definitions>
  <inkml:trace contextRef="#ctx0" brushRef="#br0">5 0 424 0 0,'2'34'801'0'0,"-2"-1"1"0"0,-3 37-1 0 0,-1 12-101 0 0,17 422 2505 0 0,-11-467-3034 0 0,-1 8-18 0 0,2 0 0 0 0,2 1 0 0 0,2-2 0 0 0,18 61 0 0 0,-12-55-3194 0 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2:30.297"/>
    </inkml:context>
    <inkml:brush xml:id="br0">
      <inkml:brushProperty name="width" value="0.05" units="cm"/>
      <inkml:brushProperty name="height" value="0.05" units="cm"/>
      <inkml:brushProperty name="color" value="#E71224"/>
    </inkml:brush>
  </inkml:definitions>
  <inkml:trace contextRef="#ctx0" brushRef="#br0">2 12 128 0 0,'0'0'61'0'0,"0"0"1"0"0,0 0-1 0 0,0 0 1 0 0,-1 0-1 0 0,1 0 1 0 0,0 0-1 0 0,0 0 1 0 0,0-1-1 0 0,0 1 1 0 0,0 0-1 0 0,0 0 1 0 0,0 0-1 0 0,0 0 0 0 0,0 0 1 0 0,0-1-1 0 0,-1 1 1 0 0,1 0-1 0 0,0 0 1 0 0,0 0-1 0 0,0 0 1 0 0,0-1-1 0 0,0 1 1 0 0,0 0-1 0 0,0 0 0 0 0,0 0 1 0 0,0 0-1 0 0,0-1 1 0 0,1 1-1 0 0,-1 0 1 0 0,0 0-1 0 0,0 0 1 0 0,0 0-1 0 0,0-1 1 0 0,0 1-1 0 0,0 0 0 0 0,0 0 1 0 0,0 0-1 0 0,0 0 1 0 0,0 0-1 0 0,1-1 1 0 0,-1 1-1 0 0,0 0 1 0 0,0 0-1 0 0,0 0 1 0 0,0 0-1 0 0,0 0 1 0 0,1 0-1 0 0,-1 0 0 0 0,0 0 1 0 0,0 0-1 0 0,0 0 1 0 0,0 0-1 0 0,0-1 1 0 0,1 1-1 0 0,-1 0 1 0 0,0 0-1 0 0,0 0 1 0 0,0 0-1 0 0,0 0 0 0 0,1 0 1 0 0,-1 1-1 0 0,21-5 807 0 0,11 2-1137 0 0,-18 2 704 0 0,43 2-1459 0 0,0 2-1 0 0,61 13 0 0 0,-104-15-45 0 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2:30.688"/>
    </inkml:context>
    <inkml:brush xml:id="br0">
      <inkml:brushProperty name="width" value="0.05" units="cm"/>
      <inkml:brushProperty name="height" value="0.05" units="cm"/>
      <inkml:brushProperty name="color" value="#E71224"/>
    </inkml:brush>
  </inkml:definitions>
  <inkml:trace contextRef="#ctx0" brushRef="#br0">39 0 616 0 0,'-7'12'541'0'0,"2"-1"1"0"0,0 1-1 0 0,0-1 1 0 0,1 1-1 0 0,1 1 1 0 0,0-1-1 0 0,0 0 0 0 0,1 1 1 0 0,1 0-1 0 0,0-1 1 0 0,2 23-1 0 0,-1-29-445 0 0,1 1 0 0 0,0-1 0 0 0,1 1 0 0 0,0-1 0 0 0,0 1 0 0 0,0-1 0 0 0,1 0 0 0 0,0 0 0 0 0,0 0 0 0 0,0-1 0 0 0,1 1 0 0 0,0-1 0 0 0,0 1 0 0 0,0-1 0 0 0,1-1 0 0 0,0 1 0 0 0,-1-1 0 0 0,2 1 0 0 0,-1-1 0 0 0,0-1 0 0 0,1 1 1 0 0,0-1-1 0 0,12 5 0 0 0,-11-4-55 0 0,-4-3-33 0 0,-1 0-1 0 0,0 0 0 0 0,1 0 0 0 0,-1 0 0 0 0,1-1 0 0 0,-1 1 1 0 0,1-1-1 0 0,-1 0 0 0 0,1 0 0 0 0,-1 1 0 0 0,1-2 0 0 0,-1 1 1 0 0,1 0-1 0 0,3-1 0 0 0,-2 1-11 0 0,0-1 1 0 0,0 0-1 0 0,-1 1 1 0 0,1-1-1 0 0,0-1 1 0 0,0 1-1 0 0,-1 0 1 0 0,1-1-1 0 0,-1 0 1 0 0,1 0-1 0 0,-1 0 1 0 0,0 0-1 0 0,0 0 1 0 0,0-1-1 0 0,0 1 1 0 0,4-6-1 0 0,-5 6 4 0 0,-1 0 0 0 0,0 0 0 0 0,1-1 0 0 0,-1 1 0 0 0,0 0-1 0 0,0-1 1 0 0,-1 1 0 0 0,1-1 0 0 0,0 0 0 0 0,-1 1 0 0 0,0-1 0 0 0,0 1 0 0 0,1-1 0 0 0,-1 0-1 0 0,-1 1 1 0 0,1-1 0 0 0,0 1 0 0 0,-1-1 0 0 0,1 0 0 0 0,-1 1 0 0 0,0-1 0 0 0,0 1 0 0 0,0 0 0 0 0,0-1-1 0 0,0 1 1 0 0,-3-5 0 0 0,-3-4-144 0 0,-1-1 1 0 0,-1 1-1 0 0,1 1 0 0 0,-2 0 1 0 0,1 0-1 0 0,-1 0 0 0 0,-1 1 0 0 0,-15-10 1 0 0,25 19-390 0 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2:31.181"/>
    </inkml:context>
    <inkml:brush xml:id="br0">
      <inkml:brushProperty name="width" value="0.05" units="cm"/>
      <inkml:brushProperty name="height" value="0.05" units="cm"/>
      <inkml:brushProperty name="color" value="#E71224"/>
    </inkml:brush>
  </inkml:definitions>
  <inkml:trace contextRef="#ctx0" brushRef="#br0">1 1 280 0 0,'0'0'4199'0'0,"2"5"-3783"0"0,9 22 406 0 0,-1 0-1 0 0,11 54 1 0 0,-12-43 40 0 0,20 53 0 0 0,-25-80-817 0 0,1-1 0 0 0,0 0 1 0 0,0 0-1 0 0,1 0 1 0 0,0-1-1 0 0,1 0 0 0 0,0 0 1 0 0,1-1-1 0 0,12 12 1 0 0,9 0-1484 0 0,-14-12-2918 0 0,-5-4 2248 0 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2:31.621"/>
    </inkml:context>
    <inkml:brush xml:id="br0">
      <inkml:brushProperty name="width" value="0.05" units="cm"/>
      <inkml:brushProperty name="height" value="0.05" units="cm"/>
      <inkml:brushProperty name="color" value="#E71224"/>
    </inkml:brush>
  </inkml:definitions>
  <inkml:trace contextRef="#ctx0" brushRef="#br0">171 7 360 0 0,'-6'-2'293'0'0,"1"1"-1"0"0,-1 0 1 0 0,1 0-1 0 0,-1 0 1 0 0,0 1-1 0 0,1 0 1 0 0,-1 0-1 0 0,0 0 1 0 0,1 1-1 0 0,-1 0 1 0 0,0 0-1 0 0,1 0 1 0 0,-7 3-1 0 0,3-1-59 0 0,0 1-1 0 0,0 0 1 0 0,1 0 0 0 0,-1 1-1 0 0,1 0 1 0 0,0 1-1 0 0,-9 7 1 0 0,16-12-213 0 0,0 1 0 0 0,0-1 0 0 0,0 1 0 0 0,1 0 0 0 0,-1-1 0 0 0,0 1 0 0 0,1-1 0 0 0,-1 1 0 0 0,1 0 0 0 0,-1 0 0 0 0,1-1-1 0 0,0 1 1 0 0,0 0 0 0 0,0 0 0 0 0,0-1 0 0 0,0 1 0 0 0,0 0 0 0 0,0 0 0 0 0,1-1 0 0 0,-1 1 0 0 0,1 0 0 0 0,-1-1 0 0 0,1 1 0 0 0,-1 0 0 0 0,1-1 0 0 0,0 1 0 0 0,2 2 0 0 0,32 51 89 0 0,-24-39-68 0 0,186 300-421 0 0,-196-314 402 0 0,0 0 0 0 0,0 0 0 0 0,0 0 0 0 0,0 0 0 0 0,-1 0 0 0 0,1 0 1 0 0,0 1-1 0 0,-1-1 0 0 0,0 0 0 0 0,0 0 0 0 0,1 1 0 0 0,-1-1 0 0 0,-1 0 0 0 0,1 0 0 0 0,0 1 0 0 0,0-1 0 0 0,-1 0 0 0 0,1 0 0 0 0,-2 4 0 0 0,0-2 16 0 0,0-1 1 0 0,-1 1-1 0 0,1-1 0 0 0,0 1 1 0 0,-1-1-1 0 0,0 0 0 0 0,0 0 0 0 0,0 0 1 0 0,0 0-1 0 0,-4 2 0 0 0,-2 1-116 0 0,-1 0 0 0 0,0 0 0 0 0,-1-1 0 0 0,1 0 0 0 0,-1-1 0 0 0,0 0 0 0 0,-13 2 0 0 0,-31 10-3624 0 0,42-15 1909 0 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2:32.858"/>
    </inkml:context>
    <inkml:brush xml:id="br0">
      <inkml:brushProperty name="width" value="0.05" units="cm"/>
      <inkml:brushProperty name="height" value="0.05" units="cm"/>
      <inkml:brushProperty name="color" value="#E71224"/>
    </inkml:brush>
  </inkml:definitions>
  <inkml:trace contextRef="#ctx0" brushRef="#br0">60 37 168 0 0,'-27'-13'2812'0'0,"27"12"-2793"0"0,0 1 0 0 0,0 0 0 0 0,0 0-1 0 0,0 0 1 0 0,0 0 0 0 0,-1 0 0 0 0,1 0-1 0 0,0 0 1 0 0,0 0 0 0 0,0 0 0 0 0,0 0-1 0 0,-1 0 1 0 0,1 0 0 0 0,0 0 0 0 0,0 0-1 0 0,0 0 1 0 0,0 0 0 0 0,-1 0 0 0 0,1 0 0 0 0,0 0-1 0 0,0 0 1 0 0,0 0 0 0 0,0 0 0 0 0,-1 0-1 0 0,1 0 1 0 0,0 0 0 0 0,0 0 0 0 0,0 0-1 0 0,0 0 1 0 0,0 0 0 0 0,-1 0 0 0 0,1 0-1 0 0,0 1 1 0 0,0-1 0 0 0,0 0 0 0 0,0 0 0 0 0,0 0-1 0 0,0 0 1 0 0,-1 0 0 0 0,1 0 0 0 0,0 1-1 0 0,0-1 1 0 0,0 0 0 0 0,0 0 0 0 0,0 0-1 0 0,0 0 1 0 0,0 1 0 0 0,0-1 0 0 0,0 0-1 0 0,0 0 1 0 0,0 0 0 0 0,0 0 0 0 0,0 1 0 0 0,0-1-1 0 0,0 0 1 0 0,6 15 191 0 0,-4-12-214 0 0,1 1 1 0 0,-1-1 0 0 0,1 1 0 0 0,0-1 0 0 0,-1 0 0 0 0,7 4 0 0 0,-8-6 376 0 0,0-3-347 0 0,-1 0 1 0 0,1 1-1 0 0,-1-1 1 0 0,0 0-1 0 0,1 0 0 0 0,-1 0 1 0 0,0 0-1 0 0,0 0 1 0 0,0 1-1 0 0,0-1 1 0 0,0 0-1 0 0,-1 0 1 0 0,1 0-1 0 0,-1-2 0 0 0,0 2 32 0 0,0 0 0 0 0,0 0 0 0 0,0 0 0 0 0,0 0 0 0 0,0 0 0 0 0,0 0 0 0 0,0 0 0 0 0,0 0 0 0 0,-1 1 0 0 0,1-1 0 0 0,-1 1 0 0 0,0-1 0 0 0,1 1 0 0 0,-1-1-1 0 0,0 1 1 0 0,-3-2 0 0 0,-4-3 248 0 0,8 5-192 0 0,-10 0 32 0 0,5 2 67 0 0,1 5-4199 0 0,13 10 2428 0 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2:33.534"/>
    </inkml:context>
    <inkml:brush xml:id="br0">
      <inkml:brushProperty name="width" value="0.05" units="cm"/>
      <inkml:brushProperty name="height" value="0.05" units="cm"/>
      <inkml:brushProperty name="color" value="#E71224"/>
    </inkml:brush>
  </inkml:definitions>
  <inkml:trace contextRef="#ctx0" brushRef="#br0">50 59 532 0 0,'0'0'2712'0'0,"-3"-1"-2350"0"0,1 0-178 0 0,0 0 0 0 0,0 0 0 0 0,0 0-1 0 0,1 0 1 0 0,-1 0 0 0 0,0 0 0 0 0,0-1 0 0 0,1 1 0 0 0,-1-1 0 0 0,-2-3 0 0 0,3 4 263 0 0,-16-29 1158 0 0,16 29-1267 0 0,-4-3-254 0 0,22 14 585 0 0,-7-5-684 0 0,-1-1 0 0 0,2 1 0 0 0,13 3 0 0 0,-1 0-86 0 0,-21-8 72 0 0,-2 0 2 0 0,0 1 25 0 0,1-1 1 0 0,-1 0-1 0 0,0 0 0 0 0,0 0 0 0 0,1 0 1 0 0,-1 0-1 0 0,0 0 0 0 0,1 0 0 0 0,-1 0 1 0 0,0 1-1 0 0,1-1 0 0 0,-1 0 0 0 0,0 0 1 0 0,1 0-1 0 0,-1-1 0 0 0,0 1 0 0 0,1 0 1 0 0,-1 0-1 0 0,0 0 0 0 0,1 0 0 0 0,-1 0 1 0 0,0 0-1 0 0,0 0 0 0 0,1 0 0 0 0,-1-1 1 0 0,0 1-1 0 0,0 0 0 0 0,1 0 1 0 0,-1-1-1 0 0,0 0 23 0 0,0-1-1 0 0,0 1 1 0 0,0-1 0 0 0,0 1 0 0 0,0 0 0 0 0,-1-1-1 0 0,1 1 1 0 0,-1 0 0 0 0,1-1 0 0 0,-1 1 0 0 0,1 0-1 0 0,-1-1 1 0 0,0 1 0 0 0,1 0 0 0 0,-1 0 0 0 0,0 0-1 0 0,0 0 1 0 0,0 0 0 0 0,0 0 0 0 0,0 0 0 0 0,0 0-1 0 0,0 0 1 0 0,-1 0 0 0 0,1 0 0 0 0,0 1 0 0 0,0-1-1 0 0,-1 0 1 0 0,1 1 0 0 0,-2-1 0 0 0,1 0 100 0 0,-20-5 1196 0 0,13 3-4907 0 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2:35.859"/>
    </inkml:context>
    <inkml:brush xml:id="br0">
      <inkml:brushProperty name="width" value="0.05" units="cm"/>
      <inkml:brushProperty name="height" value="0.05" units="cm"/>
      <inkml:brushProperty name="color" value="#E71224"/>
    </inkml:brush>
  </inkml:definitions>
  <inkml:trace contextRef="#ctx0" brushRef="#br0">11 217 400 0 0,'0'0'2989'0'0,"-8"0"-2548"0"0,6 0-203 0 0,6-1 1208 0 0,399-96-576 0 0,-270 60-1185 0 0,95-34-3272 0 0,-196 61 2189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11.801"/>
    </inkml:context>
    <inkml:brush xml:id="br0">
      <inkml:brushProperty name="width" value="0.05" units="cm"/>
      <inkml:brushProperty name="height" value="0.05" units="cm"/>
      <inkml:brushProperty name="color" value="#E71224"/>
    </inkml:brush>
  </inkml:definitions>
  <inkml:trace contextRef="#ctx0" brushRef="#br0">30 0 664 0 0,'0'0'770'0'0,"1"5"20"0"0,3 7-296 0 0,0 1-1 0 0,-1 0 1 0 0,-1 0-1 0 0,0 0 1 0 0,-1 0-1 0 0,0 19 1 0 0,-9 87 1377 0 0,5-90-1376 0 0,-13 96 989 0 0,7-70-736 0 0,3 0 0 0 0,1 91 1 0 0,5-141-920 0 0,0-1 1 0 0,1 1 0 0 0,0-1 0 0 0,-1 0-1 0 0,2 1 1 0 0,-1-1 0 0 0,3 6 0 0 0,5 2-5496 0 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2:36.283"/>
    </inkml:context>
    <inkml:brush xml:id="br0">
      <inkml:brushProperty name="width" value="0.05" units="cm"/>
      <inkml:brushProperty name="height" value="0.05" units="cm"/>
      <inkml:brushProperty name="color" value="#E71224"/>
    </inkml:brush>
  </inkml:definitions>
  <inkml:trace contextRef="#ctx0" brushRef="#br0">9 1 316 0 0,'-7'-1'651'0'0,"5"1"-271"0"0,7 1 1902 0 0,414 111-282 0 0,-415-112-1984 0 0,1 1-1 0 0,-1 1 0 0 0,0-1 1 0 0,0 1-1 0 0,1-1 1 0 0,-1 1-1 0 0,0 0 0 0 0,-1 0 1 0 0,1 1-1 0 0,0-1 1 0 0,-1 1-1 0 0,1 0 0 0 0,-1 0 1 0 0,0 0-1 0 0,0 1 1 0 0,0-1-1 0 0,0 1 0 0 0,-1-1 1 0 0,3 6-1 0 0,-3-4 15 0 0,0-1 0 0 0,-1 1 0 0 0,0 0 0 0 0,0 1 0 0 0,0-1 0 0 0,0 0 0 0 0,-1 0 0 0 0,0 0 0 0 0,0 0 0 0 0,-1 1 0 0 0,1-1 0 0 0,-1 0 0 0 0,0 0 0 0 0,-1 0 0 0 0,1 0 0 0 0,-3 6 0 0 0,-7 17-41 0 0,-2-1 1 0 0,-29 50-1 0 0,-16 3-3769 0 0,47-66 2297 0 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2:38.513"/>
    </inkml:context>
    <inkml:brush xml:id="br0">
      <inkml:brushProperty name="width" value="0.05" units="cm"/>
      <inkml:brushProperty name="height" value="0.05" units="cm"/>
      <inkml:brushProperty name="color" value="#E71224"/>
    </inkml:brush>
  </inkml:definitions>
  <inkml:trace contextRef="#ctx0" brushRef="#br0">7 0 416 0 0,'0'0'519'0'0,"0"6"2182"0"0,-2 27-2159 0 0,4 214 174 0 0,-6-188-3132 0 0,2-37 1018 0 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2:37.344"/>
    </inkml:context>
    <inkml:brush xml:id="br0">
      <inkml:brushProperty name="width" value="0.05" units="cm"/>
      <inkml:brushProperty name="height" value="0.05" units="cm"/>
      <inkml:brushProperty name="color" value="#E71224"/>
    </inkml:brush>
  </inkml:definitions>
  <inkml:trace contextRef="#ctx0" brushRef="#br0">47 3 296 0 0,'-7'-1'514'0'0,"4"0"3"0"0,-1 1-1 0 0,1-1 1 0 0,0 1 0 0 0,-1 0 0 0 0,1 0 0 0 0,-1 1 0 0 0,1-1 0 0 0,-1 1 0 0 0,-3 0 0 0 0,6 0-149 0 0,3 2-29 0 0,4 7-197 0 0,1-1 1 0 0,1 0-1 0 0,0 0 0 0 0,0-1 1 0 0,0 0-1 0 0,1-1 0 0 0,1 0 1 0 0,-1 0-1 0 0,1-1 0 0 0,14 7 1 0 0,20 9 80 0 0,54 17-1 0 0,-36-15-36 0 0,-60-23-184 0 0,218 97 236 0 0,-182-77-547 0 0,-1 1 0 0 0,-1 1 1 0 0,54 47-1 0 0,-7 8-4344 0 0,-67-65 2830 0 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2:37.945"/>
    </inkml:context>
    <inkml:brush xml:id="br0">
      <inkml:brushProperty name="width" value="0.05" units="cm"/>
      <inkml:brushProperty name="height" value="0.05" units="cm"/>
      <inkml:brushProperty name="color" value="#E71224"/>
    </inkml:brush>
  </inkml:definitions>
  <inkml:trace contextRef="#ctx0" brushRef="#br0">261 11 368 0 0,'-1'-1'113'0'0,"-29"-9"3461"0"0,23 15-2208 0 0,11 10-1265 0 0,4 4 47 0 0,2-1-1 0 0,0 0 1 0 0,2-1 0 0 0,-1 0 0 0 0,2-1 0 0 0,19 19 0 0 0,94 79-113 0 0,-94-86-27 0 0,-5-7-18 0 0,35 20-1 0 0,-35-23-12 0 0,32 25 0 0 0,-58-42 40 0 0,0 0 0 0 0,0 0 0 0 0,0 0-1 0 0,-1 0 1 0 0,1 0 0 0 0,0 0 0 0 0,0 0 0 0 0,0 0 0 0 0,-1 0 0 0 0,1 1 0 0 0,-1-1 0 0 0,1 0 0 0 0,-1 0 0 0 0,1 1 0 0 0,-1-1 0 0 0,0 0 0 0 0,1 1 0 0 0,-1-1 0 0 0,0 0 0 0 0,0 0 0 0 0,0 1 0 0 0,0-1 0 0 0,0 0 0 0 0,0 1 0 0 0,-1-1 0 0 0,1 0 0 0 0,0 1 0 0 0,-1-1 0 0 0,1 0 0 0 0,-1 0 0 0 0,1 1 0 0 0,-1-1 0 0 0,0 0 0 0 0,1 0 0 0 0,-1 0 0 0 0,0 0 0 0 0,0 0 0 0 0,0 0 0 0 0,-2 2 0 0 0,-4 4 156 0 0,-1 0 0 0 0,0-1 0 0 0,0 1 1 0 0,-11 5-1 0 0,16-10-116 0 0,-64 36 1037 0 0,-99 42-1 0 0,-8 4-359 0 0,150-71-1047 0 0,-69 34-224 0 0,81-42-1350 0 0,-1 0 0 0 0,-26 5 0 0 0,25-9-670 0 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2:39.325"/>
    </inkml:context>
    <inkml:brush xml:id="br0">
      <inkml:brushProperty name="width" value="0.05" units="cm"/>
      <inkml:brushProperty name="height" value="0.05" units="cm"/>
      <inkml:brushProperty name="color" value="#E71224"/>
    </inkml:brush>
  </inkml:definitions>
  <inkml:trace contextRef="#ctx0" brushRef="#br0">1 25 168 0 0,'2'-3'111'0'0,"2"1"0"0"0,-1-1 1 0 0,0 1-1 0 0,0 0 0 0 0,1 0 0 0 0,-1 0 1 0 0,1 1-1 0 0,-1-1 0 0 0,1 1 0 0 0,0 0 1 0 0,0 0-1 0 0,0 0 0 0 0,-1 0 0 0 0,1 1 1 0 0,0-1-1 0 0,0 1 0 0 0,0 0 0 0 0,0 0 1 0 0,0 1-1 0 0,0-1 0 0 0,0 1 0 0 0,0 0 0 0 0,-1 0 1 0 0,1 0-1 0 0,0 0 0 0 0,0 1 0 0 0,-1 0 1 0 0,1-1-1 0 0,-1 1 0 0 0,0 1 0 0 0,1-1 1 0 0,-1 0-1 0 0,0 1 0 0 0,0-1 0 0 0,-1 1 1 0 0,1 0-1 0 0,2 4 0 0 0,-1-2-35 0 0,0 1 0 0 0,-1-1 0 0 0,1 1 0 0 0,-2 0 0 0 0,1 0 0 0 0,0 0 0 0 0,-1 0 0 0 0,0 1 0 0 0,-1-1 0 0 0,1 1 0 0 0,-1-1 0 0 0,-1 1 0 0 0,1-1 0 0 0,-1 11 0 0 0,-3 11 196 0 0,-1-1 0 0 0,-1 0 0 0 0,-2-1-1 0 0,-17 48 1 0 0,-53 95 1339 0 0,74-164-1531 0 0,1 0 0 0 0,0 0 0 0 0,0 0-1 0 0,0 0 1 0 0,1 0 0 0 0,0 0 0 0 0,0 0 0 0 0,-1 8 0 0 0,2-12-77 0 0,0 0 0 0 0,0 0 0 0 0,1 0 0 0 0,-1 0 0 0 0,0 1 0 0 0,0-1 0 0 0,1 0 0 0 0,-1 0 0 0 0,1 0 0 0 0,-1 0 0 0 0,1 0 0 0 0,-1 0 0 0 0,1 0 0 0 0,0 0 0 0 0,0 0 0 0 0,-1 0 0 0 0,1 0 0 0 0,0 0 0 0 0,0 0 0 0 0,0-1 0 0 0,0 1 0 0 0,0 0 0 0 0,0-1 0 0 0,0 1 1 0 0,0-1-1 0 0,0 1 0 0 0,0-1 0 0 0,0 1 0 0 0,0-1 0 0 0,1 0 0 0 0,-1 1 0 0 0,0-1 0 0 0,0 0 0 0 0,0 0 0 0 0,0 0 0 0 0,1 0 0 0 0,-1 0 0 0 0,0 0 0 0 0,0 0 0 0 0,0-1 0 0 0,3 0 0 0 0,15-2-392 0 0,0-1 0 0 0,0-1-1 0 0,0-1 1 0 0,0-1 0 0 0,33-16 0 0 0,12-5-3087 0 0,-29 16 1484 0 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2:53.971"/>
    </inkml:context>
    <inkml:brush xml:id="br0">
      <inkml:brushProperty name="width" value="0.05" units="cm"/>
      <inkml:brushProperty name="height" value="0.05" units="cm"/>
      <inkml:brushProperty name="color" value="#E71224"/>
    </inkml:brush>
  </inkml:definitions>
  <inkml:trace contextRef="#ctx0" brushRef="#br0">92 104 180 0 0,'0'0'4312'0'0,"-6"0"-4270"0"0,3 1-18 0 0,-1-1 1 0 0,1 1 0 0 0,-1-1-1 0 0,1 1 1 0 0,0 0 0 0 0,-1 0-1 0 0,1 1 1 0 0,0-1 0 0 0,0 1-1 0 0,0-1 1 0 0,0 1 0 0 0,0 0-1 0 0,0 0 1 0 0,0 0 0 0 0,1 1-1 0 0,-1-1 1 0 0,1 1 0 0 0,-1-1-1 0 0,1 1 1 0 0,0 0 0 0 0,0 0-1 0 0,0 0 1 0 0,1 0 0 0 0,-3 5-1 0 0,1 2 60 0 0,0 1-1 0 0,0-1 1 0 0,1 1-1 0 0,0 0 0 0 0,1-1 1 0 0,0 1-1 0 0,2 20 0 0 0,0-25-65 0 0,0 0-1 0 0,0-1 1 0 0,1 1-1 0 0,0 0 0 0 0,0-1 1 0 0,0 0-1 0 0,1 1 0 0 0,0-1 1 0 0,0 0-1 0 0,0 0 0 0 0,0 0 1 0 0,1-1-1 0 0,0 1 1 0 0,0-1-1 0 0,9 7 0 0 0,-5-4-25 0 0,1 0-1 0 0,1 0 0 0 0,-1-1 1 0 0,1-1-1 0 0,0 1 1 0 0,0-2-1 0 0,1 1 0 0 0,0-2 1 0 0,-1 1-1 0 0,1-1 0 0 0,23 2 1 0 0,-29-5-21 0 0,1-1 1 0 0,-1 0 0 0 0,1 0-1 0 0,-1-1 1 0 0,0 0-1 0 0,1 0 1 0 0,-1 0 0 0 0,0 0-1 0 0,0-1 1 0 0,0 0-1 0 0,-1 0 1 0 0,1 0 0 0 0,-1 0-1 0 0,6-6 1 0 0,1-2-1 0 0,0 1 1 0 0,-1-2-1 0 0,0 1 0 0 0,-1-1 0 0 0,0-1 1 0 0,-1 0-1 0 0,-1 0 0 0 0,0 0 1 0 0,0-1-1 0 0,-2 0 0 0 0,0 0 1 0 0,0-1-1 0 0,-1 1 0 0 0,3-25 1 0 0,-7 34 53 0 0,1-1 0 0 0,-1 1 1 0 0,-1-1-1 0 0,1 1 0 0 0,-1 0 0 0 0,0-1 0 0 0,0 1 1 0 0,0-1-1 0 0,-1 1 0 0 0,0 0 0 0 0,0 0 1 0 0,0 0-1 0 0,-1 0 0 0 0,1 0 0 0 0,-1 1 1 0 0,0-1-1 0 0,-1 1 0 0 0,1-1 0 0 0,-7-5 1 0 0,3 5 35 0 0,0 0 1 0 0,0 0 0 0 0,0 1-1 0 0,-1 0 1 0 0,0 0 0 0 0,1 1 0 0 0,-1 0-1 0 0,-1 0 1 0 0,1 1 0 0 0,0 0 0 0 0,-16-2-1 0 0,17 3-164 0 0,-63-4 634 0 0,64 5-904 0 0,1 1 1 0 0,-1-1 0 0 0,0 1-1 0 0,1 0 1 0 0,0 1 0 0 0,-1-1-1 0 0,1 1 1 0 0,0 0 0 0 0,0 0-1 0 0,-8 5 1 0 0,8-2-1153 0 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2:55.213"/>
    </inkml:context>
    <inkml:brush xml:id="br0">
      <inkml:brushProperty name="width" value="0.05" units="cm"/>
      <inkml:brushProperty name="height" value="0.05" units="cm"/>
      <inkml:brushProperty name="color" value="#E71224"/>
    </inkml:brush>
  </inkml:definitions>
  <inkml:trace contextRef="#ctx0" brushRef="#br0">152 1 268 0 0,'-29'42'1965'0'0,"-23"48"0"0"0,26-43-792 0 0,10-25-77 0 0,17-38-774 0 0,21-40-291 0 0,-15 42-38 0 0,0 1 0 0 0,1 0 0 0 0,13-17 0 0 0,-18 27 5 0 0,1-1-1 0 0,-1 1 0 0 0,0-1 0 0 0,1 1 1 0 0,0 1-1 0 0,0-1 0 0 0,0 0 1 0 0,0 1-1 0 0,0 0 0 0 0,1 0 1 0 0,-1 0-1 0 0,0 0 0 0 0,1 1 1 0 0,7-2-1 0 0,-8 3 0 0 0,0 0 0 0 0,-1 0 1 0 0,1 0-1 0 0,0 1 0 0 0,-1 0 0 0 0,1 0 0 0 0,-1 0 1 0 0,1 0-1 0 0,-1 0 0 0 0,1 1 0 0 0,-1-1 0 0 0,0 1 1 0 0,0 0-1 0 0,0 0 0 0 0,0 0 0 0 0,0 0 1 0 0,0 1-1 0 0,0-1 0 0 0,-1 1 0 0 0,1 0 0 0 0,-1 0 1 0 0,4 6-1 0 0,3 4-11 0 0,0 1 0 0 0,-1 1 0 0 0,10 24 1 0 0,64 116-32 0 0,-81-154 51 0 0,-1-1 0 0 0,1 1 0 0 0,-1-1 0 0 0,1 1 0 0 0,-1 0 0 0 0,0-1 0 0 0,1 1 0 0 0,-1-1 0 0 0,0 1 0 0 0,0 0 0 0 0,0-1 0 0 0,1 1 1 0 0,-1 0-1 0 0,0 0 0 0 0,0-1 0 0 0,0 1 0 0 0,0 0 0 0 0,0-1 0 0 0,0 1 0 0 0,0 0 0 0 0,0-1 0 0 0,-1 1 0 0 0,1 0 0 0 0,0-1 0 0 0,0 1 0 0 0,-1 0 0 0 0,1-1 0 0 0,0 1 0 0 0,-1 0 0 0 0,1-1 0 0 0,0 1 0 0 0,-1-1 0 0 0,1 1 0 0 0,-1-1 1 0 0,1 1-1 0 0,-1-1 0 0 0,1 1 0 0 0,-1-1 0 0 0,1 1 0 0 0,-1-1 0 0 0,0 0 0 0 0,1 1 0 0 0,-1-1 0 0 0,1 0 0 0 0,-1 0 0 0 0,0 1 0 0 0,1-1 0 0 0,-1 0 0 0 0,0 0 0 0 0,1 0 0 0 0,-1 0 0 0 0,0 0 0 0 0,0 0 0 0 0,1 0 0 0 0,-1 0 0 0 0,0 0 1 0 0,1 0-1 0 0,-1 0 0 0 0,0-1 0 0 0,-25 1 247 0 0,0-2 0 0 0,1 0 0 0 0,-1-2 0 0 0,1-1 0 0 0,-35-12 0 0 0,-30-4 103 0 0,83 19-354 0 0,0 1-1 0 0,0-1 1 0 0,1 0 0 0 0,-1-1 0 0 0,-8-3 0 0 0,13 5-277 0 0,0-1 1 0 0,0 1-1 0 0,0 0 0 0 0,0-1 1 0 0,0 1-1 0 0,1-1 1 0 0,-1 0-1 0 0,1 0 0 0 0,-1 1 1 0 0,-2-5-1 0 0,4 1-1928 0 0,5-10 167 0 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2:55.613"/>
    </inkml:context>
    <inkml:brush xml:id="br0">
      <inkml:brushProperty name="width" value="0.05" units="cm"/>
      <inkml:brushProperty name="height" value="0.05" units="cm"/>
      <inkml:brushProperty name="color" value="#E71224"/>
    </inkml:brush>
  </inkml:definitions>
  <inkml:trace contextRef="#ctx0" brushRef="#br0">16 0 392 0 0,'1'3'515'0'0,"2"3"-284"0"0,0 1 1 0 0,-1-1 0 0 0,0 1 0 0 0,-1 0-1 0 0,1 0 1 0 0,-1 0 0 0 0,-1 0 0 0 0,1 0-1 0 0,-2 11 1 0 0,2 9 136 0 0,0-1 206 0 0,-6 49 1 0 0,0-9 112 0 0,-7 42 468 0 0,7-82-732 0 0,2 0-1 0 0,0 1 0 0 0,3 50 0 0 0,1-75-404 0 0,-1 0 0 0 0,1 1-1 0 0,0-1 1 0 0,0 0 0 0 0,0 0-1 0 0,0 0 1 0 0,0 0 0 0 0,0 0 0 0 0,1 0-1 0 0,-1 0 1 0 0,1 0 0 0 0,-1-1-1 0 0,1 1 1 0 0,0 0 0 0 0,0-1 0 0 0,0 0-1 0 0,-1 1 1 0 0,1-1 0 0 0,0 0-1 0 0,1 0 1 0 0,-1 0 0 0 0,0 0-1 0 0,0 0 1 0 0,0 0 0 0 0,1-1 0 0 0,-1 1-1 0 0,0-1 1 0 0,4 1 0 0 0,9 1 22 0 0,0-1-1 0 0,1 0 1 0 0,17-1 0 0 0,-17 0-13 0 0,18-1-610 0 0,0-1 0 0 0,0-2-1 0 0,0-1 1 0 0,58-16 0 0 0,-83 18-2419 0 0,1-2 1280 0 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2:56.572"/>
    </inkml:context>
    <inkml:brush xml:id="br0">
      <inkml:brushProperty name="width" value="0.05" units="cm"/>
      <inkml:brushProperty name="height" value="0.05" units="cm"/>
      <inkml:brushProperty name="color" value="#E71224"/>
    </inkml:brush>
  </inkml:definitions>
  <inkml:trace contextRef="#ctx0" brushRef="#br0">56 1 96 0 0,'0'0'2028'0'0,"-1"4"-1640"0"0,-11 86 1851 0 0,8-53-939 0 0,-16 66 0 0 0,1-22-1668 0 0,19-75-48 0 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3:35.648"/>
    </inkml:context>
    <inkml:brush xml:id="br0">
      <inkml:brushProperty name="width" value="0.05" units="cm"/>
      <inkml:brushProperty name="height" value="0.05" units="cm"/>
      <inkml:brushProperty name="color" value="#E71224"/>
    </inkml:brush>
  </inkml:definitions>
  <inkml:trace contextRef="#ctx0" brushRef="#br0">232 320 320 0 0,'7'79'2332'0'0,"9"27"204"0"0,-15-101-2429 0 0,1 14 469 0 0,-2-18-551 0 0,0-1-1 0 0,-1 1 1 0 0,1-1 0 0 0,0 1-1 0 0,0-1 1 0 0,0 1-1 0 0,0-1 1 0 0,0 0 0 0 0,0 1-1 0 0,-1-1 1 0 0,1 1 0 0 0,0-1-1 0 0,0 0 1 0 0,-1 1 0 0 0,1-1-1 0 0,0 0 1 0 0,0 1 0 0 0,-1-1-1 0 0,1 0 1 0 0,0 1-1 0 0,-1-1 1 0 0,1 0 0 0 0,-1 0-1 0 0,1 1 1 0 0,0-1 0 0 0,-1 0-1 0 0,1 0 1 0 0,-1 0 0 0 0,1 1-1 0 0,0-1 1 0 0,-1 0-1 0 0,1 0 1 0 0,-1 0 0 0 0,1 0-1 0 0,-1 0 1 0 0,1 0 0 0 0,-1 0-1 0 0,0 0 1 0 0,-6-1 24 0 0,0 0 1 0 0,-1 0-1 0 0,1-1 0 0 0,0 0 1 0 0,0-1-1 0 0,0 1 0 0 0,-9-6 1 0 0,5 2-17 0 0,1-1 0 0 0,0 0 0 0 0,0 0 0 0 0,0-1 0 0 0,1-1 1 0 0,-16-18-1 0 0,13 12-19 0 0,1 0 0 0 0,0-2 1 0 0,2 1-1 0 0,-1-1 0 0 0,2 0 1 0 0,0-1-1 0 0,-8-29 0 0 0,13 36-16 0 0,1 0-1 0 0,1 1 0 0 0,-1-1 1 0 0,2 0-1 0 0,-1 0 1 0 0,2 1-1 0 0,-1-1 0 0 0,2 0 1 0 0,-1 0-1 0 0,1 1 1 0 0,5-15-1 0 0,-4 17-2 0 0,0 0 0 0 0,0 1 1 0 0,1-1-1 0 0,0 1 0 0 0,0 0 0 0 0,1 1 0 0 0,0-1 1 0 0,0 1-1 0 0,1 0 0 0 0,-1 0 0 0 0,1 0 0 0 0,1 1 1 0 0,-1 0-1 0 0,1 0 0 0 0,10-6 0 0 0,-6 6-2 0 0,-1-1-1 0 0,1 2 0 0 0,0-1 0 0 0,0 2 1 0 0,0-1-1 0 0,1 1 0 0 0,-1 1 0 0 0,14-1 1 0 0,-18 3 4 0 0,0 0 0 0 0,1 1 0 0 0,-1 0 0 0 0,1 0 0 0 0,-1 0 0 0 0,0 1 0 0 0,0 0-1 0 0,0 1 1 0 0,0 0 0 0 0,0 0 0 0 0,0 0 0 0 0,-1 1 0 0 0,11 8 0 0 0,-8-6 7 0 0,0 0-1 0 0,-1 1 0 0 0,0 1 0 0 0,0-1 1 0 0,-1 1-1 0 0,12 16 0 0 0,-17-21 8 0 0,-1-1-1 0 0,1 1 1 0 0,-1-1-1 0 0,0 1 1 0 0,0 0-1 0 0,0-1 0 0 0,0 1 1 0 0,0 0-1 0 0,-1 0 1 0 0,1-1-1 0 0,-1 1 1 0 0,0 0-1 0 0,0 0 1 0 0,0 0-1 0 0,0 0 0 0 0,0-1 1 0 0,0 1-1 0 0,-1 0 1 0 0,0 0-1 0 0,1 0 1 0 0,-1-1-1 0 0,0 1 1 0 0,0 0-1 0 0,-1-1 0 0 0,1 1 1 0 0,0-1-1 0 0,-1 1 1 0 0,0-1-1 0 0,1 0 1 0 0,-4 3-1 0 0,-11 13-236 0 0,-2-2 0 0 0,1 0 0 0 0,-2-1 0 0 0,0-1 0 0 0,-26 14 1 0 0,37-24-2914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12.465"/>
    </inkml:context>
    <inkml:brush xml:id="br0">
      <inkml:brushProperty name="width" value="0.05" units="cm"/>
      <inkml:brushProperty name="height" value="0.05" units="cm"/>
      <inkml:brushProperty name="color" value="#E71224"/>
    </inkml:brush>
  </inkml:definitions>
  <inkml:trace contextRef="#ctx0" brushRef="#br0">102 77 108 0 0,'-5'-18'1622'0'0,"-7"-13"2276"0"0,11 30-3752 0 0,0 0 0 0 0,0 0 0 0 0,0 0-1 0 0,-1 0 1 0 0,1 0 0 0 0,0 0 0 0 0,0 0 0 0 0,-1 0 0 0 0,1 1 0 0 0,0-1 0 0 0,-1 0 0 0 0,1 1-1 0 0,-1-1 1 0 0,1 1 0 0 0,-1 0 0 0 0,1-1 0 0 0,-1 1 0 0 0,1 0 0 0 0,-1 0 0 0 0,-2 0-1 0 0,2 0 344 0 0,-31 31 1122 0 0,30-24-1467 0 0,0 0 0 0 0,0 1 1 0 0,1-1-1 0 0,0 1 0 0 0,0 0 0 0 0,1 0 1 0 0,0 0-1 0 0,0 0 0 0 0,1 0 0 0 0,0 0 0 0 0,0 0 1 0 0,1 0-1 0 0,2 12 0 0 0,-2-17-177 0 0,-1 0 0 0 0,1 0 0 0 0,0 0 1 0 0,0 0-1 0 0,1 0 0 0 0,-1-1 0 0 0,1 1 0 0 0,-1 0 0 0 0,1-1 0 0 0,0 1 0 0 0,0-1 0 0 0,0 1 1 0 0,0-1-1 0 0,0 0 0 0 0,1 0 0 0 0,-1 0 0 0 0,1 0 0 0 0,-1-1 0 0 0,1 1 0 0 0,0 0 0 0 0,0-1 1 0 0,-1 0-1 0 0,1 0 0 0 0,0 0 0 0 0,0 0 0 0 0,0 0 0 0 0,0-1 0 0 0,1 1 0 0 0,-1-1 0 0 0,0 0 1 0 0,0 0-1 0 0,0 0 0 0 0,0 0 0 0 0,0 0 0 0 0,0-1 0 0 0,0 0 0 0 0,5-1 0 0 0,-5 2-33 0 0,0-1-1 0 0,0 0 1 0 0,0 0-1 0 0,0 0 1 0 0,0 0-1 0 0,0-1 1 0 0,-1 1-1 0 0,1-1 1 0 0,0 0-1 0 0,-1 1 0 0 0,1-1 1 0 0,-1 0-1 0 0,0-1 1 0 0,0 1-1 0 0,0 0 1 0 0,0-1-1 0 0,0 1 1 0 0,0-1-1 0 0,0 1 1 0 0,-1-1-1 0 0,1 0 0 0 0,-1 0 1 0 0,0 0-1 0 0,0 0 1 0 0,0 0-1 0 0,1-5 1 0 0,-2 2 8 0 0,1 1 0 0 0,-1-1-1 0 0,0 1 1 0 0,0-1 0 0 0,-1 1 0 0 0,0 0 0 0 0,0-1 0 0 0,0 1 0 0 0,0 0 0 0 0,-1 0 0 0 0,0 0-1 0 0,0 0 1 0 0,-1 0 0 0 0,-5-9 0 0 0,-25-25-103 0 0,4 5-3461 0 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3:36.007"/>
    </inkml:context>
    <inkml:brush xml:id="br0">
      <inkml:brushProperty name="width" value="0.05" units="cm"/>
      <inkml:brushProperty name="height" value="0.05" units="cm"/>
      <inkml:brushProperty name="color" value="#E71224"/>
    </inkml:brush>
  </inkml:definitions>
  <inkml:trace contextRef="#ctx0" brushRef="#br0">1 213 240 0 0,'4'70'4318'0'0,"13"-103"-3878"0"0,0-18-158 0 0,-9 22-184 0 0,1 1 1 0 0,2 1-1 0 0,0-1 1 0 0,21-32 0 0 0,-31 58-139 0 0,1 0 0 0 0,-1 0 0 0 0,1 0 0 0 0,0 0 0 0 0,0 1 0 0 0,0-1 1 0 0,0 0-1 0 0,0 1 0 0 0,1 0 0 0 0,-1-1 0 0 0,0 1 0 0 0,1 0 0 0 0,-1 0 1 0 0,0 0-1 0 0,1 0 0 0 0,-1 1 0 0 0,1-1 0 0 0,3 1 0 0 0,3-1-714 0 0,1 0 0 0 0,0 2-1 0 0,15 1 1 0 0,-12-1-372 0 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3:36.355"/>
    </inkml:context>
    <inkml:brush xml:id="br0">
      <inkml:brushProperty name="width" value="0.05" units="cm"/>
      <inkml:brushProperty name="height" value="0.05" units="cm"/>
      <inkml:brushProperty name="color" value="#E71224"/>
    </inkml:brush>
  </inkml:definitions>
  <inkml:trace contextRef="#ctx0" brushRef="#br0">90 1 512 0 0,'-10'5'779'0'0,"0"1"1"0"0,0 1-1 0 0,-14 12 1 0 0,21-17-571 0 0,0 1 0 0 0,0 0 0 0 0,0 1 0 0 0,0-1 0 0 0,0 0 0 0 0,1 1 0 0 0,-1 0 0 0 0,1 0 0 0 0,0-1 0 0 0,0 1 0 0 0,1 1 0 0 0,-2 4 0 0 0,2-8-152 0 0,1 0-1 0 0,0 0 1 0 0,-1 1-1 0 0,1-1 1 0 0,0 0-1 0 0,0 1 1 0 0,0-1-1 0 0,0 0 0 0 0,0 1 1 0 0,0-1-1 0 0,0 0 1 0 0,1 1-1 0 0,-1-1 1 0 0,0 0-1 0 0,1 0 1 0 0,-1 1-1 0 0,1-1 1 0 0,0 0-1 0 0,-1 0 1 0 0,1 0-1 0 0,0 0 1 0 0,-1 0-1 0 0,1 0 0 0 0,0 0 1 0 0,2 2-1 0 0,-1-2-5 0 0,0 0-1 0 0,0 0 1 0 0,0 0-1 0 0,1 0 1 0 0,-1-1-1 0 0,0 1 1 0 0,1-1-1 0 0,-1 1 1 0 0,1-1-1 0 0,-1 0 1 0 0,0 0-1 0 0,6 0 1 0 0,0-1 19 0 0,1 0 1 0 0,-1-1 0 0 0,1 0-1 0 0,-1 0 1 0 0,0-1-1 0 0,15-6 1 0 0,-22 8-62 0 0,1 0 0 0 0,0 0 1 0 0,-1 0-1 0 0,1 0 0 0 0,-1 0 0 0 0,1 0 0 0 0,-1 0 1 0 0,0 0-1 0 0,0-1 0 0 0,1 1 0 0 0,-1 0 0 0 0,0-1 0 0 0,0 1 1 0 0,0-1-1 0 0,0 0 0 0 0,0-1 0 0 0,-1 2 1 0 0,1 0-1 0 0,-1 0 1 0 0,0 0 0 0 0,0 0-1 0 0,0-1 1 0 0,0 1-1 0 0,-1 0 1 0 0,1 0 0 0 0,0 0-1 0 0,0 0 1 0 0,-1 0 0 0 0,1 0-1 0 0,0 0 1 0 0,-1 0-1 0 0,1 0 1 0 0,-1 1 0 0 0,1-1-1 0 0,-1 0 1 0 0,0 0 0 0 0,0-1-1 0 0,-4-2-123 0 0,0-1 1 0 0,-1 1-1 0 0,1 0 0 0 0,-1 0 0 0 0,0 1 0 0 0,-10-5 0 0 0,9 4-159 0 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3:36.779"/>
    </inkml:context>
    <inkml:brush xml:id="br0">
      <inkml:brushProperty name="width" value="0.05" units="cm"/>
      <inkml:brushProperty name="height" value="0.05" units="cm"/>
      <inkml:brushProperty name="color" value="#E71224"/>
    </inkml:brush>
  </inkml:definitions>
  <inkml:trace contextRef="#ctx0" brushRef="#br0">164 300 992 0 0,'-20'61'2820'0'0,"15"-48"-1733"0"0,1 0 1 0 0,0 0-1 0 0,0 0 1 0 0,2 0-1 0 0,-3 25 1 0 0,6-35-573 0 0,1-7-232 0 0,5-15-198 0 0,5-29-347 0 0,-5-15-60 0 0,-1-5-492 0 0,28-119-1 0 0,-17 153 483 0 0,-2 6 0 0 0,-15 27 319 0 0,1 0 1 0 0,-1 0-1 0 0,0 1 1 0 0,1-1-1 0 0,-1 0 0 0 0,1 0 1 0 0,-1 0-1 0 0,1 1 1 0 0,-1-1-1 0 0,1 0 1 0 0,0 1-1 0 0,-1-1 1 0 0,1 0-1 0 0,0 1 0 0 0,-1-1 1 0 0,1 1-1 0 0,0-1 1 0 0,0 1-1 0 0,0 0 1 0 0,-1-1-1 0 0,1 1 1 0 0,0 0-1 0 0,0-1 0 0 0,0 1 1 0 0,0 0-1 0 0,0 0 1 0 0,0 0-1 0 0,0 0 1 0 0,-1 0-1 0 0,1 0 1 0 0,0 0-1 0 0,0 0 0 0 0,0 0 1 0 0,0 0-1 0 0,0 0 1 0 0,0 1-1 0 0,0-1 1 0 0,0 1-1 0 0,1-1 12 0 0,-1 1 0 0 0,0-1 0 0 0,1 1 0 0 0,-1-1-1 0 0,0 1 1 0 0,0 0 0 0 0,0 0 0 0 0,0 0 0 0 0,0 0 0 0 0,0 0 0 0 0,0 0-1 0 0,0 0 1 0 0,0 0 0 0 0,0 0 0 0 0,0 0 0 0 0,-1 0 0 0 0,1 0 0 0 0,0 1-1 0 0,-1-1 1 0 0,1 0 0 0 0,-1 1 0 0 0,1-1 0 0 0,-1 0 0 0 0,0 1 0 0 0,1 1-1 0 0,-2 3 66 0 0,1 0 0 0 0,-1 0-1 0 0,-1 0 1 0 0,1-1 0 0 0,-1 1-1 0 0,0 0 1 0 0,0-1 0 0 0,0 1-1 0 0,-1-1 1 0 0,0 0 0 0 0,0 1-1 0 0,0-2 1 0 0,-1 1 0 0 0,1 0-1 0 0,-1-1 1 0 0,-1 1 0 0 0,-5 4-1 0 0,-10 8 299 0 0,-1-1-1 0 0,-40 22 0 0 0,15-9-68 0 0,33-21-454 0 0,-1 1 0 0 0,0-2-1 0 0,-17 7 1 0 0,30-13-285 0 0,16 5-5069 0 0,-12-5 3411 0 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3:37.122"/>
    </inkml:context>
    <inkml:brush xml:id="br0">
      <inkml:brushProperty name="width" value="0.05" units="cm"/>
      <inkml:brushProperty name="height" value="0.05" units="cm"/>
      <inkml:brushProperty name="color" value="#E71224"/>
    </inkml:brush>
  </inkml:definitions>
  <inkml:trace contextRef="#ctx0" brushRef="#br0">12 1 676 0 0,'0'0'1282'0'0,"-1"4"-662"0"0,-2 12 63 0 0,1-8-274 0 0,0-1 1 0 0,1 1-1 0 0,0 0 0 0 0,0 0 1 0 0,1 0-1 0 0,0 0 0 0 0,0 0 0 0 0,2 8 1 0 0,-2-14-359 0 0,1 0 0 0 0,0-1-1 0 0,0 1 1 0 0,0-1 0 0 0,0 1 0 0 0,0-1 0 0 0,0 1 0 0 0,0-1 0 0 0,0 0 0 0 0,1 1 0 0 0,-1-1 0 0 0,0 0 0 0 0,1 0 0 0 0,-1 0 0 0 0,1 0 0 0 0,0 0 0 0 0,-1 0 0 0 0,1-1 0 0 0,-1 1-1 0 0,1 0 1 0 0,0-1 0 0 0,0 1 0 0 0,1-1 0 0 0,41 5 441 0 0,-40-5-458 0 0,-1 0 0 0 0,1-1-1 0 0,0 1 1 0 0,0-1 0 0 0,-1 0-1 0 0,1 0 1 0 0,0 0 0 0 0,-1 0-1 0 0,1 0 1 0 0,-1-1 0 0 0,0 0-1 0 0,1 0 1 0 0,-1 0 0 0 0,0 0-1 0 0,0 0 1 0 0,0-1 0 0 0,0 1-1 0 0,-1-1 1 0 0,1 1 0 0 0,3-6-1 0 0,-6 7-25 0 0,1 0-1 0 0,-1 0 1 0 0,0 0-1 0 0,0 0 0 0 0,1 0 1 0 0,-1 1-1 0 0,0-1 1 0 0,0 0-1 0 0,0 0 1 0 0,0 0-1 0 0,0 0 1 0 0,0 0-1 0 0,-1 0 0 0 0,1 0 1 0 0,0 0-1 0 0,0 0 1 0 0,-1 0-1 0 0,1 1 1 0 0,-1-1-1 0 0,1 0 1 0 0,0 0-1 0 0,-1 0 0 0 0,1 0 1 0 0,-1 1-1 0 0,0-1 1 0 0,1 0-1 0 0,-1 1 1 0 0,0-1-1 0 0,1 0 1 0 0,-1 1-1 0 0,0-1 1 0 0,0 1-1 0 0,0-1 0 0 0,0 0 1 0 0,-33-15 98 0 0,29 14-75 0 0,-46-13-872 0 0,49 15 291 0 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3:37.478"/>
    </inkml:context>
    <inkml:brush xml:id="br0">
      <inkml:brushProperty name="width" value="0.05" units="cm"/>
      <inkml:brushProperty name="height" value="0.05" units="cm"/>
      <inkml:brushProperty name="color" value="#E71224"/>
    </inkml:brush>
  </inkml:definitions>
  <inkml:trace contextRef="#ctx0" brushRef="#br0">5 66 20 0 0,'2'14'814'0'0,"-1"-1"0"0"0,-1 1 0 0 0,0-1-1 0 0,-1 0 1 0 0,-5 26 0 0 0,5-10 2124 0 0,2-25 429 0 0,-1-13-3333 0 0,1-1 0 0 0,1 1 1 0 0,-1-1-1 0 0,2 1 0 0 0,-1 0 1 0 0,1-1-1 0 0,1 1 0 0 0,5-10 1 0 0,2-2-46 0 0,1 1-1 0 0,23-30 1 0 0,-34 49 10 0 0,-1 0 0 0 0,1-1 1 0 0,0 1-1 0 0,0 0 0 0 0,0 0 0 0 0,0 0 0 0 0,0 0 1 0 0,0 0-1 0 0,0 0 0 0 0,0 0 0 0 0,0 0 0 0 0,1 0 1 0 0,-1 0-1 0 0,0 1 0 0 0,1-1 0 0 0,-1 0 0 0 0,0 1 0 0 0,1-1 1 0 0,-1 1-1 0 0,1 0 0 0 0,-1-1 0 0 0,1 1 0 0 0,-1 0 1 0 0,1 0-1 0 0,-1 0 0 0 0,1 0 0 0 0,-1 0 0 0 0,1 0 1 0 0,-1 0-1 0 0,1 1 0 0 0,-1-1 0 0 0,1 1 0 0 0,-1-1 0 0 0,0 1 1 0 0,1-1-1 0 0,-1 1 0 0 0,0 0 0 0 0,1-1 0 0 0,-1 1 1 0 0,0 0-1 0 0,0 0 0 0 0,0 0 0 0 0,0 0 0 0 0,0 0 1 0 0,0 0-1 0 0,2 2 0 0 0,3 6 24 0 0,0-1 1 0 0,0 1-1 0 0,-1 0 0 0 0,8 19 1 0 0,-12-26-20 0 0,10 25-35 0 0,-10-22-112 0 0,1-1 0 0 0,-1 1 0 0 0,1 0 1 0 0,0 0-1 0 0,0-1 0 0 0,1 1 0 0 0,-1-1 0 0 0,1 0 1 0 0,0 1-1 0 0,0-1 0 0 0,1-1 0 0 0,-1 1 1 0 0,1 0-1 0 0,0-1 0 0 0,0 0 0 0 0,7 5 0 0 0,0-7-1641 0 0,-5-3-1392 0 0,8-3 841 0 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3:37.883"/>
    </inkml:context>
    <inkml:brush xml:id="br0">
      <inkml:brushProperty name="width" value="0.05" units="cm"/>
      <inkml:brushProperty name="height" value="0.05" units="cm"/>
      <inkml:brushProperty name="color" value="#E71224"/>
    </inkml:brush>
  </inkml:definitions>
  <inkml:trace contextRef="#ctx0" brushRef="#br0">7 194 644 0 0,'0'1'172'0'0,"-1"-1"-1"0"0,1 1 1 0 0,0 0-1 0 0,0-1 1 0 0,0 1-1 0 0,0 0 0 0 0,1-1 1 0 0,-1 1-1 0 0,0 0 1 0 0,0-1-1 0 0,0 1 1 0 0,0 0-1 0 0,1-1 1 0 0,-1 1-1 0 0,0-1 1 0 0,1 1-1 0 0,-1 0 1 0 0,0-1-1 0 0,1 1 1 0 0,-1-1-1 0 0,1 1 1 0 0,-1-1-1 0 0,1 1 1 0 0,-1-1-1 0 0,1 1 1 0 0,-1-1-1 0 0,1 0 1 0 0,0 1-1 0 0,-1-1 1 0 0,1 1-1 0 0,1-1-35 0 0,0 0-1 0 0,-1 0 0 0 0,1 0 0 0 0,0 0 1 0 0,0 0-1 0 0,-1 0 0 0 0,1-1 0 0 0,0 1 1 0 0,-1-1-1 0 0,1 1 0 0 0,-1-1 0 0 0,3 0 1 0 0,9-6-244 0 0,1-1 1 0 0,16-12-1 0 0,-17 11 794 0 0,-4 3-601 0 0,-1 0 0 0 0,1 0-1 0 0,-1-1 1 0 0,-1 0 0 0 0,12-14 0 0 0,-16 17-61 0 0,0 0 1 0 0,0 0-1 0 0,0 0 0 0 0,-1-1 1 0 0,1 1-1 0 0,-1-1 1 0 0,0 0-1 0 0,-1 1 1 0 0,1-1-1 0 0,-1 0 1 0 0,0 0-1 0 0,0 0 0 0 0,0-6 1 0 0,-1 9-4 0 0,0 0 0 0 0,-1 0 0 0 0,1 1 0 0 0,0-1 0 0 0,-1 0 0 0 0,1 1-1 0 0,-1-1 1 0 0,0 0 0 0 0,1 1 0 0 0,-1-1 0 0 0,0 1 0 0 0,0-1 0 0 0,0 1 0 0 0,0 0 0 0 0,0-1 0 0 0,-1 1 0 0 0,1 0 0 0 0,0 0 0 0 0,-1 0 0 0 0,1 0 0 0 0,0 0 0 0 0,-1 0 0 0 0,0 0 0 0 0,1 0 0 0 0,-1 0 0 0 0,1 1-1 0 0,-1-1 1 0 0,0 1 0 0 0,1-1 0 0 0,-1 1 0 0 0,-3-1 0 0 0,0 1 60 0 0,1-1 1 0 0,-1 1-1 0 0,1-1 0 0 0,-1 1 0 0 0,1 1 1 0 0,-1-1-1 0 0,1 1 0 0 0,-1-1 0 0 0,1 1 1 0 0,-8 3-1 0 0,6-1 22 0 0,0 1 0 0 0,0 0-1 0 0,1 0 1 0 0,-1 0 0 0 0,1 1 0 0 0,0 0 0 0 0,1 0-1 0 0,-9 11 1 0 0,3-2 215 0 0,1 0-1 0 0,-11 22 0 0 0,19-33-284 0 0,-1 0 0 0 0,1 0 0 0 0,0-1-1 0 0,1 1 1 0 0,-1 0 0 0 0,0 0 0 0 0,1 0 0 0 0,-1 0-1 0 0,1 0 1 0 0,0 1 0 0 0,0-1 0 0 0,0 0-1 0 0,1 0 1 0 0,-1 0 0 0 0,1 0 0 0 0,-1 0-1 0 0,1 0 1 0 0,0 0 0 0 0,0-1 0 0 0,1 1-1 0 0,-1 0 1 0 0,0 0 0 0 0,1-1 0 0 0,0 1-1 0 0,0-1 1 0 0,-1 1 0 0 0,1-1 0 0 0,1 0-1 0 0,-1 0 1 0 0,0 0 0 0 0,3 2 0 0 0,3 2-118 0 0,0 0 1 0 0,1-1-1 0 0,-1 0 1 0 0,1-1 0 0 0,0 0-1 0 0,0 0 1 0 0,0-1 0 0 0,13 3-1 0 0,45 5-2289 0 0,-23-13-3279 0 0,-32-2 3045 0 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3:40.669"/>
    </inkml:context>
    <inkml:brush xml:id="br0">
      <inkml:brushProperty name="width" value="0.05" units="cm"/>
      <inkml:brushProperty name="height" value="0.05" units="cm"/>
      <inkml:brushProperty name="color" value="#E71224"/>
    </inkml:brush>
  </inkml:definitions>
  <inkml:trace contextRef="#ctx0" brushRef="#br0">1 97 324 0 0,'0'0'782'0'0,"3"-38"1813"0"0,16-5-683 0 0,-17 38-1705 0 0,-1 3-32 0 0,-1 2-156 0 0,0 0-1 0 0,0-1 1 0 0,0 1-1 0 0,0 0 1 0 0,0 0-1 0 0,0-1 1 0 0,0 1-1 0 0,0 0 1 0 0,0-1-1 0 0,0 1 1 0 0,0 0-1 0 0,0 0 1 0 0,0-1 0 0 0,0 1-1 0 0,0 0 1 0 0,0 0-1 0 0,1-1 1 0 0,-1 1-1 0 0,0 0 1 0 0,0 0-1 0 0,0-1 1 0 0,0 1-1 0 0,0 0 1 0 0,1 0-1 0 0,-1-1 1 0 0,0 1-1 0 0,0 0 1 0 0,0 0-1 0 0,1 0 1 0 0,-1 0-1 0 0,0-1 1 0 0,0 1-1 0 0,1 0 1 0 0,-1 0-1 0 0,0 0 1 0 0,1 0-1 0 0,-1 0 1 0 0,0 0 0 0 0,0 0-1 0 0,1 0 1 0 0,-1 0-1 0 0,0 0 1 0 0,0 0-1 0 0,1 0 1 0 0,-1 0-1 0 0,0 0 1 0 0,1 0-1 0 0,-1 0 1 0 0,0 0-1 0 0,1 0 1 0 0,10 9 746 0 0,-6 2-586 0 0,0 0 0 0 0,-1 1 0 0 0,-1-1-1 0 0,0 1 1 0 0,0 0 0 0 0,-1 0 0 0 0,0 13 0 0 0,-1 88 702 0 0,-2-61-476 0 0,1-23-285 0 0,6 140 881 0 0,-4-152-1187 0 0,0 0 0 0 0,2 0 0 0 0,0 0 0 0 0,1-1 0 0 0,0 1 0 0 0,1-1 1 0 0,14 24-1 0 0,-17-34-533 0 0,0-1-1 0 0,1 0 1 0 0,-1 0 0 0 0,1 0 0 0 0,0-1 0 0 0,1 1 0 0 0,8 6 0 0 0,-1-4-1704 0 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3:41.127"/>
    </inkml:context>
    <inkml:brush xml:id="br0">
      <inkml:brushProperty name="width" value="0.05" units="cm"/>
      <inkml:brushProperty name="height" value="0.05" units="cm"/>
      <inkml:brushProperty name="color" value="#E71224"/>
    </inkml:brush>
  </inkml:definitions>
  <inkml:trace contextRef="#ctx0" brushRef="#br0">583 10 184 0 0,'-14'-6'2179'0'0,"9"5"-1695"0"0,0 0 0 0 0,0 0 0 0 0,0 1 1 0 0,0 0-1 0 0,0 0 0 0 0,-1 0 0 0 0,-6 2 0 0 0,9-1-320 0 0,0 0 0 0 0,-1 0-1 0 0,1 0 1 0 0,0 1 0 0 0,0-1 0 0 0,0 1-1 0 0,0 0 1 0 0,0 0 0 0 0,1 0-1 0 0,-1 0 1 0 0,1 0 0 0 0,-1 1-1 0 0,1-1 1 0 0,0 1 0 0 0,0 0-1 0 0,0-1 1 0 0,0 1 0 0 0,0 0 0 0 0,-2 6-1 0 0,-3 8 121 0 0,0 0 0 0 0,2 0-1 0 0,0 1 1 0 0,1-1 0 0 0,0 1-1 0 0,2 0 1 0 0,-1 30 0 0 0,3-26-64 0 0,1 0 0 0 0,0 1 0 0 0,7 24 0 0 0,-6-36-150 0 0,1 0-1 0 0,0 0 1 0 0,1 0 0 0 0,0 0 0 0 0,1-1 0 0 0,0 0 0 0 0,1 0-1 0 0,0 0 1 0 0,1-1 0 0 0,8 10 0 0 0,-7-10-57 0 0,1-1-1 0 0,1 1 1 0 0,0-2-1 0 0,0 1 1 0 0,0-1-1 0 0,1-1 1 0 0,0 0 0 0 0,0 0-1 0 0,0-1 1 0 0,1-1-1 0 0,0 0 1 0 0,0 0-1 0 0,19 2 1 0 0,-17-4-60 0 0,1 0 1 0 0,-1-1-1 0 0,1-1 0 0 0,-1 0 1 0 0,1-1-1 0 0,-1-1 0 0 0,1 0 1 0 0,-1-1-1 0 0,0 0 0 0 0,0-1 1 0 0,0-1-1 0 0,-1 0 0 0 0,1-1 1 0 0,-1 0-1 0 0,-1-1 0 0 0,1-1 1 0 0,-1 0-1 0 0,0-1 0 0 0,-1 0 0 0 0,20-20 1 0 0,-24 21 46 0 0,0 0 0 0 0,-1 0 0 0 0,0-1 0 0 0,0 1 0 0 0,-1-1 0 0 0,0-1 0 0 0,0 1 0 0 0,-1-1 0 0 0,-1 1 0 0 0,0-1 0 0 0,0 0 0 0 0,-1 0 0 0 0,0-1 0 0 0,0 1 0 0 0,-1 0 1 0 0,-1-1-1 0 0,0 1 0 0 0,0 0 0 0 0,-1-1 0 0 0,0 1 0 0 0,-1 0 0 0 0,0 0 0 0 0,-1 0 0 0 0,0 0 0 0 0,0 0 0 0 0,-1 0 0 0 0,-1 1 0 0 0,1-1 0 0 0,-12-14 0 0 0,9 13 7 0 0,-1 1 0 0 0,0 0-1 0 0,-1 1 1 0 0,0 0 0 0 0,0 0-1 0 0,-1 1 1 0 0,0 0 0 0 0,0 1-1 0 0,-1 0 1 0 0,0 1 0 0 0,0 0-1 0 0,-1 0 1 0 0,0 1 0 0 0,0 1 0 0 0,0 0-1 0 0,0 1 1 0 0,-1 0 0 0 0,1 1-1 0 0,-1 0 1 0 0,1 1 0 0 0,-1 0-1 0 0,0 1 1 0 0,0 1 0 0 0,1 0-1 0 0,-1 1 1 0 0,0 0 0 0 0,-14 5 0 0 0,-29 9-665 0 0,1 2 0 0 0,-93 47 1 0 0,-105 73-4568 0 0,98-50 2066 0 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3:44.555"/>
    </inkml:context>
    <inkml:brush xml:id="br0">
      <inkml:brushProperty name="width" value="0.05" units="cm"/>
      <inkml:brushProperty name="height" value="0.05" units="cm"/>
      <inkml:brushProperty name="color" value="#E71224"/>
    </inkml:brush>
  </inkml:definitions>
  <inkml:trace contextRef="#ctx0" brushRef="#br0">10 40 36 0 0,'-3'-40'6100'0'0,"1"225"-4843"0"0,2-173-1210 0 0,-5 171 714 0 0,6-158-641 0 0,1 0 0 0 0,1 0 0 0 0,2-1 0 0 0,0 1 0 0 0,10 28 0 0 0,-13-48-216 0 0,1 0-1 0 0,-1 1 1 0 0,1-1-1 0 0,0 0 1 0 0,0 0-1 0 0,0-1 1 0 0,8 9-1 0 0,-8-10-552 0 0,1 0 0 0 0,-1 0 0 0 0,1 0-1 0 0,-1-1 1 0 0,1 0 0 0 0,8 4 0 0 0,-3-3-1380 0 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3:44.946"/>
    </inkml:context>
    <inkml:brush xml:id="br0">
      <inkml:brushProperty name="width" value="0.05" units="cm"/>
      <inkml:brushProperty name="height" value="0.05" units="cm"/>
      <inkml:brushProperty name="color" value="#E71224"/>
    </inkml:brush>
  </inkml:definitions>
  <inkml:trace contextRef="#ctx0" brushRef="#br0">176 248 608 0 0,'-3'32'744'0'0,"0"-13"-108"0"0,1 0 1 0 0,2 0-1 0 0,0 0 1 0 0,3 27-1 0 0,-2-40-474 0 0,0-1 1 0 0,1 1-1 0 0,0 0 0 0 0,0 0 1 0 0,0 0-1 0 0,1-1 0 0 0,0 1 1 0 0,0-1-1 0 0,0 0 0 0 0,0 0 1 0 0,1 0-1 0 0,0-1 0 0 0,0 1 0 0 0,1-1 1 0 0,-1 0-1 0 0,1 0 0 0 0,0 0 1 0 0,5 3-1 0 0,0-2-50 0 0,-1 0 0 0 0,1-1-1 0 0,0 0 1 0 0,1-1 0 0 0,-1 0 0 0 0,0-1-1 0 0,1 0 1 0 0,0 0 0 0 0,-1-1 0 0 0,1-1 0 0 0,0 0-1 0 0,0 0 1 0 0,-1-1 0 0 0,1 0 0 0 0,0-1-1 0 0,-1 0 1 0 0,1-1 0 0 0,-1 0 0 0 0,0-1-1 0 0,0 0 1 0 0,17-9 0 0 0,-17 8-77 0 0,0-1 1 0 0,-1 1-1 0 0,0-1 0 0 0,0-1 1 0 0,-1 0-1 0 0,0 0 1 0 0,0-1-1 0 0,0 0 0 0 0,-1 0 1 0 0,-1 0-1 0 0,1-1 0 0 0,-1 0 1 0 0,-1-1-1 0 0,1 1 0 0 0,-2-1 1 0 0,1 0-1 0 0,-1 0 1 0 0,-1 0-1 0 0,0-1 0 0 0,-1 1 1 0 0,3-20-1 0 0,-5 11-9 0 0,0 0 0 0 0,-1 1 0 0 0,-1-1 0 0 0,-1 0 1 0 0,-1 1-1 0 0,-10-31 0 0 0,11 40-4 0 0,0 0 0 0 0,-1 1 0 0 0,0 0 0 0 0,0-1 0 0 0,-1 1 1 0 0,0 1-1 0 0,-1-1 0 0 0,1 1 0 0 0,-1 0 0 0 0,-1 0 0 0 0,1 1 0 0 0,-1 0 0 0 0,-1 0 0 0 0,1 0 1 0 0,-14-7-1 0 0,16 11-34 0 0,0 1-1 0 0,0-1 1 0 0,0 1 0 0 0,0 0 0 0 0,0 0 0 0 0,0 0 0 0 0,0 1 0 0 0,0 0 0 0 0,0 0 0 0 0,-1 0-1 0 0,1 1 1 0 0,0 0 0 0 0,0 0 0 0 0,0 0 0 0 0,0 0 0 0 0,1 1 0 0 0,-1 0 0 0 0,0 0-1 0 0,-8 4 1 0 0,-2 3-161 0 0,0 1 0 0 0,1 0 0 0 0,0 1 0 0 0,-21 21 0 0 0,-187 207-5380 0 0,147-155 2890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12.854"/>
    </inkml:context>
    <inkml:brush xml:id="br0">
      <inkml:brushProperty name="width" value="0.05" units="cm"/>
      <inkml:brushProperty name="height" value="0.05" units="cm"/>
      <inkml:brushProperty name="color" value="#E71224"/>
    </inkml:brush>
  </inkml:definitions>
  <inkml:trace contextRef="#ctx0" brushRef="#br0">1 136 932 0 0,'1'40'2614'0'0,"0"-25"-1322"0"0,0-1 0 0 0,-1 1 0 0 0,-3 15-1 0 0,14-45 1059 0 0,16-34-2786 0 0,9-15-475 0 0,-26 47 488 0 0,1 1 0 0 0,22-26 0 0 0,-29 37 312 0 0,0 1 0 0 0,1 0 0 0 0,0 0 0 0 0,-1 0 1 0 0,1 0-1 0 0,1 1 0 0 0,-1-1 0 0 0,0 2 0 0 0,1-1 0 0 0,0 0 1 0 0,-1 1-1 0 0,10-2 0 0 0,-10 4-96 0 0,-1 0 0 0 0,1 0 0 0 0,0 1 1 0 0,-1 0-1 0 0,1 0 0 0 0,-1 0 0 0 0,1 0 0 0 0,-1 1 1 0 0,0 0-1 0 0,1 0 0 0 0,-1 0 0 0 0,0 0 0 0 0,4 3 0 0 0,-1-1-1281 0 0,1 1 10 0 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3:47.394"/>
    </inkml:context>
    <inkml:brush xml:id="br0">
      <inkml:brushProperty name="width" value="0.05" units="cm"/>
      <inkml:brushProperty name="height" value="0.05" units="cm"/>
      <inkml:brushProperty name="color" value="#E71224"/>
    </inkml:brush>
  </inkml:definitions>
  <inkml:trace contextRef="#ctx0" brushRef="#br0">37 0 728 0 0,'-1'10'6101'0'0,"2"54"-5163"0"0,-2 8 150 0 0,-13 88-1 0 0,3-47-258 0 0,7-56-425 0 0,0-24-146 0 0,2-1 0 0 0,1 1 0 0 0,5 44 0 0 0,-3-68-336 0 0,1-1 0 0 0,0 1-1 0 0,1-1 1 0 0,0 0 0 0 0,0 0 0 0 0,0 0-1 0 0,10 15 1 0 0,-10-19-197 0 0,0 0-1 0 0,0 0 1 0 0,1 0-1 0 0,-1 0 1 0 0,1-1 0 0 0,5 5-1 0 0,-6-6-205 0 0,0-1 0 0 0,0 1 0 0 0,0 0 0 0 0,0-1 0 0 0,1 0 0 0 0,-1 0-1 0 0,0 0 1 0 0,0 0 0 0 0,1 0 0 0 0,3 0 0 0 0,5-1-1972 0 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3:47.755"/>
    </inkml:context>
    <inkml:brush xml:id="br0">
      <inkml:brushProperty name="width" value="0.05" units="cm"/>
      <inkml:brushProperty name="height" value="0.05" units="cm"/>
      <inkml:brushProperty name="color" value="#E71224"/>
    </inkml:brush>
  </inkml:definitions>
  <inkml:trace contextRef="#ctx0" brushRef="#br0">78 338 696 0 0,'-7'13'706'0'0,"0"0"-1"0"0,0 0 1 0 0,1 0 0 0 0,-5 20-1 0 0,-6 14 707 0 0,13-37-1074 0 0,0 0 0 0 0,0 1 0 0 0,1-1 0 0 0,1 1 0 0 0,0 0 0 0 0,0 0 0 0 0,1 0-1 0 0,1 0 1 0 0,-1 0 0 0 0,4 21 0 0 0,-2-27-243 0 0,0 0-1 0 0,0 1 1 0 0,1-1-1 0 0,-1 0 0 0 0,2 0 1 0 0,-1 1-1 0 0,0-2 1 0 0,1 1-1 0 0,0 0 0 0 0,0 0 1 0 0,0-1-1 0 0,1 0 1 0 0,-1 0-1 0 0,1 0 0 0 0,0 0 1 0 0,0 0-1 0 0,1-1 1 0 0,-1 0-1 0 0,1 1 0 0 0,0-2 1 0 0,-1 1-1 0 0,1-1 1 0 0,7 3-1 0 0,2-1-24 0 0,-1-1 1 0 0,1 0-1 0 0,0-1 0 0 0,-1-1 1 0 0,1 0-1 0 0,0 0 0 0 0,0-2 1 0 0,0 0-1 0 0,0 0 0 0 0,0-1 1 0 0,-1-1-1 0 0,1-1 0 0 0,15-5 0 0 0,3-3-2 0 0,0-1-1 0 0,-1-2 0 0 0,-1-1 1 0 0,35-24-1 0 0,-54 32-55 0 0,1 0-1 0 0,-1-1 1 0 0,0 0 0 0 0,0 0-1 0 0,-2-1 1 0 0,1-1 0 0 0,-1 0 0 0 0,0 0-1 0 0,-1 0 1 0 0,-1-1 0 0 0,1 0 0 0 0,-2-1-1 0 0,0 0 1 0 0,-1 0 0 0 0,0 0-1 0 0,0-1 1 0 0,-2 1 0 0 0,4-27 0 0 0,-5 20-11 0 0,-1-1 0 0 0,-1 0 0 0 0,0 1 1 0 0,-2-1-1 0 0,-1 1 0 0 0,-6-26 1 0 0,6 36-13 0 0,0-1 0 0 0,-1 1 0 0 0,0 0 0 0 0,-1 0 0 0 0,0 1 0 0 0,0-1 0 0 0,-1 1 1 0 0,0 0-1 0 0,-1 0 0 0 0,0 1 0 0 0,-1 0 0 0 0,1 0 0 0 0,-17-11 0 0 0,12 11-79 0 0,0 1-1 0 0,0 0 0 0 0,-1 0 1 0 0,1 2-1 0 0,-2 0 1 0 0,1 0-1 0 0,0 1 0 0 0,-1 1 1 0 0,0 0-1 0 0,0 1 1 0 0,0 0-1 0 0,0 1 0 0 0,0 1 1 0 0,-26 2-1 0 0,3 4-1217 0 0,0 1 1 0 0,0 2-1 0 0,1 1 0 0 0,-47 20 0 0 0,15-3-1573 0 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3:49.588"/>
    </inkml:context>
    <inkml:brush xml:id="br0">
      <inkml:brushProperty name="width" value="0.05" units="cm"/>
      <inkml:brushProperty name="height" value="0.05" units="cm"/>
      <inkml:brushProperty name="color" value="#E71224"/>
    </inkml:brush>
  </inkml:definitions>
  <inkml:trace contextRef="#ctx0" brushRef="#br0">23 3 408 0 0,'-15'-2'2566'0'0,"16"2"-2521"0"0,-1 0-1 0 0,0 1 1 0 0,0-1-1 0 0,0 0 0 0 0,1 0 1 0 0,-1 1-1 0 0,0-1 1 0 0,0 0-1 0 0,0 0 1 0 0,0 1-1 0 0,0-1 0 0 0,0 0 1 0 0,0 1-1 0 0,0-1 1 0 0,1 0-1 0 0,-1 0 1 0 0,0 1-1 0 0,0-1 0 0 0,0 0 1 0 0,0 1-1 0 0,0-1 1 0 0,-1 0-1 0 0,1 0 1 0 0,0 1-1 0 0,0-1 0 0 0,0 0 1 0 0,0 1-1 0 0,0-1 1 0 0,0 0-1 0 0,0 0 1 0 0,-1 1-1 0 0,1-1 0 0 0,0 0 1 0 0,0 0-1 0 0,0 1 1 0 0,0-1-1 0 0,-1 0 1 0 0,1 0-1 0 0,0 0 0 0 0,0 1 1 0 0,-1-1-1 0 0,1 0 1 0 0,0 0-1 0 0,0 0 1 0 0,-1 0-1 0 0,1 0 0 0 0,0 1 1 0 0,-1-1-1 0 0,1 0 1 0 0,0 0-1 0 0,0 0 1 0 0,-1 0-1 0 0,1 0 0 0 0,0 0 1 0 0,-1 0-1 0 0,1 0 1 0 0,0 0-1 0 0,-1 0 1 0 0,1 0-1 0 0,0 0 0 0 0,0 0 1 0 0,-1-1-1 0 0,24 24 265 0 0,17 4-25 0 0,2-3-1 0 0,1-1 1 0 0,69 27 0 0 0,145 30 118 0 0,-141-57-178 0 0,1-5 0 0 0,204 4 0 0 0,-18-23 68 0 0,51 2-3 0 0,-277 3-229 0 0,361 25 264 0 0,-24 0-77 0 0,-131-1-153 0 0,-260-25-84 0 0,395 34 124 0 0,-8-2-53 0 0,14 2-21 0 0,-73-2 0 0 0,2 1-4 0 0,319 4-46 0 0,-601-37-418 0 0,136 23 1 0 0,-207-26 354 0 0,0 0 0 0 0,1 0 0 0 0,-1 0 0 0 0,0 0 1 0 0,0 0-1 0 0,1 0 0 0 0,-1 0 0 0 0,0 0 0 0 0,1 0 0 0 0,-1 0 1 0 0,0 0-1 0 0,0 1 0 0 0,1-1 0 0 0,-1 0 0 0 0,0 0 0 0 0,0 0 0 0 0,1 0 1 0 0,-1 0-1 0 0,0 0 0 0 0,0 1 0 0 0,0-1 0 0 0,1 0 0 0 0,-1 0 1 0 0,0 0-1 0 0,0 1 0 0 0,0-1 0 0 0,1 0 0 0 0,-1 0 0 0 0,0 0 0 0 0,0 1 1 0 0,0-1-1 0 0,0 0 0 0 0,0 0 0 0 0,0 1 0 0 0,0-1 0 0 0,0 0 1 0 0,0 0-1 0 0,1 1 0 0 0,-1-1 0 0 0,0 0 0 0 0,0 1 0 0 0,0-1 0 0 0,0 0 1 0 0,-1 0-1 0 0,1 1 0 0 0,0-1 0 0 0,0 0 0 0 0,0 0 0 0 0,0 1 1 0 0,0-1-1 0 0,0 0 0 0 0,0 0 0 0 0,0 1 0 0 0,0-1 0 0 0,-1 0 0 0 0,1 0 1 0 0,0 1-1 0 0,0-1 0 0 0,-1 0 0 0 0,-9 9-2357 0 0,-2-6 374 0 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2:45.497"/>
    </inkml:context>
    <inkml:brush xml:id="br0">
      <inkml:brushProperty name="width" value="0.05" units="cm"/>
      <inkml:brushProperty name="height" value="0.05" units="cm"/>
      <inkml:brushProperty name="color" value="#E71224"/>
    </inkml:brush>
  </inkml:definitions>
  <inkml:trace contextRef="#ctx0" brushRef="#br0">29 0 8 0 0,'1'2'7852'0'0,"0"17"-7915"0"0,-13 260 701 0 0,11-274-631 0 0,1 10 16 0 0,-1-1-1 0 0,0 0 0 0 0,-2 1 1 0 0,-4 18-1 0 0,5-23-11 0 0,0 0 0 0 0,1-1-1 0 0,0 1 1 0 0,2 17 0 0 0,-1-15-16 0 0,0-10-6 0 0,4 34-88 0 0,-4-35 78 0 0,0 0-8 0 0,0-1 25 0 0,0 0 1 0 0,0 0-1 0 0,0 1 0 0 0,-1-1 1 0 0,1 0-1 0 0,0 0 0 0 0,0 1 1 0 0,0-1-1 0 0,0 0 0 0 0,0 1 1 0 0,0-1-1 0 0,0 0 0 0 0,0 0 1 0 0,0 1-1 0 0,0-1 0 0 0,0 0 1 0 0,0 1-1 0 0,0-1 0 0 0,0 0 1 0 0,1 0-1 0 0,-1 1 0 0 0,0-1 1 0 0,0 0-1 0 0,0 1 0 0 0,0-1 1 0 0,0 0-1 0 0,1 0 0 0 0,-1 0 1 0 0,0 1-1 0 0,0-1 0 0 0,0 0 1 0 0,1 0-1 0 0,-1 0 0 0 0,0 1 1 0 0,0-1-1 0 0,1 0 0 0 0,-1 0 1 0 0,10 11-93 0 0,-10-11 97 0 0,5 3-14 0 0,1-1 0 0 0,-1 1 0 0 0,1-1 1 0 0,0-1-1 0 0,-1 1 0 0 0,1-1 0 0 0,0 0 0 0 0,0-1 1 0 0,0 1-1 0 0,9-2 0 0 0,1 2 3 0 0,68 2-26 0 0,156-16 0 0 0,-67 1 154 0 0,234 20 89 0 0,151 6-126 0 0,-537-13-73 0 0,49 2 8 0 0,95 17 0 0 0,-121-12-63 0 0,0-2 1 0 0,1-1-1 0 0,61-3 0 0 0,-68-1-752 0 0,-53 8-5287 0 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2:46.487"/>
    </inkml:context>
    <inkml:brush xml:id="br0">
      <inkml:brushProperty name="width" value="0.05" units="cm"/>
      <inkml:brushProperty name="height" value="0.05" units="cm"/>
      <inkml:brushProperty name="color" value="#E71224"/>
    </inkml:brush>
  </inkml:definitions>
  <inkml:trace contextRef="#ctx0" brushRef="#br0">37 73 416 0 0,'-13'0'1740'0'0,"-11"-4"1080"0"0,30 2-2664 0 0,18-6-35 0 0,-1 1 1 0 0,1 2 0 0 0,1 0-1 0 0,33-1 1 0 0,110 1 141 0 0,-50 4-137 0 0,420-20 236 0 0,-246 22-261 0 0,-4-1-82 0 0,-224-4-17 0 0,77-2 41 0 0,-102 10 46 0 0,-37-4-65 0 0,-2 0-21 0 0,1 0 1 0 0,-1 0-1 0 0,1 0 0 0 0,-1 0 1 0 0,1 0-1 0 0,0 0 1 0 0,-1 0-1 0 0,1 0 1 0 0,-1 0-1 0 0,1 0 1 0 0,0 0-1 0 0,-1 0 1 0 0,1 0-1 0 0,-1 1 1 0 0,1-1-1 0 0,-1 0 1 0 0,1 0-1 0 0,-1 1 1 0 0,1-1-1 0 0,-1 0 0 0 0,1 1 1 0 0,-1-1-1 0 0,1 1 1 0 0,-1-1-1 0 0,1 1 1 0 0,8 6 40 0 0,0 7 23 0 0,-7-11-32 0 0,0-1 0 0 0,0 1 1 0 0,-1 0-1 0 0,1 0 1 0 0,-1 0-1 0 0,1 0 0 0 0,-1 0 1 0 0,1 4-1 0 0,36 269 1689 0 0,-35-241-1506 0 0,-1 2-475 0 0,-1 0 1 0 0,-9 68-1 0 0,-1-53-4749 0 0,7-42 3064 0 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3:09.741"/>
    </inkml:context>
    <inkml:brush xml:id="br0">
      <inkml:brushProperty name="width" value="0.05" units="cm"/>
      <inkml:brushProperty name="height" value="0.05" units="cm"/>
      <inkml:brushProperty name="color" value="#E71224"/>
    </inkml:brush>
  </inkml:definitions>
  <inkml:trace contextRef="#ctx0" brushRef="#br0">1 1 248 0 0,'0'0'4260'0'0,"3"2"-3882"0"0,0 0-243 0 0,-1 1 0 0 0,0-1 0 0 0,1 1 0 0 0,-1-1-1 0 0,0 1 1 0 0,0 0 0 0 0,0 0 0 0 0,-1 0 0 0 0,1 0 0 0 0,-1 0 0 0 0,1 0 0 0 0,0 4 0 0 0,8 46 1806 0 0,5 28 291 0 0,-10-60-1887 0 0,-1 1 0 0 0,2 23 0 0 0,1 40 59 0 0,-5-57-705 0 0,3 13-899 0 0,6-19-5347 0 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3:10.299"/>
    </inkml:context>
    <inkml:brush xml:id="br0">
      <inkml:brushProperty name="width" value="0.05" units="cm"/>
      <inkml:brushProperty name="height" value="0.05" units="cm"/>
      <inkml:brushProperty name="color" value="#E71224"/>
    </inkml:brush>
  </inkml:definitions>
  <inkml:trace contextRef="#ctx0" brushRef="#br0">4 47 152 0 0,'0'0'5500'0'0,"-1"5"-4957"0"0,0 3-210 0 0,0 1-1 0 0,0-1 0 0 0,1 0 0 0 0,0 1 1 0 0,1-1-1 0 0,0 0 0 0 0,0 1 1 0 0,0-1-1 0 0,1 0 0 0 0,4 11 0 0 0,2 0 357 0 0,1 0 0 0 0,0-1 0 0 0,16 23 0 0 0,-20-33-612 0 0,1 0 0 0 0,1-1 0 0 0,-1 0 0 0 0,1 0 0 0 0,0 0 0 0 0,1-1 0 0 0,0 0 0 0 0,0 0 1 0 0,0-1-1 0 0,0 0 0 0 0,1-1 0 0 0,0 0 0 0 0,0 0 0 0 0,0-1 0 0 0,0 0 0 0 0,1 0 0 0 0,-1-1 0 0 0,14 1 0 0 0,-17-2-97 0 0,1-1-1 0 0,-1 0 0 0 0,1 0 0 0 0,-1 0 0 0 0,1-1 0 0 0,-1 0 0 0 0,0 0 0 0 0,1-1 1 0 0,-1 0-1 0 0,0 0 0 0 0,0 0 0 0 0,0-1 0 0 0,0 0 0 0 0,0 0 0 0 0,-1 0 1 0 0,0-1-1 0 0,1 0 0 0 0,-1 0 0 0 0,0 0 0 0 0,-1-1 0 0 0,1 0 0 0 0,-1 1 0 0 0,0-2 1 0 0,0 1-1 0 0,-1 0 0 0 0,1-1 0 0 0,-1 1 0 0 0,3-10 0 0 0,-2 5 5 0 0,-1 0-1 0 0,-1-1 1 0 0,0 1-1 0 0,0-1 1 0 0,-1 0-1 0 0,0 1 1 0 0,-1-1-1 0 0,0 0 1 0 0,-1 0-1 0 0,0 1 1 0 0,-1-1-1 0 0,0 0 1 0 0,0 1-1 0 0,-1 0 1 0 0,-1-1-1 0 0,0 1 1 0 0,0 1-1 0 0,-1-1 1 0 0,-12-18-1 0 0,15 26 47 0 0,-1-1 0 0 0,0 0 0 0 0,0 1 0 0 0,0 0 0 0 0,0-1 0 0 0,0 1 0 0 0,-1 1 0 0 0,1-1 0 0 0,-1 0 0 0 0,1 1 0 0 0,-1-1 0 0 0,1 1 0 0 0,-1 0 0 0 0,0 1 0 0 0,0-1 0 0 0,0 0 0 0 0,1 1 0 0 0,-1 0 0 0 0,0 0 0 0 0,0 0 0 0 0,0 1 0 0 0,-5 0 0 0 0,-4 2-265 0 0,1 0-1 0 0,0 1 0 0 0,1 0 1 0 0,-1 1-1 0 0,-18 10 0 0 0,13 3-6384 0 0,9-12 3361 0 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4:12.384"/>
    </inkml:context>
    <inkml:brush xml:id="br0">
      <inkml:brushProperty name="width" value="0.05" units="cm"/>
      <inkml:brushProperty name="height" value="0.05" units="cm"/>
      <inkml:brushProperty name="color" value="#E71224"/>
    </inkml:brush>
  </inkml:definitions>
  <inkml:trace contextRef="#ctx0" brushRef="#br0">57 107 408 0 0,'-14'-23'3132'0'0,"14"20"-2898"0"0,-1 0 0 0 0,0 1 0 0 0,0-1 1 0 0,0 1-1 0 0,0-1 0 0 0,0 1 0 0 0,0 0 0 0 0,-4-5 1 0 0,-4-10 694 0 0,-12-12 1624 0 0,21 28-1999 0 0,2-1-547 0 0,0 1 0 0 0,0 0 1 0 0,0 0-1 0 0,1 0 1 0 0,-1 0-1 0 0,1 0 1 0 0,-1 1-1 0 0,0-1 1 0 0,1 1-1 0 0,-1-1 1 0 0,1 1-1 0 0,-1 0 1 0 0,1 0-1 0 0,2 1 1 0 0,40 3 46 0 0,-42-4-53 0 0,585 42 8 0 0,-557-40-65 0 0,0 1-1 0 0,0 1 1 0 0,0 2-1 0 0,37 12 1 0 0,-62-16 49 0 0,-1 0 38 0 0,0 0 1 0 0,1-1-1 0 0,-1 0 0 0 0,0 1 1 0 0,9-1-1 0 0,-13-1 176 0 0,-3-3-894 0 0,-1-2 446 0 0,-2-1 44 0 0,-1-3-4615 0 0,1 4 2547 0 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2:47.597"/>
    </inkml:context>
    <inkml:brush xml:id="br0">
      <inkml:brushProperty name="width" value="0.05" units="cm"/>
      <inkml:brushProperty name="height" value="0.05" units="cm"/>
      <inkml:brushProperty name="color" value="#E71224"/>
    </inkml:brush>
  </inkml:definitions>
  <inkml:trace contextRef="#ctx0" brushRef="#br0">8 38 456 0 0,'-1'-3'547'0'0,"0"1"-531"0"0,0 0 333 0 0,0 0 0 0 0,1 0 0 0 0,-1-1 0 0 0,0 1 0 0 0,1 0 0 0 0,-1 0 0 0 0,1 0 0 0 0,0 0 0 0 0,-1-1-1 0 0,1 1 1 0 0,0 0 0 0 0,1-4 1376 0 0,2 10-1567 0 0,1 2-97 0 0,0 1-1 0 0,-1-1 0 0 0,0 1 0 0 0,0 0 1 0 0,-1-1-1 0 0,0 1 0 0 0,0 1 0 0 0,0-1 1 0 0,-1 0-1 0 0,0 13 0 0 0,0 87 328 0 0,-2-60-217 0 0,0 2-38 0 0,0-24-44 0 0,0 0 0 0 0,2 0 0 0 0,1 0 0 0 0,10 47 0 0 0,-10-67-86 0 0,0-1 0 0 0,0 0 1 0 0,0 0-1 0 0,0 1 0 0 0,1-2 1 0 0,0 1-1 0 0,0 0 0 0 0,0 0 1 0 0,0-1-1 0 0,0 0 0 0 0,1 1 0 0 0,-1-2 1 0 0,1 1-1 0 0,0 0 0 0 0,0-1 1 0 0,0 1-1 0 0,0-1 0 0 0,1 0 0 0 0,-1 0 1 0 0,6 1-1 0 0,12 3 0 0 0,0 0 0 0 0,0-2 0 0 0,24 2 0 0 0,-13-1 4 0 0,174 13 25 0 0,-125-13-26 0 0,39 2 14 0 0,1-5-1 0 0,167-19 0 0 0,-39-2 22 0 0,-205 19-69 0 0,1 2 0 0 0,0 1 0 0 0,66 15-1 0 0,-101-16-71 0 0,1 1 0 0 0,-1 1-1 0 0,14 6 1 0 0,-21-8-155 0 0,-1 0 0 0 0,1 0 0 0 0,-1 0 1 0 0,1 1-1 0 0,-1-1 0 0 0,0 1 0 0 0,0 0 0 0 0,0 0 0 0 0,0 0 0 0 0,0 0 0 0 0,-1 1 0 0 0,3 3 0 0 0,-4-3-1747 0 0,-1 4 150 0 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2:48.259"/>
    </inkml:context>
    <inkml:brush xml:id="br0">
      <inkml:brushProperty name="width" value="0.05" units="cm"/>
      <inkml:brushProperty name="height" value="0.05" units="cm"/>
      <inkml:brushProperty name="color" value="#E71224"/>
    </inkml:brush>
  </inkml:definitions>
  <inkml:trace contextRef="#ctx0" brushRef="#br0">8 47 368 0 0,'0'0'385'0'0,"-6"-1"-11"0"0,6 1-340 0 0,0 0 1 0 0,0 0-1 0 0,0-1 1 0 0,0 1-1 0 0,0 0 1 0 0,0 0-1 0 0,1 0 1 0 0,-1 0-1 0 0,0 0 1 0 0,0 0-1 0 0,0 0 1 0 0,0 0-1 0 0,0 0 1 0 0,0 0-1 0 0,0 0 1 0 0,0 0-1 0 0,0 0 1 0 0,0 0-1 0 0,0-1 1 0 0,0 1-1 0 0,0 0 1 0 0,0 0-1 0 0,0 0 1 0 0,0 0-1 0 0,0 0 1 0 0,0 0-1 0 0,0 0 1 0 0,0 0 0 0 0,0 0-1 0 0,0-1 1 0 0,0 1-1 0 0,0 0 1 0 0,0 0-1 0 0,0 0 1 0 0,0 0-1 0 0,0 0 1 0 0,0 0-1 0 0,0 0 1 0 0,0 0-1 0 0,0 0 1 0 0,0 0-1 0 0,0-1 1 0 0,0 1-1 0 0,0 0 1 0 0,0 0-1 0 0,0 0 1 0 0,0 0-1 0 0,0 0 1 0 0,0 0-1 0 0,-1 0 1 0 0,1 0-1 0 0,0 0 1 0 0,0 0-1 0 0,0 0 1 0 0,0 0-1 0 0,0 0 1 0 0,0 0-1 0 0,0 0 1 0 0,0 0 0 0 0,0 0-1 0 0,0 0 1 0 0,-1 0-1 0 0,1 0 1 0 0,0 0-1 0 0,0 0 1 0 0,0 0-1 0 0,0 0 1 0 0,18-9 297 0 0,1 1 0 0 0,-1 2 1 0 0,21-6-1 0 0,-19 6-8 0 0,-18 6-276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13.209"/>
    </inkml:context>
    <inkml:brush xml:id="br0">
      <inkml:brushProperty name="width" value="0.05" units="cm"/>
      <inkml:brushProperty name="height" value="0.05" units="cm"/>
      <inkml:brushProperty name="color" value="#E71224"/>
    </inkml:brush>
  </inkml:definitions>
  <inkml:trace contextRef="#ctx0" brushRef="#br0">96 8 64 0 0,'-4'-2'769'0'0,"0"1"0"0"0,0 0 0 0 0,0 0 0 0 0,-1 0 1 0 0,1 0-1 0 0,-6 0 0 0 0,5 7-427 0 0,-1-1 0 0 0,1 1-1 0 0,0 0 1 0 0,1 0 0 0 0,0 0 0 0 0,0 1 0 0 0,0-1 0 0 0,1 1-1 0 0,0 0 1 0 0,0 0 0 0 0,0 0 0 0 0,1 1 0 0 0,-2 11 0 0 0,2-11-152 0 0,1-1 0 0 0,0 1 0 0 0,0 0 0 0 0,1 0 0 0 0,0 0 0 0 0,0 0 0 0 0,1 0 1 0 0,0 0-1 0 0,0 0 0 0 0,1 0 0 0 0,0-1 0 0 0,0 1 0 0 0,5 9 0 0 0,-6-15-192 0 0,0 0 0 0 0,1 0-1 0 0,-1 0 1 0 0,0 0 0 0 0,1 0 0 0 0,-1 0-1 0 0,1-1 1 0 0,-1 1 0 0 0,1-1-1 0 0,0 1 1 0 0,0-1 0 0 0,0 1 0 0 0,0-1-1 0 0,0 0 1 0 0,0 0 0 0 0,0 0 0 0 0,0 0-1 0 0,0 0 1 0 0,1-1 0 0 0,-1 1-1 0 0,0-1 1 0 0,1 1 0 0 0,-1-1 0 0 0,0 0-1 0 0,1 0 1 0 0,-1 0 0 0 0,0 0 0 0 0,1 0-1 0 0,-1 0 1 0 0,0-1 0 0 0,0 1-1 0 0,1-1 1 0 0,-1 0 0 0 0,4-1 0 0 0,-1 0-148 0 0,-1-1 0 0 0,1 1 0 0 0,0-1-1 0 0,-1 0 1 0 0,0 0 0 0 0,0-1 0 0 0,0 1 0 0 0,0-1 0 0 0,0 0 0 0 0,-1 0 0 0 0,1 0 0 0 0,-1-1 0 0 0,0 1 0 0 0,4-9 0 0 0,-5 9 41 0 0,-1 0 0 0 0,1-1 1 0 0,-1 1-1 0 0,1-1 0 0 0,-1 1 1 0 0,-1-1-1 0 0,1 0 0 0 0,0 1 0 0 0,-1-1 1 0 0,0 0-1 0 0,-1-6 0 0 0,-1 2 27 0 0,0 0-1 0 0,-1 0 1 0 0,0-1-1 0 0,-7-11 0 0 0,10 20 149 0 0,-2-4 134 0 0,-2 11 48 0 0,-3 9-10 0 0,7-14-285 0 0,-1 1 28 0 0,0 0 0 0 0,1 1 0 0 0,0-1 0 0 0,-1 0 0 0 0,1 0-1 0 0,0 1 1 0 0,0-1 0 0 0,0 0 0 0 0,1 0 0 0 0,-1 0 0 0 0,0 1 0 0 0,1-1-1 0 0,0 0 1 0 0,-1 0 0 0 0,1 0 0 0 0,0 0 0 0 0,0 0 0 0 0,0 0 0 0 0,0 0-1 0 0,1 0 1 0 0,2 3 0 0 0,-2-3-43 0 0,1 0 0 0 0,0 0 0 0 0,-1 0 0 0 0,1-1 0 0 0,0 1 0 0 0,0-1 0 0 0,0 0 0 0 0,1 0 0 0 0,-1 0-1 0 0,0 0 1 0 0,0 0 0 0 0,0-1 0 0 0,5 1 0 0 0,4-1-657 0 0,0 0 1 0 0,1-1-1 0 0,-1 0 0 0 0,0-1 0 0 0,0 0 0 0 0,19-7 0 0 0,-10 2-1099 0 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2:49.194"/>
    </inkml:context>
    <inkml:brush xml:id="br0">
      <inkml:brushProperty name="width" value="0.05" units="cm"/>
      <inkml:brushProperty name="height" value="0.05" units="cm"/>
      <inkml:brushProperty name="color" value="#E71224"/>
    </inkml:brush>
  </inkml:definitions>
  <inkml:trace contextRef="#ctx0" brushRef="#br0">1 110 276 0 0,'0'-6'6627'0'0,"197"-18"-5662"0"0,260-27-264 0 0,167 33-505 0 0,-193 11-533 0 0,-319 4 232 0 0,-110 3 121 0 0,18 6-10 0 0,-7 87 59 0 0,-11-26-59 0 0,-3-42-5 0 0,11 184 191 0 0,-6-174-142 0 0,3-1-1 0 0,0 0 1 0 0,24 66-1 0 0,3-26 37 0 0,-33-72-78 0 0,-1-2 2 0 0,1 1-1 0 0,-1-1 0 0 0,0 0 0 0 0,0 1 0 0 0,1-1 0 0 0,-1 1 0 0 0,0-1 0 0 0,0 1 0 0 0,0 0 0 0 0,0-1 0 0 0,0 1 0 0 0,0-1 0 0 0,0 1 0 0 0,0-1 0 0 0,0 1 0 0 0,0-1 0 0 0,0 1 0 0 0,0-1 0 0 0,0 1 0 0 0,-1 0 1 0 0,-2 2 65 0 0,-1 0 0 0 0,0 0 1 0 0,0-1-1 0 0,0 1 1 0 0,0-1-1 0 0,0 0 1 0 0,-1 0-1 0 0,1-1 0 0 0,0 1 1 0 0,-1-1-1 0 0,0 0 1 0 0,-6 1-1 0 0,-66 4 600 0 0,54-5-576 0 0,-23 3 54 0 0,25-1-253 0 0,0-1 0 0 0,0-1 0 0 0,1-1 0 0 0,-1 0 0 0 0,0-2 0 0 0,-25-5 0 0 0,43 6-537 0 0,-1-1 0 0 0,1 1 0 0 0,0-1-1 0 0,1 0 1 0 0,-1 0 0 0 0,0 0 0 0 0,-3-3 0 0 0,4 4-121 0 0,-3-7-1742 0 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3:11.693"/>
    </inkml:context>
    <inkml:brush xml:id="br0">
      <inkml:brushProperty name="width" value="0.05" units="cm"/>
      <inkml:brushProperty name="height" value="0.05" units="cm"/>
      <inkml:brushProperty name="color" value="#E71224"/>
    </inkml:brush>
  </inkml:definitions>
  <inkml:trace contextRef="#ctx0" brushRef="#br0">1 24 272 0 0,'0'0'1347'0'0,"27"-6"1242"0"0,3-1-1642 0 0,0 3-1 0 0,1 0 1 0 0,-1 2 0 0 0,35 1 0 0 0,-48 3-717 0 0,-10-2-6 0 0,0 1-1 0 0,0-1 1 0 0,-1 2 0 0 0,1-1 0 0 0,0 1-1 0 0,10 3 1 0 0,-14-3-143 0 0,-1 0 0 0 0,1 0 0 0 0,-1 0-1 0 0,1 0 1 0 0,-1 0 0 0 0,1 0 0 0 0,-1 1 0 0 0,0-1 0 0 0,0 1-1 0 0,0 0 1 0 0,-1-1 0 0 0,1 1 0 0 0,-1 0 0 0 0,1 0 0 0 0,-1 0-1 0 0,0 0 1 0 0,1 5 0 0 0,7 28 432 0 0,-2 0 0 0 0,-2 1-1 0 0,-1-1 1 0 0,-2 1 0 0 0,-4 56-1 0 0,-6-6-564 0 0,-1-31-4744 0 0,2-47-359 0 0,2-3 2193 0 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3:12.022"/>
    </inkml:context>
    <inkml:brush xml:id="br0">
      <inkml:brushProperty name="width" value="0.05" units="cm"/>
      <inkml:brushProperty name="height" value="0.05" units="cm"/>
      <inkml:brushProperty name="color" value="#E71224"/>
    </inkml:brush>
  </inkml:definitions>
  <inkml:trace contextRef="#ctx0" brushRef="#br0">0 78 76 0 0,'0'0'705'0'0,"7"-22"2376"0"0,2 16-2590 0 0,0 1 0 0 0,1 1 0 0 0,0 0 0 0 0,0 0 0 0 0,0 1 1 0 0,0 0-1 0 0,17-2 0 0 0,1 1 257 0 0,49 0-1 0 0,134-2 636 0 0,-204 6-1644 0 0,13-1-1356 0 0,-14-6-2944 0 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4:13.761"/>
    </inkml:context>
    <inkml:brush xml:id="br0">
      <inkml:brushProperty name="width" value="0.05" units="cm"/>
      <inkml:brushProperty name="height" value="0.05" units="cm"/>
      <inkml:brushProperty name="color" value="#E71224"/>
    </inkml:brush>
  </inkml:definitions>
  <inkml:trace contextRef="#ctx0" brushRef="#br0">54 60 92 0 0,'0'0'639'0'0,"-3"-12"1740"0"0,-16-17 2881 0 0,18 28-4916 0 0,-29-16 2625 0 0,71 29-3007 0 0,2-1-1 0 0,-1-2 1 0 0,1-2-1 0 0,0-2 1 0 0,1-1-1 0 0,44-4 1 0 0,22 2 568 0 0,-44-1-2206 0 0,-21 0-3774 0 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4:20.573"/>
    </inkml:context>
    <inkml:brush xml:id="br0">
      <inkml:brushProperty name="width" value="0.05" units="cm"/>
      <inkml:brushProperty name="height" value="0.05" units="cm"/>
      <inkml:brushProperty name="color" value="#E71224"/>
    </inkml:brush>
  </inkml:definitions>
  <inkml:trace contextRef="#ctx0" brushRef="#br0">19 4 740 0 0,'-11'-2'1447'0'0,"11"2"-1379"0"0,0 0 1 0 0,0 0 0 0 0,-1-1-1 0 0,1 1 1 0 0,0 0-1 0 0,0 0 1 0 0,0 0 0 0 0,0 0-1 0 0,0 0 1 0 0,-1 0 0 0 0,1 0-1 0 0,0 0 1 0 0,0 0 0 0 0,0 0-1 0 0,0-1 1 0 0,-1 1-1 0 0,1 0 1 0 0,0 0 0 0 0,0 0-1 0 0,0 0 1 0 0,0 0 0 0 0,-1 0-1 0 0,1 0 1 0 0,0 0 0 0 0,0 0-1 0 0,0 0 1 0 0,0 0-1 0 0,-1 1 1 0 0,1-1 0 0 0,0 0-1 0 0,0 0 1 0 0,0 0 0 0 0,0 0-1 0 0,0 0 1 0 0,-1 0 0 0 0,1 0-1 0 0,0 0 1 0 0,0 0-1 0 0,0 1 1 0 0,0-1 0 0 0,0 0-1 0 0,0 0 1 0 0,-1 0 0 0 0,1 0-1 0 0,0 0 1 0 0,0 0 0 0 0,0 1-1 0 0,0-1 1 0 0,0 0-1 0 0,0 0 1 0 0,0 0 0 0 0,0 0-1 0 0,0 1 1 0 0,0-1 0 0 0,0 0-1 0 0,0 0 1 0 0,0 0 0 0 0,0 0-1 0 0,0 1 1 0 0,0-1-1 0 0,0 0 1 0 0,0 0 0 0 0,0 0-1 0 0,0 0 1 0 0,0 1 0 0 0,0-1-1 0 0,6 6 71 0 0,-1 0-1 0 0,2 0 0 0 0,-1-1 0 0 0,0 0 1 0 0,1 0-1 0 0,0-1 0 0 0,0 0 0 0 0,0 0 1 0 0,1 0-1 0 0,-1-1 0 0 0,10 3 0 0 0,97 25 590 0 0,-100-28-688 0 0,44 8 170 0 0,1-3 0 0 0,0-2 0 0 0,78-2 1 0 0,178-22 124 0 0,-173 4-210 0 0,179-11 51 0 0,-93 13-63 0 0,-102 4 62 0 0,150 8 0 0 0,-204 1-81 0 0,14 2-596 0 0,-84-3 198 0 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4:21.399"/>
    </inkml:context>
    <inkml:brush xml:id="br0">
      <inkml:brushProperty name="width" value="0.05" units="cm"/>
      <inkml:brushProperty name="height" value="0.05" units="cm"/>
      <inkml:brushProperty name="color" value="#E71224"/>
    </inkml:brush>
  </inkml:definitions>
  <inkml:trace contextRef="#ctx0" brushRef="#br0">5 193 416 0 0,'-3'-22'859'0'0,"2"1"0"0"0,0-1 0 0 0,2 0 1 0 0,0 1-1 0 0,1-1 0 0 0,10-39 0 0 0,-11 59-456 0 0,0 3-377 0 0,1 0 0 0 0,-1 0 0 0 0,1 0 0 0 0,-1 0 0 0 0,1 0 0 0 0,-1 0 0 0 0,0 0 0 0 0,1 0 0 0 0,-1 1 0 0 0,0-1 0 0 0,0 0 0 0 0,0 1 0 0 0,2 2 0 0 0,-3-3 4 0 0,5 8 23 0 0,0 0-1 0 0,-1 1 0 0 0,0-1 0 0 0,-1 1 1 0 0,0 0-1 0 0,-1 0 0 0 0,0 0 0 0 0,1 12 0 0 0,3 12 37 0 0,17 105 298 0 0,9 217-1 0 0,-27 150 119 0 0,-6-322-327 0 0,-16 720 1158 0 0,13-735-1019 0 0,2 73 187 0 0,3-212-428 0 0,0-1-1 0 0,-2 0 0 0 0,-1 0 1 0 0,-11 57-1 0 0,12-74-240 0 0,0 3-421 0 0,-25-28-8447 0 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4:54.238"/>
    </inkml:context>
    <inkml:brush xml:id="br0">
      <inkml:brushProperty name="width" value="0.05" units="cm"/>
      <inkml:brushProperty name="height" value="0.05" units="cm"/>
      <inkml:brushProperty name="color" value="#E71224"/>
    </inkml:brush>
  </inkml:definitions>
  <inkml:trace contextRef="#ctx0" brushRef="#br0">80 787 384 0 0,'-25'-7'1729'0'0,"-18"-5"534"0"0,41 12-1605 0 0,-5 0-526 0 0,4 0-18 0 0,9 0 571 0 0,52 0-590 0 0,0 3 1 0 0,59 11 0 0 0,313 73 53 0 0,-89-15-60 0 0,426 35 0 0 0,165-43 73 0 0,-376-29-94 0 0,-53-10-11 0 0,110 9-3 0 0,305 51 10 0 0,121 59-14 0 0,-352-26-45 0 0,-424-74 1 0 0,-113-19-1 0 0,301 45-16 0 0,-58-21 37 0 0,623 65 13 0 0,-229-69-26 0 0,-540-39-10 0 0,297-1 18 0 0,804-69 45 0 0,-1038 28-52 0 0,-86 9-1 0 0,609-98-33 0 0,-763 113 20 0 0,-29 5 0 0 0,1004-193 39 0 0,-184-18-21 0 0,-661 166-19 0 0,62-19 6 0 0,-189 52 7 0 0,305-94 2 0 0,-305 85-17 0 0,-13 6 12 0 0,99-50 1 0 0,-142 62-7 0 0,-1 1 1 0 0,0-2 0 0 0,-1 0-1 0 0,0-1 1 0 0,-1-1 0 0 0,0 0-1 0 0,-1-1 1 0 0,-1 0-1 0 0,0-1 1 0 0,13-22 0 0 0,-16 20-2 0 0,0-1 1 0 0,-2 0 0 0 0,0 0 0 0 0,-1-1-1 0 0,5-28 1 0 0,8-100-81 0 0,-8 49-171 0 0,-7 69 34 0 0,1-9-774 0 0,1-1 1 0 0,3 1-1 0 0,25-74 1 0 0,-11 62-629 0 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3:26.032"/>
    </inkml:context>
    <inkml:brush xml:id="br0">
      <inkml:brushProperty name="width" value="0.05" units="cm"/>
      <inkml:brushProperty name="height" value="0.05" units="cm"/>
      <inkml:brushProperty name="color" value="#E71224"/>
    </inkml:brush>
  </inkml:definitions>
  <inkml:trace contextRef="#ctx0" brushRef="#br0">1338 51 328 0 0,'-3'-4'235'0'0,"0"0"0"0"0,0 0 0 0 0,-1 0 0 0 0,1 1-1 0 0,-1-1 1 0 0,0 1 0 0 0,0 0 0 0 0,0 0 0 0 0,-1 1 0 0 0,1-1 0 0 0,-1 1 0 0 0,1 0-1 0 0,-1 0 1 0 0,0 0 0 0 0,0 1 0 0 0,1 0 0 0 0,-1 0 0 0 0,0 0 0 0 0,-6 0-1 0 0,-1 1-76 0 0,0 1-1 0 0,0 1 0 0 0,0 0 0 0 0,0 0 0 0 0,0 1 0 0 0,1 1 0 0 0,-14 5 0 0 0,-1 3 39 0 0,0 0 0 0 0,0 2 0 0 0,2 1 0 0 0,0 1 1 0 0,-32 27-1 0 0,-102 106 540 0 0,139-129-652 0 0,-94 97 357 0 0,6 5 0 0 0,6 4 0 0 0,5 4 1 0 0,-141 257-1 0 0,214-343-315 0 0,2 0 0 0 0,3 1 0 0 0,1 1 1 0 0,-19 86-1 0 0,31-106-87 0 0,2 1 0 0 0,0-1 0 0 0,2 1 0 0 0,1-1 0 0 0,1 1 0 0 0,2-1 0 0 0,0 1 0 0 0,2-1 0 0 0,1 0 0 0 0,11 31 0 0 0,-3-21-53 0 0,3 0-1 0 0,1-1 0 0 0,1-1 1 0 0,2-1-1 0 0,2 0 1 0 0,1-2-1 0 0,1-1 1 0 0,1-1-1 0 0,45 38 1 0 0,-12-18-15 0 0,2-2 1 0 0,3-3-1 0 0,126 65 1 0 0,-104-68-6 0 0,103 34 1 0 0,304 75-372 0 0,21-56-3056 0 0,-437-85-188 0 0,-44-4 1565 0 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3:28.345"/>
    </inkml:context>
    <inkml:brush xml:id="br0">
      <inkml:brushProperty name="width" value="0.05" units="cm"/>
      <inkml:brushProperty name="height" value="0.05" units="cm"/>
      <inkml:brushProperty name="color" value="#E71224"/>
    </inkml:brush>
  </inkml:definitions>
  <inkml:trace contextRef="#ctx0" brushRef="#br0">400 5 40 0 0,'-53'-4'1125'0'0,"0"3"0"0"0,-90 9 1 0 0,78-3-232 0 0,-9-2 715 0 0,72-3-1443 0 0,-5-1-29 0 0,4 2 90 0 0,8 1 1163 0 0,41 11-961 0 0,-1-2 1 0 0,93 10-1 0 0,-47-9-190 0 0,157 24 321 0 0,260 46-175 0 0,-493-79-499 0 0,6 1-527 0 0,0 1-1 0 0,0 1 1 0 0,28 11 0 0 0,-36-7-3143 0 0,-10-6 1620 0 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3:28.721"/>
    </inkml:context>
    <inkml:brush xml:id="br0">
      <inkml:brushProperty name="width" value="0.05" units="cm"/>
      <inkml:brushProperty name="height" value="0.05" units="cm"/>
      <inkml:brushProperty name="color" value="#E71224"/>
    </inkml:brush>
  </inkml:definitions>
  <inkml:trace contextRef="#ctx0" brushRef="#br0">1 1 552 0 0,'0'0'3388'0'0,"4"1"-2732"0"0,211 55 2111 0 0,-133-37-2331 0 0,68 10 148 0 0,-80-17-220 0 0,109 33-1 0 0,-158-38-288 0 0,-2 1 0 0 0,1 0-1 0 0,-1 1 1 0 0,0 1 0 0 0,-1 1-1 0 0,0 1 1 0 0,-1 1 0 0 0,0 0-1 0 0,26 28 1 0 0,-36-33-23 0 0,0 0 0 0 0,-1 0 0 0 0,-1 0 1 0 0,1 1-1 0 0,-1 0 0 0 0,-1 0 0 0 0,0 0 0 0 0,0 1 0 0 0,0-1 1 0 0,-2 1-1 0 0,1 0 0 0 0,-1 0 0 0 0,0 0 0 0 0,-1 0 0 0 0,0 19 1 0 0,-2-14 68 0 0,-1 0 1 0 0,-1 1-1 0 0,0-2 1 0 0,-1 1 0 0 0,0 0-1 0 0,-1-1 1 0 0,-1 1 0 0 0,0-1-1 0 0,-16 25 1 0 0,3-10 160 0 0,-2-1-1 0 0,-1-1 1 0 0,-1-1 0 0 0,-1-1 0 0 0,-1-1 0 0 0,-33 25-1 0 0,-181 112 1224 0 0,139-98-1145 0 0,-17 17-616 0 0,-4 3-2681 0 0,37-33-3408 0 0,45-30 2854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13.565"/>
    </inkml:context>
    <inkml:brush xml:id="br0">
      <inkml:brushProperty name="width" value="0.05" units="cm"/>
      <inkml:brushProperty name="height" value="0.05" units="cm"/>
      <inkml:brushProperty name="color" value="#E71224"/>
    </inkml:brush>
  </inkml:definitions>
  <inkml:trace contextRef="#ctx0" brushRef="#br0">142 114 376 0 0,'-1'-3'707'0'0,"-1"-4"-221"0"0,-1 0 0 0 0,0 1 0 0 0,0-1-1 0 0,-1 0 1 0 0,0 1 0 0 0,0 0-1 0 0,0 0 1 0 0,-1 0 0 0 0,0 1 0 0 0,0-1-1 0 0,0 1 1 0 0,-1 0 0 0 0,0 1-1 0 0,0-1 1 0 0,0 1 0 0 0,0 1 0 0 0,-1-1-1 0 0,0 1 1 0 0,-13-5 0 0 0,17 7 15 0 0,-1 2 155 0 0,4-1-637 0 0,-1 0-1 0 0,1 0 1 0 0,0 0 0 0 0,-1 0 0 0 0,1 0 0 0 0,0 0 0 0 0,-1 0 0 0 0,1 0 0 0 0,-1 0 0 0 0,1 0 0 0 0,0 0 0 0 0,-1 0 0 0 0,1 0 0 0 0,0 0 0 0 0,-1 1 0 0 0,1-1-1 0 0,0 0 1 0 0,-1 0 0 0 0,1 0 0 0 0,0 0 0 0 0,-1 1 0 0 0,1-1 0 0 0,0 0 0 0 0,0 0 0 0 0,-1 1 0 0 0,1-1 0 0 0,0 0 0 0 0,0 0 0 0 0,-1 1 0 0 0,1-1 0 0 0,0 1-1 0 0,-5 22 198 0 0,2 0-1 0 0,0 0 1 0 0,2 1-1 0 0,1-1 0 0 0,0 1 1 0 0,2-1-1 0 0,1 1 0 0 0,0-1 1 0 0,2 0-1 0 0,1 0 0 0 0,9 23 1 0 0,7 34 101 0 0,11 28-744 0 0,-33-107 372 0 0,1-1 0 0 0,-1 1 0 0 0,0 0 0 0 0,0 0 0 0 0,0 0 0 0 0,0 0-1 0 0,0 0 1 0 0,0 0 0 0 0,0 0 0 0 0,0 0 0 0 0,0 0 0 0 0,0 0 0 0 0,-1 0 0 0 0,1 0-1 0 0,0-1 1 0 0,-1 1 0 0 0,1 0 0 0 0,0 0 0 0 0,-1 0 0 0 0,1 0 0 0 0,-1-1-1 0 0,0 1 1 0 0,1 0 0 0 0,-1 0 0 0 0,0-1 0 0 0,1 1 0 0 0,-1 0 0 0 0,0-1 0 0 0,1 1-1 0 0,-1-1 1 0 0,0 1 0 0 0,0-1 0 0 0,0 0 0 0 0,-1 1 0 0 0,-15-1-7622 0 0,2-6 4624 0 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3:17.285"/>
    </inkml:context>
    <inkml:brush xml:id="br0">
      <inkml:brushProperty name="width" value="0.05" units="cm"/>
      <inkml:brushProperty name="height" value="0.05" units="cm"/>
      <inkml:brushProperty name="color" value="#E71224"/>
    </inkml:brush>
  </inkml:definitions>
  <inkml:trace contextRef="#ctx0" brushRef="#br0">143 19 516 0 0,'-3'-2'456'0'0,"0"-1"0"0"0,0 1-1 0 0,-1 1 1 0 0,1-1 0 0 0,-1 0 0 0 0,1 1-1 0 0,-1 0 1 0 0,1-1 0 0 0,-1 1 0 0 0,0 1-1 0 0,0-1 1 0 0,0 1 0 0 0,-3-1 0 0 0,5 1-389 0 0,1 1 0 0 0,0-1 0 0 0,-1 1 0 0 0,1-1 0 0 0,0 1 0 0 0,0-1 0 0 0,-1 1 0 0 0,1 0 0 0 0,0-1 0 0 0,0 1 0 0 0,0 0 0 0 0,0 0 0 0 0,0 0 0 0 0,0 0 0 0 0,0 0 0 0 0,0 0 0 0 0,0 0 0 0 0,-1 2 0 0 0,-13 24 512 0 0,13-22-425 0 0,-7 13 125 0 0,1-1-1 0 0,1 1 1 0 0,1 1-1 0 0,1-1 1 0 0,-7 39 0 0 0,11-50-235 0 0,0 0 1 0 0,1 1 0 0 0,0-1 0 0 0,0 0 0 0 0,0 1 0 0 0,1-1 0 0 0,0 0 0 0 0,1 0 0 0 0,0 0 0 0 0,0 0 0 0 0,0 0 0 0 0,1 0 0 0 0,0 0 0 0 0,0-1 0 0 0,1 1 0 0 0,-1-1 0 0 0,1 0 0 0 0,1 0 0 0 0,5 6 0 0 0,-6-8-69 0 0,1-1 1 0 0,-1 0-1 0 0,1 0 1 0 0,0 0-1 0 0,0 0 1 0 0,0-1-1 0 0,0 0 1 0 0,0 0-1 0 0,1 0 1 0 0,-1-1-1 0 0,1 1 1 0 0,-1-1-1 0 0,1-1 1 0 0,-1 1-1 0 0,1-1 1 0 0,-1 0-1 0 0,1 0 1 0 0,0-1-1 0 0,-1 1 1 0 0,1-1-1 0 0,-1-1 1 0 0,1 1-1 0 0,-1-1 1 0 0,6-2-1 0 0,1 0-55 0 0,0-2-1 0 0,0 1 1 0 0,0-1-1 0 0,-1-1 1 0 0,0 0-1 0 0,0-1 1 0 0,0 0-1 0 0,-1-1 0 0 0,10-11 1 0 0,-15 15 65 0 0,0-1 1 0 0,0 0-1 0 0,-1 0 1 0 0,0 0-1 0 0,0-1 0 0 0,-1 1 1 0 0,0-1-1 0 0,0 0 0 0 0,0 0 1 0 0,-1 0-1 0 0,0 0 1 0 0,0 0-1 0 0,-1-1 0 0 0,0 1 1 0 0,0-1-1 0 0,0 1 1 0 0,-1-1-1 0 0,-1 1 0 0 0,1 0 1 0 0,-1-1-1 0 0,0 1 1 0 0,-1-1-1 0 0,0 1 0 0 0,0 0 1 0 0,-1 0-1 0 0,-4-9 1 0 0,6 14-26 0 0,0 0 0 0 0,0 0 0 0 0,0 0 1 0 0,0 0-1 0 0,-1 0 0 0 0,1 1 0 0 0,-1-1 1 0 0,1 1-1 0 0,-1-1 0 0 0,1 1 0 0 0,-1-1 1 0 0,0 1-1 0 0,0 0 0 0 0,0 0 0 0 0,0 0 1 0 0,0 0-1 0 0,0 0 0 0 0,0 1 0 0 0,0-1 1 0 0,0 0-1 0 0,0 1 0 0 0,0 0 0 0 0,-4-1 0 0 0,3 1-269 0 0,0 1 0 0 0,0-1-1 0 0,0 1 1 0 0,1 0 0 0 0,-1 0-1 0 0,0 0 1 0 0,1 0-1 0 0,-1 0 1 0 0,1 1 0 0 0,-1-1-1 0 0,1 1 1 0 0,-1 0 0 0 0,1 0-1 0 0,0 0 1 0 0,0 0-1 0 0,-3 3 1 0 0,-2 4-1691 0 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3:17.686"/>
    </inkml:context>
    <inkml:brush xml:id="br0">
      <inkml:brushProperty name="width" value="0.05" units="cm"/>
      <inkml:brushProperty name="height" value="0.05" units="cm"/>
      <inkml:brushProperty name="color" value="#E71224"/>
    </inkml:brush>
  </inkml:definitions>
  <inkml:trace contextRef="#ctx0" brushRef="#br0">34 67 368 0 0,'-5'9'541'0'0,"0"1"1"0"0,1-1-1 0 0,0 1 1 0 0,0 0-1 0 0,1 1 0 0 0,1-1 1 0 0,0 0-1 0 0,0 1 0 0 0,0 14 1 0 0,2-21-449 0 0,0-1-1 0 0,0 1 1 0 0,0-1-1 0 0,1 1 1 0 0,0-1 0 0 0,0 1-1 0 0,0-1 1 0 0,0 1 0 0 0,0-1-1 0 0,0 0 1 0 0,1 1 0 0 0,0-1-1 0 0,0 0 1 0 0,0 0 0 0 0,0 0-1 0 0,0 0 1 0 0,0-1 0 0 0,1 1-1 0 0,-1-1 1 0 0,1 1 0 0 0,0-1-1 0 0,0 0 1 0 0,0 0 0 0 0,0 0-1 0 0,0 0 1 0 0,0-1 0 0 0,1 1-1 0 0,-1-1 1 0 0,0 0-1 0 0,1 0 1 0 0,4 1 0 0 0,3 0-13 0 0,-1-1-1 0 0,1 0 1 0 0,-1-1 0 0 0,1 0-1 0 0,0-1 1 0 0,-1 0 0 0 0,1 0-1 0 0,-1-1 1 0 0,1-1 0 0 0,17-6 0 0 0,-9 1-30 0 0,0 0 0 0 0,-1-1 0 0 0,0 0 0 0 0,30-23 0 0 0,-44 29-30 0 0,-1 0-1 0 0,1 0 1 0 0,-1 0-1 0 0,0 0 1 0 0,0-1 0 0 0,0 1-1 0 0,-1-1 1 0 0,1 0-1 0 0,-1 0 1 0 0,0 0-1 0 0,0 0 1 0 0,0 0-1 0 0,-1 0 1 0 0,1-1 0 0 0,-1 1-1 0 0,0 0 1 0 0,0-1-1 0 0,-1 1 1 0 0,1-1-1 0 0,-1 1 1 0 0,0-1-1 0 0,0 0 1 0 0,-1 1 0 0 0,1-1-1 0 0,-1 1 1 0 0,0 0-1 0 0,0-1 1 0 0,-1 1-1 0 0,1 0 1 0 0,-1-1 0 0 0,0 1-1 0 0,0 0 1 0 0,0 0-1 0 0,-1 0 1 0 0,1 1-1 0 0,-1-1 1 0 0,0 1-1 0 0,0-1 1 0 0,0 1 0 0 0,0 0-1 0 0,-1 0 1 0 0,0 0-1 0 0,1 1 1 0 0,-1-1-1 0 0,0 1 1 0 0,0 0-1 0 0,0 0 1 0 0,0 0 0 0 0,-1 1-1 0 0,1-1 1 0 0,0 1-1 0 0,-1 0 1 0 0,-4 0-1 0 0,8 1-50 0 0,0 0 0 0 0,0 0 0 0 0,0 0-1 0 0,0 0 1 0 0,1 0 0 0 0,-1 0 0 0 0,0 0 0 0 0,0 0-1 0 0,0 1 1 0 0,0-1 0 0 0,1 0 0 0 0,-1 1 0 0 0,0-1-1 0 0,0 1 1 0 0,1-1 0 0 0,-1 1 0 0 0,0-1-1 0 0,1 1 1 0 0,-1-1 0 0 0,1 1 0 0 0,-1-1 0 0 0,1 1-1 0 0,-1 0 1 0 0,1-1 0 0 0,-1 1 0 0 0,1 0 0 0 0,-1 0-1 0 0,1-1 1 0 0,0 1 0 0 0,-1 0 0 0 0,1 0-1 0 0,0 1 1 0 0,-3 23-5539 0 0,3-25 5498 0 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3:18.045"/>
    </inkml:context>
    <inkml:brush xml:id="br0">
      <inkml:brushProperty name="width" value="0.05" units="cm"/>
      <inkml:brushProperty name="height" value="0.05" units="cm"/>
      <inkml:brushProperty name="color" value="#E71224"/>
    </inkml:brush>
  </inkml:definitions>
  <inkml:trace contextRef="#ctx0" brushRef="#br0">37 0 664 0 0,'0'0'944'0'0,"-5"12"-60"0"0,1-6-44 0 0,-1-2-84 0 0,-2 2 540 0 0,2 1-271 0 0,-1 0-269 0 0,1 0-868 0 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3:18.381"/>
    </inkml:context>
    <inkml:brush xml:id="br0">
      <inkml:brushProperty name="width" value="0.05" units="cm"/>
      <inkml:brushProperty name="height" value="0.05" units="cm"/>
      <inkml:brushProperty name="color" value="#E71224"/>
    </inkml:brush>
  </inkml:definitions>
  <inkml:trace contextRef="#ctx0" brushRef="#br0">246 35 456 0 0,'-13'-19'3264'0'0,"8"16"-2995"0"0,-1 1 0 0 0,0-1 0 0 0,0 1 1 0 0,0 1-1 0 0,0-1 0 0 0,0 1 1 0 0,-1 0-1 0 0,1 1 0 0 0,0-1 0 0 0,-1 1 1 0 0,1 0-1 0 0,0 1 0 0 0,-1 0 0 0 0,1 0 1 0 0,0 0-1 0 0,0 1 0 0 0,0 0 1 0 0,-9 4-1 0 0,8-4-220 0 0,1 1-1 0 0,0 0 1 0 0,0 0 0 0 0,0 0 0 0 0,1 1 0 0 0,-1 0 0 0 0,1 0 0 0 0,0 1-1 0 0,0-1 1 0 0,0 1 0 0 0,0 0 0 0 0,1 1 0 0 0,0-1 0 0 0,0 1-1 0 0,1 0 1 0 0,-1 0 0 0 0,-3 10 0 0 0,6-15-59 0 0,-1 5-66 0 0,0 0 0 0 0,0 0 0 0 0,0 0 0 0 0,0 0 0 0 0,1 0-1 0 0,0 0 1 0 0,0 1 0 0 0,1-1 0 0 0,0 0 0 0 0,0 0 0 0 0,0 1-1 0 0,1-1 1 0 0,0 0 0 0 0,0 0 0 0 0,3 10 0 0 0,14 30-875 0 0,43 78 0 0 0,-54-113 1007 0 0,0 1-1 0 0,-1 0 1 0 0,-1 0-1 0 0,0 1 1 0 0,0-1-1 0 0,4 23 1 0 0,-9-33-7 0 0,0-1 0 0 0,0 1 0 0 0,0-1 0 0 0,0 0 0 0 0,0 1 0 0 0,-1-1-1 0 0,1 0 1 0 0,0 1 0 0 0,-1-1 0 0 0,1 0 0 0 0,-1 1 0 0 0,1-1 0 0 0,-1 0 0 0 0,0 0 0 0 0,0 1 0 0 0,1-1 0 0 0,-1 0 0 0 0,0 0 0 0 0,0 0 0 0 0,0 0-1 0 0,0 0 1 0 0,0 0 0 0 0,0-1 0 0 0,-1 1 0 0 0,1 0 0 0 0,0 0 0 0 0,0-1 0 0 0,-1 1 0 0 0,1-1 0 0 0,0 1 0 0 0,0-1 0 0 0,-3 1 0 0 0,-3 1-278 0 0,0-1 1 0 0,0 0-1 0 0,0 0 1 0 0,-14 0 0 0 0,-11-3-3443 0 0,19 0 1543 0 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3:18.725"/>
    </inkml:context>
    <inkml:brush xml:id="br0">
      <inkml:brushProperty name="width" value="0.05" units="cm"/>
      <inkml:brushProperty name="height" value="0.05" units="cm"/>
      <inkml:brushProperty name="color" value="#E71224"/>
    </inkml:brush>
  </inkml:definitions>
  <inkml:trace contextRef="#ctx0" brushRef="#br0">64 23 100 0 0,'-31'-10'3111'0'0,"-2"-2"2113"0"0,39 12-4754 0 0,195 36 1650 0 0,-103-15-1668 0 0,115 17 480 0 0,367 19 0 0 0,5-58-151 0 0,-518-4-1700 0 0,-65 5 358 0 0,-1-2-677 0 0,0-5 1215 0 0,-24-6-8958 0 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3:19.982"/>
    </inkml:context>
    <inkml:brush xml:id="br0">
      <inkml:brushProperty name="width" value="0.05" units="cm"/>
      <inkml:brushProperty name="height" value="0.05" units="cm"/>
      <inkml:brushProperty name="color" value="#E71224"/>
    </inkml:brush>
  </inkml:definitions>
  <inkml:trace contextRef="#ctx0" brushRef="#br0">167 0 256 0 0,'0'0'4501'0'0,"-12"1"1733"0"0,8 15-5961 0 0,-1 1 1 0 0,-1-1-1 0 0,0 1 0 0 0,-1-2 0 0 0,-1 1 1 0 0,-1-1-1 0 0,-20 27 0 0 0,-1 0 124 0 0,24-32-996 0 0,-1-1 1 0 0,1 0-1 0 0,-2 0 1 0 0,-15 15 0 0 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4:55.720"/>
    </inkml:context>
    <inkml:brush xml:id="br0">
      <inkml:brushProperty name="width" value="0.05" units="cm"/>
      <inkml:brushProperty name="height" value="0.05" units="cm"/>
      <inkml:brushProperty name="color" value="#E71224"/>
    </inkml:brush>
  </inkml:definitions>
  <inkml:trace contextRef="#ctx0" brushRef="#br0">4563 371 416 0 0,'0'0'1418'0'0,"-2"-3"-984"0"0,-2-1-236 0 0,-1 0 0 0 0,0 0 0 0 0,1 1 0 0 0,-1-1 0 0 0,-1 1-1 0 0,1 0 1 0 0,0 1 0 0 0,-1-1 0 0 0,0 1 0 0 0,1 0 0 0 0,-1 1 0 0 0,0-1-1 0 0,0 1 1 0 0,-9-1 0 0 0,-17-1 138 0 0,-45 1 0 0 0,68 2-264 0 0,-119 0 190 0 0,-819-9 310 0 0,516-3-440 0 0,-873-38 85 0 0,312-51-629 0 0,903 88 30 0 0,1-5 0 0 0,1-2-1 0 0,-125-48 1 0 0,159 47-2193 0 0,31 11 1084 0 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4:56.498"/>
    </inkml:context>
    <inkml:brush xml:id="br0">
      <inkml:brushProperty name="width" value="0.05" units="cm"/>
      <inkml:brushProperty name="height" value="0.05" units="cm"/>
      <inkml:brushProperty name="color" value="#E71224"/>
    </inkml:brush>
  </inkml:definitions>
  <inkml:trace contextRef="#ctx0" brushRef="#br0">1718 1 416 0 0,'0'0'994'0'0,"-3"3"-570"0"0,-227 215 1574 0 0,159-155-1660 0 0,-46 31 56 0 0,40-36-97 0 0,-262 182 844 0 0,-8-26-340 0 0,268-167-623 0 0,-67 35 181 0 0,65-37 58 0 0,-86 61 0 0 0,162-102-388 0 0,0 0 0 0 0,0 0 0 0 0,1 0 1 0 0,-1 0-1 0 0,1 1 0 0 0,0 0 0 0 0,1 0 0 0 0,-1 0 0 0 0,1 0 0 0 0,0 0 0 0 0,0 1 1 0 0,0-1-1 0 0,1 1 0 0 0,0 0 0 0 0,0 0 0 0 0,-1 10 0 0 0,2-11-16 0 0,1-1 0 0 0,0 1-1 0 0,1 0 1 0 0,-1-1 0 0 0,1 1 0 0 0,0 0-1 0 0,0-1 1 0 0,0 1 0 0 0,1-1 0 0 0,0 1 0 0 0,0-1-1 0 0,0 0 1 0 0,0 0 0 0 0,0 0 0 0 0,1 0-1 0 0,0 0 1 0 0,0-1 0 0 0,0 1 0 0 0,0-1-1 0 0,1 1 1 0 0,-1-1 0 0 0,1 0 0 0 0,4 2-1 0 0,30 20 33 0 0,2-1-1 0 0,0-2 0 0 0,1-2 0 0 0,2-2 0 0 0,0-1 0 0 0,0-3 0 0 0,2-1 0 0 0,63 9 0 0 0,44-1 135 0 0,175 2 0 0 0,-251-20-136 0 0,139 3 84 0 0,-97-5-255 0 0,206 28 0 0 0,-315-28-73 0 0,67 17-940 0 0,-70-16 512 0 0,-1 0 0 0 0,1 0 0 0 0,0 1 1 0 0,-1 0-1 0 0,0 0 0 0 0,5 4 0 0 0,-3-1-1567 0 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00.098"/>
    </inkml:context>
    <inkml:brush xml:id="br0">
      <inkml:brushProperty name="width" value="0.05" units="cm"/>
      <inkml:brushProperty name="height" value="0.05" units="cm"/>
      <inkml:brushProperty name="color" value="#E71224"/>
    </inkml:brush>
  </inkml:definitions>
  <inkml:trace contextRef="#ctx0" brushRef="#br0">1 821 392 0 0,'0'0'3855'0'0,"4"-3"-3280"0"0,17-12 130 0 0,-1-2 0 0 0,-1 0 0 0 0,28-32 0 0 0,50-70 88 0 0,-56 65-494 0 0,58-73 68 0 0,-23 26-151 0 0,166-169 1 0 0,-237 265-218 0 0,0-1-1 0 0,1 1 1 0 0,0 1-1 0 0,0-1 1 0 0,0 1-1 0 0,1 0 1 0 0,0 0 0 0 0,-1 1-1 0 0,1 0 1 0 0,10-3-1 0 0,-16 6 1 0 0,0 0-1 0 0,0 0 1 0 0,0 0-1 0 0,0 0 1 0 0,-1 0 0 0 0,1 1-1 0 0,0-1 1 0 0,0 0-1 0 0,0 0 1 0 0,-1 1-1 0 0,1-1 1 0 0,0 0-1 0 0,0 1 1 0 0,-1-1-1 0 0,1 1 1 0 0,0-1 0 0 0,-1 1-1 0 0,1-1 1 0 0,0 1-1 0 0,-1 0 1 0 0,1-1-1 0 0,-1 1 1 0 0,1 0-1 0 0,-1-1 1 0 0,1 1 0 0 0,-1 0-1 0 0,0 0 1 0 0,1-1-1 0 0,-1 1 1 0 0,0 0-1 0 0,0 0 1 0 0,1 0-1 0 0,-1 0 1 0 0,4 31-12 0 0,-7 0 7 0 0,-1 0-1 0 0,-1-1 1 0 0,-2 0-1 0 0,-14 40 1 0 0,12-41 1 0 0,-84 277 74 0 0,93-306-54 0 0,0 1 0 0 0,-1 0 0 0 0,1 0-1 0 0,-1-1 1 0 0,0 1 0 0 0,0 0 0 0 0,1-1 0 0 0,-1 1 0 0 0,0-1-1 0 0,0 1 1 0 0,-1-1 0 0 0,1 1 0 0 0,0-1 0 0 0,0 0 0 0 0,-1 0-1 0 0,1 0 1 0 0,0 1 0 0 0,-1-1 0 0 0,0 0 0 0 0,1-1-1 0 0,-1 1 1 0 0,1 0 0 0 0,-4 1 0 0 0,2-2 0 0 0,0 0 1 0 0,0 0-1 0 0,1 0 1 0 0,-1-1-1 0 0,0 1 0 0 0,1-1 1 0 0,-1 1-1 0 0,1-1 1 0 0,-1 0-1 0 0,1 0 0 0 0,-1 0 1 0 0,1 0-1 0 0,-1-1 1 0 0,-2-1-1 0 0,-6-5 3 0 0,0-1 0 0 0,1 0-1 0 0,0 0 1 0 0,0-1 0 0 0,-8-12 0 0 0,11 14-59 0 0,0-1 0 0 0,1 0 0 0 0,0 0 0 0 0,0 0 0 0 0,1-1 0 0 0,-6-15 0 0 0,10 22-165 0 0,1 0 0 0 0,-1 0 0 0 0,1 0 0 0 0,-1 0 0 0 0,1 0 0 0 0,0 0 0 0 0,0 0 0 0 0,0 0 0 0 0,0 0 0 0 0,1 1 0 0 0,-1-1 0 0 0,1 0 0 0 0,0 0 0 0 0,0 0 0 0 0,0 0 0 0 0,0 0 0 0 0,0 1 0 0 0,1-1 0 0 0,-1 0 0 0 0,1 1 0 0 0,0-1 0 0 0,-1 1 0 0 0,1 0 0 0 0,0 0 0 0 0,1-1 0 0 0,-1 1 0 0 0,0 0 0 0 0,3-1 0 0 0,15-10-2003 0 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00.542"/>
    </inkml:context>
    <inkml:brush xml:id="br0">
      <inkml:brushProperty name="width" value="0.05" units="cm"/>
      <inkml:brushProperty name="height" value="0.05" units="cm"/>
      <inkml:brushProperty name="color" value="#E71224"/>
    </inkml:brush>
  </inkml:definitions>
  <inkml:trace contextRef="#ctx0" brushRef="#br0">111 220 676 0 0,'-36'70'2099'0'0,"23"-49"-1630"0"0,2 0 0 0 0,0 0 0 0 0,1 1 0 0 0,2 1 0 0 0,-12 44 0 0 0,20-66-453 0 0,-1 0 1 0 0,1 0 0 0 0,0 0 0 0 0,0 1 0 0 0,0-1 0 0 0,0 0-1 0 0,0 0 1 0 0,0 0 0 0 0,0 0 0 0 0,0 0 0 0 0,0 0-1 0 0,0 0 1 0 0,1 0 0 0 0,-1 0 0 0 0,0 0 0 0 0,1 0 0 0 0,-1 0-1 0 0,1 0 1 0 0,-1 0 0 0 0,1 0 0 0 0,-1 0 0 0 0,1 0 0 0 0,0 0-1 0 0,-1 0 1 0 0,1-1 0 0 0,0 1 0 0 0,0 0 0 0 0,0-1 0 0 0,0 1-1 0 0,-1 0 1 0 0,1-1 0 0 0,0 1 0 0 0,0-1 0 0 0,0 1 0 0 0,0-1-1 0 0,0 0 1 0 0,0 1 0 0 0,0-1 0 0 0,1 0 0 0 0,-1 0 0 0 0,0 0-1 0 0,0 0 1 0 0,0 0 0 0 0,0 0 0 0 0,0 0 0 0 0,2 0 0 0 0,2-1 3 0 0,1 1 0 0 0,-1-1-1 0 0,1-1 1 0 0,-1 1 0 0 0,0-1 0 0 0,0 1 0 0 0,8-5 0 0 0,52-34 78 0 0,83-68 0 0 0,-132 96-97 0 0,32-29 30 0 0,81-90-1 0 0,-22 21 192 0 0,-96 99-166 0 0,-6 6-18 0 0,0 0-1 0 0,1 0 0 0 0,0 1 0 0 0,7-6 0 0 0,-12 10-30 0 0,-1 0-1 0 0,1 0 0 0 0,-1-1 1 0 0,0 1-1 0 0,1 0 1 0 0,-1 0-1 0 0,1 0 0 0 0,-1 0 1 0 0,0 0-1 0 0,1 0 0 0 0,-1 0 1 0 0,1 0-1 0 0,-1 0 1 0 0,1 0-1 0 0,-1 0 0 0 0,1 0 1 0 0,-1 0-1 0 0,0 0 0 0 0,1 1 1 0 0,-1-1-1 0 0,1 0 1 0 0,-1 0-1 0 0,0 0 0 0 0,1 1 1 0 0,-1-1-1 0 0,0 0 0 0 0,1 0 1 0 0,-1 1-1 0 0,0-1 1 0 0,1 0-1 0 0,-1 1 0 0 0,0-1 1 0 0,0 0-1 0 0,1 1 0 0 0,-1-1 1 0 0,0 1-1 0 0,0-1 1 0 0,0 0-1 0 0,1 1 0 0 0,-1-1 1 0 0,0 1-1 0 0,0-1 0 0 0,0 0 1 0 0,0 1-1 0 0,0-1 1 0 0,0 1-1 0 0,0-1 0 0 0,0 1 1 0 0,0-1-1 0 0,0 1 0 0 0,0-1 1 0 0,0 0-1 0 0,0 1 0 0 0,-1 0 1 0 0,0 26 217 0 0,-43 125 623 0 0,29-110-565 0 0,3 0-1 0 0,-14 80 1 0 0,4-1-339 0 0,19-104-295 0 0,-1-1 0 0 0,0 0 0 0 0,-2-1 0 0 0,-8 19 0 0 0,-20 25-3619 0 0,16-34 1867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52.041"/>
    </inkml:context>
    <inkml:brush xml:id="br0">
      <inkml:brushProperty name="width" value="0.05" units="cm"/>
      <inkml:brushProperty name="height" value="0.05" units="cm"/>
      <inkml:brushProperty name="color" value="#E71224"/>
    </inkml:brush>
  </inkml:definitions>
  <inkml:trace contextRef="#ctx0" brushRef="#br0">1079 159 136 0 0,'-3'-10'1363'0'0,"2"5"-918"0"0,0 1 0 0 0,0-1 0 0 0,-1 1 0 0 0,0-1 1 0 0,1 1-1 0 0,-2 0 0 0 0,1-1 0 0 0,0 1 1 0 0,-1 0-1 0 0,0 1 0 0 0,-3-5 0 0 0,-2-1-343 0 0,0 1-1 0 0,-1 0 1 0 0,0 0 0 0 0,0 1-1 0 0,0 0 1 0 0,-1 1-1 0 0,0 0 1 0 0,-1 0 0 0 0,1 1-1 0 0,-1 1 1 0 0,0-1-1 0 0,0 2 1 0 0,0 0 0 0 0,-1 0-1 0 0,1 1 1 0 0,-1 0-1 0 0,1 1 1 0 0,-1 0 0 0 0,0 1-1 0 0,-17 2 1 0 0,-23 5-89 0 0,1 2 0 0 0,-95 29 0 0 0,-91 56-17 0 0,90-21 8 0 0,123-59-48 0 0,1 2 1 0 0,0 0-1 0 0,-37 34 0 0 0,55-45 2 0 0,0 0 0 0 0,1 0 0 0 0,-1 1 0 0 0,1 0 0 0 0,1-1 0 0 0,-1 1 0 0 0,1 0 0 0 0,0 1 0 0 0,0-1 0 0 0,1 0 0 0 0,-1 1 0 0 0,1 0 0 0 0,-1 8 0 0 0,3-10 2 0 0,0 0 0 0 0,0 1 0 0 0,0-1-1 0 0,0 0 1 0 0,1 0 0 0 0,0 1 0 0 0,0-1 0 0 0,0 0 0 0 0,1 0 0 0 0,-1 0 0 0 0,1 0 0 0 0,1-1 0 0 0,-1 1 0 0 0,1 0 0 0 0,-1-1 0 0 0,1 0-1 0 0,7 8 1 0 0,4 2-29 0 0,1 1 0 0 0,0-2 0 0 0,1 0-1 0 0,1-1 1 0 0,32 18 0 0 0,100 41-91 0 0,-90-46 106 0 0,13 7 50 0 0,-14-7 74 0 0,105 62 1 0 0,-148-77-44 0 0,11 6 41 0 0,-1 2 1 0 0,29 26-1 0 0,-47-39-19 0 0,-2 1 1 0 0,1 0-1 0 0,-1 0 1 0 0,0 1-1 0 0,0 0 1 0 0,0-1-1 0 0,-1 2 1 0 0,0-1-1 0 0,-1 0 1 0 0,0 1-1 0 0,0 0 0 0 0,0-1 1 0 0,2 14-1 0 0,-5-16-10 0 0,0 0 1 0 0,-1-1-1 0 0,1 1 0 0 0,-1 0 0 0 0,0-1 0 0 0,0 1 0 0 0,0 0 0 0 0,-1-1 0 0 0,1 1 0 0 0,-1-1 0 0 0,0 0 0 0 0,-1 1 0 0 0,1-1 0 0 0,-1 0 0 0 0,1 0 0 0 0,-1-1 0 0 0,0 1 1 0 0,-8 6-1 0 0,-2 3 50 0 0,-2-1 1 0 0,1-1 0 0 0,-24 14-1 0 0,-13 3-368 0 0,-2-2 0 0 0,-1-3-1 0 0,-1-2 1 0 0,-1-2 0 0 0,-77 15 0 0 0,91-28-3368 0 0,24-4 1543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14.137"/>
    </inkml:context>
    <inkml:brush xml:id="br0">
      <inkml:brushProperty name="width" value="0.05" units="cm"/>
      <inkml:brushProperty name="height" value="0.05" units="cm"/>
      <inkml:brushProperty name="color" value="#E71224"/>
    </inkml:brush>
  </inkml:definitions>
  <inkml:trace contextRef="#ctx0" brushRef="#br0">0 1 332 0 0,'17'80'1938'0'0,"-4"1"-1"0"0,2 86 1 0 0,-8 164 3274 0 0,-7-322-5050 0 0,0 38 1246 0 0,0-45-1078 0 0,1-23-508 0 0,0 9 42 0 0,0 1 0 0 0,1 0 0 0 0,0 0 1 0 0,1 0-1 0 0,1 1 0 0 0,0-1 0 0 0,0 1 1 0 0,10-18-1 0 0,3-9-339 0 0,-8 18 165 0 0,0 0 0 0 0,1 0 0 0 0,1 1-1 0 0,1 0 1 0 0,16-19 0 0 0,-27 36 294 0 0,0-1 0 0 0,0 1 0 0 0,1-1 0 0 0,-1 1 0 0 0,0 0 0 0 0,1 0 0 0 0,-1-1 0 0 0,1 1 0 0 0,-1 0 0 0 0,1 0 0 0 0,-1 0 0 0 0,1 1 0 0 0,0-1 0 0 0,0 0 0 0 0,-1 1 0 0 0,1-1 0 0 0,0 1 0 0 0,0-1 0 0 0,3 1 0 0 0,-3 0 31 0 0,-1 0 0 0 0,1 1 0 0 0,-1-1 1 0 0,0 1-1 0 0,1 0 0 0 0,-1-1 0 0 0,0 1 0 0 0,1 0 0 0 0,-1 0 1 0 0,0 0-1 0 0,0 0 0 0 0,0 0 0 0 0,0 0 0 0 0,0 0 0 0 0,0 0 1 0 0,0 0-1 0 0,0 1 0 0 0,1 1 0 0 0,2 5 100 0 0,0 0 0 0 0,-1 1 0 0 0,0-1 1 0 0,0 0-1 0 0,-1 1 0 0 0,2 13 0 0 0,-3-2 134 0 0,-1 0 0 0 0,-1-1 0 0 0,0 1 0 0 0,-8 36 0 0 0,5-38 49 0 0,1 0-1 0 0,1 1 1 0 0,0 0 0 0 0,2-1-1 0 0,1 26 1 0 0,-1-43-319 0 0,0-1 1 0 0,0 1-1 0 0,0-1 1 0 0,0 1-1 0 0,0-1 1 0 0,0 1-1 0 0,0-1 1 0 0,1 0-1 0 0,-1 1 1 0 0,0-1-1 0 0,0 1 1 0 0,0-1-1 0 0,0 1 1 0 0,1-1-1 0 0,-1 1 1 0 0,0-1-1 0 0,0 0 1 0 0,1 1-1 0 0,-1-1 1 0 0,0 0-1 0 0,1 1 1 0 0,-1-1 0 0 0,0 0-1 0 0,1 1 1 0 0,-1-1-1 0 0,0 0 1 0 0,1 1-1 0 0,-1-1 1 0 0,1 0-1 0 0,-1 0 1 0 0,1 0-1 0 0,-1 0 1 0 0,1 1-1 0 0,-1-1 1 0 0,0 0-1 0 0,1 0 1 0 0,17-11-532 0 0,9-24-556 0 0,-20 23 811 0 0,-2 1 0 0 0,0-1 0 0 0,0 0 0 0 0,-1 0 0 0 0,-1-1 0 0 0,0 1 0 0 0,2-17 0 0 0,-2-9-462 0 0,0-43 0 0 0,-5 58 1253 0 0,-3 30 588 0 0,-2 41 22 0 0,7-35-838 0 0,1-1 0 0 0,0 0 0 0 0,0 1 0 0 0,1-1 0 0 0,1 0 0 0 0,0 0 0 0 0,9 22 0 0 0,-9-28-179 0 0,0 0 0 0 0,0-1 0 0 0,1 1 1 0 0,0-1-1 0 0,0 0 0 0 0,0 1 0 0 0,0-2 0 0 0,1 1 1 0 0,0-1-1 0 0,0 1 0 0 0,0-2 0 0 0,1 1 1 0 0,-1 0-1 0 0,1-1 0 0 0,0 0 0 0 0,11 4 1 0 0,-5-4-5 0 0,-1 0-1 0 0,1 0 1 0 0,0-2 0 0 0,0 1 0 0 0,0-2 0 0 0,0 0 0 0 0,0 0 0 0 0,0-1 0 0 0,-1 0 0 0 0,14-3 0 0 0,-16 2-60 0 0,0 0-1 0 0,0-1 1 0 0,-1 0-1 0 0,1 0 1 0 0,-1-1 0 0 0,0 0-1 0 0,0 0 1 0 0,0-1-1 0 0,0 0 1 0 0,-1-1 0 0 0,0 1-1 0 0,0-1 1 0 0,10-12-1 0 0,-15 15-17 0 0,0 0-1 0 0,0-1 0 0 0,0 1 0 0 0,0-1 1 0 0,-1 1-1 0 0,1-1 0 0 0,-1 0 1 0 0,0 0-1 0 0,-1 1 0 0 0,1-1 0 0 0,0 0 1 0 0,-1 0-1 0 0,0 0 0 0 0,0 0 0 0 0,0 0 1 0 0,-1 0-1 0 0,1 1 0 0 0,-1-1 1 0 0,0 0-1 0 0,-2-6 0 0 0,-2-5-29 0 0,-1 1-1 0 0,-1-1 1 0 0,-13-20-1 0 0,14 24 2 0 0,1 4-76 0 0,0-1 0 0 0,0 1 0 0 0,-1 0 1 0 0,0 0-1 0 0,0 0 0 0 0,-1 1 0 0 0,1 0 0 0 0,-2 0 1 0 0,1 1-1 0 0,0 0 0 0 0,-1 0 0 0 0,0 1 0 0 0,0 0 1 0 0,0 0-1 0 0,-1 1 0 0 0,1 0 0 0 0,-13-3 0 0 0,19 7-275 0 0,0-1-1 0 0,1 1 1 0 0,-1-1-1 0 0,0 1 1 0 0,1-1-1 0 0,-1 1 1 0 0,1 0-1 0 0,-1 0 1 0 0,1-1-1 0 0,-1 1 1 0 0,1 1-1 0 0,0-1 0 0 0,-1 0 1 0 0,1 0-1 0 0,0 0 1 0 0,0 0-1 0 0,0 1 1 0 0,-2 2-1 0 0,0 3-2757 0 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01.156"/>
    </inkml:context>
    <inkml:brush xml:id="br0">
      <inkml:brushProperty name="width" value="0.05" units="cm"/>
      <inkml:brushProperty name="height" value="0.05" units="cm"/>
      <inkml:brushProperty name="color" value="#E71224"/>
    </inkml:brush>
  </inkml:definitions>
  <inkml:trace contextRef="#ctx0" brushRef="#br0">0 852 512 0 0,'0'0'1536'0'0,"1"-4"-888"0"0,3-8-415 0 0,0 1 0 0 0,1 0 0 0 0,0 0 0 0 0,1 0 0 0 0,0 1 0 0 0,1-1 0 0 0,0 2 0 0 0,10-12-1 0 0,5-8 53 0 0,75-98 395 0 0,5 5-1 0 0,213-198 0 0 0,-311 317-670 0 0,99-82 152 0 0,-93 77-145 0 0,1 1 0 0 0,0 1-1 0 0,1-1 1 0 0,-1 2-1 0 0,1 0 1 0 0,0 0-1 0 0,25-5 1 0 0,-34 9-11 0 0,1 1-1 0 0,-1 0 1 0 0,0-1 0 0 0,0 1-1 0 0,1 0 1 0 0,-1 1-1 0 0,0-1 1 0 0,0 1 0 0 0,0-1-1 0 0,1 1 1 0 0,-1 0 0 0 0,0 0-1 0 0,0 0 1 0 0,0 1 0 0 0,0-1-1 0 0,-1 1 1 0 0,5 2-1 0 0,-3 0 10 0 0,0-1 0 0 0,0 1 0 0 0,-1 0 0 0 0,1 0 0 0 0,-1 1-1 0 0,0-1 1 0 0,0 1 0 0 0,-1-1 0 0 0,4 9 0 0 0,0 5 36 0 0,0 0 0 0 0,-2-1 0 0 0,0 2 0 0 0,3 32 0 0 0,-3 34 220 0 0,-13 150 0 0 0,-1-28 81 0 0,10-143-691 0 0,-4-67 306 0 0,-18-13-28 0 0,1-1 0 0 0,-29-31 1 0 0,11 11 28 0 0,9 9-99 0 0,12 14-335 0 0,2-1-1 0 0,-1-1 1 0 0,2-1-1 0 0,0 0 1 0 0,-22-34-1 0 0,31 35-1517 0 0,3 3 150 0 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01.618"/>
    </inkml:context>
    <inkml:brush xml:id="br0">
      <inkml:brushProperty name="width" value="0.05" units="cm"/>
      <inkml:brushProperty name="height" value="0.05" units="cm"/>
      <inkml:brushProperty name="color" value="#E71224"/>
    </inkml:brush>
  </inkml:definitions>
  <inkml:trace contextRef="#ctx0" brushRef="#br0">165 51 10237 0 0,'0'0'160'0'0,"-5"-2"-105"0"0,-126-46-633 0 0,130 48 486 0 0,6 1-1105 0 0,4 2 1050 0 0,0 1 0 0 0,0 0 0 0 0,-1 0 0 0 0,1 0 0 0 0,-1 1 0 0 0,0 0-1 0 0,0 1 1 0 0,-1 0 0 0 0,0 0 0 0 0,11 12 0 0 0,-13-13 96 0 0,-1 0 1 0 0,-1 0-1 0 0,1 1 0 0 0,-1-1 1 0 0,0 1-1 0 0,0 0 1 0 0,0-1-1 0 0,-1 1 1 0 0,0 0-1 0 0,0 1 0 0 0,-1-1 1 0 0,0 0-1 0 0,0 0 1 0 0,0 1-1 0 0,0-1 1 0 0,-1 1-1 0 0,-1-1 0 0 0,0 7 1 0 0,-4 10 91 0 0,-1 0-1 0 0,-2 0 1 0 0,0-1 0 0 0,-1 0-1 0 0,-2 0 1 0 0,0-1 0 0 0,-19 26 0 0 0,11-17 281 0 0,2 1 0 0 0,-20 49 0 0 0,35-75-297 0 0,1-1 0 0 0,-1 0-1 0 0,1 0 1 0 0,0 1 0 0 0,1-1 0 0 0,-1 0-1 0 0,1 1 1 0 0,0-1 0 0 0,0 0 0 0 0,0 1 0 0 0,1-1-1 0 0,0 1 1 0 0,-1-1 0 0 0,1 0 0 0 0,1 0-1 0 0,-1 1 1 0 0,1-1 0 0 0,-1 0 0 0 0,1 0 0 0 0,1-1-1 0 0,-1 1 1 0 0,0 0 0 0 0,1-1 0 0 0,3 5-1 0 0,1-2-1 0 0,0 0 0 0 0,0 0 0 0 0,0 0 0 0 0,1-1-1 0 0,0 0 1 0 0,0 0 0 0 0,0-1 0 0 0,0 0 0 0 0,1-1-1 0 0,14 5 1 0 0,16 2-268 0 0,52 6 0 0 0,-3-7-4145 0 0,-71-8 2542 0 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03.261"/>
    </inkml:context>
    <inkml:brush xml:id="br0">
      <inkml:brushProperty name="width" value="0.05" units="cm"/>
      <inkml:brushProperty name="height" value="0.05" units="cm"/>
      <inkml:brushProperty name="color" value="#E71224"/>
    </inkml:brush>
  </inkml:definitions>
  <inkml:trace contextRef="#ctx0" brushRef="#br0">225 0 260 0 0,'-1'20'3212'0'0,"-1"63"-2868"0"0,1-40 34 0 0,-25 387 872 0 0,2-67-543 0 0,20-246-488 0 0,-10 305 528 0 0,-28 510 606 0 0,-41-4-263 0 0,55-431-1121 0 0,33-451-3109 0 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04.087"/>
    </inkml:context>
    <inkml:brush xml:id="br0">
      <inkml:brushProperty name="width" value="0.05" units="cm"/>
      <inkml:brushProperty name="height" value="0.05" units="cm"/>
      <inkml:brushProperty name="color" value="#E71224"/>
    </inkml:brush>
  </inkml:definitions>
  <inkml:trace contextRef="#ctx0" brushRef="#br0">78 36 80 0 0,'-77'-36'3943'0'0,"80"37"-3926"0"0,-1 1 1 0 0,1-1-1 0 0,0 0 1 0 0,0-1-1 0 0,1 1 1 0 0,-1-1-1 0 0,0 1 1 0 0,0-1-1 0 0,4 0 0 0 0,7 1 15 0 0,203 37 346 0 0,123 18-162 0 0,-5-29-136 0 0,379-61-48 0 0,-216 2-5 0 0,-416 30-29 0 0,104 13 1 0 0,-156-8 1 0 0,-1 2 1 0 0,1 1-1 0 0,-1 2 1 0 0,0 1-1 0 0,-1 1 0 0 0,50 25 1 0 0,-67-29 21 0 0,1 2-1 0 0,-1 0 1 0 0,-1 0 0 0 0,1 1 0 0 0,-1 1-1 0 0,-1-1 1 0 0,0 1 0 0 0,0 1 0 0 0,-1 0 0 0 0,0 0-1 0 0,-1 1 1 0 0,0 0 0 0 0,-1 0 0 0 0,0 0-1 0 0,-1 1 1 0 0,-1 0 0 0 0,6 24 0 0 0,-2 11 157 0 0,-2 2 0 0 0,-2-1 0 0 0,-3 80 0 0 0,-1-116-148 0 0,-31 372 860 0 0,-31 5 14 0 0,45-292-710 0 0,-157 922 1331 0 0,157-920-1443 0 0,5 1 0 0 0,1 158-1 0 0,11-128-3428 0 0,0-113 876 0 0,0-5 192 0 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04.848"/>
    </inkml:context>
    <inkml:brush xml:id="br0">
      <inkml:brushProperty name="width" value="0.05" units="cm"/>
      <inkml:brushProperty name="height" value="0.05" units="cm"/>
      <inkml:brushProperty name="color" value="#E71224"/>
    </inkml:brush>
  </inkml:definitions>
  <inkml:trace contextRef="#ctx0" brushRef="#br0">0 39 448 0 0,'5'-5'222'0'0,"0"1"0"0"0,0 0 1 0 0,1 0-1 0 0,-1 0 0 0 0,1 1 0 0 0,0-1 0 0 0,0 1 1 0 0,7-2-1 0 0,-10 5-163 0 0,0-1 0 0 0,0 0 1 0 0,1 1-1 0 0,-1 0 0 0 0,0 0 0 0 0,0 0 1 0 0,0 0-1 0 0,1 1 0 0 0,-1-1 0 0 0,0 1 1 0 0,0-1-1 0 0,0 1 0 0 0,0 0 0 0 0,0 1 1 0 0,0-1-1 0 0,0 0 0 0 0,0 1 0 0 0,0-1 1 0 0,3 4-1 0 0,3 2 65 0 0,-1 1 0 0 0,0 1 0 0 0,0-1 0 0 0,-1 1 0 0 0,0 0 0 0 0,0 1 0 0 0,-1 0 0 0 0,0 0-1 0 0,-1 0 1 0 0,0 1 0 0 0,-1 0 0 0 0,6 20 0 0 0,0 9 123 0 0,-1 0-1 0 0,4 50 1 0 0,-3 41 262 0 0,-5 1 0 0 0,-6-1 0 0 0,-20 140 0 0 0,16-195-265 0 0,4-46-92 0 0,-1 0 1 0 0,-2 0 0 0 0,-8 33-1 0 0,11-61-134 0 0,0 0 0 0 0,1-1 1 0 0,-1 1-1 0 0,1-1 0 0 0,0 1 0 0 0,-1 0 0 0 0,1 0 1 0 0,0-1-1 0 0,0 1 0 0 0,0 0 0 0 0,0-1 0 0 0,1 1 0 0 0,-1 0 1 0 0,0-1-1 0 0,1 1 0 0 0,-1 0 0 0 0,1-1 0 0 0,1 3 1 0 0,-2-2 26 0 0,4-6-30 0 0,55-49 48 0 0,-40 34-128 0 0,0 1 0 0 0,1 1 1 0 0,0 1-1 0 0,2 1 0 0 0,27-16 0 0 0,54-19-1273 0 0,-34 16-2677 0 0,-46 22 1990 0 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05.307"/>
    </inkml:context>
    <inkml:brush xml:id="br0">
      <inkml:brushProperty name="width" value="0.05" units="cm"/>
      <inkml:brushProperty name="height" value="0.05" units="cm"/>
      <inkml:brushProperty name="color" value="#E71224"/>
    </inkml:brush>
  </inkml:definitions>
  <inkml:trace contextRef="#ctx0" brushRef="#br0">38 271 496 0 0,'14'12'3105'0'0,"-5"-7"-2826"0"0,0 0 1 0 0,1-1-1 0 0,-1 0 0 0 0,1-1 1 0 0,0 0-1 0 0,0 0 0 0 0,1-1 1 0 0,-1 0-1 0 0,0-1 0 0 0,1 0 0 0 0,-1-1 1 0 0,1 0-1 0 0,-1-1 0 0 0,12-2 1 0 0,5-2-67 0 0,0-1 1 0 0,38-15 0 0 0,-54 17-202 0 0,0-1 1 0 0,0 0-1 0 0,-1-1 0 0 0,0 0 1 0 0,0 0-1 0 0,-1-1 0 0 0,1-1 0 0 0,10-11 1 0 0,-17 16-23 0 0,0-1 0 0 0,0 1 0 0 0,-1-1-1 0 0,1 0 1 0 0,-1 1 0 0 0,0-1 0 0 0,0 0 0 0 0,0 0 0 0 0,-1 0 0 0 0,0-1 0 0 0,2-6 0 0 0,-2 6 11 0 0,-1 0-1 0 0,0 0 1 0 0,0 1 0 0 0,-1-1 0 0 0,1 0 0 0 0,-1 1 0 0 0,0-1 0 0 0,0 1 0 0 0,-1-1-1 0 0,1 1 1 0 0,-1-1 0 0 0,0 1 0 0 0,0 0 0 0 0,-1 0 0 0 0,-3-5 0 0 0,1 1 34 0 0,-1 2 1 0 0,0-1-1 0 0,0 1 1 0 0,-1 0-1 0 0,1 0 1 0 0,-1 0-1 0 0,-1 1 1 0 0,1 0-1 0 0,-1 1 1 0 0,0 0-1 0 0,0 0 1 0 0,0 0-1 0 0,0 1 1 0 0,-11-2-1 0 0,6 3 51 0 0,1 1-1 0 0,-1 0 1 0 0,0 1-1 0 0,0 0 1 0 0,1 1-1 0 0,-1 1 1 0 0,0 0-1 0 0,1 1 1 0 0,0 0-1 0 0,-1 0 0 0 0,1 2 1 0 0,0-1-1 0 0,1 2 1 0 0,-1-1-1 0 0,1 2 1 0 0,1-1-1 0 0,-1 2 1 0 0,1-1-1 0 0,0 1 1 0 0,0 1-1 0 0,1 0 1 0 0,1 0-1 0 0,-1 1 1 0 0,1 0-1 0 0,1 0 1 0 0,0 1-1 0 0,-8 17 1 0 0,12-23-56 0 0,1 1-1 0 0,0 0 1 0 0,1 0 0 0 0,-1 0 0 0 0,1 1 0 0 0,1-1 0 0 0,-1 0 0 0 0,1 0 0 0 0,0 0 0 0 0,0 1-1 0 0,1-1 1 0 0,-1 0 0 0 0,2 0 0 0 0,-1 0 0 0 0,1 0 0 0 0,-1 0 0 0 0,2 0 0 0 0,-1 0 0 0 0,1 0-1 0 0,0-1 1 0 0,0 0 0 0 0,0 1 0 0 0,1-1 0 0 0,-1 0 0 0 0,1 0 0 0 0,6 5 0 0 0,4 3-209 0 0,1 0 1 0 0,0 0 0 0 0,0-1-1 0 0,1-1 1 0 0,1-1-1 0 0,0 0 1 0 0,22 8 0 0 0,-27-13-179 0 0,0-1 1 0 0,0 0-1 0 0,0-1 1 0 0,16 2-1 0 0,28 1-3970 0 0,-23-3 1719 0 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05.669"/>
    </inkml:context>
    <inkml:brush xml:id="br0">
      <inkml:brushProperty name="width" value="0.05" units="cm"/>
      <inkml:brushProperty name="height" value="0.05" units="cm"/>
      <inkml:brushProperty name="color" value="#E71224"/>
    </inkml:brush>
  </inkml:definitions>
  <inkml:trace contextRef="#ctx0" brushRef="#br0">216 43 1056 0 0,'-1'-3'221'0'0,"-1"0"1"0"0,0 0-1 0 0,0 0 0 0 0,0 1 1 0 0,0-1-1 0 0,0 1 0 0 0,0 0 1 0 0,0-1-1 0 0,-1 1 0 0 0,0 0 1 0 0,1 1-1 0 0,-1-1 0 0 0,0 0 1 0 0,0 1-1 0 0,1-1 0 0 0,-1 1 1 0 0,0 0-1 0 0,-1 0 0 0 0,1 0 1 0 0,0 0-1 0 0,0 1 0 0 0,0-1 1 0 0,0 1-1 0 0,-1 0 0 0 0,1 0 1 0 0,0 0-1 0 0,0 0 0 0 0,-1 1 1 0 0,1-1-1 0 0,0 1 0 0 0,0 0 1 0 0,0 0-1 0 0,0 0 1 0 0,0 0-1 0 0,-5 3 0 0 0,0 0-30 0 0,0 0 0 0 0,1 1-1 0 0,-1 0 1 0 0,1 0 0 0 0,0 0 0 0 0,1 1-1 0 0,-1 0 1 0 0,1 1 0 0 0,0-1 0 0 0,1 1-1 0 0,-1 0 1 0 0,-4 10 0 0 0,6-9-138 0 0,1 0 1 0 0,0 0 0 0 0,1 1 0 0 0,-1-1-1 0 0,2 1 1 0 0,-1 0 0 0 0,1-1 0 0 0,0 1-1 0 0,1 0 1 0 0,0 0 0 0 0,0 0 0 0 0,1-1-1 0 0,0 1 1 0 0,1 0 0 0 0,0-1-1 0 0,0 1 1 0 0,1-1 0 0 0,0 0 0 0 0,1 1-1 0 0,-1-1 1 0 0,1-1 0 0 0,8 12 0 0 0,-7-12-199 0 0,0 0 0 0 0,0 0 0 0 0,1 0 0 0 0,0-1 0 0 0,0 0 0 0 0,1 0 1 0 0,-1-1-1 0 0,1 0 0 0 0,0 0 0 0 0,1 0 0 0 0,-1-1 0 0 0,1 0 0 0 0,0-1 0 0 0,0 0 1 0 0,0 0-1 0 0,0 0 0 0 0,0-1 0 0 0,1-1 0 0 0,-1 1 0 0 0,1-1 0 0 0,0-1 1 0 0,-1 1-1 0 0,12-2 0 0 0,-9 0-692 0 0,0 0 0 0 0,-1-1 1 0 0,1-1-1 0 0,0 0 0 0 0,15-6 0 0 0,-7-2-1549 0 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05.998"/>
    </inkml:context>
    <inkml:brush xml:id="br0">
      <inkml:brushProperty name="width" value="0.05" units="cm"/>
      <inkml:brushProperty name="height" value="0.05" units="cm"/>
      <inkml:brushProperty name="color" value="#E71224"/>
    </inkml:brush>
  </inkml:definitions>
  <inkml:trace contextRef="#ctx0" brushRef="#br0">471 1 652 0 0,'6'24'4875'0'0,"-5"26"-4508"0"0,-30 132 1280 0 0,4-30-584 0 0,16-79-1359 0 0,3 1 0 0 0,5 123-1 0 0,1-168-3513 0 0,-3-18 1613 0 0</inkml:trace>
  <inkml:trace contextRef="#ctx0" brushRef="#br0" timeOffset="1">1 458 232 0 0,'0'0'1739'0'0,"5"1"-994"0"0,27 10 469 0 0,58 28 0 0 0,-54-22-747 0 0,50 17 0 0 0,-29-18-719 0 0,1-3 0 0 0,1-2-1 0 0,0-3 1 0 0,1-2 0 0 0,84-3 0 0 0,-86-5-2011 0 0,-32 0 969 0 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06.565"/>
    </inkml:context>
    <inkml:brush xml:id="br0">
      <inkml:brushProperty name="width" value="0.05" units="cm"/>
      <inkml:brushProperty name="height" value="0.05" units="cm"/>
      <inkml:brushProperty name="color" value="#E71224"/>
    </inkml:brush>
  </inkml:definitions>
  <inkml:trace contextRef="#ctx0" brushRef="#br0">50 112 104 0 0,'0'0'2686'0'0,"-4"3"-1798"0"0,0 2-595 0 0,-1-1-1 0 0,1 1 0 0 0,1 0 1 0 0,-1 0-1 0 0,0 1 0 0 0,1-1 0 0 0,0 1 1 0 0,1-1-1 0 0,-1 1 0 0 0,1 0 1 0 0,0 0-1 0 0,1 0 0 0 0,-1 0 0 0 0,0 9 1 0 0,1-9-151 0 0,1 0 1 0 0,-1-1-1 0 0,1 1 1 0 0,0 0-1 0 0,1-1 1 0 0,-1 1-1 0 0,1 0 1 0 0,0-1-1 0 0,1 1 1 0 0,-1 0-1 0 0,1-1 1 0 0,0 0-1 0 0,1 1 1 0 0,-1-1-1 0 0,1 0 1 0 0,0 0-1 0 0,0-1 1 0 0,1 1-1 0 0,6 7 1 0 0,-4-7-103 0 0,0 0-1 0 0,-1 0 1 0 0,1-1 0 0 0,1 0-1 0 0,-1 0 1 0 0,1 0-1 0 0,-1-1 1 0 0,1 0 0 0 0,0 0-1 0 0,0-1 1 0 0,1 0 0 0 0,-1 0-1 0 0,0-1 1 0 0,1 0-1 0 0,7 1 1 0 0,9-2-305 0 0,1-1 1 0 0,0 0-1 0 0,0-2 0 0 0,-1-1 1 0 0,31-8-1 0 0,-41 8-119 0 0,0-1 0 0 0,0 0 0 0 0,-1 0 0 0 0,1-1 0 0 0,-1-1 0 0 0,-1-1 0 0 0,1 0 0 0 0,-1 0 0 0 0,-1-1 0 0 0,16-15 0 0 0,-20 15 217 0 0,-1 0 1 0 0,1 0 0 0 0,-2-1 0 0 0,1 0 0 0 0,-2 0 0 0 0,1 0 0 0 0,-1-1 0 0 0,3-14 0 0 0,0 5 2132 0 0,-7 25-1599 0 0,2 21 71 0 0,6 51 819 0 0,-7-70-1285 0 0,0 0 0 0 0,1-1-1 0 0,0 1 1 0 0,0-1 0 0 0,1 0 0 0 0,-1 0 0 0 0,1 0 0 0 0,1 0 0 0 0,4 7 0 0 0,-7-12-74 0 0,1 1 0 0 0,0-1 0 0 0,0 1-1 0 0,0-1 1 0 0,0 1 0 0 0,0-1 0 0 0,0 0 0 0 0,1 0-1 0 0,-1 0 1 0 0,0 0 0 0 0,0-1 0 0 0,1 1-1 0 0,-1-1 1 0 0,0 1 0 0 0,1-1 0 0 0,-1 0 0 0 0,1 0-1 0 0,-1 0 1 0 0,1 0 0 0 0,-1 0 0 0 0,0 0-1 0 0,1-1 1 0 0,-1 1 0 0 0,0-1 0 0 0,1 0-1 0 0,2-1 1 0 0,2-1-279 0 0,0 1 0 0 0,0-2 0 0 0,0 1 0 0 0,-1-1 0 0 0,1 0-1 0 0,-1 0 1 0 0,6-7 0 0 0,3-8 1042 0 0,3-3 2897 0 0,-17 22-3402 0 0,1 1-1 0 0,-1-1 1 0 0,1 0 0 0 0,-1 0-1 0 0,0 1 1 0 0,1-1-1 0 0,-1 1 1 0 0,0-1 0 0 0,1 1-1 0 0,-1 0 1 0 0,0-1-1 0 0,0 1 1 0 0,0 0 0 0 0,1 0-1 0 0,-1 0 1 0 0,0 0-1 0 0,0 0 1 0 0,0 0 0 0 0,0 0-1 0 0,0 1 1 0 0,6 11 677 0 0,0-1 1 0 0,0 0 0 0 0,10 11-1 0 0,-17-22-812 0 0,1-1 0 0 0,0 1 0 0 0,-1 0 0 0 0,1-1 0 0 0,0 1-1 0 0,-1-1 1 0 0,1 1 0 0 0,0-1 0 0 0,0 1 0 0 0,-1-1 0 0 0,1 0 0 0 0,0 1-1 0 0,0-1 1 0 0,0 0 0 0 0,0 1 0 0 0,-1-1 0 0 0,1 0 0 0 0,0 0 0 0 0,0 0-1 0 0,0 0 1 0 0,0 0 0 0 0,0 0 0 0 0,0 0 0 0 0,0 0 0 0 0,-1 0 0 0 0,1-1 0 0 0,0 1-1 0 0,0 0 1 0 0,0-1 0 0 0,0 1 0 0 0,-1 0 0 0 0,1-1 0 0 0,0 1 0 0 0,0-1-1 0 0,-1 1 1 0 0,2-2 0 0 0,24-22-109 0 0,23-33-1294 0 0,2 3-1 0 0,2 1 1 0 0,81-60-1 0 0,-94 91-3086 0 0,-27 18 2397 0 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07.325"/>
    </inkml:context>
    <inkml:brush xml:id="br0">
      <inkml:brushProperty name="width" value="0.05" units="cm"/>
      <inkml:brushProperty name="height" value="0.05" units="cm"/>
      <inkml:brushProperty name="color" value="#E71224"/>
    </inkml:brush>
  </inkml:definitions>
  <inkml:trace contextRef="#ctx0" brushRef="#br0">406 46 72 0 0,'0'0'161'0'0,"9"7"247"0"0,-9-7-296 0 0,0 0 0 0 0,0 0 0 0 0,1 1 0 0 0,-1-1 1 0 0,0 0-1 0 0,0 0 0 0 0,0 0 0 0 0,0 1 0 0 0,0-1 0 0 0,1 0 1 0 0,-1 0-1 0 0,0 0 0 0 0,0 0 0 0 0,0 0 0 0 0,1 1 0 0 0,-1-1 1 0 0,0 0-1 0 0,0 0 0 0 0,0 0 0 0 0,1 0 0 0 0,-1 0 0 0 0,0 0 1 0 0,0 0-1 0 0,1 0 0 0 0,-1 0 0 0 0,0 0 0 0 0,0 0 0 0 0,0 0 1 0 0,1 0-1 0 0,-1 0 0 0 0,0 0 0 0 0,0 0 0 0 0,1 0 0 0 0,-1 0 1 0 0,0 0-1 0 0,0 0 0 0 0,0 0 0 0 0,1 0 0 0 0,-1 0 0 0 0,0-1 1 0 0,0 1-1 0 0,0 0 0 0 0,1 0 0 0 0,-1 0 0 0 0,0 0 0 0 0,0-1 1 0 0,0-1-17 0 0,0 0 0 0 0,0 0 0 0 0,0-1 0 0 0,-1 1 1 0 0,1 0-1 0 0,-1 0 0 0 0,1 0 0 0 0,-1 0 1 0 0,0 0-1 0 0,0 0 0 0 0,0 0 0 0 0,0 0 0 0 0,0 0 1 0 0,0 0-1 0 0,-1 0 0 0 0,1 0 0 0 0,0 1 1 0 0,-1-1-1 0 0,0 1 0 0 0,1-1 0 0 0,-1 1 0 0 0,0 0 1 0 0,0-1-1 0 0,0 1 0 0 0,0 0 0 0 0,0 0 1 0 0,-4-1-1 0 0,-3 0 67 0 0,-1 1 0 0 0,1 0-1 0 0,-1 1 1 0 0,1 0 0 0 0,-1 1 0 0 0,1 0 0 0 0,-1 0 0 0 0,1 1 0 0 0,-1 0 0 0 0,1 1 0 0 0,0 0 0 0 0,0 0-1 0 0,0 1 1 0 0,-11 6 0 0 0,0 1 104 0 0,1 1-1 0 0,0 0 1 0 0,0 1 0 0 0,1 1-1 0 0,-15 17 1 0 0,17-16 4 0 0,1 1 0 0 0,1 1 0 0 0,0 0 1 0 0,-20 35-1 0 0,31-48-222 0 0,1 1 0 0 0,0-1 1 0 0,0 1-1 0 0,1 0 0 0 0,-1-1 1 0 0,1 1-1 0 0,0 0 0 0 0,0 0 1 0 0,1 0-1 0 0,0 0 0 0 0,0 10 1 0 0,1-11-37 0 0,0-1 0 0 0,0 0 1 0 0,0 1-1 0 0,0-1 1 0 0,0 0-1 0 0,1 0 1 0 0,0 0-1 0 0,0 0 0 0 0,0 0 1 0 0,0 0-1 0 0,0 0 1 0 0,0-1-1 0 0,1 1 1 0 0,-1-1-1 0 0,1 1 0 0 0,0-1 1 0 0,-1 0-1 0 0,1 0 1 0 0,5 2-1 0 0,2 0-75 0 0,0 1 0 0 0,0-1 0 0 0,1-1 0 0 0,0 0-1 0 0,0-1 1 0 0,0 0 0 0 0,0 0 0 0 0,0-1 0 0 0,0-1 0 0 0,0 0 0 0 0,0 0-1 0 0,0-1 1 0 0,14-3 0 0 0,16-4-479 0 0,-1-2 0 0 0,46-17-1 0 0,-51 15-226 0 0,-1-1 0 0 0,0-3-1 0 0,-1 0 1 0 0,-1-2 0 0 0,-1-2-1 0 0,46-36 1 0 0,-71 52 235 0 0,-1-1 0 0 0,0-1 0 0 0,-1 1 1 0 0,1-1-1 0 0,5-10 0 0 0,-7 12 576 0 0,-1 0 1 0 0,-1-1-1 0 0,1 1 1 0 0,-1-1-1 0 0,0 1 1 0 0,0-1-1 0 0,0 0 0 0 0,0 1 1 0 0,-1-1-1 0 0,0 0 1 0 0,0 0-1 0 0,0 1 1 0 0,-2-9-1 0 0,2 11 1339 0 0,-13 18-566 0 0,9-13-658 0 0,1 3 55 0 0,0-1-1 0 0,1 1 0 0 0,0 0 1 0 0,0-1-1 0 0,0 1 1 0 0,0 0-1 0 0,1 0 0 0 0,0 0 1 0 0,0 0-1 0 0,1 1 1 0 0,0-1-1 0 0,0 0 0 0 0,0 0 1 0 0,1 0-1 0 0,0 0 1 0 0,2 11-1 0 0,1-3 146 0 0,0 0 1 0 0,1 0-1 0 0,1 0 1 0 0,0-1-1 0 0,14 22 0 0 0,-13-26-287 0 0,0-1-1 0 0,0 0 1 0 0,1 0-1 0 0,0-1 0 0 0,0 0 1 0 0,1 0-1 0 0,0-1 0 0 0,0 0 1 0 0,1-1-1 0 0,-1 0 1 0 0,19 6-1 0 0,28 18-8340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15.384"/>
    </inkml:context>
    <inkml:brush xml:id="br0">
      <inkml:brushProperty name="width" value="0.05" units="cm"/>
      <inkml:brushProperty name="height" value="0.05" units="cm"/>
      <inkml:brushProperty name="color" value="#E71224"/>
    </inkml:brush>
  </inkml:definitions>
  <inkml:trace contextRef="#ctx0" brushRef="#br0">3 1 600 0 0,'0'0'2405'0'0,"1"5"-1606"0"0,1 8-301 0 0,-1 0 1 0 0,0 1-1 0 0,-1-1 1 0 0,-1 1-1 0 0,-2 16 1 0 0,1-13 226 0 0,0 1 0 0 0,3 35-1 0 0,0-22 117 0 0,-2-25-608 0 0,1 0 0 0 0,0 0 0 0 0,1 0-1 0 0,0 0 1 0 0,2 9 0 0 0,-3-7 166 0 0,2 6 103 0 0,0-11-136 0 0,22-56-952 0 0,-16 31 281 0 0,1 0 1 0 0,1 1 0 0 0,1 0-1 0 0,1 1 1 0 0,17-23 0 0 0,-28 42 315 0 0,0-1 1 0 0,-1 1 0 0 0,1 0 0 0 0,0 0 0 0 0,0 0 0 0 0,0 0 0 0 0,0 0 0 0 0,0 0-1 0 0,0 1 1 0 0,0-1 0 0 0,0 0 0 0 0,0 0 0 0 0,0 1 0 0 0,0-1 0 0 0,0 1 0 0 0,0-1 0 0 0,1 1-1 0 0,-1-1 1 0 0,0 1 0 0 0,1 0 0 0 0,-1-1 0 0 0,0 1 0 0 0,0 0 0 0 0,1 0 0 0 0,-1 0-1 0 0,3 0 1 0 0,-2 1 24 0 0,0 0 0 0 0,0 0-1 0 0,-1 1 1 0 0,1-1 0 0 0,0 0 0 0 0,0 1-1 0 0,-1-1 1 0 0,1 1 0 0 0,-1-1-1 0 0,1 1 1 0 0,-1 0 0 0 0,0 0 0 0 0,0-1-1 0 0,2 5 1 0 0,4 9 226 0 0,-1 0 0 0 0,0 0 0 0 0,4 22-1 0 0,-8-32-196 0 0,14 50 651 0 0,-16-53-668 0 0,0 3 17 0 0,0-5-81 0 0,0 0 0 0 0,0 0 0 0 0,0 0 1 0 0,0 0-1 0 0,0-1 0 0 0,0 1 0 0 0,0 0 1 0 0,0 0-1 0 0,0 0 0 0 0,0 0 0 0 0,0 0 1 0 0,0 0-1 0 0,0 0 0 0 0,0 0 0 0 0,0 0 1 0 0,0 0-1 0 0,0 0 0 0 0,1 0 0 0 0,-1-1 0 0 0,0 1 1 0 0,0 0-1 0 0,0 0 0 0 0,0 0 0 0 0,0 0 1 0 0,0 0-1 0 0,0 0 0 0 0,0 0 0 0 0,0 0 1 0 0,0 0-1 0 0,1 0 0 0 0,-1 0 0 0 0,0 0 1 0 0,0 0-1 0 0,0 0 0 0 0,0 0 0 0 0,0 0 1 0 0,0 0-1 0 0,0 0 0 0 0,0 0 0 0 0,0 0 0 0 0,1 0 1 0 0,-1 0-1 0 0,0 0 0 0 0,0 0 0 0 0,0 0 1 0 0,0 0-1 0 0,0 0 0 0 0,0 1 0 0 0,0-1 1 0 0,0 0-1 0 0,0 0 0 0 0,0 0 0 0 0,0 0 1 0 0,1 0-1 0 0,8-15-552 0 0,0-1 0 0 0,0 0 0 0 0,7-21 1 0 0,-11 24 164 0 0,0-1 1 0 0,2 1-1 0 0,-1 0 1 0 0,2 0-1 0 0,0 1 1 0 0,0 0-1 0 0,17-18 1 0 0,-25 30 410 0 0,1-1 0 0 0,-1 1 0 0 0,1-1 0 0 0,-1 0 1 0 0,1 1-1 0 0,0-1 0 0 0,-1 1 0 0 0,1 0 0 0 0,0-1 1 0 0,-1 1-1 0 0,1 0 0 0 0,0-1 0 0 0,-1 1 0 0 0,1 0 1 0 0,0 0-1 0 0,0-1 0 0 0,0 1 0 0 0,-1 0 0 0 0,1 0 1 0 0,0 0-1 0 0,0 0 0 0 0,-1 0 0 0 0,1 0 0 0 0,0 0 0 0 0,0 0 1 0 0,0 1-1 0 0,-1-1 0 0 0,1 0 0 0 0,1 1 0 0 0,-1 0 30 0 0,1 0 0 0 0,-1 0 0 0 0,0 1 0 0 0,0-1 0 0 0,0 1 0 0 0,0-1 0 0 0,0 0-1 0 0,0 1 1 0 0,0 0 0 0 0,0-1 0 0 0,-1 1 0 0 0,2 2 0 0 0,1 7 202 0 0,-1 0 1 0 0,1 0-1 0 0,-1 11 1 0 0,-2-21-234 0 0,3 45 558 0 0,-3-34-444 0 0,0-1-1 0 0,1 1 0 0 0,0-1 0 0 0,1 0 0 0 0,0 1 1 0 0,0-1-1 0 0,1 0 0 0 0,1 0 0 0 0,0-1 0 0 0,9 18 1 0 0,-12-27-165 0 0,-1-1 1 0 0,1 1-1 0 0,-1-1 0 0 0,1 1 1 0 0,-1-1-1 0 0,1 1 1 0 0,0-1-1 0 0,-1 0 1 0 0,1 1-1 0 0,0-1 1 0 0,-1 0-1 0 0,1 1 1 0 0,0-1-1 0 0,0 0 1 0 0,-1 0-1 0 0,1 0 0 0 0,0 0 1 0 0,0 0-1 0 0,-1 0 1 0 0,1 0-1 0 0,0 0 1 0 0,0 0-1 0 0,-1 0 1 0 0,1 0-1 0 0,0 0 1 0 0,0 0-1 0 0,-1-1 1 0 0,1 1-1 0 0,0 0 1 0 0,-1-1-1 0 0,1 1 0 0 0,0 0 1 0 0,1-2-1 0 0,23-17-4363 0 0,-12 5 2039 0 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10.828"/>
    </inkml:context>
    <inkml:brush xml:id="br0">
      <inkml:brushProperty name="width" value="0.05" units="cm"/>
      <inkml:brushProperty name="height" value="0.05" units="cm"/>
      <inkml:brushProperty name="color" value="#E71224"/>
    </inkml:brush>
  </inkml:definitions>
  <inkml:trace contextRef="#ctx0" brushRef="#br0">314 1 380 0 0,'0'0'1704'0'0,"2"7"-1354"0"0,4 34 23 0 0,-1-1 0 0 0,-3 1 0 0 0,-3 64 0 0 0,-22 131 305 0 0,20-217-636 0 0,-115 596 1023 0 0,17-223-571 0 0,72-287-379 0 0,-11 45 49 0 0,35-127-122 0 0,1 1 0 0 0,1 0 0 0 0,2 0 1 0 0,1 32-1 0 0,1-48-31 0 0,-1 0 1 0 0,2 0 0 0 0,-1 0 0 0 0,1 0 0 0 0,0-1 0 0 0,1 1 0 0 0,0 0 0 0 0,0-1-1 0 0,0 0 1 0 0,1 1 0 0 0,0-2 0 0 0,1 1 0 0 0,0 0 0 0 0,0-1 0 0 0,0 0-1 0 0,1 0 1 0 0,-1 0 0 0 0,11 7 0 0 0,-4-5-2 0 0,1-1 1 0 0,0 0-1 0 0,0-1 0 0 0,1 0 1 0 0,0-1-1 0 0,0 0 0 0 0,0-1 1 0 0,0-1-1 0 0,22 2 0 0 0,18 1 2 0 0,0-3 0 0 0,0-2 1 0 0,85-10-1 0 0,161-40 47 0 0,-86 12 21 0 0,-96 18-24 0 0,194-25 77 0 0,-133 29-101 0 0,348-44-373 0 0,-498 55 45 0 0,-2 0 20 0 0,34-9-1 0 0,-54 10-78 0 0,1 1-1 0 0,-1-1 1 0 0,0 0-1 0 0,0 0 1 0 0,0-1 0 0 0,0 0-1 0 0,-1 0 1 0 0,0-1 0 0 0,8-6-1 0 0,2-7-1160 0 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11.392"/>
    </inkml:context>
    <inkml:brush xml:id="br0">
      <inkml:brushProperty name="width" value="0.05" units="cm"/>
      <inkml:brushProperty name="height" value="0.05" units="cm"/>
      <inkml:brushProperty name="color" value="#E71224"/>
    </inkml:brush>
  </inkml:definitions>
  <inkml:trace contextRef="#ctx0" brushRef="#br0">0 22 392 0 0,'26'-15'2524'0'0,"-18"13"-2322"0"0,1 0 0 0 0,0 1 0 0 0,-1 0 1 0 0,1 0-1 0 0,0 1 0 0 0,0 0 0 0 0,9 2 1 0 0,65 14 173 0 0,-46-9-180 0 0,598 144 745 0 0,-353-80-979 0 0,251 28-498 0 0,-385-85 552 0 0,168-6-1 0 0,-172-7 426 0 0,-134-1-402 0 0,15 0 64 0 0,0 1 0 0 0,-1 1 0 0 0,31 7 0 0 0,-50-8-70 0 0,0 0 1 0 0,0 0-1 0 0,0 1 0 0 0,0-1 0 0 0,0 1 0 0 0,0 1 0 0 0,-1-1 1 0 0,1 1-1 0 0,-1-1 0 0 0,1 1 0 0 0,-1 1 0 0 0,0-1 0 0 0,0 0 1 0 0,-1 1-1 0 0,1 0 0 0 0,-1 0 0 0 0,1 0 0 0 0,-1 0 0 0 0,-1 1 1 0 0,1-1-1 0 0,3 10 0 0 0,-2-1 48 0 0,-1 2 1 0 0,0-1-1 0 0,-1 0 1 0 0,-1 0-1 0 0,-1 23 1 0 0,-8 73 189 0 0,5-87-220 0 0,-59 325 565 0 0,-31-6-305 0 0,54-202-262 0 0,20-72-136 0 0,-215 686-3695 0 0,209-695 1873 0 0,-4-1 142 0 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12.018"/>
    </inkml:context>
    <inkml:brush xml:id="br0">
      <inkml:brushProperty name="width" value="0.05" units="cm"/>
      <inkml:brushProperty name="height" value="0.05" units="cm"/>
      <inkml:brushProperty name="color" value="#E71224"/>
    </inkml:brush>
  </inkml:definitions>
  <inkml:trace contextRef="#ctx0" brushRef="#br0">421 37 328 0 0,'1'-2'130'0'0,"1"0"0"0"0,-1-1 0 0 0,1 1 0 0 0,-1 0 0 0 0,1 0 0 0 0,0-1 0 0 0,-1 1 0 0 0,1 0 0 0 0,0 1 0 0 0,1-1 0 0 0,-1 0 0 0 0,0 1 0 0 0,0-1 0 0 0,1 1 0 0 0,-1 0 0 0 0,1-1 0 0 0,-1 1 0 0 0,1 1 0 0 0,-1-1 0 0 0,1 0 0 0 0,0 0 0 0 0,-1 1 0 0 0,4-1 0 0 0,-3 2-55 0 0,-1-1-1 0 0,1 1 0 0 0,-1-1 0 0 0,1 1 1 0 0,-1 0-1 0 0,0 0 0 0 0,1 0 0 0 0,-1 0 1 0 0,0 1-1 0 0,0-1 0 0 0,0 0 0 0 0,0 1 0 0 0,0 0 1 0 0,0-1-1 0 0,0 1 0 0 0,0 0 0 0 0,-1 0 1 0 0,1 0-1 0 0,-1 0 0 0 0,1 0 0 0 0,-1 0 1 0 0,0 1-1 0 0,0-1 0 0 0,0 0 0 0 0,1 4 0 0 0,3 9 125 0 0,-1-1-1 0 0,-1 0 1 0 0,0 1-1 0 0,-1 0 1 0 0,0 0-1 0 0,-1 26 1 0 0,-13 87 466 0 0,9-102-534 0 0,-16 99 646 0 0,-60 211 0 0 0,-75 97 237 0 0,-26-27-271 0 0,116-266-517 0 0,54-120-212 0 0,6-13-45 0 0,1 0 0 0 0,-1 0 0 0 0,1 0 0 0 0,1 0 0 0 0,0 0 0 0 0,0 1-1 0 0,-2 10 1 0 0,4-17 21 0 0,0 0-1 0 0,0 1 0 0 0,1-1 0 0 0,-1 0 0 0 0,0 0 0 0 0,0 0 1 0 0,1 0-1 0 0,-1 0 0 0 0,1 0 0 0 0,-1 0 0 0 0,1 0 1 0 0,-1 0-1 0 0,1 0 0 0 0,0 0 0 0 0,-1-1 0 0 0,1 1 1 0 0,0 0-1 0 0,0 0 0 0 0,-1 0 0 0 0,1-1 0 0 0,0 1 1 0 0,0-1-1 0 0,0 1 0 0 0,0-1 0 0 0,0 1 0 0 0,0-1 1 0 0,0 1-1 0 0,0-1 0 0 0,0 0 0 0 0,0 1 0 0 0,0-1 1 0 0,0 0-1 0 0,1 0 0 0 0,-1 0 0 0 0,2 0 0 0 0,45-4-92 0 0,-37 3 86 0 0,759-75 716 0 0,-50 22-1581 0 0,-251 8-2657 0 0,-375 30 250 0 0,-50 6 1403 0 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12.443"/>
    </inkml:context>
    <inkml:brush xml:id="br0">
      <inkml:brushProperty name="width" value="0.05" units="cm"/>
      <inkml:brushProperty name="height" value="0.05" units="cm"/>
      <inkml:brushProperty name="color" value="#E71224"/>
    </inkml:brush>
  </inkml:definitions>
  <inkml:trace contextRef="#ctx0" brushRef="#br0">0 362 544 0 0,'14'-22'356'0'0,"1"1"0"0"0,0 0 1 0 0,2 2-1 0 0,0 0 0 0 0,1 0 0 0 0,1 2 0 0 0,1 0 1 0 0,0 2-1 0 0,1 0 0 0 0,1 1 0 0 0,0 1 0 0 0,34-14 0 0 0,-2 4-91 0 0,1 3-1 0 0,0 2 1 0 0,2 2-1 0 0,79-11 1 0 0,-46 17-180 0 0,0 4 1 0 0,0 4 0 0 0,1 4 0 0 0,-1 3 0 0 0,173 35 0 0 0,-171-21-118 0 0,92 33 0 0 0,-145-38 25 0 0,0 1 0 0 0,0 2 0 0 0,-2 2 0 0 0,62 41 0 0 0,-84-49 19 0 0,-1 1-1 0 0,1 1 1 0 0,-2 0-1 0 0,0 1 1 0 0,-1 0-1 0 0,0 1 0 0 0,-1 0 1 0 0,-1 1-1 0 0,0 0 1 0 0,-1 1-1 0 0,-1 0 1 0 0,0 0-1 0 0,-2 1 1 0 0,0 0-1 0 0,-1 0 1 0 0,5 31-1 0 0,-5-2 11 0 0,-1 1 1 0 0,-2-1-1 0 0,-3 1 0 0 0,-2-1 1 0 0,-1 1-1 0 0,-3-1 1 0 0,-2-1-1 0 0,-2 1 0 0 0,-2-1 1 0 0,-2-1-1 0 0,-2-1 0 0 0,-30 59 1 0 0,19-54-883 0 0,-2-1 0 0 0,-3-1-1 0 0,-1-2 1 0 0,-79 80 0 0 0,59-75-886 0 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21.785"/>
    </inkml:context>
    <inkml:brush xml:id="br0">
      <inkml:brushProperty name="width" value="0.05" units="cm"/>
      <inkml:brushProperty name="height" value="0.05" units="cm"/>
      <inkml:brushProperty name="color" value="#E71224"/>
    </inkml:brush>
  </inkml:definitions>
  <inkml:trace contextRef="#ctx0" brushRef="#br0">250 323 336 0 0,'-21'400'3906'0'0,"-7"-136"-2303"0"0,27-262-1582 0 0,0 8 64 0 0,-8 109 1295 0 0,9-121-1385 0 0,0 1 0 0 0,-1-1 1 0 0,1 0-1 0 0,0 0 0 0 0,-1 1 1 0 0,0-1-1 0 0,1 0 0 0 0,-1 0 1 0 0,0 1-1 0 0,0-1 0 0 0,-1-1 1 0 0,-2-6-9 0 0,-56-218-312 0 0,24 82 83 0 0,-27-122-253 0 0,56 223 354 0 0,1 1 0 0 0,2-1-1 0 0,3-1 1 0 0,4-52 0 0 0,-2 86 99 0 0,0-1 0 0 0,1 0 0 0 0,1 1-1 0 0,0 0 1 0 0,1 0 0 0 0,0 0 0 0 0,0 0 0 0 0,1 0 0 0 0,12-18 0 0 0,-14 26 30 0 0,-1-1-1 0 0,1 1 1 0 0,0 0 0 0 0,0-1 0 0 0,1 1-1 0 0,-1 1 1 0 0,1-1 0 0 0,0 0 0 0 0,-1 1-1 0 0,1 0 1 0 0,0 0 0 0 0,0 0 0 0 0,0 0-1 0 0,1 1 1 0 0,-1-1 0 0 0,0 1 0 0 0,1 0-1 0 0,-1 0 1 0 0,1 1 0 0 0,-1 0 0 0 0,0-1-1 0 0,1 1 1 0 0,-1 1 0 0 0,1-1 0 0 0,-1 1-1 0 0,1-1 1 0 0,-1 1 0 0 0,8 3 0 0 0,4 3-8 0 0,1 0 0 0 0,-2 1 1 0 0,1 0-1 0 0,-1 1 0 0 0,0 1 1 0 0,-1 1-1 0 0,0 0 0 0 0,-1 1 1 0 0,15 15-1 0 0,11 17-84 0 0,45 64-1 0 0,-81-103 101 0 0,86 129-148 0 0,-81-120 137 0 0,0 1-1 0 0,-1 0 0 0 0,-1 1 1 0 0,-1 0-1 0 0,0 0 0 0 0,0 0 1 0 0,2 23-1 0 0,-7-29 20 0 0,-1-1 1 0 0,1 1-1 0 0,-2 0 0 0 0,1 0 0 0 0,-1-1 1 0 0,-1 1-1 0 0,0-1 0 0 0,0 0 0 0 0,-1 0 1 0 0,0 0-1 0 0,0 0 0 0 0,-1-1 0 0 0,0 1 1 0 0,-1-1-1 0 0,0 0 0 0 0,-8 8 1 0 0,-9 9 90 0 0,-2-1 1 0 0,0-1-1 0 0,-36 25 1 0 0,44-35-568 0 0,0 0 1 0 0,-1-2-1 0 0,-1 0 1 0 0,-29 12-1 0 0,38-19-728 0 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22.207"/>
    </inkml:context>
    <inkml:brush xml:id="br0">
      <inkml:brushProperty name="width" value="0.05" units="cm"/>
      <inkml:brushProperty name="height" value="0.05" units="cm"/>
      <inkml:brushProperty name="color" value="#E71224"/>
    </inkml:brush>
  </inkml:definitions>
  <inkml:trace contextRef="#ctx0" brushRef="#br0">187 115 848 0 0,'-7'3'346'0'0,"-1"1"0"0"0,0 0 1 0 0,1 0-1 0 0,0 1 0 0 0,0 0 0 0 0,0 0 0 0 0,0 1 0 0 0,1 0 1 0 0,0 0-1 0 0,0 0 0 0 0,1 1 0 0 0,-7 9 0 0 0,-2 6 317 0 0,1 1-1 0 0,-17 41 0 0 0,23-46-362 0 0,0 0 0 0 0,1 0 0 0 0,2 1 0 0 0,0-1 0 0 0,-3 30 0 0 0,6-41-212 0 0,1 0 0 0 0,-1 0 1 0 0,2 0-1 0 0,-1 0 0 0 0,1 0 0 0 0,0 0 0 0 0,0 0 1 0 0,0 0-1 0 0,1-1 0 0 0,0 1 0 0 0,1-1 1 0 0,0 1-1 0 0,0-1 0 0 0,0 0 0 0 0,0 0 0 0 0,1 0 1 0 0,0 0-1 0 0,8 7 0 0 0,-11-11-90 0 0,1-1 0 0 0,0 1 0 0 0,-1-1 0 0 0,1 0 0 0 0,0 0 0 0 0,0 0 0 0 0,0 0-1 0 0,0 0 1 0 0,0 0 0 0 0,1 0 0 0 0,-1-1 0 0 0,0 1 0 0 0,0-1 0 0 0,0 0 0 0 0,1 1 0 0 0,-1-1 0 0 0,0 0 0 0 0,0 0 0 0 0,4-1 0 0 0,-2 0-38 0 0,1 0-1 0 0,-1-1 1 0 0,0 1 0 0 0,1-1 0 0 0,-1 0 0 0 0,0 0 0 0 0,0 0 0 0 0,0-1 0 0 0,4-3-1 0 0,3-3-172 0 0,-1-1 0 0 0,0-1 0 0 0,0 1 0 0 0,16-25 0 0 0,-13 16-15 0 0,8-12-118 0 0,0 0-1 0 0,-2-1 1 0 0,-2-2 0 0 0,-1 1 0 0 0,13-39-1 0 0,-29 70 335 0 0,28-107-758 0 0,-25 94 666 0 0,-1 0 0 0 0,-1-1 0 0 0,0 1 0 0 0,-1 0 0 0 0,-3-22 0 0 0,0 25 234 0 0,1 12 104 0 0,-4 16 140 0 0,4-8-428 0 0,0 4 100 0 0,0 1-1 0 0,0-1 1 0 0,1 1-1 0 0,1-1 1 0 0,0 1-1 0 0,1 0 1 0 0,0-1-1 0 0,1 1 0 0 0,5 18 1 0 0,-7-28-153 0 0,1-1 0 0 0,0 1 1 0 0,0-1-1 0 0,0 1 0 0 0,0 0 0 0 0,0-1 1 0 0,1 0-1 0 0,-1 1 0 0 0,1-1 0 0 0,-1 0 0 0 0,1 0 1 0 0,0 0-1 0 0,0 0 0 0 0,0 0 0 0 0,0 0 1 0 0,0 0-1 0 0,0-1 0 0 0,1 1 0 0 0,-1-1 0 0 0,0 1 1 0 0,1-1-1 0 0,-1 0 0 0 0,1 0 0 0 0,0 0 1 0 0,-1-1-1 0 0,1 1 0 0 0,0-1 0 0 0,-1 1 1 0 0,1-1-1 0 0,0 0 0 0 0,0 0 0 0 0,-1 0 0 0 0,1 0 1 0 0,0 0-1 0 0,0-1 0 0 0,-1 1 0 0 0,1-1 1 0 0,0 0-1 0 0,-1 0 0 0 0,4-1 0 0 0,6-5-1217 0 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22.584"/>
    </inkml:context>
    <inkml:brush xml:id="br0">
      <inkml:brushProperty name="width" value="0.05" units="cm"/>
      <inkml:brushProperty name="height" value="0.05" units="cm"/>
      <inkml:brushProperty name="color" value="#E71224"/>
    </inkml:brush>
  </inkml:definitions>
  <inkml:trace contextRef="#ctx0" brushRef="#br0">24 0 548 0 0,'0'0'54'0'0,"0"0"0"0"0,0 0-1 0 0,0 0 1 0 0,0 1 0 0 0,0-1-1 0 0,0 0 1 0 0,0 0 0 0 0,0 0 0 0 0,0 0-1 0 0,0 0 1 0 0,0 0 0 0 0,0 0 0 0 0,0 0-1 0 0,0 1 1 0 0,0-1 0 0 0,0 0 0 0 0,0 0-1 0 0,0 0 1 0 0,0 0 0 0 0,0 0-1 0 0,0 0 1 0 0,0 0 0 0 0,-1 0 0 0 0,1 0-1 0 0,0 1 1 0 0,0-1 0 0 0,0 0 0 0 0,0 0-1 0 0,0 0 1 0 0,0 0 0 0 0,0 0 0 0 0,0 0-1 0 0,0 0 1 0 0,0 0 0 0 0,-1 0-1 0 0,1 0 1 0 0,0 0 0 0 0,0 0 0 0 0,0 0-1 0 0,0 0 1 0 0,0 0 0 0 0,0 0 0 0 0,0 0-1 0 0,0 0 1 0 0,-1 0 0 0 0,1 0 0 0 0,0 0-1 0 0,0 0 1 0 0,0 0 0 0 0,0 0-1 0 0,0 0 1 0 0,0 0 0 0 0,0 0 0 0 0,0 0-1 0 0,0 0 1 0 0,-1 0 0 0 0,1 0 0 0 0,0 0-1 0 0,0 0 1 0 0,0 0 0 0 0,0 0 0 0 0,0-1-1 0 0,0 1 1 0 0,0 0 0 0 0,0 0-1 0 0,0 0 1 0 0,0 0 0 0 0,0 0 0 0 0,-4 16 819 0 0,0 25-411 0 0,0 50 731 0 0,-2-10-450 0 0,4 0-1 0 0,4 0 1 0 0,12 87-1 0 0,-12-157-737 0 0,0 0 1 0 0,1 0-1 0 0,0 0 0 0 0,1-1 0 0 0,0 1 1 0 0,1-1-1 0 0,10 16 0 0 0,-14-23-123 0 0,1 0-1 0 0,0 0 1 0 0,1-1 0 0 0,-1 1 0 0 0,0 0-1 0 0,1-1 1 0 0,0 0 0 0 0,-1 0-1 0 0,1 0 1 0 0,0 0 0 0 0,0 0 0 0 0,0 0-1 0 0,0-1 1 0 0,0 1 0 0 0,1-1 0 0 0,-1 0-1 0 0,0 0 1 0 0,1 0 0 0 0,-1-1-1 0 0,1 1 1 0 0,-1-1 0 0 0,1 0 0 0 0,-1 0-1 0 0,0 0 1 0 0,1 0 0 0 0,-1 0-1 0 0,1-1 1 0 0,4-1 0 0 0,24-10-3038 0 0,-18 5 1350 0 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22.928"/>
    </inkml:context>
    <inkml:brush xml:id="br0">
      <inkml:brushProperty name="width" value="0.05" units="cm"/>
      <inkml:brushProperty name="height" value="0.05" units="cm"/>
      <inkml:brushProperty name="color" value="#E71224"/>
    </inkml:brush>
  </inkml:definitions>
  <inkml:trace contextRef="#ctx0" brushRef="#br0">137 31 28 0 0,'-1'-1'188'0'0,"0"-1"1"0"0,0 1-1 0 0,0 0 0 0 0,0-1 0 0 0,0 1 1 0 0,0 0-1 0 0,0 0 0 0 0,-1 0 0 0 0,1 0 1 0 0,0 0-1 0 0,-1 0 0 0 0,1 0 0 0 0,-1 1 1 0 0,1-1-1 0 0,-1 0 0 0 0,1 1 1 0 0,-1-1-1 0 0,0 1 0 0 0,1 0 0 0 0,-1-1 1 0 0,0 1-1 0 0,1 0 0 0 0,-1 0 0 0 0,0 0 1 0 0,-1 0-1 0 0,0 1-34 0 0,0 0-1 0 0,0 1 1 0 0,1-1 0 0 0,-1 0 0 0 0,1 1 0 0 0,0 0-1 0 0,-1-1 1 0 0,1 1 0 0 0,0 0 0 0 0,0 0-1 0 0,0 0 1 0 0,0 1 0 0 0,-2 2 0 0 0,-5 10 283 0 0,0 0 0 0 0,1 0 1 0 0,-11 28-1 0 0,15-31-210 0 0,0 0 0 0 0,1 0-1 0 0,1 1 1 0 0,0-1 0 0 0,-1 25 0 0 0,3-31-166 0 0,0-1 1 0 0,0 0-1 0 0,1 0 0 0 0,0 0 1 0 0,0 0-1 0 0,0 0 0 0 0,4 10 0 0 0,-4-13-57 0 0,0 0-1 0 0,1 0 1 0 0,-1 0-1 0 0,0 0 0 0 0,1 0 1 0 0,-1 0-1 0 0,1 0 0 0 0,0-1 1 0 0,-1 1-1 0 0,1-1 0 0 0,0 1 1 0 0,0-1-1 0 0,0 0 1 0 0,0 1-1 0 0,0-1 0 0 0,1 0 1 0 0,3 1-1 0 0,-3-2-56 0 0,0 1-1 0 0,0-1 1 0 0,0 0 0 0 0,0 0 0 0 0,0 0-1 0 0,1-1 1 0 0,-1 1 0 0 0,0-1 0 0 0,0 1-1 0 0,0-1 1 0 0,0 0 0 0 0,-1-1 0 0 0,1 1-1 0 0,0 0 1 0 0,0-1 0 0 0,-1 1 0 0 0,1-1-1 0 0,-1 0 1 0 0,1 0 0 0 0,-1 0-1 0 0,0 0 1 0 0,4-4 0 0 0,2-3-246 0 0,0 0-1 0 0,-1-1 1 0 0,0 1-1 0 0,10-20 1 0 0,-8 13 33 0 0,-1-2 0 0 0,-1 1-1 0 0,0-1 1 0 0,-1 0 0 0 0,-1 0 0 0 0,0-1 0 0 0,-2 0 0 0 0,0 1 0 0 0,0-25 0 0 0,-3 33 1076 0 0,0 12-270 0 0,-1 26-30 0 0,2 43-84 0 0,0-66-448 0 0,-1-1 0 0 0,1 0 1 0 0,0 0-1 0 0,0 0 0 0 0,0 0 0 0 0,0 0 0 0 0,1 0 1 0 0,-1 0-1 0 0,1 0 0 0 0,0-1 0 0 0,0 1 0 0 0,1-1 1 0 0,-1 1-1 0 0,1-1 0 0 0,4 5 0 0 0,-5-7-113 0 0,-1 0 0 0 0,1 1 0 0 0,0-1-1 0 0,0 0 1 0 0,0-1 0 0 0,0 1 0 0 0,0 0 0 0 0,0 0-1 0 0,0-1 1 0 0,1 1 0 0 0,-1-1 0 0 0,0 0-1 0 0,0 0 1 0 0,0 0 0 0 0,0 0 0 0 0,1 0 0 0 0,-1 0-1 0 0,0 0 1 0 0,0-1 0 0 0,0 1 0 0 0,0-1-1 0 0,0 0 1 0 0,0 1 0 0 0,0-1 0 0 0,0 0 0 0 0,0 0-1 0 0,0 0 1 0 0,0-1 0 0 0,0 1 0 0 0,-1 0-1 0 0,3-2 1 0 0,10-10-1533 0 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23.313"/>
    </inkml:context>
    <inkml:brush xml:id="br0">
      <inkml:brushProperty name="width" value="0.05" units="cm"/>
      <inkml:brushProperty name="height" value="0.05" units="cm"/>
      <inkml:brushProperty name="color" value="#E71224"/>
    </inkml:brush>
  </inkml:definitions>
  <inkml:trace contextRef="#ctx0" brushRef="#br0">0 3 412 0 0,'1'0'50'0'0,"-1"0"-1"0"0,0 0 1 0 0,0 1 0 0 0,0-1-1 0 0,0 0 1 0 0,0 0-1 0 0,0 0 1 0 0,0 0 0 0 0,0 0-1 0 0,0 0 1 0 0,1 1 0 0 0,-1-1-1 0 0,0 0 1 0 0,0 0 0 0 0,0 0-1 0 0,0 0 1 0 0,0 0-1 0 0,1 0 1 0 0,-1 0 0 0 0,0 0-1 0 0,0 0 1 0 0,0 0 0 0 0,0 0-1 0 0,1 0 1 0 0,-1 0 0 0 0,0 0-1 0 0,0 0 1 0 0,0 0-1 0 0,0 0 1 0 0,1 0 0 0 0,-1 0-1 0 0,0 0 1 0 0,0 0 0 0 0,0 0-1 0 0,0 0 1 0 0,1 0 0 0 0,-1 0-1 0 0,0 0 1 0 0,0 0-1 0 0,0 0 1 0 0,0 0 0 0 0,0 0-1 0 0,1 0 1 0 0,-1-1 0 0 0,0 1-1 0 0,0 0 1 0 0,0 0 0 0 0,0 0-1 0 0,0 0 1 0 0,0 0-1 0 0,0 0 1 0 0,0-1 0 0 0,1 1-1 0 0,-1 0 1 0 0,0 0 0 0 0,0 0-1 0 0,0 0 1 0 0,0-1 0 0 0,0 1-1 0 0,0 0 1 0 0,0 0-1 0 0,0 0 1 0 0,0 0 0 0 0,0-1-1 0 0,0 1 1 0 0,0 0 0 0 0,4 9 212 0 0,1 0 0 0 0,-2 1-1 0 0,1-1 1 0 0,-1 1 0 0 0,-1 0 0 0 0,3 19 0 0 0,1 70 840 0 0,-3-31-468 0 0,3 7 309 0 0,4 0 1 0 0,24 97 0 0 0,-26-155-828 0 0,0 8-478 0 0,4-63-262 0 0,-10 17 261 0 0,0 0 0 0 0,2 0 0 0 0,9-29 0 0 0,-12 44 292 0 0,1 0 1 0 0,0 1 0 0 0,0-1 0 0 0,0 1-1 0 0,1 0 1 0 0,0-1 0 0 0,0 1 0 0 0,1 0 0 0 0,-1 1-1 0 0,1-1 1 0 0,0 0 0 0 0,0 1 0 0 0,1 0 0 0 0,-1 0-1 0 0,1 1 1 0 0,9-7 0 0 0,-12 10 60 0 0,0-1 0 0 0,1 0-1 0 0,-1 1 1 0 0,1-1 0 0 0,-1 1 0 0 0,0 0-1 0 0,1 0 1 0 0,-1 0 0 0 0,1 0 0 0 0,-1 0 0 0 0,1 0-1 0 0,-1 1 1 0 0,1-1 0 0 0,-1 1 0 0 0,0 0-1 0 0,1 0 1 0 0,-1 0 0 0 0,0 0 0 0 0,0 0 0 0 0,1 0-1 0 0,-1 0 1 0 0,0 1 0 0 0,0-1 0 0 0,-1 1-1 0 0,1-1 1 0 0,0 1 0 0 0,0 0 0 0 0,-1 0 0 0 0,1 0-1 0 0,-1 0 1 0 0,2 3 0 0 0,2 3 71 0 0,0-1-1 0 0,-1 1 1 0 0,0 1-1 0 0,0-1 1 0 0,-1 0 0 0 0,0 1-1 0 0,2 11 1 0 0,-4-11 65 0 0,0 0-1 0 0,-1 0 1 0 0,0 0-1 0 0,0 0 1 0 0,-1 0 0 0 0,0 0-1 0 0,-1 0 1 0 0,0 0-1 0 0,0 0 1 0 0,-1-1 0 0 0,0 1-1 0 0,-1-1 1 0 0,-8 15 0 0 0,8-16-177 0 0,0 0 0 0 0,-1 0 1 0 0,0-1-1 0 0,0 0 1 0 0,0 0-1 0 0,-1 0 1 0 0,0-1-1 0 0,0 1 0 0 0,0-1 1 0 0,-1-1-1 0 0,1 1 1 0 0,-1-1-1 0 0,0-1 1 0 0,-1 1-1 0 0,-14 4 0 0 0,19-7-403 0 0,2-1 245 0 0,1 1 0 0 0,-1-1-1 0 0,0 0 1 0 0,0 0 0 0 0,0 1 0 0 0,0-1 0 0 0,0 0 0 0 0,0 0-1 0 0,0 0 1 0 0,0 0 0 0 0,0 0 0 0 0,0-1 0 0 0,0 1-1 0 0,0 0 1 0 0,0 0 0 0 0,0 0 0 0 0,-1-1 0 0 0,-8-5-1769 0 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23.646"/>
    </inkml:context>
    <inkml:brush xml:id="br0">
      <inkml:brushProperty name="width" value="0.05" units="cm"/>
      <inkml:brushProperty name="height" value="0.05" units="cm"/>
      <inkml:brushProperty name="color" value="#E71224"/>
    </inkml:brush>
  </inkml:definitions>
  <inkml:trace contextRef="#ctx0" brushRef="#br0">39 205 820 0 0,'2'12'663'0'0,"0"0"0"0"0,-1 1 0 0 0,0-1 0 0 0,-1 1 0 0 0,-1-1-1 0 0,1 0 1 0 0,-2 1 0 0 0,0-1 0 0 0,0 0 0 0 0,-2 0 0 0 0,-4 15 0 0 0,8-26-631 0 0,-1-1 0 0 0,1 0 0 0 0,0 0 0 0 0,0 1 0 0 0,0-1 0 0 0,0 0 0 0 0,0 0 0 0 0,0 0 0 0 0,0 1-1 0 0,0-1 1 0 0,0 0 0 0 0,0 0 0 0 0,-1 0 0 0 0,1 1 0 0 0,0-1 0 0 0,0 0 0 0 0,0 0 0 0 0,0 0 0 0 0,-1 0 0 0 0,1 0 0 0 0,0 1 0 0 0,0-1 0 0 0,0 0 0 0 0,-1 0 0 0 0,1 0 0 0 0,0 0 0 0 0,0 0 0 0 0,-1 0 0 0 0,1 0 0 0 0,0 0 0 0 0,0 0 0 0 0,0 0 0 0 0,-1 0 0 0 0,1 0 0 0 0,0 0 0 0 0,0 0 0 0 0,-1 0 0 0 0,1 0 0 0 0,0 0-1 0 0,0 0 1 0 0,0 0 0 0 0,-1 0 0 0 0,1 0 0 0 0,0 0 0 0 0,0 0 0 0 0,0 0 0 0 0,-1-1 0 0 0,1 1 0 0 0,0 0 0 0 0,0 0 0 0 0,0 0 0 0 0,-1 0 0 0 0,1-1 0 0 0,0 1 0 0 0,-2-4-11 0 0,-1 0 1 0 0,2-1-1 0 0,-1 1 1 0 0,0-1-1 0 0,1 1 0 0 0,0-1 1 0 0,0 0-1 0 0,0 1 1 0 0,0-1-1 0 0,1 0 0 0 0,0 0 1 0 0,0 1-1 0 0,0-1 1 0 0,2-6-1 0 0,2-11-145 0 0,12-41-1 0 0,-5 22-124 0 0,-8 26 86 0 0,1 1 0 0 0,1 0 1 0 0,0 0-1 0 0,1 0 0 0 0,0 0 1 0 0,13-19-1 0 0,-16 29 50 0 0,-1 0-1 0 0,1 0 1 0 0,0 1 0 0 0,1-1-1 0 0,-1 1 1 0 0,1 0-1 0 0,-1 0 1 0 0,1 0-1 0 0,0 1 1 0 0,0-1 0 0 0,0 1-1 0 0,0 0 1 0 0,1 0-1 0 0,-1 0 1 0 0,0 1 0 0 0,1-1-1 0 0,-1 1 1 0 0,1 0-1 0 0,0 0 1 0 0,-1 1 0 0 0,1-1-1 0 0,0 1 1 0 0,-1 0-1 0 0,8 1 1 0 0,18 3-3039 0 0,-8-1 1334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15.848"/>
    </inkml:context>
    <inkml:brush xml:id="br0">
      <inkml:brushProperty name="width" value="0.05" units="cm"/>
      <inkml:brushProperty name="height" value="0.05" units="cm"/>
      <inkml:brushProperty name="color" value="#E71224"/>
    </inkml:brush>
  </inkml:definitions>
  <inkml:trace contextRef="#ctx0" brushRef="#br0">38 0 348 0 0,'-13'72'1996'0'0,"5"-35"-872"0"0,1 1-1 0 0,2 0 1 0 0,2 0-1 0 0,1 0 1 0 0,5 51-1 0 0,-2-83-914 0 0,0 1-1 0 0,0 0 0 0 0,1-1 0 0 0,0 1 0 0 0,0-1 0 0 0,1 1 0 0 0,-1-1 1 0 0,1 0-1 0 0,1 0 0 0 0,4 7 0 0 0,-8-13-217 0 0,1 0-1 0 0,-1 1 1 0 0,0-1-1 0 0,0 0 1 0 0,1 0 0 0 0,-1 0-1 0 0,0 0 1 0 0,1 1-1 0 0,-1-1 1 0 0,0 0-1 0 0,1 0 1 0 0,-1 0 0 0 0,0 0-1 0 0,1 0 1 0 0,-1 0-1 0 0,0 0 1 0 0,1 0 0 0 0,-1 0-1 0 0,0 0 1 0 0,1 0-1 0 0,-1 0 1 0 0,0 0-1 0 0,1 0 1 0 0,-1 0 0 0 0,0 0-1 0 0,1 0 1 0 0,-1-1-1 0 0,0 1 1 0 0,1 0 0 0 0,-1 0-1 0 0,0 0 1 0 0,0 0-1 0 0,1-1 1 0 0,-1 1-1 0 0,0 0 1 0 0,0 0 0 0 0,1-1-1 0 0,-1 1 1 0 0,0 0-1 0 0,0-1 1 0 0,0 1 0 0 0,1 0-1 0 0,-1-1 1 0 0,8-19-419 0 0,-1-54-1175 0 0,21-89 0 0 0,-7 102 869 0 0,-19 56 701 0 0,-1 1 0 0 0,1 0-1 0 0,0 0 1 0 0,0 0 0 0 0,1 1 0 0 0,-1-1 0 0 0,1 0-1 0 0,0 1 1 0 0,0 0 0 0 0,0 0 0 0 0,0 0-1 0 0,5-4 1 0 0,-7 7 55 0 0,0 0 0 0 0,-1 0 0 0 0,1-1 0 0 0,0 1 1 0 0,0 0-1 0 0,-1 0 0 0 0,1 0 0 0 0,0 0 0 0 0,0 0 0 0 0,-1 0 0 0 0,1 0 0 0 0,0 0 0 0 0,0 0 0 0 0,-1 0 0 0 0,1 0 0 0 0,0 1 0 0 0,0-1 0 0 0,-1 0 0 0 0,1 0 0 0 0,0 1 0 0 0,-1-1 1 0 0,1 1-1 0 0,0-1 0 0 0,-1 0 0 0 0,1 1 0 0 0,-1-1 0 0 0,1 1 0 0 0,-1-1 0 0 0,1 1 0 0 0,-1 0 0 0 0,1-1 0 0 0,-1 1 0 0 0,1 0 0 0 0,-1-1 0 0 0,0 1 0 0 0,1 0 0 0 0,-1-1 0 0 0,0 1 0 0 0,0 0 1 0 0,0-1-1 0 0,1 2 0 0 0,7 36 546 0 0,-8-32-425 0 0,5 31 476 0 0,-2 50-1 0 0,-1-14 22 0 0,-2-61-387 0 0,0 0 1 0 0,-1 0-1 0 0,0 1 0 0 0,-1-1 0 0 0,0-1 0 0 0,-1 1 1 0 0,-6 14-1 0 0,9-25-265 0 0,-1-1 0 0 0,1 1 0 0 0,-1 0 1 0 0,1-1-1 0 0,-1 1 0 0 0,1-1 0 0 0,-1 0 0 0 0,1 1 1 0 0,-1-1-1 0 0,0 1 0 0 0,1-1 0 0 0,-1 0 0 0 0,0 1 1 0 0,1-1-1 0 0,-1 0 0 0 0,0 0 0 0 0,1 0 0 0 0,-1 0 1 0 0,0 1-1 0 0,1-1 0 0 0,-1 0 0 0 0,0 0 1 0 0,0 0-1 0 0,1 0 0 0 0,-1 0 0 0 0,0-1 0 0 0,1 1 1 0 0,-1 0-1 0 0,0 0 0 0 0,-1-1 0 0 0,-17-6-698 0 0,19 7 726 0 0,-3-3-566 0 0,1 1 0 0 0,-1-2 1 0 0,1 1-1 0 0,-1 0 0 0 0,1 0 1 0 0,0-1-1 0 0,0 1 0 0 0,1-1 0 0 0,-1 1 1 0 0,-1-5-1 0 0,1-5-2037 0 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24.019"/>
    </inkml:context>
    <inkml:brush xml:id="br0">
      <inkml:brushProperty name="width" value="0.05" units="cm"/>
      <inkml:brushProperty name="height" value="0.05" units="cm"/>
      <inkml:brushProperty name="color" value="#E71224"/>
    </inkml:brush>
  </inkml:definitions>
  <inkml:trace contextRef="#ctx0" brushRef="#br0">189 0 728 0 0,'-11'4'453'0'0,"0"1"0"0"0,0-1 0 0 0,0 2 0 0 0,1-1 0 0 0,0 2 0 0 0,0-1 0 0 0,1 1 1 0 0,0 1-1 0 0,0 0 0 0 0,1 0 0 0 0,0 0 0 0 0,0 1 0 0 0,1 0 0 0 0,0 1 0 0 0,0 0 0 0 0,-4 10 0 0 0,6-10-240 0 0,0-1-1 0 0,1 0 1 0 0,0 1 0 0 0,1-1-1 0 0,0 1 1 0 0,1 0 0 0 0,0 0-1 0 0,1 0 1 0 0,-1 1-1 0 0,2-1 1 0 0,0 0 0 0 0,1 12-1 0 0,-1-19-190 0 0,0-1 0 0 0,0 1 0 0 0,1-1 0 0 0,-1 1 0 0 0,1-1 0 0 0,-1 0-1 0 0,1 1 1 0 0,0-1 0 0 0,0 0 0 0 0,0 1 0 0 0,0-1 0 0 0,0 0 0 0 0,1 0 0 0 0,-1 0-1 0 0,1 0 1 0 0,-1 0 0 0 0,1 0 0 0 0,0-1 0 0 0,-1 1 0 0 0,1 0 0 0 0,0-1 0 0 0,0 1-1 0 0,0-1 1 0 0,0 0 0 0 0,1 0 0 0 0,-1 0 0 0 0,0 0 0 0 0,1 0 0 0 0,-1 0 0 0 0,0-1-1 0 0,1 1 1 0 0,-1-1 0 0 0,1 1 0 0 0,-1-1 0 0 0,1 0 0 0 0,-1 0 0 0 0,0 0 0 0 0,1 0-1 0 0,-1-1 1 0 0,1 1 0 0 0,4-2 0 0 0,1-1-122 0 0,0 0 0 0 0,0 0 0 0 0,0 0 0 0 0,0-1 0 0 0,0-1 0 0 0,-1 1 0 0 0,0-1 0 0 0,0 0 0 0 0,0-1 1 0 0,-1 0-1 0 0,6-6 0 0 0,-1 0-164 0 0,-2 0 1 0 0,1 0 0 0 0,-2-1 0 0 0,0 0 0 0 0,0-1-1 0 0,-1 0 1 0 0,-1 0 0 0 0,0 0 0 0 0,-1-1 0 0 0,-1 0-1 0 0,0 0 1 0 0,-1 0 0 0 0,1-17 0 0 0,-8 2 1295 0 0,3 40-1003 0 0,-1 6 108 0 0,1-1 0 0 0,0 1 0 0 0,1 0 0 0 0,3 29-1 0 0,-3-42-169 0 0,1 0 0 0 0,-1 0 0 0 0,1-1 0 0 0,0 1 0 0 0,-1 0 0 0 0,1-1 0 0 0,0 1 0 0 0,1 0 0 0 0,-1-1 0 0 0,0 1 0 0 0,1-1 0 0 0,-1 0 0 0 0,1 1 0 0 0,0-1 0 0 0,0 0 0 0 0,0 0 0 0 0,0 0 0 0 0,0 0 0 0 0,0-1 0 0 0,1 1 0 0 0,-1-1 0 0 0,0 1 0 0 0,1-1 0 0 0,-1 0 0 0 0,1 0 0 0 0,0 0 0 0 0,-1 0 0 0 0,1 0 0 0 0,0 0 0 0 0,0-1 0 0 0,-1 1 0 0 0,1-1 0 0 0,0 0 0 0 0,0 0 0 0 0,0 0 0 0 0,3-1 0 0 0,3 0-560 0 0,0 0-1 0 0,-1-1 0 0 0,1 0 0 0 0,-1 0 0 0 0,0-1 0 0 0,11-4 0 0 0,14-8-1430 0 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24.348"/>
    </inkml:context>
    <inkml:brush xml:id="br0">
      <inkml:brushProperty name="width" value="0.05" units="cm"/>
      <inkml:brushProperty name="height" value="0.05" units="cm"/>
      <inkml:brushProperty name="color" value="#E71224"/>
    </inkml:brush>
  </inkml:definitions>
  <inkml:trace contextRef="#ctx0" brushRef="#br0">230 40 520 0 0,'-2'-3'283'0'0,"-1"0"-1"0"0,1 0 0 0 0,-1 0 1 0 0,0 0-1 0 0,0 0 1 0 0,0 1-1 0 0,-1-1 1 0 0,1 1-1 0 0,0 0 1 0 0,-1 0-1 0 0,0 0 1 0 0,1 0-1 0 0,-1 1 1 0 0,0-1-1 0 0,0 1 1 0 0,0 0-1 0 0,0 0 1 0 0,-5 0-1 0 0,7 1-230 0 0,1 0 0 0 0,0 1 0 0 0,0-1 0 0 0,0 0 0 0 0,0 1 0 0 0,0-1 0 0 0,0 0 0 0 0,0 1 0 0 0,0 0 1 0 0,0-1-1 0 0,0 1 0 0 0,0-1 0 0 0,0 1 0 0 0,1 0 0 0 0,-1 0 0 0 0,0 0 0 0 0,0-1 0 0 0,1 1 0 0 0,-1 0 0 0 0,0 0 0 0 0,1 0 0 0 0,-1 0 0 0 0,1 0 0 0 0,-1 0 0 0 0,1 0 0 0 0,0 0 0 0 0,-1 0 0 0 0,1 0 0 0 0,0 2 0 0 0,-6 30 773 0 0,9 22-111 0 0,2-1-1 0 0,12 53 1 0 0,4 29-71 0 0,-17-97-442 0 0,-1 1 1 0 0,-5 62-1 0 0,0-81-310 0 0,-1 0 1 0 0,-1-1-1 0 0,-1 1 0 0 0,-1-1 1 0 0,0-1-1 0 0,-16 33 0 0 0,6-21-939 0 0,-28 39-1 0 0,-5-9-3294 0 0,23-33 1835 0 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14.208"/>
    </inkml:context>
    <inkml:brush xml:id="br0">
      <inkml:brushProperty name="width" value="0.05" units="cm"/>
      <inkml:brushProperty name="height" value="0.05" units="cm"/>
      <inkml:brushProperty name="color" value="#E71224"/>
    </inkml:brush>
  </inkml:definitions>
  <inkml:trace contextRef="#ctx0" brushRef="#br0">335 1 396 0 0,'0'0'443'0'0,"-16"20"657"0"0,9-3-851 0 0,1 0 0 0 0,1 0 0 0 0,1 1 1 0 0,-3 18-1 0 0,0 1-32 0 0,-45 248 860 0 0,-9 43-62 0 0,42-235-751 0 0,9-36-72 0 0,-3-1-1 0 0,-2 0 0 0 0,-31 75 0 0 0,33-100-386 0 0,10-23-206 0 0,0 1 0 0 0,0-1 0 0 0,-1-1-1 0 0,0 1 1 0 0,0 0 0 0 0,-1-1 0 0 0,0 0 0 0 0,-11 12 0 0 0,9-14-1129 0 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16.075"/>
    </inkml:context>
    <inkml:brush xml:id="br0">
      <inkml:brushProperty name="width" value="0.05" units="cm"/>
      <inkml:brushProperty name="height" value="0.05" units="cm"/>
      <inkml:brushProperty name="color" value="#E71224"/>
    </inkml:brush>
  </inkml:definitions>
  <inkml:trace contextRef="#ctx0" brushRef="#br0">0 86 24 0 0,'0'0'748'0'0,"15"-7"-175"0"0,1 4-431 0 0,1 1-1 0 0,-1 0 0 0 0,1 1 0 0 0,0 2 0 0 0,0-1 0 0 0,25 5 0 0 0,10 0-24 0 0,176 17 172 0 0,42 2-143 0 0,163-26 1 0 0,361-57-49 0 0,6 5-68 0 0,-542 43-32 0 0,299 10 71 0 0,-275 5-80 0 0,193 4 30 0 0,-89 0-5 0 0,45 5 23 0 0,-150-4-8 0 0,75 5-34 0 0,-69-4 5 0 0,61 0 47 0 0,329 14-29 0 0,-387-15-3 0 0,194 0 5 0 0,-206-6-33 0 0,-41 0 22 0 0,307 6 7 0 0,-257-16-9 0 0,-1-1 4 0 0,16-1 2 0 0,263 13 41 0 0,-252 1-53 0 0,171 16-17 0 0,-209-1 26 0 0,14 0 67 0 0,-7 3 116 0 0,8 0-30 0 0,432 31 131 0 0,-70-6-137 0 0,790 54-66 0 0,-567-70-28 0 0,-506-20-40 0 0,-115-2 14 0 0,441 21 2 0 0,105 4-58 0 0,-57-11 42 0 0,-352-9 0 0 0,-123-7-9 0 0,25 0-1 0 0,778 9-156 0 0,-766-13 95 0 0,406 18 24 0 0,-568-16-5 0 0,528 29-236 0 0,-447-20-60 0 0,427 48-507 0 0,-578-48-781 0 0,-56-11 815 0 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18.774"/>
    </inkml:context>
    <inkml:brush xml:id="br0">
      <inkml:brushProperty name="width" value="0.05" units="cm"/>
      <inkml:brushProperty name="height" value="0.05" units="cm"/>
      <inkml:brushProperty name="color" value="#E71224"/>
    </inkml:brush>
  </inkml:definitions>
  <inkml:trace contextRef="#ctx0" brushRef="#br0">472 124 260 0 0,'0'0'2602'0'0,"-16"2"-2140"0"0,10 5-432 0 0,0-1 1 0 0,0 1 0 0 0,0 1 0 0 0,1-1-1 0 0,0 1 1 0 0,1-1 0 0 0,-7 16-1 0 0,-22 66 32 0 0,22-55-37 0 0,-39 107 96 0 0,-125 252 0 0 0,134-322-42 0 0,-39 77 73 0 0,76-139-180 0 0,1 1 0 0 0,0 0 0 0 0,1 0 0 0 0,0 1 0 0 0,1-1-1 0 0,-1 17 1 0 0,2-25 17 0 0,1 0-1 0 0,-1 0 0 0 0,1 0 1 0 0,-1 0-1 0 0,1 0 0 0 0,0-1 1 0 0,0 1-1 0 0,0 0 0 0 0,0 0 0 0 0,0-1 1 0 0,0 1-1 0 0,0-1 0 0 0,0 1 1 0 0,1-1-1 0 0,-1 1 0 0 0,1-1 1 0 0,-1 0-1 0 0,1 0 0 0 0,-1 0 1 0 0,1 1-1 0 0,0-2 0 0 0,0 1 0 0 0,-1 0 1 0 0,4 1-1 0 0,49 15-44 0 0,-44-15 38 0 0,62 11-15 0 0,0-3-1 0 0,0-3 1 0 0,101-4-1 0 0,-134-2 28 0 0,395-15-68 0 0,-117 0 17 0 0,854 2 20 0 0,-146 19-21 0 0,-3 35 58 0 0,116 39 3 0 0,526 42 139 0 0,-744-47-84 0 0,-201-15-30 0 0,2000 78 433 0 0,-735-117-349 0 0,-968-10-343 0 0,-883-10 196 0 0,1346 40-213 0 0,-1163-31 237 0 0,1444 58 14 0 0,-863 1-37 0 0,-584-42 8 0 0,-180-16 11 0 0,531 29-6 0 0,-364-37 43 0 0,395-5 4 0 0,-662 0-30 0 0,231-13-15 0 0,-97 0 12 0 0,700-85-446 0 0,-325-19-184 0 0,-366 72 569 0 0,194-55 993 0 0,-71 33-231 0 0,-200 50-587 0 0,141-44 0 0 0,-159 36-147 0 0,-35 12-104 0 0,73-32 0 0 0,-105 39 111 0 0,-1 0 1 0 0,0-1-1 0 0,0 0 1 0 0,-1-1-1 0 0,0 0 1 0 0,-1-1 0 0 0,0 0-1 0 0,0-1 1 0 0,13-19-1 0 0,-13 13 25 0 0,-1-1 0 0 0,-1 0 0 0 0,-1-1 0 0 0,0 0-1 0 0,-2 0 1 0 0,0 0 0 0 0,-1-1 0 0 0,-1 0 0 0 0,0 0 0 0 0,-2 0 0 0 0,0-41-1 0 0,-4 16 148 0 0,-1-1-1 0 0,-3 1 1 0 0,-1 0-1 0 0,-17-57 1 0 0,-50-105 535 0 0,41 121-483 0 0,-58-141 176 0 0,69 172-279 0 0,8 21-454 0 0,-16-56 0 0 0,14 41-2115 0 0,8 33 1281 0 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25.250"/>
    </inkml:context>
    <inkml:brush xml:id="br0">
      <inkml:brushProperty name="width" value="0.05" units="cm"/>
      <inkml:brushProperty name="height" value="0.05" units="cm"/>
      <inkml:brushProperty name="color" value="#E71224"/>
    </inkml:brush>
  </inkml:definitions>
  <inkml:trace contextRef="#ctx0" brushRef="#br0">298 33 368 0 0,'0'0'686'0'0,"-1"-13"2380"0"0,-3-6 969 0 0,9 45-2918 0 0,-1 49-418 0 0,-8 129 1 0 0,-1-118-393 0 0,-7 101 556 0 0,-9 1 0 0 0,-57 235 0 0 0,62-361-619 0 0,-30 78 0 0 0,30-102-190 0 0,-28 51 0 0 0,38-79-175 0 0,4-5-197 0 0,-1 1 1 0 0,-1-1-1 0 0,1 0 0 0 0,-1 1 1 0 0,0-2-1 0 0,0 1 1 0 0,-7 7-1 0 0,9-11-475 0 0,-9-16-5012 0 0,6 2 3046 0 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26.352"/>
    </inkml:context>
    <inkml:brush xml:id="br0">
      <inkml:brushProperty name="width" value="0.05" units="cm"/>
      <inkml:brushProperty name="height" value="0.05" units="cm"/>
      <inkml:brushProperty name="color" value="#E71224"/>
    </inkml:brush>
  </inkml:definitions>
  <inkml:trace contextRef="#ctx0" brushRef="#br0">479 47 340 0 0,'0'0'742'0'0,"-14"-28"5691"0"0,9 24-5652 0 0,5 3-645 0 0,0 0 1 0 0,0 0-1 0 0,-1 0 1 0 0,1 1-1 0 0,-1-1 0 0 0,1 0 1 0 0,0 0-1 0 0,-1 1 1 0 0,0-1-1 0 0,1 0 0 0 0,-1 1 1 0 0,1-1-1 0 0,-1 0 1 0 0,0 1-1 0 0,1-1 0 0 0,-1 1 1 0 0,0-1-1 0 0,0 1 1 0 0,1 0-1 0 0,-3-1 0 0 0,-2 1-131 0 0,0 1-1 0 0,0 0 0 0 0,1 0 0 0 0,-1 0 0 0 0,0 0 0 0 0,0 1 0 0 0,1 0 1 0 0,-9 4-1 0 0,10-4-5 0 0,-24 13 0 0 0,1 0-1 0 0,0 2 1 0 0,-33 30-1 0 0,42-33-1 0 0,-23 22 37 0 0,2 2 0 0 0,1 1 0 0 0,3 2-1 0 0,-34 51 1 0 0,66-90-28 0 0,0 1-1 0 0,0 0 1 0 0,0 0-1 0 0,0 1 1 0 0,0-1-1 0 0,0 0 1 0 0,1 1 0 0 0,0-1-1 0 0,0 1 1 0 0,0-1-1 0 0,0 1 1 0 0,0-1-1 0 0,1 1 1 0 0,-1 0 0 0 0,1-1-1 0 0,0 1 1 0 0,0 0-1 0 0,1-1 1 0 0,-1 1-1 0 0,1 0 1 0 0,0-1 0 0 0,0 1-1 0 0,0-1 1 0 0,2 5-1 0 0,0-3-3 0 0,0-1-1 0 0,0 0 0 0 0,0 1 1 0 0,1-2-1 0 0,0 1 1 0 0,-1 0-1 0 0,1-1 0 0 0,1 1 1 0 0,-1-1-1 0 0,0 0 0 0 0,1-1 1 0 0,0 1-1 0 0,-1-1 1 0 0,1 0-1 0 0,0 0 0 0 0,7 1 1 0 0,1 1-81 0 0,0-2 1 0 0,1 0-1 0 0,-1 0 1 0 0,1-1-1 0 0,-1-1 0 0 0,1-1 1 0 0,18-2-1 0 0,-6-1-1479 0 0,0-1-1 0 0,46-16 1 0 0,-56 14-794 0 0,-2-2 180 0 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26.855"/>
    </inkml:context>
    <inkml:brush xml:id="br0">
      <inkml:brushProperty name="width" value="0.05" units="cm"/>
      <inkml:brushProperty name="height" value="0.05" units="cm"/>
      <inkml:brushProperty name="color" value="#E71224"/>
    </inkml:brush>
  </inkml:definitions>
  <inkml:trace contextRef="#ctx0" brushRef="#br0">86 269 784 0 0,'-5'48'1763'0'0,"0"-7"-196"0"0,2 1-1 0 0,5 75 1 0 0,0-100-1359 0 0,-1 2 261 0 0,1 0 0 0 0,1-1 0 0 0,10 32 0 0 0,-13-49-554 0 0,-4-27-228 0 0,0 1-1 0 0,-2 0 1 0 0,-11-29-1 0 0,2 15 245 0 0,2-1 0 0 0,1 0 1 0 0,-7-46-1 0 0,17 74 62 0 0,0-1 1 0 0,1 1 0 0 0,1 0 0 0 0,0-1-1 0 0,0 1 1 0 0,1 0 0 0 0,1-1-1 0 0,0 1 1 0 0,1 0 0 0 0,0 0 0 0 0,1 0-1 0 0,0 1 1 0 0,1-1 0 0 0,0 1-1 0 0,8-12 1 0 0,-6 15 8 0 0,0-1 0 0 0,1 1 0 0 0,0 0 0 0 0,0 1-1 0 0,1 0 1 0 0,0 0 0 0 0,0 1 0 0 0,1 0 0 0 0,-1 1 0 0 0,1 0 0 0 0,1 0 0 0 0,-1 1 0 0 0,1 1 0 0 0,-1 0-1 0 0,1 0 1 0 0,0 1 0 0 0,17-2 0 0 0,-20 3 13 0 0,1 1 1 0 0,-1-1-1 0 0,1 1 0 0 0,0 1 1 0 0,-1-1-1 0 0,1 1 0 0 0,-1 1 1 0 0,1 0-1 0 0,-1 0 0 0 0,0 1 1 0 0,0 0-1 0 0,0 0 0 0 0,0 1 1 0 0,0 0-1 0 0,-1 0 0 0 0,1 1 1 0 0,-1 0-1 0 0,-1 0 0 0 0,1 0 1 0 0,-1 1-1 0 0,0 0 0 0 0,11 13 1 0 0,-15-14 19 0 0,0 0 1 0 0,0-1 0 0 0,-1 1 0 0 0,1 0-1 0 0,-1 0 1 0 0,0 0 0 0 0,0 0-1 0 0,0 0 1 0 0,-1 0 0 0 0,0 0-1 0 0,0 0 1 0 0,0 0 0 0 0,-1 0 0 0 0,1 0-1 0 0,-1 0 1 0 0,-1 0 0 0 0,1 0-1 0 0,-3 7 1 0 0,-1 1 77 0 0,-1 0-1 0 0,0 0 1 0 0,0 0 0 0 0,-2-1-1 0 0,-10 15 1 0 0,-75 83 652 0 0,79-95-953 0 0,-1-1 0 0 0,-1-1 0 0 0,0 0 0 0 0,-34 19 0 0 0,-6-7-5016 0 0,44-21 2966 0 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27.884"/>
    </inkml:context>
    <inkml:brush xml:id="br0">
      <inkml:brushProperty name="width" value="0.05" units="cm"/>
      <inkml:brushProperty name="height" value="0.05" units="cm"/>
      <inkml:brushProperty name="color" value="#E71224"/>
    </inkml:brush>
  </inkml:definitions>
  <inkml:trace contextRef="#ctx0" brushRef="#br0">208 5 304 0 0,'0'0'948'0'0,"-8"-5"-288"0"0,4 6 2269 0 0,0 4-2828 0 0,0 1-1 0 0,0 0 1 0 0,1 0-1 0 0,0 0 0 0 0,0 0 1 0 0,0 0-1 0 0,-2 13 1 0 0,-12 55 262 0 0,9-35-153 0 0,-23 84 619 0 0,-64 164-1 0 0,80-256-2356 0 0,15-30 914 0 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29.783"/>
    </inkml:context>
    <inkml:brush xml:id="br0">
      <inkml:brushProperty name="width" value="0.05" units="cm"/>
      <inkml:brushProperty name="height" value="0.05" units="cm"/>
      <inkml:brushProperty name="color" value="#E71224"/>
    </inkml:brush>
  </inkml:definitions>
  <inkml:trace contextRef="#ctx0" brushRef="#br0">132 19 236 0 0,'0'-13'979'0'0,"0"7"352"0"0,0 11 717 0 0,-5 154-1181 0 0,-22 286 869 0 0,-22-83-305 0 0,35-206-1036 0 0,5-28-248 0 0,5-90-469 0 0,-3 29-1253 0 0,6-63 939 0 0,-1 1 0 0 0,1-1-1 0 0,-1 1 1 0 0,0-1 0 0 0,0 0 0 0 0,-5 8 0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16.178"/>
    </inkml:context>
    <inkml:brush xml:id="br0">
      <inkml:brushProperty name="width" value="0.05" units="cm"/>
      <inkml:brushProperty name="height" value="0.05" units="cm"/>
      <inkml:brushProperty name="color" value="#E71224"/>
    </inkml:brush>
  </inkml:definitions>
  <inkml:trace contextRef="#ctx0" brushRef="#br0">39 149 976 0 0,'-2'8'996'0'0,"-1"-1"0"0"0,0 1 0 0 0,-1-1 0 0 0,0 0 0 0 0,0 0 1 0 0,-7 9-1 0 0,4-11 1421 0 0,24-32-2314 0 0,8-10-545 0 0,-9 11-83 0 0,1 1 0 0 0,2 1 0 0 0,38-39 0 0 0,-47 57 13 0 0,-1 1-3877 0 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31.358"/>
    </inkml:context>
    <inkml:brush xml:id="br0">
      <inkml:brushProperty name="width" value="0.05" units="cm"/>
      <inkml:brushProperty name="height" value="0.05" units="cm"/>
      <inkml:brushProperty name="color" value="#E71224"/>
    </inkml:brush>
  </inkml:definitions>
  <inkml:trace contextRef="#ctx0" brushRef="#br0">80 74 112 0 0,'0'0'368'0'0,"11"-17"1266"0"0,-8 13-1654 0 0,-2 3 0 0 0,14-29 129 0 0,-15 28 488 0 0,-3-11-208 0 0,1 7 525 0 0,-1 7 1168 0 0,-7 43-1462 0 0,-7 56 0 0 0,2-4 26 0 0,4-43-324 0 0,-32 191 729 0 0,40-223-1662 0 0,1-1 0 0 0,1 2 1 0 0,3 22-1 0 0,-1-40 231 0 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32.464"/>
    </inkml:context>
    <inkml:brush xml:id="br0">
      <inkml:brushProperty name="width" value="0.05" units="cm"/>
      <inkml:brushProperty name="height" value="0.05" units="cm"/>
      <inkml:brushProperty name="color" value="#E71224"/>
    </inkml:brush>
  </inkml:definitions>
  <inkml:trace contextRef="#ctx0" brushRef="#br0">1 9 608 0 0,'0'-1'66'0'0,"0"1"0"0"0,0-1 0 0 0,0 1 0 0 0,0 0 0 0 0,1-1-1 0 0,-1 1 1 0 0,0-1 0 0 0,0 1 0 0 0,0 0 0 0 0,1-1 0 0 0,-1 1 0 0 0,0 0 0 0 0,1-1 0 0 0,-1 1-1 0 0,0 0 1 0 0,1 0 0 0 0,-1-1 0 0 0,0 1 0 0 0,1 0 0 0 0,-1 0 0 0 0,1-1 0 0 0,-1 1 0 0 0,0 0-1 0 0,1 0 1 0 0,-1 0 0 0 0,1 0 0 0 0,-1 0 0 0 0,1 0 0 0 0,-1 0 0 0 0,0 0 0 0 0,1 0 0 0 0,-1 0-1 0 0,1 0 1 0 0,20 7 985 0 0,17 19 63 0 0,-6 6-317 0 0,-1 1 1 0 0,-2 1-1 0 0,49 75 0 0 0,-54-74-426 0 0,-2-4-146 0 0,48 65 660 0 0,-18-40-3506 0 0,-44-51-1227 0 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32.808"/>
    </inkml:context>
    <inkml:brush xml:id="br0">
      <inkml:brushProperty name="width" value="0.05" units="cm"/>
      <inkml:brushProperty name="height" value="0.05" units="cm"/>
      <inkml:brushProperty name="color" value="#E71224"/>
    </inkml:brush>
  </inkml:definitions>
  <inkml:trace contextRef="#ctx0" brushRef="#br0">73 0 236 0 0,'-7'34'1259'0'0,"-2"-1"-1"0"0,-2 0 1 0 0,-15 34-1 0 0,8-29-195 0 0,17-37-1229 0 0,2-7-2176 0 0,4-24 893 0 0,-2 10 109 0 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33.151"/>
    </inkml:context>
    <inkml:brush xml:id="br0">
      <inkml:brushProperty name="width" value="0.05" units="cm"/>
      <inkml:brushProperty name="height" value="0.05" units="cm"/>
      <inkml:brushProperty name="color" value="#E71224"/>
    </inkml:brush>
  </inkml:definitions>
  <inkml:trace contextRef="#ctx0" brushRef="#br0">1 1 460 0 0,'4'0'233'0'0,"0"1"1"0"0,0 0-1 0 0,0 0 0 0 0,0 0 0 0 0,0 0 1 0 0,0 1-1 0 0,0-1 0 0 0,-1 1 1 0 0,1 0-1 0 0,-1 0 0 0 0,1 1 0 0 0,-1-1 1 0 0,0 1-1 0 0,6 5 0 0 0,5 6 646 0 0,21 29-1 0 0,-25-30-479 0 0,10 14 246 0 0,-2 1-1 0 0,-1 1 1 0 0,-1 0-1 0 0,18 48 1 0 0,36 130 963 0 0,-70-205-1598 0 0,30 81 56 0 0,-2-30-3665 0 0,-26-48 788 0 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35.337"/>
    </inkml:context>
    <inkml:brush xml:id="br0">
      <inkml:brushProperty name="width" value="0.05" units="cm"/>
      <inkml:brushProperty name="height" value="0.05" units="cm"/>
      <inkml:brushProperty name="color" value="#E71224"/>
    </inkml:brush>
  </inkml:definitions>
  <inkml:trace contextRef="#ctx0" brushRef="#br0">22 0 336 0 0,'0'0'865'0'0,"-1"5"-431"0"0,-8 67 773 0 0,3 0-1 0 0,5 101 1 0 0,0 5 51 0 0,-2-121-707 0 0,2-1 0 0 0,10 80 1 0 0,-5-101-353 0 0,5 28-24 0 0,-8-59-298 0 0,0 0 0 0 0,0 0 0 0 0,1-1-1 0 0,-1 1 1 0 0,1-1 0 0 0,0 1 0 0 0,0-1-1 0 0,0 1 1 0 0,1-1 0 0 0,-1 0 0 0 0,1 0-1 0 0,0 0 1 0 0,4 3 0 0 0,-6-6-46 0 0,-1 1 0 0 0,1 0 0 0 0,0-1 0 0 0,0 0 0 0 0,0 1 0 0 0,0-1 0 0 0,0 1 0 0 0,0-1 0 0 0,0 0 0 0 0,0 0 1 0 0,-1 0-1 0 0,1 1 0 0 0,0-1 0 0 0,0 0 0 0 0,0 0 0 0 0,0 0 0 0 0,0 0 0 0 0,0-1 0 0 0,1 1 0 0 0,14-3-1764 0 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36.178"/>
    </inkml:context>
    <inkml:brush xml:id="br0">
      <inkml:brushProperty name="width" value="0.05" units="cm"/>
      <inkml:brushProperty name="height" value="0.05" units="cm"/>
      <inkml:brushProperty name="color" value="#E71224"/>
    </inkml:brush>
  </inkml:definitions>
  <inkml:trace contextRef="#ctx0" brushRef="#br0">184 21 576 0 0,'0'0'701'0'0,"-2"-14"645"0"0,1 8 114 0 0,2 10 2439 0 0,4 25-3602 0 0,-1 0 0 0 0,-1 1 0 0 0,-1-1 0 0 0,-3 31 0 0 0,-16 131 552 0 0,9-119-569 0 0,-67 393 891 0 0,20-162-824 0 0,23-81-1643 0 0,30-187 251 0 0,-1 3-4281 0 0,0-30 2823 0 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37.148"/>
    </inkml:context>
    <inkml:brush xml:id="br0">
      <inkml:brushProperty name="width" value="0.05" units="cm"/>
      <inkml:brushProperty name="height" value="0.05" units="cm"/>
      <inkml:brushProperty name="color" value="#E71224"/>
    </inkml:brush>
  </inkml:definitions>
  <inkml:trace contextRef="#ctx0" brushRef="#br0">17 49 144 0 0,'-7'194'2133'0'0,"-3"325"1570"0"0,11-479-3358 0 0,17 280 3086 0 0,-18-317-3400 0 0,1 0 1 0 0,-1-1-1 0 0,0 1 0 0 0,1 0 0 0 0,0-1 0 0 0,0 1 1 0 0,0-1-1 0 0,0 1 0 0 0,0-1 0 0 0,0 1 1 0 0,1-1-1 0 0,-1 0 0 0 0,1 1 0 0 0,-1-1 0 0 0,1 0 1 0 0,0 0-1 0 0,0 0 0 0 0,0-1 0 0 0,0 1 0 0 0,0 0 1 0 0,0-1-1 0 0,1 1 0 0 0,-1-1 0 0 0,0 0 0 0 0,5 2 1 0 0,-6-3-45 0 0,0 0 1 0 0,-1-1 0 0 0,1 1-1 0 0,0 0 1 0 0,-1 0 0 0 0,1-1 0 0 0,0 1-1 0 0,-1 0 1 0 0,1-1 0 0 0,-1 1 0 0 0,1 0-1 0 0,-1-1 1 0 0,1 1 0 0 0,-1-1-1 0 0,1 1 1 0 0,-1-1 0 0 0,1 1 0 0 0,-1-1-1 0 0,1 0 1 0 0,-1 1 0 0 0,0-1-1 0 0,1 1 1 0 0,-1-1 0 0 0,0-1 0 0 0,7-17-170 0 0,-6 17 128 0 0,5-21-181 0 0,-1 1 0 0 0,-1-1 0 0 0,-1 0 0 0 0,-1-1 0 0 0,-1-31 0 0 0,-16-119-768 0 0,4 74 543 0 0,2 2 269 0 0,-7-137-684 0 0,17 206 784 0 0,0 0 0 0 0,2-1 0 0 0,1 1-1 0 0,1 0 1 0 0,17-51 0 0 0,-18 70 127 0 0,0 0-1 0 0,1 0 1 0 0,0 1-1 0 0,0 0 1 0 0,1 0-1 0 0,0 0 1 0 0,0 0-1 0 0,1 1 0 0 0,1 1 1 0 0,-1-1-1 0 0,1 1 1 0 0,13-9-1 0 0,-17 13-16 0 0,1 0 0 0 0,0 0 0 0 0,0 1 0 0 0,-1 0 0 0 0,1 0 0 0 0,0 0 0 0 0,1 1 0 0 0,-1 0-1 0 0,0 0 1 0 0,0 0 0 0 0,1 0 0 0 0,-1 1 0 0 0,0 0 0 0 0,1 0 0 0 0,-1 1 0 0 0,0-1 0 0 0,1 1 0 0 0,-1 0-1 0 0,0 0 1 0 0,0 1 0 0 0,0 0 0 0 0,0 0 0 0 0,0 0 0 0 0,0 0 0 0 0,-1 1 0 0 0,6 3 0 0 0,4 4 54 0 0,-2 0 0 0 0,1 0 0 0 0,-1 2 0 0 0,-1-1 1 0 0,17 23-1 0 0,-23-27-2 0 0,0 0 0 0 0,0 0 0 0 0,-1 1 0 0 0,1-1 0 0 0,-2 1 0 0 0,1 0 0 0 0,-1 1 0 0 0,-1-1 0 0 0,1 1 0 0 0,-1-1 0 0 0,-1 1 0 0 0,1 9 0 0 0,-2-12-14 0 0,-1 0 0 0 0,0 0 0 0 0,-1 0 0 0 0,1 0-1 0 0,-1 0 1 0 0,-1 0 0 0 0,1-1 0 0 0,-1 1-1 0 0,0-1 1 0 0,0 0 0 0 0,0 0 0 0 0,-1 0 0 0 0,0 0-1 0 0,0 0 1 0 0,0-1 0 0 0,-7 6 0 0 0,-8 6 118 0 0,-1 0 0 0 0,-33 19 0 0 0,26-18-23 0 0,-1-2 0 0 0,-34 14 1 0 0,50-24-177 0 0,-1 0 0 0 0,0-2 0 0 0,0 1 0 0 0,0-2 0 0 0,0 1 0 0 0,0-2 0 0 0,-24 0 0 0 0,35-1-73 0 0,0 0 0 0 0,0 0 0 0 0,0-1 0 0 0,0 1 0 0 0,0 0 0 0 0,0-1 0 0 0,0 0 0 0 0,0 1 0 0 0,1-1 0 0 0,-1 0 1 0 0,0 0-1 0 0,0 0 0 0 0,1 0 0 0 0,-1-1 0 0 0,1 1 0 0 0,-1 0 0 0 0,1-1 0 0 0,-2-1 0 0 0,2 2-86 0 0,0 0-1 0 0,1 0 1 0 0,-1 0-1 0 0,1 0 1 0 0,-1-1 0 0 0,1 1-1 0 0,0 0 1 0 0,0 0-1 0 0,-1 0 1 0 0,1 0 0 0 0,0 0-1 0 0,0-1 1 0 0,0 1-1 0 0,0 0 1 0 0,0 0 0 0 0,0 0-1 0 0,1 0 1 0 0,-1-1 0 0 0,0 1-1 0 0,1 0 1 0 0,-1-1-1 0 0,6-11-1928 0 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38.096"/>
    </inkml:context>
    <inkml:brush xml:id="br0">
      <inkml:brushProperty name="width" value="0.05" units="cm"/>
      <inkml:brushProperty name="height" value="0.05" units="cm"/>
      <inkml:brushProperty name="color" value="#E71224"/>
    </inkml:brush>
  </inkml:definitions>
  <inkml:trace contextRef="#ctx0" brushRef="#br0">190 1 432 0 0,'0'4'701'0'0,"-5"72"1123"0"0,-3 0 0 0 0,-24 99 0 0 0,28-153-1602 0 0,-63 245 1746 0 0,0-1-144 0 0,65-258-2065 0 0,1-1 0 0 0,-1 0 0 0 0,1 1 0 0 0,1-1 0 0 0,-1 1-1 0 0,1-1 1 0 0,1 1 0 0 0,-1-1 0 0 0,3 9 0 0 0,-3-15-1288 0 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38.468"/>
    </inkml:context>
    <inkml:brush xml:id="br0">
      <inkml:brushProperty name="width" value="0.05" units="cm"/>
      <inkml:brushProperty name="height" value="0.05" units="cm"/>
      <inkml:brushProperty name="color" value="#E71224"/>
    </inkml:brush>
  </inkml:definitions>
  <inkml:trace contextRef="#ctx0" brushRef="#br0">0 15 692 0 0,'7'-3'424'0'0,"0"0"0"0"0,0 1 0 0 0,0 0 0 0 0,0 1 0 0 0,1 0 0 0 0,-1 0 0 0 0,0 0 0 0 0,0 1 0 0 0,1 0 0 0 0,-1 0 0 0 0,13 3 0 0 0,4 2 52 0 0,0 2 0 0 0,27 10 0 0 0,-30-9-644 0 0,0-1 1 0 0,39 7-1 0 0,-38-11-245 0 0,33 3-2973 0 0,-39-7 1748 0 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38.797"/>
    </inkml:context>
    <inkml:brush xml:id="br0">
      <inkml:brushProperty name="width" value="0.05" units="cm"/>
      <inkml:brushProperty name="height" value="0.05" units="cm"/>
      <inkml:brushProperty name="color" value="#E71224"/>
    </inkml:brush>
  </inkml:definitions>
  <inkml:trace contextRef="#ctx0" brushRef="#br0">162 178 24 0 0,'-39'46'2538'0'0,"24"-28"-1641"0"0,0 0 1 0 0,-16 25 0 0 0,4-4 351 0 0,-8 13-13 0 0,41-56-1717 0 0,5-7-503 0 0,0 0 1 0 0,-1-1-1 0 0,14-19 1 0 0,-10 11-890 0 0</inkml:trace>
  <inkml:trace contextRef="#ctx0" brushRef="#br0" timeOffset="1">363 1 584 0 0,'3'4'424'0'0,"0"1"-1"0"0,0-1 1 0 0,0 1-1 0 0,-1 0 1 0 0,1 0-1 0 0,-1 0 1 0 0,0 0-1 0 0,-1 0 1 0 0,1 1 0 0 0,-1-1-1 0 0,0 1 1 0 0,0 8-1 0 0,1 13 708 0 0,-4 37 1 0 0,0-21-227 0 0,2-32-770 0 0,0 24 177 0 0,1 0 0 0 0,7 46 0 0 0,4-46-1557 0 0,3-14-3733 0 0,-9-15 2664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4T04:00:16.562"/>
    </inkml:context>
    <inkml:brush xml:id="br0">
      <inkml:brushProperty name="width" value="0.05" units="cm"/>
      <inkml:brushProperty name="height" value="0.05" units="cm"/>
      <inkml:brushProperty name="color" value="#E71224"/>
    </inkml:brush>
  </inkml:definitions>
  <inkml:trace contextRef="#ctx0" brushRef="#br0">10 156 848,'0'0'1108,"-9"11"6362,12-10-7360,0 0 1,0-1-1,1 1 0,-1-1 0,1 0 0,-1 0 1,0 0-1,1 0 0,-1 0 0,0-1 0,1 0 1,-1 0-1,0 0 0,5-2 0,52-25 439,-25 10-401,-30 16-220,-1 0 0,1 0-1,0 0 1,-1-1-1,1 0 1,-1 0 0,0 0-1,0 0 1,0-1-1,-1 0 1,1 0 0,-1 0-1,0 0 1,0 0 0,0 0-1,0-1 1,-1 0-1,4-8 1,-6 11 54,0 1 0,0 0 0,0-1-1,0 1 1,0 0 0,0-1 0,-1 1 0,1 0 0,0-1-1,-1 1 1,1 0 0,-1 0 0,1-1 0,-1 1 0,1 0 0,-1 0-1,0 0 1,0 0 0,0 0 0,1 0 0,-1 0 0,0 0 0,0 0-1,-1 0 1,1 0 0,0 1 0,0-1 0,0 0 0,0 1-1,-1-1 1,-1 0 0,-1-1 38,0 1 0,-1 0-1,1 0 1,0 0 0,-1 0-1,1 1 1,-8-1 0,6 2 47,0 1 0,0-1 1,1 1-1,-1 0 0,0 0 1,1 0-1,-1 1 1,1 0-1,0 0 0,0 1 1,0-1-1,1 1 0,-1 0 1,1 0-1,-4 5 1,-1 1 67,0 0 1,2 1-1,-1 0 1,1 0 0,-10 22-1,16-29-127,-1-1 0,1 1-1,0-1 1,0 1 0,0 0-1,0-1 1,0 1 0,1 0 0,0 0-1,0-1 1,0 1 0,0 0-1,1 0 1,-1 0 0,1-1 0,0 1-1,2 5 1,-2-7-106,1 0 1,-1 0-1,1 0 1,0 0-1,0 0 1,-1 0-1,1-1 0,0 1 1,1-1-1,-1 1 1,0-1-1,0 0 1,1 0-1,-1 0 0,0 0 1,1 0-1,-1 0 1,1-1-1,-1 1 1,1-1-1,-1 0 0,1 1 1,0-1-1,-1-1 1,1 1-1,2-1 1,5 0-752,-1 0 0,0-1 0,1 0 0,-1 0 0,14-7 0,8-3-1559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39.320"/>
    </inkml:context>
    <inkml:brush xml:id="br0">
      <inkml:brushProperty name="width" value="0.05" units="cm"/>
      <inkml:brushProperty name="height" value="0.05" units="cm"/>
      <inkml:brushProperty name="color" value="#E71224"/>
    </inkml:brush>
  </inkml:definitions>
  <inkml:trace contextRef="#ctx0" brushRef="#br0">410 12 988 0 0,'-1'-4'327'0'0,"-4"-4"4586"0"0,5 8-4826 0 0,-42 263 3125 0 0,-24 134-1341 0 0,-13-1-543 0 0,-104 615 497 0 0,171-944-2119 0 0,6-37-531 0 0,1 1 1 0 0,-1 37 0 0 0,4-46-472 0 0,-1-3-3865 0 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41.211"/>
    </inkml:context>
    <inkml:brush xml:id="br0">
      <inkml:brushProperty name="width" value="0.05" units="cm"/>
      <inkml:brushProperty name="height" value="0.05" units="cm"/>
      <inkml:brushProperty name="color" value="#E71224"/>
    </inkml:brush>
  </inkml:definitions>
  <inkml:trace contextRef="#ctx0" brushRef="#br0">794 162 224 0 0,'-2'-162'4079'0'0,"8"241"-3607"0"0,-5 102 0 0 0,-2-58-273 0 0,2 339 628 0 0,-19 17-71 0 0,6-265-453 0 0,-86 974 1872 0 0,32-498-1179 0 0,14-231-431 0 0,38-350-451 0 0,-17 98 198 0 0,-103 366 1 0 0,-42-67-534 0 0,161-467-127 0 0,-1 0 0 0 0,-2 0 0 0 0,-2-2 0 0 0,-47 68 0 0 0,64-102 147 0 0,1-1 1 0 0,0 1 0 0 0,-1-1-1 0 0,1 1 1 0 0,-1-1 0 0 0,0 0-1 0 0,-5 3 1 0 0,7-5-21 0 0,0 1 0 0 0,0-1 0 0 0,0 0 0 0 0,0 1 0 0 0,0-1 0 0 0,0 0 0 0 0,0 0 1 0 0,0 1-1 0 0,0-1 0 0 0,0 0 0 0 0,0 0 0 0 0,0 0 0 0 0,-1-1 0 0 0,1 1 0 0 0,0 0 0 0 0,0 0 0 0 0,-2-1 0 0 0,-12-7-2181 0 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44.460"/>
    </inkml:context>
    <inkml:brush xml:id="br0">
      <inkml:brushProperty name="width" value="0.05" units="cm"/>
      <inkml:brushProperty name="height" value="0.05" units="cm"/>
      <inkml:brushProperty name="color" value="#E71224"/>
    </inkml:brush>
  </inkml:definitions>
  <inkml:trace contextRef="#ctx0" brushRef="#br0">20 974 236 0 0,'-19'28'2223'0'0,"18"-27"-1926"0"0,2-6-49 0 0,-1 1 1 0 0,1-1 0 0 0,0 1 0 0 0,1-1 0 0 0,-1 1-1 0 0,1-1 1 0 0,0 1 0 0 0,3-5 0 0 0,5-16-136 0 0,96-316 17 0 0,44-111 85 0 0,-143 436-194 0 0,-3 3-5 0 0,2 0 0 0 0,-1 1 0 0 0,2-1 0 0 0,-1 1 0 0 0,2 1-1 0 0,0-1 1 0 0,0 1 0 0 0,10-10 0 0 0,-17 20-12 0 0,0 1 0 0 0,0-1 0 0 0,-1 1-1 0 0,1-1 1 0 0,0 1 0 0 0,0-1 0 0 0,0 1 0 0 0,0 0-1 0 0,0-1 1 0 0,0 1 0 0 0,0 0 0 0 0,0 0 0 0 0,0 0-1 0 0,0-1 1 0 0,0 1 0 0 0,0 0 0 0 0,0 1 0 0 0,0-1-1 0 0,0 0 1 0 0,0 0 0 0 0,0 0 0 0 0,0 1 0 0 0,0-1-1 0 0,0 0 1 0 0,0 1 0 0 0,0-1 0 0 0,0 1 0 0 0,0-1-1 0 0,0 1 1 0 0,0-1 0 0 0,0 1 0 0 0,-1 0 0 0 0,1-1-1 0 0,0 1 1 0 0,-1 0 0 0 0,1 0 0 0 0,0 0 0 0 0,-1-1-1 0 0,1 1 1 0 0,-1 0 0 0 0,1 0 0 0 0,0 1 0 0 0,20 44 130 0 0,-20-44-127 0 0,13 46 100 0 0,-2 1 1 0 0,-2 0-1 0 0,-2 1 1 0 0,1 58-1 0 0,6 31 142 0 0,36 152 446 0 0,-44-272-646 0 0,0 7 328 0 0,-7-25-371 0 0,-1-1-1 0 0,1 0 1 0 0,-1 1 0 0 0,1-1 0 0 0,-1 0 0 0 0,0 0-1 0 0,1 1 1 0 0,-1-1 0 0 0,1 0 0 0 0,-1 0 0 0 0,0 0-1 0 0,1 0 1 0 0,-1 1 0 0 0,0-1 0 0 0,1 0 0 0 0,-1 0-1 0 0,1 0 1 0 0,-1-1 0 0 0,0 1 0 0 0,1 0 0 0 0,-1 0 0 0 0,0 0-1 0 0,1 0 1 0 0,-1-1 0 0 0,0 1 0 0 0,-21-5 107 0 0,21 4-106 0 0,-270-88 918 0 0,243 80-1318 0 0,-48-20 0 0 0,76 29 269 0 0,-1-1 0 0 0,1 1 1 0 0,0 0-1 0 0,-1-1 0 0 0,1 1 1 0 0,-1 0-1 0 0,1-1 0 0 0,-1 1 1 0 0,1 0-1 0 0,0-1 0 0 0,-1 1 1 0 0,1-1-1 0 0,0 1 0 0 0,0-1 1 0 0,-1 1-1 0 0,1-1 0 0 0,0 1 1 0 0,0-1-1 0 0,0 1 0 0 0,-1-1 1 0 0,1 1-1 0 0,0-1 0 0 0,0 0 0 0 0,0 1 1 0 0,0-1-1 0 0,0 1 0 0 0,0-1 1 0 0,0 1-1 0 0,0-1 0 0 0,0 1 1 0 0,1-1-1 0 0,-1 1 0 0 0,0-1 1 0 0,0 1-1 0 0,0-1 0 0 0,1 1 1 0 0,-1-2-1 0 0,12-12-1867 0 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44.818"/>
    </inkml:context>
    <inkml:brush xml:id="br0">
      <inkml:brushProperty name="width" value="0.05" units="cm"/>
      <inkml:brushProperty name="height" value="0.05" units="cm"/>
      <inkml:brushProperty name="color" value="#E71224"/>
    </inkml:brush>
  </inkml:definitions>
  <inkml:trace contextRef="#ctx0" brushRef="#br0">26 9 820 0 0,'0'0'127'0'0,"0"-1"0"0"0,0 1 0 0 0,0 0 0 0 0,0-1 0 0 0,0 1 0 0 0,0 0 0 0 0,0 0 0 0 0,0-1 0 0 0,0 1 0 0 0,0 0 0 0 0,0-1 0 0 0,0 1 0 0 0,0 0 0 0 0,-1 0 0 0 0,1-1 0 0 0,0 1 0 0 0,0 0 0 0 0,0 0 0 0 0,0-1 1 0 0,0 1-1 0 0,-1 0 0 0 0,1 0 0 0 0,0-1 0 0 0,0 1 0 0 0,-1 0 0 0 0,1 0 0 0 0,0 0 0 0 0,0-1 0 0 0,0 1 0 0 0,-1 0 0 0 0,1 0 0 0 0,0 0 0 0 0,-1 0 0 0 0,1 0 0 0 0,0 0 0 0 0,0 0 0 0 0,-1 0 0 0 0,1 0 0 0 0,0 0 0 0 0,-1-1 0 0 0,1 1 0 0 0,0 1 0 0 0,0-1 0 0 0,-1 0 0 0 0,1 0 0 0 0,-1 0 0 0 0,-7 16 1117 0 0,0 32-958 0 0,15 268 2432 0 0,22-85-1364 0 0,0 7-241 0 0,-28-231-1084 0 0,0 7-19 0 0,0 0 0 0 0,5 20-1 0 0,-6-32-92 0 0,0-2-38 0 0,0 0 111 0 0,1 1 1 0 0,-1-1-1 0 0,0 0 1 0 0,0 0-1 0 0,0 0 0 0 0,0 1 1 0 0,1-1-1 0 0,-1 0 1 0 0,0 0-1 0 0,0 1 0 0 0,0-1 1 0 0,1 0-1 0 0,-1 0 1 0 0,0 0-1 0 0,0 0 0 0 0,1 0 1 0 0,-1 1-1 0 0,0-1 1 0 0,0 0-1 0 0,1 0 0 0 0,-1 0 1 0 0,0 0-1 0 0,0 0 1 0 0,1 0-1 0 0,-1 0 0 0 0,0 0 1 0 0,1 0-1 0 0,-1 0 1 0 0,0 0-1 0 0,0 0 0 0 0,1 0 1 0 0,-1 0-1 0 0,0 0 1 0 0,0 0-1 0 0,1 0 0 0 0,-1-1 1 0 0,177-113-907 0 0,-148 98-36 0 0,1 1-1 0 0,0 1 1 0 0,1 2-1 0 0,46-12 1 0 0,-60 21-1820 0 0,-3 0 210 0 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5:45.447"/>
    </inkml:context>
    <inkml:brush xml:id="br0">
      <inkml:brushProperty name="width" value="0.05" units="cm"/>
      <inkml:brushProperty name="height" value="0.05" units="cm"/>
      <inkml:brushProperty name="color" value="#E71224"/>
    </inkml:brush>
  </inkml:definitions>
  <inkml:trace contextRef="#ctx0" brushRef="#br0">58 414 316 0 0,'-5'2'516'0'0,"0"0"-1"0"0,0 0 1 0 0,0 0 0 0 0,0 1 0 0 0,0-1-1 0 0,1 1 1 0 0,-1 0 0 0 0,1 0-1 0 0,-5 5 1 0 0,8-6-415 0 0,0-1 0 0 0,1 1 0 0 0,-1 0-1 0 0,0 0 1 0 0,1-1 0 0 0,-1 1 0 0 0,1 0 0 0 0,0 0-1 0 0,-1 0 1 0 0,1 0 0 0 0,0-1 0 0 0,0 1 0 0 0,0 0-1 0 0,0 0 1 0 0,1 0 0 0 0,-1 0 0 0 0,0 0 0 0 0,1-1-1 0 0,-1 1 1 0 0,2 3 0 0 0,0 0 91 0 0,1 0 0 0 0,-1 1 0 0 0,1-1 0 0 0,0 0 0 0 0,4 5 0 0 0,-1-3-82 0 0,1 0 0 0 0,0 0 0 0 0,1-1 0 0 0,-1 0 0 0 0,1-1 0 0 0,0 1 0 0 0,1-2 0 0 0,-1 1 0 0 0,1-1 0 0 0,0 0 0 0 0,0-1 0 0 0,0 0 0 0 0,0 0 0 0 0,1-1 0 0 0,-1-1 0 0 0,13 2 0 0 0,7-2-2 0 0,-1 0 0 0 0,1-2 0 0 0,-1-1 0 0 0,34-6 0 0 0,-19-1-28 0 0,0-2 1 0 0,-1-1 0 0 0,0-2 0 0 0,-1-2-1 0 0,57-32 1 0 0,184-128 229 0 0,-185 110-639 0 0,129-64 0 0 0,-77 64-1021 0 0,-44 34-3869 0 0,-69 24 2564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4T04:00:16.910"/>
    </inkml:context>
    <inkml:brush xml:id="br0">
      <inkml:brushProperty name="width" value="0.05" units="cm"/>
      <inkml:brushProperty name="height" value="0.05" units="cm"/>
      <inkml:brushProperty name="color" value="#E71224"/>
    </inkml:brush>
  </inkml:definitions>
  <inkml:trace contextRef="#ctx0" brushRef="#br0">281 0 368,'-23'54'2687,"-22"69"0,25-67-1393,-56 199 3215,72-245-4548,0 0 0,-1 1 0,0-2 0,0 1-1,-1-1 1,-13 17 0,13-19-1162,-2 1 0,1-1 0,-1 0 0,-11 7 0,-2 1-1761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20.729"/>
    </inkml:context>
    <inkml:brush xml:id="br0">
      <inkml:brushProperty name="width" value="0.05" units="cm"/>
      <inkml:brushProperty name="height" value="0.05" units="cm"/>
      <inkml:brushProperty name="color" value="#E71224"/>
    </inkml:brush>
  </inkml:definitions>
  <inkml:trace contextRef="#ctx0" brushRef="#br0">17 109 632 0 0,'-15'-9'3500'0'0,"13"6"-725"0"0,22 6 162 0 0,-3 1-3396 0 0,220 19 1313 0 0,-124-15-673 0 0,625 28 412 0 0,-643-35-568 0 0,189-4-44 0 0,438-37-384 0 0,-669 35 368 0 0,269-25-171 0 0,-97 0 3 0 0,219-21-101 0 0,-283 39 93 0 0,254 13 1 0 0,-292 9 62 0 0,135 29-1 0 0,-91-6 64 0 0,385 84-40 0 0,-539-114-234 0 0,13 4 25 0 0,-9-6-4127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22.057"/>
    </inkml:context>
    <inkml:brush xml:id="br0">
      <inkml:brushProperty name="width" value="0.05" units="cm"/>
      <inkml:brushProperty name="height" value="0.05" units="cm"/>
      <inkml:brushProperty name="color" value="#E71224"/>
    </inkml:brush>
  </inkml:definitions>
  <inkml:trace contextRef="#ctx0" brushRef="#br0">3 107 620 0 0,'0'0'2779'0'0,"-2"-7"-2211"0"0,2 4-345 0 0,1 5 1088 0 0,20 54-560 0 0,-2 0-1 0 0,-3 1 1 0 0,-3 1 0 0 0,9 82-1 0 0,2 246 335 0 0,-15-179-381 0 0,-9 353 470 0 0,-38 0-439 0 0,37-554-728 0 0,-9 317 280 0 0,20-106-143 0 0,-10-206-148 0 0,2 0-1 0 0,-1-1 1 0 0,2 1 0 0 0,-1 0 0 0 0,2-1 0 0 0,4 11 0 0 0,-7-18-17 0 0,0 0 1 0 0,0-1 0 0 0,0 1 0 0 0,1-1 0 0 0,-1 1 0 0 0,1-1 0 0 0,0 0 0 0 0,0 0 0 0 0,0 1 0 0 0,0-1-1 0 0,0 0 1 0 0,0-1 0 0 0,0 1 0 0 0,1 0 0 0 0,-1-1 0 0 0,1 1 0 0 0,-1-1 0 0 0,1 0 0 0 0,0 0 0 0 0,-1 0 0 0 0,1 0-1 0 0,0 0 1 0 0,0-1 0 0 0,0 1 0 0 0,-1-1 0 0 0,1 0 0 0 0,0 0 0 0 0,3 0 0 0 0,30-6-109 0 0,0-1 0 0 0,0-3-1 0 0,56-22 1 0 0,33-9-20 0 0,532-73-267 0 0,-325 66 330 0 0,267-62-96 0 0,-457 80 153 0 0,456-103-258 0 0,-454 99 205 0 0,1 7 0 0 0,181-11 0 0 0,-225 30 57 0 0,49 0-10 0 0,141 18 57 0 0,-274-9-25 0 0,1 0 0 0 0,-1-2 0 0 0,0 0 0 0 0,1-1 1 0 0,-1 0-1 0 0,0-1 0 0 0,0-1 0 0 0,-1-1 0 0 0,1-1 0 0 0,-1 0 1 0 0,0-1-1 0 0,-1 0 0 0 0,29-19 0 0 0,-26 13-7 0 0,-1-1 0 0 0,0 0 0 0 0,-1-1 0 0 0,0-1 0 0 0,-2-1-1 0 0,0 0 1 0 0,0-1 0 0 0,-2 0 0 0 0,0-1 0 0 0,13-28 0 0 0,4-25-3 0 0,-2 0 1 0 0,-4-2-1 0 0,-3 0 0 0 0,20-140 1 0 0,-3-307-156 0 0,-32 410 139 0 0,-3-8-271 0 0,-18-150 1 0 0,12 228 140 0 0,-2 1 0 0 0,-19-68-1 0 0,19 90 109 0 0,0-1 0 0 0,-1 1-1 0 0,-1 1 1 0 0,-1 0-1 0 0,-1 0 1 0 0,0 1-1 0 0,-24-29 1 0 0,28 38-1 0 0,-1 0 1 0 0,1 1 0 0 0,-1 0-1 0 0,0 1 1 0 0,0 0 0 0 0,-13-7-1 0 0,16 10-268 0 0,0 0 0 0 0,0 0-1 0 0,-1 1 1 0 0,1 0 0 0 0,0 0-1 0 0,0 0 1 0 0,-1 0 0 0 0,1 1-1 0 0,-1-1 1 0 0,1 1-1 0 0,0 0 1 0 0,-1 1 0 0 0,1-1-1 0 0,0 1 1 0 0,-7 1 0 0 0,-3 3-1620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23.081"/>
    </inkml:context>
    <inkml:brush xml:id="br0">
      <inkml:brushProperty name="width" value="0.05" units="cm"/>
      <inkml:brushProperty name="height" value="0.05" units="cm"/>
      <inkml:brushProperty name="color" value="#E71224"/>
    </inkml:brush>
  </inkml:definitions>
  <inkml:trace contextRef="#ctx0" brushRef="#br0">120 379 356 0 0,'-18'-7'1337'0'0,"0"1"-1"0"0,-35-8 1 0 0,23 7 549 0 0,31 8-1864 0 0,1-1 0 0 0,0 0 0 0 0,-1 0 0 0 0,1-1 0 0 0,0 1 0 0 0,-1 0 0 0 0,1 0 0 0 0,0-1 0 0 0,-1 1-1 0 0,1-1 1 0 0,-1 0 0 0 0,3 0 0 0 0,4-2 39 0 0,27-1 220 0 0,0 1 0 0 0,57 4 0 0 0,-35 1-112 0 0,339 9 672 0 0,246 0-351 0 0,-591-13-482 0 0,331-20-42 0 0,-102-10-19 0 0,-33 7 17 0 0,231-18 9 0 0,-288 33 22 0 0,279-22-143 0 0,-319 15-246 0 0,164-40 1 0 0,-241 41 199 0 0,-33 8 96 0 0,0-1 0 0 0,-1-2 0 0 0,49-21 0 0 0,-87 32 142 0 0,-1-4 16 0 0,0 4-63 0 0,0 0 0 0 0,0-1-1 0 0,0 1 1 0 0,0-1 0 0 0,0 1 0 0 0,0-1 0 0 0,0 1 0 0 0,0 0 0 0 0,0-1 0 0 0,0 1 0 0 0,0-1-1 0 0,0 1 1 0 0,0-1 0 0 0,0 1 0 0 0,0 0 0 0 0,0-1 0 0 0,0 1 0 0 0,-1-1 0 0 0,1 1-1 0 0,0 0 1 0 0,0-1 0 0 0,0 1 0 0 0,-1-1 0 0 0,1 1 0 0 0,0 0 0 0 0,-1-1 0 0 0,-9-3-685 0 0,-1 0 1 0 0,0 0 0 0 0,0 1 0 0 0,0 1-1 0 0,-16-2 1 0 0,2 1-1098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23.773"/>
    </inkml:context>
    <inkml:brush xml:id="br0">
      <inkml:brushProperty name="width" value="0.05" units="cm"/>
      <inkml:brushProperty name="height" value="0.05" units="cm"/>
      <inkml:brushProperty name="color" value="#E71224"/>
    </inkml:brush>
  </inkml:definitions>
  <inkml:trace contextRef="#ctx0" brushRef="#br0">82 3 408 0 0,'-1'0'47'0'0,"1"0"-1"0"0,0 0 1 0 0,0-1 0 0 0,0 1-1 0 0,0 0 1 0 0,-1 0 0 0 0,1 0 0 0 0,0 0-1 0 0,0 0 1 0 0,0 0 0 0 0,0-1-1 0 0,-1 1 1 0 0,1 0 0 0 0,0 0-1 0 0,0 0 1 0 0,0 0 0 0 0,-1 0-1 0 0,1 0 1 0 0,0 0 0 0 0,0 0-1 0 0,-1 0 1 0 0,1 0 0 0 0,0 0-1 0 0,0 0 1 0 0,0 0 0 0 0,-1 0 0 0 0,1 0-1 0 0,0 0 1 0 0,0 0 0 0 0,-1 0-1 0 0,1 0 1 0 0,0 0 0 0 0,0 0-1 0 0,0 1 1 0 0,-1-1 0 0 0,1 0-1 0 0,0 0 1 0 0,0 0 0 0 0,0 0-1 0 0,0 0 1 0 0,-1 1 0 0 0,1-1-1 0 0,0 0 1 0 0,0 0 0 0 0,0 0 0 0 0,0 0-1 0 0,0 1 1 0 0,0-1 0 0 0,-1 0-1 0 0,8 199 2388 0 0,-2 78-775 0 0,-50 489 694 0 0,26-377-1628 0 0,11-147-378 0 0,2 1-42 0 0,8-110-145 0 0,0-67-411 0 0,-7 79 1 0 0,3-133-103 0 0,0 5-1002 0 0,2-7-3241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53.006"/>
    </inkml:context>
    <inkml:brush xml:id="br0">
      <inkml:brushProperty name="width" value="0.05" units="cm"/>
      <inkml:brushProperty name="height" value="0.05" units="cm"/>
      <inkml:brushProperty name="color" value="#E71224"/>
    </inkml:brush>
  </inkml:definitions>
  <inkml:trace contextRef="#ctx0" brushRef="#br0">89 228 212 0 0,'-87'-17'4712'0'0,"85"17"-3679"0"0,9-2-822 0 0,84-18 228 0 0,98-10 0 0 0,-79 15-270 0 0,527-69 359 0 0,-79 37-280 0 0,-480 43-215 0 0,-1-2 1 0 0,0 3 1 0 0,149 16-1 0 0,-217-12-51 0 0,58 14-234 0 0,-62-14 137 0 0,0 1 1 0 0,-1-1-1 0 0,1 2 1 0 0,-1-1 0 0 0,0 0-1 0 0,0 1 1 0 0,1 0 0 0 0,-2 0-1 0 0,1 0 1 0 0,0 0-1 0 0,5 6 1 0 0,-8-7-76 0 0,-1 0-1 0 0,1-1 1 0 0,0 1 0 0 0,0 0 0 0 0,-1 0-1 0 0,1-1 1 0 0,-1 1 0 0 0,1 0 0 0 0,-1 0 0 0 0,0 0-1 0 0,0 0 1 0 0,0 2 0 0 0,1 3-844 0 0,1 3-660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24.702"/>
    </inkml:context>
    <inkml:brush xml:id="br0">
      <inkml:brushProperty name="width" value="0.05" units="cm"/>
      <inkml:brushProperty name="height" value="0.05" units="cm"/>
      <inkml:brushProperty name="color" value="#E71224"/>
    </inkml:brush>
  </inkml:definitions>
  <inkml:trace contextRef="#ctx0" brushRef="#br0">1 1 336 0 0,'0'0'425'0'0,"0"0"-360"0"0,1 0 0 0 0,0 0 0 0 0,0 0 0 0 0,-1 0 0 0 0,1 0 0 0 0,0 0 0 0 0,-1 0 0 0 0,1 0 0 0 0,0 0 0 0 0,-1 0 0 0 0,1 0 0 0 0,-1 1 0 0 0,1-1 0 0 0,0 0-1 0 0,-1 1 1 0 0,1-1 0 0 0,-1 0 0 0 0,1 1 0 0 0,0 0 0 0 0,18 35 533 0 0,-2 1-1 0 0,-2 0 1 0 0,-1 2-1 0 0,-2-1 0 0 0,7 46 1 0 0,24 204 687 0 0,-39-253-1044 0 0,12 126 696 0 0,-6 1-1 0 0,-8 0 1 0 0,-28 252-1 0 0,6-258-15 0 0,0 278 1 0 0,30-246-3184 0 0,-10-187 1562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28.748"/>
    </inkml:context>
    <inkml:brush xml:id="br0">
      <inkml:brushProperty name="width" value="0.05" units="cm"/>
      <inkml:brushProperty name="height" value="0.05" units="cm"/>
      <inkml:brushProperty name="color" value="#E71224"/>
    </inkml:brush>
  </inkml:definitions>
  <inkml:trace contextRef="#ctx0" brushRef="#br0">1 41 180 0 0,'1'-10'2163'0'0,"0"-10"1370"0"0,-1 19-3586 0 0,0 1 1 0 0,0 0 0 0 0,0-1-1 0 0,0 1 1 0 0,0 0-1 0 0,0-1 1 0 0,0 1-1 0 0,0 0 1 0 0,0-1-1 0 0,0 1 1 0 0,0-1-1 0 0,0 1 1 0 0,0 0 0 0 0,1 0-1 0 0,-1-1 1 0 0,0 1-1 0 0,0 0 1 0 0,0-1-1 0 0,0 1 1 0 0,0 0-1 0 0,1-1 1 0 0,-1 1-1 0 0,0 0 1 0 0,0 0 0 0 0,1-1-1 0 0,-1 1 1 0 0,0 0-1 0 0,0 0 1 0 0,1 0-1 0 0,-1-1 1 0 0,0 1-1 0 0,1 0 1 0 0,-1 0-1 0 0,0 0 1 0 0,1 0 0 0 0,-1 0-1 0 0,0 0 1 0 0,1-1-1 0 0,-1 1 1 0 0,0 0-1 0 0,1 0 1 0 0,-1 0-1 0 0,0 0 1 0 0,1 0-1 0 0,-1 0 1 0 0,0 0 0 0 0,1 1-1 0 0,-1-1 1 0 0,2 0-148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29.090"/>
    </inkml:context>
    <inkml:brush xml:id="br0">
      <inkml:brushProperty name="width" value="0.05" units="cm"/>
      <inkml:brushProperty name="height" value="0.05" units="cm"/>
      <inkml:brushProperty name="color" value="#E71224"/>
    </inkml:brush>
  </inkml:definitions>
  <inkml:trace contextRef="#ctx0" brushRef="#br0">0 1 384 0 0,'0'0'2830'0'0,"1"6"-2070"0"0,4 96 2005 0 0,-5-63-1380 0 0,10 66 1 0 0,-4-58-527 0 0,-5-33-1043 0 0,1 0 0 0 0,0-1-1 0 0,8 27 1 0 0,-6-34-724 0 0,-1 1-3640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29.435"/>
    </inkml:context>
    <inkml:brush xml:id="br0">
      <inkml:brushProperty name="width" value="0.05" units="cm"/>
      <inkml:brushProperty name="height" value="0.05" units="cm"/>
      <inkml:brushProperty name="color" value="#E71224"/>
    </inkml:brush>
  </inkml:definitions>
  <inkml:trace contextRef="#ctx0" brushRef="#br0">1 278 516 0 0,'3'-1'681'0'0,"7"0"159"0"0,0 0-1 0 0,0 0 1 0 0,-1 1-1 0 0,16 2 1 0 0,-15-1-675 0 0,-1 0 0 0 0,1-1 0 0 0,-1 0 0 0 0,0-1 0 0 0,1 0 0 0 0,-1 0 0 0 0,17-5 0 0 0,-24 5-380 0 0,-1 1-11 0 0,0-1 1 0 0,0 1 0 0 0,0-1-1 0 0,0 1 1 0 0,1-1-1 0 0,-1 1 1 0 0,0-1 0 0 0,0 0-1 0 0,0 1 1 0 0,0-1 0 0 0,-1 0-1 0 0,1 0 1 0 0,0 0-1 0 0,0 0 1 0 0,0-1 0 0 0,4-5-1405 0 0</inkml:trace>
  <inkml:trace contextRef="#ctx0" brushRef="#br0" timeOffset="1">183 1 524 0 0,'6'110'3111'0'0,"-3"-49"-1062"0"0,1-1-1 0 0,20 90 1 0 0,-9-112-1938 0 0,-1-18-3598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30.846"/>
    </inkml:context>
    <inkml:brush xml:id="br0">
      <inkml:brushProperty name="width" value="0.05" units="cm"/>
      <inkml:brushProperty name="height" value="0.05" units="cm"/>
      <inkml:brushProperty name="color" value="#E71224"/>
    </inkml:brush>
  </inkml:definitions>
  <inkml:trace contextRef="#ctx0" brushRef="#br0">8 0 516 0 0,'1'5'781'0'0,"2"18"774"0"0,-1 0 0 0 0,-2 40 0 0 0,-1-33 78 0 0,5 41 0 0 0,1-26 123 0 0,-5-43-1598 0 0,1 4-188 0 0,-2-3-121 0 0,0-7-787 0 0,-16-72 563 0 0,14 52 436 0 0,7 28 395 0 0,-2 2-371 0 0,0-1 1 0 0,0 1 0 0 0,-1 0 0 0 0,0-1-1 0 0,0 1 1 0 0,0 6 0 0 0,6 61 1347 0 0,-2-29-3041 0 0,-3-13-4724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31.310"/>
    </inkml:context>
    <inkml:brush xml:id="br0">
      <inkml:brushProperty name="width" value="0.05" units="cm"/>
      <inkml:brushProperty name="height" value="0.05" units="cm"/>
      <inkml:brushProperty name="color" value="#E71224"/>
    </inkml:brush>
  </inkml:definitions>
  <inkml:trace contextRef="#ctx0" brushRef="#br0">6 60 524 0 0,'-1'0'132'0'0,"1"-1"0"0"0,-1 0 0 0 0,1 1 0 0 0,-1-1 0 0 0,1 0 1 0 0,0 1-1 0 0,-1-1 0 0 0,1 0 0 0 0,0 1 0 0 0,-1-1 0 0 0,1 0 0 0 0,0 0 0 0 0,0 1 0 0 0,0-1 0 0 0,0 0 0 0 0,-1 0 0 0 0,1 0 1 0 0,0 1-1 0 0,1-1 0 0 0,-1 0 0 0 0,0 0 0 0 0,0 0 0 0 0,0 1 0 0 0,0-1 0 0 0,1 0 0 0 0,-1 0 0 0 0,0 1 0 0 0,0-1 0 0 0,1 0 1 0 0,1-1 30 0 0,-1 0 0 0 0,1 0 0 0 0,0 0 0 0 0,0 0 0 0 0,0 1 0 0 0,0-1 0 0 0,0 1 0 0 0,0-1 1 0 0,3-1-1 0 0,1 0 18 0 0,1 0 1 0 0,-1 0-1 0 0,1 1 1 0 0,0 0-1 0 0,-1 0 1 0 0,10-1-1 0 0,-8 3-63 0 0,0 0 0 0 0,0 0-1 0 0,0 1 1 0 0,0 0 0 0 0,0 1 0 0 0,0-1 0 0 0,-1 1-1 0 0,1 1 1 0 0,-1 0 0 0 0,1 0 0 0 0,-1 0-1 0 0,0 1 1 0 0,0 0 0 0 0,0 0 0 0 0,11 10 0 0 0,-14-11-87 0 0,0 1 0 0 0,-1 0 0 0 0,1 1 0 0 0,-1-1 0 0 0,0 0 0 0 0,0 1 0 0 0,-1 0 0 0 0,1 0 0 0 0,-1 0 0 0 0,0 0 0 0 0,0 0 0 0 0,-1 0 0 0 0,1 0 0 0 0,-1 0 0 0 0,0 1 0 0 0,-1-1 0 0 0,1 1 1 0 0,-1-1-1 0 0,0 0 0 0 0,-1 1 0 0 0,1-1 0 0 0,-1 1 0 0 0,0-1 0 0 0,-2 6 0 0 0,-1 1-124 0 0,-2 0 0 0 0,1 0 0 0 0,-2-1 0 0 0,1 0 0 0 0,-1 0 0 0 0,-1-1 0 0 0,0 0 0 0 0,-11 11 0 0 0,18-20-326 0 0,1-1 372 0 0,0 1-1 0 0,-1-1 1 0 0,1 0 0 0 0,0 0 0 0 0,0 1 0 0 0,0-1-1 0 0,0 0 1 0 0,0 0 0 0 0,0 1 0 0 0,-1-1 0 0 0,1 0-1 0 0,0 1 1 0 0,0-1 0 0 0,0 0 0 0 0,0 0-1 0 0,0 1 1 0 0,0-1 0 0 0,0 0 0 0 0,0 1 0 0 0,0-1-1 0 0,0 0 1 0 0,0 1 0 0 0,1-1 0 0 0,-1 0 0 0 0,0 0-1 0 0,0 1 1 0 0,0-1 0 0 0,0 0 0 0 0,0 0 0 0 0,0 1-1 0 0,1-1 1 0 0,-1 0 0 0 0,0 0 0 0 0,0 1-1 0 0,1-1 1 0 0,11 3-2232 0 0,-2-1 141 0 0,2 1 630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31.713"/>
    </inkml:context>
    <inkml:brush xml:id="br0">
      <inkml:brushProperty name="width" value="0.05" units="cm"/>
      <inkml:brushProperty name="height" value="0.05" units="cm"/>
      <inkml:brushProperty name="color" value="#E71224"/>
    </inkml:brush>
  </inkml:definitions>
  <inkml:trace contextRef="#ctx0" brushRef="#br0">0 179 2712 0 0,'31'3'185'0'0,"-14"-2"513"0"0,0 1 0 0 0,1-2 0 0 0,30-3 0 0 0,-42 2-592 0 0,0 0 0 0 0,0 0-1 0 0,-1-1 1 0 0,1 0-1 0 0,0-1 1 0 0,-1 1 0 0 0,0-1-1 0 0,1 0 1 0 0,-1 0-1 0 0,0-1 1 0 0,-1 1 0 0 0,1-1-1 0 0,0 0 1 0 0,6-9-1 0 0,-6 8-52 0 0,0 0-1 0 0,-1 0 1 0 0,0-1-1 0 0,0 1 0 0 0,0-1 1 0 0,-1 0-1 0 0,0 0 1 0 0,0 0-1 0 0,-1-1 1 0 0,1 1-1 0 0,-1-1 1 0 0,-1 1-1 0 0,2-10 0 0 0,4-4 1002 0 0,0 35-896 0 0,0-1-1 0 0,1 0 1 0 0,0 0 0 0 0,1-1-1 0 0,1 0 1 0 0,17 17 0 0 0,-22-24-139 0 0,0-1 0 0 0,1 0 0 0 0,0 0 1 0 0,0 0-1 0 0,1-1 0 0 0,-1 0 0 0 0,1 0 1 0 0,0 0-1 0 0,0-1 0 0 0,0 0 1 0 0,1-1-1 0 0,-1 1 0 0 0,1-1 0 0 0,-1-1 1 0 0,1 0-1 0 0,7 1 0 0 0,-6-2-159 0 0,-1 0-1 0 0,0-1 1 0 0,0 0-1 0 0,0 0 1 0 0,1-1-1 0 0,-1 0 0 0 0,0-1 1 0 0,-1 1-1 0 0,1-2 1 0 0,0 1-1 0 0,-1-1 1 0 0,0 0-1 0 0,0 0 1 0 0,0-1-1 0 0,0 0 0 0 0,-1 0 1 0 0,0-1-1 0 0,0 0 1 0 0,0 0-1 0 0,5-8 1 0 0,3-1-330 0 0,-4 2 217 0 0,1 0 0 0 0,0 1-1 0 0,1 1 1 0 0,24-18-1 0 0,-31 26 303 0 0,1 0 1 0 0,-1 0-1 0 0,0 1 0 0 0,1 0 0 0 0,0 0 0 0 0,-1 0 1 0 0,1 1-1 0 0,0 0 0 0 0,0 0 0 0 0,0 0 1 0 0,0 1-1 0 0,0 0 0 0 0,0 0 0 0 0,0 1 0 0 0,-1-1 1 0 0,1 1-1 0 0,7 2 0 0 0,19 6 328 0 0,-1 2 0 0 0,37 18 0 0 0,-39-16-334 0 0,1-1-1 0 0,41 11 1 0 0,16-5-4383 0 0,-74-15 2307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34.840"/>
    </inkml:context>
    <inkml:brush xml:id="br0">
      <inkml:brushProperty name="width" value="0.05" units="cm"/>
      <inkml:brushProperty name="height" value="0.05" units="cm"/>
      <inkml:brushProperty name="color" value="#E71224"/>
    </inkml:brush>
  </inkml:definitions>
  <inkml:trace contextRef="#ctx0" brushRef="#br0">35 6 72 0 0,'0'0'1057'0'0,"-9"-6"3369"0"0,-14 7-3794 0 0,20-1-487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36.096"/>
    </inkml:context>
    <inkml:brush xml:id="br0">
      <inkml:brushProperty name="width" value="0.05" units="cm"/>
      <inkml:brushProperty name="height" value="0.05" units="cm"/>
      <inkml:brushProperty name="color" value="#E71224"/>
    </inkml:brush>
  </inkml:definitions>
  <inkml:trace contextRef="#ctx0" brushRef="#br0">136 9 112 0 0,'-8'-8'740'0'0,"3"7"2138"0"0,-2 4-2537 0 0,1-1 0 0 0,-1 1 0 0 0,1 1 0 0 0,-1-1 0 0 0,1 1 0 0 0,1 0 0 0 0,-7 6-1 0 0,-39 36 713 0 0,49-45-1027 0 0,-12 7-697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36.469"/>
    </inkml:context>
    <inkml:brush xml:id="br0">
      <inkml:brushProperty name="width" value="0.05" units="cm"/>
      <inkml:brushProperty name="height" value="0.05" units="cm"/>
      <inkml:brushProperty name="color" value="#E71224"/>
    </inkml:brush>
  </inkml:definitions>
  <inkml:trace contextRef="#ctx0" brushRef="#br0">133 5 420 0 0,'0'0'1048'0'0,"-7"-5"-229"0"0,5 10 2230 0 0,4 46-2161 0 0,-3 1-1 0 0,-2-1 1 0 0,-2 0-1 0 0,-3 0 1 0 0,-1-1-1 0 0,-3 0 1 0 0,-2 0-1 0 0,-29 67 1 0 0,13-20-488 0 0,29-96-517 0 0,1 0 1 0 0,0 0-1 0 0,0-1 1 0 0,1 1-1 0 0,-1 0 1 0 0,0 0-1 0 0,0 0 0 0 0,0 0 1 0 0,0-1-1 0 0,1 1 1 0 0,-1 0-1 0 0,0 0 1 0 0,1-1-1 0 0,-1 1 1 0 0,1 0-1 0 0,-1 0 0 0 0,1-1 1 0 0,-1 1-1 0 0,1-1 1 0 0,-1 1-1 0 0,1 0 1 0 0,-1-1-1 0 0,1 1 1 0 0,0-1-1 0 0,-1 1 0 0 0,1-1 1 0 0,0 0-1 0 0,0 1 1 0 0,-1-1-1 0 0,1 0 1 0 0,0 1-1 0 0,0-1 1 0 0,0 0-1 0 0,-1 0 0 0 0,1 0 1 0 0,0 0-1 0 0,0 1 1 0 0,0-1-1 0 0,0-1 1 0 0,-1 1-1 0 0,1 0 1 0 0,0 0-1 0 0,0 0 1 0 0,0 0-1 0 0,-1 0 0 0 0,1-1 1 0 0,0 1-1 0 0,1-1 1 0 0,13-5-2919 0 0,-3-1 233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7:53.511"/>
    </inkml:context>
    <inkml:brush xml:id="br0">
      <inkml:brushProperty name="width" value="0.05" units="cm"/>
      <inkml:brushProperty name="height" value="0.05" units="cm"/>
      <inkml:brushProperty name="color" value="#E71224"/>
    </inkml:brush>
  </inkml:definitions>
  <inkml:trace contextRef="#ctx0" brushRef="#br0">100 683 576 0 0,'5'18'501'0'0,"-2"-1"0"0"0,0 1 0 0 0,-1 0-1 0 0,0 1 1 0 0,-2 19 0 0 0,-12 91 710 0 0,4-55-503 0 0,-45 235 1430 0 0,19-139-1055 0 0,26-107-835 0 0,8-61-288 0 0,2-9-83 0 0,292-900-943 0 0,-237 756 468 0 0,82-155 0 0 0,-131 290 566 0 0,1 0-1 0 0,1 1 1 0 0,0 0-1 0 0,1 1 1 0 0,1 0 0 0 0,0 1-1 0 0,1 0 1 0 0,1 1-1 0 0,19-14 1 0 0,-27 22 35 0 0,0 0-1 0 0,0 0 1 0 0,1 1 0 0 0,-1 0 0 0 0,1 0 0 0 0,0 0-1 0 0,0 1 1 0 0,0 0 0 0 0,0 1 0 0 0,0-1-1 0 0,1 2 1 0 0,-1-1 0 0 0,0 1 0 0 0,1 0-1 0 0,-1 0 1 0 0,0 1 0 0 0,1 0 0 0 0,-1 0 0 0 0,0 0-1 0 0,0 1 1 0 0,0 1 0 0 0,0-1 0 0 0,0 1-1 0 0,-1 0 1 0 0,11 7 0 0 0,-6-3 28 0 0,-1 1 0 0 0,0 1 0 0 0,-1 0 0 0 0,1 0 0 0 0,-2 1 0 0 0,1 0 0 0 0,-1 0 1 0 0,-1 1-1 0 0,0 0 0 0 0,-1 0 0 0 0,0 1 0 0 0,0 0 0 0 0,6 22 0 0 0,-1 1 96 0 0,-3 1 1 0 0,0 0-1 0 0,4 62 0 0 0,-11-78-46 0 0,0 1 0 0 0,-2-1 0 0 0,0 0 0 0 0,-1 1-1 0 0,-1-1 1 0 0,-1 0 0 0 0,-11 31 0 0 0,11-39-3 0 0,-1 1 0 0 0,-1-1 0 0 0,0 0 0 0 0,-1 0-1 0 0,0-1 1 0 0,0 0 0 0 0,-1 0 0 0 0,-1-1 0 0 0,0 0 0 0 0,0 0 0 0 0,-1-1 0 0 0,-16 11-1 0 0,5-6 18 0 0,-2-1-1 0 0,0-2 1 0 0,-1 0-1 0 0,0-1 1 0 0,0-2-1 0 0,-32 8 1 0 0,-156 19-4581 0 0,194-32 3447 0 0,-24 2-1229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36.819"/>
    </inkml:context>
    <inkml:brush xml:id="br0">
      <inkml:brushProperty name="width" value="0.05" units="cm"/>
      <inkml:brushProperty name="height" value="0.05" units="cm"/>
      <inkml:brushProperty name="color" value="#E71224"/>
    </inkml:brush>
  </inkml:definitions>
  <inkml:trace contextRef="#ctx0" brushRef="#br0">1 25 852 0 0,'0'0'2894'0'0,"1"6"-1942"0"0,3 10-258 0 0,-2 1-1 0 0,0 0 1 0 0,-1-1-1 0 0,-1 22 1 0 0,3 47 1552 0 0,-2-77-2005 0 0,1 1 1 0 0,0-1-1 0 0,0 0 1 0 0,1 0 0 0 0,0 0-1 0 0,0 0 1 0 0,1 0-1 0 0,4 7 1 0 0,-6-12-214 0 0,-1-1 0 0 0,0 0 1 0 0,1 0-1 0 0,0 0 0 0 0,0 0 0 0 0,-1 0 1 0 0,1 0-1 0 0,0 0 0 0 0,0-1 0 0 0,1 1 1 0 0,-1-1-1 0 0,0 1 0 0 0,0-1 0 0 0,1 0 1 0 0,-1 0-1 0 0,1 0 0 0 0,-1 0 1 0 0,1-1-1 0 0,-1 1 0 0 0,1-1 0 0 0,0 1 1 0 0,-1-1-1 0 0,1 0 0 0 0,0 0 0 0 0,-1 0 1 0 0,1 0-1 0 0,-1 0 0 0 0,1-1 0 0 0,0 1 1 0 0,-1-1-1 0 0,1 0 0 0 0,-1 0 0 0 0,1 0 1 0 0,-1 0-1 0 0,0 0 0 0 0,1 0 1 0 0,2-3-1 0 0,0 1-73 0 0,0-1 1 0 0,0 1 0 0 0,-1-1-1 0 0,1 0 1 0 0,-1 0 0 0 0,0-1-1 0 0,0 1 1 0 0,-1-1-1 0 0,1 0 1 0 0,-1 0 0 0 0,0 0-1 0 0,0 0 1 0 0,-1-1 0 0 0,1 1-1 0 0,2-11 1 0 0,-4 6 12 0 0,0 0 1 0 0,0-1-1 0 0,-1 1 0 0 0,0-1 1 0 0,-1 1-1 0 0,0-1 0 0 0,0 1 1 0 0,-1 0-1 0 0,-1 0 0 0 0,0 0 1 0 0,0 0-1 0 0,-1 0 0 0 0,0 0 1 0 0,-1 1-1 0 0,0 0 0 0 0,0 0 1 0 0,-1 0-1 0 0,0 1 0 0 0,-1-1 1 0 0,-8-7-1 0 0,-15-3 173 0 0,15 14-7931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37.201"/>
    </inkml:context>
    <inkml:brush xml:id="br0">
      <inkml:brushProperty name="width" value="0.05" units="cm"/>
      <inkml:brushProperty name="height" value="0.05" units="cm"/>
      <inkml:brushProperty name="color" value="#E71224"/>
    </inkml:brush>
  </inkml:definitions>
  <inkml:trace contextRef="#ctx0" brushRef="#br0">60 84 64 0 0,'0'0'1901'0'0,"-3"1"-946"0"0,-1 2-654 0 0,0 0 0 0 0,0 0 0 0 0,0 0 0 0 0,1 1 0 0 0,-1-1 1 0 0,1 1-1 0 0,0 0 0 0 0,0 0 0 0 0,0 0 0 0 0,1 0 0 0 0,-1 0 0 0 0,1 1 1 0 0,0-1-1 0 0,0 1 0 0 0,1 0 0 0 0,-1-1 0 0 0,1 1 0 0 0,0 0 0 0 0,0 8 1 0 0,-1 0 76 0 0,0-1 1 0 0,1 1-1 0 0,1-1 0 0 0,0 1 1 0 0,1 0-1 0 0,5 24 1 0 0,-4-28-215 0 0,1 0-1 0 0,1 0 1 0 0,0 0 0 0 0,0 0 0 0 0,0-1 0 0 0,1 1 0 0 0,1-1 0 0 0,-1 0-1 0 0,1-1 1 0 0,1 1 0 0 0,-1-1 0 0 0,1-1 0 0 0,0 1 0 0 0,9 5-1 0 0,-12-10-159 0 0,0 1-1 0 0,0 0 0 0 0,0-1 1 0 0,1 0-1 0 0,-1 0 0 0 0,1-1 1 0 0,0 1-1 0 0,-1-1 0 0 0,1 0 1 0 0,0 0-1 0 0,0 0 0 0 0,0-1 0 0 0,0 0 1 0 0,-1 0-1 0 0,1 0 0 0 0,0 0 1 0 0,0-1-1 0 0,0 0 0 0 0,0 0 1 0 0,-1 0-1 0 0,1-1 0 0 0,0 1 1 0 0,-1-1-1 0 0,1 0 0 0 0,-1-1 0 0 0,0 1 1 0 0,0-1-1 0 0,0 1 0 0 0,5-5 1 0 0,-4 2-86 0 0,0 0 1 0 0,0 0 0 0 0,0 0 0 0 0,-1-1 0 0 0,0 0 0 0 0,0 0-1 0 0,0 0 1 0 0,-1 0 0 0 0,0 0 0 0 0,0-1 0 0 0,-1 1 0 0 0,1-1-1 0 0,-2 0 1 0 0,1 0 0 0 0,-1 0 0 0 0,0 0 0 0 0,0 0 0 0 0,0 0-1 0 0,-1 0 1 0 0,-1 0 0 0 0,1 0 0 0 0,-1 0 0 0 0,0 0-1 0 0,-4-13 1 0 0,0 2-149 0 0,-1 1-1 0 0,0 0 0 0 0,-2 0 0 0 0,1 1 0 0 0,-2 0 1 0 0,-1 0-1 0 0,0 1 0 0 0,-18-22 0 0 0,21 30 71 0 0,0 0 0 0 0,-1 1 0 0 0,0 0 0 0 0,0 1 0 0 0,0 0 0 0 0,0 0 0 0 0,-1 0 0 0 0,-12-4 0 0 0,16 7-622 0 0,0 1 1 0 0,0 0-1 0 0,0-1 1 0 0,0 2-1 0 0,-9-2 1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41.331"/>
    </inkml:context>
    <inkml:brush xml:id="br0">
      <inkml:brushProperty name="width" value="0.05" units="cm"/>
      <inkml:brushProperty name="height" value="0.05" units="cm"/>
      <inkml:brushProperty name="color" value="#E71224"/>
    </inkml:brush>
  </inkml:definitions>
  <inkml:trace contextRef="#ctx0" brushRef="#br0">4 6 696 0 0,'-3'-5'6641'0'0,"9"37"-5819"0"0,-2 0 0 0 0,-1 1-1 0 0,-2 0 1 0 0,-3 53 0 0 0,1-83-824 0 0,0 5-309 0 0,0 0-1 0 0,1 1 0 0 0,0-1 0 0 0,0 1 0 0 0,3 11 1 0 0,-3-8-7147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41.688"/>
    </inkml:context>
    <inkml:brush xml:id="br0">
      <inkml:brushProperty name="width" value="0.05" units="cm"/>
      <inkml:brushProperty name="height" value="0.05" units="cm"/>
      <inkml:brushProperty name="color" value="#E71224"/>
    </inkml:brush>
  </inkml:definitions>
  <inkml:trace contextRef="#ctx0" brushRef="#br0">4 24 104 0 0,'-1'-1'182'0'0,"1"1"1"0"0,0-1-1 0 0,-1 1 1 0 0,1-1-1 0 0,0 1 1 0 0,0-1-1 0 0,-1 1 1 0 0,1-1-1 0 0,0 1 1 0 0,0-1-1 0 0,0 0 1 0 0,0 1-1 0 0,0-1 1 0 0,0 1-1 0 0,0-1 0 0 0,0 1 1 0 0,0-1-1 0 0,0 1 1 0 0,0-1-1 0 0,0 0 1 0 0,0 1-1 0 0,0-1 1 0 0,0 1-1 0 0,0-1 1 0 0,1 1-1 0 0,-1-1 1 0 0,0 1-1 0 0,0-1 0 0 0,1 0 1 0 0,17-5 2513 0 0,36 9-1211 0 0,-40-2-954 0 0,15 0-170 0 0,-8 0-1138 0 0,0 0-1 0 0,0 1 1 0 0,30 7-1 0 0,-48-7 400 0 0,2 0-2983 0 0,5 1 1223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42.064"/>
    </inkml:context>
    <inkml:brush xml:id="br0">
      <inkml:brushProperty name="width" value="0.05" units="cm"/>
      <inkml:brushProperty name="height" value="0.05" units="cm"/>
      <inkml:brushProperty name="color" value="#E71224"/>
    </inkml:brush>
  </inkml:definitions>
  <inkml:trace contextRef="#ctx0" brushRef="#br0">81 1 96 0 0,'15'0'5701'0'0,"-1"1"-5384"0"0,0 0-1 0 0,-1 0 0 0 0,1 2 0 0 0,-1 0 0 0 0,16 5 0 0 0,-16-2-404 0 0,-7-4 32 0 0,1 1 1 0 0,-1 0 0 0 0,0 0-1 0 0,9 8 1 0 0,-12-9-414 0 0,-1 0 0 0 0,0 0 0 0 0,0 1 0 0 0,0-1 0 0 0,0 1 0 0 0,-1-1 0 0 0,1 1 0 0 0,1 3 0 0 0,1 2-1279 0 0</inkml:trace>
  <inkml:trace contextRef="#ctx0" brushRef="#br0" timeOffset="1">7 328 464 0 0,'0'0'792'0'0,"-1"0"-712"0"0,1 0-1 0 0,0 0 1 0 0,-1 0-1 0 0,1 0 1 0 0,0 0-1 0 0,0-1 1 0 0,-1 1-1 0 0,1 0 1 0 0,0 0-1 0 0,0 0 1 0 0,-1 0-1 0 0,1 0 1 0 0,0-1-1 0 0,0 1 1 0 0,-1 0-1 0 0,1 0 1 0 0,0 0-1 0 0,0-1 1 0 0,0 1-1 0 0,-1 0 1 0 0,1 0-1 0 0,0-1 1 0 0,0 1-1 0 0,0 0 1 0 0,0 0-1 0 0,0-1 1 0 0,-1 1-1 0 0,1 0 1 0 0,0-1-1 0 0,0 1 1 0 0,0 0-1 0 0,0 0 1 0 0,0-1-1 0 0,0 1 1 0 0,0 0-1 0 0,0-1 1 0 0,0 1-1 0 0,0 0 1 0 0,0-1-1 0 0,1 1 1 0 0,13-10 672 0 0,0 1-1 0 0,1 1 1 0 0,31-12 0 0 0,-35 16-1889 0 0,1 1 1 0 0,-1 0-1 0 0,20-3 0 0 0,-28 6-539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42.408"/>
    </inkml:context>
    <inkml:brush xml:id="br0">
      <inkml:brushProperty name="width" value="0.05" units="cm"/>
      <inkml:brushProperty name="height" value="0.05" units="cm"/>
      <inkml:brushProperty name="color" value="#E71224"/>
    </inkml:brush>
  </inkml:definitions>
  <inkml:trace contextRef="#ctx0" brushRef="#br0">0 149 76 0 0,'0'0'1659'0'0,"10"-10"1504"0"0,10 9-1058 0 0,36 3 0 0 0,-37 0-2090 0 0,0-1 1 0 0,0-1-1 0 0,20-3 1 0 0,-16 0-694 0 0,21-4-4052 0 0,-35 5 2612 0 0</inkml:trace>
  <inkml:trace contextRef="#ctx0" brushRef="#br0" timeOffset="1">299 1 188 0 0,'0'0'869'0'0,"-3"4"-52"0"0,-10 21 594 0 0,1 2 0 0 0,1 0 0 0 0,-10 37 0 0 0,8-21-1622 0 0,7-30-3714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43.002"/>
    </inkml:context>
    <inkml:brush xml:id="br0">
      <inkml:brushProperty name="width" value="0.05" units="cm"/>
      <inkml:brushProperty name="height" value="0.05" units="cm"/>
      <inkml:brushProperty name="color" value="#E71224"/>
    </inkml:brush>
  </inkml:definitions>
  <inkml:trace contextRef="#ctx0" brushRef="#br0">0 0 776 0 0,'0'0'4861'0'0,"3"4"-4143"0"0,39 55 2106 0 0,-34-45-2721 0 0,1 0 0 0 0,0-1 0 0 0,1 0 1 0 0,0-1-1 0 0,2 1 0 0 0,-1-2 0 0 0,1 0 0 0 0,19 13 0 0 0,-5-13-1424 0 0,-8-8-3014 0 0,-9-3 1828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43.862"/>
    </inkml:context>
    <inkml:brush xml:id="br0">
      <inkml:brushProperty name="width" value="0.05" units="cm"/>
      <inkml:brushProperty name="height" value="0.05" units="cm"/>
      <inkml:brushProperty name="color" value="#E71224"/>
    </inkml:brush>
  </inkml:definitions>
  <inkml:trace contextRef="#ctx0" brushRef="#br0">1 570 472 0 0,'46'-70'4465'0'0,"14"-44"-2021"0"0,-32 60-1574 0 0,-1 2-264 0 0,6-13 177 0 0,2 1 0 0 0,51-68 0 0 0,-85 131-762 0 0,0 0-1 0 0,0-1 1 0 0,0 1 0 0 0,0 0-1 0 0,0 0 1 0 0,0-1-1 0 0,0 1 1 0 0,0 0-1 0 0,1 0 1 0 0,-1 0 0 0 0,0 1-1 0 0,1-1 1 0 0,-1 0-1 0 0,0 0 1 0 0,1 1-1 0 0,-1-1 1 0 0,1 1-1 0 0,1-1 1 0 0,-2 1-10 0 0,0 0-1 0 0,0 0 1 0 0,-1 1 0 0 0,1-1-1 0 0,0 0 1 0 0,-1 1 0 0 0,1-1-1 0 0,0 1 1 0 0,-1-1 0 0 0,1 1-1 0 0,0-1 1 0 0,-1 1-1 0 0,1 0 1 0 0,-1-1 0 0 0,1 1-1 0 0,-1-1 1 0 0,0 1 0 0 0,1 0-1 0 0,-1 0 1 0 0,1-1 0 0 0,-1 1-1 0 0,0 0 1 0 0,0-1 0 0 0,1 1-1 0 0,-1 1 1 0 0,2 9 66 0 0,0 1 0 0 0,0-1 0 0 0,-1 21 0 0 0,0-19-31 0 0,0 49 173 0 0,-1-40-96 0 0,1 1 1 0 0,0-1 0 0 0,10 41 0 0 0,12 6 213 0 0,-22-67-29 0 0,-5-3-214 0 0,-55-14 320 0 0,34 8-208 0 0,1 2 0 0 0,-1 0 0 0 0,-43-3 0 0 0,67 8-275 0 0,1 0 0 0 0,-1 0 0 0 0,1 0 0 0 0,-1-1 0 0 0,1 1 0 0 0,-1 0 0 0 0,1 0 1 0 0,-1 0-1 0 0,1 0 0 0 0,-1 0 0 0 0,1 0 0 0 0,-1 0 0 0 0,1 0 0 0 0,-1 1 0 0 0,1-1 0 0 0,-1 0 1 0 0,1 0-1 0 0,-1 0 0 0 0,1 0 0 0 0,-1 1 0 0 0,1-1 0 0 0,-1 0 0 0 0,1 0 0 0 0,0 1 0 0 0,-1-1 1 0 0,1 0-1 0 0,0 1 0 0 0,-1-1 0 0 0,1 0 0 0 0,0 1 0 0 0,-1-1 0 0 0,1 1 0 0 0,0-1 0 0 0,-1 1 1 0 0,1-1-1 0 0,0 0 0 0 0,0 1 0 0 0,0-1 0 0 0,0 1 0 0 0,-1-1 0 0 0,1 1 0 0 0,0-1 0 0 0,0 2 1 0 0,9 13-5823 0 0,1-7 2514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44.367"/>
    </inkml:context>
    <inkml:brush xml:id="br0">
      <inkml:brushProperty name="width" value="0.05" units="cm"/>
      <inkml:brushProperty name="height" value="0.05" units="cm"/>
      <inkml:brushProperty name="color" value="#E71224"/>
    </inkml:brush>
  </inkml:definitions>
  <inkml:trace contextRef="#ctx0" brushRef="#br0">0 4 344 0 0,'0'0'2539'0'0,"2"4"-1758"0"0,1 10 175 0 0,0 1 1 0 0,-1 0-1 0 0,0 0 0 0 0,-1-1 1 0 0,-2 31-1 0 0,1-22-106 0 0,0-23-836 0 0,0 1-1 0 0,0-1 1 0 0,0 0 0 0 0,0 1-1 0 0,0-1 1 0 0,0 0-1 0 0,0 1 1 0 0,0-1 0 0 0,0 0-1 0 0,0 1 1 0 0,0-1-1 0 0,0 0 1 0 0,0 1 0 0 0,0-1-1 0 0,0 0 1 0 0,0 1-1 0 0,0-1 1 0 0,1 0-1 0 0,-1 1 1 0 0,0-1 0 0 0,0 0-1 0 0,0 1 1 0 0,1-1-1 0 0,-1 0 1 0 0,0 0 0 0 0,0 0-1 0 0,1 1 1 0 0,-1-1-1 0 0,0 0 1 0 0,0 0-1 0 0,1 0 1 0 0,-1 1 0 0 0,0-1-1 0 0,1 0 1 0 0,-1 0-1 0 0,13-5-43 0 0,8-16-350 0 0,9-20-71 0 0,-25 32 404 0 0,1 0 1 0 0,1 0-1 0 0,-1 1 1 0 0,1 0 0 0 0,1 0-1 0 0,-1 0 1 0 0,1 1-1 0 0,1 0 1 0 0,11-7 0 0 0,-19 13 63 0 0,0 1 1 0 0,-1-1-1 0 0,1 1 1 0 0,0-1-1 0 0,0 1 1 0 0,0 0-1 0 0,0 0 1 0 0,-1-1-1 0 0,1 1 1 0 0,0 0 0 0 0,0 0-1 0 0,0 0 1 0 0,0 0-1 0 0,0 0 1 0 0,0 0-1 0 0,0 0 1 0 0,-1 0-1 0 0,1 0 1 0 0,0 0-1 0 0,0 0 1 0 0,0 1 0 0 0,0-1-1 0 0,0 0 1 0 0,-1 1-1 0 0,1-1 1 0 0,0 1-1 0 0,0-1 1 0 0,0 1-1 0 0,1 0 1 0 0,-1 1 7 0 0,0 0 0 0 0,0-1 1 0 0,0 1-1 0 0,-1 0 0 0 0,1 0 0 0 0,0 0 1 0 0,-1 0-1 0 0,1 0 0 0 0,-1 0 0 0 0,1 0 0 0 0,-1 0 1 0 0,0 3-1 0 0,0 6-110 0 0,0 0 1 0 0,-1 0-1 0 0,-4 18 1 0 0,2-17-881 0 0,0-1 0 0 0,-1 0 0 0 0,0-1 0 0 0,-1 1 0 0 0,-10 17 0 0 0,5-12-1365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4T04:00:44.868"/>
    </inkml:context>
    <inkml:brush xml:id="br0">
      <inkml:brushProperty name="width" value="0.05" units="cm"/>
      <inkml:brushProperty name="height" value="0.05" units="cm"/>
      <inkml:brushProperty name="color" value="#E71224"/>
    </inkml:brush>
  </inkml:definitions>
  <inkml:trace contextRef="#ctx0" brushRef="#br0">0 19 384 0 0,'1'-12'1524'0'0,"4"5"3493"0"0,1 19-4697 0 0,-1-1 0 0 0,0 1-1 0 0,0 0 1 0 0,-1 0 0 0 0,-1 1 0 0 0,0-1-1 0 0,-1 1 1 0 0,0 0 0 0 0,0 13-1 0 0,0-3 121 0 0,12 45 0 0 0,8-16-3379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EF9440-4F05-4D2B-92D0-A29802EBF8BE}" type="datetimeFigureOut">
              <a:rPr lang="en-US" smtClean="0"/>
              <a:t>12/13/2021</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EFB1C-FD8F-4D84-9EB8-7A861EBBFCFF}" type="slidenum">
              <a:rPr lang="en-US" smtClean="0"/>
              <a:t>‹Nº›</a:t>
            </a:fld>
            <a:endParaRPr lang="en-US"/>
          </a:p>
        </p:txBody>
      </p:sp>
    </p:spTree>
    <p:extLst>
      <p:ext uri="{BB962C8B-B14F-4D97-AF65-F5344CB8AC3E}">
        <p14:creationId xmlns:p14="http://schemas.microsoft.com/office/powerpoint/2010/main" val="4231262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6ACEFB1C-FD8F-4D84-9EB8-7A861EBBFCFF}" type="slidenum">
              <a:rPr lang="en-US" smtClean="0"/>
              <a:t>2</a:t>
            </a:fld>
            <a:endParaRPr lang="en-US"/>
          </a:p>
        </p:txBody>
      </p:sp>
    </p:spTree>
    <p:extLst>
      <p:ext uri="{BB962C8B-B14F-4D97-AF65-F5344CB8AC3E}">
        <p14:creationId xmlns:p14="http://schemas.microsoft.com/office/powerpoint/2010/main" val="894832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sz="1800" b="0" i="0" u="none" strike="noStrike" baseline="0" dirty="0">
                <a:latin typeface="ArialMT"/>
              </a:rPr>
              <a:t>Transformación y limpieza de datos para las herramientas </a:t>
            </a:r>
            <a:r>
              <a:rPr lang="en-US" sz="1800" b="0" i="0" u="none" strike="noStrike" baseline="0" dirty="0">
                <a:latin typeface="ArialMT"/>
              </a:rPr>
              <a:t>de </a:t>
            </a:r>
            <a:r>
              <a:rPr lang="en-US" sz="1800" b="0" i="0" u="none" strike="noStrike" baseline="0" dirty="0" err="1">
                <a:latin typeface="ArialMT"/>
              </a:rPr>
              <a:t>modelado</a:t>
            </a:r>
            <a:r>
              <a:rPr lang="en-US" sz="1800" b="0" i="0" u="none" strike="noStrike" baseline="0" dirty="0">
                <a:latin typeface="ArialMT"/>
              </a:rPr>
              <a:t>. </a:t>
            </a:r>
            <a:r>
              <a:rPr lang="en-US" sz="1800" b="0" i="0" u="none" strike="noStrike" baseline="0" dirty="0" err="1">
                <a:latin typeface="ArialMT"/>
              </a:rPr>
              <a:t>Esta</a:t>
            </a:r>
            <a:r>
              <a:rPr lang="en-US" sz="1800" b="0" i="0" u="none" strike="noStrike" baseline="0" dirty="0">
                <a:latin typeface="ArialMT"/>
              </a:rPr>
              <a:t> </a:t>
            </a:r>
            <a:r>
              <a:rPr lang="en-US" sz="1800" b="0" i="0" u="none" strike="noStrike" baseline="0" dirty="0" err="1">
                <a:latin typeface="ArialMT"/>
              </a:rPr>
              <a:t>fase</a:t>
            </a:r>
            <a:r>
              <a:rPr lang="en-US" sz="1800" b="0" i="0" u="none" strike="noStrike" baseline="0" dirty="0">
                <a:latin typeface="ArialMT"/>
              </a:rPr>
              <a:t> </a:t>
            </a:r>
            <a:r>
              <a:rPr lang="en-US" sz="1800" b="0" i="0" u="none" strike="noStrike" baseline="0" dirty="0" err="1">
                <a:latin typeface="ArialMT"/>
              </a:rPr>
              <a:t>presenta</a:t>
            </a:r>
            <a:r>
              <a:rPr lang="en-US" sz="1800" b="0" i="0" u="none" strike="noStrike" baseline="0" dirty="0">
                <a:latin typeface="ArialMT"/>
              </a:rPr>
              <a:t> </a:t>
            </a:r>
            <a:r>
              <a:rPr lang="en-US" sz="1800" b="0" i="0" u="none" strike="noStrike" baseline="0" dirty="0" err="1">
                <a:latin typeface="ArialMT"/>
              </a:rPr>
              <a:t>diferencias</a:t>
            </a:r>
            <a:r>
              <a:rPr lang="en-US" sz="1800" b="0" i="0" u="none" strike="noStrike" baseline="0" dirty="0">
                <a:latin typeface="ArialMT"/>
              </a:rPr>
              <a:t> </a:t>
            </a:r>
            <a:r>
              <a:rPr lang="en-US" sz="1800" b="0" i="0" u="none" strike="noStrike" baseline="0" dirty="0" err="1">
                <a:latin typeface="ArialMT"/>
              </a:rPr>
              <a:t>significativas</a:t>
            </a:r>
            <a:r>
              <a:rPr lang="en-US" sz="1800" b="0" i="0" u="none" strike="noStrike" baseline="0" dirty="0">
                <a:latin typeface="ArialMT"/>
              </a:rPr>
              <a:t> entre la </a:t>
            </a:r>
            <a:r>
              <a:rPr lang="en-US" sz="1800" b="0" i="0" u="none" strike="noStrike" baseline="0" dirty="0" err="1">
                <a:latin typeface="ArialMT"/>
              </a:rPr>
              <a:t>minería</a:t>
            </a:r>
            <a:r>
              <a:rPr lang="en-US" sz="1800" b="0" i="0" u="none" strike="noStrike" baseline="0" dirty="0">
                <a:latin typeface="ArialMT"/>
              </a:rPr>
              <a:t> de </a:t>
            </a:r>
            <a:r>
              <a:rPr lang="es-ES" sz="1800" b="0" i="0" u="none" strike="noStrike" baseline="0" dirty="0">
                <a:latin typeface="ArialMT"/>
              </a:rPr>
              <a:t>texto y la minería de datos ya que se realizan tareas mas especificas desde una perspectiva </a:t>
            </a:r>
            <a:r>
              <a:rPr lang="en-US" sz="1800" b="0" i="0" u="none" strike="noStrike" baseline="0" dirty="0" err="1">
                <a:latin typeface="ArialMT"/>
              </a:rPr>
              <a:t>funcional</a:t>
            </a:r>
            <a:r>
              <a:rPr lang="en-US" sz="1800" b="0" i="0" u="none" strike="noStrike" baseline="0" dirty="0">
                <a:latin typeface="ArialMT"/>
              </a:rPr>
              <a:t>:</a:t>
            </a:r>
          </a:p>
          <a:p>
            <a:pPr algn="l"/>
            <a:r>
              <a:rPr lang="es-ES" sz="1800" b="1" i="0" u="none" strike="noStrike" baseline="0" dirty="0">
                <a:latin typeface="ArialMT"/>
              </a:rPr>
              <a:t>Establecer el corpus</a:t>
            </a:r>
            <a:r>
              <a:rPr lang="es-ES" sz="1800" b="0" i="0" u="none" strike="noStrike" baseline="0" dirty="0">
                <a:latin typeface="ArialMT"/>
              </a:rPr>
              <a:t>: recopilación de todos los documentos que son mas importantes de acuerdo a la problemática que se aborda, los documentos pueden ser</a:t>
            </a:r>
          </a:p>
          <a:p>
            <a:pPr algn="l"/>
            <a:r>
              <a:rPr lang="es-ES" sz="1800" b="0" i="0" u="none" strike="noStrike" baseline="0" dirty="0">
                <a:latin typeface="ArialMT"/>
              </a:rPr>
              <a:t>HTML, correos electrónicos, publicaciones </a:t>
            </a:r>
            <a:r>
              <a:rPr lang="es-ES" sz="1800" b="0" i="0" u="none" strike="noStrike" baseline="0" dirty="0" err="1">
                <a:latin typeface="ArialMT"/>
              </a:rPr>
              <a:t>etc</a:t>
            </a:r>
            <a:r>
              <a:rPr lang="es-ES" sz="1800" b="0" i="0" u="none" strike="noStrike" baseline="0" dirty="0">
                <a:latin typeface="ArialMT"/>
              </a:rPr>
              <a:t>, una vez realizada la recopilación todos los documentos son transformados a un solo formato para su procesamiento.</a:t>
            </a:r>
          </a:p>
          <a:p>
            <a:pPr algn="l"/>
            <a:r>
              <a:rPr lang="es-ES" sz="1800" b="1" i="0" u="none" strike="noStrike" baseline="0" dirty="0" err="1">
                <a:latin typeface="ArialMT"/>
              </a:rPr>
              <a:t>Pre-procesamiento</a:t>
            </a:r>
            <a:r>
              <a:rPr lang="es-ES" sz="1800" b="1" i="0" u="none" strike="noStrike" baseline="0" dirty="0">
                <a:latin typeface="ArialMT"/>
              </a:rPr>
              <a:t> de datos</a:t>
            </a:r>
            <a:r>
              <a:rPr lang="es-ES" sz="1800" b="0" i="0" u="none" strike="noStrike" baseline="0" dirty="0">
                <a:latin typeface="ArialMT"/>
              </a:rPr>
              <a:t>: los documentos digitalizados y organizados son utilizados para crear una estructura de los datos denominada Termino-Matriz de Documentos(</a:t>
            </a:r>
            <a:r>
              <a:rPr lang="en-US" sz="1800" b="0" i="0" u="none" strike="noStrike" baseline="0" dirty="0">
                <a:latin typeface="ArialMT"/>
              </a:rPr>
              <a:t>TMD), </a:t>
            </a:r>
            <a:r>
              <a:rPr lang="en-US" sz="1800" b="0" i="0" u="none" strike="noStrike" baseline="0" dirty="0" err="1">
                <a:latin typeface="ArialMT"/>
              </a:rPr>
              <a:t>consta</a:t>
            </a:r>
            <a:r>
              <a:rPr lang="en-US" sz="1800" b="0" i="0" u="none" strike="noStrike" baseline="0" dirty="0">
                <a:latin typeface="ArialMT"/>
              </a:rPr>
              <a:t> de </a:t>
            </a:r>
            <a:r>
              <a:rPr lang="en-US" sz="1800" b="0" i="0" u="none" strike="noStrike" baseline="0" dirty="0" err="1">
                <a:latin typeface="ArialMT"/>
              </a:rPr>
              <a:t>filas</a:t>
            </a:r>
            <a:r>
              <a:rPr lang="en-US" sz="1800" b="0" i="0" u="none" strike="noStrike" baseline="0" dirty="0">
                <a:latin typeface="ArialMT"/>
              </a:rPr>
              <a:t> </a:t>
            </a:r>
            <a:r>
              <a:rPr lang="en-US" sz="1800" b="0" i="0" u="none" strike="noStrike" baseline="0" dirty="0" err="1">
                <a:latin typeface="ArialMT"/>
              </a:rPr>
              <a:t>representadas</a:t>
            </a:r>
            <a:r>
              <a:rPr lang="en-US" sz="1800" b="0" i="0" u="none" strike="noStrike" baseline="0" dirty="0">
                <a:latin typeface="ArialMT"/>
              </a:rPr>
              <a:t> por </a:t>
            </a:r>
            <a:r>
              <a:rPr lang="en-US" sz="1800" b="0" i="0" u="none" strike="noStrike" baseline="0" dirty="0" err="1">
                <a:latin typeface="ArialMT"/>
              </a:rPr>
              <a:t>documentos</a:t>
            </a:r>
            <a:r>
              <a:rPr lang="en-US" sz="1800" b="0" i="0" u="none" strike="noStrike" baseline="0" dirty="0">
                <a:latin typeface="ArialMT"/>
              </a:rPr>
              <a:t> y </a:t>
            </a:r>
            <a:r>
              <a:rPr lang="en-US" sz="1800" b="0" i="0" u="none" strike="noStrike" baseline="0" dirty="0" err="1">
                <a:latin typeface="ArialMT"/>
              </a:rPr>
              <a:t>columnas</a:t>
            </a:r>
            <a:r>
              <a:rPr lang="en-US" sz="1800" b="0" i="0" u="none" strike="noStrike" baseline="0" dirty="0">
                <a:latin typeface="ArialMT"/>
              </a:rPr>
              <a:t> que </a:t>
            </a:r>
            <a:r>
              <a:rPr lang="es-ES" sz="1800" b="0" i="0" u="none" strike="noStrike" baseline="0" dirty="0">
                <a:latin typeface="ArialMT"/>
              </a:rPr>
              <a:t>representan términos, la relación entre documentos y términos se establece por </a:t>
            </a:r>
            <a:r>
              <a:rPr lang="en-US" sz="1800" b="0" i="0" u="none" strike="noStrike" baseline="0" dirty="0" err="1">
                <a:latin typeface="ArialMT"/>
              </a:rPr>
              <a:t>índices</a:t>
            </a:r>
            <a:r>
              <a:rPr lang="en-US" sz="1800" b="0" i="0" u="none" strike="noStrike" baseline="0" dirty="0">
                <a:latin typeface="ArialMT"/>
              </a:rPr>
              <a:t>.</a:t>
            </a:r>
          </a:p>
          <a:p>
            <a:pPr algn="l"/>
            <a:r>
              <a:rPr lang="es-ES" sz="1800" b="1" i="0" u="none" strike="noStrike" baseline="0" dirty="0">
                <a:latin typeface="ArialMT"/>
              </a:rPr>
              <a:t>Extracción de Conocimiento</a:t>
            </a:r>
            <a:r>
              <a:rPr lang="es-ES" sz="1800" b="0" i="0" u="none" strike="noStrike" baseline="0" dirty="0">
                <a:latin typeface="ArialMT"/>
              </a:rPr>
              <a:t>: extracción de patrones aplicando el TMD. Algunos de los métodos de extracción de conocimiento para la minería de texto son: predicción,</a:t>
            </a:r>
          </a:p>
          <a:p>
            <a:pPr algn="l"/>
            <a:r>
              <a:rPr lang="es-ES" sz="1800" b="0" i="0" u="none" strike="noStrike" baseline="0" dirty="0">
                <a:latin typeface="ArialMT"/>
              </a:rPr>
              <a:t>agrupación, asociación y análisis de tendencias.</a:t>
            </a:r>
            <a:endParaRPr lang="en-US" dirty="0"/>
          </a:p>
        </p:txBody>
      </p:sp>
      <p:sp>
        <p:nvSpPr>
          <p:cNvPr id="4" name="Marcador de número de diapositiva 3"/>
          <p:cNvSpPr>
            <a:spLocks noGrp="1"/>
          </p:cNvSpPr>
          <p:nvPr>
            <p:ph type="sldNum" sz="quarter" idx="5"/>
          </p:nvPr>
        </p:nvSpPr>
        <p:spPr/>
        <p:txBody>
          <a:bodyPr/>
          <a:lstStyle/>
          <a:p>
            <a:fld id="{6ACEFB1C-FD8F-4D84-9EB8-7A861EBBFCFF}" type="slidenum">
              <a:rPr lang="en-US" smtClean="0"/>
              <a:t>14</a:t>
            </a:fld>
            <a:endParaRPr lang="en-US"/>
          </a:p>
        </p:txBody>
      </p:sp>
    </p:spTree>
    <p:extLst>
      <p:ext uri="{BB962C8B-B14F-4D97-AF65-F5344CB8AC3E}">
        <p14:creationId xmlns:p14="http://schemas.microsoft.com/office/powerpoint/2010/main" val="4195398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sz="1800" b="1" i="0" u="none" strike="noStrike" baseline="0" dirty="0">
                <a:latin typeface="Arial-BoldMT"/>
              </a:rPr>
              <a:t>FASE 4: Desarrollo y evaluación de los modelos: </a:t>
            </a:r>
            <a:r>
              <a:rPr lang="es-ES" sz="1800" b="0" i="0" u="none" strike="noStrike" baseline="0" dirty="0">
                <a:latin typeface="ArialMT"/>
              </a:rPr>
              <a:t>se realiza la selección y se aplican </a:t>
            </a:r>
            <a:r>
              <a:rPr lang="en-US" sz="1800" b="0" i="0" u="none" strike="noStrike" baseline="0" dirty="0" err="1">
                <a:latin typeface="ArialMT"/>
              </a:rPr>
              <a:t>varias</a:t>
            </a:r>
            <a:r>
              <a:rPr lang="en-US" sz="1800" b="0" i="0" u="none" strike="noStrike" baseline="0" dirty="0">
                <a:latin typeface="ArialMT"/>
              </a:rPr>
              <a:t> </a:t>
            </a:r>
            <a:r>
              <a:rPr lang="en-US" sz="1800" b="0" i="0" u="none" strike="noStrike" baseline="0" dirty="0" err="1">
                <a:latin typeface="ArialMT"/>
              </a:rPr>
              <a:t>técnicas</a:t>
            </a:r>
            <a:r>
              <a:rPr lang="en-US" sz="1800" b="0" i="0" u="none" strike="noStrike" baseline="0" dirty="0">
                <a:latin typeface="ArialMT"/>
              </a:rPr>
              <a:t> de </a:t>
            </a:r>
            <a:r>
              <a:rPr lang="en-US" sz="1800" b="0" i="0" u="none" strike="noStrike" baseline="0" dirty="0" err="1">
                <a:latin typeface="ArialMT"/>
              </a:rPr>
              <a:t>modelado</a:t>
            </a:r>
            <a:r>
              <a:rPr lang="en-US" sz="1800" b="0" i="0" u="none" strike="noStrike" baseline="0" dirty="0">
                <a:latin typeface="ArialMT"/>
              </a:rPr>
              <a:t>.</a:t>
            </a:r>
            <a:endParaRPr lang="en-US" dirty="0"/>
          </a:p>
        </p:txBody>
      </p:sp>
      <p:sp>
        <p:nvSpPr>
          <p:cNvPr id="4" name="Marcador de número de diapositiva 3"/>
          <p:cNvSpPr>
            <a:spLocks noGrp="1"/>
          </p:cNvSpPr>
          <p:nvPr>
            <p:ph type="sldNum" sz="quarter" idx="5"/>
          </p:nvPr>
        </p:nvSpPr>
        <p:spPr/>
        <p:txBody>
          <a:bodyPr/>
          <a:lstStyle/>
          <a:p>
            <a:fld id="{6ACEFB1C-FD8F-4D84-9EB8-7A861EBBFCFF}" type="slidenum">
              <a:rPr lang="en-US" smtClean="0"/>
              <a:t>15</a:t>
            </a:fld>
            <a:endParaRPr lang="en-US"/>
          </a:p>
        </p:txBody>
      </p:sp>
    </p:spTree>
    <p:extLst>
      <p:ext uri="{BB962C8B-B14F-4D97-AF65-F5344CB8AC3E}">
        <p14:creationId xmlns:p14="http://schemas.microsoft.com/office/powerpoint/2010/main" val="1106347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effectLst/>
                <a:latin typeface="Arial" panose="020B0604020202020204" pitchFamily="34" charset="0"/>
              </a:rPr>
              <a:t>- precisión que representa el porcentaje total de elementos clasificados correctamente</a:t>
            </a:r>
          </a:p>
          <a:p>
            <a:pPr marL="171450" indent="-171450">
              <a:buFontTx/>
              <a:buChar char="-"/>
            </a:pPr>
            <a:r>
              <a:rPr lang="es-ES" b="0" i="0" dirty="0">
                <a:effectLst/>
                <a:latin typeface="Arial" panose="020B0604020202020204" pitchFamily="34" charset="0"/>
              </a:rPr>
              <a:t>métrica </a:t>
            </a:r>
            <a:r>
              <a:rPr lang="es-ES" b="0" i="0" dirty="0" err="1">
                <a:effectLst/>
                <a:latin typeface="Arial" panose="020B0604020202020204" pitchFamily="34" charset="0"/>
              </a:rPr>
              <a:t>recall</a:t>
            </a:r>
            <a:r>
              <a:rPr lang="es-ES" b="0" i="0" dirty="0">
                <a:effectLst/>
                <a:latin typeface="Arial" panose="020B0604020202020204" pitchFamily="34" charset="0"/>
              </a:rPr>
              <a:t> representa la capacidad de los modelos de clasificación en identificar todas la instancias positivas para cada clase es decir que porcentaje fueron clasificados correctamente</a:t>
            </a:r>
          </a:p>
          <a:p>
            <a:pPr marL="171450" indent="-171450">
              <a:buFontTx/>
              <a:buChar char="-"/>
            </a:pPr>
            <a:r>
              <a:rPr lang="es-ES" b="0" i="0" dirty="0">
                <a:effectLst/>
                <a:latin typeface="Arial" panose="020B0604020202020204" pitchFamily="34" charset="0"/>
              </a:rPr>
              <a:t>Métrica f1-score, es el promedio ponderado entre las métricas precisión y </a:t>
            </a:r>
            <a:r>
              <a:rPr lang="es-ES" b="0" i="0" dirty="0" err="1">
                <a:effectLst/>
                <a:latin typeface="Arial" panose="020B0604020202020204" pitchFamily="34" charset="0"/>
              </a:rPr>
              <a:t>recall</a:t>
            </a:r>
            <a:r>
              <a:rPr lang="es-ES" b="0" i="0" dirty="0">
                <a:effectLst/>
                <a:latin typeface="Arial" panose="020B0604020202020204" pitchFamily="34" charset="0"/>
              </a:rPr>
              <a:t> donde su valor va entre 0 y 1</a:t>
            </a:r>
            <a:endParaRPr lang="en-US" dirty="0"/>
          </a:p>
        </p:txBody>
      </p:sp>
      <p:sp>
        <p:nvSpPr>
          <p:cNvPr id="4" name="Marcador de número de diapositiva 3"/>
          <p:cNvSpPr>
            <a:spLocks noGrp="1"/>
          </p:cNvSpPr>
          <p:nvPr>
            <p:ph type="sldNum" sz="quarter" idx="5"/>
          </p:nvPr>
        </p:nvSpPr>
        <p:spPr/>
        <p:txBody>
          <a:bodyPr/>
          <a:lstStyle/>
          <a:p>
            <a:fld id="{6ACEFB1C-FD8F-4D84-9EB8-7A861EBBFCFF}" type="slidenum">
              <a:rPr lang="en-US" smtClean="0"/>
              <a:t>16</a:t>
            </a:fld>
            <a:endParaRPr lang="en-US"/>
          </a:p>
        </p:txBody>
      </p:sp>
    </p:spTree>
    <p:extLst>
      <p:ext uri="{BB962C8B-B14F-4D97-AF65-F5344CB8AC3E}">
        <p14:creationId xmlns:p14="http://schemas.microsoft.com/office/powerpoint/2010/main" val="3525096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sz="1800" b="1" i="0" u="none" strike="noStrike" baseline="0" dirty="0">
                <a:latin typeface="Arial-BoldMT"/>
              </a:rPr>
              <a:t>FASE 5: Evaluación de los resultados: </a:t>
            </a:r>
            <a:r>
              <a:rPr lang="es-ES" sz="1800" b="0" i="0" u="none" strike="noStrike" baseline="0" dirty="0">
                <a:latin typeface="ArialMT"/>
              </a:rPr>
              <a:t>se realiza la evaluación del modelo de acuerdo validación por parte de la persona experta en el tema de discapacidades en el que define que el modelo seleccionado SVM  realiza la clasificación correcta en la mayoría de discapacidades</a:t>
            </a:r>
            <a:endParaRPr lang="en-US" dirty="0"/>
          </a:p>
        </p:txBody>
      </p:sp>
      <p:sp>
        <p:nvSpPr>
          <p:cNvPr id="4" name="Marcador de número de diapositiva 3"/>
          <p:cNvSpPr>
            <a:spLocks noGrp="1"/>
          </p:cNvSpPr>
          <p:nvPr>
            <p:ph type="sldNum" sz="quarter" idx="5"/>
          </p:nvPr>
        </p:nvSpPr>
        <p:spPr/>
        <p:txBody>
          <a:bodyPr/>
          <a:lstStyle/>
          <a:p>
            <a:fld id="{6ACEFB1C-FD8F-4D84-9EB8-7A861EBBFCFF}" type="slidenum">
              <a:rPr lang="en-US" smtClean="0"/>
              <a:t>17</a:t>
            </a:fld>
            <a:endParaRPr lang="en-US"/>
          </a:p>
        </p:txBody>
      </p:sp>
    </p:spTree>
    <p:extLst>
      <p:ext uri="{BB962C8B-B14F-4D97-AF65-F5344CB8AC3E}">
        <p14:creationId xmlns:p14="http://schemas.microsoft.com/office/powerpoint/2010/main" val="396541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dirty="0"/>
              <a:t>De acuerdo a al </a:t>
            </a:r>
            <a:r>
              <a:rPr lang="es-ES" sz="1200" b="0" i="0" u="none" strike="noStrike" baseline="0" dirty="0">
                <a:latin typeface="ArialMT"/>
              </a:rPr>
              <a:t>El Instituto Nacional de Estadística y Censos (INEC) para el año 2020 se identifico </a:t>
            </a:r>
            <a:r>
              <a:rPr lang="es-419" sz="1200" b="0" i="0" u="none" strike="noStrike" baseline="0" dirty="0">
                <a:latin typeface="ArialMT"/>
              </a:rPr>
              <a:t>5 discapacidades existentes en el Ecuador, teniendo como mayor porcentaje la discapacidad física</a:t>
            </a:r>
            <a:endParaRPr lang="es-419" dirty="0"/>
          </a:p>
          <a:p>
            <a:endParaRPr lang="es-419" dirty="0"/>
          </a:p>
          <a:p>
            <a:endParaRPr lang="es-419" dirty="0"/>
          </a:p>
          <a:p>
            <a:endParaRPr lang="es-419" dirty="0"/>
          </a:p>
          <a:p>
            <a:endParaRPr lang="es-419" dirty="0"/>
          </a:p>
          <a:p>
            <a:endParaRPr lang="es-419" dirty="0"/>
          </a:p>
          <a:p>
            <a:r>
              <a:rPr lang="es-ES" sz="1800" b="0" i="0" u="none" strike="noStrike" baseline="0" dirty="0">
                <a:latin typeface="ArialMT"/>
              </a:rPr>
              <a:t>.</a:t>
            </a:r>
            <a:endParaRPr lang="es-419" dirty="0"/>
          </a:p>
          <a:p>
            <a:endParaRPr lang="es-419" dirty="0"/>
          </a:p>
          <a:p>
            <a:endParaRPr lang="es-419" dirty="0"/>
          </a:p>
          <a:p>
            <a:pPr marL="0" marR="0" lvl="0" indent="0" algn="l" defTabSz="914400" rtl="0" eaLnBrk="1" fontAlgn="auto" latinLnBrk="0" hangingPunct="1">
              <a:lnSpc>
                <a:spcPct val="100000"/>
              </a:lnSpc>
              <a:spcBef>
                <a:spcPts val="0"/>
              </a:spcBef>
              <a:spcAft>
                <a:spcPts val="0"/>
              </a:spcAft>
              <a:buClrTx/>
              <a:buSzTx/>
              <a:buFontTx/>
              <a:buNone/>
              <a:tabLst/>
              <a:defRPr/>
            </a:pPr>
            <a:r>
              <a:rPr lang="es-419" sz="1200" dirty="0"/>
              <a:t>Discapacidad Física presenta mayor porcentaje en la discapacidad identificada en el Ecuador</a:t>
            </a:r>
          </a:p>
          <a:p>
            <a:endParaRPr lang="es-419" dirty="0"/>
          </a:p>
          <a:p>
            <a:endParaRPr lang="es-419" dirty="0"/>
          </a:p>
          <a:p>
            <a:endParaRPr lang="es-419" dirty="0"/>
          </a:p>
          <a:p>
            <a:endParaRPr lang="es-419" dirty="0"/>
          </a:p>
          <a:p>
            <a:endParaRPr lang="es-419" dirty="0"/>
          </a:p>
          <a:p>
            <a:endParaRPr lang="es-419" dirty="0"/>
          </a:p>
          <a:p>
            <a:r>
              <a:rPr lang="es-419" dirty="0"/>
              <a:t>Objetivo es ofrecer una mayor experiencia ……. </a:t>
            </a:r>
          </a:p>
          <a:p>
            <a:r>
              <a:rPr lang="es-419" dirty="0"/>
              <a:t>En país existe ……. Colocar datos relevantes ……………… </a:t>
            </a:r>
          </a:p>
          <a:p>
            <a:r>
              <a:rPr lang="es-419" dirty="0"/>
              <a:t>Colocar la semaforización de cuanto a las tablas </a:t>
            </a:r>
          </a:p>
          <a:p>
            <a:r>
              <a:rPr lang="es-419" dirty="0"/>
              <a:t>Primera tabla con conclusiones</a:t>
            </a:r>
            <a:endParaRPr lang="en-US" dirty="0"/>
          </a:p>
        </p:txBody>
      </p:sp>
      <p:sp>
        <p:nvSpPr>
          <p:cNvPr id="4" name="Marcador de número de diapositiva 3"/>
          <p:cNvSpPr>
            <a:spLocks noGrp="1"/>
          </p:cNvSpPr>
          <p:nvPr>
            <p:ph type="sldNum" sz="quarter" idx="5"/>
          </p:nvPr>
        </p:nvSpPr>
        <p:spPr/>
        <p:txBody>
          <a:bodyPr/>
          <a:lstStyle/>
          <a:p>
            <a:fld id="{6ACEFB1C-FD8F-4D84-9EB8-7A861EBBFCFF}" type="slidenum">
              <a:rPr lang="en-US" smtClean="0"/>
              <a:t>3</a:t>
            </a:fld>
            <a:endParaRPr lang="en-US"/>
          </a:p>
        </p:txBody>
      </p:sp>
    </p:spTree>
    <p:extLst>
      <p:ext uri="{BB962C8B-B14F-4D97-AF65-F5344CB8AC3E}">
        <p14:creationId xmlns:p14="http://schemas.microsoft.com/office/powerpoint/2010/main" val="4261773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750" indent="-285750" algn="l">
              <a:buFont typeface="Wingdings" panose="05000000000000000000" pitchFamily="2" charset="2"/>
              <a:buChar char="§"/>
            </a:pPr>
            <a:r>
              <a:rPr lang="en-US" sz="1800" b="0" i="0" u="none" strike="noStrike" baseline="0" dirty="0">
                <a:latin typeface="ArialMT"/>
              </a:rPr>
              <a:t>Como se </a:t>
            </a:r>
            <a:r>
              <a:rPr lang="es-ES" sz="1800" b="0" i="0" u="none" strike="noStrike" baseline="0" dirty="0">
                <a:latin typeface="ArialMT"/>
              </a:rPr>
              <a:t>puede identificar el grupo etario que presenta mayor porcentaje en tener algún tipo de discapacidad está en una edad entre 25 y 64 años representado mas del 50 % </a:t>
            </a:r>
          </a:p>
          <a:p>
            <a:pPr marL="285750" indent="-285750" algn="l">
              <a:buFont typeface="Wingdings" panose="05000000000000000000" pitchFamily="2" charset="2"/>
              <a:buChar char="§"/>
            </a:pPr>
            <a:r>
              <a:rPr lang="es-ES" sz="1800" b="0" i="0" u="none" strike="noStrike" baseline="0" dirty="0">
                <a:latin typeface="ArialMT"/>
              </a:rPr>
              <a:t>El Instituto Nacional de Estadística y Censos (INEC), generó información sobre tecnologías de la información y la comunicación (TIC) al 2020 en el que muestra que el grupo etario que tiene un teléfono inteligente activo con información al año 2020 se encuentra entre los 25 y 34 años.</a:t>
            </a:r>
            <a:endParaRPr lang="es-419" dirty="0"/>
          </a:p>
          <a:p>
            <a:endParaRPr lang="es-419" dirty="0"/>
          </a:p>
          <a:p>
            <a:endParaRPr lang="es-419" dirty="0"/>
          </a:p>
          <a:p>
            <a:r>
              <a:rPr lang="es-419" dirty="0"/>
              <a:t>Objetivo es ofrecer una mayor experiencia ……. </a:t>
            </a:r>
          </a:p>
          <a:p>
            <a:r>
              <a:rPr lang="es-419" dirty="0"/>
              <a:t>En país existe ……. Colocar datos relevantes ……………… </a:t>
            </a:r>
          </a:p>
          <a:p>
            <a:r>
              <a:rPr lang="es-419" dirty="0"/>
              <a:t>Colocar la semaforización de cuanto a las tablas </a:t>
            </a:r>
          </a:p>
          <a:p>
            <a:r>
              <a:rPr lang="es-419" dirty="0"/>
              <a:t>Primera tabla con conclusiones</a:t>
            </a:r>
            <a:endParaRPr lang="en-US" dirty="0"/>
          </a:p>
        </p:txBody>
      </p:sp>
      <p:sp>
        <p:nvSpPr>
          <p:cNvPr id="4" name="Marcador de número de diapositiva 3"/>
          <p:cNvSpPr>
            <a:spLocks noGrp="1"/>
          </p:cNvSpPr>
          <p:nvPr>
            <p:ph type="sldNum" sz="quarter" idx="5"/>
          </p:nvPr>
        </p:nvSpPr>
        <p:spPr/>
        <p:txBody>
          <a:bodyPr/>
          <a:lstStyle/>
          <a:p>
            <a:fld id="{6ACEFB1C-FD8F-4D84-9EB8-7A861EBBFCFF}" type="slidenum">
              <a:rPr lang="en-US" smtClean="0"/>
              <a:t>4</a:t>
            </a:fld>
            <a:endParaRPr lang="en-US"/>
          </a:p>
        </p:txBody>
      </p:sp>
    </p:spTree>
    <p:extLst>
      <p:ext uri="{BB962C8B-B14F-4D97-AF65-F5344CB8AC3E}">
        <p14:creationId xmlns:p14="http://schemas.microsoft.com/office/powerpoint/2010/main" val="1664931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Los dispositivos móviles son la industria de mayor crecimiento, ofreciendo el uso de aplicaciones móviles de acuerdo con las necesidades de los usuarios,</a:t>
            </a:r>
          </a:p>
          <a:p>
            <a:pPr algn="l"/>
            <a:r>
              <a:rPr lang="en-US" sz="1800" b="1" i="0" u="none" strike="noStrike" baseline="0" dirty="0" err="1">
                <a:latin typeface="ArialMT"/>
              </a:rPr>
              <a:t>Discapacidad</a:t>
            </a:r>
            <a:r>
              <a:rPr lang="en-US" sz="1800" b="1" i="0" u="none" strike="noStrike" baseline="0" dirty="0">
                <a:latin typeface="ArialMT"/>
              </a:rPr>
              <a:t> visual</a:t>
            </a:r>
            <a:r>
              <a:rPr lang="en-US" sz="1800" b="0" i="0" u="none" strike="noStrike" baseline="0" dirty="0">
                <a:latin typeface="ArialMT"/>
              </a:rPr>
              <a:t>: </a:t>
            </a:r>
            <a:r>
              <a:rPr lang="en-US" sz="1800" b="0" i="0" u="none" strike="noStrike" baseline="0" dirty="0" err="1">
                <a:latin typeface="ArialMT"/>
              </a:rPr>
              <a:t>pérdida</a:t>
            </a:r>
            <a:r>
              <a:rPr lang="en-US" sz="1800" b="0" i="0" u="none" strike="noStrike" baseline="0" dirty="0">
                <a:latin typeface="ArialMT"/>
              </a:rPr>
              <a:t> </a:t>
            </a:r>
            <a:r>
              <a:rPr lang="en-US" sz="1800" b="0" i="0" u="none" strike="noStrike" baseline="0" dirty="0" err="1">
                <a:latin typeface="ArialMT"/>
              </a:rPr>
              <a:t>parcial</a:t>
            </a:r>
            <a:r>
              <a:rPr lang="en-US" sz="1800" b="0" i="0" u="none" strike="noStrike" baseline="0" dirty="0">
                <a:latin typeface="ArialMT"/>
              </a:rPr>
              <a:t> o total de la vista, </a:t>
            </a:r>
            <a:r>
              <a:rPr lang="en-US" sz="1800" b="0" i="0" u="none" strike="noStrike" baseline="0" dirty="0" err="1">
                <a:latin typeface="ArialMT"/>
              </a:rPr>
              <a:t>ceguera</a:t>
            </a:r>
            <a:r>
              <a:rPr lang="en-US" sz="1800" b="0" i="0" u="none" strike="noStrike" baseline="0" dirty="0">
                <a:latin typeface="ArialMT"/>
              </a:rPr>
              <a:t>.</a:t>
            </a:r>
          </a:p>
          <a:p>
            <a:pPr algn="l"/>
            <a:r>
              <a:rPr lang="en-US" sz="1800" b="1" i="0" u="none" strike="noStrike" baseline="0" dirty="0" err="1">
                <a:latin typeface="ArialMT"/>
              </a:rPr>
              <a:t>Discapacidad</a:t>
            </a:r>
            <a:r>
              <a:rPr lang="en-US" sz="1800" b="1" i="0" u="none" strike="noStrike" baseline="0" dirty="0">
                <a:latin typeface="ArialMT"/>
              </a:rPr>
              <a:t> </a:t>
            </a:r>
            <a:r>
              <a:rPr lang="en-US" sz="1800" b="1" i="0" u="none" strike="noStrike" baseline="0" dirty="0" err="1">
                <a:latin typeface="ArialMT"/>
              </a:rPr>
              <a:t>auditiva</a:t>
            </a:r>
            <a:r>
              <a:rPr lang="en-US" sz="1800" b="1" i="0" u="none" strike="noStrike" baseline="0" dirty="0">
                <a:latin typeface="ArialMT"/>
              </a:rPr>
              <a:t>: </a:t>
            </a:r>
            <a:r>
              <a:rPr lang="en-US" sz="1800" b="0" i="0" u="none" strike="noStrike" baseline="0" dirty="0" err="1">
                <a:latin typeface="ArialMT"/>
              </a:rPr>
              <a:t>pérdida</a:t>
            </a:r>
            <a:r>
              <a:rPr lang="en-US" sz="1800" b="0" i="0" u="none" strike="noStrike" baseline="0" dirty="0">
                <a:latin typeface="ArialMT"/>
              </a:rPr>
              <a:t> </a:t>
            </a:r>
            <a:r>
              <a:rPr lang="en-US" sz="1800" b="0" i="0" u="none" strike="noStrike" baseline="0" dirty="0" err="1">
                <a:latin typeface="ArialMT"/>
              </a:rPr>
              <a:t>parcial</a:t>
            </a:r>
            <a:r>
              <a:rPr lang="en-US" sz="1800" b="0" i="0" u="none" strike="noStrike" baseline="0" dirty="0">
                <a:latin typeface="ArialMT"/>
              </a:rPr>
              <a:t> o total de la </a:t>
            </a:r>
            <a:r>
              <a:rPr lang="en-US" sz="1800" b="0" i="0" u="none" strike="noStrike" baseline="0" dirty="0" err="1">
                <a:latin typeface="ArialMT"/>
              </a:rPr>
              <a:t>audición</a:t>
            </a:r>
            <a:r>
              <a:rPr lang="en-US" sz="1800" b="0" i="0" u="none" strike="noStrike" baseline="0" dirty="0">
                <a:latin typeface="ArialMT"/>
              </a:rPr>
              <a:t>, </a:t>
            </a:r>
            <a:r>
              <a:rPr lang="en-US" sz="1800" b="0" i="0" u="none" strike="noStrike" baseline="0" dirty="0" err="1">
                <a:latin typeface="ArialMT"/>
              </a:rPr>
              <a:t>sordera,pérdida</a:t>
            </a:r>
            <a:r>
              <a:rPr lang="en-US" sz="1800" b="0" i="0" u="none" strike="noStrike" baseline="0" dirty="0">
                <a:latin typeface="ArialMT"/>
              </a:rPr>
              <a:t> </a:t>
            </a:r>
            <a:r>
              <a:rPr lang="en-US" sz="1800" b="0" i="0" u="none" strike="noStrike" baseline="0" dirty="0" err="1">
                <a:latin typeface="ArialMT"/>
              </a:rPr>
              <a:t>auditiva</a:t>
            </a:r>
            <a:r>
              <a:rPr lang="en-US" sz="1800" b="0" i="0" u="none" strike="noStrike" baseline="0" dirty="0">
                <a:latin typeface="ArialMT"/>
              </a:rPr>
              <a:t>, </a:t>
            </a:r>
            <a:r>
              <a:rPr lang="es-ES" sz="1800" b="0" i="0" u="none" strike="noStrike" baseline="0" dirty="0">
                <a:latin typeface="ArialMT"/>
              </a:rPr>
              <a:t>convirtiéndose el lenguaje de señas el medio de comunicación y lengua materna</a:t>
            </a:r>
          </a:p>
          <a:p>
            <a:pPr algn="l"/>
            <a:r>
              <a:rPr lang="es-ES" sz="1800" b="0" i="0" u="none" strike="noStrike" baseline="0" dirty="0">
                <a:latin typeface="ArialMT"/>
              </a:rPr>
              <a:t>para las personas que presenta este tipo de discapacidad.</a:t>
            </a:r>
          </a:p>
          <a:p>
            <a:pPr algn="l"/>
            <a:r>
              <a:rPr lang="es-ES" sz="1800" b="1" i="0" u="none" strike="noStrike" baseline="0" dirty="0">
                <a:latin typeface="ArialMT"/>
              </a:rPr>
              <a:t>Discapacidad del habla: </a:t>
            </a:r>
            <a:r>
              <a:rPr lang="es-ES" sz="1800" b="0" i="0" u="none" strike="noStrike" baseline="0" dirty="0">
                <a:latin typeface="ArialMT"/>
              </a:rPr>
              <a:t>dificultad con la comunicación vocal, que incluyen: falta del habla, dificultad para hablar, ronquera, tartamudeo o habla rápida.</a:t>
            </a:r>
          </a:p>
          <a:p>
            <a:pPr algn="l"/>
            <a:r>
              <a:rPr lang="en-US" sz="1800" b="1" i="0" u="none" strike="noStrike" baseline="0" dirty="0" err="1">
                <a:latin typeface="ArialMT"/>
              </a:rPr>
              <a:t>Discapacidad</a:t>
            </a:r>
            <a:r>
              <a:rPr lang="en-US" sz="1800" b="1" i="0" u="none" strike="noStrike" baseline="0" dirty="0">
                <a:latin typeface="ArialMT"/>
              </a:rPr>
              <a:t> </a:t>
            </a:r>
            <a:r>
              <a:rPr lang="en-US" sz="1800" b="1" i="0" u="none" strike="noStrike" baseline="0" dirty="0" err="1">
                <a:latin typeface="ArialMT"/>
              </a:rPr>
              <a:t>motora</a:t>
            </a:r>
            <a:r>
              <a:rPr lang="en-US" sz="1800" b="1" i="0" u="none" strike="noStrike" baseline="0" dirty="0">
                <a:latin typeface="ArialMT"/>
              </a:rPr>
              <a:t>: </a:t>
            </a:r>
            <a:r>
              <a:rPr lang="en-US" sz="1800" b="0" i="0" u="none" strike="noStrike" baseline="0" dirty="0">
                <a:latin typeface="ArialMT"/>
              </a:rPr>
              <a:t>no </a:t>
            </a:r>
            <a:r>
              <a:rPr lang="en-US" sz="1800" b="0" i="0" u="none" strike="noStrike" baseline="0" dirty="0" err="1">
                <a:latin typeface="ArialMT"/>
              </a:rPr>
              <a:t>poder</a:t>
            </a:r>
            <a:r>
              <a:rPr lang="en-US" sz="1800" b="0" i="0" u="none" strike="noStrike" baseline="0" dirty="0">
                <a:latin typeface="ArialMT"/>
              </a:rPr>
              <a:t> </a:t>
            </a:r>
            <a:r>
              <a:rPr lang="en-US" sz="1800" b="0" i="0" u="none" strike="noStrike" baseline="0" dirty="0" err="1">
                <a:latin typeface="ArialMT"/>
              </a:rPr>
              <a:t>controlar</a:t>
            </a:r>
            <a:r>
              <a:rPr lang="en-US" sz="1800" b="0" i="0" u="none" strike="noStrike" baseline="0" dirty="0">
                <a:latin typeface="ArialMT"/>
              </a:rPr>
              <a:t> </a:t>
            </a:r>
            <a:r>
              <a:rPr lang="en-US" sz="1800" b="0" i="0" u="none" strike="noStrike" baseline="0" dirty="0" err="1">
                <a:latin typeface="ArialMT"/>
              </a:rPr>
              <a:t>movimientos</a:t>
            </a:r>
            <a:r>
              <a:rPr lang="en-US" sz="1800" b="0" i="0" u="none" strike="noStrike" baseline="0" dirty="0">
                <a:latin typeface="ArialMT"/>
              </a:rPr>
              <a:t> no </a:t>
            </a:r>
            <a:r>
              <a:rPr lang="en-US" sz="1800" b="0" i="0" u="none" strike="noStrike" baseline="0" dirty="0" err="1">
                <a:latin typeface="ArialMT"/>
              </a:rPr>
              <a:t>deseados</a:t>
            </a:r>
            <a:r>
              <a:rPr lang="en-US" sz="1800" b="0" i="0" u="none" strike="noStrike" baseline="0" dirty="0">
                <a:latin typeface="ArialMT"/>
              </a:rPr>
              <a:t>, </a:t>
            </a:r>
            <a:r>
              <a:rPr lang="en-US" sz="1800" b="0" i="0" u="none" strike="noStrike" baseline="0" dirty="0" err="1">
                <a:latin typeface="ArialMT"/>
              </a:rPr>
              <a:t>falta</a:t>
            </a:r>
            <a:r>
              <a:rPr lang="en-US" sz="1800" b="0" i="0" u="none" strike="noStrike" baseline="0" dirty="0">
                <a:latin typeface="ArialMT"/>
              </a:rPr>
              <a:t> de </a:t>
            </a:r>
            <a:r>
              <a:rPr lang="en-US" sz="1800" b="0" i="0" u="none" strike="noStrike" baseline="0" dirty="0" err="1">
                <a:latin typeface="ArialMT"/>
              </a:rPr>
              <a:t>movimientos</a:t>
            </a:r>
            <a:r>
              <a:rPr lang="en-US" sz="1800" b="0" i="0" u="none" strike="noStrike" baseline="0" dirty="0">
                <a:latin typeface="ArialMT"/>
              </a:rPr>
              <a:t> o </a:t>
            </a:r>
            <a:r>
              <a:rPr lang="en-US" sz="1800" b="0" i="0" u="none" strike="noStrike" baseline="0" dirty="0" err="1">
                <a:latin typeface="ArialMT"/>
              </a:rPr>
              <a:t>falta</a:t>
            </a:r>
            <a:r>
              <a:rPr lang="en-US" sz="1800" b="0" i="0" u="none" strike="noStrike" baseline="0" dirty="0">
                <a:latin typeface="ArialMT"/>
              </a:rPr>
              <a:t> de </a:t>
            </a:r>
            <a:r>
              <a:rPr lang="en-US" sz="1800" b="0" i="0" u="none" strike="noStrike" baseline="0" dirty="0" err="1">
                <a:latin typeface="ArialMT"/>
              </a:rPr>
              <a:t>extremidades</a:t>
            </a:r>
            <a:r>
              <a:rPr lang="en-US" sz="1800" b="0" i="0" u="none" strike="noStrike" baseline="0" dirty="0">
                <a:latin typeface="ArialMT"/>
              </a:rPr>
              <a:t>.</a:t>
            </a:r>
          </a:p>
          <a:p>
            <a:pPr algn="l"/>
            <a:r>
              <a:rPr lang="es-ES" sz="1800" b="1" i="0" u="none" strike="noStrike" baseline="0" dirty="0">
                <a:latin typeface="ArialMT"/>
              </a:rPr>
              <a:t>Discapacidad cognitiva: </a:t>
            </a:r>
            <a:r>
              <a:rPr lang="es-ES" sz="1800" b="0" i="0" u="none" strike="noStrike" baseline="0" dirty="0">
                <a:latin typeface="ArialMT"/>
              </a:rPr>
              <a:t>dificultad en tareas metales leves o profundas que incluyen dificultad en la memoria, atención, lectura, comprensión lingüística y verbal,</a:t>
            </a:r>
          </a:p>
          <a:p>
            <a:pPr algn="l"/>
            <a:r>
              <a:rPr lang="en-US" sz="1800" b="0" i="0" u="none" strike="noStrike" baseline="0" dirty="0" err="1">
                <a:latin typeface="ArialMT"/>
              </a:rPr>
              <a:t>comprensión</a:t>
            </a:r>
            <a:r>
              <a:rPr lang="en-US" sz="1800" b="0" i="0" u="none" strike="noStrike" baseline="0" dirty="0">
                <a:latin typeface="ArialMT"/>
              </a:rPr>
              <a:t> </a:t>
            </a:r>
            <a:r>
              <a:rPr lang="en-US" sz="1800" b="0" i="0" u="none" strike="noStrike" baseline="0" dirty="0" err="1">
                <a:latin typeface="ArialMT"/>
              </a:rPr>
              <a:t>matemática</a:t>
            </a:r>
            <a:r>
              <a:rPr lang="en-US" sz="1800" b="0" i="0" u="none" strike="noStrike" baseline="0" dirty="0">
                <a:latin typeface="ArialMT"/>
              </a:rPr>
              <a:t> y visual.</a:t>
            </a:r>
          </a:p>
          <a:p>
            <a:pPr algn="l"/>
            <a:r>
              <a:rPr lang="es-ES" sz="1800" b="1" i="0" u="none" strike="noStrike" baseline="0" dirty="0">
                <a:latin typeface="ArialMT"/>
              </a:rPr>
              <a:t>Discapacidad psicosocial: </a:t>
            </a:r>
            <a:r>
              <a:rPr lang="es-ES" sz="1800" b="0" i="0" u="none" strike="noStrike" baseline="0" dirty="0">
                <a:latin typeface="ArialMT"/>
              </a:rPr>
              <a:t>condición de salud mental que afecta al 25 % de personas como son: esquizofrenia, depresión, psicosis, epilepsia, trastorno de estrés</a:t>
            </a:r>
          </a:p>
          <a:p>
            <a:pPr algn="l"/>
            <a:r>
              <a:rPr lang="en-US" sz="1800" b="0" i="0" u="none" strike="noStrike" baseline="0" dirty="0" err="1">
                <a:latin typeface="ArialMT"/>
              </a:rPr>
              <a:t>postraumático</a:t>
            </a:r>
            <a:r>
              <a:rPr lang="en-US" sz="1800" b="0" i="0" u="none" strike="noStrike" baseline="0" dirty="0">
                <a:latin typeface="ArialMT"/>
              </a:rPr>
              <a:t> y </a:t>
            </a:r>
            <a:r>
              <a:rPr lang="en-US" sz="1800" b="0" i="0" u="none" strike="noStrike" baseline="0" dirty="0" err="1">
                <a:latin typeface="ArialMT"/>
              </a:rPr>
              <a:t>demencia</a:t>
            </a:r>
            <a:r>
              <a:rPr lang="en-US" sz="1800" b="0" i="0" u="none" strike="noStrike" baseline="0" dirty="0">
                <a:latin typeface="ArialMT"/>
              </a:rPr>
              <a:t>.</a:t>
            </a:r>
          </a:p>
          <a:p>
            <a:pPr algn="l"/>
            <a:r>
              <a:rPr lang="en-US" sz="1800" b="1" i="0" u="none" strike="noStrike" baseline="0" dirty="0" err="1">
                <a:latin typeface="ArialMT"/>
              </a:rPr>
              <a:t>Problemas</a:t>
            </a:r>
            <a:r>
              <a:rPr lang="en-US" sz="1800" b="1" i="0" u="none" strike="noStrike" baseline="0" dirty="0">
                <a:latin typeface="ArialMT"/>
              </a:rPr>
              <a:t> de </a:t>
            </a:r>
            <a:r>
              <a:rPr lang="en-US" sz="1800" b="1" i="0" u="none" strike="noStrike" baseline="0" dirty="0" err="1">
                <a:latin typeface="ArialMT"/>
              </a:rPr>
              <a:t>idioma</a:t>
            </a:r>
            <a:r>
              <a:rPr lang="en-US" sz="1800" b="1" i="0" u="none" strike="noStrike" baseline="0" dirty="0">
                <a:latin typeface="ArialMT"/>
              </a:rPr>
              <a:t>: </a:t>
            </a:r>
            <a:r>
              <a:rPr lang="en-US" sz="1800" b="0" i="0" u="none" strike="noStrike" baseline="0" dirty="0" err="1">
                <a:latin typeface="ArialMT"/>
              </a:rPr>
              <a:t>problemas</a:t>
            </a:r>
            <a:r>
              <a:rPr lang="en-US" sz="1800" b="0" i="0" u="none" strike="noStrike" baseline="0" dirty="0">
                <a:latin typeface="ArialMT"/>
              </a:rPr>
              <a:t> de </a:t>
            </a:r>
            <a:r>
              <a:rPr lang="en-US" sz="1800" b="0" i="0" u="none" strike="noStrike" baseline="0" dirty="0" err="1">
                <a:latin typeface="ArialMT"/>
              </a:rPr>
              <a:t>estudiantes</a:t>
            </a:r>
            <a:r>
              <a:rPr lang="en-US" sz="1800" b="0" i="0" u="none" strike="noStrike" baseline="0" dirty="0">
                <a:latin typeface="ArialMT"/>
              </a:rPr>
              <a:t> que toman </a:t>
            </a:r>
            <a:r>
              <a:rPr lang="en-US" sz="1800" b="0" i="0" u="none" strike="noStrike" baseline="0" dirty="0" err="1">
                <a:latin typeface="ArialMT"/>
              </a:rPr>
              <a:t>cursos</a:t>
            </a:r>
            <a:r>
              <a:rPr lang="en-US" sz="1800" b="0" i="0" u="none" strike="noStrike" baseline="0" dirty="0">
                <a:latin typeface="ArialMT"/>
              </a:rPr>
              <a:t> de </a:t>
            </a:r>
            <a:r>
              <a:rPr lang="en-US" sz="1800" b="0" i="0" u="none" strike="noStrike" baseline="0" dirty="0" err="1">
                <a:latin typeface="ArialMT"/>
              </a:rPr>
              <a:t>idiomas</a:t>
            </a:r>
            <a:r>
              <a:rPr lang="en-US" sz="1800" b="0" i="0" u="none" strike="noStrike" baseline="0" dirty="0">
                <a:latin typeface="ArialMT"/>
              </a:rPr>
              <a:t> </a:t>
            </a:r>
            <a:r>
              <a:rPr lang="en-US" sz="1800" b="0" i="0" u="none" strike="noStrike" baseline="0" dirty="0" err="1">
                <a:latin typeface="ArialMT"/>
              </a:rPr>
              <a:t>diferente</a:t>
            </a:r>
            <a:r>
              <a:rPr lang="en-US" sz="1800" b="0" i="0" u="none" strike="noStrike" baseline="0" dirty="0">
                <a:latin typeface="ArialMT"/>
              </a:rPr>
              <a:t> al </a:t>
            </a:r>
            <a:r>
              <a:rPr lang="en-US" sz="1800" b="0" i="0" u="none" strike="noStrike" baseline="0" dirty="0" err="1">
                <a:latin typeface="ArialMT"/>
              </a:rPr>
              <a:t>nativo</a:t>
            </a:r>
            <a:r>
              <a:rPr lang="en-US" sz="1800" b="0" i="0" u="none" strike="noStrike" baseline="0" dirty="0">
                <a:latin typeface="ArialMT"/>
              </a:rPr>
              <a:t>.</a:t>
            </a:r>
          </a:p>
          <a:p>
            <a:pPr algn="l"/>
            <a:r>
              <a:rPr lang="en-US" sz="1800" b="1" i="0" u="none" strike="noStrike" baseline="0" dirty="0" err="1">
                <a:latin typeface="ArialMT"/>
              </a:rPr>
              <a:t>Consideraciones</a:t>
            </a:r>
            <a:r>
              <a:rPr lang="en-US" sz="1800" b="1" i="0" u="none" strike="noStrike" baseline="0" dirty="0">
                <a:latin typeface="ArialMT"/>
              </a:rPr>
              <a:t> </a:t>
            </a:r>
            <a:r>
              <a:rPr lang="en-US" sz="1800" b="1" i="0" u="none" strike="noStrike" baseline="0" dirty="0" err="1">
                <a:latin typeface="ArialMT"/>
              </a:rPr>
              <a:t>culturales</a:t>
            </a:r>
            <a:r>
              <a:rPr lang="en-US" sz="1800" b="1" i="0" u="none" strike="noStrike" baseline="0" dirty="0">
                <a:latin typeface="ArialMT"/>
              </a:rPr>
              <a:t>: </a:t>
            </a:r>
            <a:r>
              <a:rPr lang="en-US" sz="1800" b="0" i="0" u="none" strike="noStrike" baseline="0" dirty="0" err="1">
                <a:latin typeface="ArialMT"/>
              </a:rPr>
              <a:t>dificultades</a:t>
            </a:r>
            <a:r>
              <a:rPr lang="en-US" sz="1800" b="0" i="0" u="none" strike="noStrike" baseline="0" dirty="0">
                <a:latin typeface="ArialMT"/>
              </a:rPr>
              <a:t> </a:t>
            </a:r>
            <a:r>
              <a:rPr lang="en-US" sz="1800" b="0" i="0" u="none" strike="noStrike" baseline="0" dirty="0" err="1">
                <a:latin typeface="ArialMT"/>
              </a:rPr>
              <a:t>derivadas</a:t>
            </a:r>
            <a:r>
              <a:rPr lang="en-US" sz="1800" b="0" i="0" u="none" strike="noStrike" baseline="0" dirty="0">
                <a:latin typeface="ArialMT"/>
              </a:rPr>
              <a:t> de </a:t>
            </a:r>
            <a:r>
              <a:rPr lang="en-US" sz="1800" b="0" i="0" u="none" strike="noStrike" baseline="0" dirty="0" err="1">
                <a:latin typeface="ArialMT"/>
              </a:rPr>
              <a:t>factores</a:t>
            </a:r>
            <a:r>
              <a:rPr lang="en-US" sz="1800" b="0" i="0" u="none" strike="noStrike" baseline="0" dirty="0">
                <a:latin typeface="ArialMT"/>
              </a:rPr>
              <a:t> </a:t>
            </a:r>
            <a:r>
              <a:rPr lang="en-US" sz="1800" b="0" i="0" u="none" strike="noStrike" baseline="0" dirty="0" err="1">
                <a:latin typeface="ArialMT"/>
              </a:rPr>
              <a:t>culturales</a:t>
            </a:r>
            <a:r>
              <a:rPr lang="en-US" sz="1800" b="0" i="0" u="none" strike="noStrike" baseline="0" dirty="0">
                <a:latin typeface="ArialMT"/>
              </a:rPr>
              <a:t> y </a:t>
            </a:r>
            <a:r>
              <a:rPr lang="en-US" sz="1800" b="0" i="0" u="none" strike="noStrike" baseline="0" dirty="0" err="1">
                <a:latin typeface="ArialMT"/>
              </a:rPr>
              <a:t>religiosos</a:t>
            </a:r>
            <a:endParaRPr lang="en-US" sz="1200" dirty="0"/>
          </a:p>
          <a:p>
            <a:endParaRPr lang="en-US" dirty="0"/>
          </a:p>
        </p:txBody>
      </p:sp>
      <p:sp>
        <p:nvSpPr>
          <p:cNvPr id="4" name="Marcador de número de diapositiva 3"/>
          <p:cNvSpPr>
            <a:spLocks noGrp="1"/>
          </p:cNvSpPr>
          <p:nvPr>
            <p:ph type="sldNum" sz="quarter" idx="5"/>
          </p:nvPr>
        </p:nvSpPr>
        <p:spPr/>
        <p:txBody>
          <a:bodyPr/>
          <a:lstStyle/>
          <a:p>
            <a:fld id="{6ACEFB1C-FD8F-4D84-9EB8-7A861EBBFCFF}" type="slidenum">
              <a:rPr lang="en-US" smtClean="0"/>
              <a:t>5</a:t>
            </a:fld>
            <a:endParaRPr lang="en-US"/>
          </a:p>
        </p:txBody>
      </p:sp>
    </p:spTree>
    <p:extLst>
      <p:ext uri="{BB962C8B-B14F-4D97-AF65-F5344CB8AC3E}">
        <p14:creationId xmlns:p14="http://schemas.microsoft.com/office/powerpoint/2010/main" val="544763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effectLst/>
                <a:latin typeface="Arial" panose="020B0604020202020204" pitchFamily="34" charset="0"/>
              </a:rPr>
              <a:t>El desarrollo de estas aplicaciones en los últimos años se ha enfocado en los sistemas operativos que abarcan el mayor porcentaje de uso en el mercado, estos son Android con el 72,4% e iOS con el 26,42% [2]. Para cada sistema operativo existe una tienda de sus aplicaciones, para Android - Google Play y para iOS - App Store.</a:t>
            </a:r>
            <a:br>
              <a:rPr lang="es-ES" dirty="0"/>
            </a:br>
            <a:endParaRPr lang="es-ES" dirty="0"/>
          </a:p>
          <a:p>
            <a:r>
              <a:rPr lang="es-ES" b="0" i="0" dirty="0">
                <a:effectLst/>
                <a:latin typeface="Arial" panose="020B0604020202020204" pitchFamily="34" charset="0"/>
              </a:rPr>
              <a:t>Las aplicaciones móviles se han desarrollado de acuerdo a las necesidades de los usuarios, pero existe un grupo vulnerable como las personas con discapacidades que debido</a:t>
            </a:r>
            <a:br>
              <a:rPr lang="es-ES" dirty="0"/>
            </a:br>
            <a:r>
              <a:rPr lang="es-ES" b="0" i="0" dirty="0">
                <a:effectLst/>
                <a:latin typeface="Arial" panose="020B0604020202020204" pitchFamily="34" charset="0"/>
              </a:rPr>
              <a:t>a sus limitaciones no tienen acceso a las mismas aplicaciones que otros usuarios. En consecuencia, algunas aplicaciones móviles se han desarrollado para el uso de este</a:t>
            </a:r>
            <a:br>
              <a:rPr lang="es-ES" dirty="0"/>
            </a:br>
            <a:r>
              <a:rPr lang="es-ES" b="0" i="0" dirty="0">
                <a:effectLst/>
                <a:latin typeface="Arial" panose="020B0604020202020204" pitchFamily="34" charset="0"/>
              </a:rPr>
              <a:t>grupo vulnerable ayudando a acrecentar la comunicación entre las personas con discapacidad y sus </a:t>
            </a:r>
            <a:r>
              <a:rPr lang="es-ES" b="0" i="0" dirty="0" err="1">
                <a:effectLst/>
                <a:latin typeface="Arial" panose="020B0604020202020204" pitchFamily="34" charset="0"/>
              </a:rPr>
              <a:t>familiares,cuidadores</a:t>
            </a:r>
            <a:r>
              <a:rPr lang="es-ES" b="0" i="0" dirty="0">
                <a:effectLst/>
                <a:latin typeface="Arial" panose="020B0604020202020204" pitchFamily="34" charset="0"/>
              </a:rPr>
              <a:t>, terapeutas, maestros y profesionales de la salud compartiendo información e interactuando con rutinas sociales del hogar escuela y trabajo e incrementar su</a:t>
            </a:r>
            <a:br>
              <a:rPr lang="es-ES" dirty="0"/>
            </a:br>
            <a:r>
              <a:rPr lang="es-ES" b="0" i="0" dirty="0">
                <a:effectLst/>
                <a:latin typeface="Arial" panose="020B0604020202020204" pitchFamily="34" charset="0"/>
              </a:rPr>
              <a:t>participación en grupos comunitarios</a:t>
            </a:r>
            <a:endParaRPr lang="en-US" dirty="0"/>
          </a:p>
        </p:txBody>
      </p:sp>
      <p:sp>
        <p:nvSpPr>
          <p:cNvPr id="4" name="Marcador de número de diapositiva 3"/>
          <p:cNvSpPr>
            <a:spLocks noGrp="1"/>
          </p:cNvSpPr>
          <p:nvPr>
            <p:ph type="sldNum" sz="quarter" idx="5"/>
          </p:nvPr>
        </p:nvSpPr>
        <p:spPr/>
        <p:txBody>
          <a:bodyPr/>
          <a:lstStyle/>
          <a:p>
            <a:fld id="{6ACEFB1C-FD8F-4D84-9EB8-7A861EBBFCFF}" type="slidenum">
              <a:rPr lang="en-US" smtClean="0"/>
              <a:t>6</a:t>
            </a:fld>
            <a:endParaRPr lang="en-US"/>
          </a:p>
        </p:txBody>
      </p:sp>
    </p:spTree>
    <p:extLst>
      <p:ext uri="{BB962C8B-B14F-4D97-AF65-F5344CB8AC3E}">
        <p14:creationId xmlns:p14="http://schemas.microsoft.com/office/powerpoint/2010/main" val="669121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dirty="0"/>
              <a:t>De acuerdo a los estudios realizados por </a:t>
            </a:r>
            <a:r>
              <a:rPr lang="es-ES" sz="1200" b="0" i="0" u="none" strike="noStrike" baseline="0" dirty="0">
                <a:latin typeface="ArialMT"/>
              </a:rPr>
              <a:t>A. Larco, C. </a:t>
            </a:r>
            <a:r>
              <a:rPr lang="es-ES" sz="1200" b="0" i="0" u="none" strike="noStrike" baseline="0" dirty="0" err="1">
                <a:latin typeface="ArialMT"/>
              </a:rPr>
              <a:t>Yanez</a:t>
            </a:r>
            <a:r>
              <a:rPr lang="es-ES" sz="1200" b="0" i="0" u="none" strike="noStrike" baseline="0" dirty="0">
                <a:latin typeface="ArialMT"/>
              </a:rPr>
              <a:t>, C. Montenegro en el artículo , “Evaluación de la calidad de las aplicaciones de Android en español para personas con discapacidad”</a:t>
            </a:r>
            <a:endParaRPr lang="es-419" dirty="0"/>
          </a:p>
          <a:p>
            <a:pPr algn="l"/>
            <a:r>
              <a:rPr lang="en-US" sz="1200" b="0" i="0" u="none" strike="noStrike" baseline="0" dirty="0" err="1">
                <a:latin typeface="ArialMT"/>
              </a:rPr>
              <a:t>muestra</a:t>
            </a:r>
            <a:r>
              <a:rPr lang="en-US" sz="1200" b="0" i="0" u="none" strike="noStrike" baseline="0" dirty="0">
                <a:latin typeface="ArialMT"/>
              </a:rPr>
              <a:t> que </a:t>
            </a:r>
            <a:r>
              <a:rPr lang="en-US" sz="1200" b="0" i="0" u="none" strike="noStrike" baseline="0" dirty="0" err="1">
                <a:latin typeface="ArialMT"/>
              </a:rPr>
              <a:t>metadatos</a:t>
            </a:r>
            <a:r>
              <a:rPr lang="en-US" sz="1200" b="0" i="0" u="none" strike="noStrike" baseline="0" dirty="0">
                <a:latin typeface="ArialMT"/>
              </a:rPr>
              <a:t> </a:t>
            </a:r>
            <a:r>
              <a:rPr lang="es-ES" sz="1200" b="0" i="0" u="none" strike="noStrike" baseline="0" dirty="0">
                <a:latin typeface="ArialMT"/>
              </a:rPr>
              <a:t>específicos como los comentarios y calificaciones en las aplicaciones de los usuarios son subjetivas, y las tiendas de aplicaciones móviles no presentan una clasificación que describan el tipo de discapacidad al que está orientada su inclusividad</a:t>
            </a:r>
            <a:endParaRPr lang="en-US" dirty="0"/>
          </a:p>
        </p:txBody>
      </p:sp>
      <p:sp>
        <p:nvSpPr>
          <p:cNvPr id="4" name="Marcador de número de diapositiva 3"/>
          <p:cNvSpPr>
            <a:spLocks noGrp="1"/>
          </p:cNvSpPr>
          <p:nvPr>
            <p:ph type="sldNum" sz="quarter" idx="5"/>
          </p:nvPr>
        </p:nvSpPr>
        <p:spPr/>
        <p:txBody>
          <a:bodyPr/>
          <a:lstStyle/>
          <a:p>
            <a:fld id="{6ACEFB1C-FD8F-4D84-9EB8-7A861EBBFCFF}" type="slidenum">
              <a:rPr lang="en-US" smtClean="0"/>
              <a:t>7</a:t>
            </a:fld>
            <a:endParaRPr lang="en-US"/>
          </a:p>
        </p:txBody>
      </p:sp>
    </p:spTree>
    <p:extLst>
      <p:ext uri="{BB962C8B-B14F-4D97-AF65-F5344CB8AC3E}">
        <p14:creationId xmlns:p14="http://schemas.microsoft.com/office/powerpoint/2010/main" val="4077568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solidFill>
                  <a:schemeClr val="tx1"/>
                </a:solidFill>
              </a:rPr>
              <a:t>Esta metodología cubre las fases de un proyecto de minería de datos y se ha</a:t>
            </a:r>
            <a:br>
              <a:rPr lang="es-ES" dirty="0">
                <a:solidFill>
                  <a:schemeClr val="tx1"/>
                </a:solidFill>
              </a:rPr>
            </a:br>
            <a:r>
              <a:rPr lang="es-ES" dirty="0">
                <a:solidFill>
                  <a:schemeClr val="tx1"/>
                </a:solidFill>
              </a:rPr>
              <a:t>acoplado al proceso de minería </a:t>
            </a:r>
            <a:r>
              <a:rPr lang="es-ES" dirty="0"/>
              <a:t>de texto</a:t>
            </a:r>
            <a:endParaRPr lang="en-US" dirty="0"/>
          </a:p>
        </p:txBody>
      </p:sp>
      <p:sp>
        <p:nvSpPr>
          <p:cNvPr id="4" name="Marcador de número de diapositiva 3"/>
          <p:cNvSpPr>
            <a:spLocks noGrp="1"/>
          </p:cNvSpPr>
          <p:nvPr>
            <p:ph type="sldNum" sz="quarter" idx="5"/>
          </p:nvPr>
        </p:nvSpPr>
        <p:spPr/>
        <p:txBody>
          <a:bodyPr/>
          <a:lstStyle/>
          <a:p>
            <a:fld id="{6ACEFB1C-FD8F-4D84-9EB8-7A861EBBFCFF}" type="slidenum">
              <a:rPr lang="en-US" smtClean="0"/>
              <a:t>10</a:t>
            </a:fld>
            <a:endParaRPr lang="en-US"/>
          </a:p>
        </p:txBody>
      </p:sp>
    </p:spTree>
    <p:extLst>
      <p:ext uri="{BB962C8B-B14F-4D97-AF65-F5344CB8AC3E}">
        <p14:creationId xmlns:p14="http://schemas.microsoft.com/office/powerpoint/2010/main" val="3390516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effectLst/>
                <a:latin typeface="Arial" panose="020B0604020202020204" pitchFamily="34" charset="0"/>
              </a:rPr>
              <a:t>- Entendimiento del negocio : enfocados en comprender el desarrollo de las tecnologías sobre los dispositivos móviles y las aplicaciones para personas</a:t>
            </a:r>
            <a:br>
              <a:rPr lang="es-ES" dirty="0"/>
            </a:br>
            <a:r>
              <a:rPr lang="es-ES" b="0" i="0" dirty="0">
                <a:effectLst/>
                <a:latin typeface="Arial" panose="020B0604020202020204" pitchFamily="34" charset="0"/>
              </a:rPr>
              <a:t>con discapacidad, además de conocer la clasificación de las diferentes discapacidades existentes en general. </a:t>
            </a:r>
          </a:p>
          <a:p>
            <a:r>
              <a:rPr lang="es-ES" b="0" i="0" dirty="0">
                <a:effectLst/>
                <a:latin typeface="Arial" panose="020B0604020202020204" pitchFamily="34" charset="0"/>
              </a:rPr>
              <a:t>El conocer más a detalle las diferentes discapacidades permiten definir las palabras claves de acuerdo a la revisión del estado del arte y también la clasificación realizada por Sánchez-Gordón y Luján-Mora .</a:t>
            </a:r>
            <a:endParaRPr lang="en-US" dirty="0"/>
          </a:p>
        </p:txBody>
      </p:sp>
      <p:sp>
        <p:nvSpPr>
          <p:cNvPr id="4" name="Marcador de número de diapositiva 3"/>
          <p:cNvSpPr>
            <a:spLocks noGrp="1"/>
          </p:cNvSpPr>
          <p:nvPr>
            <p:ph type="sldNum" sz="quarter" idx="5"/>
          </p:nvPr>
        </p:nvSpPr>
        <p:spPr/>
        <p:txBody>
          <a:bodyPr/>
          <a:lstStyle/>
          <a:p>
            <a:fld id="{6ACEFB1C-FD8F-4D84-9EB8-7A861EBBFCFF}" type="slidenum">
              <a:rPr lang="en-US" smtClean="0"/>
              <a:t>12</a:t>
            </a:fld>
            <a:endParaRPr lang="en-US"/>
          </a:p>
        </p:txBody>
      </p:sp>
    </p:spTree>
    <p:extLst>
      <p:ext uri="{BB962C8B-B14F-4D97-AF65-F5344CB8AC3E}">
        <p14:creationId xmlns:p14="http://schemas.microsoft.com/office/powerpoint/2010/main" val="3357911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sz="1800" b="0" i="0" u="none" strike="noStrike" baseline="0" dirty="0">
                <a:latin typeface="ArialMT"/>
              </a:rPr>
              <a:t>recolección y entendimiento de los datos, identificar</a:t>
            </a:r>
          </a:p>
          <a:p>
            <a:pPr algn="l"/>
            <a:r>
              <a:rPr lang="es-ES" sz="1800" b="0" i="0" u="none" strike="noStrike" baseline="0" dirty="0">
                <a:latin typeface="ArialMT"/>
              </a:rPr>
              <a:t>problemas en la calidad de los datos, entre algunas tareas se listan a continuación:</a:t>
            </a:r>
          </a:p>
          <a:p>
            <a:pPr algn="l"/>
            <a:r>
              <a:rPr lang="es-ES" sz="1800" b="0" i="0" u="none" strike="noStrike" baseline="0" dirty="0">
                <a:latin typeface="ArialMT"/>
              </a:rPr>
              <a:t>Identificación de la fuentes textuales, digital o en papel, internas o externas de la </a:t>
            </a:r>
            <a:r>
              <a:rPr lang="en-US" sz="1800" b="0" i="0" u="none" strike="noStrike" baseline="0" dirty="0" err="1">
                <a:latin typeface="ArialMT"/>
              </a:rPr>
              <a:t>organización</a:t>
            </a:r>
            <a:r>
              <a:rPr lang="en-US" sz="1800" b="0" i="0" u="none" strike="noStrike" baseline="0" dirty="0">
                <a:latin typeface="ArialMT"/>
              </a:rPr>
              <a:t>.</a:t>
            </a:r>
          </a:p>
          <a:p>
            <a:pPr algn="l"/>
            <a:r>
              <a:rPr lang="es-ES" sz="1800" b="0" i="0" u="none" strike="noStrike" baseline="0" dirty="0">
                <a:latin typeface="ArialMT"/>
              </a:rPr>
              <a:t>Acceso y uso de los datos.</a:t>
            </a:r>
          </a:p>
          <a:p>
            <a:pPr algn="l"/>
            <a:r>
              <a:rPr lang="es-ES" sz="1800" b="0" i="0" u="none" strike="noStrike" baseline="0" dirty="0">
                <a:latin typeface="ArialMT"/>
              </a:rPr>
              <a:t>Recolección inicial del conjunto de datos.</a:t>
            </a:r>
          </a:p>
          <a:p>
            <a:pPr algn="l"/>
            <a:r>
              <a:rPr lang="es-ES" sz="1800" b="0" i="0" u="none" strike="noStrike" baseline="0" dirty="0">
                <a:latin typeface="ArialMT"/>
              </a:rPr>
              <a:t>Exploración de datos relevantes para el proceso de minería de datos.</a:t>
            </a:r>
          </a:p>
          <a:p>
            <a:pPr algn="l"/>
            <a:r>
              <a:rPr lang="es-ES" sz="1800" b="0" i="0" u="none" strike="noStrike" baseline="0" dirty="0">
                <a:latin typeface="ArialMT"/>
              </a:rPr>
              <a:t>Evaluación de la cantidad y calidad de los datos para posteriormente llevar a cabo</a:t>
            </a:r>
          </a:p>
          <a:p>
            <a:pPr algn="l"/>
            <a:r>
              <a:rPr lang="es-ES" sz="1800" b="0" i="0" u="none" strike="noStrike" baseline="0" dirty="0">
                <a:latin typeface="ArialMT"/>
              </a:rPr>
              <a:t>la recopilación e integración de las fuentes de datos</a:t>
            </a:r>
            <a:endParaRPr lang="en-US" dirty="0"/>
          </a:p>
        </p:txBody>
      </p:sp>
      <p:sp>
        <p:nvSpPr>
          <p:cNvPr id="4" name="Marcador de número de diapositiva 3"/>
          <p:cNvSpPr>
            <a:spLocks noGrp="1"/>
          </p:cNvSpPr>
          <p:nvPr>
            <p:ph type="sldNum" sz="quarter" idx="5"/>
          </p:nvPr>
        </p:nvSpPr>
        <p:spPr/>
        <p:txBody>
          <a:bodyPr/>
          <a:lstStyle/>
          <a:p>
            <a:fld id="{6ACEFB1C-FD8F-4D84-9EB8-7A861EBBFCFF}" type="slidenum">
              <a:rPr lang="en-US" smtClean="0"/>
              <a:t>13</a:t>
            </a:fld>
            <a:endParaRPr lang="en-US"/>
          </a:p>
        </p:txBody>
      </p:sp>
    </p:spTree>
    <p:extLst>
      <p:ext uri="{BB962C8B-B14F-4D97-AF65-F5344CB8AC3E}">
        <p14:creationId xmlns:p14="http://schemas.microsoft.com/office/powerpoint/2010/main" val="22674551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1047"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a:defRPr/>
            </a:pPr>
            <a:endParaRPr lang="es-ES" sz="1400"/>
          </a:p>
        </p:txBody>
      </p:sp>
      <p:sp>
        <p:nvSpPr>
          <p:cNvPr id="4"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defRPr/>
            </a:pPr>
            <a:endParaRPr lang="es-ES" sz="1400"/>
          </a:p>
        </p:txBody>
      </p:sp>
      <p:sp>
        <p:nvSpPr>
          <p:cNvPr id="5"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a:defRPr/>
            </a:pPr>
            <a:endParaRPr lang="es-ES" sz="1400"/>
          </a:p>
        </p:txBody>
      </p:sp>
      <p:sp>
        <p:nvSpPr>
          <p:cNvPr id="6" name="Rectangle 27"/>
          <p:cNvSpPr>
            <a:spLocks noChangeArrowheads="1"/>
          </p:cNvSpPr>
          <p:nvPr/>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7" name="Picture 33" descr="LOGO-OFICIAL-transparente"/>
          <p:cNvPicPr>
            <a:picLocks noChangeAspect="1" noChangeArrowheads="1"/>
          </p:cNvPicPr>
          <p:nvPr/>
        </p:nvPicPr>
        <p:blipFill>
          <a:blip r:embed="rId5" cstate="print"/>
          <a:srcRect/>
          <a:stretch>
            <a:fillRect/>
          </a:stretch>
        </p:blipFill>
        <p:spPr bwMode="auto">
          <a:xfrm>
            <a:off x="71968" y="153989"/>
            <a:ext cx="4078817" cy="890587"/>
          </a:xfrm>
          <a:prstGeom prst="rect">
            <a:avLst/>
          </a:prstGeom>
          <a:noFill/>
          <a:ln w="9525">
            <a:noFill/>
            <a:miter lim="800000"/>
            <a:headEnd/>
            <a:tailEnd/>
          </a:ln>
        </p:spPr>
      </p:pic>
      <p:pic>
        <p:nvPicPr>
          <p:cNvPr id="8" name="12 Imagen" descr="pie de pagina espe.jpg"/>
          <p:cNvPicPr>
            <a:picLocks noChangeAspect="1"/>
          </p:cNvPicPr>
          <p:nvPr/>
        </p:nvPicPr>
        <p:blipFill>
          <a:blip r:embed="rId6" cstate="print"/>
          <a:srcRect/>
          <a:stretch>
            <a:fillRect/>
          </a:stretch>
        </p:blipFill>
        <p:spPr bwMode="auto">
          <a:xfrm>
            <a:off x="0" y="5864226"/>
            <a:ext cx="12192000" cy="106521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15673830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3888392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Tree>
    <p:extLst>
      <p:ext uri="{BB962C8B-B14F-4D97-AF65-F5344CB8AC3E}">
        <p14:creationId xmlns:p14="http://schemas.microsoft.com/office/powerpoint/2010/main" val="2677912838"/>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163780"/>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2071"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dirty="0"/>
          </a:p>
        </p:txBody>
      </p:sp>
      <p:pic>
        <p:nvPicPr>
          <p:cNvPr id="8" name="12 Imagen" descr="pie de pagina espe.jpg"/>
          <p:cNvPicPr>
            <a:picLocks noChangeAspect="1"/>
          </p:cNvPicPr>
          <p:nvPr/>
        </p:nvPicPr>
        <p:blipFill>
          <a:blip r:embed="rId5" cstate="print"/>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CÓDIGO: </a:t>
            </a:r>
            <a:r>
              <a:rPr lang="es-EC" dirty="0"/>
              <a:t>SGC.DI.260</a:t>
            </a:r>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126068203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2978508570"/>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los estilos de texto del patrón</a:t>
            </a:r>
          </a:p>
        </p:txBody>
      </p:sp>
    </p:spTree>
    <p:extLst>
      <p:ext uri="{BB962C8B-B14F-4D97-AF65-F5344CB8AC3E}">
        <p14:creationId xmlns:p14="http://schemas.microsoft.com/office/powerpoint/2010/main" val="2162610919"/>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671983278"/>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46204001"/>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1280346188"/>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5787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90767497"/>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extLst>
      <p:ext uri="{BB962C8B-B14F-4D97-AF65-F5344CB8AC3E}">
        <p14:creationId xmlns:p14="http://schemas.microsoft.com/office/powerpoint/2010/main" val="2020333677"/>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s-ES" noProof="0"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extLst>
      <p:ext uri="{BB962C8B-B14F-4D97-AF65-F5344CB8AC3E}">
        <p14:creationId xmlns:p14="http://schemas.microsoft.com/office/powerpoint/2010/main" val="230689261"/>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858758798"/>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Tree>
    <p:extLst>
      <p:ext uri="{BB962C8B-B14F-4D97-AF65-F5344CB8AC3E}">
        <p14:creationId xmlns:p14="http://schemas.microsoft.com/office/powerpoint/2010/main" val="433005635"/>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dirty="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dirty="0"/>
              <a:t>VERSIÓN: </a:t>
            </a:r>
            <a:r>
              <a:rPr lang="es-EC" dirty="0"/>
              <a:t>1.0</a:t>
            </a:r>
          </a:p>
        </p:txBody>
      </p:sp>
      <p:sp>
        <p:nvSpPr>
          <p:cNvPr id="4" name="3 Marcador de pie de página"/>
          <p:cNvSpPr>
            <a:spLocks noGrp="1"/>
          </p:cNvSpPr>
          <p:nvPr>
            <p:ph type="ftr" sz="quarter" idx="12"/>
          </p:nvPr>
        </p:nvSpPr>
        <p:spPr/>
        <p:txBody>
          <a:bodyPr/>
          <a:lstStyle/>
          <a:p>
            <a:r>
              <a:rPr lang="es-EC" b="1" dirty="0"/>
              <a:t>CÓDIGO: </a:t>
            </a:r>
            <a:r>
              <a:rPr lang="es-EC" dirty="0"/>
              <a:t>SGC.DI.260</a:t>
            </a:r>
          </a:p>
        </p:txBody>
      </p:sp>
    </p:spTree>
    <p:extLst>
      <p:ext uri="{BB962C8B-B14F-4D97-AF65-F5344CB8AC3E}">
        <p14:creationId xmlns:p14="http://schemas.microsoft.com/office/powerpoint/2010/main" val="89706257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los estilos de texto del patrón</a:t>
            </a:r>
          </a:p>
        </p:txBody>
      </p:sp>
    </p:spTree>
    <p:extLst>
      <p:ext uri="{BB962C8B-B14F-4D97-AF65-F5344CB8AC3E}">
        <p14:creationId xmlns:p14="http://schemas.microsoft.com/office/powerpoint/2010/main" val="180242320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18712687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14740080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258579340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AutoShape 4"/>
          <p:cNvSpPr>
            <a:spLocks noChangeArrowheads="1"/>
          </p:cNvSpPr>
          <p:nvPr/>
        </p:nvSpPr>
        <p:spPr bwMode="auto">
          <a:xfrm>
            <a:off x="476251" y="1428750"/>
            <a:ext cx="3048000" cy="1981200"/>
          </a:xfrm>
          <a:prstGeom prst="rightArrowCallout">
            <a:avLst>
              <a:gd name="adj1" fmla="val 25000"/>
              <a:gd name="adj2" fmla="val 25000"/>
              <a:gd name="adj3" fmla="val 19231"/>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p:txBody>
      </p:sp>
      <p:sp>
        <p:nvSpPr>
          <p:cNvPr id="3" name="AutoShape 12"/>
          <p:cNvSpPr>
            <a:spLocks noChangeArrowheads="1"/>
          </p:cNvSpPr>
          <p:nvPr/>
        </p:nvSpPr>
        <p:spPr bwMode="auto">
          <a:xfrm>
            <a:off x="6381751" y="4305306"/>
            <a:ext cx="2286000" cy="571500"/>
          </a:xfrm>
          <a:prstGeom prst="downArrowCallout">
            <a:avLst>
              <a:gd name="adj1" fmla="val 59091"/>
              <a:gd name="adj2" fmla="val 59091"/>
              <a:gd name="adj3" fmla="val 16667"/>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a:p>
            <a:pPr algn="ctr" eaLnBrk="0" hangingPunct="0">
              <a:defRPr/>
            </a:pPr>
            <a:r>
              <a:rPr lang="es-ES" sz="1400" b="1" dirty="0">
                <a:effectLst>
                  <a:outerShdw blurRad="38100" dist="38100" dir="2700000" algn="tl">
                    <a:srgbClr val="000000">
                      <a:alpha val="43137"/>
                    </a:srgbClr>
                  </a:outerShdw>
                </a:effectLst>
                <a:latin typeface="Albertus" pitchFamily="34" charset="0"/>
              </a:rPr>
              <a:t>PRODUCTOS</a:t>
            </a:r>
          </a:p>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p:txBody>
      </p:sp>
      <p:sp>
        <p:nvSpPr>
          <p:cNvPr id="4" name="AutoShape 8"/>
          <p:cNvSpPr>
            <a:spLocks noChangeArrowheads="1"/>
          </p:cNvSpPr>
          <p:nvPr/>
        </p:nvSpPr>
        <p:spPr bwMode="auto">
          <a:xfrm>
            <a:off x="3619500" y="5000626"/>
            <a:ext cx="7518400" cy="885825"/>
          </a:xfrm>
          <a:prstGeom prst="bevel">
            <a:avLst>
              <a:gd name="adj" fmla="val 125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defTabSz="376238">
              <a:defRPr/>
            </a:pPr>
            <a:endParaRPr lang="es-ES" sz="1400" b="1" dirty="0">
              <a:solidFill>
                <a:schemeClr val="bg1"/>
              </a:solidFill>
              <a:effectLst>
                <a:outerShdw blurRad="38100" dist="38100" dir="2700000" algn="tl">
                  <a:srgbClr val="000000">
                    <a:alpha val="43137"/>
                  </a:srgbClr>
                </a:outerShdw>
              </a:effectLst>
              <a:latin typeface="Albertus" pitchFamily="34" charset="0"/>
            </a:endParaRPr>
          </a:p>
        </p:txBody>
      </p:sp>
      <p:sp>
        <p:nvSpPr>
          <p:cNvPr id="5" name="4 Rectángulo"/>
          <p:cNvSpPr/>
          <p:nvPr/>
        </p:nvSpPr>
        <p:spPr>
          <a:xfrm>
            <a:off x="3809984" y="785794"/>
            <a:ext cx="7429552" cy="3357586"/>
          </a:xfrm>
          <a:prstGeom prst="rect">
            <a:avLst/>
          </a:prstGeom>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nchor="ctr"/>
          <a:lstStyle/>
          <a:p>
            <a:pPr algn="just" defTabSz="292100" eaLnBrk="0" hangingPunct="0">
              <a:buFont typeface="Wingdings" pitchFamily="2" charset="2"/>
              <a:buNone/>
              <a:defRPr/>
            </a:pPr>
            <a:endParaRPr lang="es-ES" sz="1600" b="1" dirty="0">
              <a:solidFill>
                <a:schemeClr val="tx1"/>
              </a:solidFill>
              <a:latin typeface="Albertus" pitchFamily="34" charset="0"/>
            </a:endParaRPr>
          </a:p>
        </p:txBody>
      </p:sp>
    </p:spTree>
    <p:extLst>
      <p:ext uri="{BB962C8B-B14F-4D97-AF65-F5344CB8AC3E}">
        <p14:creationId xmlns:p14="http://schemas.microsoft.com/office/powerpoint/2010/main" val="88976802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extLst>
      <p:ext uri="{BB962C8B-B14F-4D97-AF65-F5344CB8AC3E}">
        <p14:creationId xmlns:p14="http://schemas.microsoft.com/office/powerpoint/2010/main" val="3095985703"/>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extLst>
      <p:ext uri="{BB962C8B-B14F-4D97-AF65-F5344CB8AC3E}">
        <p14:creationId xmlns:p14="http://schemas.microsoft.com/office/powerpoint/2010/main" val="52806937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a:p>
        </p:txBody>
      </p:sp>
      <p:sp>
        <p:nvSpPr>
          <p:cNvPr id="1045"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a:p>
        </p:txBody>
      </p:sp>
      <p:sp>
        <p:nvSpPr>
          <p:cNvPr id="1047" name="Line 23"/>
          <p:cNvSpPr>
            <a:spLocks noChangeShapeType="1"/>
          </p:cNvSpPr>
          <p:nvPr/>
        </p:nvSpPr>
        <p:spPr bwMode="auto">
          <a:xfrm rot="10800000" flipH="1">
            <a:off x="33868" y="6235700"/>
            <a:ext cx="8879417" cy="0"/>
          </a:xfrm>
          <a:prstGeom prst="line">
            <a:avLst/>
          </a:prstGeom>
          <a:noFill/>
          <a:ln w="38100">
            <a:solidFill>
              <a:srgbClr val="FF0000"/>
            </a:solidFill>
            <a:round/>
            <a:headEnd/>
            <a:tailEnd/>
          </a:ln>
          <a:effectLst/>
        </p:spPr>
        <p:txBody>
          <a:bodyPr/>
          <a:lstStyle/>
          <a:p>
            <a:pPr>
              <a:defRPr/>
            </a:pPr>
            <a:endParaRPr lang="es-ES" sz="1800"/>
          </a:p>
        </p:txBody>
      </p:sp>
      <p:sp>
        <p:nvSpPr>
          <p:cNvPr id="1048" name="Line 24"/>
          <p:cNvSpPr>
            <a:spLocks noChangeShapeType="1"/>
          </p:cNvSpPr>
          <p:nvPr/>
        </p:nvSpPr>
        <p:spPr bwMode="auto">
          <a:xfrm rot="10800000" flipH="1">
            <a:off x="33868" y="6283325"/>
            <a:ext cx="8879417" cy="0"/>
          </a:xfrm>
          <a:prstGeom prst="line">
            <a:avLst/>
          </a:prstGeom>
          <a:noFill/>
          <a:ln w="38100">
            <a:solidFill>
              <a:srgbClr val="006600"/>
            </a:solidFill>
            <a:round/>
            <a:headEnd/>
            <a:tailEnd/>
          </a:ln>
          <a:effectLst/>
        </p:spPr>
        <p:txBody>
          <a:bodyPr/>
          <a:lstStyle/>
          <a:p>
            <a:pPr>
              <a:defRPr/>
            </a:pPr>
            <a:endParaRPr lang="es-ES" sz="1800"/>
          </a:p>
        </p:txBody>
      </p:sp>
      <p:pic>
        <p:nvPicPr>
          <p:cNvPr id="6150" name="Picture 25" descr="LOGO-OFICIAL-transparente"/>
          <p:cNvPicPr>
            <a:picLocks noChangeAspect="1" noChangeArrowheads="1"/>
          </p:cNvPicPr>
          <p:nvPr/>
        </p:nvPicPr>
        <p:blipFill>
          <a:blip r:embed="rId14" cstate="print"/>
          <a:srcRect/>
          <a:stretch>
            <a:fillRect/>
          </a:stretch>
        </p:blipFill>
        <p:spPr bwMode="auto">
          <a:xfrm>
            <a:off x="8591552" y="5876926"/>
            <a:ext cx="3600449" cy="785813"/>
          </a:xfrm>
          <a:prstGeom prst="rect">
            <a:avLst/>
          </a:prstGeom>
          <a:noFill/>
          <a:ln w="9525">
            <a:noFill/>
            <a:miter lim="800000"/>
            <a:headEnd/>
            <a:tailEnd/>
          </a:ln>
        </p:spPr>
      </p:pic>
    </p:spTree>
    <p:extLst>
      <p:ext uri="{BB962C8B-B14F-4D97-AF65-F5344CB8AC3E}">
        <p14:creationId xmlns:p14="http://schemas.microsoft.com/office/powerpoint/2010/main" val="144655462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slow">
    <p:wipe/>
  </p:transition>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dirty="0"/>
          </a:p>
        </p:txBody>
      </p:sp>
      <p:sp>
        <p:nvSpPr>
          <p:cNvPr id="1045"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dirty="0">
              <a:solidFill>
                <a:schemeClr val="tx1"/>
              </a:solidFill>
            </a:endParaRPr>
          </a:p>
        </p:txBody>
      </p:sp>
      <p:sp>
        <p:nvSpPr>
          <p:cNvPr id="1047" name="Line 23"/>
          <p:cNvSpPr>
            <a:spLocks noChangeShapeType="1"/>
          </p:cNvSpPr>
          <p:nvPr/>
        </p:nvSpPr>
        <p:spPr bwMode="auto">
          <a:xfrm rot="10800000" flipH="1">
            <a:off x="33868" y="6235700"/>
            <a:ext cx="8879417" cy="0"/>
          </a:xfrm>
          <a:prstGeom prst="line">
            <a:avLst/>
          </a:prstGeom>
          <a:noFill/>
          <a:ln w="38100">
            <a:solidFill>
              <a:srgbClr val="FF0000"/>
            </a:solidFill>
            <a:round/>
            <a:headEnd/>
            <a:tailEnd/>
          </a:ln>
          <a:effectLst/>
        </p:spPr>
        <p:txBody>
          <a:bodyPr/>
          <a:lstStyle/>
          <a:p>
            <a:pPr>
              <a:defRPr/>
            </a:pPr>
            <a:endParaRPr lang="es-ES" sz="800" dirty="0">
              <a:solidFill>
                <a:schemeClr val="tx1"/>
              </a:solidFill>
            </a:endParaRPr>
          </a:p>
        </p:txBody>
      </p:sp>
      <p:sp>
        <p:nvSpPr>
          <p:cNvPr id="1048" name="Line 24"/>
          <p:cNvSpPr>
            <a:spLocks noChangeShapeType="1"/>
          </p:cNvSpPr>
          <p:nvPr/>
        </p:nvSpPr>
        <p:spPr bwMode="auto">
          <a:xfrm rot="10800000" flipH="1">
            <a:off x="33868" y="6283325"/>
            <a:ext cx="8879417" cy="0"/>
          </a:xfrm>
          <a:prstGeom prst="line">
            <a:avLst/>
          </a:prstGeom>
          <a:noFill/>
          <a:ln w="38100">
            <a:solidFill>
              <a:srgbClr val="006600"/>
            </a:solidFill>
            <a:round/>
            <a:headEnd/>
            <a:tailEnd/>
          </a:ln>
          <a:effectLst/>
        </p:spPr>
        <p:txBody>
          <a:bodyPr/>
          <a:lstStyle/>
          <a:p>
            <a:pPr>
              <a:defRPr/>
            </a:pPr>
            <a:endParaRPr lang="es-ES" sz="800" dirty="0">
              <a:solidFill>
                <a:schemeClr val="tx1"/>
              </a:solidFill>
            </a:endParaRPr>
          </a:p>
        </p:txBody>
      </p:sp>
      <p:sp>
        <p:nvSpPr>
          <p:cNvPr id="8" name="7 Marcador de fecha"/>
          <p:cNvSpPr>
            <a:spLocks noGrp="1"/>
          </p:cNvSpPr>
          <p:nvPr>
            <p:ph type="dt" sz="half" idx="2"/>
          </p:nvPr>
        </p:nvSpPr>
        <p:spPr>
          <a:xfrm>
            <a:off x="513589" y="6656871"/>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9" name="8 Marcador de pie de página"/>
          <p:cNvSpPr>
            <a:spLocks noGrp="1"/>
          </p:cNvSpPr>
          <p:nvPr>
            <p:ph type="ftr" sz="quarter" idx="3"/>
          </p:nvPr>
        </p:nvSpPr>
        <p:spPr>
          <a:xfrm>
            <a:off x="5850880" y="6658074"/>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CÓDIGO: </a:t>
            </a:r>
            <a:r>
              <a:rPr lang="es-EC" dirty="0"/>
              <a:t>SGC.DI.260</a:t>
            </a:r>
          </a:p>
        </p:txBody>
      </p:sp>
      <p:sp>
        <p:nvSpPr>
          <p:cNvPr id="10" name="9 Marcador de número de diapositiva"/>
          <p:cNvSpPr>
            <a:spLocks noGrp="1"/>
          </p:cNvSpPr>
          <p:nvPr>
            <p:ph type="sldNum" sz="quarter" idx="4"/>
          </p:nvPr>
        </p:nvSpPr>
        <p:spPr>
          <a:xfrm>
            <a:off x="10416480" y="6658074"/>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11" name="10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933619" y="5981170"/>
            <a:ext cx="2976000" cy="576448"/>
          </a:xfrm>
          <a:prstGeom prst="rect">
            <a:avLst/>
          </a:prstGeom>
        </p:spPr>
      </p:pic>
    </p:spTree>
    <p:extLst>
      <p:ext uri="{BB962C8B-B14F-4D97-AF65-F5344CB8AC3E}">
        <p14:creationId xmlns:p14="http://schemas.microsoft.com/office/powerpoint/2010/main" val="333258157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spd="slow">
    <p:wipe/>
  </p:transition>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customXml" Target="../ink/ink6.xml"/><Relationship Id="rId18" Type="http://schemas.openxmlformats.org/officeDocument/2006/relationships/image" Target="../media/image21.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8.png"/><Relationship Id="rId17" Type="http://schemas.openxmlformats.org/officeDocument/2006/relationships/customXml" Target="../ink/ink8.xml"/><Relationship Id="rId2" Type="http://schemas.openxmlformats.org/officeDocument/2006/relationships/notesSlide" Target="../notesSlides/notesSlide13.xml"/><Relationship Id="rId16" Type="http://schemas.openxmlformats.org/officeDocument/2006/relationships/image" Target="../media/image20.png"/><Relationship Id="rId20" Type="http://schemas.openxmlformats.org/officeDocument/2006/relationships/image" Target="../media/image22.png"/><Relationship Id="rId1" Type="http://schemas.openxmlformats.org/officeDocument/2006/relationships/slideLayout" Target="../slideLayouts/slideLayout14.xml"/><Relationship Id="rId6" Type="http://schemas.openxmlformats.org/officeDocument/2006/relationships/image" Target="../media/image15.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17.png"/><Relationship Id="rId19" Type="http://schemas.openxmlformats.org/officeDocument/2006/relationships/customXml" Target="../ink/ink9.xml"/><Relationship Id="rId4" Type="http://schemas.openxmlformats.org/officeDocument/2006/relationships/image" Target="../media/image14.png"/><Relationship Id="rId9" Type="http://schemas.openxmlformats.org/officeDocument/2006/relationships/customXml" Target="../ink/ink4.xml"/><Relationship Id="rId1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17" Type="http://schemas.openxmlformats.org/officeDocument/2006/relationships/image" Target="../media/image81.png"/><Relationship Id="rId671" Type="http://schemas.openxmlformats.org/officeDocument/2006/relationships/image" Target="../media/image358.png"/><Relationship Id="rId769" Type="http://schemas.openxmlformats.org/officeDocument/2006/relationships/image" Target="../media/image407.png"/><Relationship Id="rId21" Type="http://schemas.openxmlformats.org/officeDocument/2006/relationships/image" Target="../media/image33.png"/><Relationship Id="rId324" Type="http://schemas.openxmlformats.org/officeDocument/2006/relationships/customXml" Target="../ink/ink171.xml"/><Relationship Id="rId531" Type="http://schemas.openxmlformats.org/officeDocument/2006/relationships/image" Target="../media/image288.png"/><Relationship Id="rId629" Type="http://schemas.openxmlformats.org/officeDocument/2006/relationships/image" Target="../media/image337.png"/><Relationship Id="rId170" Type="http://schemas.openxmlformats.org/officeDocument/2006/relationships/customXml" Target="../ink/ink94.xml"/><Relationship Id="rId268" Type="http://schemas.openxmlformats.org/officeDocument/2006/relationships/customXml" Target="../ink/ink143.xml"/><Relationship Id="rId475" Type="http://schemas.openxmlformats.org/officeDocument/2006/relationships/image" Target="../media/image260.png"/><Relationship Id="rId682" Type="http://schemas.openxmlformats.org/officeDocument/2006/relationships/customXml" Target="../ink/ink350.xml"/><Relationship Id="rId32" Type="http://schemas.openxmlformats.org/officeDocument/2006/relationships/customXml" Target="../ink/ink25.xml"/><Relationship Id="rId74" Type="http://schemas.openxmlformats.org/officeDocument/2006/relationships/customXml" Target="../ink/ink46.xml"/><Relationship Id="rId128" Type="http://schemas.openxmlformats.org/officeDocument/2006/relationships/customXml" Target="../ink/ink73.xml"/><Relationship Id="rId335" Type="http://schemas.openxmlformats.org/officeDocument/2006/relationships/image" Target="../media/image190.png"/><Relationship Id="rId377" Type="http://schemas.openxmlformats.org/officeDocument/2006/relationships/image" Target="../media/image211.png"/><Relationship Id="rId500" Type="http://schemas.openxmlformats.org/officeDocument/2006/relationships/customXml" Target="../ink/ink259.xml"/><Relationship Id="rId542" Type="http://schemas.openxmlformats.org/officeDocument/2006/relationships/customXml" Target="../ink/ink280.xml"/><Relationship Id="rId584" Type="http://schemas.openxmlformats.org/officeDocument/2006/relationships/customXml" Target="../ink/ink301.xml"/><Relationship Id="rId5" Type="http://schemas.openxmlformats.org/officeDocument/2006/relationships/image" Target="../media/image25.png"/><Relationship Id="rId181" Type="http://schemas.openxmlformats.org/officeDocument/2006/relationships/image" Target="../media/image113.png"/><Relationship Id="rId237" Type="http://schemas.openxmlformats.org/officeDocument/2006/relationships/image" Target="../media/image141.png"/><Relationship Id="rId402" Type="http://schemas.openxmlformats.org/officeDocument/2006/relationships/customXml" Target="../ink/ink210.xml"/><Relationship Id="rId279" Type="http://schemas.openxmlformats.org/officeDocument/2006/relationships/image" Target="../media/image162.png"/><Relationship Id="rId444" Type="http://schemas.openxmlformats.org/officeDocument/2006/relationships/customXml" Target="../ink/ink231.xml"/><Relationship Id="rId486" Type="http://schemas.openxmlformats.org/officeDocument/2006/relationships/customXml" Target="../ink/ink252.xml"/><Relationship Id="rId651" Type="http://schemas.openxmlformats.org/officeDocument/2006/relationships/image" Target="../media/image348.png"/><Relationship Id="rId693" Type="http://schemas.openxmlformats.org/officeDocument/2006/relationships/image" Target="../media/image369.png"/><Relationship Id="rId707" Type="http://schemas.openxmlformats.org/officeDocument/2006/relationships/image" Target="../media/image376.png"/><Relationship Id="rId749" Type="http://schemas.openxmlformats.org/officeDocument/2006/relationships/image" Target="../media/image397.png"/><Relationship Id="rId43" Type="http://schemas.openxmlformats.org/officeDocument/2006/relationships/image" Target="../media/image44.png"/><Relationship Id="rId139" Type="http://schemas.openxmlformats.org/officeDocument/2006/relationships/image" Target="../media/image92.png"/><Relationship Id="rId290" Type="http://schemas.openxmlformats.org/officeDocument/2006/relationships/customXml" Target="../ink/ink154.xml"/><Relationship Id="rId304" Type="http://schemas.openxmlformats.org/officeDocument/2006/relationships/customXml" Target="../ink/ink161.xml"/><Relationship Id="rId346" Type="http://schemas.openxmlformats.org/officeDocument/2006/relationships/customXml" Target="../ink/ink182.xml"/><Relationship Id="rId388" Type="http://schemas.openxmlformats.org/officeDocument/2006/relationships/customXml" Target="../ink/ink203.xml"/><Relationship Id="rId511" Type="http://schemas.openxmlformats.org/officeDocument/2006/relationships/image" Target="../media/image278.png"/><Relationship Id="rId553" Type="http://schemas.openxmlformats.org/officeDocument/2006/relationships/image" Target="../media/image299.png"/><Relationship Id="rId609" Type="http://schemas.openxmlformats.org/officeDocument/2006/relationships/image" Target="../media/image327.png"/><Relationship Id="rId760" Type="http://schemas.openxmlformats.org/officeDocument/2006/relationships/customXml" Target="../ink/ink389.xml"/><Relationship Id="rId85" Type="http://schemas.openxmlformats.org/officeDocument/2006/relationships/image" Target="../media/image65.png"/><Relationship Id="rId150" Type="http://schemas.openxmlformats.org/officeDocument/2006/relationships/customXml" Target="../ink/ink84.xml"/><Relationship Id="rId192" Type="http://schemas.openxmlformats.org/officeDocument/2006/relationships/customXml" Target="../ink/ink105.xml"/><Relationship Id="rId206" Type="http://schemas.openxmlformats.org/officeDocument/2006/relationships/customXml" Target="../ink/ink112.xml"/><Relationship Id="rId413" Type="http://schemas.openxmlformats.org/officeDocument/2006/relationships/image" Target="../media/image229.png"/><Relationship Id="rId595" Type="http://schemas.openxmlformats.org/officeDocument/2006/relationships/image" Target="../media/image320.png"/><Relationship Id="rId248" Type="http://schemas.openxmlformats.org/officeDocument/2006/relationships/customXml" Target="../ink/ink133.xml"/><Relationship Id="rId455" Type="http://schemas.openxmlformats.org/officeDocument/2006/relationships/image" Target="../media/image250.png"/><Relationship Id="rId497" Type="http://schemas.openxmlformats.org/officeDocument/2006/relationships/image" Target="../media/image271.png"/><Relationship Id="rId620" Type="http://schemas.openxmlformats.org/officeDocument/2006/relationships/customXml" Target="../ink/ink319.xml"/><Relationship Id="rId662" Type="http://schemas.openxmlformats.org/officeDocument/2006/relationships/customXml" Target="../ink/ink340.xml"/><Relationship Id="rId718" Type="http://schemas.openxmlformats.org/officeDocument/2006/relationships/customXml" Target="../ink/ink368.xml"/><Relationship Id="rId12" Type="http://schemas.openxmlformats.org/officeDocument/2006/relationships/customXml" Target="../ink/ink15.xml"/><Relationship Id="rId108" Type="http://schemas.openxmlformats.org/officeDocument/2006/relationships/customXml" Target="../ink/ink63.xml"/><Relationship Id="rId315" Type="http://schemas.openxmlformats.org/officeDocument/2006/relationships/image" Target="../media/image180.png"/><Relationship Id="rId357" Type="http://schemas.openxmlformats.org/officeDocument/2006/relationships/image" Target="../media/image201.png"/><Relationship Id="rId522" Type="http://schemas.openxmlformats.org/officeDocument/2006/relationships/customXml" Target="../ink/ink270.xml"/><Relationship Id="rId54" Type="http://schemas.openxmlformats.org/officeDocument/2006/relationships/customXml" Target="../ink/ink36.xml"/><Relationship Id="rId96" Type="http://schemas.openxmlformats.org/officeDocument/2006/relationships/customXml" Target="../ink/ink57.xml"/><Relationship Id="rId161" Type="http://schemas.openxmlformats.org/officeDocument/2006/relationships/image" Target="../media/image103.png"/><Relationship Id="rId217" Type="http://schemas.openxmlformats.org/officeDocument/2006/relationships/image" Target="../media/image131.png"/><Relationship Id="rId399" Type="http://schemas.openxmlformats.org/officeDocument/2006/relationships/image" Target="../media/image222.png"/><Relationship Id="rId564" Type="http://schemas.openxmlformats.org/officeDocument/2006/relationships/customXml" Target="../ink/ink291.xml"/><Relationship Id="rId771" Type="http://schemas.openxmlformats.org/officeDocument/2006/relationships/image" Target="../media/image408.png"/><Relationship Id="rId259" Type="http://schemas.openxmlformats.org/officeDocument/2006/relationships/image" Target="../media/image152.png"/><Relationship Id="rId424" Type="http://schemas.openxmlformats.org/officeDocument/2006/relationships/customXml" Target="../ink/ink221.xml"/><Relationship Id="rId466" Type="http://schemas.openxmlformats.org/officeDocument/2006/relationships/customXml" Target="../ink/ink242.xml"/><Relationship Id="rId631" Type="http://schemas.openxmlformats.org/officeDocument/2006/relationships/image" Target="../media/image338.png"/><Relationship Id="rId673" Type="http://schemas.openxmlformats.org/officeDocument/2006/relationships/image" Target="../media/image359.png"/><Relationship Id="rId729" Type="http://schemas.openxmlformats.org/officeDocument/2006/relationships/image" Target="../media/image387.png"/><Relationship Id="rId23" Type="http://schemas.openxmlformats.org/officeDocument/2006/relationships/image" Target="../media/image34.png"/><Relationship Id="rId119" Type="http://schemas.openxmlformats.org/officeDocument/2006/relationships/image" Target="../media/image82.png"/><Relationship Id="rId270" Type="http://schemas.openxmlformats.org/officeDocument/2006/relationships/customXml" Target="../ink/ink144.xml"/><Relationship Id="rId326" Type="http://schemas.openxmlformats.org/officeDocument/2006/relationships/customXml" Target="../ink/ink172.xml"/><Relationship Id="rId533" Type="http://schemas.openxmlformats.org/officeDocument/2006/relationships/image" Target="../media/image289.png"/><Relationship Id="rId65" Type="http://schemas.openxmlformats.org/officeDocument/2006/relationships/image" Target="../media/image55.png"/><Relationship Id="rId130" Type="http://schemas.openxmlformats.org/officeDocument/2006/relationships/customXml" Target="../ink/ink74.xml"/><Relationship Id="rId368" Type="http://schemas.openxmlformats.org/officeDocument/2006/relationships/customXml" Target="../ink/ink193.xml"/><Relationship Id="rId575" Type="http://schemas.openxmlformats.org/officeDocument/2006/relationships/image" Target="../media/image310.png"/><Relationship Id="rId740" Type="http://schemas.openxmlformats.org/officeDocument/2006/relationships/customXml" Target="../ink/ink379.xml"/><Relationship Id="rId782" Type="http://schemas.openxmlformats.org/officeDocument/2006/relationships/customXml" Target="../ink/ink400.xml"/><Relationship Id="rId172" Type="http://schemas.openxmlformats.org/officeDocument/2006/relationships/customXml" Target="../ink/ink95.xml"/><Relationship Id="rId228" Type="http://schemas.openxmlformats.org/officeDocument/2006/relationships/customXml" Target="../ink/ink123.xml"/><Relationship Id="rId435" Type="http://schemas.openxmlformats.org/officeDocument/2006/relationships/image" Target="../media/image240.png"/><Relationship Id="rId477" Type="http://schemas.openxmlformats.org/officeDocument/2006/relationships/image" Target="../media/image261.png"/><Relationship Id="rId600" Type="http://schemas.openxmlformats.org/officeDocument/2006/relationships/customXml" Target="../ink/ink309.xml"/><Relationship Id="rId642" Type="http://schemas.openxmlformats.org/officeDocument/2006/relationships/customXml" Target="../ink/ink330.xml"/><Relationship Id="rId684" Type="http://schemas.openxmlformats.org/officeDocument/2006/relationships/customXml" Target="../ink/ink351.xml"/><Relationship Id="rId281" Type="http://schemas.openxmlformats.org/officeDocument/2006/relationships/image" Target="../media/image163.png"/><Relationship Id="rId337" Type="http://schemas.openxmlformats.org/officeDocument/2006/relationships/image" Target="../media/image191.png"/><Relationship Id="rId502" Type="http://schemas.openxmlformats.org/officeDocument/2006/relationships/customXml" Target="../ink/ink260.xml"/><Relationship Id="rId34" Type="http://schemas.openxmlformats.org/officeDocument/2006/relationships/customXml" Target="../ink/ink26.xml"/><Relationship Id="rId76" Type="http://schemas.openxmlformats.org/officeDocument/2006/relationships/customXml" Target="../ink/ink47.xml"/><Relationship Id="rId141" Type="http://schemas.openxmlformats.org/officeDocument/2006/relationships/image" Target="../media/image93.png"/><Relationship Id="rId379" Type="http://schemas.openxmlformats.org/officeDocument/2006/relationships/image" Target="../media/image212.png"/><Relationship Id="rId544" Type="http://schemas.openxmlformats.org/officeDocument/2006/relationships/customXml" Target="../ink/ink281.xml"/><Relationship Id="rId586" Type="http://schemas.openxmlformats.org/officeDocument/2006/relationships/customXml" Target="../ink/ink302.xml"/><Relationship Id="rId751" Type="http://schemas.openxmlformats.org/officeDocument/2006/relationships/image" Target="../media/image398.png"/><Relationship Id="rId7" Type="http://schemas.openxmlformats.org/officeDocument/2006/relationships/image" Target="../media/image26.png"/><Relationship Id="rId183" Type="http://schemas.openxmlformats.org/officeDocument/2006/relationships/image" Target="../media/image114.png"/><Relationship Id="rId239" Type="http://schemas.openxmlformats.org/officeDocument/2006/relationships/image" Target="../media/image142.png"/><Relationship Id="rId390" Type="http://schemas.openxmlformats.org/officeDocument/2006/relationships/customXml" Target="../ink/ink204.xml"/><Relationship Id="rId404" Type="http://schemas.openxmlformats.org/officeDocument/2006/relationships/customXml" Target="../ink/ink211.xml"/><Relationship Id="rId446" Type="http://schemas.openxmlformats.org/officeDocument/2006/relationships/customXml" Target="../ink/ink232.xml"/><Relationship Id="rId611" Type="http://schemas.openxmlformats.org/officeDocument/2006/relationships/image" Target="../media/image328.png"/><Relationship Id="rId653" Type="http://schemas.openxmlformats.org/officeDocument/2006/relationships/image" Target="../media/image349.png"/><Relationship Id="rId250" Type="http://schemas.openxmlformats.org/officeDocument/2006/relationships/customXml" Target="../ink/ink134.xml"/><Relationship Id="rId292" Type="http://schemas.openxmlformats.org/officeDocument/2006/relationships/customXml" Target="../ink/ink155.xml"/><Relationship Id="rId306" Type="http://schemas.openxmlformats.org/officeDocument/2006/relationships/customXml" Target="../ink/ink162.xml"/><Relationship Id="rId488" Type="http://schemas.openxmlformats.org/officeDocument/2006/relationships/customXml" Target="../ink/ink253.xml"/><Relationship Id="rId695" Type="http://schemas.openxmlformats.org/officeDocument/2006/relationships/image" Target="../media/image370.png"/><Relationship Id="rId709" Type="http://schemas.openxmlformats.org/officeDocument/2006/relationships/image" Target="../media/image377.png"/><Relationship Id="rId45" Type="http://schemas.openxmlformats.org/officeDocument/2006/relationships/image" Target="../media/image45.png"/><Relationship Id="rId87" Type="http://schemas.openxmlformats.org/officeDocument/2006/relationships/image" Target="../media/image66.png"/><Relationship Id="rId110" Type="http://schemas.openxmlformats.org/officeDocument/2006/relationships/customXml" Target="../ink/ink64.xml"/><Relationship Id="rId348" Type="http://schemas.openxmlformats.org/officeDocument/2006/relationships/customXml" Target="../ink/ink183.xml"/><Relationship Id="rId513" Type="http://schemas.openxmlformats.org/officeDocument/2006/relationships/image" Target="../media/image279.png"/><Relationship Id="rId555" Type="http://schemas.openxmlformats.org/officeDocument/2006/relationships/image" Target="../media/image300.png"/><Relationship Id="rId597" Type="http://schemas.openxmlformats.org/officeDocument/2006/relationships/image" Target="../media/image321.png"/><Relationship Id="rId720" Type="http://schemas.openxmlformats.org/officeDocument/2006/relationships/customXml" Target="../ink/ink369.xml"/><Relationship Id="rId762" Type="http://schemas.openxmlformats.org/officeDocument/2006/relationships/customXml" Target="../ink/ink390.xml"/><Relationship Id="rId152" Type="http://schemas.openxmlformats.org/officeDocument/2006/relationships/customXml" Target="../ink/ink85.xml"/><Relationship Id="rId194" Type="http://schemas.openxmlformats.org/officeDocument/2006/relationships/customXml" Target="../ink/ink106.xml"/><Relationship Id="rId208" Type="http://schemas.openxmlformats.org/officeDocument/2006/relationships/customXml" Target="../ink/ink113.xml"/><Relationship Id="rId415" Type="http://schemas.openxmlformats.org/officeDocument/2006/relationships/image" Target="../media/image230.png"/><Relationship Id="rId457" Type="http://schemas.openxmlformats.org/officeDocument/2006/relationships/image" Target="../media/image251.png"/><Relationship Id="rId622" Type="http://schemas.openxmlformats.org/officeDocument/2006/relationships/customXml" Target="../ink/ink320.xml"/><Relationship Id="rId261" Type="http://schemas.openxmlformats.org/officeDocument/2006/relationships/image" Target="../media/image153.png"/><Relationship Id="rId499" Type="http://schemas.openxmlformats.org/officeDocument/2006/relationships/image" Target="../media/image272.png"/><Relationship Id="rId664" Type="http://schemas.openxmlformats.org/officeDocument/2006/relationships/customXml" Target="../ink/ink341.xml"/><Relationship Id="rId14" Type="http://schemas.openxmlformats.org/officeDocument/2006/relationships/customXml" Target="../ink/ink16.xml"/><Relationship Id="rId56" Type="http://schemas.openxmlformats.org/officeDocument/2006/relationships/customXml" Target="../ink/ink37.xml"/><Relationship Id="rId317" Type="http://schemas.openxmlformats.org/officeDocument/2006/relationships/image" Target="../media/image181.png"/><Relationship Id="rId359" Type="http://schemas.openxmlformats.org/officeDocument/2006/relationships/image" Target="../media/image202.png"/><Relationship Id="rId524" Type="http://schemas.openxmlformats.org/officeDocument/2006/relationships/customXml" Target="../ink/ink271.xml"/><Relationship Id="rId566" Type="http://schemas.openxmlformats.org/officeDocument/2006/relationships/customXml" Target="../ink/ink292.xml"/><Relationship Id="rId731" Type="http://schemas.openxmlformats.org/officeDocument/2006/relationships/image" Target="../media/image388.png"/><Relationship Id="rId773" Type="http://schemas.openxmlformats.org/officeDocument/2006/relationships/image" Target="../media/image409.png"/><Relationship Id="rId98" Type="http://schemas.openxmlformats.org/officeDocument/2006/relationships/customXml" Target="../ink/ink58.xml"/><Relationship Id="rId121" Type="http://schemas.openxmlformats.org/officeDocument/2006/relationships/image" Target="../media/image83.png"/><Relationship Id="rId163" Type="http://schemas.openxmlformats.org/officeDocument/2006/relationships/image" Target="../media/image104.png"/><Relationship Id="rId219" Type="http://schemas.openxmlformats.org/officeDocument/2006/relationships/image" Target="../media/image132.png"/><Relationship Id="rId370" Type="http://schemas.openxmlformats.org/officeDocument/2006/relationships/customXml" Target="../ink/ink194.xml"/><Relationship Id="rId426" Type="http://schemas.openxmlformats.org/officeDocument/2006/relationships/customXml" Target="../ink/ink222.xml"/><Relationship Id="rId633" Type="http://schemas.openxmlformats.org/officeDocument/2006/relationships/image" Target="../media/image339.png"/><Relationship Id="rId230" Type="http://schemas.openxmlformats.org/officeDocument/2006/relationships/customXml" Target="../ink/ink124.xml"/><Relationship Id="rId468" Type="http://schemas.openxmlformats.org/officeDocument/2006/relationships/customXml" Target="../ink/ink243.xml"/><Relationship Id="rId675" Type="http://schemas.openxmlformats.org/officeDocument/2006/relationships/image" Target="../media/image360.png"/><Relationship Id="rId25" Type="http://schemas.openxmlformats.org/officeDocument/2006/relationships/image" Target="../media/image35.png"/><Relationship Id="rId67" Type="http://schemas.openxmlformats.org/officeDocument/2006/relationships/image" Target="../media/image56.png"/><Relationship Id="rId272" Type="http://schemas.openxmlformats.org/officeDocument/2006/relationships/customXml" Target="../ink/ink145.xml"/><Relationship Id="rId328" Type="http://schemas.openxmlformats.org/officeDocument/2006/relationships/customXml" Target="../ink/ink173.xml"/><Relationship Id="rId535" Type="http://schemas.openxmlformats.org/officeDocument/2006/relationships/image" Target="../media/image290.png"/><Relationship Id="rId577" Type="http://schemas.openxmlformats.org/officeDocument/2006/relationships/image" Target="../media/image311.png"/><Relationship Id="rId700" Type="http://schemas.openxmlformats.org/officeDocument/2006/relationships/customXml" Target="../ink/ink359.xml"/><Relationship Id="rId742" Type="http://schemas.openxmlformats.org/officeDocument/2006/relationships/customXml" Target="../ink/ink380.xml"/><Relationship Id="rId132" Type="http://schemas.openxmlformats.org/officeDocument/2006/relationships/customXml" Target="../ink/ink75.xml"/><Relationship Id="rId174" Type="http://schemas.openxmlformats.org/officeDocument/2006/relationships/customXml" Target="../ink/ink96.xml"/><Relationship Id="rId381" Type="http://schemas.openxmlformats.org/officeDocument/2006/relationships/image" Target="../media/image213.png"/><Relationship Id="rId602" Type="http://schemas.openxmlformats.org/officeDocument/2006/relationships/customXml" Target="../ink/ink310.xml"/><Relationship Id="rId784" Type="http://schemas.openxmlformats.org/officeDocument/2006/relationships/customXml" Target="../ink/ink401.xml"/><Relationship Id="rId241" Type="http://schemas.openxmlformats.org/officeDocument/2006/relationships/image" Target="../media/image143.png"/><Relationship Id="rId437" Type="http://schemas.openxmlformats.org/officeDocument/2006/relationships/image" Target="../media/image241.png"/><Relationship Id="rId479" Type="http://schemas.openxmlformats.org/officeDocument/2006/relationships/image" Target="../media/image262.png"/><Relationship Id="rId644" Type="http://schemas.openxmlformats.org/officeDocument/2006/relationships/customXml" Target="../ink/ink331.xml"/><Relationship Id="rId686" Type="http://schemas.openxmlformats.org/officeDocument/2006/relationships/customXml" Target="../ink/ink352.xml"/><Relationship Id="rId36" Type="http://schemas.openxmlformats.org/officeDocument/2006/relationships/customXml" Target="../ink/ink27.xml"/><Relationship Id="rId283" Type="http://schemas.openxmlformats.org/officeDocument/2006/relationships/image" Target="../media/image164.png"/><Relationship Id="rId339" Type="http://schemas.openxmlformats.org/officeDocument/2006/relationships/image" Target="../media/image192.png"/><Relationship Id="rId490" Type="http://schemas.openxmlformats.org/officeDocument/2006/relationships/customXml" Target="../ink/ink254.xml"/><Relationship Id="rId504" Type="http://schemas.openxmlformats.org/officeDocument/2006/relationships/customXml" Target="../ink/ink261.xml"/><Relationship Id="rId546" Type="http://schemas.openxmlformats.org/officeDocument/2006/relationships/customXml" Target="../ink/ink282.xml"/><Relationship Id="rId711" Type="http://schemas.openxmlformats.org/officeDocument/2006/relationships/image" Target="../media/image378.png"/><Relationship Id="rId753" Type="http://schemas.openxmlformats.org/officeDocument/2006/relationships/image" Target="../media/image399.png"/><Relationship Id="rId78" Type="http://schemas.openxmlformats.org/officeDocument/2006/relationships/customXml" Target="../ink/ink48.xml"/><Relationship Id="rId101" Type="http://schemas.openxmlformats.org/officeDocument/2006/relationships/image" Target="../media/image73.png"/><Relationship Id="rId143" Type="http://schemas.openxmlformats.org/officeDocument/2006/relationships/image" Target="../media/image94.png"/><Relationship Id="rId185" Type="http://schemas.openxmlformats.org/officeDocument/2006/relationships/image" Target="../media/image115.png"/><Relationship Id="rId350" Type="http://schemas.openxmlformats.org/officeDocument/2006/relationships/customXml" Target="../ink/ink184.xml"/><Relationship Id="rId406" Type="http://schemas.openxmlformats.org/officeDocument/2006/relationships/customXml" Target="../ink/ink212.xml"/><Relationship Id="rId588" Type="http://schemas.openxmlformats.org/officeDocument/2006/relationships/customXml" Target="../ink/ink303.xml"/><Relationship Id="rId9" Type="http://schemas.openxmlformats.org/officeDocument/2006/relationships/image" Target="../media/image27.png"/><Relationship Id="rId210" Type="http://schemas.openxmlformats.org/officeDocument/2006/relationships/customXml" Target="../ink/ink114.xml"/><Relationship Id="rId392" Type="http://schemas.openxmlformats.org/officeDocument/2006/relationships/customXml" Target="../ink/ink205.xml"/><Relationship Id="rId448" Type="http://schemas.openxmlformats.org/officeDocument/2006/relationships/customXml" Target="../ink/ink233.xml"/><Relationship Id="rId613" Type="http://schemas.openxmlformats.org/officeDocument/2006/relationships/image" Target="../media/image329.png"/><Relationship Id="rId655" Type="http://schemas.openxmlformats.org/officeDocument/2006/relationships/image" Target="../media/image350.png"/><Relationship Id="rId697" Type="http://schemas.openxmlformats.org/officeDocument/2006/relationships/image" Target="../media/image371.png"/><Relationship Id="rId252" Type="http://schemas.openxmlformats.org/officeDocument/2006/relationships/customXml" Target="../ink/ink135.xml"/><Relationship Id="rId294" Type="http://schemas.openxmlformats.org/officeDocument/2006/relationships/customXml" Target="../ink/ink156.xml"/><Relationship Id="rId308" Type="http://schemas.openxmlformats.org/officeDocument/2006/relationships/customXml" Target="../ink/ink163.xml"/><Relationship Id="rId515" Type="http://schemas.openxmlformats.org/officeDocument/2006/relationships/image" Target="../media/image280.png"/><Relationship Id="rId722" Type="http://schemas.openxmlformats.org/officeDocument/2006/relationships/customXml" Target="../ink/ink370.xml"/><Relationship Id="rId47" Type="http://schemas.openxmlformats.org/officeDocument/2006/relationships/image" Target="../media/image46.png"/><Relationship Id="rId89" Type="http://schemas.openxmlformats.org/officeDocument/2006/relationships/image" Target="../media/image67.png"/><Relationship Id="rId112" Type="http://schemas.openxmlformats.org/officeDocument/2006/relationships/customXml" Target="../ink/ink65.xml"/><Relationship Id="rId154" Type="http://schemas.openxmlformats.org/officeDocument/2006/relationships/customXml" Target="../ink/ink86.xml"/><Relationship Id="rId361" Type="http://schemas.openxmlformats.org/officeDocument/2006/relationships/image" Target="../media/image203.png"/><Relationship Id="rId557" Type="http://schemas.openxmlformats.org/officeDocument/2006/relationships/image" Target="../media/image301.png"/><Relationship Id="rId599" Type="http://schemas.openxmlformats.org/officeDocument/2006/relationships/image" Target="../media/image322.png"/><Relationship Id="rId764" Type="http://schemas.openxmlformats.org/officeDocument/2006/relationships/customXml" Target="../ink/ink391.xml"/><Relationship Id="rId196" Type="http://schemas.openxmlformats.org/officeDocument/2006/relationships/customXml" Target="../ink/ink107.xml"/><Relationship Id="rId417" Type="http://schemas.openxmlformats.org/officeDocument/2006/relationships/image" Target="../media/image231.png"/><Relationship Id="rId459" Type="http://schemas.openxmlformats.org/officeDocument/2006/relationships/image" Target="../media/image252.png"/><Relationship Id="rId624" Type="http://schemas.openxmlformats.org/officeDocument/2006/relationships/customXml" Target="../ink/ink321.xml"/><Relationship Id="rId666" Type="http://schemas.openxmlformats.org/officeDocument/2006/relationships/customXml" Target="../ink/ink342.xml"/><Relationship Id="rId16" Type="http://schemas.openxmlformats.org/officeDocument/2006/relationships/customXml" Target="../ink/ink17.xml"/><Relationship Id="rId221" Type="http://schemas.openxmlformats.org/officeDocument/2006/relationships/image" Target="../media/image133.png"/><Relationship Id="rId263" Type="http://schemas.openxmlformats.org/officeDocument/2006/relationships/image" Target="../media/image154.png"/><Relationship Id="rId319" Type="http://schemas.openxmlformats.org/officeDocument/2006/relationships/image" Target="../media/image182.png"/><Relationship Id="rId470" Type="http://schemas.openxmlformats.org/officeDocument/2006/relationships/customXml" Target="../ink/ink244.xml"/><Relationship Id="rId526" Type="http://schemas.openxmlformats.org/officeDocument/2006/relationships/customXml" Target="../ink/ink272.xml"/><Relationship Id="rId58" Type="http://schemas.openxmlformats.org/officeDocument/2006/relationships/customXml" Target="../ink/ink38.xml"/><Relationship Id="rId123" Type="http://schemas.openxmlformats.org/officeDocument/2006/relationships/image" Target="../media/image84.png"/><Relationship Id="rId330" Type="http://schemas.openxmlformats.org/officeDocument/2006/relationships/customXml" Target="../ink/ink174.xml"/><Relationship Id="rId568" Type="http://schemas.openxmlformats.org/officeDocument/2006/relationships/customXml" Target="../ink/ink293.xml"/><Relationship Id="rId733" Type="http://schemas.openxmlformats.org/officeDocument/2006/relationships/image" Target="../media/image389.png"/><Relationship Id="rId775" Type="http://schemas.openxmlformats.org/officeDocument/2006/relationships/image" Target="../media/image410.png"/><Relationship Id="rId165" Type="http://schemas.openxmlformats.org/officeDocument/2006/relationships/image" Target="../media/image105.png"/><Relationship Id="rId372" Type="http://schemas.openxmlformats.org/officeDocument/2006/relationships/customXml" Target="../ink/ink195.xml"/><Relationship Id="rId428" Type="http://schemas.openxmlformats.org/officeDocument/2006/relationships/customXml" Target="../ink/ink223.xml"/><Relationship Id="rId635" Type="http://schemas.openxmlformats.org/officeDocument/2006/relationships/image" Target="../media/image340.png"/><Relationship Id="rId677" Type="http://schemas.openxmlformats.org/officeDocument/2006/relationships/image" Target="../media/image361.png"/><Relationship Id="rId232" Type="http://schemas.openxmlformats.org/officeDocument/2006/relationships/customXml" Target="../ink/ink125.xml"/><Relationship Id="rId274" Type="http://schemas.openxmlformats.org/officeDocument/2006/relationships/customXml" Target="../ink/ink146.xml"/><Relationship Id="rId481" Type="http://schemas.openxmlformats.org/officeDocument/2006/relationships/image" Target="../media/image263.png"/><Relationship Id="rId702" Type="http://schemas.openxmlformats.org/officeDocument/2006/relationships/customXml" Target="../ink/ink360.xml"/><Relationship Id="rId27" Type="http://schemas.openxmlformats.org/officeDocument/2006/relationships/image" Target="../media/image36.png"/><Relationship Id="rId69" Type="http://schemas.openxmlformats.org/officeDocument/2006/relationships/image" Target="../media/image57.png"/><Relationship Id="rId134" Type="http://schemas.openxmlformats.org/officeDocument/2006/relationships/customXml" Target="../ink/ink76.xml"/><Relationship Id="rId537" Type="http://schemas.openxmlformats.org/officeDocument/2006/relationships/image" Target="../media/image291.png"/><Relationship Id="rId579" Type="http://schemas.openxmlformats.org/officeDocument/2006/relationships/image" Target="../media/image312.png"/><Relationship Id="rId744" Type="http://schemas.openxmlformats.org/officeDocument/2006/relationships/customXml" Target="../ink/ink381.xml"/><Relationship Id="rId786" Type="http://schemas.openxmlformats.org/officeDocument/2006/relationships/customXml" Target="../ink/ink402.xml"/><Relationship Id="rId80" Type="http://schemas.openxmlformats.org/officeDocument/2006/relationships/customXml" Target="../ink/ink49.xml"/><Relationship Id="rId176" Type="http://schemas.openxmlformats.org/officeDocument/2006/relationships/customXml" Target="../ink/ink97.xml"/><Relationship Id="rId341" Type="http://schemas.openxmlformats.org/officeDocument/2006/relationships/image" Target="../media/image193.png"/><Relationship Id="rId383" Type="http://schemas.openxmlformats.org/officeDocument/2006/relationships/image" Target="../media/image214.png"/><Relationship Id="rId439" Type="http://schemas.openxmlformats.org/officeDocument/2006/relationships/image" Target="../media/image242.png"/><Relationship Id="rId590" Type="http://schemas.openxmlformats.org/officeDocument/2006/relationships/customXml" Target="../ink/ink304.xml"/><Relationship Id="rId604" Type="http://schemas.openxmlformats.org/officeDocument/2006/relationships/customXml" Target="../ink/ink311.xml"/><Relationship Id="rId646" Type="http://schemas.openxmlformats.org/officeDocument/2006/relationships/customXml" Target="../ink/ink332.xml"/><Relationship Id="rId201" Type="http://schemas.openxmlformats.org/officeDocument/2006/relationships/image" Target="../media/image123.png"/><Relationship Id="rId243" Type="http://schemas.openxmlformats.org/officeDocument/2006/relationships/image" Target="../media/image144.png"/><Relationship Id="rId285" Type="http://schemas.openxmlformats.org/officeDocument/2006/relationships/image" Target="../media/image165.png"/><Relationship Id="rId450" Type="http://schemas.openxmlformats.org/officeDocument/2006/relationships/customXml" Target="../ink/ink234.xml"/><Relationship Id="rId506" Type="http://schemas.openxmlformats.org/officeDocument/2006/relationships/customXml" Target="../ink/ink262.xml"/><Relationship Id="rId688" Type="http://schemas.openxmlformats.org/officeDocument/2006/relationships/customXml" Target="../ink/ink353.xml"/><Relationship Id="rId38" Type="http://schemas.openxmlformats.org/officeDocument/2006/relationships/customXml" Target="../ink/ink28.xml"/><Relationship Id="rId103" Type="http://schemas.openxmlformats.org/officeDocument/2006/relationships/image" Target="../media/image74.png"/><Relationship Id="rId310" Type="http://schemas.openxmlformats.org/officeDocument/2006/relationships/customXml" Target="../ink/ink164.xml"/><Relationship Id="rId492" Type="http://schemas.openxmlformats.org/officeDocument/2006/relationships/customXml" Target="../ink/ink255.xml"/><Relationship Id="rId548" Type="http://schemas.openxmlformats.org/officeDocument/2006/relationships/customXml" Target="../ink/ink283.xml"/><Relationship Id="rId713" Type="http://schemas.openxmlformats.org/officeDocument/2006/relationships/image" Target="../media/image379.png"/><Relationship Id="rId755" Type="http://schemas.openxmlformats.org/officeDocument/2006/relationships/image" Target="../media/image400.png"/><Relationship Id="rId91" Type="http://schemas.openxmlformats.org/officeDocument/2006/relationships/image" Target="../media/image68.png"/><Relationship Id="rId145" Type="http://schemas.openxmlformats.org/officeDocument/2006/relationships/image" Target="../media/image95.png"/><Relationship Id="rId187" Type="http://schemas.openxmlformats.org/officeDocument/2006/relationships/image" Target="../media/image116.png"/><Relationship Id="rId352" Type="http://schemas.openxmlformats.org/officeDocument/2006/relationships/customXml" Target="../ink/ink185.xml"/><Relationship Id="rId394" Type="http://schemas.openxmlformats.org/officeDocument/2006/relationships/customXml" Target="../ink/ink206.xml"/><Relationship Id="rId408" Type="http://schemas.openxmlformats.org/officeDocument/2006/relationships/customXml" Target="../ink/ink213.xml"/><Relationship Id="rId615" Type="http://schemas.openxmlformats.org/officeDocument/2006/relationships/image" Target="../media/image330.png"/><Relationship Id="rId212" Type="http://schemas.openxmlformats.org/officeDocument/2006/relationships/customXml" Target="../ink/ink115.xml"/><Relationship Id="rId254" Type="http://schemas.openxmlformats.org/officeDocument/2006/relationships/customXml" Target="../ink/ink136.xml"/><Relationship Id="rId657" Type="http://schemas.openxmlformats.org/officeDocument/2006/relationships/image" Target="../media/image351.png"/><Relationship Id="rId699" Type="http://schemas.openxmlformats.org/officeDocument/2006/relationships/image" Target="../media/image372.png"/><Relationship Id="rId49" Type="http://schemas.openxmlformats.org/officeDocument/2006/relationships/image" Target="../media/image47.png"/><Relationship Id="rId114" Type="http://schemas.openxmlformats.org/officeDocument/2006/relationships/customXml" Target="../ink/ink66.xml"/><Relationship Id="rId296" Type="http://schemas.openxmlformats.org/officeDocument/2006/relationships/customXml" Target="../ink/ink157.xml"/><Relationship Id="rId461" Type="http://schemas.openxmlformats.org/officeDocument/2006/relationships/image" Target="../media/image253.png"/><Relationship Id="rId517" Type="http://schemas.openxmlformats.org/officeDocument/2006/relationships/image" Target="../media/image281.png"/><Relationship Id="rId559" Type="http://schemas.openxmlformats.org/officeDocument/2006/relationships/image" Target="../media/image302.png"/><Relationship Id="rId724" Type="http://schemas.openxmlformats.org/officeDocument/2006/relationships/customXml" Target="../ink/ink371.xml"/><Relationship Id="rId766" Type="http://schemas.openxmlformats.org/officeDocument/2006/relationships/customXml" Target="../ink/ink392.xml"/><Relationship Id="rId60" Type="http://schemas.openxmlformats.org/officeDocument/2006/relationships/customXml" Target="../ink/ink39.xml"/><Relationship Id="rId156" Type="http://schemas.openxmlformats.org/officeDocument/2006/relationships/customXml" Target="../ink/ink87.xml"/><Relationship Id="rId198" Type="http://schemas.openxmlformats.org/officeDocument/2006/relationships/customXml" Target="../ink/ink108.xml"/><Relationship Id="rId321" Type="http://schemas.openxmlformats.org/officeDocument/2006/relationships/image" Target="../media/image183.png"/><Relationship Id="rId363" Type="http://schemas.openxmlformats.org/officeDocument/2006/relationships/image" Target="../media/image204.png"/><Relationship Id="rId419" Type="http://schemas.openxmlformats.org/officeDocument/2006/relationships/image" Target="../media/image232.png"/><Relationship Id="rId570" Type="http://schemas.openxmlformats.org/officeDocument/2006/relationships/customXml" Target="../ink/ink294.xml"/><Relationship Id="rId626" Type="http://schemas.openxmlformats.org/officeDocument/2006/relationships/customXml" Target="../ink/ink322.xml"/><Relationship Id="rId223" Type="http://schemas.openxmlformats.org/officeDocument/2006/relationships/image" Target="../media/image134.png"/><Relationship Id="rId430" Type="http://schemas.openxmlformats.org/officeDocument/2006/relationships/customXml" Target="../ink/ink224.xml"/><Relationship Id="rId668" Type="http://schemas.openxmlformats.org/officeDocument/2006/relationships/customXml" Target="../ink/ink343.xml"/><Relationship Id="rId18" Type="http://schemas.openxmlformats.org/officeDocument/2006/relationships/customXml" Target="../ink/ink18.xml"/><Relationship Id="rId265" Type="http://schemas.openxmlformats.org/officeDocument/2006/relationships/image" Target="../media/image155.png"/><Relationship Id="rId472" Type="http://schemas.openxmlformats.org/officeDocument/2006/relationships/customXml" Target="../ink/ink245.xml"/><Relationship Id="rId528" Type="http://schemas.openxmlformats.org/officeDocument/2006/relationships/customXml" Target="../ink/ink273.xml"/><Relationship Id="rId735" Type="http://schemas.openxmlformats.org/officeDocument/2006/relationships/image" Target="../media/image390.png"/><Relationship Id="rId125" Type="http://schemas.openxmlformats.org/officeDocument/2006/relationships/image" Target="../media/image85.png"/><Relationship Id="rId167" Type="http://schemas.openxmlformats.org/officeDocument/2006/relationships/image" Target="../media/image106.png"/><Relationship Id="rId332" Type="http://schemas.openxmlformats.org/officeDocument/2006/relationships/customXml" Target="../ink/ink175.xml"/><Relationship Id="rId374" Type="http://schemas.openxmlformats.org/officeDocument/2006/relationships/customXml" Target="../ink/ink196.xml"/><Relationship Id="rId581" Type="http://schemas.openxmlformats.org/officeDocument/2006/relationships/image" Target="../media/image313.png"/><Relationship Id="rId777" Type="http://schemas.openxmlformats.org/officeDocument/2006/relationships/image" Target="../media/image411.png"/><Relationship Id="rId71" Type="http://schemas.openxmlformats.org/officeDocument/2006/relationships/image" Target="../media/image58.png"/><Relationship Id="rId234" Type="http://schemas.openxmlformats.org/officeDocument/2006/relationships/customXml" Target="../ink/ink126.xml"/><Relationship Id="rId637" Type="http://schemas.openxmlformats.org/officeDocument/2006/relationships/image" Target="../media/image341.png"/><Relationship Id="rId679" Type="http://schemas.openxmlformats.org/officeDocument/2006/relationships/image" Target="../media/image362.png"/><Relationship Id="rId2" Type="http://schemas.openxmlformats.org/officeDocument/2006/relationships/customXml" Target="../ink/ink10.xml"/><Relationship Id="rId29" Type="http://schemas.openxmlformats.org/officeDocument/2006/relationships/image" Target="../media/image37.png"/><Relationship Id="rId276" Type="http://schemas.openxmlformats.org/officeDocument/2006/relationships/customXml" Target="../ink/ink147.xml"/><Relationship Id="rId441" Type="http://schemas.openxmlformats.org/officeDocument/2006/relationships/image" Target="../media/image243.png"/><Relationship Id="rId483" Type="http://schemas.openxmlformats.org/officeDocument/2006/relationships/image" Target="../media/image264.png"/><Relationship Id="rId539" Type="http://schemas.openxmlformats.org/officeDocument/2006/relationships/image" Target="../media/image292.png"/><Relationship Id="rId690" Type="http://schemas.openxmlformats.org/officeDocument/2006/relationships/customXml" Target="../ink/ink354.xml"/><Relationship Id="rId704" Type="http://schemas.openxmlformats.org/officeDocument/2006/relationships/customXml" Target="../ink/ink361.xml"/><Relationship Id="rId746" Type="http://schemas.openxmlformats.org/officeDocument/2006/relationships/customXml" Target="../ink/ink382.xml"/><Relationship Id="rId40" Type="http://schemas.openxmlformats.org/officeDocument/2006/relationships/customXml" Target="../ink/ink29.xml"/><Relationship Id="rId136" Type="http://schemas.openxmlformats.org/officeDocument/2006/relationships/customXml" Target="../ink/ink77.xml"/><Relationship Id="rId178" Type="http://schemas.openxmlformats.org/officeDocument/2006/relationships/customXml" Target="../ink/ink98.xml"/><Relationship Id="rId301" Type="http://schemas.openxmlformats.org/officeDocument/2006/relationships/image" Target="../media/image173.png"/><Relationship Id="rId343" Type="http://schemas.openxmlformats.org/officeDocument/2006/relationships/image" Target="../media/image194.png"/><Relationship Id="rId550" Type="http://schemas.openxmlformats.org/officeDocument/2006/relationships/customXml" Target="../ink/ink284.xml"/><Relationship Id="rId788" Type="http://schemas.openxmlformats.org/officeDocument/2006/relationships/customXml" Target="../ink/ink403.xml"/><Relationship Id="rId82" Type="http://schemas.openxmlformats.org/officeDocument/2006/relationships/customXml" Target="../ink/ink50.xml"/><Relationship Id="rId203" Type="http://schemas.openxmlformats.org/officeDocument/2006/relationships/image" Target="../media/image124.png"/><Relationship Id="rId385" Type="http://schemas.openxmlformats.org/officeDocument/2006/relationships/image" Target="../media/image215.png"/><Relationship Id="rId592" Type="http://schemas.openxmlformats.org/officeDocument/2006/relationships/customXml" Target="../ink/ink305.xml"/><Relationship Id="rId606" Type="http://schemas.openxmlformats.org/officeDocument/2006/relationships/customXml" Target="../ink/ink312.xml"/><Relationship Id="rId648" Type="http://schemas.openxmlformats.org/officeDocument/2006/relationships/customXml" Target="../ink/ink333.xml"/><Relationship Id="rId245" Type="http://schemas.openxmlformats.org/officeDocument/2006/relationships/image" Target="../media/image145.png"/><Relationship Id="rId287" Type="http://schemas.openxmlformats.org/officeDocument/2006/relationships/image" Target="../media/image166.png"/><Relationship Id="rId410" Type="http://schemas.openxmlformats.org/officeDocument/2006/relationships/customXml" Target="../ink/ink214.xml"/><Relationship Id="rId452" Type="http://schemas.openxmlformats.org/officeDocument/2006/relationships/customXml" Target="../ink/ink235.xml"/><Relationship Id="rId494" Type="http://schemas.openxmlformats.org/officeDocument/2006/relationships/customXml" Target="../ink/ink256.xml"/><Relationship Id="rId508" Type="http://schemas.openxmlformats.org/officeDocument/2006/relationships/customXml" Target="../ink/ink263.xml"/><Relationship Id="rId715" Type="http://schemas.openxmlformats.org/officeDocument/2006/relationships/image" Target="../media/image380.png"/><Relationship Id="rId105" Type="http://schemas.openxmlformats.org/officeDocument/2006/relationships/image" Target="../media/image75.png"/><Relationship Id="rId147" Type="http://schemas.openxmlformats.org/officeDocument/2006/relationships/image" Target="../media/image96.png"/><Relationship Id="rId312" Type="http://schemas.openxmlformats.org/officeDocument/2006/relationships/customXml" Target="../ink/ink165.xml"/><Relationship Id="rId354" Type="http://schemas.openxmlformats.org/officeDocument/2006/relationships/customXml" Target="../ink/ink186.xml"/><Relationship Id="rId757" Type="http://schemas.openxmlformats.org/officeDocument/2006/relationships/image" Target="../media/image401.png"/><Relationship Id="rId51" Type="http://schemas.openxmlformats.org/officeDocument/2006/relationships/image" Target="../media/image48.png"/><Relationship Id="rId93" Type="http://schemas.openxmlformats.org/officeDocument/2006/relationships/image" Target="../media/image69.png"/><Relationship Id="rId189" Type="http://schemas.openxmlformats.org/officeDocument/2006/relationships/image" Target="../media/image117.png"/><Relationship Id="rId396" Type="http://schemas.openxmlformats.org/officeDocument/2006/relationships/customXml" Target="../ink/ink207.xml"/><Relationship Id="rId561" Type="http://schemas.openxmlformats.org/officeDocument/2006/relationships/image" Target="../media/image303.png"/><Relationship Id="rId617" Type="http://schemas.openxmlformats.org/officeDocument/2006/relationships/image" Target="../media/image331.png"/><Relationship Id="rId659" Type="http://schemas.openxmlformats.org/officeDocument/2006/relationships/image" Target="../media/image352.png"/><Relationship Id="rId214" Type="http://schemas.openxmlformats.org/officeDocument/2006/relationships/customXml" Target="../ink/ink116.xml"/><Relationship Id="rId256" Type="http://schemas.openxmlformats.org/officeDocument/2006/relationships/customXml" Target="../ink/ink137.xml"/><Relationship Id="rId298" Type="http://schemas.openxmlformats.org/officeDocument/2006/relationships/customXml" Target="../ink/ink158.xml"/><Relationship Id="rId421" Type="http://schemas.openxmlformats.org/officeDocument/2006/relationships/image" Target="../media/image233.png"/><Relationship Id="rId463" Type="http://schemas.openxmlformats.org/officeDocument/2006/relationships/image" Target="../media/image254.png"/><Relationship Id="rId519" Type="http://schemas.openxmlformats.org/officeDocument/2006/relationships/image" Target="../media/image282.png"/><Relationship Id="rId670" Type="http://schemas.openxmlformats.org/officeDocument/2006/relationships/customXml" Target="../ink/ink344.xml"/><Relationship Id="rId116" Type="http://schemas.openxmlformats.org/officeDocument/2006/relationships/customXml" Target="../ink/ink67.xml"/><Relationship Id="rId158" Type="http://schemas.openxmlformats.org/officeDocument/2006/relationships/customXml" Target="../ink/ink88.xml"/><Relationship Id="rId323" Type="http://schemas.openxmlformats.org/officeDocument/2006/relationships/image" Target="../media/image184.png"/><Relationship Id="rId530" Type="http://schemas.openxmlformats.org/officeDocument/2006/relationships/customXml" Target="../ink/ink274.xml"/><Relationship Id="rId726" Type="http://schemas.openxmlformats.org/officeDocument/2006/relationships/customXml" Target="../ink/ink372.xml"/><Relationship Id="rId768" Type="http://schemas.openxmlformats.org/officeDocument/2006/relationships/customXml" Target="../ink/ink393.xml"/><Relationship Id="rId20" Type="http://schemas.openxmlformats.org/officeDocument/2006/relationships/customXml" Target="../ink/ink19.xml"/><Relationship Id="rId62" Type="http://schemas.openxmlformats.org/officeDocument/2006/relationships/customXml" Target="../ink/ink40.xml"/><Relationship Id="rId365" Type="http://schemas.openxmlformats.org/officeDocument/2006/relationships/image" Target="../media/image205.png"/><Relationship Id="rId572" Type="http://schemas.openxmlformats.org/officeDocument/2006/relationships/customXml" Target="../ink/ink295.xml"/><Relationship Id="rId628" Type="http://schemas.openxmlformats.org/officeDocument/2006/relationships/customXml" Target="../ink/ink323.xml"/><Relationship Id="rId225" Type="http://schemas.openxmlformats.org/officeDocument/2006/relationships/image" Target="../media/image135.png"/><Relationship Id="rId267" Type="http://schemas.openxmlformats.org/officeDocument/2006/relationships/image" Target="../media/image156.png"/><Relationship Id="rId432" Type="http://schemas.openxmlformats.org/officeDocument/2006/relationships/customXml" Target="../ink/ink225.xml"/><Relationship Id="rId474" Type="http://schemas.openxmlformats.org/officeDocument/2006/relationships/customXml" Target="../ink/ink246.xml"/><Relationship Id="rId127" Type="http://schemas.openxmlformats.org/officeDocument/2006/relationships/image" Target="../media/image86.png"/><Relationship Id="rId681" Type="http://schemas.openxmlformats.org/officeDocument/2006/relationships/image" Target="../media/image363.png"/><Relationship Id="rId737" Type="http://schemas.openxmlformats.org/officeDocument/2006/relationships/image" Target="../media/image391.png"/><Relationship Id="rId779" Type="http://schemas.openxmlformats.org/officeDocument/2006/relationships/image" Target="../media/image412.png"/><Relationship Id="rId31" Type="http://schemas.openxmlformats.org/officeDocument/2006/relationships/image" Target="../media/image38.png"/><Relationship Id="rId73" Type="http://schemas.openxmlformats.org/officeDocument/2006/relationships/image" Target="../media/image59.png"/><Relationship Id="rId169" Type="http://schemas.openxmlformats.org/officeDocument/2006/relationships/image" Target="../media/image107.png"/><Relationship Id="rId334" Type="http://schemas.openxmlformats.org/officeDocument/2006/relationships/customXml" Target="../ink/ink176.xml"/><Relationship Id="rId376" Type="http://schemas.openxmlformats.org/officeDocument/2006/relationships/customXml" Target="../ink/ink197.xml"/><Relationship Id="rId541" Type="http://schemas.openxmlformats.org/officeDocument/2006/relationships/image" Target="../media/image293.png"/><Relationship Id="rId583" Type="http://schemas.openxmlformats.org/officeDocument/2006/relationships/image" Target="../media/image314.png"/><Relationship Id="rId639" Type="http://schemas.openxmlformats.org/officeDocument/2006/relationships/image" Target="../media/image342.png"/><Relationship Id="rId4" Type="http://schemas.openxmlformats.org/officeDocument/2006/relationships/customXml" Target="../ink/ink11.xml"/><Relationship Id="rId180" Type="http://schemas.openxmlformats.org/officeDocument/2006/relationships/customXml" Target="../ink/ink99.xml"/><Relationship Id="rId236" Type="http://schemas.openxmlformats.org/officeDocument/2006/relationships/customXml" Target="../ink/ink127.xml"/><Relationship Id="rId278" Type="http://schemas.openxmlformats.org/officeDocument/2006/relationships/customXml" Target="../ink/ink148.xml"/><Relationship Id="rId401" Type="http://schemas.openxmlformats.org/officeDocument/2006/relationships/image" Target="../media/image223.png"/><Relationship Id="rId443" Type="http://schemas.openxmlformats.org/officeDocument/2006/relationships/image" Target="../media/image244.png"/><Relationship Id="rId650" Type="http://schemas.openxmlformats.org/officeDocument/2006/relationships/customXml" Target="../ink/ink334.xml"/><Relationship Id="rId303" Type="http://schemas.openxmlformats.org/officeDocument/2006/relationships/image" Target="../media/image174.png"/><Relationship Id="rId485" Type="http://schemas.openxmlformats.org/officeDocument/2006/relationships/image" Target="../media/image265.png"/><Relationship Id="rId692" Type="http://schemas.openxmlformats.org/officeDocument/2006/relationships/customXml" Target="../ink/ink355.xml"/><Relationship Id="rId706" Type="http://schemas.openxmlformats.org/officeDocument/2006/relationships/customXml" Target="../ink/ink362.xml"/><Relationship Id="rId748" Type="http://schemas.openxmlformats.org/officeDocument/2006/relationships/customXml" Target="../ink/ink383.xml"/><Relationship Id="rId42" Type="http://schemas.openxmlformats.org/officeDocument/2006/relationships/customXml" Target="../ink/ink30.xml"/><Relationship Id="rId84" Type="http://schemas.openxmlformats.org/officeDocument/2006/relationships/customXml" Target="../ink/ink51.xml"/><Relationship Id="rId138" Type="http://schemas.openxmlformats.org/officeDocument/2006/relationships/customXml" Target="../ink/ink78.xml"/><Relationship Id="rId345" Type="http://schemas.openxmlformats.org/officeDocument/2006/relationships/image" Target="../media/image195.png"/><Relationship Id="rId387" Type="http://schemas.openxmlformats.org/officeDocument/2006/relationships/image" Target="../media/image216.png"/><Relationship Id="rId510" Type="http://schemas.openxmlformats.org/officeDocument/2006/relationships/customXml" Target="../ink/ink264.xml"/><Relationship Id="rId552" Type="http://schemas.openxmlformats.org/officeDocument/2006/relationships/customXml" Target="../ink/ink285.xml"/><Relationship Id="rId594" Type="http://schemas.openxmlformats.org/officeDocument/2006/relationships/customXml" Target="../ink/ink306.xml"/><Relationship Id="rId608" Type="http://schemas.openxmlformats.org/officeDocument/2006/relationships/customXml" Target="../ink/ink313.xml"/><Relationship Id="rId191" Type="http://schemas.openxmlformats.org/officeDocument/2006/relationships/image" Target="../media/image118.png"/><Relationship Id="rId205" Type="http://schemas.openxmlformats.org/officeDocument/2006/relationships/image" Target="../media/image125.png"/><Relationship Id="rId247" Type="http://schemas.openxmlformats.org/officeDocument/2006/relationships/image" Target="../media/image146.png"/><Relationship Id="rId412" Type="http://schemas.openxmlformats.org/officeDocument/2006/relationships/customXml" Target="../ink/ink215.xml"/><Relationship Id="rId107" Type="http://schemas.openxmlformats.org/officeDocument/2006/relationships/image" Target="../media/image76.png"/><Relationship Id="rId289" Type="http://schemas.openxmlformats.org/officeDocument/2006/relationships/image" Target="../media/image167.png"/><Relationship Id="rId454" Type="http://schemas.openxmlformats.org/officeDocument/2006/relationships/customXml" Target="../ink/ink236.xml"/><Relationship Id="rId496" Type="http://schemas.openxmlformats.org/officeDocument/2006/relationships/customXml" Target="../ink/ink257.xml"/><Relationship Id="rId661" Type="http://schemas.openxmlformats.org/officeDocument/2006/relationships/image" Target="../media/image353.png"/><Relationship Id="rId717" Type="http://schemas.openxmlformats.org/officeDocument/2006/relationships/image" Target="../media/image381.png"/><Relationship Id="rId759" Type="http://schemas.openxmlformats.org/officeDocument/2006/relationships/image" Target="../media/image402.png"/><Relationship Id="rId11" Type="http://schemas.openxmlformats.org/officeDocument/2006/relationships/image" Target="../media/image28.png"/><Relationship Id="rId53" Type="http://schemas.openxmlformats.org/officeDocument/2006/relationships/image" Target="../media/image49.png"/><Relationship Id="rId149" Type="http://schemas.openxmlformats.org/officeDocument/2006/relationships/image" Target="../media/image97.png"/><Relationship Id="rId314" Type="http://schemas.openxmlformats.org/officeDocument/2006/relationships/customXml" Target="../ink/ink166.xml"/><Relationship Id="rId356" Type="http://schemas.openxmlformats.org/officeDocument/2006/relationships/customXml" Target="../ink/ink187.xml"/><Relationship Id="rId398" Type="http://schemas.openxmlformats.org/officeDocument/2006/relationships/customXml" Target="../ink/ink208.xml"/><Relationship Id="rId521" Type="http://schemas.openxmlformats.org/officeDocument/2006/relationships/image" Target="../media/image283.png"/><Relationship Id="rId563" Type="http://schemas.openxmlformats.org/officeDocument/2006/relationships/image" Target="../media/image304.png"/><Relationship Id="rId619" Type="http://schemas.openxmlformats.org/officeDocument/2006/relationships/image" Target="../media/image332.png"/><Relationship Id="rId770" Type="http://schemas.openxmlformats.org/officeDocument/2006/relationships/customXml" Target="../ink/ink394.xml"/><Relationship Id="rId95" Type="http://schemas.openxmlformats.org/officeDocument/2006/relationships/image" Target="../media/image70.png"/><Relationship Id="rId160" Type="http://schemas.openxmlformats.org/officeDocument/2006/relationships/customXml" Target="../ink/ink89.xml"/><Relationship Id="rId216" Type="http://schemas.openxmlformats.org/officeDocument/2006/relationships/customXml" Target="../ink/ink117.xml"/><Relationship Id="rId423" Type="http://schemas.openxmlformats.org/officeDocument/2006/relationships/image" Target="../media/image234.png"/><Relationship Id="rId258" Type="http://schemas.openxmlformats.org/officeDocument/2006/relationships/customXml" Target="../ink/ink138.xml"/><Relationship Id="rId465" Type="http://schemas.openxmlformats.org/officeDocument/2006/relationships/image" Target="../media/image255.png"/><Relationship Id="rId630" Type="http://schemas.openxmlformats.org/officeDocument/2006/relationships/customXml" Target="../ink/ink324.xml"/><Relationship Id="rId672" Type="http://schemas.openxmlformats.org/officeDocument/2006/relationships/customXml" Target="../ink/ink345.xml"/><Relationship Id="rId728" Type="http://schemas.openxmlformats.org/officeDocument/2006/relationships/customXml" Target="../ink/ink373.xml"/><Relationship Id="rId22" Type="http://schemas.openxmlformats.org/officeDocument/2006/relationships/customXml" Target="../ink/ink20.xml"/><Relationship Id="rId64" Type="http://schemas.openxmlformats.org/officeDocument/2006/relationships/customXml" Target="../ink/ink41.xml"/><Relationship Id="rId118" Type="http://schemas.openxmlformats.org/officeDocument/2006/relationships/customXml" Target="../ink/ink68.xml"/><Relationship Id="rId325" Type="http://schemas.openxmlformats.org/officeDocument/2006/relationships/image" Target="../media/image185.png"/><Relationship Id="rId367" Type="http://schemas.openxmlformats.org/officeDocument/2006/relationships/image" Target="../media/image206.png"/><Relationship Id="rId532" Type="http://schemas.openxmlformats.org/officeDocument/2006/relationships/customXml" Target="../ink/ink275.xml"/><Relationship Id="rId574" Type="http://schemas.openxmlformats.org/officeDocument/2006/relationships/customXml" Target="../ink/ink296.xml"/><Relationship Id="rId171" Type="http://schemas.openxmlformats.org/officeDocument/2006/relationships/image" Target="../media/image108.png"/><Relationship Id="rId227" Type="http://schemas.openxmlformats.org/officeDocument/2006/relationships/image" Target="../media/image136.png"/><Relationship Id="rId781" Type="http://schemas.openxmlformats.org/officeDocument/2006/relationships/image" Target="../media/image413.png"/><Relationship Id="rId269" Type="http://schemas.openxmlformats.org/officeDocument/2006/relationships/image" Target="../media/image157.png"/><Relationship Id="rId434" Type="http://schemas.openxmlformats.org/officeDocument/2006/relationships/customXml" Target="../ink/ink226.xml"/><Relationship Id="rId476" Type="http://schemas.openxmlformats.org/officeDocument/2006/relationships/customXml" Target="../ink/ink247.xml"/><Relationship Id="rId641" Type="http://schemas.openxmlformats.org/officeDocument/2006/relationships/image" Target="../media/image343.png"/><Relationship Id="rId683" Type="http://schemas.openxmlformats.org/officeDocument/2006/relationships/image" Target="../media/image364.png"/><Relationship Id="rId739" Type="http://schemas.openxmlformats.org/officeDocument/2006/relationships/image" Target="../media/image392.png"/><Relationship Id="rId33" Type="http://schemas.openxmlformats.org/officeDocument/2006/relationships/image" Target="../media/image39.png"/><Relationship Id="rId129" Type="http://schemas.openxmlformats.org/officeDocument/2006/relationships/image" Target="../media/image87.png"/><Relationship Id="rId280" Type="http://schemas.openxmlformats.org/officeDocument/2006/relationships/customXml" Target="../ink/ink149.xml"/><Relationship Id="rId336" Type="http://schemas.openxmlformats.org/officeDocument/2006/relationships/customXml" Target="../ink/ink177.xml"/><Relationship Id="rId501" Type="http://schemas.openxmlformats.org/officeDocument/2006/relationships/image" Target="../media/image273.png"/><Relationship Id="rId543" Type="http://schemas.openxmlformats.org/officeDocument/2006/relationships/image" Target="../media/image294.png"/><Relationship Id="rId75" Type="http://schemas.openxmlformats.org/officeDocument/2006/relationships/image" Target="../media/image60.png"/><Relationship Id="rId140" Type="http://schemas.openxmlformats.org/officeDocument/2006/relationships/customXml" Target="../ink/ink79.xml"/><Relationship Id="rId182" Type="http://schemas.openxmlformats.org/officeDocument/2006/relationships/customXml" Target="../ink/ink100.xml"/><Relationship Id="rId378" Type="http://schemas.openxmlformats.org/officeDocument/2006/relationships/customXml" Target="../ink/ink198.xml"/><Relationship Id="rId403" Type="http://schemas.openxmlformats.org/officeDocument/2006/relationships/image" Target="../media/image224.png"/><Relationship Id="rId585" Type="http://schemas.openxmlformats.org/officeDocument/2006/relationships/image" Target="../media/image315.png"/><Relationship Id="rId750" Type="http://schemas.openxmlformats.org/officeDocument/2006/relationships/customXml" Target="../ink/ink384.xml"/><Relationship Id="rId6" Type="http://schemas.openxmlformats.org/officeDocument/2006/relationships/customXml" Target="../ink/ink12.xml"/><Relationship Id="rId238" Type="http://schemas.openxmlformats.org/officeDocument/2006/relationships/customXml" Target="../ink/ink128.xml"/><Relationship Id="rId445" Type="http://schemas.openxmlformats.org/officeDocument/2006/relationships/image" Target="../media/image245.png"/><Relationship Id="rId487" Type="http://schemas.openxmlformats.org/officeDocument/2006/relationships/image" Target="../media/image266.png"/><Relationship Id="rId610" Type="http://schemas.openxmlformats.org/officeDocument/2006/relationships/customXml" Target="../ink/ink314.xml"/><Relationship Id="rId652" Type="http://schemas.openxmlformats.org/officeDocument/2006/relationships/customXml" Target="../ink/ink335.xml"/><Relationship Id="rId694" Type="http://schemas.openxmlformats.org/officeDocument/2006/relationships/customXml" Target="../ink/ink356.xml"/><Relationship Id="rId708" Type="http://schemas.openxmlformats.org/officeDocument/2006/relationships/customXml" Target="../ink/ink363.xml"/><Relationship Id="rId291" Type="http://schemas.openxmlformats.org/officeDocument/2006/relationships/image" Target="../media/image168.png"/><Relationship Id="rId305" Type="http://schemas.openxmlformats.org/officeDocument/2006/relationships/image" Target="../media/image175.png"/><Relationship Id="rId347" Type="http://schemas.openxmlformats.org/officeDocument/2006/relationships/image" Target="../media/image196.png"/><Relationship Id="rId512" Type="http://schemas.openxmlformats.org/officeDocument/2006/relationships/customXml" Target="../ink/ink265.xml"/><Relationship Id="rId44" Type="http://schemas.openxmlformats.org/officeDocument/2006/relationships/customXml" Target="../ink/ink31.xml"/><Relationship Id="rId86" Type="http://schemas.openxmlformats.org/officeDocument/2006/relationships/customXml" Target="../ink/ink52.xml"/><Relationship Id="rId151" Type="http://schemas.openxmlformats.org/officeDocument/2006/relationships/image" Target="../media/image98.png"/><Relationship Id="rId389" Type="http://schemas.openxmlformats.org/officeDocument/2006/relationships/image" Target="../media/image217.png"/><Relationship Id="rId554" Type="http://schemas.openxmlformats.org/officeDocument/2006/relationships/customXml" Target="../ink/ink286.xml"/><Relationship Id="rId596" Type="http://schemas.openxmlformats.org/officeDocument/2006/relationships/customXml" Target="../ink/ink307.xml"/><Relationship Id="rId761" Type="http://schemas.openxmlformats.org/officeDocument/2006/relationships/image" Target="../media/image403.png"/><Relationship Id="rId193" Type="http://schemas.openxmlformats.org/officeDocument/2006/relationships/image" Target="../media/image119.png"/><Relationship Id="rId207" Type="http://schemas.openxmlformats.org/officeDocument/2006/relationships/image" Target="../media/image126.png"/><Relationship Id="rId249" Type="http://schemas.openxmlformats.org/officeDocument/2006/relationships/image" Target="../media/image147.png"/><Relationship Id="rId414" Type="http://schemas.openxmlformats.org/officeDocument/2006/relationships/customXml" Target="../ink/ink216.xml"/><Relationship Id="rId456" Type="http://schemas.openxmlformats.org/officeDocument/2006/relationships/customXml" Target="../ink/ink237.xml"/><Relationship Id="rId498" Type="http://schemas.openxmlformats.org/officeDocument/2006/relationships/customXml" Target="../ink/ink258.xml"/><Relationship Id="rId621" Type="http://schemas.openxmlformats.org/officeDocument/2006/relationships/image" Target="../media/image333.png"/><Relationship Id="rId663" Type="http://schemas.openxmlformats.org/officeDocument/2006/relationships/image" Target="../media/image354.png"/><Relationship Id="rId13" Type="http://schemas.openxmlformats.org/officeDocument/2006/relationships/image" Target="../media/image29.png"/><Relationship Id="rId109" Type="http://schemas.openxmlformats.org/officeDocument/2006/relationships/image" Target="../media/image77.png"/><Relationship Id="rId260" Type="http://schemas.openxmlformats.org/officeDocument/2006/relationships/customXml" Target="../ink/ink139.xml"/><Relationship Id="rId316" Type="http://schemas.openxmlformats.org/officeDocument/2006/relationships/customXml" Target="../ink/ink167.xml"/><Relationship Id="rId523" Type="http://schemas.openxmlformats.org/officeDocument/2006/relationships/image" Target="../media/image284.png"/><Relationship Id="rId719" Type="http://schemas.openxmlformats.org/officeDocument/2006/relationships/image" Target="../media/image382.png"/><Relationship Id="rId55" Type="http://schemas.openxmlformats.org/officeDocument/2006/relationships/image" Target="../media/image50.png"/><Relationship Id="rId97" Type="http://schemas.openxmlformats.org/officeDocument/2006/relationships/image" Target="../media/image71.png"/><Relationship Id="rId120" Type="http://schemas.openxmlformats.org/officeDocument/2006/relationships/customXml" Target="../ink/ink69.xml"/><Relationship Id="rId358" Type="http://schemas.openxmlformats.org/officeDocument/2006/relationships/customXml" Target="../ink/ink188.xml"/><Relationship Id="rId565" Type="http://schemas.openxmlformats.org/officeDocument/2006/relationships/image" Target="../media/image305.png"/><Relationship Id="rId730" Type="http://schemas.openxmlformats.org/officeDocument/2006/relationships/customXml" Target="../ink/ink374.xml"/><Relationship Id="rId772" Type="http://schemas.openxmlformats.org/officeDocument/2006/relationships/customXml" Target="../ink/ink395.xml"/><Relationship Id="rId162" Type="http://schemas.openxmlformats.org/officeDocument/2006/relationships/customXml" Target="../ink/ink90.xml"/><Relationship Id="rId218" Type="http://schemas.openxmlformats.org/officeDocument/2006/relationships/customXml" Target="../ink/ink118.xml"/><Relationship Id="rId425" Type="http://schemas.openxmlformats.org/officeDocument/2006/relationships/image" Target="../media/image235.png"/><Relationship Id="rId467" Type="http://schemas.openxmlformats.org/officeDocument/2006/relationships/image" Target="../media/image256.png"/><Relationship Id="rId632" Type="http://schemas.openxmlformats.org/officeDocument/2006/relationships/customXml" Target="../ink/ink325.xml"/><Relationship Id="rId271" Type="http://schemas.openxmlformats.org/officeDocument/2006/relationships/image" Target="../media/image158.png"/><Relationship Id="rId674" Type="http://schemas.openxmlformats.org/officeDocument/2006/relationships/customXml" Target="../ink/ink346.xml"/><Relationship Id="rId24" Type="http://schemas.openxmlformats.org/officeDocument/2006/relationships/customXml" Target="../ink/ink21.xml"/><Relationship Id="rId66" Type="http://schemas.openxmlformats.org/officeDocument/2006/relationships/customXml" Target="../ink/ink42.xml"/><Relationship Id="rId131" Type="http://schemas.openxmlformats.org/officeDocument/2006/relationships/image" Target="../media/image88.png"/><Relationship Id="rId327" Type="http://schemas.openxmlformats.org/officeDocument/2006/relationships/image" Target="../media/image186.png"/><Relationship Id="rId369" Type="http://schemas.openxmlformats.org/officeDocument/2006/relationships/image" Target="../media/image207.png"/><Relationship Id="rId534" Type="http://schemas.openxmlformats.org/officeDocument/2006/relationships/customXml" Target="../ink/ink276.xml"/><Relationship Id="rId576" Type="http://schemas.openxmlformats.org/officeDocument/2006/relationships/customXml" Target="../ink/ink297.xml"/><Relationship Id="rId741" Type="http://schemas.openxmlformats.org/officeDocument/2006/relationships/image" Target="../media/image393.png"/><Relationship Id="rId783" Type="http://schemas.openxmlformats.org/officeDocument/2006/relationships/image" Target="../media/image414.png"/><Relationship Id="rId173" Type="http://schemas.openxmlformats.org/officeDocument/2006/relationships/image" Target="../media/image109.png"/><Relationship Id="rId229" Type="http://schemas.openxmlformats.org/officeDocument/2006/relationships/image" Target="../media/image137.png"/><Relationship Id="rId380" Type="http://schemas.openxmlformats.org/officeDocument/2006/relationships/customXml" Target="../ink/ink199.xml"/><Relationship Id="rId436" Type="http://schemas.openxmlformats.org/officeDocument/2006/relationships/customXml" Target="../ink/ink227.xml"/><Relationship Id="rId601" Type="http://schemas.openxmlformats.org/officeDocument/2006/relationships/image" Target="../media/image323.png"/><Relationship Id="rId643" Type="http://schemas.openxmlformats.org/officeDocument/2006/relationships/image" Target="../media/image344.png"/><Relationship Id="rId240" Type="http://schemas.openxmlformats.org/officeDocument/2006/relationships/customXml" Target="../ink/ink129.xml"/><Relationship Id="rId478" Type="http://schemas.openxmlformats.org/officeDocument/2006/relationships/customXml" Target="../ink/ink248.xml"/><Relationship Id="rId685" Type="http://schemas.openxmlformats.org/officeDocument/2006/relationships/image" Target="../media/image365.png"/><Relationship Id="rId35" Type="http://schemas.openxmlformats.org/officeDocument/2006/relationships/image" Target="../media/image40.png"/><Relationship Id="rId77" Type="http://schemas.openxmlformats.org/officeDocument/2006/relationships/image" Target="../media/image61.png"/><Relationship Id="rId100" Type="http://schemas.openxmlformats.org/officeDocument/2006/relationships/customXml" Target="../ink/ink59.xml"/><Relationship Id="rId282" Type="http://schemas.openxmlformats.org/officeDocument/2006/relationships/customXml" Target="../ink/ink150.xml"/><Relationship Id="rId338" Type="http://schemas.openxmlformats.org/officeDocument/2006/relationships/customXml" Target="../ink/ink178.xml"/><Relationship Id="rId503" Type="http://schemas.openxmlformats.org/officeDocument/2006/relationships/image" Target="../media/image274.png"/><Relationship Id="rId545" Type="http://schemas.openxmlformats.org/officeDocument/2006/relationships/image" Target="../media/image295.png"/><Relationship Id="rId587" Type="http://schemas.openxmlformats.org/officeDocument/2006/relationships/image" Target="../media/image316.png"/><Relationship Id="rId710" Type="http://schemas.openxmlformats.org/officeDocument/2006/relationships/customXml" Target="../ink/ink364.xml"/><Relationship Id="rId752" Type="http://schemas.openxmlformats.org/officeDocument/2006/relationships/customXml" Target="../ink/ink385.xml"/><Relationship Id="rId8" Type="http://schemas.openxmlformats.org/officeDocument/2006/relationships/customXml" Target="../ink/ink13.xml"/><Relationship Id="rId142" Type="http://schemas.openxmlformats.org/officeDocument/2006/relationships/customXml" Target="../ink/ink80.xml"/><Relationship Id="rId184" Type="http://schemas.openxmlformats.org/officeDocument/2006/relationships/customXml" Target="../ink/ink101.xml"/><Relationship Id="rId391" Type="http://schemas.openxmlformats.org/officeDocument/2006/relationships/image" Target="../media/image218.png"/><Relationship Id="rId405" Type="http://schemas.openxmlformats.org/officeDocument/2006/relationships/image" Target="../media/image225.png"/><Relationship Id="rId447" Type="http://schemas.openxmlformats.org/officeDocument/2006/relationships/image" Target="../media/image246.png"/><Relationship Id="rId612" Type="http://schemas.openxmlformats.org/officeDocument/2006/relationships/customXml" Target="../ink/ink315.xml"/><Relationship Id="rId251" Type="http://schemas.openxmlformats.org/officeDocument/2006/relationships/image" Target="../media/image148.png"/><Relationship Id="rId489" Type="http://schemas.openxmlformats.org/officeDocument/2006/relationships/image" Target="../media/image267.png"/><Relationship Id="rId654" Type="http://schemas.openxmlformats.org/officeDocument/2006/relationships/customXml" Target="../ink/ink336.xml"/><Relationship Id="rId696" Type="http://schemas.openxmlformats.org/officeDocument/2006/relationships/customXml" Target="../ink/ink357.xml"/><Relationship Id="rId46" Type="http://schemas.openxmlformats.org/officeDocument/2006/relationships/customXml" Target="../ink/ink32.xml"/><Relationship Id="rId293" Type="http://schemas.openxmlformats.org/officeDocument/2006/relationships/image" Target="../media/image169.png"/><Relationship Id="rId307" Type="http://schemas.openxmlformats.org/officeDocument/2006/relationships/image" Target="../media/image176.png"/><Relationship Id="rId349" Type="http://schemas.openxmlformats.org/officeDocument/2006/relationships/image" Target="../media/image197.png"/><Relationship Id="rId514" Type="http://schemas.openxmlformats.org/officeDocument/2006/relationships/customXml" Target="../ink/ink266.xml"/><Relationship Id="rId556" Type="http://schemas.openxmlformats.org/officeDocument/2006/relationships/customXml" Target="../ink/ink287.xml"/><Relationship Id="rId721" Type="http://schemas.openxmlformats.org/officeDocument/2006/relationships/image" Target="../media/image383.png"/><Relationship Id="rId763" Type="http://schemas.openxmlformats.org/officeDocument/2006/relationships/image" Target="../media/image404.png"/><Relationship Id="rId88" Type="http://schemas.openxmlformats.org/officeDocument/2006/relationships/customXml" Target="../ink/ink53.xml"/><Relationship Id="rId111" Type="http://schemas.openxmlformats.org/officeDocument/2006/relationships/image" Target="../media/image78.png"/><Relationship Id="rId153" Type="http://schemas.openxmlformats.org/officeDocument/2006/relationships/image" Target="../media/image99.png"/><Relationship Id="rId195" Type="http://schemas.openxmlformats.org/officeDocument/2006/relationships/image" Target="../media/image120.png"/><Relationship Id="rId209" Type="http://schemas.openxmlformats.org/officeDocument/2006/relationships/image" Target="../media/image127.png"/><Relationship Id="rId360" Type="http://schemas.openxmlformats.org/officeDocument/2006/relationships/customXml" Target="../ink/ink189.xml"/><Relationship Id="rId416" Type="http://schemas.openxmlformats.org/officeDocument/2006/relationships/customXml" Target="../ink/ink217.xml"/><Relationship Id="rId598" Type="http://schemas.openxmlformats.org/officeDocument/2006/relationships/customXml" Target="../ink/ink308.xml"/><Relationship Id="rId220" Type="http://schemas.openxmlformats.org/officeDocument/2006/relationships/customXml" Target="../ink/ink119.xml"/><Relationship Id="rId458" Type="http://schemas.openxmlformats.org/officeDocument/2006/relationships/customXml" Target="../ink/ink238.xml"/><Relationship Id="rId623" Type="http://schemas.openxmlformats.org/officeDocument/2006/relationships/image" Target="../media/image334.png"/><Relationship Id="rId665" Type="http://schemas.openxmlformats.org/officeDocument/2006/relationships/image" Target="../media/image355.png"/><Relationship Id="rId15" Type="http://schemas.openxmlformats.org/officeDocument/2006/relationships/image" Target="../media/image30.png"/><Relationship Id="rId57" Type="http://schemas.openxmlformats.org/officeDocument/2006/relationships/image" Target="../media/image51.png"/><Relationship Id="rId262" Type="http://schemas.openxmlformats.org/officeDocument/2006/relationships/customXml" Target="../ink/ink140.xml"/><Relationship Id="rId318" Type="http://schemas.openxmlformats.org/officeDocument/2006/relationships/customXml" Target="../ink/ink168.xml"/><Relationship Id="rId525" Type="http://schemas.openxmlformats.org/officeDocument/2006/relationships/image" Target="../media/image285.png"/><Relationship Id="rId567" Type="http://schemas.openxmlformats.org/officeDocument/2006/relationships/image" Target="../media/image306.png"/><Relationship Id="rId732" Type="http://schemas.openxmlformats.org/officeDocument/2006/relationships/customXml" Target="../ink/ink375.xml"/><Relationship Id="rId99" Type="http://schemas.openxmlformats.org/officeDocument/2006/relationships/image" Target="../media/image72.png"/><Relationship Id="rId122" Type="http://schemas.openxmlformats.org/officeDocument/2006/relationships/customXml" Target="../ink/ink70.xml"/><Relationship Id="rId164" Type="http://schemas.openxmlformats.org/officeDocument/2006/relationships/customXml" Target="../ink/ink91.xml"/><Relationship Id="rId371" Type="http://schemas.openxmlformats.org/officeDocument/2006/relationships/image" Target="../media/image208.png"/><Relationship Id="rId774" Type="http://schemas.openxmlformats.org/officeDocument/2006/relationships/customXml" Target="../ink/ink396.xml"/><Relationship Id="rId427" Type="http://schemas.openxmlformats.org/officeDocument/2006/relationships/image" Target="../media/image236.png"/><Relationship Id="rId469" Type="http://schemas.openxmlformats.org/officeDocument/2006/relationships/image" Target="../media/image257.png"/><Relationship Id="rId634" Type="http://schemas.openxmlformats.org/officeDocument/2006/relationships/customXml" Target="../ink/ink326.xml"/><Relationship Id="rId676" Type="http://schemas.openxmlformats.org/officeDocument/2006/relationships/customXml" Target="../ink/ink347.xml"/><Relationship Id="rId26" Type="http://schemas.openxmlformats.org/officeDocument/2006/relationships/customXml" Target="../ink/ink22.xml"/><Relationship Id="rId231" Type="http://schemas.openxmlformats.org/officeDocument/2006/relationships/image" Target="../media/image138.png"/><Relationship Id="rId273" Type="http://schemas.openxmlformats.org/officeDocument/2006/relationships/image" Target="../media/image159.png"/><Relationship Id="rId329" Type="http://schemas.openxmlformats.org/officeDocument/2006/relationships/image" Target="../media/image187.png"/><Relationship Id="rId480" Type="http://schemas.openxmlformats.org/officeDocument/2006/relationships/customXml" Target="../ink/ink249.xml"/><Relationship Id="rId536" Type="http://schemas.openxmlformats.org/officeDocument/2006/relationships/customXml" Target="../ink/ink277.xml"/><Relationship Id="rId701" Type="http://schemas.openxmlformats.org/officeDocument/2006/relationships/image" Target="../media/image373.png"/><Relationship Id="rId68" Type="http://schemas.openxmlformats.org/officeDocument/2006/relationships/customXml" Target="../ink/ink43.xml"/><Relationship Id="rId133" Type="http://schemas.openxmlformats.org/officeDocument/2006/relationships/image" Target="../media/image89.png"/><Relationship Id="rId175" Type="http://schemas.openxmlformats.org/officeDocument/2006/relationships/image" Target="../media/image110.png"/><Relationship Id="rId340" Type="http://schemas.openxmlformats.org/officeDocument/2006/relationships/customXml" Target="../ink/ink179.xml"/><Relationship Id="rId578" Type="http://schemas.openxmlformats.org/officeDocument/2006/relationships/customXml" Target="../ink/ink298.xml"/><Relationship Id="rId743" Type="http://schemas.openxmlformats.org/officeDocument/2006/relationships/image" Target="../media/image394.png"/><Relationship Id="rId785" Type="http://schemas.openxmlformats.org/officeDocument/2006/relationships/image" Target="../media/image415.png"/><Relationship Id="rId200" Type="http://schemas.openxmlformats.org/officeDocument/2006/relationships/customXml" Target="../ink/ink109.xml"/><Relationship Id="rId382" Type="http://schemas.openxmlformats.org/officeDocument/2006/relationships/customXml" Target="../ink/ink200.xml"/><Relationship Id="rId438" Type="http://schemas.openxmlformats.org/officeDocument/2006/relationships/customXml" Target="../ink/ink228.xml"/><Relationship Id="rId603" Type="http://schemas.openxmlformats.org/officeDocument/2006/relationships/image" Target="../media/image324.png"/><Relationship Id="rId645" Type="http://schemas.openxmlformats.org/officeDocument/2006/relationships/image" Target="../media/image345.png"/><Relationship Id="rId687" Type="http://schemas.openxmlformats.org/officeDocument/2006/relationships/image" Target="../media/image366.png"/><Relationship Id="rId242" Type="http://schemas.openxmlformats.org/officeDocument/2006/relationships/customXml" Target="../ink/ink130.xml"/><Relationship Id="rId284" Type="http://schemas.openxmlformats.org/officeDocument/2006/relationships/customXml" Target="../ink/ink151.xml"/><Relationship Id="rId491" Type="http://schemas.openxmlformats.org/officeDocument/2006/relationships/image" Target="../media/image268.png"/><Relationship Id="rId505" Type="http://schemas.openxmlformats.org/officeDocument/2006/relationships/image" Target="../media/image275.png"/><Relationship Id="rId712" Type="http://schemas.openxmlformats.org/officeDocument/2006/relationships/customXml" Target="../ink/ink365.xml"/><Relationship Id="rId37" Type="http://schemas.openxmlformats.org/officeDocument/2006/relationships/image" Target="../media/image41.png"/><Relationship Id="rId79" Type="http://schemas.openxmlformats.org/officeDocument/2006/relationships/image" Target="../media/image62.png"/><Relationship Id="rId102" Type="http://schemas.openxmlformats.org/officeDocument/2006/relationships/customXml" Target="../ink/ink60.xml"/><Relationship Id="rId144" Type="http://schemas.openxmlformats.org/officeDocument/2006/relationships/customXml" Target="../ink/ink81.xml"/><Relationship Id="rId547" Type="http://schemas.openxmlformats.org/officeDocument/2006/relationships/image" Target="../media/image296.png"/><Relationship Id="rId589" Type="http://schemas.openxmlformats.org/officeDocument/2006/relationships/image" Target="../media/image317.png"/><Relationship Id="rId754" Type="http://schemas.openxmlformats.org/officeDocument/2006/relationships/customXml" Target="../ink/ink386.xml"/><Relationship Id="rId90" Type="http://schemas.openxmlformats.org/officeDocument/2006/relationships/customXml" Target="../ink/ink54.xml"/><Relationship Id="rId186" Type="http://schemas.openxmlformats.org/officeDocument/2006/relationships/customXml" Target="../ink/ink102.xml"/><Relationship Id="rId351" Type="http://schemas.openxmlformats.org/officeDocument/2006/relationships/image" Target="../media/image198.png"/><Relationship Id="rId393" Type="http://schemas.openxmlformats.org/officeDocument/2006/relationships/image" Target="../media/image219.png"/><Relationship Id="rId407" Type="http://schemas.openxmlformats.org/officeDocument/2006/relationships/image" Target="../media/image226.png"/><Relationship Id="rId449" Type="http://schemas.openxmlformats.org/officeDocument/2006/relationships/image" Target="../media/image247.png"/><Relationship Id="rId614" Type="http://schemas.openxmlformats.org/officeDocument/2006/relationships/customXml" Target="../ink/ink316.xml"/><Relationship Id="rId656" Type="http://schemas.openxmlformats.org/officeDocument/2006/relationships/customXml" Target="../ink/ink337.xml"/><Relationship Id="rId211" Type="http://schemas.openxmlformats.org/officeDocument/2006/relationships/image" Target="../media/image128.png"/><Relationship Id="rId253" Type="http://schemas.openxmlformats.org/officeDocument/2006/relationships/image" Target="../media/image149.png"/><Relationship Id="rId295" Type="http://schemas.openxmlformats.org/officeDocument/2006/relationships/image" Target="../media/image170.png"/><Relationship Id="rId309" Type="http://schemas.openxmlformats.org/officeDocument/2006/relationships/image" Target="../media/image177.png"/><Relationship Id="rId460" Type="http://schemas.openxmlformats.org/officeDocument/2006/relationships/customXml" Target="../ink/ink239.xml"/><Relationship Id="rId516" Type="http://schemas.openxmlformats.org/officeDocument/2006/relationships/customXml" Target="../ink/ink267.xml"/><Relationship Id="rId698" Type="http://schemas.openxmlformats.org/officeDocument/2006/relationships/customXml" Target="../ink/ink358.xml"/><Relationship Id="rId48" Type="http://schemas.openxmlformats.org/officeDocument/2006/relationships/customXml" Target="../ink/ink33.xml"/><Relationship Id="rId113" Type="http://schemas.openxmlformats.org/officeDocument/2006/relationships/image" Target="../media/image79.png"/><Relationship Id="rId320" Type="http://schemas.openxmlformats.org/officeDocument/2006/relationships/customXml" Target="../ink/ink169.xml"/><Relationship Id="rId558" Type="http://schemas.openxmlformats.org/officeDocument/2006/relationships/customXml" Target="../ink/ink288.xml"/><Relationship Id="rId723" Type="http://schemas.openxmlformats.org/officeDocument/2006/relationships/image" Target="../media/image384.png"/><Relationship Id="rId765" Type="http://schemas.openxmlformats.org/officeDocument/2006/relationships/image" Target="../media/image405.png"/><Relationship Id="rId155" Type="http://schemas.openxmlformats.org/officeDocument/2006/relationships/image" Target="../media/image100.png"/><Relationship Id="rId197" Type="http://schemas.openxmlformats.org/officeDocument/2006/relationships/image" Target="../media/image121.png"/><Relationship Id="rId362" Type="http://schemas.openxmlformats.org/officeDocument/2006/relationships/customXml" Target="../ink/ink190.xml"/><Relationship Id="rId418" Type="http://schemas.openxmlformats.org/officeDocument/2006/relationships/customXml" Target="../ink/ink218.xml"/><Relationship Id="rId625" Type="http://schemas.openxmlformats.org/officeDocument/2006/relationships/image" Target="../media/image335.png"/><Relationship Id="rId222" Type="http://schemas.openxmlformats.org/officeDocument/2006/relationships/customXml" Target="../ink/ink120.xml"/><Relationship Id="rId264" Type="http://schemas.openxmlformats.org/officeDocument/2006/relationships/customXml" Target="../ink/ink141.xml"/><Relationship Id="rId471" Type="http://schemas.openxmlformats.org/officeDocument/2006/relationships/image" Target="../media/image258.png"/><Relationship Id="rId667" Type="http://schemas.openxmlformats.org/officeDocument/2006/relationships/image" Target="../media/image356.png"/><Relationship Id="rId17" Type="http://schemas.openxmlformats.org/officeDocument/2006/relationships/image" Target="../media/image31.png"/><Relationship Id="rId59" Type="http://schemas.openxmlformats.org/officeDocument/2006/relationships/image" Target="../media/image52.png"/><Relationship Id="rId124" Type="http://schemas.openxmlformats.org/officeDocument/2006/relationships/customXml" Target="../ink/ink71.xml"/><Relationship Id="rId527" Type="http://schemas.openxmlformats.org/officeDocument/2006/relationships/image" Target="../media/image286.png"/><Relationship Id="rId569" Type="http://schemas.openxmlformats.org/officeDocument/2006/relationships/image" Target="../media/image307.png"/><Relationship Id="rId734" Type="http://schemas.openxmlformats.org/officeDocument/2006/relationships/customXml" Target="../ink/ink376.xml"/><Relationship Id="rId776" Type="http://schemas.openxmlformats.org/officeDocument/2006/relationships/customXml" Target="../ink/ink397.xml"/><Relationship Id="rId70" Type="http://schemas.openxmlformats.org/officeDocument/2006/relationships/customXml" Target="../ink/ink44.xml"/><Relationship Id="rId166" Type="http://schemas.openxmlformats.org/officeDocument/2006/relationships/customXml" Target="../ink/ink92.xml"/><Relationship Id="rId331" Type="http://schemas.openxmlformats.org/officeDocument/2006/relationships/image" Target="../media/image188.png"/><Relationship Id="rId373" Type="http://schemas.openxmlformats.org/officeDocument/2006/relationships/image" Target="../media/image209.png"/><Relationship Id="rId429" Type="http://schemas.openxmlformats.org/officeDocument/2006/relationships/image" Target="../media/image237.png"/><Relationship Id="rId580" Type="http://schemas.openxmlformats.org/officeDocument/2006/relationships/customXml" Target="../ink/ink299.xml"/><Relationship Id="rId636" Type="http://schemas.openxmlformats.org/officeDocument/2006/relationships/customXml" Target="../ink/ink327.xml"/><Relationship Id="rId1" Type="http://schemas.openxmlformats.org/officeDocument/2006/relationships/slideLayout" Target="../slideLayouts/slideLayout24.xml"/><Relationship Id="rId233" Type="http://schemas.openxmlformats.org/officeDocument/2006/relationships/image" Target="../media/image139.png"/><Relationship Id="rId440" Type="http://schemas.openxmlformats.org/officeDocument/2006/relationships/customXml" Target="../ink/ink229.xml"/><Relationship Id="rId678" Type="http://schemas.openxmlformats.org/officeDocument/2006/relationships/customXml" Target="../ink/ink348.xml"/><Relationship Id="rId28" Type="http://schemas.openxmlformats.org/officeDocument/2006/relationships/customXml" Target="../ink/ink23.xml"/><Relationship Id="rId275" Type="http://schemas.openxmlformats.org/officeDocument/2006/relationships/image" Target="../media/image160.png"/><Relationship Id="rId300" Type="http://schemas.openxmlformats.org/officeDocument/2006/relationships/customXml" Target="../ink/ink159.xml"/><Relationship Id="rId482" Type="http://schemas.openxmlformats.org/officeDocument/2006/relationships/customXml" Target="../ink/ink250.xml"/><Relationship Id="rId538" Type="http://schemas.openxmlformats.org/officeDocument/2006/relationships/customXml" Target="../ink/ink278.xml"/><Relationship Id="rId703" Type="http://schemas.openxmlformats.org/officeDocument/2006/relationships/image" Target="../media/image374.png"/><Relationship Id="rId745" Type="http://schemas.openxmlformats.org/officeDocument/2006/relationships/image" Target="../media/image395.png"/><Relationship Id="rId81" Type="http://schemas.openxmlformats.org/officeDocument/2006/relationships/image" Target="../media/image63.png"/><Relationship Id="rId135" Type="http://schemas.openxmlformats.org/officeDocument/2006/relationships/image" Target="../media/image90.png"/><Relationship Id="rId177" Type="http://schemas.openxmlformats.org/officeDocument/2006/relationships/image" Target="../media/image111.png"/><Relationship Id="rId342" Type="http://schemas.openxmlformats.org/officeDocument/2006/relationships/customXml" Target="../ink/ink180.xml"/><Relationship Id="rId384" Type="http://schemas.openxmlformats.org/officeDocument/2006/relationships/customXml" Target="../ink/ink201.xml"/><Relationship Id="rId591" Type="http://schemas.openxmlformats.org/officeDocument/2006/relationships/image" Target="../media/image318.png"/><Relationship Id="rId605" Type="http://schemas.openxmlformats.org/officeDocument/2006/relationships/image" Target="../media/image325.png"/><Relationship Id="rId787" Type="http://schemas.openxmlformats.org/officeDocument/2006/relationships/image" Target="../media/image416.png"/><Relationship Id="rId202" Type="http://schemas.openxmlformats.org/officeDocument/2006/relationships/customXml" Target="../ink/ink110.xml"/><Relationship Id="rId244" Type="http://schemas.openxmlformats.org/officeDocument/2006/relationships/customXml" Target="../ink/ink131.xml"/><Relationship Id="rId647" Type="http://schemas.openxmlformats.org/officeDocument/2006/relationships/image" Target="../media/image346.png"/><Relationship Id="rId689" Type="http://schemas.openxmlformats.org/officeDocument/2006/relationships/image" Target="../media/image367.png"/><Relationship Id="rId39" Type="http://schemas.openxmlformats.org/officeDocument/2006/relationships/image" Target="../media/image42.png"/><Relationship Id="rId286" Type="http://schemas.openxmlformats.org/officeDocument/2006/relationships/customXml" Target="../ink/ink152.xml"/><Relationship Id="rId451" Type="http://schemas.openxmlformats.org/officeDocument/2006/relationships/image" Target="../media/image248.png"/><Relationship Id="rId493" Type="http://schemas.openxmlformats.org/officeDocument/2006/relationships/image" Target="../media/image269.png"/><Relationship Id="rId507" Type="http://schemas.openxmlformats.org/officeDocument/2006/relationships/image" Target="../media/image276.png"/><Relationship Id="rId549" Type="http://schemas.openxmlformats.org/officeDocument/2006/relationships/image" Target="../media/image297.png"/><Relationship Id="rId714" Type="http://schemas.openxmlformats.org/officeDocument/2006/relationships/customXml" Target="../ink/ink366.xml"/><Relationship Id="rId756" Type="http://schemas.openxmlformats.org/officeDocument/2006/relationships/customXml" Target="../ink/ink387.xml"/><Relationship Id="rId50" Type="http://schemas.openxmlformats.org/officeDocument/2006/relationships/customXml" Target="../ink/ink34.xml"/><Relationship Id="rId104" Type="http://schemas.openxmlformats.org/officeDocument/2006/relationships/customXml" Target="../ink/ink61.xml"/><Relationship Id="rId146" Type="http://schemas.openxmlformats.org/officeDocument/2006/relationships/customXml" Target="../ink/ink82.xml"/><Relationship Id="rId188" Type="http://schemas.openxmlformats.org/officeDocument/2006/relationships/customXml" Target="../ink/ink103.xml"/><Relationship Id="rId311" Type="http://schemas.openxmlformats.org/officeDocument/2006/relationships/image" Target="../media/image178.png"/><Relationship Id="rId353" Type="http://schemas.openxmlformats.org/officeDocument/2006/relationships/image" Target="../media/image199.png"/><Relationship Id="rId395" Type="http://schemas.openxmlformats.org/officeDocument/2006/relationships/image" Target="../media/image220.png"/><Relationship Id="rId409" Type="http://schemas.openxmlformats.org/officeDocument/2006/relationships/image" Target="../media/image227.png"/><Relationship Id="rId560" Type="http://schemas.openxmlformats.org/officeDocument/2006/relationships/customXml" Target="../ink/ink289.xml"/><Relationship Id="rId92" Type="http://schemas.openxmlformats.org/officeDocument/2006/relationships/customXml" Target="../ink/ink55.xml"/><Relationship Id="rId213" Type="http://schemas.openxmlformats.org/officeDocument/2006/relationships/image" Target="../media/image129.png"/><Relationship Id="rId420" Type="http://schemas.openxmlformats.org/officeDocument/2006/relationships/customXml" Target="../ink/ink219.xml"/><Relationship Id="rId616" Type="http://schemas.openxmlformats.org/officeDocument/2006/relationships/customXml" Target="../ink/ink317.xml"/><Relationship Id="rId658" Type="http://schemas.openxmlformats.org/officeDocument/2006/relationships/customXml" Target="../ink/ink338.xml"/><Relationship Id="rId255" Type="http://schemas.openxmlformats.org/officeDocument/2006/relationships/image" Target="../media/image150.png"/><Relationship Id="rId297" Type="http://schemas.openxmlformats.org/officeDocument/2006/relationships/image" Target="../media/image171.png"/><Relationship Id="rId462" Type="http://schemas.openxmlformats.org/officeDocument/2006/relationships/customXml" Target="../ink/ink240.xml"/><Relationship Id="rId518" Type="http://schemas.openxmlformats.org/officeDocument/2006/relationships/customXml" Target="../ink/ink268.xml"/><Relationship Id="rId725" Type="http://schemas.openxmlformats.org/officeDocument/2006/relationships/image" Target="../media/image385.png"/><Relationship Id="rId115" Type="http://schemas.openxmlformats.org/officeDocument/2006/relationships/image" Target="../media/image80.png"/><Relationship Id="rId157" Type="http://schemas.openxmlformats.org/officeDocument/2006/relationships/image" Target="../media/image101.png"/><Relationship Id="rId322" Type="http://schemas.openxmlformats.org/officeDocument/2006/relationships/customXml" Target="../ink/ink170.xml"/><Relationship Id="rId364" Type="http://schemas.openxmlformats.org/officeDocument/2006/relationships/customXml" Target="../ink/ink191.xml"/><Relationship Id="rId767" Type="http://schemas.openxmlformats.org/officeDocument/2006/relationships/image" Target="../media/image406.png"/><Relationship Id="rId61" Type="http://schemas.openxmlformats.org/officeDocument/2006/relationships/image" Target="../media/image53.png"/><Relationship Id="rId199" Type="http://schemas.openxmlformats.org/officeDocument/2006/relationships/image" Target="../media/image122.png"/><Relationship Id="rId571" Type="http://schemas.openxmlformats.org/officeDocument/2006/relationships/image" Target="../media/image308.png"/><Relationship Id="rId627" Type="http://schemas.openxmlformats.org/officeDocument/2006/relationships/image" Target="../media/image336.png"/><Relationship Id="rId669" Type="http://schemas.openxmlformats.org/officeDocument/2006/relationships/image" Target="../media/image357.png"/><Relationship Id="rId19" Type="http://schemas.openxmlformats.org/officeDocument/2006/relationships/image" Target="../media/image32.png"/><Relationship Id="rId224" Type="http://schemas.openxmlformats.org/officeDocument/2006/relationships/customXml" Target="../ink/ink121.xml"/><Relationship Id="rId266" Type="http://schemas.openxmlformats.org/officeDocument/2006/relationships/customXml" Target="../ink/ink142.xml"/><Relationship Id="rId431" Type="http://schemas.openxmlformats.org/officeDocument/2006/relationships/image" Target="../media/image238.png"/><Relationship Id="rId473" Type="http://schemas.openxmlformats.org/officeDocument/2006/relationships/image" Target="../media/image259.png"/><Relationship Id="rId529" Type="http://schemas.openxmlformats.org/officeDocument/2006/relationships/image" Target="../media/image287.png"/><Relationship Id="rId680" Type="http://schemas.openxmlformats.org/officeDocument/2006/relationships/customXml" Target="../ink/ink349.xml"/><Relationship Id="rId736" Type="http://schemas.openxmlformats.org/officeDocument/2006/relationships/customXml" Target="../ink/ink377.xml"/><Relationship Id="rId30" Type="http://schemas.openxmlformats.org/officeDocument/2006/relationships/customXml" Target="../ink/ink24.xml"/><Relationship Id="rId126" Type="http://schemas.openxmlformats.org/officeDocument/2006/relationships/customXml" Target="../ink/ink72.xml"/><Relationship Id="rId168" Type="http://schemas.openxmlformats.org/officeDocument/2006/relationships/customXml" Target="../ink/ink93.xml"/><Relationship Id="rId333" Type="http://schemas.openxmlformats.org/officeDocument/2006/relationships/image" Target="../media/image189.png"/><Relationship Id="rId540" Type="http://schemas.openxmlformats.org/officeDocument/2006/relationships/customXml" Target="../ink/ink279.xml"/><Relationship Id="rId778" Type="http://schemas.openxmlformats.org/officeDocument/2006/relationships/customXml" Target="../ink/ink398.xml"/><Relationship Id="rId72" Type="http://schemas.openxmlformats.org/officeDocument/2006/relationships/customXml" Target="../ink/ink45.xml"/><Relationship Id="rId375" Type="http://schemas.openxmlformats.org/officeDocument/2006/relationships/image" Target="../media/image210.png"/><Relationship Id="rId582" Type="http://schemas.openxmlformats.org/officeDocument/2006/relationships/customXml" Target="../ink/ink300.xml"/><Relationship Id="rId638" Type="http://schemas.openxmlformats.org/officeDocument/2006/relationships/customXml" Target="../ink/ink328.xml"/><Relationship Id="rId3" Type="http://schemas.openxmlformats.org/officeDocument/2006/relationships/image" Target="../media/image24.png"/><Relationship Id="rId235" Type="http://schemas.openxmlformats.org/officeDocument/2006/relationships/image" Target="../media/image140.png"/><Relationship Id="rId277" Type="http://schemas.openxmlformats.org/officeDocument/2006/relationships/image" Target="../media/image161.png"/><Relationship Id="rId400" Type="http://schemas.openxmlformats.org/officeDocument/2006/relationships/customXml" Target="../ink/ink209.xml"/><Relationship Id="rId442" Type="http://schemas.openxmlformats.org/officeDocument/2006/relationships/customXml" Target="../ink/ink230.xml"/><Relationship Id="rId484" Type="http://schemas.openxmlformats.org/officeDocument/2006/relationships/customXml" Target="../ink/ink251.xml"/><Relationship Id="rId705" Type="http://schemas.openxmlformats.org/officeDocument/2006/relationships/image" Target="../media/image375.png"/><Relationship Id="rId137" Type="http://schemas.openxmlformats.org/officeDocument/2006/relationships/image" Target="../media/image91.png"/><Relationship Id="rId302" Type="http://schemas.openxmlformats.org/officeDocument/2006/relationships/customXml" Target="../ink/ink160.xml"/><Relationship Id="rId344" Type="http://schemas.openxmlformats.org/officeDocument/2006/relationships/customXml" Target="../ink/ink181.xml"/><Relationship Id="rId691" Type="http://schemas.openxmlformats.org/officeDocument/2006/relationships/image" Target="../media/image368.png"/><Relationship Id="rId747" Type="http://schemas.openxmlformats.org/officeDocument/2006/relationships/image" Target="../media/image396.png"/><Relationship Id="rId789" Type="http://schemas.openxmlformats.org/officeDocument/2006/relationships/image" Target="../media/image417.png"/><Relationship Id="rId41" Type="http://schemas.openxmlformats.org/officeDocument/2006/relationships/image" Target="../media/image43.png"/><Relationship Id="rId83" Type="http://schemas.openxmlformats.org/officeDocument/2006/relationships/image" Target="../media/image64.png"/><Relationship Id="rId179" Type="http://schemas.openxmlformats.org/officeDocument/2006/relationships/image" Target="../media/image112.png"/><Relationship Id="rId386" Type="http://schemas.openxmlformats.org/officeDocument/2006/relationships/customXml" Target="../ink/ink202.xml"/><Relationship Id="rId551" Type="http://schemas.openxmlformats.org/officeDocument/2006/relationships/image" Target="../media/image298.png"/><Relationship Id="rId593" Type="http://schemas.openxmlformats.org/officeDocument/2006/relationships/image" Target="../media/image319.png"/><Relationship Id="rId607" Type="http://schemas.openxmlformats.org/officeDocument/2006/relationships/image" Target="../media/image326.png"/><Relationship Id="rId649" Type="http://schemas.openxmlformats.org/officeDocument/2006/relationships/image" Target="../media/image347.png"/><Relationship Id="rId190" Type="http://schemas.openxmlformats.org/officeDocument/2006/relationships/customXml" Target="../ink/ink104.xml"/><Relationship Id="rId204" Type="http://schemas.openxmlformats.org/officeDocument/2006/relationships/customXml" Target="../ink/ink111.xml"/><Relationship Id="rId246" Type="http://schemas.openxmlformats.org/officeDocument/2006/relationships/customXml" Target="../ink/ink132.xml"/><Relationship Id="rId288" Type="http://schemas.openxmlformats.org/officeDocument/2006/relationships/customXml" Target="../ink/ink153.xml"/><Relationship Id="rId411" Type="http://schemas.openxmlformats.org/officeDocument/2006/relationships/image" Target="../media/image228.png"/><Relationship Id="rId453" Type="http://schemas.openxmlformats.org/officeDocument/2006/relationships/image" Target="../media/image249.png"/><Relationship Id="rId509" Type="http://schemas.openxmlformats.org/officeDocument/2006/relationships/image" Target="../media/image277.png"/><Relationship Id="rId660" Type="http://schemas.openxmlformats.org/officeDocument/2006/relationships/customXml" Target="../ink/ink339.xml"/><Relationship Id="rId106" Type="http://schemas.openxmlformats.org/officeDocument/2006/relationships/customXml" Target="../ink/ink62.xml"/><Relationship Id="rId313" Type="http://schemas.openxmlformats.org/officeDocument/2006/relationships/image" Target="../media/image179.png"/><Relationship Id="rId495" Type="http://schemas.openxmlformats.org/officeDocument/2006/relationships/image" Target="../media/image270.png"/><Relationship Id="rId716" Type="http://schemas.openxmlformats.org/officeDocument/2006/relationships/customXml" Target="../ink/ink367.xml"/><Relationship Id="rId758" Type="http://schemas.openxmlformats.org/officeDocument/2006/relationships/customXml" Target="../ink/ink388.xml"/><Relationship Id="rId10" Type="http://schemas.openxmlformats.org/officeDocument/2006/relationships/customXml" Target="../ink/ink14.xml"/><Relationship Id="rId52" Type="http://schemas.openxmlformats.org/officeDocument/2006/relationships/customXml" Target="../ink/ink35.xml"/><Relationship Id="rId94" Type="http://schemas.openxmlformats.org/officeDocument/2006/relationships/customXml" Target="../ink/ink56.xml"/><Relationship Id="rId148" Type="http://schemas.openxmlformats.org/officeDocument/2006/relationships/customXml" Target="../ink/ink83.xml"/><Relationship Id="rId355" Type="http://schemas.openxmlformats.org/officeDocument/2006/relationships/image" Target="../media/image200.png"/><Relationship Id="rId397" Type="http://schemas.openxmlformats.org/officeDocument/2006/relationships/image" Target="../media/image221.png"/><Relationship Id="rId520" Type="http://schemas.openxmlformats.org/officeDocument/2006/relationships/customXml" Target="../ink/ink269.xml"/><Relationship Id="rId562" Type="http://schemas.openxmlformats.org/officeDocument/2006/relationships/customXml" Target="../ink/ink290.xml"/><Relationship Id="rId618" Type="http://schemas.openxmlformats.org/officeDocument/2006/relationships/customXml" Target="../ink/ink318.xml"/><Relationship Id="rId215" Type="http://schemas.openxmlformats.org/officeDocument/2006/relationships/image" Target="../media/image130.png"/><Relationship Id="rId257" Type="http://schemas.openxmlformats.org/officeDocument/2006/relationships/image" Target="../media/image151.png"/><Relationship Id="rId422" Type="http://schemas.openxmlformats.org/officeDocument/2006/relationships/customXml" Target="../ink/ink220.xml"/><Relationship Id="rId464" Type="http://schemas.openxmlformats.org/officeDocument/2006/relationships/customXml" Target="../ink/ink241.xml"/><Relationship Id="rId299" Type="http://schemas.openxmlformats.org/officeDocument/2006/relationships/image" Target="../media/image172.png"/><Relationship Id="rId727" Type="http://schemas.openxmlformats.org/officeDocument/2006/relationships/image" Target="../media/image386.png"/><Relationship Id="rId63" Type="http://schemas.openxmlformats.org/officeDocument/2006/relationships/image" Target="../media/image54.png"/><Relationship Id="rId159" Type="http://schemas.openxmlformats.org/officeDocument/2006/relationships/image" Target="../media/image102.png"/><Relationship Id="rId366" Type="http://schemas.openxmlformats.org/officeDocument/2006/relationships/customXml" Target="../ink/ink192.xml"/><Relationship Id="rId573" Type="http://schemas.openxmlformats.org/officeDocument/2006/relationships/image" Target="../media/image309.png"/><Relationship Id="rId780" Type="http://schemas.openxmlformats.org/officeDocument/2006/relationships/customXml" Target="../ink/ink399.xml"/><Relationship Id="rId226" Type="http://schemas.openxmlformats.org/officeDocument/2006/relationships/customXml" Target="../ink/ink122.xml"/><Relationship Id="rId433" Type="http://schemas.openxmlformats.org/officeDocument/2006/relationships/image" Target="../media/image239.png"/><Relationship Id="rId640" Type="http://schemas.openxmlformats.org/officeDocument/2006/relationships/customXml" Target="../ink/ink329.xml"/><Relationship Id="rId738" Type="http://schemas.openxmlformats.org/officeDocument/2006/relationships/customXml" Target="../ink/ink378.xml"/></Relationships>
</file>

<file path=ppt/slides/_rels/slide22.xml.rels><?xml version="1.0" encoding="UTF-8" standalone="yes"?>
<Relationships xmlns="http://schemas.openxmlformats.org/package/2006/relationships"><Relationship Id="rId117" Type="http://schemas.openxmlformats.org/officeDocument/2006/relationships/image" Target="../media/image475.png"/><Relationship Id="rId299" Type="http://schemas.openxmlformats.org/officeDocument/2006/relationships/image" Target="../media/image566.png"/><Relationship Id="rId21" Type="http://schemas.openxmlformats.org/officeDocument/2006/relationships/image" Target="../media/image427.png"/><Relationship Id="rId63" Type="http://schemas.openxmlformats.org/officeDocument/2006/relationships/image" Target="../media/image448.png"/><Relationship Id="rId159" Type="http://schemas.openxmlformats.org/officeDocument/2006/relationships/image" Target="../media/image496.png"/><Relationship Id="rId324" Type="http://schemas.openxmlformats.org/officeDocument/2006/relationships/customXml" Target="../ink/ink565.xml"/><Relationship Id="rId366" Type="http://schemas.openxmlformats.org/officeDocument/2006/relationships/customXml" Target="../ink/ink586.xml"/><Relationship Id="rId170" Type="http://schemas.openxmlformats.org/officeDocument/2006/relationships/customXml" Target="../ink/ink488.xml"/><Relationship Id="rId226" Type="http://schemas.openxmlformats.org/officeDocument/2006/relationships/customXml" Target="../ink/ink516.xml"/><Relationship Id="rId433" Type="http://schemas.openxmlformats.org/officeDocument/2006/relationships/image" Target="../media/image633.png"/><Relationship Id="rId268" Type="http://schemas.openxmlformats.org/officeDocument/2006/relationships/customXml" Target="../ink/ink537.xml"/><Relationship Id="rId32" Type="http://schemas.openxmlformats.org/officeDocument/2006/relationships/customXml" Target="../ink/ink419.xml"/><Relationship Id="rId74" Type="http://schemas.openxmlformats.org/officeDocument/2006/relationships/customXml" Target="../ink/ink440.xml"/><Relationship Id="rId128" Type="http://schemas.openxmlformats.org/officeDocument/2006/relationships/customXml" Target="../ink/ink467.xml"/><Relationship Id="rId335" Type="http://schemas.openxmlformats.org/officeDocument/2006/relationships/image" Target="../media/image584.png"/><Relationship Id="rId377" Type="http://schemas.openxmlformats.org/officeDocument/2006/relationships/image" Target="../media/image605.png"/><Relationship Id="rId5" Type="http://schemas.openxmlformats.org/officeDocument/2006/relationships/image" Target="../media/image419.png"/><Relationship Id="rId181" Type="http://schemas.openxmlformats.org/officeDocument/2006/relationships/image" Target="../media/image507.png"/><Relationship Id="rId237" Type="http://schemas.openxmlformats.org/officeDocument/2006/relationships/image" Target="../media/image535.png"/><Relationship Id="rId402" Type="http://schemas.openxmlformats.org/officeDocument/2006/relationships/customXml" Target="../ink/ink604.xml"/><Relationship Id="rId279" Type="http://schemas.openxmlformats.org/officeDocument/2006/relationships/image" Target="../media/image556.png"/><Relationship Id="rId444" Type="http://schemas.openxmlformats.org/officeDocument/2006/relationships/customXml" Target="../ink/ink625.xml"/><Relationship Id="rId43" Type="http://schemas.openxmlformats.org/officeDocument/2006/relationships/image" Target="../media/image438.png"/><Relationship Id="rId139" Type="http://schemas.openxmlformats.org/officeDocument/2006/relationships/image" Target="../media/image486.png"/><Relationship Id="rId290" Type="http://schemas.openxmlformats.org/officeDocument/2006/relationships/customXml" Target="../ink/ink548.xml"/><Relationship Id="rId304" Type="http://schemas.openxmlformats.org/officeDocument/2006/relationships/customXml" Target="../ink/ink555.xml"/><Relationship Id="rId346" Type="http://schemas.openxmlformats.org/officeDocument/2006/relationships/customXml" Target="../ink/ink576.xml"/><Relationship Id="rId388" Type="http://schemas.openxmlformats.org/officeDocument/2006/relationships/customXml" Target="../ink/ink597.xml"/><Relationship Id="rId85" Type="http://schemas.openxmlformats.org/officeDocument/2006/relationships/image" Target="../media/image459.png"/><Relationship Id="rId150" Type="http://schemas.openxmlformats.org/officeDocument/2006/relationships/customXml" Target="../ink/ink478.xml"/><Relationship Id="rId192" Type="http://schemas.openxmlformats.org/officeDocument/2006/relationships/customXml" Target="../ink/ink499.xml"/><Relationship Id="rId206" Type="http://schemas.openxmlformats.org/officeDocument/2006/relationships/customXml" Target="../ink/ink506.xml"/><Relationship Id="rId413" Type="http://schemas.openxmlformats.org/officeDocument/2006/relationships/image" Target="../media/image623.png"/><Relationship Id="rId248" Type="http://schemas.openxmlformats.org/officeDocument/2006/relationships/customXml" Target="../ink/ink527.xml"/><Relationship Id="rId12" Type="http://schemas.openxmlformats.org/officeDocument/2006/relationships/customXml" Target="../ink/ink409.xml"/><Relationship Id="rId108" Type="http://schemas.openxmlformats.org/officeDocument/2006/relationships/customXml" Target="../ink/ink457.xml"/><Relationship Id="rId315" Type="http://schemas.openxmlformats.org/officeDocument/2006/relationships/image" Target="../media/image574.png"/><Relationship Id="rId357" Type="http://schemas.openxmlformats.org/officeDocument/2006/relationships/image" Target="../media/image595.png"/><Relationship Id="rId54" Type="http://schemas.openxmlformats.org/officeDocument/2006/relationships/customXml" Target="../ink/ink430.xml"/><Relationship Id="rId96" Type="http://schemas.openxmlformats.org/officeDocument/2006/relationships/customXml" Target="../ink/ink451.xml"/><Relationship Id="rId161" Type="http://schemas.openxmlformats.org/officeDocument/2006/relationships/image" Target="../media/image497.png"/><Relationship Id="rId217" Type="http://schemas.openxmlformats.org/officeDocument/2006/relationships/image" Target="../media/image525.png"/><Relationship Id="rId399" Type="http://schemas.openxmlformats.org/officeDocument/2006/relationships/image" Target="../media/image616.png"/><Relationship Id="rId6" Type="http://schemas.openxmlformats.org/officeDocument/2006/relationships/customXml" Target="../ink/ink406.xml"/><Relationship Id="rId238" Type="http://schemas.openxmlformats.org/officeDocument/2006/relationships/customXml" Target="../ink/ink522.xml"/><Relationship Id="rId259" Type="http://schemas.openxmlformats.org/officeDocument/2006/relationships/image" Target="../media/image546.png"/><Relationship Id="rId424" Type="http://schemas.openxmlformats.org/officeDocument/2006/relationships/customXml" Target="../ink/ink615.xml"/><Relationship Id="rId445" Type="http://schemas.openxmlformats.org/officeDocument/2006/relationships/image" Target="../media/image639.png"/><Relationship Id="rId23" Type="http://schemas.openxmlformats.org/officeDocument/2006/relationships/image" Target="../media/image428.png"/><Relationship Id="rId119" Type="http://schemas.openxmlformats.org/officeDocument/2006/relationships/image" Target="../media/image476.png"/><Relationship Id="rId270" Type="http://schemas.openxmlformats.org/officeDocument/2006/relationships/customXml" Target="../ink/ink538.xml"/><Relationship Id="rId291" Type="http://schemas.openxmlformats.org/officeDocument/2006/relationships/image" Target="../media/image562.png"/><Relationship Id="rId305" Type="http://schemas.openxmlformats.org/officeDocument/2006/relationships/image" Target="../media/image569.png"/><Relationship Id="rId326" Type="http://schemas.openxmlformats.org/officeDocument/2006/relationships/customXml" Target="../ink/ink566.xml"/><Relationship Id="rId347" Type="http://schemas.openxmlformats.org/officeDocument/2006/relationships/image" Target="../media/image590.png"/><Relationship Id="rId44" Type="http://schemas.openxmlformats.org/officeDocument/2006/relationships/customXml" Target="../ink/ink425.xml"/><Relationship Id="rId65" Type="http://schemas.openxmlformats.org/officeDocument/2006/relationships/image" Target="../media/image449.png"/><Relationship Id="rId86" Type="http://schemas.openxmlformats.org/officeDocument/2006/relationships/customXml" Target="../ink/ink446.xml"/><Relationship Id="rId130" Type="http://schemas.openxmlformats.org/officeDocument/2006/relationships/customXml" Target="../ink/ink468.xml"/><Relationship Id="rId151" Type="http://schemas.openxmlformats.org/officeDocument/2006/relationships/image" Target="../media/image492.png"/><Relationship Id="rId368" Type="http://schemas.openxmlformats.org/officeDocument/2006/relationships/customXml" Target="../ink/ink587.xml"/><Relationship Id="rId389" Type="http://schemas.openxmlformats.org/officeDocument/2006/relationships/image" Target="../media/image611.png"/><Relationship Id="rId172" Type="http://schemas.openxmlformats.org/officeDocument/2006/relationships/customXml" Target="../ink/ink489.xml"/><Relationship Id="rId193" Type="http://schemas.openxmlformats.org/officeDocument/2006/relationships/image" Target="../media/image513.png"/><Relationship Id="rId207" Type="http://schemas.openxmlformats.org/officeDocument/2006/relationships/image" Target="../media/image520.png"/><Relationship Id="rId228" Type="http://schemas.openxmlformats.org/officeDocument/2006/relationships/customXml" Target="../ink/ink517.xml"/><Relationship Id="rId249" Type="http://schemas.openxmlformats.org/officeDocument/2006/relationships/image" Target="../media/image541.png"/><Relationship Id="rId414" Type="http://schemas.openxmlformats.org/officeDocument/2006/relationships/customXml" Target="../ink/ink610.xml"/><Relationship Id="rId435" Type="http://schemas.openxmlformats.org/officeDocument/2006/relationships/image" Target="../media/image634.png"/><Relationship Id="rId13" Type="http://schemas.openxmlformats.org/officeDocument/2006/relationships/image" Target="../media/image423.png"/><Relationship Id="rId109" Type="http://schemas.openxmlformats.org/officeDocument/2006/relationships/image" Target="../media/image471.png"/><Relationship Id="rId260" Type="http://schemas.openxmlformats.org/officeDocument/2006/relationships/customXml" Target="../ink/ink533.xml"/><Relationship Id="rId281" Type="http://schemas.openxmlformats.org/officeDocument/2006/relationships/image" Target="../media/image557.png"/><Relationship Id="rId316" Type="http://schemas.openxmlformats.org/officeDocument/2006/relationships/customXml" Target="../ink/ink561.xml"/><Relationship Id="rId337" Type="http://schemas.openxmlformats.org/officeDocument/2006/relationships/image" Target="../media/image585.png"/><Relationship Id="rId34" Type="http://schemas.openxmlformats.org/officeDocument/2006/relationships/customXml" Target="../ink/ink420.xml"/><Relationship Id="rId55" Type="http://schemas.openxmlformats.org/officeDocument/2006/relationships/image" Target="../media/image444.png"/><Relationship Id="rId76" Type="http://schemas.openxmlformats.org/officeDocument/2006/relationships/customXml" Target="../ink/ink441.xml"/><Relationship Id="rId97" Type="http://schemas.openxmlformats.org/officeDocument/2006/relationships/image" Target="../media/image465.png"/><Relationship Id="rId120" Type="http://schemas.openxmlformats.org/officeDocument/2006/relationships/customXml" Target="../ink/ink463.xml"/><Relationship Id="rId141" Type="http://schemas.openxmlformats.org/officeDocument/2006/relationships/image" Target="../media/image487.png"/><Relationship Id="rId358" Type="http://schemas.openxmlformats.org/officeDocument/2006/relationships/customXml" Target="../ink/ink582.xml"/><Relationship Id="rId379" Type="http://schemas.openxmlformats.org/officeDocument/2006/relationships/image" Target="../media/image606.png"/><Relationship Id="rId7" Type="http://schemas.openxmlformats.org/officeDocument/2006/relationships/image" Target="../media/image420.png"/><Relationship Id="rId162" Type="http://schemas.openxmlformats.org/officeDocument/2006/relationships/customXml" Target="../ink/ink484.xml"/><Relationship Id="rId183" Type="http://schemas.openxmlformats.org/officeDocument/2006/relationships/image" Target="../media/image508.png"/><Relationship Id="rId218" Type="http://schemas.openxmlformats.org/officeDocument/2006/relationships/customXml" Target="../ink/ink512.xml"/><Relationship Id="rId239" Type="http://schemas.openxmlformats.org/officeDocument/2006/relationships/image" Target="../media/image536.png"/><Relationship Id="rId390" Type="http://schemas.openxmlformats.org/officeDocument/2006/relationships/customXml" Target="../ink/ink598.xml"/><Relationship Id="rId404" Type="http://schemas.openxmlformats.org/officeDocument/2006/relationships/customXml" Target="../ink/ink605.xml"/><Relationship Id="rId425" Type="http://schemas.openxmlformats.org/officeDocument/2006/relationships/image" Target="../media/image629.png"/><Relationship Id="rId446" Type="http://schemas.openxmlformats.org/officeDocument/2006/relationships/customXml" Target="../ink/ink626.xml"/><Relationship Id="rId250" Type="http://schemas.openxmlformats.org/officeDocument/2006/relationships/customXml" Target="../ink/ink528.xml"/><Relationship Id="rId271" Type="http://schemas.openxmlformats.org/officeDocument/2006/relationships/image" Target="../media/image552.png"/><Relationship Id="rId292" Type="http://schemas.openxmlformats.org/officeDocument/2006/relationships/customXml" Target="../ink/ink549.xml"/><Relationship Id="rId306" Type="http://schemas.openxmlformats.org/officeDocument/2006/relationships/customXml" Target="../ink/ink556.xml"/><Relationship Id="rId24" Type="http://schemas.openxmlformats.org/officeDocument/2006/relationships/customXml" Target="../ink/ink415.xml"/><Relationship Id="rId45" Type="http://schemas.openxmlformats.org/officeDocument/2006/relationships/image" Target="../media/image439.png"/><Relationship Id="rId66" Type="http://schemas.openxmlformats.org/officeDocument/2006/relationships/customXml" Target="../ink/ink436.xml"/><Relationship Id="rId87" Type="http://schemas.openxmlformats.org/officeDocument/2006/relationships/image" Target="../media/image460.png"/><Relationship Id="rId110" Type="http://schemas.openxmlformats.org/officeDocument/2006/relationships/customXml" Target="../ink/ink458.xml"/><Relationship Id="rId131" Type="http://schemas.openxmlformats.org/officeDocument/2006/relationships/image" Target="../media/image482.png"/><Relationship Id="rId327" Type="http://schemas.openxmlformats.org/officeDocument/2006/relationships/image" Target="../media/image580.png"/><Relationship Id="rId348" Type="http://schemas.openxmlformats.org/officeDocument/2006/relationships/customXml" Target="../ink/ink577.xml"/><Relationship Id="rId369" Type="http://schemas.openxmlformats.org/officeDocument/2006/relationships/image" Target="../media/image601.png"/><Relationship Id="rId152" Type="http://schemas.openxmlformats.org/officeDocument/2006/relationships/customXml" Target="../ink/ink479.xml"/><Relationship Id="rId173" Type="http://schemas.openxmlformats.org/officeDocument/2006/relationships/image" Target="../media/image503.png"/><Relationship Id="rId194" Type="http://schemas.openxmlformats.org/officeDocument/2006/relationships/customXml" Target="../ink/ink500.xml"/><Relationship Id="rId208" Type="http://schemas.openxmlformats.org/officeDocument/2006/relationships/customXml" Target="../ink/ink507.xml"/><Relationship Id="rId229" Type="http://schemas.openxmlformats.org/officeDocument/2006/relationships/image" Target="../media/image531.png"/><Relationship Id="rId380" Type="http://schemas.openxmlformats.org/officeDocument/2006/relationships/customXml" Target="../ink/ink593.xml"/><Relationship Id="rId415" Type="http://schemas.openxmlformats.org/officeDocument/2006/relationships/image" Target="../media/image624.png"/><Relationship Id="rId436" Type="http://schemas.openxmlformats.org/officeDocument/2006/relationships/customXml" Target="../ink/ink621.xml"/><Relationship Id="rId240" Type="http://schemas.openxmlformats.org/officeDocument/2006/relationships/customXml" Target="../ink/ink523.xml"/><Relationship Id="rId261" Type="http://schemas.openxmlformats.org/officeDocument/2006/relationships/image" Target="../media/image547.png"/><Relationship Id="rId14" Type="http://schemas.openxmlformats.org/officeDocument/2006/relationships/customXml" Target="../ink/ink410.xml"/><Relationship Id="rId35" Type="http://schemas.openxmlformats.org/officeDocument/2006/relationships/image" Target="../media/image434.png"/><Relationship Id="rId56" Type="http://schemas.openxmlformats.org/officeDocument/2006/relationships/customXml" Target="../ink/ink431.xml"/><Relationship Id="rId77" Type="http://schemas.openxmlformats.org/officeDocument/2006/relationships/image" Target="../media/image455.png"/><Relationship Id="rId100" Type="http://schemas.openxmlformats.org/officeDocument/2006/relationships/customXml" Target="../ink/ink453.xml"/><Relationship Id="rId282" Type="http://schemas.openxmlformats.org/officeDocument/2006/relationships/customXml" Target="../ink/ink544.xml"/><Relationship Id="rId317" Type="http://schemas.openxmlformats.org/officeDocument/2006/relationships/image" Target="../media/image575.png"/><Relationship Id="rId338" Type="http://schemas.openxmlformats.org/officeDocument/2006/relationships/customXml" Target="../ink/ink572.xml"/><Relationship Id="rId359" Type="http://schemas.openxmlformats.org/officeDocument/2006/relationships/image" Target="../media/image596.png"/><Relationship Id="rId8" Type="http://schemas.openxmlformats.org/officeDocument/2006/relationships/customXml" Target="../ink/ink407.xml"/><Relationship Id="rId98" Type="http://schemas.openxmlformats.org/officeDocument/2006/relationships/customXml" Target="../ink/ink452.xml"/><Relationship Id="rId121" Type="http://schemas.openxmlformats.org/officeDocument/2006/relationships/image" Target="../media/image477.png"/><Relationship Id="rId142" Type="http://schemas.openxmlformats.org/officeDocument/2006/relationships/customXml" Target="../ink/ink474.xml"/><Relationship Id="rId163" Type="http://schemas.openxmlformats.org/officeDocument/2006/relationships/image" Target="../media/image498.png"/><Relationship Id="rId184" Type="http://schemas.openxmlformats.org/officeDocument/2006/relationships/customXml" Target="../ink/ink495.xml"/><Relationship Id="rId219" Type="http://schemas.openxmlformats.org/officeDocument/2006/relationships/image" Target="../media/image526.png"/><Relationship Id="rId370" Type="http://schemas.openxmlformats.org/officeDocument/2006/relationships/customXml" Target="../ink/ink588.xml"/><Relationship Id="rId391" Type="http://schemas.openxmlformats.org/officeDocument/2006/relationships/image" Target="../media/image612.png"/><Relationship Id="rId405" Type="http://schemas.openxmlformats.org/officeDocument/2006/relationships/image" Target="../media/image619.png"/><Relationship Id="rId426" Type="http://schemas.openxmlformats.org/officeDocument/2006/relationships/customXml" Target="../ink/ink616.xml"/><Relationship Id="rId447" Type="http://schemas.openxmlformats.org/officeDocument/2006/relationships/image" Target="../media/image640.png"/><Relationship Id="rId230" Type="http://schemas.openxmlformats.org/officeDocument/2006/relationships/customXml" Target="../ink/ink518.xml"/><Relationship Id="rId251" Type="http://schemas.openxmlformats.org/officeDocument/2006/relationships/image" Target="../media/image542.png"/><Relationship Id="rId25" Type="http://schemas.openxmlformats.org/officeDocument/2006/relationships/image" Target="../media/image429.png"/><Relationship Id="rId46" Type="http://schemas.openxmlformats.org/officeDocument/2006/relationships/customXml" Target="../ink/ink426.xml"/><Relationship Id="rId67" Type="http://schemas.openxmlformats.org/officeDocument/2006/relationships/image" Target="../media/image450.png"/><Relationship Id="rId272" Type="http://schemas.openxmlformats.org/officeDocument/2006/relationships/customXml" Target="../ink/ink539.xml"/><Relationship Id="rId293" Type="http://schemas.openxmlformats.org/officeDocument/2006/relationships/image" Target="../media/image563.png"/><Relationship Id="rId307" Type="http://schemas.openxmlformats.org/officeDocument/2006/relationships/image" Target="../media/image570.png"/><Relationship Id="rId328" Type="http://schemas.openxmlformats.org/officeDocument/2006/relationships/customXml" Target="../ink/ink567.xml"/><Relationship Id="rId349" Type="http://schemas.openxmlformats.org/officeDocument/2006/relationships/image" Target="../media/image591.png"/><Relationship Id="rId88" Type="http://schemas.openxmlformats.org/officeDocument/2006/relationships/customXml" Target="../ink/ink447.xml"/><Relationship Id="rId111" Type="http://schemas.openxmlformats.org/officeDocument/2006/relationships/image" Target="../media/image472.png"/><Relationship Id="rId132" Type="http://schemas.openxmlformats.org/officeDocument/2006/relationships/customXml" Target="../ink/ink469.xml"/><Relationship Id="rId153" Type="http://schemas.openxmlformats.org/officeDocument/2006/relationships/image" Target="../media/image493.png"/><Relationship Id="rId174" Type="http://schemas.openxmlformats.org/officeDocument/2006/relationships/customXml" Target="../ink/ink490.xml"/><Relationship Id="rId195" Type="http://schemas.openxmlformats.org/officeDocument/2006/relationships/image" Target="../media/image514.png"/><Relationship Id="rId209" Type="http://schemas.openxmlformats.org/officeDocument/2006/relationships/image" Target="../media/image521.png"/><Relationship Id="rId360" Type="http://schemas.openxmlformats.org/officeDocument/2006/relationships/customXml" Target="../ink/ink583.xml"/><Relationship Id="rId381" Type="http://schemas.openxmlformats.org/officeDocument/2006/relationships/image" Target="../media/image607.png"/><Relationship Id="rId416" Type="http://schemas.openxmlformats.org/officeDocument/2006/relationships/customXml" Target="../ink/ink611.xml"/><Relationship Id="rId220" Type="http://schemas.openxmlformats.org/officeDocument/2006/relationships/customXml" Target="../ink/ink513.xml"/><Relationship Id="rId241" Type="http://schemas.openxmlformats.org/officeDocument/2006/relationships/image" Target="../media/image537.png"/><Relationship Id="rId437" Type="http://schemas.openxmlformats.org/officeDocument/2006/relationships/image" Target="../media/image635.png"/><Relationship Id="rId15" Type="http://schemas.openxmlformats.org/officeDocument/2006/relationships/image" Target="../media/image424.png"/><Relationship Id="rId36" Type="http://schemas.openxmlformats.org/officeDocument/2006/relationships/customXml" Target="../ink/ink421.xml"/><Relationship Id="rId57" Type="http://schemas.openxmlformats.org/officeDocument/2006/relationships/image" Target="../media/image445.png"/><Relationship Id="rId262" Type="http://schemas.openxmlformats.org/officeDocument/2006/relationships/customXml" Target="../ink/ink534.xml"/><Relationship Id="rId283" Type="http://schemas.openxmlformats.org/officeDocument/2006/relationships/image" Target="../media/image558.png"/><Relationship Id="rId318" Type="http://schemas.openxmlformats.org/officeDocument/2006/relationships/customXml" Target="../ink/ink562.xml"/><Relationship Id="rId339" Type="http://schemas.openxmlformats.org/officeDocument/2006/relationships/image" Target="../media/image586.png"/><Relationship Id="rId78" Type="http://schemas.openxmlformats.org/officeDocument/2006/relationships/customXml" Target="../ink/ink442.xml"/><Relationship Id="rId99" Type="http://schemas.openxmlformats.org/officeDocument/2006/relationships/image" Target="../media/image466.png"/><Relationship Id="rId101" Type="http://schemas.openxmlformats.org/officeDocument/2006/relationships/image" Target="../media/image467.png"/><Relationship Id="rId122" Type="http://schemas.openxmlformats.org/officeDocument/2006/relationships/customXml" Target="../ink/ink464.xml"/><Relationship Id="rId143" Type="http://schemas.openxmlformats.org/officeDocument/2006/relationships/image" Target="../media/image488.png"/><Relationship Id="rId164" Type="http://schemas.openxmlformats.org/officeDocument/2006/relationships/customXml" Target="../ink/ink485.xml"/><Relationship Id="rId185" Type="http://schemas.openxmlformats.org/officeDocument/2006/relationships/image" Target="../media/image509.png"/><Relationship Id="rId350" Type="http://schemas.openxmlformats.org/officeDocument/2006/relationships/customXml" Target="../ink/ink578.xml"/><Relationship Id="rId371" Type="http://schemas.openxmlformats.org/officeDocument/2006/relationships/image" Target="../media/image602.png"/><Relationship Id="rId406" Type="http://schemas.openxmlformats.org/officeDocument/2006/relationships/customXml" Target="../ink/ink606.xml"/><Relationship Id="rId9" Type="http://schemas.openxmlformats.org/officeDocument/2006/relationships/image" Target="../media/image421.png"/><Relationship Id="rId210" Type="http://schemas.openxmlformats.org/officeDocument/2006/relationships/customXml" Target="../ink/ink508.xml"/><Relationship Id="rId392" Type="http://schemas.openxmlformats.org/officeDocument/2006/relationships/customXml" Target="../ink/ink599.xml"/><Relationship Id="rId427" Type="http://schemas.openxmlformats.org/officeDocument/2006/relationships/image" Target="../media/image630.png"/><Relationship Id="rId448" Type="http://schemas.openxmlformats.org/officeDocument/2006/relationships/customXml" Target="../ink/ink627.xml"/><Relationship Id="rId26" Type="http://schemas.openxmlformats.org/officeDocument/2006/relationships/customXml" Target="../ink/ink416.xml"/><Relationship Id="rId231" Type="http://schemas.openxmlformats.org/officeDocument/2006/relationships/image" Target="../media/image532.png"/><Relationship Id="rId252" Type="http://schemas.openxmlformats.org/officeDocument/2006/relationships/customXml" Target="../ink/ink529.xml"/><Relationship Id="rId273" Type="http://schemas.openxmlformats.org/officeDocument/2006/relationships/image" Target="../media/image553.png"/><Relationship Id="rId294" Type="http://schemas.openxmlformats.org/officeDocument/2006/relationships/customXml" Target="../ink/ink550.xml"/><Relationship Id="rId308" Type="http://schemas.openxmlformats.org/officeDocument/2006/relationships/customXml" Target="../ink/ink557.xml"/><Relationship Id="rId329" Type="http://schemas.openxmlformats.org/officeDocument/2006/relationships/image" Target="../media/image581.png"/><Relationship Id="rId47" Type="http://schemas.openxmlformats.org/officeDocument/2006/relationships/image" Target="../media/image440.png"/><Relationship Id="rId68" Type="http://schemas.openxmlformats.org/officeDocument/2006/relationships/customXml" Target="../ink/ink437.xml"/><Relationship Id="rId89" Type="http://schemas.openxmlformats.org/officeDocument/2006/relationships/image" Target="../media/image461.png"/><Relationship Id="rId112" Type="http://schemas.openxmlformats.org/officeDocument/2006/relationships/customXml" Target="../ink/ink459.xml"/><Relationship Id="rId133" Type="http://schemas.openxmlformats.org/officeDocument/2006/relationships/image" Target="../media/image483.png"/><Relationship Id="rId154" Type="http://schemas.openxmlformats.org/officeDocument/2006/relationships/customXml" Target="../ink/ink480.xml"/><Relationship Id="rId175" Type="http://schemas.openxmlformats.org/officeDocument/2006/relationships/image" Target="../media/image504.png"/><Relationship Id="rId340" Type="http://schemas.openxmlformats.org/officeDocument/2006/relationships/customXml" Target="../ink/ink573.xml"/><Relationship Id="rId361" Type="http://schemas.openxmlformats.org/officeDocument/2006/relationships/image" Target="../media/image597.png"/><Relationship Id="rId196" Type="http://schemas.openxmlformats.org/officeDocument/2006/relationships/customXml" Target="../ink/ink501.xml"/><Relationship Id="rId200" Type="http://schemas.openxmlformats.org/officeDocument/2006/relationships/customXml" Target="../ink/ink503.xml"/><Relationship Id="rId382" Type="http://schemas.openxmlformats.org/officeDocument/2006/relationships/customXml" Target="../ink/ink594.xml"/><Relationship Id="rId417" Type="http://schemas.openxmlformats.org/officeDocument/2006/relationships/image" Target="../media/image625.png"/><Relationship Id="rId438" Type="http://schemas.openxmlformats.org/officeDocument/2006/relationships/customXml" Target="../ink/ink622.xml"/><Relationship Id="rId16" Type="http://schemas.openxmlformats.org/officeDocument/2006/relationships/customXml" Target="../ink/ink411.xml"/><Relationship Id="rId221" Type="http://schemas.openxmlformats.org/officeDocument/2006/relationships/image" Target="../media/image527.png"/><Relationship Id="rId242" Type="http://schemas.openxmlformats.org/officeDocument/2006/relationships/customXml" Target="../ink/ink524.xml"/><Relationship Id="rId263" Type="http://schemas.openxmlformats.org/officeDocument/2006/relationships/image" Target="../media/image548.png"/><Relationship Id="rId284" Type="http://schemas.openxmlformats.org/officeDocument/2006/relationships/customXml" Target="../ink/ink545.xml"/><Relationship Id="rId319" Type="http://schemas.openxmlformats.org/officeDocument/2006/relationships/image" Target="../media/image576.png"/><Relationship Id="rId37" Type="http://schemas.openxmlformats.org/officeDocument/2006/relationships/image" Target="../media/image435.png"/><Relationship Id="rId58" Type="http://schemas.openxmlformats.org/officeDocument/2006/relationships/customXml" Target="../ink/ink432.xml"/><Relationship Id="rId79" Type="http://schemas.openxmlformats.org/officeDocument/2006/relationships/image" Target="../media/image456.png"/><Relationship Id="rId102" Type="http://schemas.openxmlformats.org/officeDocument/2006/relationships/customXml" Target="../ink/ink454.xml"/><Relationship Id="rId123" Type="http://schemas.openxmlformats.org/officeDocument/2006/relationships/image" Target="../media/image478.png"/><Relationship Id="rId144" Type="http://schemas.openxmlformats.org/officeDocument/2006/relationships/customXml" Target="../ink/ink475.xml"/><Relationship Id="rId330" Type="http://schemas.openxmlformats.org/officeDocument/2006/relationships/customXml" Target="../ink/ink568.xml"/><Relationship Id="rId90" Type="http://schemas.openxmlformats.org/officeDocument/2006/relationships/customXml" Target="../ink/ink448.xml"/><Relationship Id="rId165" Type="http://schemas.openxmlformats.org/officeDocument/2006/relationships/image" Target="../media/image499.png"/><Relationship Id="rId186" Type="http://schemas.openxmlformats.org/officeDocument/2006/relationships/customXml" Target="../ink/ink496.xml"/><Relationship Id="rId351" Type="http://schemas.openxmlformats.org/officeDocument/2006/relationships/image" Target="../media/image592.png"/><Relationship Id="rId372" Type="http://schemas.openxmlformats.org/officeDocument/2006/relationships/customXml" Target="../ink/ink589.xml"/><Relationship Id="rId393" Type="http://schemas.openxmlformats.org/officeDocument/2006/relationships/image" Target="../media/image613.png"/><Relationship Id="rId407" Type="http://schemas.openxmlformats.org/officeDocument/2006/relationships/image" Target="../media/image620.png"/><Relationship Id="rId428" Type="http://schemas.openxmlformats.org/officeDocument/2006/relationships/customXml" Target="../ink/ink617.xml"/><Relationship Id="rId449" Type="http://schemas.openxmlformats.org/officeDocument/2006/relationships/image" Target="../media/image641.png"/><Relationship Id="rId211" Type="http://schemas.openxmlformats.org/officeDocument/2006/relationships/image" Target="../media/image522.png"/><Relationship Id="rId232" Type="http://schemas.openxmlformats.org/officeDocument/2006/relationships/customXml" Target="../ink/ink519.xml"/><Relationship Id="rId253" Type="http://schemas.openxmlformats.org/officeDocument/2006/relationships/image" Target="../media/image543.png"/><Relationship Id="rId274" Type="http://schemas.openxmlformats.org/officeDocument/2006/relationships/customXml" Target="../ink/ink540.xml"/><Relationship Id="rId295" Type="http://schemas.openxmlformats.org/officeDocument/2006/relationships/image" Target="../media/image564.png"/><Relationship Id="rId309" Type="http://schemas.openxmlformats.org/officeDocument/2006/relationships/image" Target="../media/image571.png"/><Relationship Id="rId27" Type="http://schemas.openxmlformats.org/officeDocument/2006/relationships/image" Target="../media/image430.png"/><Relationship Id="rId48" Type="http://schemas.openxmlformats.org/officeDocument/2006/relationships/customXml" Target="../ink/ink427.xml"/><Relationship Id="rId69" Type="http://schemas.openxmlformats.org/officeDocument/2006/relationships/image" Target="../media/image451.png"/><Relationship Id="rId113" Type="http://schemas.openxmlformats.org/officeDocument/2006/relationships/image" Target="../media/image473.png"/><Relationship Id="rId134" Type="http://schemas.openxmlformats.org/officeDocument/2006/relationships/customXml" Target="../ink/ink470.xml"/><Relationship Id="rId320" Type="http://schemas.openxmlformats.org/officeDocument/2006/relationships/customXml" Target="../ink/ink563.xml"/><Relationship Id="rId80" Type="http://schemas.openxmlformats.org/officeDocument/2006/relationships/customXml" Target="../ink/ink443.xml"/><Relationship Id="rId155" Type="http://schemas.openxmlformats.org/officeDocument/2006/relationships/image" Target="../media/image494.png"/><Relationship Id="rId176" Type="http://schemas.openxmlformats.org/officeDocument/2006/relationships/customXml" Target="../ink/ink491.xml"/><Relationship Id="rId197" Type="http://schemas.openxmlformats.org/officeDocument/2006/relationships/image" Target="../media/image515.png"/><Relationship Id="rId341" Type="http://schemas.openxmlformats.org/officeDocument/2006/relationships/image" Target="../media/image587.png"/><Relationship Id="rId362" Type="http://schemas.openxmlformats.org/officeDocument/2006/relationships/customXml" Target="../ink/ink584.xml"/><Relationship Id="rId383" Type="http://schemas.openxmlformats.org/officeDocument/2006/relationships/image" Target="../media/image608.png"/><Relationship Id="rId418" Type="http://schemas.openxmlformats.org/officeDocument/2006/relationships/customXml" Target="../ink/ink612.xml"/><Relationship Id="rId439" Type="http://schemas.openxmlformats.org/officeDocument/2006/relationships/image" Target="../media/image636.png"/><Relationship Id="rId201" Type="http://schemas.openxmlformats.org/officeDocument/2006/relationships/image" Target="../media/image517.png"/><Relationship Id="rId222" Type="http://schemas.openxmlformats.org/officeDocument/2006/relationships/customXml" Target="../ink/ink514.xml"/><Relationship Id="rId243" Type="http://schemas.openxmlformats.org/officeDocument/2006/relationships/image" Target="../media/image538.png"/><Relationship Id="rId264" Type="http://schemas.openxmlformats.org/officeDocument/2006/relationships/customXml" Target="../ink/ink535.xml"/><Relationship Id="rId285" Type="http://schemas.openxmlformats.org/officeDocument/2006/relationships/image" Target="../media/image559.png"/><Relationship Id="rId450" Type="http://schemas.openxmlformats.org/officeDocument/2006/relationships/customXml" Target="../ink/ink628.xml"/><Relationship Id="rId17" Type="http://schemas.openxmlformats.org/officeDocument/2006/relationships/image" Target="../media/image425.png"/><Relationship Id="rId38" Type="http://schemas.openxmlformats.org/officeDocument/2006/relationships/customXml" Target="../ink/ink422.xml"/><Relationship Id="rId59" Type="http://schemas.openxmlformats.org/officeDocument/2006/relationships/image" Target="../media/image446.png"/><Relationship Id="rId103" Type="http://schemas.openxmlformats.org/officeDocument/2006/relationships/image" Target="../media/image468.png"/><Relationship Id="rId124" Type="http://schemas.openxmlformats.org/officeDocument/2006/relationships/customXml" Target="../ink/ink465.xml"/><Relationship Id="rId310" Type="http://schemas.openxmlformats.org/officeDocument/2006/relationships/customXml" Target="../ink/ink558.xml"/><Relationship Id="rId70" Type="http://schemas.openxmlformats.org/officeDocument/2006/relationships/customXml" Target="../ink/ink438.xml"/><Relationship Id="rId91" Type="http://schemas.openxmlformats.org/officeDocument/2006/relationships/image" Target="../media/image462.png"/><Relationship Id="rId145" Type="http://schemas.openxmlformats.org/officeDocument/2006/relationships/image" Target="../media/image489.png"/><Relationship Id="rId166" Type="http://schemas.openxmlformats.org/officeDocument/2006/relationships/customXml" Target="../ink/ink486.xml"/><Relationship Id="rId187" Type="http://schemas.openxmlformats.org/officeDocument/2006/relationships/image" Target="../media/image510.png"/><Relationship Id="rId331" Type="http://schemas.openxmlformats.org/officeDocument/2006/relationships/image" Target="../media/image582.png"/><Relationship Id="rId352" Type="http://schemas.openxmlformats.org/officeDocument/2006/relationships/customXml" Target="../ink/ink579.xml"/><Relationship Id="rId373" Type="http://schemas.openxmlformats.org/officeDocument/2006/relationships/image" Target="../media/image603.png"/><Relationship Id="rId394" Type="http://schemas.openxmlformats.org/officeDocument/2006/relationships/customXml" Target="../ink/ink600.xml"/><Relationship Id="rId408" Type="http://schemas.openxmlformats.org/officeDocument/2006/relationships/customXml" Target="../ink/ink607.xml"/><Relationship Id="rId429" Type="http://schemas.openxmlformats.org/officeDocument/2006/relationships/image" Target="../media/image631.png"/><Relationship Id="rId1" Type="http://schemas.openxmlformats.org/officeDocument/2006/relationships/slideLayout" Target="../slideLayouts/slideLayout24.xml"/><Relationship Id="rId212" Type="http://schemas.openxmlformats.org/officeDocument/2006/relationships/customXml" Target="../ink/ink509.xml"/><Relationship Id="rId233" Type="http://schemas.openxmlformats.org/officeDocument/2006/relationships/image" Target="../media/image533.png"/><Relationship Id="rId254" Type="http://schemas.openxmlformats.org/officeDocument/2006/relationships/customXml" Target="../ink/ink530.xml"/><Relationship Id="rId440" Type="http://schemas.openxmlformats.org/officeDocument/2006/relationships/customXml" Target="../ink/ink623.xml"/><Relationship Id="rId28" Type="http://schemas.openxmlformats.org/officeDocument/2006/relationships/customXml" Target="../ink/ink417.xml"/><Relationship Id="rId49" Type="http://schemas.openxmlformats.org/officeDocument/2006/relationships/image" Target="../media/image441.png"/><Relationship Id="rId114" Type="http://schemas.openxmlformats.org/officeDocument/2006/relationships/customXml" Target="../ink/ink460.xml"/><Relationship Id="rId275" Type="http://schemas.openxmlformats.org/officeDocument/2006/relationships/image" Target="../media/image554.png"/><Relationship Id="rId296" Type="http://schemas.openxmlformats.org/officeDocument/2006/relationships/customXml" Target="../ink/ink551.xml"/><Relationship Id="rId300" Type="http://schemas.openxmlformats.org/officeDocument/2006/relationships/customXml" Target="../ink/ink553.xml"/><Relationship Id="rId60" Type="http://schemas.openxmlformats.org/officeDocument/2006/relationships/customXml" Target="../ink/ink433.xml"/><Relationship Id="rId81" Type="http://schemas.openxmlformats.org/officeDocument/2006/relationships/image" Target="../media/image457.png"/><Relationship Id="rId135" Type="http://schemas.openxmlformats.org/officeDocument/2006/relationships/image" Target="../media/image484.png"/><Relationship Id="rId156" Type="http://schemas.openxmlformats.org/officeDocument/2006/relationships/customXml" Target="../ink/ink481.xml"/><Relationship Id="rId177" Type="http://schemas.openxmlformats.org/officeDocument/2006/relationships/image" Target="../media/image505.png"/><Relationship Id="rId198" Type="http://schemas.openxmlformats.org/officeDocument/2006/relationships/customXml" Target="../ink/ink502.xml"/><Relationship Id="rId321" Type="http://schemas.openxmlformats.org/officeDocument/2006/relationships/image" Target="../media/image577.png"/><Relationship Id="rId342" Type="http://schemas.openxmlformats.org/officeDocument/2006/relationships/customXml" Target="../ink/ink574.xml"/><Relationship Id="rId363" Type="http://schemas.openxmlformats.org/officeDocument/2006/relationships/image" Target="../media/image598.png"/><Relationship Id="rId384" Type="http://schemas.openxmlformats.org/officeDocument/2006/relationships/customXml" Target="../ink/ink595.xml"/><Relationship Id="rId419" Type="http://schemas.openxmlformats.org/officeDocument/2006/relationships/image" Target="../media/image626.png"/><Relationship Id="rId202" Type="http://schemas.openxmlformats.org/officeDocument/2006/relationships/customXml" Target="../ink/ink504.xml"/><Relationship Id="rId223" Type="http://schemas.openxmlformats.org/officeDocument/2006/relationships/image" Target="../media/image528.png"/><Relationship Id="rId244" Type="http://schemas.openxmlformats.org/officeDocument/2006/relationships/customXml" Target="../ink/ink525.xml"/><Relationship Id="rId430" Type="http://schemas.openxmlformats.org/officeDocument/2006/relationships/customXml" Target="../ink/ink618.xml"/><Relationship Id="rId18" Type="http://schemas.openxmlformats.org/officeDocument/2006/relationships/customXml" Target="../ink/ink412.xml"/><Relationship Id="rId39" Type="http://schemas.openxmlformats.org/officeDocument/2006/relationships/image" Target="../media/image436.png"/><Relationship Id="rId265" Type="http://schemas.openxmlformats.org/officeDocument/2006/relationships/image" Target="../media/image549.png"/><Relationship Id="rId286" Type="http://schemas.openxmlformats.org/officeDocument/2006/relationships/customXml" Target="../ink/ink546.xml"/><Relationship Id="rId451" Type="http://schemas.openxmlformats.org/officeDocument/2006/relationships/image" Target="../media/image642.png"/><Relationship Id="rId50" Type="http://schemas.openxmlformats.org/officeDocument/2006/relationships/customXml" Target="../ink/ink428.xml"/><Relationship Id="rId104" Type="http://schemas.openxmlformats.org/officeDocument/2006/relationships/customXml" Target="../ink/ink455.xml"/><Relationship Id="rId125" Type="http://schemas.openxmlformats.org/officeDocument/2006/relationships/image" Target="../media/image479.png"/><Relationship Id="rId146" Type="http://schemas.openxmlformats.org/officeDocument/2006/relationships/customXml" Target="../ink/ink476.xml"/><Relationship Id="rId167" Type="http://schemas.openxmlformats.org/officeDocument/2006/relationships/image" Target="../media/image500.png"/><Relationship Id="rId188" Type="http://schemas.openxmlformats.org/officeDocument/2006/relationships/customXml" Target="../ink/ink497.xml"/><Relationship Id="rId311" Type="http://schemas.openxmlformats.org/officeDocument/2006/relationships/image" Target="../media/image572.png"/><Relationship Id="rId332" Type="http://schemas.openxmlformats.org/officeDocument/2006/relationships/customXml" Target="../ink/ink569.xml"/><Relationship Id="rId353" Type="http://schemas.openxmlformats.org/officeDocument/2006/relationships/image" Target="../media/image593.png"/><Relationship Id="rId374" Type="http://schemas.openxmlformats.org/officeDocument/2006/relationships/customXml" Target="../ink/ink590.xml"/><Relationship Id="rId395" Type="http://schemas.openxmlformats.org/officeDocument/2006/relationships/image" Target="../media/image614.png"/><Relationship Id="rId409" Type="http://schemas.openxmlformats.org/officeDocument/2006/relationships/image" Target="../media/image621.png"/><Relationship Id="rId71" Type="http://schemas.openxmlformats.org/officeDocument/2006/relationships/image" Target="../media/image452.png"/><Relationship Id="rId92" Type="http://schemas.openxmlformats.org/officeDocument/2006/relationships/customXml" Target="../ink/ink449.xml"/><Relationship Id="rId213" Type="http://schemas.openxmlformats.org/officeDocument/2006/relationships/image" Target="../media/image523.png"/><Relationship Id="rId234" Type="http://schemas.openxmlformats.org/officeDocument/2006/relationships/customXml" Target="../ink/ink520.xml"/><Relationship Id="rId420" Type="http://schemas.openxmlformats.org/officeDocument/2006/relationships/customXml" Target="../ink/ink613.xml"/><Relationship Id="rId2" Type="http://schemas.openxmlformats.org/officeDocument/2006/relationships/customXml" Target="../ink/ink404.xml"/><Relationship Id="rId29" Type="http://schemas.openxmlformats.org/officeDocument/2006/relationships/image" Target="../media/image431.png"/><Relationship Id="rId255" Type="http://schemas.openxmlformats.org/officeDocument/2006/relationships/image" Target="../media/image544.png"/><Relationship Id="rId276" Type="http://schemas.openxmlformats.org/officeDocument/2006/relationships/customXml" Target="../ink/ink541.xml"/><Relationship Id="rId297" Type="http://schemas.openxmlformats.org/officeDocument/2006/relationships/image" Target="../media/image565.png"/><Relationship Id="rId441" Type="http://schemas.openxmlformats.org/officeDocument/2006/relationships/image" Target="../media/image637.png"/><Relationship Id="rId40" Type="http://schemas.openxmlformats.org/officeDocument/2006/relationships/customXml" Target="../ink/ink423.xml"/><Relationship Id="rId115" Type="http://schemas.openxmlformats.org/officeDocument/2006/relationships/image" Target="../media/image474.png"/><Relationship Id="rId136" Type="http://schemas.openxmlformats.org/officeDocument/2006/relationships/customXml" Target="../ink/ink471.xml"/><Relationship Id="rId157" Type="http://schemas.openxmlformats.org/officeDocument/2006/relationships/image" Target="../media/image495.png"/><Relationship Id="rId178" Type="http://schemas.openxmlformats.org/officeDocument/2006/relationships/customXml" Target="../ink/ink492.xml"/><Relationship Id="rId301" Type="http://schemas.openxmlformats.org/officeDocument/2006/relationships/image" Target="../media/image567.png"/><Relationship Id="rId322" Type="http://schemas.openxmlformats.org/officeDocument/2006/relationships/customXml" Target="../ink/ink564.xml"/><Relationship Id="rId343" Type="http://schemas.openxmlformats.org/officeDocument/2006/relationships/image" Target="../media/image588.png"/><Relationship Id="rId364" Type="http://schemas.openxmlformats.org/officeDocument/2006/relationships/customXml" Target="../ink/ink585.xml"/><Relationship Id="rId61" Type="http://schemas.openxmlformats.org/officeDocument/2006/relationships/image" Target="../media/image447.png"/><Relationship Id="rId82" Type="http://schemas.openxmlformats.org/officeDocument/2006/relationships/customXml" Target="../ink/ink444.xml"/><Relationship Id="rId199" Type="http://schemas.openxmlformats.org/officeDocument/2006/relationships/image" Target="../media/image516.png"/><Relationship Id="rId203" Type="http://schemas.openxmlformats.org/officeDocument/2006/relationships/image" Target="../media/image518.png"/><Relationship Id="rId385" Type="http://schemas.openxmlformats.org/officeDocument/2006/relationships/image" Target="../media/image609.png"/><Relationship Id="rId19" Type="http://schemas.openxmlformats.org/officeDocument/2006/relationships/image" Target="../media/image426.png"/><Relationship Id="rId224" Type="http://schemas.openxmlformats.org/officeDocument/2006/relationships/customXml" Target="../ink/ink515.xml"/><Relationship Id="rId245" Type="http://schemas.openxmlformats.org/officeDocument/2006/relationships/image" Target="../media/image539.png"/><Relationship Id="rId266" Type="http://schemas.openxmlformats.org/officeDocument/2006/relationships/customXml" Target="../ink/ink536.xml"/><Relationship Id="rId287" Type="http://schemas.openxmlformats.org/officeDocument/2006/relationships/image" Target="../media/image560.png"/><Relationship Id="rId410" Type="http://schemas.openxmlformats.org/officeDocument/2006/relationships/customXml" Target="../ink/ink608.xml"/><Relationship Id="rId431" Type="http://schemas.openxmlformats.org/officeDocument/2006/relationships/image" Target="../media/image632.png"/><Relationship Id="rId452" Type="http://schemas.openxmlformats.org/officeDocument/2006/relationships/customXml" Target="../ink/ink629.xml"/><Relationship Id="rId30" Type="http://schemas.openxmlformats.org/officeDocument/2006/relationships/customXml" Target="../ink/ink418.xml"/><Relationship Id="rId105" Type="http://schemas.openxmlformats.org/officeDocument/2006/relationships/image" Target="../media/image469.png"/><Relationship Id="rId126" Type="http://schemas.openxmlformats.org/officeDocument/2006/relationships/customXml" Target="../ink/ink466.xml"/><Relationship Id="rId147" Type="http://schemas.openxmlformats.org/officeDocument/2006/relationships/image" Target="../media/image490.png"/><Relationship Id="rId168" Type="http://schemas.openxmlformats.org/officeDocument/2006/relationships/customXml" Target="../ink/ink487.xml"/><Relationship Id="rId312" Type="http://schemas.openxmlformats.org/officeDocument/2006/relationships/customXml" Target="../ink/ink559.xml"/><Relationship Id="rId333" Type="http://schemas.openxmlformats.org/officeDocument/2006/relationships/image" Target="../media/image583.png"/><Relationship Id="rId354" Type="http://schemas.openxmlformats.org/officeDocument/2006/relationships/customXml" Target="../ink/ink580.xml"/><Relationship Id="rId51" Type="http://schemas.openxmlformats.org/officeDocument/2006/relationships/image" Target="../media/image442.png"/><Relationship Id="rId72" Type="http://schemas.openxmlformats.org/officeDocument/2006/relationships/customXml" Target="../ink/ink439.xml"/><Relationship Id="rId93" Type="http://schemas.openxmlformats.org/officeDocument/2006/relationships/image" Target="../media/image463.png"/><Relationship Id="rId189" Type="http://schemas.openxmlformats.org/officeDocument/2006/relationships/image" Target="../media/image511.png"/><Relationship Id="rId375" Type="http://schemas.openxmlformats.org/officeDocument/2006/relationships/image" Target="../media/image604.png"/><Relationship Id="rId396" Type="http://schemas.openxmlformats.org/officeDocument/2006/relationships/customXml" Target="../ink/ink601.xml"/><Relationship Id="rId3" Type="http://schemas.openxmlformats.org/officeDocument/2006/relationships/image" Target="../media/image418.png"/><Relationship Id="rId214" Type="http://schemas.openxmlformats.org/officeDocument/2006/relationships/customXml" Target="../ink/ink510.xml"/><Relationship Id="rId235" Type="http://schemas.openxmlformats.org/officeDocument/2006/relationships/image" Target="../media/image534.png"/><Relationship Id="rId256" Type="http://schemas.openxmlformats.org/officeDocument/2006/relationships/customXml" Target="../ink/ink531.xml"/><Relationship Id="rId277" Type="http://schemas.openxmlformats.org/officeDocument/2006/relationships/image" Target="../media/image555.png"/><Relationship Id="rId298" Type="http://schemas.openxmlformats.org/officeDocument/2006/relationships/customXml" Target="../ink/ink552.xml"/><Relationship Id="rId400" Type="http://schemas.openxmlformats.org/officeDocument/2006/relationships/customXml" Target="../ink/ink603.xml"/><Relationship Id="rId421" Type="http://schemas.openxmlformats.org/officeDocument/2006/relationships/image" Target="../media/image627.png"/><Relationship Id="rId442" Type="http://schemas.openxmlformats.org/officeDocument/2006/relationships/customXml" Target="../ink/ink624.xml"/><Relationship Id="rId116" Type="http://schemas.openxmlformats.org/officeDocument/2006/relationships/customXml" Target="../ink/ink461.xml"/><Relationship Id="rId137" Type="http://schemas.openxmlformats.org/officeDocument/2006/relationships/image" Target="../media/image485.png"/><Relationship Id="rId158" Type="http://schemas.openxmlformats.org/officeDocument/2006/relationships/customXml" Target="../ink/ink482.xml"/><Relationship Id="rId302" Type="http://schemas.openxmlformats.org/officeDocument/2006/relationships/customXml" Target="../ink/ink554.xml"/><Relationship Id="rId323" Type="http://schemas.openxmlformats.org/officeDocument/2006/relationships/image" Target="../media/image578.png"/><Relationship Id="rId344" Type="http://schemas.openxmlformats.org/officeDocument/2006/relationships/customXml" Target="../ink/ink575.xml"/><Relationship Id="rId20" Type="http://schemas.openxmlformats.org/officeDocument/2006/relationships/customXml" Target="../ink/ink413.xml"/><Relationship Id="rId41" Type="http://schemas.openxmlformats.org/officeDocument/2006/relationships/image" Target="../media/image437.png"/><Relationship Id="rId62" Type="http://schemas.openxmlformats.org/officeDocument/2006/relationships/customXml" Target="../ink/ink434.xml"/><Relationship Id="rId83" Type="http://schemas.openxmlformats.org/officeDocument/2006/relationships/image" Target="../media/image458.png"/><Relationship Id="rId179" Type="http://schemas.openxmlformats.org/officeDocument/2006/relationships/image" Target="../media/image506.png"/><Relationship Id="rId365" Type="http://schemas.openxmlformats.org/officeDocument/2006/relationships/image" Target="../media/image599.png"/><Relationship Id="rId386" Type="http://schemas.openxmlformats.org/officeDocument/2006/relationships/customXml" Target="../ink/ink596.xml"/><Relationship Id="rId190" Type="http://schemas.openxmlformats.org/officeDocument/2006/relationships/customXml" Target="../ink/ink498.xml"/><Relationship Id="rId204" Type="http://schemas.openxmlformats.org/officeDocument/2006/relationships/customXml" Target="../ink/ink505.xml"/><Relationship Id="rId225" Type="http://schemas.openxmlformats.org/officeDocument/2006/relationships/image" Target="../media/image529.png"/><Relationship Id="rId246" Type="http://schemas.openxmlformats.org/officeDocument/2006/relationships/customXml" Target="../ink/ink526.xml"/><Relationship Id="rId267" Type="http://schemas.openxmlformats.org/officeDocument/2006/relationships/image" Target="../media/image550.png"/><Relationship Id="rId288" Type="http://schemas.openxmlformats.org/officeDocument/2006/relationships/customXml" Target="../ink/ink547.xml"/><Relationship Id="rId411" Type="http://schemas.openxmlformats.org/officeDocument/2006/relationships/image" Target="../media/image622.png"/><Relationship Id="rId432" Type="http://schemas.openxmlformats.org/officeDocument/2006/relationships/customXml" Target="../ink/ink619.xml"/><Relationship Id="rId453" Type="http://schemas.openxmlformats.org/officeDocument/2006/relationships/image" Target="../media/image643.png"/><Relationship Id="rId106" Type="http://schemas.openxmlformats.org/officeDocument/2006/relationships/customXml" Target="../ink/ink456.xml"/><Relationship Id="rId127" Type="http://schemas.openxmlformats.org/officeDocument/2006/relationships/image" Target="../media/image480.png"/><Relationship Id="rId313" Type="http://schemas.openxmlformats.org/officeDocument/2006/relationships/image" Target="../media/image573.png"/><Relationship Id="rId10" Type="http://schemas.openxmlformats.org/officeDocument/2006/relationships/customXml" Target="../ink/ink408.xml"/><Relationship Id="rId31" Type="http://schemas.openxmlformats.org/officeDocument/2006/relationships/image" Target="../media/image432.png"/><Relationship Id="rId52" Type="http://schemas.openxmlformats.org/officeDocument/2006/relationships/customXml" Target="../ink/ink429.xml"/><Relationship Id="rId73" Type="http://schemas.openxmlformats.org/officeDocument/2006/relationships/image" Target="../media/image453.png"/><Relationship Id="rId94" Type="http://schemas.openxmlformats.org/officeDocument/2006/relationships/customXml" Target="../ink/ink450.xml"/><Relationship Id="rId148" Type="http://schemas.openxmlformats.org/officeDocument/2006/relationships/customXml" Target="../ink/ink477.xml"/><Relationship Id="rId169" Type="http://schemas.openxmlformats.org/officeDocument/2006/relationships/image" Target="../media/image501.png"/><Relationship Id="rId334" Type="http://schemas.openxmlformats.org/officeDocument/2006/relationships/customXml" Target="../ink/ink570.xml"/><Relationship Id="rId355" Type="http://schemas.openxmlformats.org/officeDocument/2006/relationships/image" Target="../media/image594.png"/><Relationship Id="rId376" Type="http://schemas.openxmlformats.org/officeDocument/2006/relationships/customXml" Target="../ink/ink591.xml"/><Relationship Id="rId397" Type="http://schemas.openxmlformats.org/officeDocument/2006/relationships/image" Target="../media/image615.png"/><Relationship Id="rId4" Type="http://schemas.openxmlformats.org/officeDocument/2006/relationships/customXml" Target="../ink/ink405.xml"/><Relationship Id="rId180" Type="http://schemas.openxmlformats.org/officeDocument/2006/relationships/customXml" Target="../ink/ink493.xml"/><Relationship Id="rId215" Type="http://schemas.openxmlformats.org/officeDocument/2006/relationships/image" Target="../media/image524.png"/><Relationship Id="rId236" Type="http://schemas.openxmlformats.org/officeDocument/2006/relationships/customXml" Target="../ink/ink521.xml"/><Relationship Id="rId257" Type="http://schemas.openxmlformats.org/officeDocument/2006/relationships/image" Target="../media/image545.png"/><Relationship Id="rId278" Type="http://schemas.openxmlformats.org/officeDocument/2006/relationships/customXml" Target="../ink/ink542.xml"/><Relationship Id="rId401" Type="http://schemas.openxmlformats.org/officeDocument/2006/relationships/image" Target="../media/image617.png"/><Relationship Id="rId422" Type="http://schemas.openxmlformats.org/officeDocument/2006/relationships/customXml" Target="../ink/ink614.xml"/><Relationship Id="rId443" Type="http://schemas.openxmlformats.org/officeDocument/2006/relationships/image" Target="../media/image638.png"/><Relationship Id="rId303" Type="http://schemas.openxmlformats.org/officeDocument/2006/relationships/image" Target="../media/image568.png"/><Relationship Id="rId42" Type="http://schemas.openxmlformats.org/officeDocument/2006/relationships/customXml" Target="../ink/ink424.xml"/><Relationship Id="rId84" Type="http://schemas.openxmlformats.org/officeDocument/2006/relationships/customXml" Target="../ink/ink445.xml"/><Relationship Id="rId138" Type="http://schemas.openxmlformats.org/officeDocument/2006/relationships/customXml" Target="../ink/ink472.xml"/><Relationship Id="rId345" Type="http://schemas.openxmlformats.org/officeDocument/2006/relationships/image" Target="../media/image589.png"/><Relationship Id="rId387" Type="http://schemas.openxmlformats.org/officeDocument/2006/relationships/image" Target="../media/image610.png"/><Relationship Id="rId191" Type="http://schemas.openxmlformats.org/officeDocument/2006/relationships/image" Target="../media/image512.png"/><Relationship Id="rId205" Type="http://schemas.openxmlformats.org/officeDocument/2006/relationships/image" Target="../media/image519.png"/><Relationship Id="rId247" Type="http://schemas.openxmlformats.org/officeDocument/2006/relationships/image" Target="../media/image540.png"/><Relationship Id="rId412" Type="http://schemas.openxmlformats.org/officeDocument/2006/relationships/customXml" Target="../ink/ink609.xml"/><Relationship Id="rId107" Type="http://schemas.openxmlformats.org/officeDocument/2006/relationships/image" Target="../media/image470.png"/><Relationship Id="rId289" Type="http://schemas.openxmlformats.org/officeDocument/2006/relationships/image" Target="../media/image561.png"/><Relationship Id="rId11" Type="http://schemas.openxmlformats.org/officeDocument/2006/relationships/image" Target="../media/image422.png"/><Relationship Id="rId53" Type="http://schemas.openxmlformats.org/officeDocument/2006/relationships/image" Target="../media/image443.png"/><Relationship Id="rId149" Type="http://schemas.openxmlformats.org/officeDocument/2006/relationships/image" Target="../media/image491.png"/><Relationship Id="rId314" Type="http://schemas.openxmlformats.org/officeDocument/2006/relationships/customXml" Target="../ink/ink560.xml"/><Relationship Id="rId356" Type="http://schemas.openxmlformats.org/officeDocument/2006/relationships/customXml" Target="../ink/ink581.xml"/><Relationship Id="rId398" Type="http://schemas.openxmlformats.org/officeDocument/2006/relationships/customXml" Target="../ink/ink602.xml"/><Relationship Id="rId95" Type="http://schemas.openxmlformats.org/officeDocument/2006/relationships/image" Target="../media/image464.png"/><Relationship Id="rId160" Type="http://schemas.openxmlformats.org/officeDocument/2006/relationships/customXml" Target="../ink/ink483.xml"/><Relationship Id="rId216" Type="http://schemas.openxmlformats.org/officeDocument/2006/relationships/customXml" Target="../ink/ink511.xml"/><Relationship Id="rId423" Type="http://schemas.openxmlformats.org/officeDocument/2006/relationships/image" Target="../media/image628.png"/><Relationship Id="rId258" Type="http://schemas.openxmlformats.org/officeDocument/2006/relationships/customXml" Target="../ink/ink532.xml"/><Relationship Id="rId22" Type="http://schemas.openxmlformats.org/officeDocument/2006/relationships/customXml" Target="../ink/ink414.xml"/><Relationship Id="rId64" Type="http://schemas.openxmlformats.org/officeDocument/2006/relationships/customXml" Target="../ink/ink435.xml"/><Relationship Id="rId118" Type="http://schemas.openxmlformats.org/officeDocument/2006/relationships/customXml" Target="../ink/ink462.xml"/><Relationship Id="rId325" Type="http://schemas.openxmlformats.org/officeDocument/2006/relationships/image" Target="../media/image579.png"/><Relationship Id="rId367" Type="http://schemas.openxmlformats.org/officeDocument/2006/relationships/image" Target="../media/image600.png"/><Relationship Id="rId171" Type="http://schemas.openxmlformats.org/officeDocument/2006/relationships/image" Target="../media/image502.png"/><Relationship Id="rId227" Type="http://schemas.openxmlformats.org/officeDocument/2006/relationships/image" Target="../media/image530.png"/><Relationship Id="rId269" Type="http://schemas.openxmlformats.org/officeDocument/2006/relationships/image" Target="../media/image551.png"/><Relationship Id="rId434" Type="http://schemas.openxmlformats.org/officeDocument/2006/relationships/customXml" Target="../ink/ink620.xml"/><Relationship Id="rId33" Type="http://schemas.openxmlformats.org/officeDocument/2006/relationships/image" Target="../media/image433.png"/><Relationship Id="rId129" Type="http://schemas.openxmlformats.org/officeDocument/2006/relationships/image" Target="../media/image481.png"/><Relationship Id="rId280" Type="http://schemas.openxmlformats.org/officeDocument/2006/relationships/customXml" Target="../ink/ink543.xml"/><Relationship Id="rId336" Type="http://schemas.openxmlformats.org/officeDocument/2006/relationships/customXml" Target="../ink/ink571.xml"/><Relationship Id="rId75" Type="http://schemas.openxmlformats.org/officeDocument/2006/relationships/image" Target="../media/image454.png"/><Relationship Id="rId140" Type="http://schemas.openxmlformats.org/officeDocument/2006/relationships/customXml" Target="../ink/ink473.xml"/><Relationship Id="rId182" Type="http://schemas.openxmlformats.org/officeDocument/2006/relationships/customXml" Target="../ink/ink494.xml"/><Relationship Id="rId378" Type="http://schemas.openxmlformats.org/officeDocument/2006/relationships/customXml" Target="../ink/ink592.xml"/><Relationship Id="rId403" Type="http://schemas.openxmlformats.org/officeDocument/2006/relationships/image" Target="../media/image618.png"/></Relationships>
</file>

<file path=ppt/slides/_rels/slide23.xml.rels><?xml version="1.0" encoding="UTF-8" standalone="yes"?>
<Relationships xmlns="http://schemas.openxmlformats.org/package/2006/relationships"><Relationship Id="rId117" Type="http://schemas.openxmlformats.org/officeDocument/2006/relationships/image" Target="../media/image701.png"/><Relationship Id="rId21" Type="http://schemas.openxmlformats.org/officeDocument/2006/relationships/image" Target="../media/image653.png"/><Relationship Id="rId42" Type="http://schemas.openxmlformats.org/officeDocument/2006/relationships/customXml" Target="../ink/ink650.xml"/><Relationship Id="rId63" Type="http://schemas.openxmlformats.org/officeDocument/2006/relationships/image" Target="../media/image674.png"/><Relationship Id="rId84" Type="http://schemas.openxmlformats.org/officeDocument/2006/relationships/customXml" Target="../ink/ink671.xml"/><Relationship Id="rId138" Type="http://schemas.openxmlformats.org/officeDocument/2006/relationships/customXml" Target="../ink/ink698.xml"/><Relationship Id="rId159" Type="http://schemas.openxmlformats.org/officeDocument/2006/relationships/image" Target="../media/image722.png"/><Relationship Id="rId170" Type="http://schemas.openxmlformats.org/officeDocument/2006/relationships/customXml" Target="../ink/ink714.xml"/><Relationship Id="rId191" Type="http://schemas.openxmlformats.org/officeDocument/2006/relationships/image" Target="../media/image738.png"/><Relationship Id="rId205" Type="http://schemas.openxmlformats.org/officeDocument/2006/relationships/image" Target="../media/image745.png"/><Relationship Id="rId226" Type="http://schemas.openxmlformats.org/officeDocument/2006/relationships/customXml" Target="../ink/ink742.xml"/><Relationship Id="rId107" Type="http://schemas.openxmlformats.org/officeDocument/2006/relationships/image" Target="../media/image696.png"/><Relationship Id="rId11" Type="http://schemas.openxmlformats.org/officeDocument/2006/relationships/image" Target="../media/image648.png"/><Relationship Id="rId32" Type="http://schemas.openxmlformats.org/officeDocument/2006/relationships/customXml" Target="../ink/ink645.xml"/><Relationship Id="rId53" Type="http://schemas.openxmlformats.org/officeDocument/2006/relationships/image" Target="../media/image669.png"/><Relationship Id="rId74" Type="http://schemas.openxmlformats.org/officeDocument/2006/relationships/customXml" Target="../ink/ink666.xml"/><Relationship Id="rId128" Type="http://schemas.openxmlformats.org/officeDocument/2006/relationships/customXml" Target="../ink/ink693.xml"/><Relationship Id="rId149" Type="http://schemas.openxmlformats.org/officeDocument/2006/relationships/image" Target="../media/image717.png"/><Relationship Id="rId5" Type="http://schemas.openxmlformats.org/officeDocument/2006/relationships/image" Target="../media/image645.png"/><Relationship Id="rId95" Type="http://schemas.openxmlformats.org/officeDocument/2006/relationships/image" Target="../media/image690.png"/><Relationship Id="rId160" Type="http://schemas.openxmlformats.org/officeDocument/2006/relationships/customXml" Target="../ink/ink709.xml"/><Relationship Id="rId181" Type="http://schemas.openxmlformats.org/officeDocument/2006/relationships/image" Target="../media/image733.png"/><Relationship Id="rId216" Type="http://schemas.openxmlformats.org/officeDocument/2006/relationships/customXml" Target="../ink/ink737.xml"/><Relationship Id="rId22" Type="http://schemas.openxmlformats.org/officeDocument/2006/relationships/customXml" Target="../ink/ink640.xml"/><Relationship Id="rId27" Type="http://schemas.openxmlformats.org/officeDocument/2006/relationships/image" Target="../media/image656.png"/><Relationship Id="rId43" Type="http://schemas.openxmlformats.org/officeDocument/2006/relationships/image" Target="../media/image664.png"/><Relationship Id="rId48" Type="http://schemas.openxmlformats.org/officeDocument/2006/relationships/customXml" Target="../ink/ink653.xml"/><Relationship Id="rId64" Type="http://schemas.openxmlformats.org/officeDocument/2006/relationships/customXml" Target="../ink/ink661.xml"/><Relationship Id="rId69" Type="http://schemas.openxmlformats.org/officeDocument/2006/relationships/image" Target="../media/image677.png"/><Relationship Id="rId113" Type="http://schemas.openxmlformats.org/officeDocument/2006/relationships/image" Target="../media/image699.png"/><Relationship Id="rId118" Type="http://schemas.openxmlformats.org/officeDocument/2006/relationships/customXml" Target="../ink/ink688.xml"/><Relationship Id="rId134" Type="http://schemas.openxmlformats.org/officeDocument/2006/relationships/customXml" Target="../ink/ink696.xml"/><Relationship Id="rId139" Type="http://schemas.openxmlformats.org/officeDocument/2006/relationships/image" Target="../media/image712.png"/><Relationship Id="rId80" Type="http://schemas.openxmlformats.org/officeDocument/2006/relationships/customXml" Target="../ink/ink669.xml"/><Relationship Id="rId85" Type="http://schemas.openxmlformats.org/officeDocument/2006/relationships/image" Target="../media/image685.png"/><Relationship Id="rId150" Type="http://schemas.openxmlformats.org/officeDocument/2006/relationships/customXml" Target="../ink/ink704.xml"/><Relationship Id="rId155" Type="http://schemas.openxmlformats.org/officeDocument/2006/relationships/image" Target="../media/image720.png"/><Relationship Id="rId171" Type="http://schemas.openxmlformats.org/officeDocument/2006/relationships/image" Target="../media/image728.png"/><Relationship Id="rId176" Type="http://schemas.openxmlformats.org/officeDocument/2006/relationships/customXml" Target="../ink/ink717.xml"/><Relationship Id="rId192" Type="http://schemas.openxmlformats.org/officeDocument/2006/relationships/customXml" Target="../ink/ink725.xml"/><Relationship Id="rId197" Type="http://schemas.openxmlformats.org/officeDocument/2006/relationships/image" Target="../media/image741.png"/><Relationship Id="rId206" Type="http://schemas.openxmlformats.org/officeDocument/2006/relationships/customXml" Target="../ink/ink732.xml"/><Relationship Id="rId227" Type="http://schemas.openxmlformats.org/officeDocument/2006/relationships/image" Target="../media/image756.png"/><Relationship Id="rId201" Type="http://schemas.openxmlformats.org/officeDocument/2006/relationships/image" Target="../media/image743.png"/><Relationship Id="rId222" Type="http://schemas.openxmlformats.org/officeDocument/2006/relationships/customXml" Target="../ink/ink740.xml"/><Relationship Id="rId12" Type="http://schemas.openxmlformats.org/officeDocument/2006/relationships/customXml" Target="../ink/ink635.xml"/><Relationship Id="rId17" Type="http://schemas.openxmlformats.org/officeDocument/2006/relationships/image" Target="../media/image651.png"/><Relationship Id="rId33" Type="http://schemas.openxmlformats.org/officeDocument/2006/relationships/image" Target="../media/image659.png"/><Relationship Id="rId38" Type="http://schemas.openxmlformats.org/officeDocument/2006/relationships/customXml" Target="../ink/ink648.xml"/><Relationship Id="rId59" Type="http://schemas.openxmlformats.org/officeDocument/2006/relationships/image" Target="../media/image672.png"/><Relationship Id="rId103" Type="http://schemas.openxmlformats.org/officeDocument/2006/relationships/image" Target="../media/image694.png"/><Relationship Id="rId108" Type="http://schemas.openxmlformats.org/officeDocument/2006/relationships/customXml" Target="../ink/ink683.xml"/><Relationship Id="rId124" Type="http://schemas.openxmlformats.org/officeDocument/2006/relationships/customXml" Target="../ink/ink691.xml"/><Relationship Id="rId129" Type="http://schemas.openxmlformats.org/officeDocument/2006/relationships/image" Target="../media/image707.png"/><Relationship Id="rId54" Type="http://schemas.openxmlformats.org/officeDocument/2006/relationships/customXml" Target="../ink/ink656.xml"/><Relationship Id="rId70" Type="http://schemas.openxmlformats.org/officeDocument/2006/relationships/customXml" Target="../ink/ink664.xml"/><Relationship Id="rId75" Type="http://schemas.openxmlformats.org/officeDocument/2006/relationships/image" Target="../media/image680.png"/><Relationship Id="rId91" Type="http://schemas.openxmlformats.org/officeDocument/2006/relationships/image" Target="../media/image688.png"/><Relationship Id="rId96" Type="http://schemas.openxmlformats.org/officeDocument/2006/relationships/customXml" Target="../ink/ink677.xml"/><Relationship Id="rId140" Type="http://schemas.openxmlformats.org/officeDocument/2006/relationships/customXml" Target="../ink/ink699.xml"/><Relationship Id="rId145" Type="http://schemas.openxmlformats.org/officeDocument/2006/relationships/image" Target="../media/image715.png"/><Relationship Id="rId161" Type="http://schemas.openxmlformats.org/officeDocument/2006/relationships/image" Target="../media/image723.png"/><Relationship Id="rId166" Type="http://schemas.openxmlformats.org/officeDocument/2006/relationships/customXml" Target="../ink/ink712.xml"/><Relationship Id="rId182" Type="http://schemas.openxmlformats.org/officeDocument/2006/relationships/customXml" Target="../ink/ink720.xml"/><Relationship Id="rId187" Type="http://schemas.openxmlformats.org/officeDocument/2006/relationships/image" Target="../media/image736.png"/><Relationship Id="rId217" Type="http://schemas.openxmlformats.org/officeDocument/2006/relationships/image" Target="../media/image751.png"/><Relationship Id="rId1" Type="http://schemas.openxmlformats.org/officeDocument/2006/relationships/slideLayout" Target="../slideLayouts/slideLayout24.xml"/><Relationship Id="rId6" Type="http://schemas.openxmlformats.org/officeDocument/2006/relationships/customXml" Target="../ink/ink632.xml"/><Relationship Id="rId212" Type="http://schemas.openxmlformats.org/officeDocument/2006/relationships/customXml" Target="../ink/ink735.xml"/><Relationship Id="rId23" Type="http://schemas.openxmlformats.org/officeDocument/2006/relationships/image" Target="../media/image654.png"/><Relationship Id="rId28" Type="http://schemas.openxmlformats.org/officeDocument/2006/relationships/customXml" Target="../ink/ink643.xml"/><Relationship Id="rId49" Type="http://schemas.openxmlformats.org/officeDocument/2006/relationships/image" Target="../media/image667.png"/><Relationship Id="rId114" Type="http://schemas.openxmlformats.org/officeDocument/2006/relationships/customXml" Target="../ink/ink686.xml"/><Relationship Id="rId119" Type="http://schemas.openxmlformats.org/officeDocument/2006/relationships/image" Target="../media/image702.png"/><Relationship Id="rId44" Type="http://schemas.openxmlformats.org/officeDocument/2006/relationships/customXml" Target="../ink/ink651.xml"/><Relationship Id="rId60" Type="http://schemas.openxmlformats.org/officeDocument/2006/relationships/customXml" Target="../ink/ink659.xml"/><Relationship Id="rId65" Type="http://schemas.openxmlformats.org/officeDocument/2006/relationships/image" Target="../media/image675.png"/><Relationship Id="rId81" Type="http://schemas.openxmlformats.org/officeDocument/2006/relationships/image" Target="../media/image683.png"/><Relationship Id="rId86" Type="http://schemas.openxmlformats.org/officeDocument/2006/relationships/customXml" Target="../ink/ink672.xml"/><Relationship Id="rId130" Type="http://schemas.openxmlformats.org/officeDocument/2006/relationships/customXml" Target="../ink/ink694.xml"/><Relationship Id="rId135" Type="http://schemas.openxmlformats.org/officeDocument/2006/relationships/image" Target="../media/image710.png"/><Relationship Id="rId151" Type="http://schemas.openxmlformats.org/officeDocument/2006/relationships/image" Target="../media/image718.png"/><Relationship Id="rId156" Type="http://schemas.openxmlformats.org/officeDocument/2006/relationships/customXml" Target="../ink/ink707.xml"/><Relationship Id="rId177" Type="http://schemas.openxmlformats.org/officeDocument/2006/relationships/image" Target="../media/image731.png"/><Relationship Id="rId198" Type="http://schemas.openxmlformats.org/officeDocument/2006/relationships/customXml" Target="../ink/ink728.xml"/><Relationship Id="rId172" Type="http://schemas.openxmlformats.org/officeDocument/2006/relationships/customXml" Target="../ink/ink715.xml"/><Relationship Id="rId193" Type="http://schemas.openxmlformats.org/officeDocument/2006/relationships/image" Target="../media/image739.png"/><Relationship Id="rId202" Type="http://schemas.openxmlformats.org/officeDocument/2006/relationships/customXml" Target="../ink/ink730.xml"/><Relationship Id="rId207" Type="http://schemas.openxmlformats.org/officeDocument/2006/relationships/image" Target="../media/image746.png"/><Relationship Id="rId223" Type="http://schemas.openxmlformats.org/officeDocument/2006/relationships/image" Target="../media/image754.png"/><Relationship Id="rId228" Type="http://schemas.openxmlformats.org/officeDocument/2006/relationships/customXml" Target="../ink/ink743.xml"/><Relationship Id="rId13" Type="http://schemas.openxmlformats.org/officeDocument/2006/relationships/image" Target="../media/image649.png"/><Relationship Id="rId18" Type="http://schemas.openxmlformats.org/officeDocument/2006/relationships/customXml" Target="../ink/ink638.xml"/><Relationship Id="rId39" Type="http://schemas.openxmlformats.org/officeDocument/2006/relationships/image" Target="../media/image662.png"/><Relationship Id="rId109" Type="http://schemas.openxmlformats.org/officeDocument/2006/relationships/image" Target="../media/image697.png"/><Relationship Id="rId34" Type="http://schemas.openxmlformats.org/officeDocument/2006/relationships/customXml" Target="../ink/ink646.xml"/><Relationship Id="rId50" Type="http://schemas.openxmlformats.org/officeDocument/2006/relationships/customXml" Target="../ink/ink654.xml"/><Relationship Id="rId55" Type="http://schemas.openxmlformats.org/officeDocument/2006/relationships/image" Target="../media/image670.png"/><Relationship Id="rId76" Type="http://schemas.openxmlformats.org/officeDocument/2006/relationships/customXml" Target="../ink/ink667.xml"/><Relationship Id="rId97" Type="http://schemas.openxmlformats.org/officeDocument/2006/relationships/image" Target="../media/image691.png"/><Relationship Id="rId104" Type="http://schemas.openxmlformats.org/officeDocument/2006/relationships/customXml" Target="../ink/ink681.xml"/><Relationship Id="rId120" Type="http://schemas.openxmlformats.org/officeDocument/2006/relationships/customXml" Target="../ink/ink689.xml"/><Relationship Id="rId125" Type="http://schemas.openxmlformats.org/officeDocument/2006/relationships/image" Target="../media/image705.png"/><Relationship Id="rId141" Type="http://schemas.openxmlformats.org/officeDocument/2006/relationships/image" Target="../media/image713.png"/><Relationship Id="rId146" Type="http://schemas.openxmlformats.org/officeDocument/2006/relationships/customXml" Target="../ink/ink702.xml"/><Relationship Id="rId167" Type="http://schemas.openxmlformats.org/officeDocument/2006/relationships/image" Target="../media/image726.png"/><Relationship Id="rId188" Type="http://schemas.openxmlformats.org/officeDocument/2006/relationships/customXml" Target="../ink/ink723.xml"/><Relationship Id="rId7" Type="http://schemas.openxmlformats.org/officeDocument/2006/relationships/image" Target="../media/image646.png"/><Relationship Id="rId71" Type="http://schemas.openxmlformats.org/officeDocument/2006/relationships/image" Target="../media/image678.png"/><Relationship Id="rId92" Type="http://schemas.openxmlformats.org/officeDocument/2006/relationships/customXml" Target="../ink/ink675.xml"/><Relationship Id="rId162" Type="http://schemas.openxmlformats.org/officeDocument/2006/relationships/customXml" Target="../ink/ink710.xml"/><Relationship Id="rId183" Type="http://schemas.openxmlformats.org/officeDocument/2006/relationships/image" Target="../media/image734.png"/><Relationship Id="rId213" Type="http://schemas.openxmlformats.org/officeDocument/2006/relationships/image" Target="../media/image749.png"/><Relationship Id="rId218" Type="http://schemas.openxmlformats.org/officeDocument/2006/relationships/customXml" Target="../ink/ink738.xml"/><Relationship Id="rId2" Type="http://schemas.openxmlformats.org/officeDocument/2006/relationships/customXml" Target="../ink/ink630.xml"/><Relationship Id="rId29" Type="http://schemas.openxmlformats.org/officeDocument/2006/relationships/image" Target="../media/image657.png"/><Relationship Id="rId24" Type="http://schemas.openxmlformats.org/officeDocument/2006/relationships/customXml" Target="../ink/ink641.xml"/><Relationship Id="rId40" Type="http://schemas.openxmlformats.org/officeDocument/2006/relationships/customXml" Target="../ink/ink649.xml"/><Relationship Id="rId45" Type="http://schemas.openxmlformats.org/officeDocument/2006/relationships/image" Target="../media/image665.png"/><Relationship Id="rId66" Type="http://schemas.openxmlformats.org/officeDocument/2006/relationships/customXml" Target="../ink/ink662.xml"/><Relationship Id="rId87" Type="http://schemas.openxmlformats.org/officeDocument/2006/relationships/image" Target="../media/image686.png"/><Relationship Id="rId110" Type="http://schemas.openxmlformats.org/officeDocument/2006/relationships/customXml" Target="../ink/ink684.xml"/><Relationship Id="rId115" Type="http://schemas.openxmlformats.org/officeDocument/2006/relationships/image" Target="../media/image700.png"/><Relationship Id="rId131" Type="http://schemas.openxmlformats.org/officeDocument/2006/relationships/image" Target="../media/image708.png"/><Relationship Id="rId136" Type="http://schemas.openxmlformats.org/officeDocument/2006/relationships/customXml" Target="../ink/ink697.xml"/><Relationship Id="rId157" Type="http://schemas.openxmlformats.org/officeDocument/2006/relationships/image" Target="../media/image721.png"/><Relationship Id="rId178" Type="http://schemas.openxmlformats.org/officeDocument/2006/relationships/customXml" Target="../ink/ink718.xml"/><Relationship Id="rId61" Type="http://schemas.openxmlformats.org/officeDocument/2006/relationships/image" Target="../media/image673.png"/><Relationship Id="rId82" Type="http://schemas.openxmlformats.org/officeDocument/2006/relationships/customXml" Target="../ink/ink670.xml"/><Relationship Id="rId152" Type="http://schemas.openxmlformats.org/officeDocument/2006/relationships/customXml" Target="../ink/ink705.xml"/><Relationship Id="rId173" Type="http://schemas.openxmlformats.org/officeDocument/2006/relationships/image" Target="../media/image729.png"/><Relationship Id="rId194" Type="http://schemas.openxmlformats.org/officeDocument/2006/relationships/customXml" Target="../ink/ink726.xml"/><Relationship Id="rId199" Type="http://schemas.openxmlformats.org/officeDocument/2006/relationships/image" Target="../media/image742.png"/><Relationship Id="rId203" Type="http://schemas.openxmlformats.org/officeDocument/2006/relationships/image" Target="../media/image744.png"/><Relationship Id="rId208" Type="http://schemas.openxmlformats.org/officeDocument/2006/relationships/customXml" Target="../ink/ink733.xml"/><Relationship Id="rId229" Type="http://schemas.openxmlformats.org/officeDocument/2006/relationships/image" Target="../media/image757.png"/><Relationship Id="rId19" Type="http://schemas.openxmlformats.org/officeDocument/2006/relationships/image" Target="../media/image652.png"/><Relationship Id="rId224" Type="http://schemas.openxmlformats.org/officeDocument/2006/relationships/customXml" Target="../ink/ink741.xml"/><Relationship Id="rId14" Type="http://schemas.openxmlformats.org/officeDocument/2006/relationships/customXml" Target="../ink/ink636.xml"/><Relationship Id="rId30" Type="http://schemas.openxmlformats.org/officeDocument/2006/relationships/customXml" Target="../ink/ink644.xml"/><Relationship Id="rId35" Type="http://schemas.openxmlformats.org/officeDocument/2006/relationships/image" Target="../media/image660.png"/><Relationship Id="rId56" Type="http://schemas.openxmlformats.org/officeDocument/2006/relationships/customXml" Target="../ink/ink657.xml"/><Relationship Id="rId77" Type="http://schemas.openxmlformats.org/officeDocument/2006/relationships/image" Target="../media/image681.png"/><Relationship Id="rId100" Type="http://schemas.openxmlformats.org/officeDocument/2006/relationships/customXml" Target="../ink/ink679.xml"/><Relationship Id="rId105" Type="http://schemas.openxmlformats.org/officeDocument/2006/relationships/image" Target="../media/image695.png"/><Relationship Id="rId126" Type="http://schemas.openxmlformats.org/officeDocument/2006/relationships/customXml" Target="../ink/ink692.xml"/><Relationship Id="rId147" Type="http://schemas.openxmlformats.org/officeDocument/2006/relationships/image" Target="../media/image716.png"/><Relationship Id="rId168" Type="http://schemas.openxmlformats.org/officeDocument/2006/relationships/customXml" Target="../ink/ink713.xml"/><Relationship Id="rId8" Type="http://schemas.openxmlformats.org/officeDocument/2006/relationships/customXml" Target="../ink/ink633.xml"/><Relationship Id="rId51" Type="http://schemas.openxmlformats.org/officeDocument/2006/relationships/image" Target="../media/image668.png"/><Relationship Id="rId72" Type="http://schemas.openxmlformats.org/officeDocument/2006/relationships/customXml" Target="../ink/ink665.xml"/><Relationship Id="rId93" Type="http://schemas.openxmlformats.org/officeDocument/2006/relationships/image" Target="../media/image689.png"/><Relationship Id="rId98" Type="http://schemas.openxmlformats.org/officeDocument/2006/relationships/customXml" Target="../ink/ink678.xml"/><Relationship Id="rId121" Type="http://schemas.openxmlformats.org/officeDocument/2006/relationships/image" Target="../media/image703.png"/><Relationship Id="rId142" Type="http://schemas.openxmlformats.org/officeDocument/2006/relationships/customXml" Target="../ink/ink700.xml"/><Relationship Id="rId163" Type="http://schemas.openxmlformats.org/officeDocument/2006/relationships/image" Target="../media/image724.png"/><Relationship Id="rId184" Type="http://schemas.openxmlformats.org/officeDocument/2006/relationships/customXml" Target="../ink/ink721.xml"/><Relationship Id="rId189" Type="http://schemas.openxmlformats.org/officeDocument/2006/relationships/image" Target="../media/image737.png"/><Relationship Id="rId219" Type="http://schemas.openxmlformats.org/officeDocument/2006/relationships/image" Target="../media/image752.png"/><Relationship Id="rId3" Type="http://schemas.openxmlformats.org/officeDocument/2006/relationships/image" Target="../media/image644.png"/><Relationship Id="rId214" Type="http://schemas.openxmlformats.org/officeDocument/2006/relationships/customXml" Target="../ink/ink736.xml"/><Relationship Id="rId230" Type="http://schemas.openxmlformats.org/officeDocument/2006/relationships/customXml" Target="../ink/ink744.xml"/><Relationship Id="rId25" Type="http://schemas.openxmlformats.org/officeDocument/2006/relationships/image" Target="../media/image655.png"/><Relationship Id="rId46" Type="http://schemas.openxmlformats.org/officeDocument/2006/relationships/customXml" Target="../ink/ink652.xml"/><Relationship Id="rId67" Type="http://schemas.openxmlformats.org/officeDocument/2006/relationships/image" Target="../media/image676.png"/><Relationship Id="rId116" Type="http://schemas.openxmlformats.org/officeDocument/2006/relationships/customXml" Target="../ink/ink687.xml"/><Relationship Id="rId137" Type="http://schemas.openxmlformats.org/officeDocument/2006/relationships/image" Target="../media/image711.png"/><Relationship Id="rId158" Type="http://schemas.openxmlformats.org/officeDocument/2006/relationships/customXml" Target="../ink/ink708.xml"/><Relationship Id="rId20" Type="http://schemas.openxmlformats.org/officeDocument/2006/relationships/customXml" Target="../ink/ink639.xml"/><Relationship Id="rId41" Type="http://schemas.openxmlformats.org/officeDocument/2006/relationships/image" Target="../media/image663.png"/><Relationship Id="rId62" Type="http://schemas.openxmlformats.org/officeDocument/2006/relationships/customXml" Target="../ink/ink660.xml"/><Relationship Id="rId83" Type="http://schemas.openxmlformats.org/officeDocument/2006/relationships/image" Target="../media/image684.png"/><Relationship Id="rId88" Type="http://schemas.openxmlformats.org/officeDocument/2006/relationships/customXml" Target="../ink/ink673.xml"/><Relationship Id="rId111" Type="http://schemas.openxmlformats.org/officeDocument/2006/relationships/image" Target="../media/image698.png"/><Relationship Id="rId132" Type="http://schemas.openxmlformats.org/officeDocument/2006/relationships/customXml" Target="../ink/ink695.xml"/><Relationship Id="rId153" Type="http://schemas.openxmlformats.org/officeDocument/2006/relationships/image" Target="../media/image719.png"/><Relationship Id="rId174" Type="http://schemas.openxmlformats.org/officeDocument/2006/relationships/customXml" Target="../ink/ink716.xml"/><Relationship Id="rId179" Type="http://schemas.openxmlformats.org/officeDocument/2006/relationships/image" Target="../media/image732.png"/><Relationship Id="rId195" Type="http://schemas.openxmlformats.org/officeDocument/2006/relationships/image" Target="../media/image740.png"/><Relationship Id="rId209" Type="http://schemas.openxmlformats.org/officeDocument/2006/relationships/image" Target="../media/image747.png"/><Relationship Id="rId190" Type="http://schemas.openxmlformats.org/officeDocument/2006/relationships/customXml" Target="../ink/ink724.xml"/><Relationship Id="rId204" Type="http://schemas.openxmlformats.org/officeDocument/2006/relationships/customXml" Target="../ink/ink731.xml"/><Relationship Id="rId220" Type="http://schemas.openxmlformats.org/officeDocument/2006/relationships/customXml" Target="../ink/ink739.xml"/><Relationship Id="rId225" Type="http://schemas.openxmlformats.org/officeDocument/2006/relationships/image" Target="../media/image755.png"/><Relationship Id="rId15" Type="http://schemas.openxmlformats.org/officeDocument/2006/relationships/image" Target="../media/image650.png"/><Relationship Id="rId36" Type="http://schemas.openxmlformats.org/officeDocument/2006/relationships/customXml" Target="../ink/ink647.xml"/><Relationship Id="rId57" Type="http://schemas.openxmlformats.org/officeDocument/2006/relationships/image" Target="../media/image671.png"/><Relationship Id="rId106" Type="http://schemas.openxmlformats.org/officeDocument/2006/relationships/customXml" Target="../ink/ink682.xml"/><Relationship Id="rId127" Type="http://schemas.openxmlformats.org/officeDocument/2006/relationships/image" Target="../media/image706.png"/><Relationship Id="rId10" Type="http://schemas.openxmlformats.org/officeDocument/2006/relationships/customXml" Target="../ink/ink634.xml"/><Relationship Id="rId31" Type="http://schemas.openxmlformats.org/officeDocument/2006/relationships/image" Target="../media/image658.png"/><Relationship Id="rId52" Type="http://schemas.openxmlformats.org/officeDocument/2006/relationships/customXml" Target="../ink/ink655.xml"/><Relationship Id="rId73" Type="http://schemas.openxmlformats.org/officeDocument/2006/relationships/image" Target="../media/image679.png"/><Relationship Id="rId78" Type="http://schemas.openxmlformats.org/officeDocument/2006/relationships/customXml" Target="../ink/ink668.xml"/><Relationship Id="rId94" Type="http://schemas.openxmlformats.org/officeDocument/2006/relationships/customXml" Target="../ink/ink676.xml"/><Relationship Id="rId99" Type="http://schemas.openxmlformats.org/officeDocument/2006/relationships/image" Target="../media/image692.png"/><Relationship Id="rId101" Type="http://schemas.openxmlformats.org/officeDocument/2006/relationships/image" Target="../media/image693.png"/><Relationship Id="rId122" Type="http://schemas.openxmlformats.org/officeDocument/2006/relationships/customXml" Target="../ink/ink690.xml"/><Relationship Id="rId143" Type="http://schemas.openxmlformats.org/officeDocument/2006/relationships/image" Target="../media/image714.png"/><Relationship Id="rId148" Type="http://schemas.openxmlformats.org/officeDocument/2006/relationships/customXml" Target="../ink/ink703.xml"/><Relationship Id="rId164" Type="http://schemas.openxmlformats.org/officeDocument/2006/relationships/customXml" Target="../ink/ink711.xml"/><Relationship Id="rId169" Type="http://schemas.openxmlformats.org/officeDocument/2006/relationships/image" Target="../media/image727.png"/><Relationship Id="rId185" Type="http://schemas.openxmlformats.org/officeDocument/2006/relationships/image" Target="../media/image735.png"/><Relationship Id="rId4" Type="http://schemas.openxmlformats.org/officeDocument/2006/relationships/customXml" Target="../ink/ink631.xml"/><Relationship Id="rId9" Type="http://schemas.openxmlformats.org/officeDocument/2006/relationships/image" Target="../media/image647.png"/><Relationship Id="rId180" Type="http://schemas.openxmlformats.org/officeDocument/2006/relationships/customXml" Target="../ink/ink719.xml"/><Relationship Id="rId210" Type="http://schemas.openxmlformats.org/officeDocument/2006/relationships/customXml" Target="../ink/ink734.xml"/><Relationship Id="rId215" Type="http://schemas.openxmlformats.org/officeDocument/2006/relationships/image" Target="../media/image750.png"/><Relationship Id="rId26" Type="http://schemas.openxmlformats.org/officeDocument/2006/relationships/customXml" Target="../ink/ink642.xml"/><Relationship Id="rId231" Type="http://schemas.openxmlformats.org/officeDocument/2006/relationships/image" Target="../media/image758.png"/><Relationship Id="rId47" Type="http://schemas.openxmlformats.org/officeDocument/2006/relationships/image" Target="../media/image666.png"/><Relationship Id="rId68" Type="http://schemas.openxmlformats.org/officeDocument/2006/relationships/customXml" Target="../ink/ink663.xml"/><Relationship Id="rId89" Type="http://schemas.openxmlformats.org/officeDocument/2006/relationships/image" Target="../media/image687.png"/><Relationship Id="rId112" Type="http://schemas.openxmlformats.org/officeDocument/2006/relationships/customXml" Target="../ink/ink685.xml"/><Relationship Id="rId133" Type="http://schemas.openxmlformats.org/officeDocument/2006/relationships/image" Target="../media/image709.png"/><Relationship Id="rId154" Type="http://schemas.openxmlformats.org/officeDocument/2006/relationships/customXml" Target="../ink/ink706.xml"/><Relationship Id="rId175" Type="http://schemas.openxmlformats.org/officeDocument/2006/relationships/image" Target="../media/image730.png"/><Relationship Id="rId196" Type="http://schemas.openxmlformats.org/officeDocument/2006/relationships/customXml" Target="../ink/ink727.xml"/><Relationship Id="rId200" Type="http://schemas.openxmlformats.org/officeDocument/2006/relationships/customXml" Target="../ink/ink729.xml"/><Relationship Id="rId16" Type="http://schemas.openxmlformats.org/officeDocument/2006/relationships/customXml" Target="../ink/ink637.xml"/><Relationship Id="rId221" Type="http://schemas.openxmlformats.org/officeDocument/2006/relationships/image" Target="../media/image753.png"/><Relationship Id="rId37" Type="http://schemas.openxmlformats.org/officeDocument/2006/relationships/image" Target="../media/image661.png"/><Relationship Id="rId58" Type="http://schemas.openxmlformats.org/officeDocument/2006/relationships/customXml" Target="../ink/ink658.xml"/><Relationship Id="rId79" Type="http://schemas.openxmlformats.org/officeDocument/2006/relationships/image" Target="../media/image682.png"/><Relationship Id="rId102" Type="http://schemas.openxmlformats.org/officeDocument/2006/relationships/customXml" Target="../ink/ink680.xml"/><Relationship Id="rId123" Type="http://schemas.openxmlformats.org/officeDocument/2006/relationships/image" Target="../media/image704.png"/><Relationship Id="rId144" Type="http://schemas.openxmlformats.org/officeDocument/2006/relationships/customXml" Target="../ink/ink701.xml"/><Relationship Id="rId90" Type="http://schemas.openxmlformats.org/officeDocument/2006/relationships/customXml" Target="../ink/ink674.xml"/><Relationship Id="rId165" Type="http://schemas.openxmlformats.org/officeDocument/2006/relationships/image" Target="../media/image725.png"/><Relationship Id="rId186" Type="http://schemas.openxmlformats.org/officeDocument/2006/relationships/customXml" Target="../ink/ink722.xml"/><Relationship Id="rId211" Type="http://schemas.openxmlformats.org/officeDocument/2006/relationships/image" Target="../media/image74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6927539-BAF9-4CB8-9EE7-3A33495A01EE}"/>
              </a:ext>
            </a:extLst>
          </p:cNvPr>
          <p:cNvSpPr txBox="1"/>
          <p:nvPr/>
        </p:nvSpPr>
        <p:spPr>
          <a:xfrm>
            <a:off x="1196502" y="898552"/>
            <a:ext cx="10155677" cy="6370975"/>
          </a:xfrm>
          <a:prstGeom prst="rect">
            <a:avLst/>
          </a:prstGeom>
          <a:noFill/>
        </p:spPr>
        <p:txBody>
          <a:bodyPr wrap="square">
            <a:spAutoFit/>
          </a:bodyPr>
          <a:lstStyle/>
          <a:p>
            <a:pPr algn="ctr">
              <a:spcAft>
                <a:spcPts val="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Trabajo de titulación, previo a la obtención del título de </a:t>
            </a:r>
            <a:r>
              <a:rPr lang="es-EC" dirty="0">
                <a:latin typeface="Calibri" panose="020F0502020204030204" pitchFamily="34" charset="0"/>
                <a:ea typeface="Calibri" panose="020F0502020204030204" pitchFamily="34" charset="0"/>
                <a:cs typeface="Times New Roman" panose="02020603050405020304" pitchFamily="18" charset="0"/>
              </a:rPr>
              <a:t>Magister</a:t>
            </a:r>
            <a:r>
              <a:rPr lang="es-EC" sz="1800" dirty="0">
                <a:effectLst/>
                <a:latin typeface="Calibri" panose="020F0502020204030204" pitchFamily="34" charset="0"/>
                <a:ea typeface="Calibri" panose="020F0502020204030204" pitchFamily="34" charset="0"/>
                <a:cs typeface="Times New Roman" panose="02020603050405020304" pitchFamily="18" charset="0"/>
              </a:rPr>
              <a:t> en Gestión de Sistemas de Información e Inteligencia de Negocios</a:t>
            </a:r>
          </a:p>
          <a:p>
            <a:pPr algn="ctr">
              <a:spcAft>
                <a:spcPts val="0"/>
              </a:spcAft>
            </a:pP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s-ES" sz="2400" b="1" dirty="0">
                <a:solidFill>
                  <a:srgbClr val="006600"/>
                </a:solidFill>
                <a:latin typeface="Calibri" panose="020F0502020204030204" pitchFamily="34" charset="0"/>
                <a:cs typeface="Times New Roman" panose="02020603050405020304" pitchFamily="18" charset="0"/>
              </a:rPr>
              <a:t>Clasificación de aplicaciones móviles para personas con discapacidad mediante</a:t>
            </a:r>
          </a:p>
          <a:p>
            <a:pPr algn="ctr"/>
            <a:r>
              <a:rPr lang="en-US" sz="2400" b="1" dirty="0" err="1">
                <a:solidFill>
                  <a:srgbClr val="006600"/>
                </a:solidFill>
                <a:latin typeface="Calibri" panose="020F0502020204030204" pitchFamily="34" charset="0"/>
                <a:cs typeface="Times New Roman" panose="02020603050405020304" pitchFamily="18" charset="0"/>
              </a:rPr>
              <a:t>modelos</a:t>
            </a:r>
            <a:r>
              <a:rPr lang="en-US" sz="2400" b="1" dirty="0">
                <a:solidFill>
                  <a:srgbClr val="006600"/>
                </a:solidFill>
                <a:latin typeface="Calibri" panose="020F0502020204030204" pitchFamily="34" charset="0"/>
                <a:cs typeface="Times New Roman" panose="02020603050405020304" pitchFamily="18" charset="0"/>
              </a:rPr>
              <a:t> de </a:t>
            </a:r>
            <a:r>
              <a:rPr lang="en-US" sz="2400" b="1" dirty="0" err="1">
                <a:solidFill>
                  <a:srgbClr val="006600"/>
                </a:solidFill>
                <a:latin typeface="Calibri" panose="020F0502020204030204" pitchFamily="34" charset="0"/>
                <a:cs typeface="Times New Roman" panose="02020603050405020304" pitchFamily="18" charset="0"/>
              </a:rPr>
              <a:t>aprendizaje</a:t>
            </a:r>
            <a:r>
              <a:rPr lang="en-US" sz="2400" b="1" dirty="0">
                <a:solidFill>
                  <a:srgbClr val="006600"/>
                </a:solidFill>
                <a:latin typeface="Calibri" panose="020F0502020204030204" pitchFamily="34" charset="0"/>
                <a:cs typeface="Times New Roman" panose="02020603050405020304" pitchFamily="18" charset="0"/>
              </a:rPr>
              <a:t> </a:t>
            </a:r>
            <a:r>
              <a:rPr lang="en-US" sz="2400" b="1" dirty="0" err="1">
                <a:solidFill>
                  <a:srgbClr val="006600"/>
                </a:solidFill>
                <a:latin typeface="Calibri" panose="020F0502020204030204" pitchFamily="34" charset="0"/>
                <a:cs typeface="Times New Roman" panose="02020603050405020304" pitchFamily="18" charset="0"/>
              </a:rPr>
              <a:t>supervisado</a:t>
            </a:r>
            <a:endParaRPr lang="es-ES" sz="2400" b="1" dirty="0">
              <a:solidFill>
                <a:srgbClr val="006600"/>
              </a:solidFill>
              <a:latin typeface="Calibri" panose="020F0502020204030204" pitchFamily="34" charset="0"/>
              <a:cs typeface="Times New Roman" panose="02020603050405020304" pitchFamily="18" charset="0"/>
            </a:endParaRPr>
          </a:p>
          <a:p>
            <a:pPr algn="ctr">
              <a:spcAft>
                <a:spcPts val="0"/>
              </a:spcAft>
            </a:pPr>
            <a:endParaRPr lang="es-EC" sz="2400" b="1"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EC" dirty="0">
                <a:latin typeface="Calibri" panose="020F0502020204030204" pitchFamily="34" charset="0"/>
                <a:ea typeface="Calibri" panose="020F0502020204030204" pitchFamily="34" charset="0"/>
                <a:cs typeface="Times New Roman" panose="02020603050405020304" pitchFamily="18" charset="0"/>
              </a:rPr>
              <a:t>Autor: Ing. Paola Elizabeth Chicaiza </a:t>
            </a:r>
            <a:r>
              <a:rPr lang="es-EC" dirty="0" err="1">
                <a:latin typeface="Calibri" panose="020F0502020204030204" pitchFamily="34" charset="0"/>
                <a:ea typeface="Calibri" panose="020F0502020204030204" pitchFamily="34" charset="0"/>
                <a:cs typeface="Times New Roman" panose="02020603050405020304" pitchFamily="18" charset="0"/>
              </a:rPr>
              <a:t>Jami</a:t>
            </a:r>
            <a:endParaRPr lang="es-EC"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s-EC"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EC" dirty="0">
                <a:latin typeface="Calibri" panose="020F0502020204030204" pitchFamily="34" charset="0"/>
                <a:ea typeface="Calibri" panose="020F0502020204030204" pitchFamily="34" charset="0"/>
                <a:cs typeface="Times New Roman" panose="02020603050405020304" pitchFamily="18" charset="0"/>
              </a:rPr>
              <a:t>Director:</a:t>
            </a:r>
            <a:r>
              <a:rPr lang="en-US" sz="1800" b="0" i="0" u="none" strike="noStrike" baseline="0" dirty="0">
                <a:latin typeface="ArialMT"/>
              </a:rPr>
              <a:t>MSc. Enrique Andrés </a:t>
            </a:r>
            <a:r>
              <a:rPr lang="en-US" sz="1800" b="0" i="0" u="none" strike="noStrike" baseline="0" dirty="0" err="1">
                <a:latin typeface="ArialMT"/>
              </a:rPr>
              <a:t>Larco</a:t>
            </a:r>
            <a:r>
              <a:rPr lang="en-US" sz="1800" b="0" i="0" u="none" strike="noStrike" baseline="0" dirty="0">
                <a:latin typeface="ArialMT"/>
              </a:rPr>
              <a:t> </a:t>
            </a:r>
            <a:r>
              <a:rPr lang="en-US" sz="1800" b="0" i="0" u="none" strike="noStrike" baseline="0" dirty="0" err="1">
                <a:latin typeface="ArialMT"/>
              </a:rPr>
              <a:t>Ampudia</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s-EC" sz="2400" b="1"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s-EC" sz="2400" b="1"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EC" b="1" dirty="0">
                <a:effectLst/>
                <a:latin typeface="Calibri" panose="020F0502020204030204" pitchFamily="34" charset="0"/>
                <a:ea typeface="Calibri" panose="020F0502020204030204" pitchFamily="34" charset="0"/>
                <a:cs typeface="Times New Roman" panose="02020603050405020304" pitchFamily="18" charset="0"/>
              </a:rPr>
              <a:t>Vicerrectorado de Investigación, Innovación y Transferencia de Tecnología</a:t>
            </a:r>
          </a:p>
          <a:p>
            <a:pPr algn="ctr">
              <a:spcAft>
                <a:spcPts val="0"/>
              </a:spcAft>
            </a:pPr>
            <a:r>
              <a:rPr lang="es-EC" b="1" dirty="0">
                <a:effectLst/>
                <a:latin typeface="Calibri" panose="020F0502020204030204" pitchFamily="34" charset="0"/>
                <a:ea typeface="Calibri" panose="020F0502020204030204" pitchFamily="34" charset="0"/>
                <a:cs typeface="Times New Roman" panose="02020603050405020304" pitchFamily="18" charset="0"/>
              </a:rPr>
              <a:t> Centro de Posgrados</a:t>
            </a:r>
          </a:p>
          <a:p>
            <a:pPr algn="ctr">
              <a:spcAft>
                <a:spcPts val="0"/>
              </a:spcAft>
            </a:pPr>
            <a:r>
              <a:rPr lang="es-EC" b="1" dirty="0">
                <a:effectLst/>
                <a:latin typeface="Calibri" panose="020F0502020204030204" pitchFamily="34" charset="0"/>
                <a:ea typeface="Calibri" panose="020F0502020204030204" pitchFamily="34" charset="0"/>
                <a:cs typeface="Times New Roman" panose="02020603050405020304" pitchFamily="18" charset="0"/>
              </a:rPr>
              <a:t>Maestría en Gestión de Sistemas de Información e Inteligencia de Negocios</a:t>
            </a:r>
          </a:p>
          <a:p>
            <a:pPr algn="ctr">
              <a:spcAft>
                <a:spcPts val="0"/>
              </a:spcAft>
            </a:pPr>
            <a:r>
              <a:rPr lang="es-EC" b="1" dirty="0">
                <a:effectLst/>
                <a:latin typeface="Calibri" panose="020F0502020204030204" pitchFamily="34" charset="0"/>
                <a:ea typeface="Calibri" panose="020F0502020204030204" pitchFamily="34" charset="0"/>
                <a:cs typeface="Times New Roman" panose="02020603050405020304" pitchFamily="18" charset="0"/>
              </a:rPr>
              <a:t>Sangolquí</a:t>
            </a:r>
            <a:r>
              <a:rPr lang="es-EC" b="1" dirty="0">
                <a:latin typeface="Calibri" panose="020F0502020204030204" pitchFamily="34" charset="0"/>
                <a:ea typeface="Calibri" panose="020F0502020204030204" pitchFamily="34" charset="0"/>
                <a:cs typeface="Times New Roman" panose="02020603050405020304" pitchFamily="18" charset="0"/>
              </a:rPr>
              <a:t>, 14 de diciembre de 2021</a:t>
            </a:r>
            <a:endParaRPr lang="es-EC" b="1"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s-EC"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s-EC"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s-EC"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514782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25C0F12D-176B-491F-A925-95EA20EEDF6B}"/>
              </a:ext>
            </a:extLst>
          </p:cNvPr>
          <p:cNvSpPr>
            <a:spLocks noGrp="1"/>
          </p:cNvSpPr>
          <p:nvPr>
            <p:ph idx="1"/>
          </p:nvPr>
        </p:nvSpPr>
        <p:spPr>
          <a:xfrm>
            <a:off x="609600" y="1076419"/>
            <a:ext cx="10972800" cy="2499901"/>
          </a:xfrm>
        </p:spPr>
        <p:txBody>
          <a:bodyPr/>
          <a:lstStyle/>
          <a:p>
            <a:pPr marL="0" indent="0">
              <a:buNone/>
            </a:pPr>
            <a:r>
              <a:rPr lang="es-EC" dirty="0">
                <a:solidFill>
                  <a:schemeClr val="tx1"/>
                </a:solidFill>
              </a:rPr>
              <a:t>Metodología CRISP- DM –</a:t>
            </a:r>
            <a:r>
              <a:rPr lang="es-ES" dirty="0">
                <a:solidFill>
                  <a:schemeClr val="tx1"/>
                </a:solidFill>
              </a:rPr>
              <a:t>CRISP-DM (Cross </a:t>
            </a:r>
            <a:r>
              <a:rPr lang="es-ES" dirty="0" err="1">
                <a:solidFill>
                  <a:schemeClr val="tx1"/>
                </a:solidFill>
              </a:rPr>
              <a:t>Industry</a:t>
            </a:r>
            <a:r>
              <a:rPr lang="es-ES" dirty="0">
                <a:solidFill>
                  <a:schemeClr val="tx1"/>
                </a:solidFill>
              </a:rPr>
              <a:t> Estándar </a:t>
            </a:r>
            <a:r>
              <a:rPr lang="es-ES" dirty="0" err="1">
                <a:solidFill>
                  <a:schemeClr val="tx1"/>
                </a:solidFill>
              </a:rPr>
              <a:t>Process</a:t>
            </a:r>
            <a:r>
              <a:rPr lang="es-ES" dirty="0">
                <a:solidFill>
                  <a:schemeClr val="tx1"/>
                </a:solidFill>
              </a:rPr>
              <a:t> </a:t>
            </a:r>
            <a:r>
              <a:rPr lang="es-ES" dirty="0" err="1">
                <a:solidFill>
                  <a:schemeClr val="tx1"/>
                </a:solidFill>
              </a:rPr>
              <a:t>for</a:t>
            </a:r>
            <a:r>
              <a:rPr lang="es-ES" dirty="0">
                <a:solidFill>
                  <a:schemeClr val="tx1"/>
                </a:solidFill>
              </a:rPr>
              <a:t> Data Mining) es un modelo de proceso jerárquico con niveles de abstracción con tareas generales a tareas específicas. </a:t>
            </a:r>
            <a:endParaRPr lang="es-EC" dirty="0">
              <a:solidFill>
                <a:schemeClr val="tx1"/>
              </a:solidFill>
            </a:endParaRPr>
          </a:p>
          <a:p>
            <a:pPr marL="0" indent="0">
              <a:buNone/>
            </a:pPr>
            <a:endParaRPr lang="en-US" dirty="0">
              <a:solidFill>
                <a:schemeClr val="tx1"/>
              </a:solidFill>
            </a:endParaRPr>
          </a:p>
        </p:txBody>
      </p:sp>
      <p:sp>
        <p:nvSpPr>
          <p:cNvPr id="3" name="Título 2">
            <a:extLst>
              <a:ext uri="{FF2B5EF4-FFF2-40B4-BE49-F238E27FC236}">
                <a16:creationId xmlns:a16="http://schemas.microsoft.com/office/drawing/2014/main" id="{6714BC48-2722-4A67-89D4-F925E5B6C78E}"/>
              </a:ext>
            </a:extLst>
          </p:cNvPr>
          <p:cNvSpPr>
            <a:spLocks noGrp="1"/>
          </p:cNvSpPr>
          <p:nvPr>
            <p:ph type="title"/>
          </p:nvPr>
        </p:nvSpPr>
        <p:spPr>
          <a:xfrm>
            <a:off x="609600" y="274638"/>
            <a:ext cx="10972800" cy="595374"/>
          </a:xfrm>
        </p:spPr>
        <p:txBody>
          <a:bodyPr/>
          <a:lstStyle/>
          <a:p>
            <a:r>
              <a:rPr lang="es-EC"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METODOLOGÍA</a:t>
            </a:r>
            <a:endParaRPr lang="en-US" dirty="0"/>
          </a:p>
        </p:txBody>
      </p:sp>
      <p:pic>
        <p:nvPicPr>
          <p:cNvPr id="4" name="Imagen 3">
            <a:extLst>
              <a:ext uri="{FF2B5EF4-FFF2-40B4-BE49-F238E27FC236}">
                <a16:creationId xmlns:a16="http://schemas.microsoft.com/office/drawing/2014/main" id="{8B97FE16-A881-4DE2-8CE2-76262A07E5BE}"/>
              </a:ext>
            </a:extLst>
          </p:cNvPr>
          <p:cNvPicPr>
            <a:picLocks noChangeAspect="1"/>
          </p:cNvPicPr>
          <p:nvPr/>
        </p:nvPicPr>
        <p:blipFill>
          <a:blip r:embed="rId3"/>
          <a:stretch>
            <a:fillRect/>
          </a:stretch>
        </p:blipFill>
        <p:spPr>
          <a:xfrm>
            <a:off x="6898640" y="2133599"/>
            <a:ext cx="4549891" cy="3524137"/>
          </a:xfrm>
          <a:prstGeom prst="rect">
            <a:avLst/>
          </a:prstGeom>
        </p:spPr>
      </p:pic>
    </p:spTree>
    <p:extLst>
      <p:ext uri="{BB962C8B-B14F-4D97-AF65-F5344CB8AC3E}">
        <p14:creationId xmlns:p14="http://schemas.microsoft.com/office/powerpoint/2010/main" val="4030067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7822EB1-A476-49B2-8D60-B66A6D05F55F}"/>
              </a:ext>
            </a:extLst>
          </p:cNvPr>
          <p:cNvSpPr>
            <a:spLocks noGrp="1"/>
          </p:cNvSpPr>
          <p:nvPr>
            <p:ph type="title"/>
          </p:nvPr>
        </p:nvSpPr>
        <p:spPr>
          <a:xfrm>
            <a:off x="609600" y="2720182"/>
            <a:ext cx="10972800" cy="1143000"/>
          </a:xfrm>
        </p:spPr>
        <p:txBody>
          <a:bodyPr/>
          <a:lstStyle/>
          <a:p>
            <a:r>
              <a:rPr lang="es-EC"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APLICACIÓN DEL MODELO PROPUESTO</a:t>
            </a:r>
            <a:endParaRPr lang="en-US" dirty="0"/>
          </a:p>
        </p:txBody>
      </p:sp>
    </p:spTree>
    <p:extLst>
      <p:ext uri="{BB962C8B-B14F-4D97-AF65-F5344CB8AC3E}">
        <p14:creationId xmlns:p14="http://schemas.microsoft.com/office/powerpoint/2010/main" val="57167271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A505502-25CC-497E-97EA-2CE0E38E48B7}"/>
              </a:ext>
            </a:extLst>
          </p:cNvPr>
          <p:cNvSpPr>
            <a:spLocks noGrp="1"/>
          </p:cNvSpPr>
          <p:nvPr>
            <p:ph type="title"/>
          </p:nvPr>
        </p:nvSpPr>
        <p:spPr>
          <a:xfrm>
            <a:off x="609600" y="274638"/>
            <a:ext cx="10972800" cy="728539"/>
          </a:xfrm>
        </p:spPr>
        <p:txBody>
          <a:bodyPr/>
          <a:lstStyle/>
          <a:p>
            <a:r>
              <a:rPr lang="es-EC"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FASE 1: Entendimiento del Negocio</a:t>
            </a:r>
            <a:endParaRPr lang="en-US" dirty="0"/>
          </a:p>
        </p:txBody>
      </p:sp>
      <p:graphicFrame>
        <p:nvGraphicFramePr>
          <p:cNvPr id="4" name="Marcador de contenido 3">
            <a:extLst>
              <a:ext uri="{FF2B5EF4-FFF2-40B4-BE49-F238E27FC236}">
                <a16:creationId xmlns:a16="http://schemas.microsoft.com/office/drawing/2014/main" id="{DCAB7331-445A-4824-A402-AFDEDC190D94}"/>
              </a:ext>
            </a:extLst>
          </p:cNvPr>
          <p:cNvGraphicFramePr>
            <a:graphicFrameLocks noGrp="1"/>
          </p:cNvGraphicFramePr>
          <p:nvPr>
            <p:ph idx="1"/>
            <p:extLst>
              <p:ext uri="{D42A27DB-BD31-4B8C-83A1-F6EECF244321}">
                <p14:modId xmlns:p14="http://schemas.microsoft.com/office/powerpoint/2010/main" val="1986372131"/>
              </p:ext>
            </p:extLst>
          </p:nvPr>
        </p:nvGraphicFramePr>
        <p:xfrm>
          <a:off x="1591733" y="2631106"/>
          <a:ext cx="8596312" cy="3325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a:extLst>
              <a:ext uri="{FF2B5EF4-FFF2-40B4-BE49-F238E27FC236}">
                <a16:creationId xmlns:a16="http://schemas.microsoft.com/office/drawing/2014/main" id="{E0696158-E124-4551-A4EB-C4EE4D6CED63}"/>
              </a:ext>
            </a:extLst>
          </p:cNvPr>
          <p:cNvPicPr>
            <a:picLocks noChangeAspect="1"/>
          </p:cNvPicPr>
          <p:nvPr/>
        </p:nvPicPr>
        <p:blipFill>
          <a:blip r:embed="rId8"/>
          <a:stretch>
            <a:fillRect/>
          </a:stretch>
        </p:blipFill>
        <p:spPr>
          <a:xfrm>
            <a:off x="2157579" y="1133444"/>
            <a:ext cx="2573295" cy="1729874"/>
          </a:xfrm>
          <a:prstGeom prst="rect">
            <a:avLst/>
          </a:prstGeom>
        </p:spPr>
      </p:pic>
      <p:pic>
        <p:nvPicPr>
          <p:cNvPr id="10" name="Imagen 9">
            <a:extLst>
              <a:ext uri="{FF2B5EF4-FFF2-40B4-BE49-F238E27FC236}">
                <a16:creationId xmlns:a16="http://schemas.microsoft.com/office/drawing/2014/main" id="{CB798C32-8AA2-4270-AD2A-B17BC76D63B9}"/>
              </a:ext>
            </a:extLst>
          </p:cNvPr>
          <p:cNvPicPr>
            <a:picLocks noChangeAspect="1"/>
          </p:cNvPicPr>
          <p:nvPr/>
        </p:nvPicPr>
        <p:blipFill>
          <a:blip r:embed="rId9"/>
          <a:stretch>
            <a:fillRect/>
          </a:stretch>
        </p:blipFill>
        <p:spPr>
          <a:xfrm>
            <a:off x="6869393" y="1635902"/>
            <a:ext cx="2573295" cy="1123950"/>
          </a:xfrm>
          <a:prstGeom prst="rect">
            <a:avLst/>
          </a:prstGeom>
        </p:spPr>
      </p:pic>
    </p:spTree>
    <p:extLst>
      <p:ext uri="{BB962C8B-B14F-4D97-AF65-F5344CB8AC3E}">
        <p14:creationId xmlns:p14="http://schemas.microsoft.com/office/powerpoint/2010/main" val="3172923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53B28FD-9561-4AA3-A404-5B13096B7F0A}"/>
              </a:ext>
            </a:extLst>
          </p:cNvPr>
          <p:cNvSpPr>
            <a:spLocks noGrp="1"/>
          </p:cNvSpPr>
          <p:nvPr>
            <p:ph type="title"/>
          </p:nvPr>
        </p:nvSpPr>
        <p:spPr>
          <a:xfrm>
            <a:off x="609600" y="251489"/>
            <a:ext cx="10972800" cy="710783"/>
          </a:xfrm>
        </p:spPr>
        <p:txBody>
          <a:bodyPr/>
          <a:lstStyle/>
          <a:p>
            <a:r>
              <a:rPr lang="es-EC"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FASE 2: Entendimiento de los datos</a:t>
            </a:r>
            <a:endParaRPr lang="en-US" dirty="0"/>
          </a:p>
        </p:txBody>
      </p:sp>
      <p:grpSp>
        <p:nvGrpSpPr>
          <p:cNvPr id="5" name="Grupo 4">
            <a:extLst>
              <a:ext uri="{FF2B5EF4-FFF2-40B4-BE49-F238E27FC236}">
                <a16:creationId xmlns:a16="http://schemas.microsoft.com/office/drawing/2014/main" id="{AAD53D80-B199-4EEE-A22C-9A74F2F63AEB}"/>
              </a:ext>
            </a:extLst>
          </p:cNvPr>
          <p:cNvGrpSpPr/>
          <p:nvPr/>
        </p:nvGrpSpPr>
        <p:grpSpPr>
          <a:xfrm>
            <a:off x="181118" y="1643951"/>
            <a:ext cx="2686347" cy="1611808"/>
            <a:chOff x="0" y="857001"/>
            <a:chExt cx="2686347" cy="1611808"/>
          </a:xfrm>
          <a:scene3d>
            <a:camera prst="orthographicFront"/>
            <a:lightRig rig="flat" dir="t"/>
          </a:scene3d>
        </p:grpSpPr>
        <p:sp>
          <p:nvSpPr>
            <p:cNvPr id="6" name="Rectángulo 5">
              <a:extLst>
                <a:ext uri="{FF2B5EF4-FFF2-40B4-BE49-F238E27FC236}">
                  <a16:creationId xmlns:a16="http://schemas.microsoft.com/office/drawing/2014/main" id="{6A0355EC-E0D3-4D62-B23D-1B43EE84C725}"/>
                </a:ext>
              </a:extLst>
            </p:cNvPr>
            <p:cNvSpPr/>
            <p:nvPr/>
          </p:nvSpPr>
          <p:spPr>
            <a:xfrm>
              <a:off x="0" y="857001"/>
              <a:ext cx="2686347" cy="1611808"/>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n-US"/>
            </a:p>
          </p:txBody>
        </p:sp>
        <p:sp>
          <p:nvSpPr>
            <p:cNvPr id="7" name="CuadroTexto 6">
              <a:extLst>
                <a:ext uri="{FF2B5EF4-FFF2-40B4-BE49-F238E27FC236}">
                  <a16:creationId xmlns:a16="http://schemas.microsoft.com/office/drawing/2014/main" id="{C479A33A-CDDA-4B40-9DAA-9D450164A801}"/>
                </a:ext>
              </a:extLst>
            </p:cNvPr>
            <p:cNvSpPr txBox="1"/>
            <p:nvPr/>
          </p:nvSpPr>
          <p:spPr>
            <a:xfrm>
              <a:off x="0" y="857001"/>
              <a:ext cx="2686347" cy="161180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7630" tIns="87630" rIns="87630" bIns="87630" numCol="1" spcCol="1270" anchor="ctr" anchorCtr="0">
              <a:noAutofit/>
            </a:bodyPr>
            <a:lstStyle/>
            <a:p>
              <a:pPr lvl="0" algn="ctr" defTabSz="1022350">
                <a:lnSpc>
                  <a:spcPct val="90000"/>
                </a:lnSpc>
                <a:spcAft>
                  <a:spcPct val="35000"/>
                </a:spcAft>
              </a:pPr>
              <a:r>
                <a:rPr lang="es-419" sz="2300" kern="1200" dirty="0"/>
                <a:t>Fuente de Información (Googl</a:t>
              </a:r>
              <a:r>
                <a:rPr lang="es-419" sz="2300" dirty="0"/>
                <a:t>e Play</a:t>
              </a:r>
              <a:r>
                <a:rPr lang="es-419" sz="2300" kern="1200" dirty="0"/>
                <a:t>)</a:t>
              </a:r>
              <a:endParaRPr lang="en-US" sz="2300" kern="1200" dirty="0"/>
            </a:p>
          </p:txBody>
        </p:sp>
      </p:grpSp>
      <p:grpSp>
        <p:nvGrpSpPr>
          <p:cNvPr id="8" name="Grupo 7">
            <a:extLst>
              <a:ext uri="{FF2B5EF4-FFF2-40B4-BE49-F238E27FC236}">
                <a16:creationId xmlns:a16="http://schemas.microsoft.com/office/drawing/2014/main" id="{F92D09F1-FF8E-4E55-B054-9B60964E992F}"/>
              </a:ext>
            </a:extLst>
          </p:cNvPr>
          <p:cNvGrpSpPr/>
          <p:nvPr/>
        </p:nvGrpSpPr>
        <p:grpSpPr>
          <a:xfrm>
            <a:off x="6096000" y="1643951"/>
            <a:ext cx="2686347" cy="1611808"/>
            <a:chOff x="0" y="857001"/>
            <a:chExt cx="2686347" cy="1611808"/>
          </a:xfrm>
          <a:scene3d>
            <a:camera prst="orthographicFront"/>
            <a:lightRig rig="flat" dir="t"/>
          </a:scene3d>
        </p:grpSpPr>
        <p:sp>
          <p:nvSpPr>
            <p:cNvPr id="9" name="Rectángulo 8">
              <a:extLst>
                <a:ext uri="{FF2B5EF4-FFF2-40B4-BE49-F238E27FC236}">
                  <a16:creationId xmlns:a16="http://schemas.microsoft.com/office/drawing/2014/main" id="{DFA166B8-97C9-466A-9068-8A5B9B844754}"/>
                </a:ext>
              </a:extLst>
            </p:cNvPr>
            <p:cNvSpPr/>
            <p:nvPr/>
          </p:nvSpPr>
          <p:spPr>
            <a:xfrm>
              <a:off x="0" y="857001"/>
              <a:ext cx="2686347" cy="1611808"/>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n-US"/>
            </a:p>
          </p:txBody>
        </p:sp>
        <p:sp>
          <p:nvSpPr>
            <p:cNvPr id="10" name="CuadroTexto 9">
              <a:extLst>
                <a:ext uri="{FF2B5EF4-FFF2-40B4-BE49-F238E27FC236}">
                  <a16:creationId xmlns:a16="http://schemas.microsoft.com/office/drawing/2014/main" id="{A7026D4B-D70E-4DE3-AA05-C0D6872A8FC3}"/>
                </a:ext>
              </a:extLst>
            </p:cNvPr>
            <p:cNvSpPr txBox="1"/>
            <p:nvPr/>
          </p:nvSpPr>
          <p:spPr>
            <a:xfrm>
              <a:off x="0" y="857001"/>
              <a:ext cx="2686347" cy="161180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7630" tIns="87630" rIns="87630" bIns="87630" numCol="1" spcCol="1270" anchor="ctr" anchorCtr="0">
              <a:noAutofit/>
            </a:bodyPr>
            <a:lstStyle/>
            <a:p>
              <a:pPr lvl="0" algn="ctr" defTabSz="1022350">
                <a:lnSpc>
                  <a:spcPct val="90000"/>
                </a:lnSpc>
                <a:spcAft>
                  <a:spcPct val="35000"/>
                </a:spcAft>
              </a:pPr>
              <a:r>
                <a:rPr lang="es-419" sz="2300" kern="1200" dirty="0"/>
                <a:t>Aplicar web </a:t>
              </a:r>
              <a:r>
                <a:rPr lang="es-419" sz="2300" kern="1200" dirty="0" err="1"/>
                <a:t>Crawler</a:t>
              </a:r>
              <a:r>
                <a:rPr lang="es-419" sz="2300" kern="1200" dirty="0"/>
                <a:t> de acuerdo a las palabras claves </a:t>
              </a:r>
              <a:endParaRPr lang="en-US" sz="2300" kern="1200" dirty="0"/>
            </a:p>
          </p:txBody>
        </p:sp>
      </p:grpSp>
      <p:grpSp>
        <p:nvGrpSpPr>
          <p:cNvPr id="11" name="Grupo 10">
            <a:extLst>
              <a:ext uri="{FF2B5EF4-FFF2-40B4-BE49-F238E27FC236}">
                <a16:creationId xmlns:a16="http://schemas.microsoft.com/office/drawing/2014/main" id="{6D80F8F4-9374-45FE-836F-BD185BB26C9E}"/>
              </a:ext>
            </a:extLst>
          </p:cNvPr>
          <p:cNvGrpSpPr/>
          <p:nvPr/>
        </p:nvGrpSpPr>
        <p:grpSpPr>
          <a:xfrm>
            <a:off x="9022654" y="1643951"/>
            <a:ext cx="2686347" cy="1611808"/>
            <a:chOff x="0" y="857001"/>
            <a:chExt cx="2686347" cy="1611808"/>
          </a:xfrm>
          <a:scene3d>
            <a:camera prst="orthographicFront"/>
            <a:lightRig rig="flat" dir="t"/>
          </a:scene3d>
        </p:grpSpPr>
        <p:sp>
          <p:nvSpPr>
            <p:cNvPr id="12" name="Rectángulo 11">
              <a:extLst>
                <a:ext uri="{FF2B5EF4-FFF2-40B4-BE49-F238E27FC236}">
                  <a16:creationId xmlns:a16="http://schemas.microsoft.com/office/drawing/2014/main" id="{AD15BA86-C05F-479C-9A8D-DDAC348E8E2A}"/>
                </a:ext>
              </a:extLst>
            </p:cNvPr>
            <p:cNvSpPr/>
            <p:nvPr/>
          </p:nvSpPr>
          <p:spPr>
            <a:xfrm>
              <a:off x="0" y="857001"/>
              <a:ext cx="2686347" cy="1611808"/>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n-US"/>
            </a:p>
          </p:txBody>
        </p:sp>
        <p:sp>
          <p:nvSpPr>
            <p:cNvPr id="13" name="CuadroTexto 12">
              <a:extLst>
                <a:ext uri="{FF2B5EF4-FFF2-40B4-BE49-F238E27FC236}">
                  <a16:creationId xmlns:a16="http://schemas.microsoft.com/office/drawing/2014/main" id="{B8C40239-B6B2-4F86-B04E-E322107B5D30}"/>
                </a:ext>
              </a:extLst>
            </p:cNvPr>
            <p:cNvSpPr txBox="1"/>
            <p:nvPr/>
          </p:nvSpPr>
          <p:spPr>
            <a:xfrm>
              <a:off x="0" y="857001"/>
              <a:ext cx="2686347" cy="161180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7630" tIns="87630" rIns="87630" bIns="87630" numCol="1" spcCol="1270" anchor="ctr" anchorCtr="0">
              <a:noAutofit/>
            </a:bodyPr>
            <a:lstStyle/>
            <a:p>
              <a:pPr lvl="0" algn="ctr" defTabSz="1022350">
                <a:lnSpc>
                  <a:spcPct val="90000"/>
                </a:lnSpc>
                <a:spcAft>
                  <a:spcPct val="35000"/>
                </a:spcAft>
              </a:pPr>
              <a:r>
                <a:rPr lang="es-419" sz="2300" kern="1200" dirty="0"/>
                <a:t>Almacenamiento de todas las aplicaciones en la base de datos</a:t>
              </a:r>
              <a:endParaRPr lang="en-US" sz="2300" kern="1200" dirty="0"/>
            </a:p>
          </p:txBody>
        </p:sp>
      </p:grpSp>
      <p:grpSp>
        <p:nvGrpSpPr>
          <p:cNvPr id="17" name="Grupo 16">
            <a:extLst>
              <a:ext uri="{FF2B5EF4-FFF2-40B4-BE49-F238E27FC236}">
                <a16:creationId xmlns:a16="http://schemas.microsoft.com/office/drawing/2014/main" id="{74D2A2C5-7A92-41A7-86CC-8EDCF27EB0B3}"/>
              </a:ext>
            </a:extLst>
          </p:cNvPr>
          <p:cNvGrpSpPr/>
          <p:nvPr/>
        </p:nvGrpSpPr>
        <p:grpSpPr>
          <a:xfrm>
            <a:off x="3117529" y="3937438"/>
            <a:ext cx="2686347" cy="1611808"/>
            <a:chOff x="0" y="857001"/>
            <a:chExt cx="2686347" cy="1611808"/>
          </a:xfrm>
          <a:scene3d>
            <a:camera prst="orthographicFront"/>
            <a:lightRig rig="flat" dir="t"/>
          </a:scene3d>
        </p:grpSpPr>
        <p:sp>
          <p:nvSpPr>
            <p:cNvPr id="18" name="Rectángulo 17">
              <a:extLst>
                <a:ext uri="{FF2B5EF4-FFF2-40B4-BE49-F238E27FC236}">
                  <a16:creationId xmlns:a16="http://schemas.microsoft.com/office/drawing/2014/main" id="{01BDC347-8098-43A3-9F16-1ABD615F9112}"/>
                </a:ext>
              </a:extLst>
            </p:cNvPr>
            <p:cNvSpPr/>
            <p:nvPr/>
          </p:nvSpPr>
          <p:spPr>
            <a:xfrm>
              <a:off x="0" y="857001"/>
              <a:ext cx="2686347" cy="1611808"/>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n-US"/>
            </a:p>
          </p:txBody>
        </p:sp>
        <p:sp>
          <p:nvSpPr>
            <p:cNvPr id="19" name="CuadroTexto 18">
              <a:extLst>
                <a:ext uri="{FF2B5EF4-FFF2-40B4-BE49-F238E27FC236}">
                  <a16:creationId xmlns:a16="http://schemas.microsoft.com/office/drawing/2014/main" id="{92B2C86F-AD8C-40EC-AEEF-B0B2AC5172FA}"/>
                </a:ext>
              </a:extLst>
            </p:cNvPr>
            <p:cNvSpPr txBox="1"/>
            <p:nvPr/>
          </p:nvSpPr>
          <p:spPr>
            <a:xfrm>
              <a:off x="0" y="857001"/>
              <a:ext cx="2686347" cy="161180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7630" tIns="87630" rIns="87630" bIns="87630" numCol="1" spcCol="1270" anchor="ctr" anchorCtr="0">
              <a:noAutofit/>
            </a:bodyPr>
            <a:lstStyle/>
            <a:p>
              <a:pPr lvl="0" algn="ctr" defTabSz="1022350">
                <a:lnSpc>
                  <a:spcPct val="90000"/>
                </a:lnSpc>
                <a:spcAft>
                  <a:spcPct val="35000"/>
                </a:spcAft>
              </a:pPr>
              <a:r>
                <a:rPr lang="es-419" sz="2300" kern="1200" dirty="0"/>
                <a:t>Exploración de la información recolectada</a:t>
              </a:r>
              <a:endParaRPr lang="en-US" sz="2300" kern="1200" dirty="0"/>
            </a:p>
          </p:txBody>
        </p:sp>
      </p:grpSp>
      <p:grpSp>
        <p:nvGrpSpPr>
          <p:cNvPr id="22" name="Grupo 21">
            <a:extLst>
              <a:ext uri="{FF2B5EF4-FFF2-40B4-BE49-F238E27FC236}">
                <a16:creationId xmlns:a16="http://schemas.microsoft.com/office/drawing/2014/main" id="{82E503B2-7731-45A6-9354-452274EF155E}"/>
              </a:ext>
            </a:extLst>
          </p:cNvPr>
          <p:cNvGrpSpPr/>
          <p:nvPr/>
        </p:nvGrpSpPr>
        <p:grpSpPr>
          <a:xfrm>
            <a:off x="6115242" y="3937438"/>
            <a:ext cx="2686347" cy="1611808"/>
            <a:chOff x="0" y="857001"/>
            <a:chExt cx="2686347" cy="1611808"/>
          </a:xfrm>
          <a:scene3d>
            <a:camera prst="orthographicFront"/>
            <a:lightRig rig="flat" dir="t"/>
          </a:scene3d>
        </p:grpSpPr>
        <p:sp>
          <p:nvSpPr>
            <p:cNvPr id="23" name="Rectángulo 22">
              <a:extLst>
                <a:ext uri="{FF2B5EF4-FFF2-40B4-BE49-F238E27FC236}">
                  <a16:creationId xmlns:a16="http://schemas.microsoft.com/office/drawing/2014/main" id="{3D6A52D4-EB6F-4323-8D56-7DA9FD14E813}"/>
                </a:ext>
              </a:extLst>
            </p:cNvPr>
            <p:cNvSpPr/>
            <p:nvPr/>
          </p:nvSpPr>
          <p:spPr>
            <a:xfrm>
              <a:off x="0" y="857001"/>
              <a:ext cx="2686347" cy="1611808"/>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n-US"/>
            </a:p>
          </p:txBody>
        </p:sp>
        <p:sp>
          <p:nvSpPr>
            <p:cNvPr id="24" name="CuadroTexto 23">
              <a:extLst>
                <a:ext uri="{FF2B5EF4-FFF2-40B4-BE49-F238E27FC236}">
                  <a16:creationId xmlns:a16="http://schemas.microsoft.com/office/drawing/2014/main" id="{6A0AC3AA-7139-4323-8A3F-DA167F9A9D76}"/>
                </a:ext>
              </a:extLst>
            </p:cNvPr>
            <p:cNvSpPr txBox="1"/>
            <p:nvPr/>
          </p:nvSpPr>
          <p:spPr>
            <a:xfrm>
              <a:off x="0" y="857001"/>
              <a:ext cx="2686347" cy="161180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7630" tIns="87630" rIns="87630" bIns="87630" numCol="1" spcCol="1270" anchor="ctr" anchorCtr="0">
              <a:noAutofit/>
            </a:bodyPr>
            <a:lstStyle/>
            <a:p>
              <a:pPr lvl="0" algn="ctr" defTabSz="1022350">
                <a:lnSpc>
                  <a:spcPct val="90000"/>
                </a:lnSpc>
                <a:spcAft>
                  <a:spcPct val="35000"/>
                </a:spcAft>
              </a:pPr>
              <a:r>
                <a:rPr lang="es-419" sz="2300" kern="1200" dirty="0"/>
                <a:t>Etiquetado manual de discapacidades</a:t>
              </a:r>
              <a:endParaRPr lang="en-US" sz="2300" kern="1200" dirty="0"/>
            </a:p>
          </p:txBody>
        </p:sp>
      </p:grpSp>
      <p:grpSp>
        <p:nvGrpSpPr>
          <p:cNvPr id="25" name="Grupo 24">
            <a:extLst>
              <a:ext uri="{FF2B5EF4-FFF2-40B4-BE49-F238E27FC236}">
                <a16:creationId xmlns:a16="http://schemas.microsoft.com/office/drawing/2014/main" id="{B30B1314-1540-474A-B8C2-C8DCF7B2FBB1}"/>
              </a:ext>
            </a:extLst>
          </p:cNvPr>
          <p:cNvGrpSpPr/>
          <p:nvPr/>
        </p:nvGrpSpPr>
        <p:grpSpPr>
          <a:xfrm>
            <a:off x="9112955" y="3937438"/>
            <a:ext cx="2686347" cy="1611808"/>
            <a:chOff x="0" y="857001"/>
            <a:chExt cx="2686347" cy="1611808"/>
          </a:xfrm>
          <a:scene3d>
            <a:camera prst="orthographicFront"/>
            <a:lightRig rig="flat" dir="t"/>
          </a:scene3d>
        </p:grpSpPr>
        <p:sp>
          <p:nvSpPr>
            <p:cNvPr id="26" name="Rectángulo 25">
              <a:extLst>
                <a:ext uri="{FF2B5EF4-FFF2-40B4-BE49-F238E27FC236}">
                  <a16:creationId xmlns:a16="http://schemas.microsoft.com/office/drawing/2014/main" id="{A393048B-BAF3-4FAE-A194-E58FF14E9390}"/>
                </a:ext>
              </a:extLst>
            </p:cNvPr>
            <p:cNvSpPr/>
            <p:nvPr/>
          </p:nvSpPr>
          <p:spPr>
            <a:xfrm>
              <a:off x="0" y="857001"/>
              <a:ext cx="2686347" cy="1611808"/>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n-US"/>
            </a:p>
          </p:txBody>
        </p:sp>
        <p:sp>
          <p:nvSpPr>
            <p:cNvPr id="27" name="CuadroTexto 26">
              <a:extLst>
                <a:ext uri="{FF2B5EF4-FFF2-40B4-BE49-F238E27FC236}">
                  <a16:creationId xmlns:a16="http://schemas.microsoft.com/office/drawing/2014/main" id="{FC69D45F-874F-4016-840D-F882D663126C}"/>
                </a:ext>
              </a:extLst>
            </p:cNvPr>
            <p:cNvSpPr txBox="1"/>
            <p:nvPr/>
          </p:nvSpPr>
          <p:spPr>
            <a:xfrm>
              <a:off x="0" y="857001"/>
              <a:ext cx="2686347" cy="161180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7630" tIns="87630" rIns="87630" bIns="87630" numCol="1" spcCol="1270" anchor="ctr" anchorCtr="0">
              <a:noAutofit/>
            </a:bodyPr>
            <a:lstStyle/>
            <a:p>
              <a:pPr lvl="0" algn="ctr" defTabSz="1022350">
                <a:lnSpc>
                  <a:spcPct val="90000"/>
                </a:lnSpc>
                <a:spcAft>
                  <a:spcPct val="35000"/>
                </a:spcAft>
              </a:pPr>
              <a:r>
                <a:rPr lang="es-419" sz="2300" kern="1200" dirty="0"/>
                <a:t>Validación de la calidad de datos</a:t>
              </a:r>
              <a:endParaRPr lang="en-US" sz="2300" kern="1200" dirty="0"/>
            </a:p>
          </p:txBody>
        </p:sp>
      </p:grpSp>
      <p:grpSp>
        <p:nvGrpSpPr>
          <p:cNvPr id="28" name="Grupo 27">
            <a:extLst>
              <a:ext uri="{FF2B5EF4-FFF2-40B4-BE49-F238E27FC236}">
                <a16:creationId xmlns:a16="http://schemas.microsoft.com/office/drawing/2014/main" id="{9B7D859E-AC45-4623-8600-103095DEBBC3}"/>
              </a:ext>
            </a:extLst>
          </p:cNvPr>
          <p:cNvGrpSpPr/>
          <p:nvPr/>
        </p:nvGrpSpPr>
        <p:grpSpPr>
          <a:xfrm>
            <a:off x="3263591" y="1643951"/>
            <a:ext cx="2686347" cy="1611808"/>
            <a:chOff x="5909964" y="857001"/>
            <a:chExt cx="2686347" cy="1611808"/>
          </a:xfrm>
          <a:scene3d>
            <a:camera prst="orthographicFront"/>
            <a:lightRig rig="flat" dir="t"/>
          </a:scene3d>
        </p:grpSpPr>
        <p:sp>
          <p:nvSpPr>
            <p:cNvPr id="29" name="Rectángulo 28">
              <a:extLst>
                <a:ext uri="{FF2B5EF4-FFF2-40B4-BE49-F238E27FC236}">
                  <a16:creationId xmlns:a16="http://schemas.microsoft.com/office/drawing/2014/main" id="{2272702B-18E3-41B2-9ECF-C0F3F2F2DA4E}"/>
                </a:ext>
              </a:extLst>
            </p:cNvPr>
            <p:cNvSpPr/>
            <p:nvPr/>
          </p:nvSpPr>
          <p:spPr>
            <a:xfrm>
              <a:off x="5909964" y="857001"/>
              <a:ext cx="2686347" cy="1611808"/>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0" name="CuadroTexto 29">
              <a:extLst>
                <a:ext uri="{FF2B5EF4-FFF2-40B4-BE49-F238E27FC236}">
                  <a16:creationId xmlns:a16="http://schemas.microsoft.com/office/drawing/2014/main" id="{8F4503FA-86BA-4F85-AA82-2273396EEC43}"/>
                </a:ext>
              </a:extLst>
            </p:cNvPr>
            <p:cNvSpPr txBox="1"/>
            <p:nvPr/>
          </p:nvSpPr>
          <p:spPr>
            <a:xfrm>
              <a:off x="5909964" y="857001"/>
              <a:ext cx="2686347" cy="161180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Selección de las herramientas a ser aplicadas en las siguientes fases</a:t>
              </a:r>
              <a:endParaRPr lang="en-US" sz="2300" kern="1200" dirty="0"/>
            </a:p>
          </p:txBody>
        </p:sp>
      </p:grpSp>
      <p:grpSp>
        <p:nvGrpSpPr>
          <p:cNvPr id="31" name="Grupo 30">
            <a:extLst>
              <a:ext uri="{FF2B5EF4-FFF2-40B4-BE49-F238E27FC236}">
                <a16:creationId xmlns:a16="http://schemas.microsoft.com/office/drawing/2014/main" id="{4E640E79-81A9-4B57-A623-04B3F73CFD0E}"/>
              </a:ext>
            </a:extLst>
          </p:cNvPr>
          <p:cNvGrpSpPr/>
          <p:nvPr/>
        </p:nvGrpSpPr>
        <p:grpSpPr>
          <a:xfrm>
            <a:off x="181118" y="3916334"/>
            <a:ext cx="2686347" cy="1611808"/>
            <a:chOff x="0" y="857001"/>
            <a:chExt cx="2686347" cy="1611808"/>
          </a:xfrm>
          <a:scene3d>
            <a:camera prst="orthographicFront"/>
            <a:lightRig rig="flat" dir="t"/>
          </a:scene3d>
        </p:grpSpPr>
        <p:sp>
          <p:nvSpPr>
            <p:cNvPr id="32" name="Rectángulo 31">
              <a:extLst>
                <a:ext uri="{FF2B5EF4-FFF2-40B4-BE49-F238E27FC236}">
                  <a16:creationId xmlns:a16="http://schemas.microsoft.com/office/drawing/2014/main" id="{85539B2A-313E-469B-A988-61115DC2A5C3}"/>
                </a:ext>
              </a:extLst>
            </p:cNvPr>
            <p:cNvSpPr/>
            <p:nvPr/>
          </p:nvSpPr>
          <p:spPr>
            <a:xfrm>
              <a:off x="0" y="857001"/>
              <a:ext cx="2686347" cy="1611808"/>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n-US"/>
            </a:p>
          </p:txBody>
        </p:sp>
        <p:sp>
          <p:nvSpPr>
            <p:cNvPr id="33" name="CuadroTexto 32">
              <a:extLst>
                <a:ext uri="{FF2B5EF4-FFF2-40B4-BE49-F238E27FC236}">
                  <a16:creationId xmlns:a16="http://schemas.microsoft.com/office/drawing/2014/main" id="{6420A680-9590-4483-92A7-A2921F563A53}"/>
                </a:ext>
              </a:extLst>
            </p:cNvPr>
            <p:cNvSpPr txBox="1"/>
            <p:nvPr/>
          </p:nvSpPr>
          <p:spPr>
            <a:xfrm>
              <a:off x="0" y="857001"/>
              <a:ext cx="2686347" cy="161180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7630" tIns="87630" rIns="87630" bIns="87630" numCol="1" spcCol="1270" anchor="ctr" anchorCtr="0">
              <a:noAutofit/>
            </a:bodyPr>
            <a:lstStyle/>
            <a:p>
              <a:pPr lvl="0" algn="ctr" defTabSz="1022350">
                <a:lnSpc>
                  <a:spcPct val="90000"/>
                </a:lnSpc>
                <a:spcAft>
                  <a:spcPct val="35000"/>
                </a:spcAft>
              </a:pPr>
              <a:r>
                <a:rPr lang="es-419" sz="2300" kern="1200" dirty="0"/>
                <a:t>Extracción de la información de los metadatos de las aplicaciones</a:t>
              </a:r>
              <a:endParaRPr lang="en-US" sz="2300" kern="1200" dirty="0"/>
            </a:p>
          </p:txBody>
        </p:sp>
      </p:grpSp>
    </p:spTree>
    <p:extLst>
      <p:ext uri="{BB962C8B-B14F-4D97-AF65-F5344CB8AC3E}">
        <p14:creationId xmlns:p14="http://schemas.microsoft.com/office/powerpoint/2010/main" val="288291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53B28FD-9561-4AA3-A404-5B13096B7F0A}"/>
              </a:ext>
            </a:extLst>
          </p:cNvPr>
          <p:cNvSpPr>
            <a:spLocks noGrp="1"/>
          </p:cNvSpPr>
          <p:nvPr>
            <p:ph type="title"/>
          </p:nvPr>
        </p:nvSpPr>
        <p:spPr>
          <a:xfrm>
            <a:off x="609600" y="251489"/>
            <a:ext cx="10972800" cy="710783"/>
          </a:xfrm>
        </p:spPr>
        <p:txBody>
          <a:bodyPr/>
          <a:lstStyle/>
          <a:p>
            <a:r>
              <a:rPr lang="es-EC"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FASE 3: Preparación de los datos</a:t>
            </a:r>
            <a:endParaRPr lang="en-US" dirty="0"/>
          </a:p>
        </p:txBody>
      </p:sp>
      <p:grpSp>
        <p:nvGrpSpPr>
          <p:cNvPr id="5" name="Grupo 4">
            <a:extLst>
              <a:ext uri="{FF2B5EF4-FFF2-40B4-BE49-F238E27FC236}">
                <a16:creationId xmlns:a16="http://schemas.microsoft.com/office/drawing/2014/main" id="{AAD53D80-B199-4EEE-A22C-9A74F2F63AEB}"/>
              </a:ext>
            </a:extLst>
          </p:cNvPr>
          <p:cNvGrpSpPr/>
          <p:nvPr/>
        </p:nvGrpSpPr>
        <p:grpSpPr>
          <a:xfrm>
            <a:off x="762744" y="1733158"/>
            <a:ext cx="2686347" cy="1611808"/>
            <a:chOff x="0" y="857001"/>
            <a:chExt cx="2686347" cy="1611808"/>
          </a:xfrm>
          <a:scene3d>
            <a:camera prst="orthographicFront"/>
            <a:lightRig rig="flat" dir="t"/>
          </a:scene3d>
        </p:grpSpPr>
        <p:sp>
          <p:nvSpPr>
            <p:cNvPr id="6" name="Rectángulo 5">
              <a:extLst>
                <a:ext uri="{FF2B5EF4-FFF2-40B4-BE49-F238E27FC236}">
                  <a16:creationId xmlns:a16="http://schemas.microsoft.com/office/drawing/2014/main" id="{6A0355EC-E0D3-4D62-B23D-1B43EE84C725}"/>
                </a:ext>
              </a:extLst>
            </p:cNvPr>
            <p:cNvSpPr/>
            <p:nvPr/>
          </p:nvSpPr>
          <p:spPr>
            <a:xfrm>
              <a:off x="0" y="857001"/>
              <a:ext cx="2686347" cy="1611808"/>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n-US"/>
            </a:p>
          </p:txBody>
        </p:sp>
        <p:sp>
          <p:nvSpPr>
            <p:cNvPr id="7" name="CuadroTexto 6">
              <a:extLst>
                <a:ext uri="{FF2B5EF4-FFF2-40B4-BE49-F238E27FC236}">
                  <a16:creationId xmlns:a16="http://schemas.microsoft.com/office/drawing/2014/main" id="{C479A33A-CDDA-4B40-9DAA-9D450164A801}"/>
                </a:ext>
              </a:extLst>
            </p:cNvPr>
            <p:cNvSpPr txBox="1"/>
            <p:nvPr/>
          </p:nvSpPr>
          <p:spPr>
            <a:xfrm>
              <a:off x="0" y="857001"/>
              <a:ext cx="2686347" cy="161180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7630" tIns="87630" rIns="87630" bIns="87630" numCol="1" spcCol="1270" anchor="ctr" anchorCtr="0">
              <a:noAutofit/>
            </a:bodyPr>
            <a:lstStyle/>
            <a:p>
              <a:pPr lvl="0" algn="ctr" defTabSz="1022350">
                <a:lnSpc>
                  <a:spcPct val="90000"/>
                </a:lnSpc>
                <a:spcAft>
                  <a:spcPct val="35000"/>
                </a:spcAft>
              </a:pPr>
              <a:r>
                <a:rPr lang="es-419" sz="2300" kern="1200" dirty="0"/>
                <a:t>Selección del Corpus</a:t>
              </a:r>
              <a:endParaRPr lang="en-US" sz="2300" kern="1200" dirty="0"/>
            </a:p>
          </p:txBody>
        </p:sp>
      </p:grpSp>
      <p:grpSp>
        <p:nvGrpSpPr>
          <p:cNvPr id="8" name="Grupo 7">
            <a:extLst>
              <a:ext uri="{FF2B5EF4-FFF2-40B4-BE49-F238E27FC236}">
                <a16:creationId xmlns:a16="http://schemas.microsoft.com/office/drawing/2014/main" id="{F92D09F1-FF8E-4E55-B054-9B60964E992F}"/>
              </a:ext>
            </a:extLst>
          </p:cNvPr>
          <p:cNvGrpSpPr/>
          <p:nvPr/>
        </p:nvGrpSpPr>
        <p:grpSpPr>
          <a:xfrm>
            <a:off x="5900314" y="1733158"/>
            <a:ext cx="4459167" cy="2582361"/>
            <a:chOff x="0" y="857001"/>
            <a:chExt cx="2686347" cy="1611808"/>
          </a:xfrm>
          <a:scene3d>
            <a:camera prst="orthographicFront"/>
            <a:lightRig rig="flat" dir="t"/>
          </a:scene3d>
        </p:grpSpPr>
        <p:sp>
          <p:nvSpPr>
            <p:cNvPr id="9" name="Rectángulo 8">
              <a:extLst>
                <a:ext uri="{FF2B5EF4-FFF2-40B4-BE49-F238E27FC236}">
                  <a16:creationId xmlns:a16="http://schemas.microsoft.com/office/drawing/2014/main" id="{DFA166B8-97C9-466A-9068-8A5B9B844754}"/>
                </a:ext>
              </a:extLst>
            </p:cNvPr>
            <p:cNvSpPr/>
            <p:nvPr/>
          </p:nvSpPr>
          <p:spPr>
            <a:xfrm>
              <a:off x="0" y="857001"/>
              <a:ext cx="2686347" cy="1611808"/>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n-US"/>
            </a:p>
          </p:txBody>
        </p:sp>
        <p:sp>
          <p:nvSpPr>
            <p:cNvPr id="10" name="CuadroTexto 9">
              <a:extLst>
                <a:ext uri="{FF2B5EF4-FFF2-40B4-BE49-F238E27FC236}">
                  <a16:creationId xmlns:a16="http://schemas.microsoft.com/office/drawing/2014/main" id="{A7026D4B-D70E-4DE3-AA05-C0D6872A8FC3}"/>
                </a:ext>
              </a:extLst>
            </p:cNvPr>
            <p:cNvSpPr txBox="1"/>
            <p:nvPr/>
          </p:nvSpPr>
          <p:spPr>
            <a:xfrm>
              <a:off x="0" y="857001"/>
              <a:ext cx="2686347" cy="161180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7630" tIns="87630" rIns="87630" bIns="87630" numCol="1" spcCol="1270" anchor="ctr" anchorCtr="0">
              <a:noAutofit/>
            </a:bodyPr>
            <a:lstStyle/>
            <a:p>
              <a:pPr lvl="0" defTabSz="1022350">
                <a:lnSpc>
                  <a:spcPct val="90000"/>
                </a:lnSpc>
                <a:spcAft>
                  <a:spcPct val="35000"/>
                </a:spcAft>
              </a:pPr>
              <a:r>
                <a:rPr lang="es-419" sz="2300" kern="1200" dirty="0"/>
                <a:t>Procesamiento de datos:</a:t>
              </a:r>
            </a:p>
            <a:p>
              <a:pPr marL="342900" lvl="0" indent="-342900" defTabSz="1022350">
                <a:lnSpc>
                  <a:spcPct val="90000"/>
                </a:lnSpc>
                <a:spcAft>
                  <a:spcPct val="35000"/>
                </a:spcAft>
                <a:buFont typeface="Arial" panose="020B0604020202020204" pitchFamily="34" charset="0"/>
                <a:buChar char="•"/>
              </a:pPr>
              <a:r>
                <a:rPr lang="es-419" sz="2300" dirty="0"/>
                <a:t>Limpieza de datos</a:t>
              </a:r>
            </a:p>
            <a:p>
              <a:pPr marL="342900" lvl="0" indent="-342900" defTabSz="1022350">
                <a:lnSpc>
                  <a:spcPct val="90000"/>
                </a:lnSpc>
                <a:spcAft>
                  <a:spcPct val="35000"/>
                </a:spcAft>
                <a:buFont typeface="Arial" panose="020B0604020202020204" pitchFamily="34" charset="0"/>
                <a:buChar char="•"/>
              </a:pPr>
              <a:r>
                <a:rPr lang="es-419" sz="2300" kern="1200" dirty="0" err="1"/>
                <a:t>Toquenización</a:t>
              </a:r>
              <a:endParaRPr lang="es-419" sz="2300" kern="1200" dirty="0"/>
            </a:p>
            <a:p>
              <a:pPr marL="342900" lvl="0" indent="-342900" defTabSz="1022350">
                <a:lnSpc>
                  <a:spcPct val="90000"/>
                </a:lnSpc>
                <a:spcAft>
                  <a:spcPct val="35000"/>
                </a:spcAft>
                <a:buFont typeface="Arial" panose="020B0604020202020204" pitchFamily="34" charset="0"/>
                <a:buChar char="•"/>
              </a:pPr>
              <a:r>
                <a:rPr lang="es-419" sz="2300" dirty="0" err="1"/>
                <a:t>Stemming</a:t>
              </a:r>
              <a:endParaRPr lang="en-US" sz="2300" kern="1200" dirty="0"/>
            </a:p>
          </p:txBody>
        </p:sp>
      </p:grpSp>
    </p:spTree>
    <p:extLst>
      <p:ext uri="{BB962C8B-B14F-4D97-AF65-F5344CB8AC3E}">
        <p14:creationId xmlns:p14="http://schemas.microsoft.com/office/powerpoint/2010/main" val="5955667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53B28FD-9561-4AA3-A404-5B13096B7F0A}"/>
              </a:ext>
            </a:extLst>
          </p:cNvPr>
          <p:cNvSpPr>
            <a:spLocks noGrp="1"/>
          </p:cNvSpPr>
          <p:nvPr>
            <p:ph type="title"/>
          </p:nvPr>
        </p:nvSpPr>
        <p:spPr>
          <a:xfrm>
            <a:off x="609600" y="274638"/>
            <a:ext cx="10972800" cy="710783"/>
          </a:xfrm>
        </p:spPr>
        <p:txBody>
          <a:bodyPr/>
          <a:lstStyle/>
          <a:p>
            <a:r>
              <a:rPr lang="es-EC"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FASE 4: Desarrollo y evaluación de los modelos de aprendizaje</a:t>
            </a:r>
            <a:endParaRPr lang="en-US" dirty="0"/>
          </a:p>
        </p:txBody>
      </p:sp>
      <p:grpSp>
        <p:nvGrpSpPr>
          <p:cNvPr id="5" name="Grupo 4">
            <a:extLst>
              <a:ext uri="{FF2B5EF4-FFF2-40B4-BE49-F238E27FC236}">
                <a16:creationId xmlns:a16="http://schemas.microsoft.com/office/drawing/2014/main" id="{AAD53D80-B199-4EEE-A22C-9A74F2F63AEB}"/>
              </a:ext>
            </a:extLst>
          </p:cNvPr>
          <p:cNvGrpSpPr/>
          <p:nvPr/>
        </p:nvGrpSpPr>
        <p:grpSpPr>
          <a:xfrm>
            <a:off x="1256368" y="2022242"/>
            <a:ext cx="4044837" cy="3128491"/>
            <a:chOff x="0" y="857001"/>
            <a:chExt cx="2686347" cy="1611808"/>
          </a:xfrm>
          <a:scene3d>
            <a:camera prst="orthographicFront"/>
            <a:lightRig rig="flat" dir="t"/>
          </a:scene3d>
        </p:grpSpPr>
        <p:sp>
          <p:nvSpPr>
            <p:cNvPr id="6" name="Rectángulo 5">
              <a:extLst>
                <a:ext uri="{FF2B5EF4-FFF2-40B4-BE49-F238E27FC236}">
                  <a16:creationId xmlns:a16="http://schemas.microsoft.com/office/drawing/2014/main" id="{6A0355EC-E0D3-4D62-B23D-1B43EE84C725}"/>
                </a:ext>
              </a:extLst>
            </p:cNvPr>
            <p:cNvSpPr/>
            <p:nvPr/>
          </p:nvSpPr>
          <p:spPr>
            <a:xfrm>
              <a:off x="0" y="857001"/>
              <a:ext cx="2686347" cy="1611808"/>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n-US"/>
            </a:p>
          </p:txBody>
        </p:sp>
        <p:sp>
          <p:nvSpPr>
            <p:cNvPr id="7" name="CuadroTexto 6">
              <a:extLst>
                <a:ext uri="{FF2B5EF4-FFF2-40B4-BE49-F238E27FC236}">
                  <a16:creationId xmlns:a16="http://schemas.microsoft.com/office/drawing/2014/main" id="{C479A33A-CDDA-4B40-9DAA-9D450164A801}"/>
                </a:ext>
              </a:extLst>
            </p:cNvPr>
            <p:cNvSpPr txBox="1"/>
            <p:nvPr/>
          </p:nvSpPr>
          <p:spPr>
            <a:xfrm>
              <a:off x="0" y="857001"/>
              <a:ext cx="2686347" cy="161180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7630" tIns="87630" rIns="87630" bIns="87630" numCol="1" spcCol="1270" anchor="ctr" anchorCtr="0">
              <a:noAutofit/>
            </a:bodyPr>
            <a:lstStyle/>
            <a:p>
              <a:pPr lvl="0" algn="ctr" defTabSz="1022350">
                <a:lnSpc>
                  <a:spcPct val="90000"/>
                </a:lnSpc>
                <a:spcAft>
                  <a:spcPct val="35000"/>
                </a:spcAft>
              </a:pPr>
              <a:r>
                <a:rPr lang="es-419" sz="2300" dirty="0"/>
                <a:t>Selección del modelo de aprendizaje supervisado:</a:t>
              </a:r>
            </a:p>
            <a:p>
              <a:pPr marL="342900" lvl="0" indent="-342900" algn="just" defTabSz="1022350">
                <a:lnSpc>
                  <a:spcPct val="90000"/>
                </a:lnSpc>
                <a:spcAft>
                  <a:spcPct val="35000"/>
                </a:spcAft>
                <a:buFont typeface="Arial" panose="020B0604020202020204" pitchFamily="34" charset="0"/>
                <a:buChar char="•"/>
              </a:pPr>
              <a:r>
                <a:rPr lang="es-419" sz="2300" dirty="0" err="1"/>
                <a:t>Naive</a:t>
              </a:r>
              <a:r>
                <a:rPr lang="es-419" sz="2300" dirty="0"/>
                <a:t> Bayes</a:t>
              </a:r>
            </a:p>
            <a:p>
              <a:pPr marL="342900" lvl="0" indent="-342900" algn="just" defTabSz="1022350">
                <a:lnSpc>
                  <a:spcPct val="90000"/>
                </a:lnSpc>
                <a:spcAft>
                  <a:spcPct val="35000"/>
                </a:spcAft>
                <a:buFont typeface="Arial" panose="020B0604020202020204" pitchFamily="34" charset="0"/>
                <a:buChar char="•"/>
              </a:pPr>
              <a:r>
                <a:rPr lang="es-419" sz="2300" dirty="0"/>
                <a:t>Máquina de vector de soporte lineal</a:t>
              </a:r>
            </a:p>
            <a:p>
              <a:pPr marL="342900" lvl="0" indent="-342900" algn="just" defTabSz="1022350">
                <a:lnSpc>
                  <a:spcPct val="90000"/>
                </a:lnSpc>
                <a:spcAft>
                  <a:spcPct val="35000"/>
                </a:spcAft>
                <a:buFont typeface="Arial" panose="020B0604020202020204" pitchFamily="34" charset="0"/>
                <a:buChar char="•"/>
              </a:pPr>
              <a:r>
                <a:rPr lang="es-419" sz="2300" dirty="0"/>
                <a:t>Regresión Logística</a:t>
              </a:r>
            </a:p>
            <a:p>
              <a:pPr marL="342900" lvl="0" indent="-342900" algn="just" defTabSz="1022350">
                <a:lnSpc>
                  <a:spcPct val="90000"/>
                </a:lnSpc>
                <a:spcAft>
                  <a:spcPct val="35000"/>
                </a:spcAft>
                <a:buFont typeface="Arial" panose="020B0604020202020204" pitchFamily="34" charset="0"/>
                <a:buChar char="•"/>
              </a:pPr>
              <a:r>
                <a:rPr lang="es-419" sz="2300" dirty="0" err="1"/>
                <a:t>Nearest-neigbor</a:t>
              </a:r>
              <a:endParaRPr lang="es-419" sz="2300" dirty="0"/>
            </a:p>
          </p:txBody>
        </p:sp>
      </p:grpSp>
      <p:grpSp>
        <p:nvGrpSpPr>
          <p:cNvPr id="28" name="Grupo 27">
            <a:extLst>
              <a:ext uri="{FF2B5EF4-FFF2-40B4-BE49-F238E27FC236}">
                <a16:creationId xmlns:a16="http://schemas.microsoft.com/office/drawing/2014/main" id="{7ACC77F1-B888-4975-8D16-4BA621B66192}"/>
              </a:ext>
            </a:extLst>
          </p:cNvPr>
          <p:cNvGrpSpPr/>
          <p:nvPr/>
        </p:nvGrpSpPr>
        <p:grpSpPr>
          <a:xfrm>
            <a:off x="6099717" y="2022426"/>
            <a:ext cx="4646343" cy="2939200"/>
            <a:chOff x="0" y="857001"/>
            <a:chExt cx="2686347" cy="1611808"/>
          </a:xfrm>
          <a:scene3d>
            <a:camera prst="orthographicFront"/>
            <a:lightRig rig="flat" dir="t"/>
          </a:scene3d>
        </p:grpSpPr>
        <p:sp>
          <p:nvSpPr>
            <p:cNvPr id="29" name="Rectángulo 28">
              <a:extLst>
                <a:ext uri="{FF2B5EF4-FFF2-40B4-BE49-F238E27FC236}">
                  <a16:creationId xmlns:a16="http://schemas.microsoft.com/office/drawing/2014/main" id="{956DA3FC-E41E-47D6-A653-AA97687C4BF0}"/>
                </a:ext>
              </a:extLst>
            </p:cNvPr>
            <p:cNvSpPr/>
            <p:nvPr/>
          </p:nvSpPr>
          <p:spPr>
            <a:xfrm>
              <a:off x="0" y="857001"/>
              <a:ext cx="2686347" cy="1611808"/>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n-US"/>
            </a:p>
          </p:txBody>
        </p:sp>
        <p:sp>
          <p:nvSpPr>
            <p:cNvPr id="30" name="CuadroTexto 29">
              <a:extLst>
                <a:ext uri="{FF2B5EF4-FFF2-40B4-BE49-F238E27FC236}">
                  <a16:creationId xmlns:a16="http://schemas.microsoft.com/office/drawing/2014/main" id="{A9B0DE17-40ED-4DE3-9583-B649161BB1D0}"/>
                </a:ext>
              </a:extLst>
            </p:cNvPr>
            <p:cNvSpPr txBox="1"/>
            <p:nvPr/>
          </p:nvSpPr>
          <p:spPr>
            <a:xfrm>
              <a:off x="0" y="857001"/>
              <a:ext cx="2686347" cy="161180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7630" tIns="87630" rIns="87630" bIns="87630" numCol="1" spcCol="1270" anchor="ctr" anchorCtr="0">
              <a:noAutofit/>
            </a:bodyPr>
            <a:lstStyle/>
            <a:p>
              <a:pPr lvl="0" algn="ctr" defTabSz="1022350">
                <a:lnSpc>
                  <a:spcPct val="90000"/>
                </a:lnSpc>
                <a:spcAft>
                  <a:spcPct val="35000"/>
                </a:spcAft>
              </a:pPr>
              <a:r>
                <a:rPr lang="es-419" sz="2300" dirty="0"/>
                <a:t>Comparación de los modelos con </a:t>
              </a:r>
              <a:r>
                <a:rPr lang="es-419" sz="2300" dirty="0" err="1"/>
                <a:t>stemming</a:t>
              </a:r>
              <a:r>
                <a:rPr lang="es-419" sz="2300" dirty="0"/>
                <a:t> y sin </a:t>
              </a:r>
              <a:r>
                <a:rPr lang="es-419" sz="2300" dirty="0" err="1"/>
                <a:t>stemming</a:t>
              </a:r>
              <a:r>
                <a:rPr lang="es-419" sz="2300" dirty="0"/>
                <a:t>  para la selección del modelo</a:t>
              </a:r>
            </a:p>
          </p:txBody>
        </p:sp>
      </p:grpSp>
    </p:spTree>
    <p:extLst>
      <p:ext uri="{BB962C8B-B14F-4D97-AF65-F5344CB8AC3E}">
        <p14:creationId xmlns:p14="http://schemas.microsoft.com/office/powerpoint/2010/main" val="23846416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E40A963-5421-4C5E-8D33-54CED7DEF49F}"/>
              </a:ext>
            </a:extLst>
          </p:cNvPr>
          <p:cNvSpPr>
            <a:spLocks noGrp="1"/>
          </p:cNvSpPr>
          <p:nvPr>
            <p:ph type="title"/>
          </p:nvPr>
        </p:nvSpPr>
        <p:spPr>
          <a:xfrm>
            <a:off x="609600" y="274638"/>
            <a:ext cx="10972800" cy="666395"/>
          </a:xfrm>
        </p:spPr>
        <p:txBody>
          <a:bodyPr/>
          <a:lstStyle/>
          <a:p>
            <a:r>
              <a:rPr lang="es-EC"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FASE 4  : Desarrollo y evaluación de los modelos de aprendizaje</a:t>
            </a:r>
            <a:endParaRPr lang="en-US" dirty="0"/>
          </a:p>
        </p:txBody>
      </p:sp>
      <p:pic>
        <p:nvPicPr>
          <p:cNvPr id="4" name="Imagen 3">
            <a:extLst>
              <a:ext uri="{FF2B5EF4-FFF2-40B4-BE49-F238E27FC236}">
                <a16:creationId xmlns:a16="http://schemas.microsoft.com/office/drawing/2014/main" id="{67D51EB0-B8D9-4E4C-B9D8-9397A2F32486}"/>
              </a:ext>
            </a:extLst>
          </p:cNvPr>
          <p:cNvPicPr>
            <a:picLocks noChangeAspect="1"/>
          </p:cNvPicPr>
          <p:nvPr/>
        </p:nvPicPr>
        <p:blipFill>
          <a:blip r:embed="rId3"/>
          <a:stretch>
            <a:fillRect/>
          </a:stretch>
        </p:blipFill>
        <p:spPr>
          <a:xfrm>
            <a:off x="531226" y="2423808"/>
            <a:ext cx="10303886" cy="2594241"/>
          </a:xfrm>
          <a:prstGeom prst="rect">
            <a:avLst/>
          </a:prstGeom>
        </p:spPr>
      </p:pic>
    </p:spTree>
    <p:extLst>
      <p:ext uri="{BB962C8B-B14F-4D97-AF65-F5344CB8AC3E}">
        <p14:creationId xmlns:p14="http://schemas.microsoft.com/office/powerpoint/2010/main" val="29176743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53B28FD-9561-4AA3-A404-5B13096B7F0A}"/>
              </a:ext>
            </a:extLst>
          </p:cNvPr>
          <p:cNvSpPr>
            <a:spLocks noGrp="1"/>
          </p:cNvSpPr>
          <p:nvPr>
            <p:ph type="title"/>
          </p:nvPr>
        </p:nvSpPr>
        <p:spPr>
          <a:xfrm>
            <a:off x="609600" y="274638"/>
            <a:ext cx="10972800" cy="710783"/>
          </a:xfrm>
        </p:spPr>
        <p:txBody>
          <a:bodyPr/>
          <a:lstStyle/>
          <a:p>
            <a:r>
              <a:rPr lang="es-EC"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FASE 5: Evaluación de Resultados</a:t>
            </a:r>
            <a:endParaRPr lang="en-US" dirty="0"/>
          </a:p>
        </p:txBody>
      </p:sp>
      <p:grpSp>
        <p:nvGrpSpPr>
          <p:cNvPr id="5" name="Grupo 4">
            <a:extLst>
              <a:ext uri="{FF2B5EF4-FFF2-40B4-BE49-F238E27FC236}">
                <a16:creationId xmlns:a16="http://schemas.microsoft.com/office/drawing/2014/main" id="{AAD53D80-B199-4EEE-A22C-9A74F2F63AEB}"/>
              </a:ext>
            </a:extLst>
          </p:cNvPr>
          <p:cNvGrpSpPr/>
          <p:nvPr/>
        </p:nvGrpSpPr>
        <p:grpSpPr>
          <a:xfrm>
            <a:off x="2115011" y="2045393"/>
            <a:ext cx="8066052" cy="3028412"/>
            <a:chOff x="0" y="857001"/>
            <a:chExt cx="2686347" cy="1611808"/>
          </a:xfrm>
          <a:scene3d>
            <a:camera prst="orthographicFront"/>
            <a:lightRig rig="flat" dir="t"/>
          </a:scene3d>
        </p:grpSpPr>
        <p:sp>
          <p:nvSpPr>
            <p:cNvPr id="6" name="Rectángulo 5">
              <a:extLst>
                <a:ext uri="{FF2B5EF4-FFF2-40B4-BE49-F238E27FC236}">
                  <a16:creationId xmlns:a16="http://schemas.microsoft.com/office/drawing/2014/main" id="{6A0355EC-E0D3-4D62-B23D-1B43EE84C725}"/>
                </a:ext>
              </a:extLst>
            </p:cNvPr>
            <p:cNvSpPr/>
            <p:nvPr/>
          </p:nvSpPr>
          <p:spPr>
            <a:xfrm>
              <a:off x="0" y="857001"/>
              <a:ext cx="2686347" cy="1611808"/>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n-US"/>
            </a:p>
          </p:txBody>
        </p:sp>
        <p:sp>
          <p:nvSpPr>
            <p:cNvPr id="7" name="CuadroTexto 6">
              <a:extLst>
                <a:ext uri="{FF2B5EF4-FFF2-40B4-BE49-F238E27FC236}">
                  <a16:creationId xmlns:a16="http://schemas.microsoft.com/office/drawing/2014/main" id="{C479A33A-CDDA-4B40-9DAA-9D450164A801}"/>
                </a:ext>
              </a:extLst>
            </p:cNvPr>
            <p:cNvSpPr txBox="1"/>
            <p:nvPr/>
          </p:nvSpPr>
          <p:spPr>
            <a:xfrm>
              <a:off x="0" y="857001"/>
              <a:ext cx="2686347" cy="161180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7630" tIns="87630" rIns="87630" bIns="87630" numCol="1" spcCol="1270" anchor="ctr" anchorCtr="0">
              <a:noAutofit/>
            </a:bodyPr>
            <a:lstStyle/>
            <a:p>
              <a:pPr lvl="0" algn="ctr" defTabSz="1022350">
                <a:lnSpc>
                  <a:spcPct val="90000"/>
                </a:lnSpc>
                <a:spcAft>
                  <a:spcPct val="35000"/>
                </a:spcAft>
              </a:pPr>
              <a:r>
                <a:rPr lang="es-419" sz="2300" dirty="0"/>
                <a:t>Evaluación del modelo máquina de vector de soporte lineal</a:t>
              </a:r>
            </a:p>
          </p:txBody>
        </p:sp>
      </p:grpSp>
      <p:grpSp>
        <p:nvGrpSpPr>
          <p:cNvPr id="12" name="Grupo 11">
            <a:extLst>
              <a:ext uri="{FF2B5EF4-FFF2-40B4-BE49-F238E27FC236}">
                <a16:creationId xmlns:a16="http://schemas.microsoft.com/office/drawing/2014/main" id="{2C649716-7A16-4ECE-BE0F-5060327979BE}"/>
              </a:ext>
            </a:extLst>
          </p:cNvPr>
          <p:cNvGrpSpPr/>
          <p:nvPr/>
        </p:nvGrpSpPr>
        <p:grpSpPr>
          <a:xfrm>
            <a:off x="3195360" y="1466160"/>
            <a:ext cx="7167600" cy="2491560"/>
            <a:chOff x="3195360" y="1466160"/>
            <a:chExt cx="7167600" cy="2491560"/>
          </a:xfrm>
        </p:grpSpPr>
        <mc:AlternateContent xmlns:mc="http://schemas.openxmlformats.org/markup-compatibility/2006">
          <mc:Choice xmlns:p14="http://schemas.microsoft.com/office/powerpoint/2010/main" Requires="p14">
            <p:contentPart p14:bwMode="auto" r:id="rId3">
              <p14:nvContentPartPr>
                <p14:cNvPr id="2" name="Entrada de lápiz 1">
                  <a:extLst>
                    <a:ext uri="{FF2B5EF4-FFF2-40B4-BE49-F238E27FC236}">
                      <a16:creationId xmlns:a16="http://schemas.microsoft.com/office/drawing/2014/main" id="{4C5EA35B-7946-4C7C-BFC3-4D379DCC56FB}"/>
                    </a:ext>
                  </a:extLst>
                </p14:cNvPr>
                <p14:cNvContentPartPr/>
                <p14:nvPr/>
              </p14:nvContentPartPr>
              <p14:xfrm>
                <a:off x="3195360" y="1982400"/>
                <a:ext cx="935640" cy="1209600"/>
              </p14:xfrm>
            </p:contentPart>
          </mc:Choice>
          <mc:Fallback>
            <p:pic>
              <p:nvPicPr>
                <p:cNvPr id="2" name="Entrada de lápiz 1">
                  <a:extLst>
                    <a:ext uri="{FF2B5EF4-FFF2-40B4-BE49-F238E27FC236}">
                      <a16:creationId xmlns:a16="http://schemas.microsoft.com/office/drawing/2014/main" id="{4C5EA35B-7946-4C7C-BFC3-4D379DCC56FB}"/>
                    </a:ext>
                  </a:extLst>
                </p:cNvPr>
                <p:cNvPicPr/>
                <p:nvPr/>
              </p:nvPicPr>
              <p:blipFill>
                <a:blip r:embed="rId4"/>
                <a:stretch>
                  <a:fillRect/>
                </a:stretch>
              </p:blipFill>
              <p:spPr>
                <a:xfrm>
                  <a:off x="3186360" y="1973760"/>
                  <a:ext cx="953280" cy="1227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Entrada de lápiz 3">
                  <a:extLst>
                    <a:ext uri="{FF2B5EF4-FFF2-40B4-BE49-F238E27FC236}">
                      <a16:creationId xmlns:a16="http://schemas.microsoft.com/office/drawing/2014/main" id="{46165557-D356-41A1-A435-1652170659BB}"/>
                    </a:ext>
                  </a:extLst>
                </p14:cNvPr>
                <p14:cNvContentPartPr/>
                <p14:nvPr/>
              </p14:nvContentPartPr>
              <p14:xfrm>
                <a:off x="4716720" y="1996800"/>
                <a:ext cx="1145160" cy="1211040"/>
              </p14:xfrm>
            </p:contentPart>
          </mc:Choice>
          <mc:Fallback>
            <p:pic>
              <p:nvPicPr>
                <p:cNvPr id="4" name="Entrada de lápiz 3">
                  <a:extLst>
                    <a:ext uri="{FF2B5EF4-FFF2-40B4-BE49-F238E27FC236}">
                      <a16:creationId xmlns:a16="http://schemas.microsoft.com/office/drawing/2014/main" id="{46165557-D356-41A1-A435-1652170659BB}"/>
                    </a:ext>
                  </a:extLst>
                </p:cNvPr>
                <p:cNvPicPr/>
                <p:nvPr/>
              </p:nvPicPr>
              <p:blipFill>
                <a:blip r:embed="rId6"/>
                <a:stretch>
                  <a:fillRect/>
                </a:stretch>
              </p:blipFill>
              <p:spPr>
                <a:xfrm>
                  <a:off x="4708080" y="1988160"/>
                  <a:ext cx="1162800" cy="1228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Entrada de lápiz 7">
                  <a:extLst>
                    <a:ext uri="{FF2B5EF4-FFF2-40B4-BE49-F238E27FC236}">
                      <a16:creationId xmlns:a16="http://schemas.microsoft.com/office/drawing/2014/main" id="{4A1B3F24-7836-4D4E-9519-B652CCCBE68A}"/>
                    </a:ext>
                  </a:extLst>
                </p14:cNvPr>
                <p14:cNvContentPartPr/>
                <p14:nvPr/>
              </p14:nvContentPartPr>
              <p14:xfrm>
                <a:off x="4598640" y="3805800"/>
                <a:ext cx="2841120" cy="151920"/>
              </p14:xfrm>
            </p:contentPart>
          </mc:Choice>
          <mc:Fallback>
            <p:pic>
              <p:nvPicPr>
                <p:cNvPr id="8" name="Entrada de lápiz 7">
                  <a:extLst>
                    <a:ext uri="{FF2B5EF4-FFF2-40B4-BE49-F238E27FC236}">
                      <a16:creationId xmlns:a16="http://schemas.microsoft.com/office/drawing/2014/main" id="{4A1B3F24-7836-4D4E-9519-B652CCCBE68A}"/>
                    </a:ext>
                  </a:extLst>
                </p:cNvPr>
                <p:cNvPicPr/>
                <p:nvPr/>
              </p:nvPicPr>
              <p:blipFill>
                <a:blip r:embed="rId8"/>
                <a:stretch>
                  <a:fillRect/>
                </a:stretch>
              </p:blipFill>
              <p:spPr>
                <a:xfrm>
                  <a:off x="4590000" y="3796800"/>
                  <a:ext cx="28587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Entrada de lápiz 8">
                  <a:extLst>
                    <a:ext uri="{FF2B5EF4-FFF2-40B4-BE49-F238E27FC236}">
                      <a16:creationId xmlns:a16="http://schemas.microsoft.com/office/drawing/2014/main" id="{C499E396-F22F-4B9F-8307-5775D7DB2D94}"/>
                    </a:ext>
                  </a:extLst>
                </p14:cNvPr>
                <p14:cNvContentPartPr/>
                <p14:nvPr/>
              </p14:nvContentPartPr>
              <p14:xfrm>
                <a:off x="6141600" y="1466160"/>
                <a:ext cx="1782720" cy="1579680"/>
              </p14:xfrm>
            </p:contentPart>
          </mc:Choice>
          <mc:Fallback>
            <p:pic>
              <p:nvPicPr>
                <p:cNvPr id="9" name="Entrada de lápiz 8">
                  <a:extLst>
                    <a:ext uri="{FF2B5EF4-FFF2-40B4-BE49-F238E27FC236}">
                      <a16:creationId xmlns:a16="http://schemas.microsoft.com/office/drawing/2014/main" id="{C499E396-F22F-4B9F-8307-5775D7DB2D94}"/>
                    </a:ext>
                  </a:extLst>
                </p:cNvPr>
                <p:cNvPicPr/>
                <p:nvPr/>
              </p:nvPicPr>
              <p:blipFill>
                <a:blip r:embed="rId10"/>
                <a:stretch>
                  <a:fillRect/>
                </a:stretch>
              </p:blipFill>
              <p:spPr>
                <a:xfrm>
                  <a:off x="6132960" y="1457520"/>
                  <a:ext cx="1800360" cy="1597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Entrada de lápiz 9">
                  <a:extLst>
                    <a:ext uri="{FF2B5EF4-FFF2-40B4-BE49-F238E27FC236}">
                      <a16:creationId xmlns:a16="http://schemas.microsoft.com/office/drawing/2014/main" id="{FA068C3D-7D29-4454-9A08-AB6D562930DB}"/>
                    </a:ext>
                  </a:extLst>
                </p14:cNvPr>
                <p14:cNvContentPartPr/>
                <p14:nvPr/>
              </p14:nvContentPartPr>
              <p14:xfrm>
                <a:off x="8201880" y="3080040"/>
                <a:ext cx="2153160" cy="321120"/>
              </p14:xfrm>
            </p:contentPart>
          </mc:Choice>
          <mc:Fallback>
            <p:pic>
              <p:nvPicPr>
                <p:cNvPr id="10" name="Entrada de lápiz 9">
                  <a:extLst>
                    <a:ext uri="{FF2B5EF4-FFF2-40B4-BE49-F238E27FC236}">
                      <a16:creationId xmlns:a16="http://schemas.microsoft.com/office/drawing/2014/main" id="{FA068C3D-7D29-4454-9A08-AB6D562930DB}"/>
                    </a:ext>
                  </a:extLst>
                </p:cNvPr>
                <p:cNvPicPr/>
                <p:nvPr/>
              </p:nvPicPr>
              <p:blipFill>
                <a:blip r:embed="rId12"/>
                <a:stretch>
                  <a:fillRect/>
                </a:stretch>
              </p:blipFill>
              <p:spPr>
                <a:xfrm>
                  <a:off x="8193240" y="3071040"/>
                  <a:ext cx="217080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Entrada de lápiz 10">
                  <a:extLst>
                    <a:ext uri="{FF2B5EF4-FFF2-40B4-BE49-F238E27FC236}">
                      <a16:creationId xmlns:a16="http://schemas.microsoft.com/office/drawing/2014/main" id="{037926BA-D95C-48A8-A006-B5FE936C8028}"/>
                    </a:ext>
                  </a:extLst>
                </p14:cNvPr>
                <p14:cNvContentPartPr/>
                <p14:nvPr/>
              </p14:nvContentPartPr>
              <p14:xfrm>
                <a:off x="8361360" y="3681240"/>
                <a:ext cx="2001600" cy="269280"/>
              </p14:xfrm>
            </p:contentPart>
          </mc:Choice>
          <mc:Fallback>
            <p:pic>
              <p:nvPicPr>
                <p:cNvPr id="11" name="Entrada de lápiz 10">
                  <a:extLst>
                    <a:ext uri="{FF2B5EF4-FFF2-40B4-BE49-F238E27FC236}">
                      <a16:creationId xmlns:a16="http://schemas.microsoft.com/office/drawing/2014/main" id="{037926BA-D95C-48A8-A006-B5FE936C8028}"/>
                    </a:ext>
                  </a:extLst>
                </p:cNvPr>
                <p:cNvPicPr/>
                <p:nvPr/>
              </p:nvPicPr>
              <p:blipFill>
                <a:blip r:embed="rId14"/>
                <a:stretch>
                  <a:fillRect/>
                </a:stretch>
              </p:blipFill>
              <p:spPr>
                <a:xfrm>
                  <a:off x="8352720" y="3672600"/>
                  <a:ext cx="2019240" cy="286920"/>
                </a:xfrm>
                <a:prstGeom prst="rect">
                  <a:avLst/>
                </a:prstGeom>
              </p:spPr>
            </p:pic>
          </mc:Fallback>
        </mc:AlternateContent>
      </p:grpSp>
      <p:grpSp>
        <p:nvGrpSpPr>
          <p:cNvPr id="16" name="Grupo 15">
            <a:extLst>
              <a:ext uri="{FF2B5EF4-FFF2-40B4-BE49-F238E27FC236}">
                <a16:creationId xmlns:a16="http://schemas.microsoft.com/office/drawing/2014/main" id="{1916ED0C-FCCB-4CA3-A960-7899C23F6883}"/>
              </a:ext>
            </a:extLst>
          </p:cNvPr>
          <p:cNvGrpSpPr/>
          <p:nvPr/>
        </p:nvGrpSpPr>
        <p:grpSpPr>
          <a:xfrm>
            <a:off x="8485920" y="1103280"/>
            <a:ext cx="1166040" cy="993240"/>
            <a:chOff x="8485920" y="1103280"/>
            <a:chExt cx="1166040" cy="993240"/>
          </a:xfrm>
        </p:grpSpPr>
        <mc:AlternateContent xmlns:mc="http://schemas.openxmlformats.org/markup-compatibility/2006">
          <mc:Choice xmlns:p14="http://schemas.microsoft.com/office/powerpoint/2010/main" Requires="p14">
            <p:contentPart p14:bwMode="auto" r:id="rId15">
              <p14:nvContentPartPr>
                <p14:cNvPr id="13" name="Entrada de lápiz 12">
                  <a:extLst>
                    <a:ext uri="{FF2B5EF4-FFF2-40B4-BE49-F238E27FC236}">
                      <a16:creationId xmlns:a16="http://schemas.microsoft.com/office/drawing/2014/main" id="{E9A7476F-E9CF-4C31-B81A-AF1BCB2C63E3}"/>
                    </a:ext>
                  </a:extLst>
                </p14:cNvPr>
                <p14:cNvContentPartPr/>
                <p14:nvPr/>
              </p14:nvContentPartPr>
              <p14:xfrm>
                <a:off x="8817840" y="1103280"/>
                <a:ext cx="388440" cy="486000"/>
              </p14:xfrm>
            </p:contentPart>
          </mc:Choice>
          <mc:Fallback>
            <p:pic>
              <p:nvPicPr>
                <p:cNvPr id="13" name="Entrada de lápiz 12">
                  <a:extLst>
                    <a:ext uri="{FF2B5EF4-FFF2-40B4-BE49-F238E27FC236}">
                      <a16:creationId xmlns:a16="http://schemas.microsoft.com/office/drawing/2014/main" id="{E9A7476F-E9CF-4C31-B81A-AF1BCB2C63E3}"/>
                    </a:ext>
                  </a:extLst>
                </p:cNvPr>
                <p:cNvPicPr/>
                <p:nvPr/>
              </p:nvPicPr>
              <p:blipFill>
                <a:blip r:embed="rId16"/>
                <a:stretch>
                  <a:fillRect/>
                </a:stretch>
              </p:blipFill>
              <p:spPr>
                <a:xfrm>
                  <a:off x="8809200" y="1094280"/>
                  <a:ext cx="406080" cy="503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Entrada de lápiz 13">
                  <a:extLst>
                    <a:ext uri="{FF2B5EF4-FFF2-40B4-BE49-F238E27FC236}">
                      <a16:creationId xmlns:a16="http://schemas.microsoft.com/office/drawing/2014/main" id="{8BDECDF0-6819-4DFF-9C60-B56D83E49F59}"/>
                    </a:ext>
                  </a:extLst>
                </p14:cNvPr>
                <p14:cNvContentPartPr/>
                <p14:nvPr/>
              </p14:nvContentPartPr>
              <p14:xfrm>
                <a:off x="8485920" y="1719600"/>
                <a:ext cx="789120" cy="82440"/>
              </p14:xfrm>
            </p:contentPart>
          </mc:Choice>
          <mc:Fallback>
            <p:pic>
              <p:nvPicPr>
                <p:cNvPr id="14" name="Entrada de lápiz 13">
                  <a:extLst>
                    <a:ext uri="{FF2B5EF4-FFF2-40B4-BE49-F238E27FC236}">
                      <a16:creationId xmlns:a16="http://schemas.microsoft.com/office/drawing/2014/main" id="{8BDECDF0-6819-4DFF-9C60-B56D83E49F59}"/>
                    </a:ext>
                  </a:extLst>
                </p:cNvPr>
                <p:cNvPicPr/>
                <p:nvPr/>
              </p:nvPicPr>
              <p:blipFill>
                <a:blip r:embed="rId18"/>
                <a:stretch>
                  <a:fillRect/>
                </a:stretch>
              </p:blipFill>
              <p:spPr>
                <a:xfrm>
                  <a:off x="8476920" y="1710600"/>
                  <a:ext cx="8067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Entrada de lápiz 14">
                  <a:extLst>
                    <a:ext uri="{FF2B5EF4-FFF2-40B4-BE49-F238E27FC236}">
                      <a16:creationId xmlns:a16="http://schemas.microsoft.com/office/drawing/2014/main" id="{BA489847-BE57-41DB-BDCC-D8B4A7A93F84}"/>
                    </a:ext>
                  </a:extLst>
                </p14:cNvPr>
                <p14:cNvContentPartPr/>
                <p14:nvPr/>
              </p14:nvContentPartPr>
              <p14:xfrm>
                <a:off x="9301320" y="1535280"/>
                <a:ext cx="350640" cy="561240"/>
              </p14:xfrm>
            </p:contentPart>
          </mc:Choice>
          <mc:Fallback>
            <p:pic>
              <p:nvPicPr>
                <p:cNvPr id="15" name="Entrada de lápiz 14">
                  <a:extLst>
                    <a:ext uri="{FF2B5EF4-FFF2-40B4-BE49-F238E27FC236}">
                      <a16:creationId xmlns:a16="http://schemas.microsoft.com/office/drawing/2014/main" id="{BA489847-BE57-41DB-BDCC-D8B4A7A93F84}"/>
                    </a:ext>
                  </a:extLst>
                </p:cNvPr>
                <p:cNvPicPr/>
                <p:nvPr/>
              </p:nvPicPr>
              <p:blipFill>
                <a:blip r:embed="rId20"/>
                <a:stretch>
                  <a:fillRect/>
                </a:stretch>
              </p:blipFill>
              <p:spPr>
                <a:xfrm>
                  <a:off x="9292320" y="1526640"/>
                  <a:ext cx="368280" cy="578880"/>
                </a:xfrm>
                <a:prstGeom prst="rect">
                  <a:avLst/>
                </a:prstGeom>
              </p:spPr>
            </p:pic>
          </mc:Fallback>
        </mc:AlternateContent>
      </p:grpSp>
    </p:spTree>
    <p:extLst>
      <p:ext uri="{BB962C8B-B14F-4D97-AF65-F5344CB8AC3E}">
        <p14:creationId xmlns:p14="http://schemas.microsoft.com/office/powerpoint/2010/main" val="13481376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5C2488E-7435-4F47-88DE-5C21B4EDEE58}"/>
              </a:ext>
            </a:extLst>
          </p:cNvPr>
          <p:cNvSpPr>
            <a:spLocks noGrp="1"/>
          </p:cNvSpPr>
          <p:nvPr>
            <p:ph type="title"/>
          </p:nvPr>
        </p:nvSpPr>
        <p:spPr>
          <a:xfrm>
            <a:off x="609600" y="274638"/>
            <a:ext cx="10972800" cy="693028"/>
          </a:xfrm>
        </p:spPr>
        <p:txBody>
          <a:bodyPr/>
          <a:lstStyle/>
          <a:p>
            <a:r>
              <a:rPr lang="es-EC"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CONCLUSIONES</a:t>
            </a:r>
            <a:endParaRPr lang="en-US" dirty="0"/>
          </a:p>
        </p:txBody>
      </p:sp>
      <p:sp>
        <p:nvSpPr>
          <p:cNvPr id="4" name="Marcador de contenido 1">
            <a:extLst>
              <a:ext uri="{FF2B5EF4-FFF2-40B4-BE49-F238E27FC236}">
                <a16:creationId xmlns:a16="http://schemas.microsoft.com/office/drawing/2014/main" id="{7E11E0D2-EDC0-434F-B140-FC22BDC1FDE4}"/>
              </a:ext>
            </a:extLst>
          </p:cNvPr>
          <p:cNvSpPr txBox="1">
            <a:spLocks/>
          </p:cNvSpPr>
          <p:nvPr/>
        </p:nvSpPr>
        <p:spPr>
          <a:xfrm>
            <a:off x="609600" y="1087120"/>
            <a:ext cx="10972800" cy="1727200"/>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algn="just">
              <a:buFont typeface="Wingdings" panose="05000000000000000000" pitchFamily="2" charset="2"/>
              <a:buChar char="Ø"/>
            </a:pPr>
            <a:r>
              <a:rPr lang="es-ES" dirty="0">
                <a:solidFill>
                  <a:schemeClr val="tx1"/>
                </a:solidFill>
              </a:rPr>
              <a:t>El modelo puede ser entrenado nuevamente con la extracción de nuevas aplicaciones de la tienda de Google Play de acuerdo las descripciones que cada desarrollador coloque en las aplicaciones ya que se identificó que la mayor cantidad de aplicaciones en su descripción no coincidían con argumentos consistentes que describan alguna discapacidad por lo que se concluye que no se desarrolla aplicaciones en gran cantidad enfocadas a personas con discapacidad.</a:t>
            </a:r>
            <a:endParaRPr lang="en-US" dirty="0">
              <a:solidFill>
                <a:schemeClr val="tx1"/>
              </a:solidFill>
            </a:endParaRPr>
          </a:p>
          <a:p>
            <a:pPr marL="0" indent="0">
              <a:buFontTx/>
              <a:buNone/>
            </a:pPr>
            <a:endParaRPr lang="en-US" kern="0" dirty="0">
              <a:solidFill>
                <a:schemeClr val="tx1"/>
              </a:solidFill>
            </a:endParaRPr>
          </a:p>
        </p:txBody>
      </p:sp>
      <p:sp>
        <p:nvSpPr>
          <p:cNvPr id="5" name="Marcador de contenido 1">
            <a:extLst>
              <a:ext uri="{FF2B5EF4-FFF2-40B4-BE49-F238E27FC236}">
                <a16:creationId xmlns:a16="http://schemas.microsoft.com/office/drawing/2014/main" id="{95316E17-198A-40EE-89B4-15FA49466943}"/>
              </a:ext>
            </a:extLst>
          </p:cNvPr>
          <p:cNvSpPr txBox="1">
            <a:spLocks/>
          </p:cNvSpPr>
          <p:nvPr/>
        </p:nvSpPr>
        <p:spPr>
          <a:xfrm>
            <a:off x="518160" y="3942080"/>
            <a:ext cx="10972800" cy="1727200"/>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algn="just">
              <a:buFont typeface="Wingdings" panose="05000000000000000000" pitchFamily="2" charset="2"/>
              <a:buChar char="Ø"/>
            </a:pPr>
            <a:r>
              <a:rPr lang="es-ES" dirty="0">
                <a:solidFill>
                  <a:schemeClr val="tx1"/>
                </a:solidFill>
              </a:rPr>
              <a:t>El modelo de máquina de vector de soporte lineal realizó una clasificación del 70 % obteniendo los mejores resultados en la clasificación de las discapacidades : visual, auditiva, psicosocial, que fueron las aplicaciones que en su mayoría fueron identificadas en el proceso </a:t>
            </a:r>
            <a:r>
              <a:rPr lang="en-US" dirty="0">
                <a:solidFill>
                  <a:schemeClr val="tx1"/>
                </a:solidFill>
              </a:rPr>
              <a:t>de </a:t>
            </a:r>
            <a:r>
              <a:rPr lang="en-US" dirty="0" err="1">
                <a:solidFill>
                  <a:schemeClr val="tx1"/>
                </a:solidFill>
              </a:rPr>
              <a:t>etiquetado</a:t>
            </a:r>
            <a:r>
              <a:rPr lang="en-US" dirty="0">
                <a:solidFill>
                  <a:schemeClr val="tx1"/>
                </a:solidFill>
              </a:rPr>
              <a:t>.</a:t>
            </a:r>
          </a:p>
          <a:p>
            <a:pPr marL="0" indent="0">
              <a:buFontTx/>
              <a:buNone/>
            </a:pPr>
            <a:endParaRPr lang="en-US" kern="0" dirty="0">
              <a:solidFill>
                <a:schemeClr val="tx1"/>
              </a:solidFill>
            </a:endParaRPr>
          </a:p>
        </p:txBody>
      </p:sp>
    </p:spTree>
    <p:extLst>
      <p:ext uri="{BB962C8B-B14F-4D97-AF65-F5344CB8AC3E}">
        <p14:creationId xmlns:p14="http://schemas.microsoft.com/office/powerpoint/2010/main" val="1908069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5C2488E-7435-4F47-88DE-5C21B4EDEE58}"/>
              </a:ext>
            </a:extLst>
          </p:cNvPr>
          <p:cNvSpPr>
            <a:spLocks noGrp="1"/>
          </p:cNvSpPr>
          <p:nvPr>
            <p:ph type="title"/>
          </p:nvPr>
        </p:nvSpPr>
        <p:spPr>
          <a:xfrm>
            <a:off x="609600" y="274638"/>
            <a:ext cx="10972800" cy="693028"/>
          </a:xfrm>
        </p:spPr>
        <p:txBody>
          <a:bodyPr/>
          <a:lstStyle/>
          <a:p>
            <a:r>
              <a:rPr lang="es-EC"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TRABAJOS FUTUROS</a:t>
            </a:r>
            <a:endParaRPr lang="en-US" dirty="0"/>
          </a:p>
        </p:txBody>
      </p:sp>
      <p:sp>
        <p:nvSpPr>
          <p:cNvPr id="9" name="Marcador de contenido 1">
            <a:extLst>
              <a:ext uri="{FF2B5EF4-FFF2-40B4-BE49-F238E27FC236}">
                <a16:creationId xmlns:a16="http://schemas.microsoft.com/office/drawing/2014/main" id="{1A80E1F7-9E5A-4FB8-AE08-9EF97214329B}"/>
              </a:ext>
            </a:extLst>
          </p:cNvPr>
          <p:cNvSpPr txBox="1">
            <a:spLocks/>
          </p:cNvSpPr>
          <p:nvPr/>
        </p:nvSpPr>
        <p:spPr>
          <a:xfrm>
            <a:off x="1656080" y="1445186"/>
            <a:ext cx="9712960" cy="1727200"/>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algn="just">
              <a:buFont typeface="Wingdings" panose="05000000000000000000" pitchFamily="2" charset="2"/>
              <a:buChar char="Ø"/>
            </a:pPr>
            <a:r>
              <a:rPr lang="es-ES" dirty="0">
                <a:solidFill>
                  <a:schemeClr val="tx1"/>
                </a:solidFill>
              </a:rPr>
              <a:t>El proceso realizado para la selección de aplicaciones móviles para personas con discapacidad puede ser llevada a cabo para aplicaciones desarrolladas bajo el sistema operativo iOS y poder identificar si Google Play o App Store generan más aplicaciones inclusivas.</a:t>
            </a:r>
            <a:endParaRPr lang="en-US" dirty="0">
              <a:solidFill>
                <a:schemeClr val="tx1"/>
              </a:solidFill>
            </a:endParaRPr>
          </a:p>
          <a:p>
            <a:pPr>
              <a:buFont typeface="Wingdings" panose="05000000000000000000" pitchFamily="2" charset="2"/>
              <a:buChar char="Ø"/>
            </a:pPr>
            <a:endParaRPr lang="en-US" kern="0" dirty="0">
              <a:solidFill>
                <a:schemeClr val="tx1"/>
              </a:solidFill>
            </a:endParaRPr>
          </a:p>
        </p:txBody>
      </p:sp>
      <p:sp>
        <p:nvSpPr>
          <p:cNvPr id="10" name="Marcador de contenido 1">
            <a:extLst>
              <a:ext uri="{FF2B5EF4-FFF2-40B4-BE49-F238E27FC236}">
                <a16:creationId xmlns:a16="http://schemas.microsoft.com/office/drawing/2014/main" id="{72B12BB6-B35A-44E0-B091-4AEE1257DD91}"/>
              </a:ext>
            </a:extLst>
          </p:cNvPr>
          <p:cNvSpPr txBox="1">
            <a:spLocks/>
          </p:cNvSpPr>
          <p:nvPr/>
        </p:nvSpPr>
        <p:spPr>
          <a:xfrm>
            <a:off x="1656080" y="3613666"/>
            <a:ext cx="9784080" cy="1727200"/>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algn="just">
              <a:buFont typeface="Wingdings" panose="05000000000000000000" pitchFamily="2" charset="2"/>
              <a:buChar char="Ø"/>
            </a:pPr>
            <a:r>
              <a:rPr lang="es-ES" dirty="0">
                <a:solidFill>
                  <a:schemeClr val="tx1"/>
                </a:solidFill>
              </a:rPr>
              <a:t>Con el proceso de la selección de palabras claves en español, se puede aplicar el mismo proceso para palabras claves en inglés y validar los resultados aplicando el modelo Máquina de vector de soporte lineal y evaluar los resultados</a:t>
            </a:r>
            <a:endParaRPr lang="en-US" dirty="0">
              <a:solidFill>
                <a:schemeClr val="tx1"/>
              </a:solidFill>
            </a:endParaRPr>
          </a:p>
          <a:p>
            <a:pPr>
              <a:buFont typeface="Wingdings" panose="05000000000000000000" pitchFamily="2" charset="2"/>
              <a:buChar char="Ø"/>
            </a:pPr>
            <a:endParaRPr lang="en-US" kern="0" dirty="0">
              <a:solidFill>
                <a:schemeClr val="tx1"/>
              </a:solidFill>
            </a:endParaRPr>
          </a:p>
        </p:txBody>
      </p:sp>
    </p:spTree>
    <p:extLst>
      <p:ext uri="{BB962C8B-B14F-4D97-AF65-F5344CB8AC3E}">
        <p14:creationId xmlns:p14="http://schemas.microsoft.com/office/powerpoint/2010/main" val="8529385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C3D8A375-5E2E-4DD3-A46D-6ED67AF688E4}"/>
              </a:ext>
            </a:extLst>
          </p:cNvPr>
          <p:cNvGraphicFramePr>
            <a:graphicFrameLocks noGrp="1"/>
          </p:cNvGraphicFramePr>
          <p:nvPr>
            <p:ph idx="1"/>
            <p:extLst>
              <p:ext uri="{D42A27DB-BD31-4B8C-83A1-F6EECF244321}">
                <p14:modId xmlns:p14="http://schemas.microsoft.com/office/powerpoint/2010/main" val="2611694096"/>
              </p:ext>
            </p:extLst>
          </p:nvPr>
        </p:nvGraphicFramePr>
        <p:xfrm>
          <a:off x="405413" y="1058662"/>
          <a:ext cx="10972800" cy="4889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B8DB9591-3B0A-4BA6-9B8A-0DACAB077DA1}"/>
              </a:ext>
            </a:extLst>
          </p:cNvPr>
          <p:cNvSpPr txBox="1"/>
          <p:nvPr/>
        </p:nvSpPr>
        <p:spPr>
          <a:xfrm>
            <a:off x="10316740" y="165202"/>
            <a:ext cx="6094520" cy="369332"/>
          </a:xfrm>
          <a:prstGeom prst="rect">
            <a:avLst/>
          </a:prstGeom>
          <a:noFill/>
        </p:spPr>
        <p:txBody>
          <a:bodyPr wrap="square">
            <a:spAutoFit/>
          </a:bodyPr>
          <a:lstStyle/>
          <a:p>
            <a:r>
              <a:rPr lang="es-EC"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CONTENIDO</a:t>
            </a:r>
            <a:endParaRPr lang="en-US" dirty="0"/>
          </a:p>
        </p:txBody>
      </p:sp>
    </p:spTree>
    <p:extLst>
      <p:ext uri="{BB962C8B-B14F-4D97-AF65-F5344CB8AC3E}">
        <p14:creationId xmlns:p14="http://schemas.microsoft.com/office/powerpoint/2010/main" val="299429051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OMETRÍA, ARTE Y BELLEZA - ppt descargar">
            <a:extLst>
              <a:ext uri="{FF2B5EF4-FFF2-40B4-BE49-F238E27FC236}">
                <a16:creationId xmlns:a16="http://schemas.microsoft.com/office/drawing/2014/main" id="{BC9973EB-85A2-421B-8C35-C0EAEDDE80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52"/>
          <a:stretch/>
        </p:blipFill>
        <p:spPr bwMode="auto">
          <a:xfrm>
            <a:off x="3435659" y="1056442"/>
            <a:ext cx="4918229" cy="4573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82087"/>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37" name="Entrada de lápiz 36">
                <a:extLst>
                  <a:ext uri="{FF2B5EF4-FFF2-40B4-BE49-F238E27FC236}">
                    <a16:creationId xmlns:a16="http://schemas.microsoft.com/office/drawing/2014/main" id="{E9E0C4C9-3B4B-4F63-95C5-C23A4277820B}"/>
                  </a:ext>
                </a:extLst>
              </p14:cNvPr>
              <p14:cNvContentPartPr/>
              <p14:nvPr/>
            </p14:nvContentPartPr>
            <p14:xfrm>
              <a:off x="843120" y="2529600"/>
              <a:ext cx="152280" cy="290880"/>
            </p14:xfrm>
          </p:contentPart>
        </mc:Choice>
        <mc:Fallback>
          <p:pic>
            <p:nvPicPr>
              <p:cNvPr id="37" name="Entrada de lápiz 36">
                <a:extLst>
                  <a:ext uri="{FF2B5EF4-FFF2-40B4-BE49-F238E27FC236}">
                    <a16:creationId xmlns:a16="http://schemas.microsoft.com/office/drawing/2014/main" id="{E9E0C4C9-3B4B-4F63-95C5-C23A4277820B}"/>
                  </a:ext>
                </a:extLst>
              </p:cNvPr>
              <p:cNvPicPr/>
              <p:nvPr/>
            </p:nvPicPr>
            <p:blipFill>
              <a:blip r:embed="rId3"/>
              <a:stretch>
                <a:fillRect/>
              </a:stretch>
            </p:blipFill>
            <p:spPr>
              <a:xfrm>
                <a:off x="834480" y="2520960"/>
                <a:ext cx="16992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3" name="Entrada de lápiz 42">
                <a:extLst>
                  <a:ext uri="{FF2B5EF4-FFF2-40B4-BE49-F238E27FC236}">
                    <a16:creationId xmlns:a16="http://schemas.microsoft.com/office/drawing/2014/main" id="{64268419-D4AC-4EED-B150-FEA3A5358EAF}"/>
                  </a:ext>
                </a:extLst>
              </p14:cNvPr>
              <p14:cNvContentPartPr/>
              <p14:nvPr/>
            </p14:nvContentPartPr>
            <p14:xfrm>
              <a:off x="200520" y="993840"/>
              <a:ext cx="393120" cy="1809000"/>
            </p14:xfrm>
          </p:contentPart>
        </mc:Choice>
        <mc:Fallback>
          <p:pic>
            <p:nvPicPr>
              <p:cNvPr id="43" name="Entrada de lápiz 42">
                <a:extLst>
                  <a:ext uri="{FF2B5EF4-FFF2-40B4-BE49-F238E27FC236}">
                    <a16:creationId xmlns:a16="http://schemas.microsoft.com/office/drawing/2014/main" id="{64268419-D4AC-4EED-B150-FEA3A5358EAF}"/>
                  </a:ext>
                </a:extLst>
              </p:cNvPr>
              <p:cNvPicPr/>
              <p:nvPr/>
            </p:nvPicPr>
            <p:blipFill>
              <a:blip r:embed="rId5"/>
              <a:stretch>
                <a:fillRect/>
              </a:stretch>
            </p:blipFill>
            <p:spPr>
              <a:xfrm>
                <a:off x="191520" y="985200"/>
                <a:ext cx="410760" cy="1826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3" name="Entrada de lápiz 72">
                <a:extLst>
                  <a:ext uri="{FF2B5EF4-FFF2-40B4-BE49-F238E27FC236}">
                    <a16:creationId xmlns:a16="http://schemas.microsoft.com/office/drawing/2014/main" id="{0A27EFA5-3983-469A-94C8-E5B15B0E7FA9}"/>
                  </a:ext>
                </a:extLst>
              </p14:cNvPr>
              <p14:cNvContentPartPr/>
              <p14:nvPr/>
            </p14:nvContentPartPr>
            <p14:xfrm>
              <a:off x="1303200" y="1858560"/>
              <a:ext cx="393120" cy="78840"/>
            </p14:xfrm>
          </p:contentPart>
        </mc:Choice>
        <mc:Fallback>
          <p:pic>
            <p:nvPicPr>
              <p:cNvPr id="73" name="Entrada de lápiz 72">
                <a:extLst>
                  <a:ext uri="{FF2B5EF4-FFF2-40B4-BE49-F238E27FC236}">
                    <a16:creationId xmlns:a16="http://schemas.microsoft.com/office/drawing/2014/main" id="{0A27EFA5-3983-469A-94C8-E5B15B0E7FA9}"/>
                  </a:ext>
                </a:extLst>
              </p:cNvPr>
              <p:cNvPicPr/>
              <p:nvPr/>
            </p:nvPicPr>
            <p:blipFill>
              <a:blip r:embed="rId7"/>
              <a:stretch>
                <a:fillRect/>
              </a:stretch>
            </p:blipFill>
            <p:spPr>
              <a:xfrm>
                <a:off x="1294200" y="1849560"/>
                <a:ext cx="4107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8" name="Entrada de lápiz 107">
                <a:extLst>
                  <a:ext uri="{FF2B5EF4-FFF2-40B4-BE49-F238E27FC236}">
                    <a16:creationId xmlns:a16="http://schemas.microsoft.com/office/drawing/2014/main" id="{1E6E1382-5239-4926-8E93-A390115F10B0}"/>
                  </a:ext>
                </a:extLst>
              </p14:cNvPr>
              <p14:cNvContentPartPr/>
              <p14:nvPr/>
            </p14:nvContentPartPr>
            <p14:xfrm>
              <a:off x="874800" y="2360760"/>
              <a:ext cx="411480" cy="107280"/>
            </p14:xfrm>
          </p:contentPart>
        </mc:Choice>
        <mc:Fallback>
          <p:pic>
            <p:nvPicPr>
              <p:cNvPr id="108" name="Entrada de lápiz 107">
                <a:extLst>
                  <a:ext uri="{FF2B5EF4-FFF2-40B4-BE49-F238E27FC236}">
                    <a16:creationId xmlns:a16="http://schemas.microsoft.com/office/drawing/2014/main" id="{1E6E1382-5239-4926-8E93-A390115F10B0}"/>
                  </a:ext>
                </a:extLst>
              </p:cNvPr>
              <p:cNvPicPr/>
              <p:nvPr/>
            </p:nvPicPr>
            <p:blipFill>
              <a:blip r:embed="rId9"/>
              <a:stretch>
                <a:fillRect/>
              </a:stretch>
            </p:blipFill>
            <p:spPr>
              <a:xfrm>
                <a:off x="865800" y="2352120"/>
                <a:ext cx="4291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26" name="Entrada de lápiz 225">
                <a:extLst>
                  <a:ext uri="{FF2B5EF4-FFF2-40B4-BE49-F238E27FC236}">
                    <a16:creationId xmlns:a16="http://schemas.microsoft.com/office/drawing/2014/main" id="{3C2196A7-D969-4098-AA12-E0C0A8FA38D4}"/>
                  </a:ext>
                </a:extLst>
              </p14:cNvPr>
              <p14:cNvContentPartPr/>
              <p14:nvPr/>
            </p14:nvContentPartPr>
            <p14:xfrm>
              <a:off x="5242320" y="2853240"/>
              <a:ext cx="3114720" cy="1038960"/>
            </p14:xfrm>
          </p:contentPart>
        </mc:Choice>
        <mc:Fallback>
          <p:pic>
            <p:nvPicPr>
              <p:cNvPr id="226" name="Entrada de lápiz 225">
                <a:extLst>
                  <a:ext uri="{FF2B5EF4-FFF2-40B4-BE49-F238E27FC236}">
                    <a16:creationId xmlns:a16="http://schemas.microsoft.com/office/drawing/2014/main" id="{3C2196A7-D969-4098-AA12-E0C0A8FA38D4}"/>
                  </a:ext>
                </a:extLst>
              </p:cNvPr>
              <p:cNvPicPr/>
              <p:nvPr/>
            </p:nvPicPr>
            <p:blipFill>
              <a:blip r:embed="rId11"/>
              <a:stretch>
                <a:fillRect/>
              </a:stretch>
            </p:blipFill>
            <p:spPr>
              <a:xfrm>
                <a:off x="5233680" y="2844600"/>
                <a:ext cx="3132360" cy="1056600"/>
              </a:xfrm>
              <a:prstGeom prst="rect">
                <a:avLst/>
              </a:prstGeom>
            </p:spPr>
          </p:pic>
        </mc:Fallback>
      </mc:AlternateContent>
      <p:grpSp>
        <p:nvGrpSpPr>
          <p:cNvPr id="494" name="Grupo 493">
            <a:extLst>
              <a:ext uri="{FF2B5EF4-FFF2-40B4-BE49-F238E27FC236}">
                <a16:creationId xmlns:a16="http://schemas.microsoft.com/office/drawing/2014/main" id="{478705DF-94E6-41B6-933D-513CF0AEE9B2}"/>
              </a:ext>
            </a:extLst>
          </p:cNvPr>
          <p:cNvGrpSpPr/>
          <p:nvPr/>
        </p:nvGrpSpPr>
        <p:grpSpPr>
          <a:xfrm>
            <a:off x="217800" y="504960"/>
            <a:ext cx="11841480" cy="4977720"/>
            <a:chOff x="217800" y="504960"/>
            <a:chExt cx="11841480" cy="4977720"/>
          </a:xfrm>
        </p:grpSpPr>
        <mc:AlternateContent xmlns:mc="http://schemas.openxmlformats.org/markup-compatibility/2006">
          <mc:Choice xmlns:p14="http://schemas.microsoft.com/office/powerpoint/2010/main" Requires="p14">
            <p:contentPart p14:bwMode="auto" r:id="rId12">
              <p14:nvContentPartPr>
                <p14:cNvPr id="286" name="Entrada de lápiz 285">
                  <a:extLst>
                    <a:ext uri="{FF2B5EF4-FFF2-40B4-BE49-F238E27FC236}">
                      <a16:creationId xmlns:a16="http://schemas.microsoft.com/office/drawing/2014/main" id="{23E3C886-F340-477B-AFEE-39FE52EB2B70}"/>
                    </a:ext>
                  </a:extLst>
                </p14:cNvPr>
                <p14:cNvContentPartPr/>
                <p14:nvPr/>
              </p14:nvContentPartPr>
              <p14:xfrm>
                <a:off x="8907840" y="590640"/>
                <a:ext cx="91080" cy="1972080"/>
              </p14:xfrm>
            </p:contentPart>
          </mc:Choice>
          <mc:Fallback>
            <p:pic>
              <p:nvPicPr>
                <p:cNvPr id="286" name="Entrada de lápiz 285">
                  <a:extLst>
                    <a:ext uri="{FF2B5EF4-FFF2-40B4-BE49-F238E27FC236}">
                      <a16:creationId xmlns:a16="http://schemas.microsoft.com/office/drawing/2014/main" id="{23E3C886-F340-477B-AFEE-39FE52EB2B70}"/>
                    </a:ext>
                  </a:extLst>
                </p:cNvPr>
                <p:cNvPicPr/>
                <p:nvPr/>
              </p:nvPicPr>
              <p:blipFill>
                <a:blip r:embed="rId13"/>
                <a:stretch>
                  <a:fillRect/>
                </a:stretch>
              </p:blipFill>
              <p:spPr>
                <a:xfrm>
                  <a:off x="8898840" y="581640"/>
                  <a:ext cx="108720" cy="1989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87" name="Entrada de lápiz 286">
                  <a:extLst>
                    <a:ext uri="{FF2B5EF4-FFF2-40B4-BE49-F238E27FC236}">
                      <a16:creationId xmlns:a16="http://schemas.microsoft.com/office/drawing/2014/main" id="{B5EE1BAD-07C9-4A12-9F8F-1D84B319458E}"/>
                    </a:ext>
                  </a:extLst>
                </p14:cNvPr>
                <p14:cNvContentPartPr/>
                <p14:nvPr/>
              </p14:nvContentPartPr>
              <p14:xfrm>
                <a:off x="8928000" y="2600520"/>
                <a:ext cx="356040" cy="423720"/>
              </p14:xfrm>
            </p:contentPart>
          </mc:Choice>
          <mc:Fallback>
            <p:pic>
              <p:nvPicPr>
                <p:cNvPr id="287" name="Entrada de lápiz 286">
                  <a:extLst>
                    <a:ext uri="{FF2B5EF4-FFF2-40B4-BE49-F238E27FC236}">
                      <a16:creationId xmlns:a16="http://schemas.microsoft.com/office/drawing/2014/main" id="{B5EE1BAD-07C9-4A12-9F8F-1D84B319458E}"/>
                    </a:ext>
                  </a:extLst>
                </p:cNvPr>
                <p:cNvPicPr/>
                <p:nvPr/>
              </p:nvPicPr>
              <p:blipFill>
                <a:blip r:embed="rId15"/>
                <a:stretch>
                  <a:fillRect/>
                </a:stretch>
              </p:blipFill>
              <p:spPr>
                <a:xfrm>
                  <a:off x="8919360" y="2591880"/>
                  <a:ext cx="373680" cy="441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88" name="Entrada de lápiz 287">
                  <a:extLst>
                    <a:ext uri="{FF2B5EF4-FFF2-40B4-BE49-F238E27FC236}">
                      <a16:creationId xmlns:a16="http://schemas.microsoft.com/office/drawing/2014/main" id="{EC3C1D49-FE40-4C48-903D-DB6A5DD25281}"/>
                    </a:ext>
                  </a:extLst>
                </p14:cNvPr>
                <p14:cNvContentPartPr/>
                <p14:nvPr/>
              </p14:nvContentPartPr>
              <p14:xfrm>
                <a:off x="9087120" y="3067080"/>
                <a:ext cx="104040" cy="1719000"/>
              </p14:xfrm>
            </p:contentPart>
          </mc:Choice>
          <mc:Fallback>
            <p:pic>
              <p:nvPicPr>
                <p:cNvPr id="288" name="Entrada de lápiz 287">
                  <a:extLst>
                    <a:ext uri="{FF2B5EF4-FFF2-40B4-BE49-F238E27FC236}">
                      <a16:creationId xmlns:a16="http://schemas.microsoft.com/office/drawing/2014/main" id="{EC3C1D49-FE40-4C48-903D-DB6A5DD25281}"/>
                    </a:ext>
                  </a:extLst>
                </p:cNvPr>
                <p:cNvPicPr/>
                <p:nvPr/>
              </p:nvPicPr>
              <p:blipFill>
                <a:blip r:embed="rId17"/>
                <a:stretch>
                  <a:fillRect/>
                </a:stretch>
              </p:blipFill>
              <p:spPr>
                <a:xfrm>
                  <a:off x="9078120" y="3058080"/>
                  <a:ext cx="121680" cy="1736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97" name="Entrada de lápiz 296">
                  <a:extLst>
                    <a:ext uri="{FF2B5EF4-FFF2-40B4-BE49-F238E27FC236}">
                      <a16:creationId xmlns:a16="http://schemas.microsoft.com/office/drawing/2014/main" id="{4BD9D10B-80A8-4422-9851-5E98F257101E}"/>
                    </a:ext>
                  </a:extLst>
                </p14:cNvPr>
                <p14:cNvContentPartPr/>
                <p14:nvPr/>
              </p14:nvContentPartPr>
              <p14:xfrm>
                <a:off x="1504800" y="819240"/>
                <a:ext cx="7703640" cy="201600"/>
              </p14:xfrm>
            </p:contentPart>
          </mc:Choice>
          <mc:Fallback>
            <p:pic>
              <p:nvPicPr>
                <p:cNvPr id="297" name="Entrada de lápiz 296">
                  <a:extLst>
                    <a:ext uri="{FF2B5EF4-FFF2-40B4-BE49-F238E27FC236}">
                      <a16:creationId xmlns:a16="http://schemas.microsoft.com/office/drawing/2014/main" id="{4BD9D10B-80A8-4422-9851-5E98F257101E}"/>
                    </a:ext>
                  </a:extLst>
                </p:cNvPr>
                <p:cNvPicPr/>
                <p:nvPr/>
              </p:nvPicPr>
              <p:blipFill>
                <a:blip r:embed="rId19"/>
                <a:stretch>
                  <a:fillRect/>
                </a:stretch>
              </p:blipFill>
              <p:spPr>
                <a:xfrm>
                  <a:off x="1496160" y="810240"/>
                  <a:ext cx="77212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98" name="Entrada de lápiz 297">
                  <a:extLst>
                    <a:ext uri="{FF2B5EF4-FFF2-40B4-BE49-F238E27FC236}">
                      <a16:creationId xmlns:a16="http://schemas.microsoft.com/office/drawing/2014/main" id="{A2C69DB1-0B50-4177-A211-99FF3E9DDFCF}"/>
                    </a:ext>
                  </a:extLst>
                </p14:cNvPr>
                <p14:cNvContentPartPr/>
                <p14:nvPr/>
              </p14:nvContentPartPr>
              <p14:xfrm>
                <a:off x="9151200" y="834720"/>
                <a:ext cx="237600" cy="321480"/>
              </p14:xfrm>
            </p:contentPart>
          </mc:Choice>
          <mc:Fallback>
            <p:pic>
              <p:nvPicPr>
                <p:cNvPr id="298" name="Entrada de lápiz 297">
                  <a:extLst>
                    <a:ext uri="{FF2B5EF4-FFF2-40B4-BE49-F238E27FC236}">
                      <a16:creationId xmlns:a16="http://schemas.microsoft.com/office/drawing/2014/main" id="{A2C69DB1-0B50-4177-A211-99FF3E9DDFCF}"/>
                    </a:ext>
                  </a:extLst>
                </p:cNvPr>
                <p:cNvPicPr/>
                <p:nvPr/>
              </p:nvPicPr>
              <p:blipFill>
                <a:blip r:embed="rId21"/>
                <a:stretch>
                  <a:fillRect/>
                </a:stretch>
              </p:blipFill>
              <p:spPr>
                <a:xfrm>
                  <a:off x="9142200" y="825720"/>
                  <a:ext cx="25524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37" name="Entrada de lápiz 336">
                  <a:extLst>
                    <a:ext uri="{FF2B5EF4-FFF2-40B4-BE49-F238E27FC236}">
                      <a16:creationId xmlns:a16="http://schemas.microsoft.com/office/drawing/2014/main" id="{FB7C9155-3149-4A0E-9D18-CFB452AB5909}"/>
                    </a:ext>
                  </a:extLst>
                </p14:cNvPr>
                <p14:cNvContentPartPr/>
                <p14:nvPr/>
              </p14:nvContentPartPr>
              <p14:xfrm>
                <a:off x="9769320" y="504960"/>
                <a:ext cx="1769760" cy="2431800"/>
              </p14:xfrm>
            </p:contentPart>
          </mc:Choice>
          <mc:Fallback>
            <p:pic>
              <p:nvPicPr>
                <p:cNvPr id="337" name="Entrada de lápiz 336">
                  <a:extLst>
                    <a:ext uri="{FF2B5EF4-FFF2-40B4-BE49-F238E27FC236}">
                      <a16:creationId xmlns:a16="http://schemas.microsoft.com/office/drawing/2014/main" id="{FB7C9155-3149-4A0E-9D18-CFB452AB5909}"/>
                    </a:ext>
                  </a:extLst>
                </p:cNvPr>
                <p:cNvPicPr/>
                <p:nvPr/>
              </p:nvPicPr>
              <p:blipFill>
                <a:blip r:embed="rId23"/>
                <a:stretch>
                  <a:fillRect/>
                </a:stretch>
              </p:blipFill>
              <p:spPr>
                <a:xfrm>
                  <a:off x="9760680" y="495960"/>
                  <a:ext cx="1787400" cy="2449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38" name="Entrada de lápiz 337">
                  <a:extLst>
                    <a:ext uri="{FF2B5EF4-FFF2-40B4-BE49-F238E27FC236}">
                      <a16:creationId xmlns:a16="http://schemas.microsoft.com/office/drawing/2014/main" id="{51207D59-7EFD-4C3A-B218-5ED97E7EADF2}"/>
                    </a:ext>
                  </a:extLst>
                </p14:cNvPr>
                <p14:cNvContentPartPr/>
                <p14:nvPr/>
              </p14:nvContentPartPr>
              <p14:xfrm>
                <a:off x="11683800" y="1086720"/>
                <a:ext cx="375480" cy="1126440"/>
              </p14:xfrm>
            </p:contentPart>
          </mc:Choice>
          <mc:Fallback>
            <p:pic>
              <p:nvPicPr>
                <p:cNvPr id="338" name="Entrada de lápiz 337">
                  <a:extLst>
                    <a:ext uri="{FF2B5EF4-FFF2-40B4-BE49-F238E27FC236}">
                      <a16:creationId xmlns:a16="http://schemas.microsoft.com/office/drawing/2014/main" id="{51207D59-7EFD-4C3A-B218-5ED97E7EADF2}"/>
                    </a:ext>
                  </a:extLst>
                </p:cNvPr>
                <p:cNvPicPr/>
                <p:nvPr/>
              </p:nvPicPr>
              <p:blipFill>
                <a:blip r:embed="rId25"/>
                <a:stretch>
                  <a:fillRect/>
                </a:stretch>
              </p:blipFill>
              <p:spPr>
                <a:xfrm>
                  <a:off x="11675160" y="1077720"/>
                  <a:ext cx="393120" cy="1144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39" name="Entrada de lápiz 338">
                  <a:extLst>
                    <a:ext uri="{FF2B5EF4-FFF2-40B4-BE49-F238E27FC236}">
                      <a16:creationId xmlns:a16="http://schemas.microsoft.com/office/drawing/2014/main" id="{E337EBA4-4EDD-44A5-8874-4E7AE6052271}"/>
                    </a:ext>
                  </a:extLst>
                </p14:cNvPr>
                <p14:cNvContentPartPr/>
                <p14:nvPr/>
              </p14:nvContentPartPr>
              <p14:xfrm>
                <a:off x="11539800" y="989160"/>
                <a:ext cx="361800" cy="1276560"/>
              </p14:xfrm>
            </p:contentPart>
          </mc:Choice>
          <mc:Fallback>
            <p:pic>
              <p:nvPicPr>
                <p:cNvPr id="339" name="Entrada de lápiz 338">
                  <a:extLst>
                    <a:ext uri="{FF2B5EF4-FFF2-40B4-BE49-F238E27FC236}">
                      <a16:creationId xmlns:a16="http://schemas.microsoft.com/office/drawing/2014/main" id="{E337EBA4-4EDD-44A5-8874-4E7AE6052271}"/>
                    </a:ext>
                  </a:extLst>
                </p:cNvPr>
                <p:cNvPicPr/>
                <p:nvPr/>
              </p:nvPicPr>
              <p:blipFill>
                <a:blip r:embed="rId27"/>
                <a:stretch>
                  <a:fillRect/>
                </a:stretch>
              </p:blipFill>
              <p:spPr>
                <a:xfrm>
                  <a:off x="11531160" y="980520"/>
                  <a:ext cx="379440" cy="1294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09" name="Entrada de lápiz 308">
                  <a:extLst>
                    <a:ext uri="{FF2B5EF4-FFF2-40B4-BE49-F238E27FC236}">
                      <a16:creationId xmlns:a16="http://schemas.microsoft.com/office/drawing/2014/main" id="{ED6F4BD0-0A54-4700-812C-CF353FF3C164}"/>
                    </a:ext>
                  </a:extLst>
                </p14:cNvPr>
                <p14:cNvContentPartPr/>
                <p14:nvPr/>
              </p14:nvContentPartPr>
              <p14:xfrm>
                <a:off x="10105920" y="778560"/>
                <a:ext cx="163440" cy="379440"/>
              </p14:xfrm>
            </p:contentPart>
          </mc:Choice>
          <mc:Fallback>
            <p:pic>
              <p:nvPicPr>
                <p:cNvPr id="309" name="Entrada de lápiz 308">
                  <a:extLst>
                    <a:ext uri="{FF2B5EF4-FFF2-40B4-BE49-F238E27FC236}">
                      <a16:creationId xmlns:a16="http://schemas.microsoft.com/office/drawing/2014/main" id="{ED6F4BD0-0A54-4700-812C-CF353FF3C164}"/>
                    </a:ext>
                  </a:extLst>
                </p:cNvPr>
                <p:cNvPicPr/>
                <p:nvPr/>
              </p:nvPicPr>
              <p:blipFill>
                <a:blip r:embed="rId29"/>
                <a:stretch>
                  <a:fillRect/>
                </a:stretch>
              </p:blipFill>
              <p:spPr>
                <a:xfrm>
                  <a:off x="10096920" y="769560"/>
                  <a:ext cx="181080" cy="397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10" name="Entrada de lápiz 309">
                  <a:extLst>
                    <a:ext uri="{FF2B5EF4-FFF2-40B4-BE49-F238E27FC236}">
                      <a16:creationId xmlns:a16="http://schemas.microsoft.com/office/drawing/2014/main" id="{2843E6DD-DCDE-4AA9-BEA2-F105B0BB66F0}"/>
                    </a:ext>
                  </a:extLst>
                </p14:cNvPr>
                <p14:cNvContentPartPr/>
                <p14:nvPr/>
              </p14:nvContentPartPr>
              <p14:xfrm>
                <a:off x="10575720" y="988800"/>
                <a:ext cx="14400" cy="156240"/>
              </p14:xfrm>
            </p:contentPart>
          </mc:Choice>
          <mc:Fallback>
            <p:pic>
              <p:nvPicPr>
                <p:cNvPr id="310" name="Entrada de lápiz 309">
                  <a:extLst>
                    <a:ext uri="{FF2B5EF4-FFF2-40B4-BE49-F238E27FC236}">
                      <a16:creationId xmlns:a16="http://schemas.microsoft.com/office/drawing/2014/main" id="{2843E6DD-DCDE-4AA9-BEA2-F105B0BB66F0}"/>
                    </a:ext>
                  </a:extLst>
                </p:cNvPr>
                <p:cNvPicPr/>
                <p:nvPr/>
              </p:nvPicPr>
              <p:blipFill>
                <a:blip r:embed="rId31"/>
                <a:stretch>
                  <a:fillRect/>
                </a:stretch>
              </p:blipFill>
              <p:spPr>
                <a:xfrm>
                  <a:off x="10566720" y="980160"/>
                  <a:ext cx="320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11" name="Entrada de lápiz 310">
                  <a:extLst>
                    <a:ext uri="{FF2B5EF4-FFF2-40B4-BE49-F238E27FC236}">
                      <a16:creationId xmlns:a16="http://schemas.microsoft.com/office/drawing/2014/main" id="{EB004C9E-EB74-4EE2-A3E5-34696B51C05F}"/>
                    </a:ext>
                  </a:extLst>
                </p14:cNvPr>
                <p14:cNvContentPartPr/>
                <p14:nvPr/>
              </p14:nvContentPartPr>
              <p14:xfrm>
                <a:off x="10582200" y="800520"/>
                <a:ext cx="15480" cy="40320"/>
              </p14:xfrm>
            </p:contentPart>
          </mc:Choice>
          <mc:Fallback>
            <p:pic>
              <p:nvPicPr>
                <p:cNvPr id="311" name="Entrada de lápiz 310">
                  <a:extLst>
                    <a:ext uri="{FF2B5EF4-FFF2-40B4-BE49-F238E27FC236}">
                      <a16:creationId xmlns:a16="http://schemas.microsoft.com/office/drawing/2014/main" id="{EB004C9E-EB74-4EE2-A3E5-34696B51C05F}"/>
                    </a:ext>
                  </a:extLst>
                </p:cNvPr>
                <p:cNvPicPr/>
                <p:nvPr/>
              </p:nvPicPr>
              <p:blipFill>
                <a:blip r:embed="rId33"/>
                <a:stretch>
                  <a:fillRect/>
                </a:stretch>
              </p:blipFill>
              <p:spPr>
                <a:xfrm>
                  <a:off x="10573200" y="791880"/>
                  <a:ext cx="331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12" name="Entrada de lápiz 311">
                  <a:extLst>
                    <a:ext uri="{FF2B5EF4-FFF2-40B4-BE49-F238E27FC236}">
                      <a16:creationId xmlns:a16="http://schemas.microsoft.com/office/drawing/2014/main" id="{AF3E66E9-6481-43C7-AC1C-A4414D707F5C}"/>
                    </a:ext>
                  </a:extLst>
                </p14:cNvPr>
                <p14:cNvContentPartPr/>
                <p14:nvPr/>
              </p14:nvContentPartPr>
              <p14:xfrm>
                <a:off x="10754640" y="664080"/>
                <a:ext cx="123480" cy="434880"/>
              </p14:xfrm>
            </p:contentPart>
          </mc:Choice>
          <mc:Fallback>
            <p:pic>
              <p:nvPicPr>
                <p:cNvPr id="312" name="Entrada de lápiz 311">
                  <a:extLst>
                    <a:ext uri="{FF2B5EF4-FFF2-40B4-BE49-F238E27FC236}">
                      <a16:creationId xmlns:a16="http://schemas.microsoft.com/office/drawing/2014/main" id="{AF3E66E9-6481-43C7-AC1C-A4414D707F5C}"/>
                    </a:ext>
                  </a:extLst>
                </p:cNvPr>
                <p:cNvPicPr/>
                <p:nvPr/>
              </p:nvPicPr>
              <p:blipFill>
                <a:blip r:embed="rId35"/>
                <a:stretch>
                  <a:fillRect/>
                </a:stretch>
              </p:blipFill>
              <p:spPr>
                <a:xfrm>
                  <a:off x="10746000" y="655440"/>
                  <a:ext cx="141120" cy="452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13" name="Entrada de lápiz 312">
                  <a:extLst>
                    <a:ext uri="{FF2B5EF4-FFF2-40B4-BE49-F238E27FC236}">
                      <a16:creationId xmlns:a16="http://schemas.microsoft.com/office/drawing/2014/main" id="{29FEB9B5-4E88-430F-85E0-ACC5D3FDD39C}"/>
                    </a:ext>
                  </a:extLst>
                </p14:cNvPr>
                <p14:cNvContentPartPr/>
                <p14:nvPr/>
              </p14:nvContentPartPr>
              <p14:xfrm>
                <a:off x="10843920" y="1159440"/>
                <a:ext cx="14040" cy="14400"/>
              </p14:xfrm>
            </p:contentPart>
          </mc:Choice>
          <mc:Fallback>
            <p:pic>
              <p:nvPicPr>
                <p:cNvPr id="313" name="Entrada de lápiz 312">
                  <a:extLst>
                    <a:ext uri="{FF2B5EF4-FFF2-40B4-BE49-F238E27FC236}">
                      <a16:creationId xmlns:a16="http://schemas.microsoft.com/office/drawing/2014/main" id="{29FEB9B5-4E88-430F-85E0-ACC5D3FDD39C}"/>
                    </a:ext>
                  </a:extLst>
                </p:cNvPr>
                <p:cNvPicPr/>
                <p:nvPr/>
              </p:nvPicPr>
              <p:blipFill>
                <a:blip r:embed="rId37"/>
                <a:stretch>
                  <a:fillRect/>
                </a:stretch>
              </p:blipFill>
              <p:spPr>
                <a:xfrm>
                  <a:off x="10835280" y="1150440"/>
                  <a:ext cx="316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14" name="Entrada de lápiz 313">
                  <a:extLst>
                    <a:ext uri="{FF2B5EF4-FFF2-40B4-BE49-F238E27FC236}">
                      <a16:creationId xmlns:a16="http://schemas.microsoft.com/office/drawing/2014/main" id="{0EA1E58E-F184-4895-B1DE-9214C2682563}"/>
                    </a:ext>
                  </a:extLst>
                </p14:cNvPr>
                <p14:cNvContentPartPr/>
                <p14:nvPr/>
              </p14:nvContentPartPr>
              <p14:xfrm>
                <a:off x="10157040" y="1341960"/>
                <a:ext cx="15480" cy="239040"/>
              </p14:xfrm>
            </p:contentPart>
          </mc:Choice>
          <mc:Fallback>
            <p:pic>
              <p:nvPicPr>
                <p:cNvPr id="314" name="Entrada de lápiz 313">
                  <a:extLst>
                    <a:ext uri="{FF2B5EF4-FFF2-40B4-BE49-F238E27FC236}">
                      <a16:creationId xmlns:a16="http://schemas.microsoft.com/office/drawing/2014/main" id="{0EA1E58E-F184-4895-B1DE-9214C2682563}"/>
                    </a:ext>
                  </a:extLst>
                </p:cNvPr>
                <p:cNvPicPr/>
                <p:nvPr/>
              </p:nvPicPr>
              <p:blipFill>
                <a:blip r:embed="rId39"/>
                <a:stretch>
                  <a:fillRect/>
                </a:stretch>
              </p:blipFill>
              <p:spPr>
                <a:xfrm>
                  <a:off x="10148040" y="1333320"/>
                  <a:ext cx="3312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5" name="Entrada de lápiz 314">
                  <a:extLst>
                    <a:ext uri="{FF2B5EF4-FFF2-40B4-BE49-F238E27FC236}">
                      <a16:creationId xmlns:a16="http://schemas.microsoft.com/office/drawing/2014/main" id="{5A4798F1-7EEE-4D76-A607-9F8C69C46AD2}"/>
                    </a:ext>
                  </a:extLst>
                </p14:cNvPr>
                <p14:cNvContentPartPr/>
                <p14:nvPr/>
              </p14:nvContentPartPr>
              <p14:xfrm>
                <a:off x="10013760" y="1281480"/>
                <a:ext cx="242280" cy="244440"/>
              </p14:xfrm>
            </p:contentPart>
          </mc:Choice>
          <mc:Fallback>
            <p:pic>
              <p:nvPicPr>
                <p:cNvPr id="315" name="Entrada de lápiz 314">
                  <a:extLst>
                    <a:ext uri="{FF2B5EF4-FFF2-40B4-BE49-F238E27FC236}">
                      <a16:creationId xmlns:a16="http://schemas.microsoft.com/office/drawing/2014/main" id="{5A4798F1-7EEE-4D76-A607-9F8C69C46AD2}"/>
                    </a:ext>
                  </a:extLst>
                </p:cNvPr>
                <p:cNvPicPr/>
                <p:nvPr/>
              </p:nvPicPr>
              <p:blipFill>
                <a:blip r:embed="rId41"/>
                <a:stretch>
                  <a:fillRect/>
                </a:stretch>
              </p:blipFill>
              <p:spPr>
                <a:xfrm>
                  <a:off x="10005120" y="1272840"/>
                  <a:ext cx="25992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6" name="Entrada de lápiz 315">
                  <a:extLst>
                    <a:ext uri="{FF2B5EF4-FFF2-40B4-BE49-F238E27FC236}">
                      <a16:creationId xmlns:a16="http://schemas.microsoft.com/office/drawing/2014/main" id="{3E372501-29F7-46EF-8241-3EDF6120E9C7}"/>
                    </a:ext>
                  </a:extLst>
                </p14:cNvPr>
                <p14:cNvContentPartPr/>
                <p14:nvPr/>
              </p14:nvContentPartPr>
              <p14:xfrm>
                <a:off x="10390320" y="1261320"/>
                <a:ext cx="114120" cy="253800"/>
              </p14:xfrm>
            </p:contentPart>
          </mc:Choice>
          <mc:Fallback>
            <p:pic>
              <p:nvPicPr>
                <p:cNvPr id="316" name="Entrada de lápiz 315">
                  <a:extLst>
                    <a:ext uri="{FF2B5EF4-FFF2-40B4-BE49-F238E27FC236}">
                      <a16:creationId xmlns:a16="http://schemas.microsoft.com/office/drawing/2014/main" id="{3E372501-29F7-46EF-8241-3EDF6120E9C7}"/>
                    </a:ext>
                  </a:extLst>
                </p:cNvPr>
                <p:cNvPicPr/>
                <p:nvPr/>
              </p:nvPicPr>
              <p:blipFill>
                <a:blip r:embed="rId43"/>
                <a:stretch>
                  <a:fillRect/>
                </a:stretch>
              </p:blipFill>
              <p:spPr>
                <a:xfrm>
                  <a:off x="10381320" y="1252680"/>
                  <a:ext cx="13176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7" name="Entrada de lápiz 316">
                  <a:extLst>
                    <a:ext uri="{FF2B5EF4-FFF2-40B4-BE49-F238E27FC236}">
                      <a16:creationId xmlns:a16="http://schemas.microsoft.com/office/drawing/2014/main" id="{BFF7D58A-DAEA-4978-9192-BFDB0842219E}"/>
                    </a:ext>
                  </a:extLst>
                </p14:cNvPr>
                <p14:cNvContentPartPr/>
                <p14:nvPr/>
              </p14:nvContentPartPr>
              <p14:xfrm>
                <a:off x="10546200" y="1548960"/>
                <a:ext cx="6840" cy="3600"/>
              </p14:xfrm>
            </p:contentPart>
          </mc:Choice>
          <mc:Fallback>
            <p:pic>
              <p:nvPicPr>
                <p:cNvPr id="317" name="Entrada de lápiz 316">
                  <a:extLst>
                    <a:ext uri="{FF2B5EF4-FFF2-40B4-BE49-F238E27FC236}">
                      <a16:creationId xmlns:a16="http://schemas.microsoft.com/office/drawing/2014/main" id="{BFF7D58A-DAEA-4978-9192-BFDB0842219E}"/>
                    </a:ext>
                  </a:extLst>
                </p:cNvPr>
                <p:cNvPicPr/>
                <p:nvPr/>
              </p:nvPicPr>
              <p:blipFill>
                <a:blip r:embed="rId45"/>
                <a:stretch>
                  <a:fillRect/>
                </a:stretch>
              </p:blipFill>
              <p:spPr>
                <a:xfrm>
                  <a:off x="10537200" y="1540320"/>
                  <a:ext cx="244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9" name="Entrada de lápiz 318">
                  <a:extLst>
                    <a:ext uri="{FF2B5EF4-FFF2-40B4-BE49-F238E27FC236}">
                      <a16:creationId xmlns:a16="http://schemas.microsoft.com/office/drawing/2014/main" id="{0814C148-A1BE-42BD-8890-BAD686589350}"/>
                    </a:ext>
                  </a:extLst>
                </p14:cNvPr>
                <p14:cNvContentPartPr/>
                <p14:nvPr/>
              </p14:nvContentPartPr>
              <p14:xfrm>
                <a:off x="10125000" y="1758480"/>
                <a:ext cx="266040" cy="298800"/>
              </p14:xfrm>
            </p:contentPart>
          </mc:Choice>
          <mc:Fallback>
            <p:pic>
              <p:nvPicPr>
                <p:cNvPr id="319" name="Entrada de lápiz 318">
                  <a:extLst>
                    <a:ext uri="{FF2B5EF4-FFF2-40B4-BE49-F238E27FC236}">
                      <a16:creationId xmlns:a16="http://schemas.microsoft.com/office/drawing/2014/main" id="{0814C148-A1BE-42BD-8890-BAD686589350}"/>
                    </a:ext>
                  </a:extLst>
                </p:cNvPr>
                <p:cNvPicPr/>
                <p:nvPr/>
              </p:nvPicPr>
              <p:blipFill>
                <a:blip r:embed="rId47"/>
                <a:stretch>
                  <a:fillRect/>
                </a:stretch>
              </p:blipFill>
              <p:spPr>
                <a:xfrm>
                  <a:off x="10116360" y="1749480"/>
                  <a:ext cx="28368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0" name="Entrada de lápiz 319">
                  <a:extLst>
                    <a:ext uri="{FF2B5EF4-FFF2-40B4-BE49-F238E27FC236}">
                      <a16:creationId xmlns:a16="http://schemas.microsoft.com/office/drawing/2014/main" id="{B83A6877-5FA8-4738-9497-7C51AF7C129E}"/>
                    </a:ext>
                  </a:extLst>
                </p14:cNvPr>
                <p14:cNvContentPartPr/>
                <p14:nvPr/>
              </p14:nvContentPartPr>
              <p14:xfrm>
                <a:off x="10398960" y="1919040"/>
                <a:ext cx="57600" cy="143640"/>
              </p14:xfrm>
            </p:contentPart>
          </mc:Choice>
          <mc:Fallback>
            <p:pic>
              <p:nvPicPr>
                <p:cNvPr id="320" name="Entrada de lápiz 319">
                  <a:extLst>
                    <a:ext uri="{FF2B5EF4-FFF2-40B4-BE49-F238E27FC236}">
                      <a16:creationId xmlns:a16="http://schemas.microsoft.com/office/drawing/2014/main" id="{B83A6877-5FA8-4738-9497-7C51AF7C129E}"/>
                    </a:ext>
                  </a:extLst>
                </p:cNvPr>
                <p:cNvPicPr/>
                <p:nvPr/>
              </p:nvPicPr>
              <p:blipFill>
                <a:blip r:embed="rId49"/>
                <a:stretch>
                  <a:fillRect/>
                </a:stretch>
              </p:blipFill>
              <p:spPr>
                <a:xfrm>
                  <a:off x="10389960" y="1910040"/>
                  <a:ext cx="752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1" name="Entrada de lápiz 320">
                  <a:extLst>
                    <a:ext uri="{FF2B5EF4-FFF2-40B4-BE49-F238E27FC236}">
                      <a16:creationId xmlns:a16="http://schemas.microsoft.com/office/drawing/2014/main" id="{8BD7F730-5EE5-4979-ADD5-D926789E5F98}"/>
                    </a:ext>
                  </a:extLst>
                </p14:cNvPr>
                <p14:cNvContentPartPr/>
                <p14:nvPr/>
              </p14:nvContentPartPr>
              <p14:xfrm>
                <a:off x="10628640" y="1704120"/>
                <a:ext cx="32760" cy="290520"/>
              </p14:xfrm>
            </p:contentPart>
          </mc:Choice>
          <mc:Fallback>
            <p:pic>
              <p:nvPicPr>
                <p:cNvPr id="321" name="Entrada de lápiz 320">
                  <a:extLst>
                    <a:ext uri="{FF2B5EF4-FFF2-40B4-BE49-F238E27FC236}">
                      <a16:creationId xmlns:a16="http://schemas.microsoft.com/office/drawing/2014/main" id="{8BD7F730-5EE5-4979-ADD5-D926789E5F98}"/>
                    </a:ext>
                  </a:extLst>
                </p:cNvPr>
                <p:cNvPicPr/>
                <p:nvPr/>
              </p:nvPicPr>
              <p:blipFill>
                <a:blip r:embed="rId51"/>
                <a:stretch>
                  <a:fillRect/>
                </a:stretch>
              </p:blipFill>
              <p:spPr>
                <a:xfrm>
                  <a:off x="10619640" y="1695480"/>
                  <a:ext cx="5040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2" name="Entrada de lápiz 321">
                  <a:extLst>
                    <a:ext uri="{FF2B5EF4-FFF2-40B4-BE49-F238E27FC236}">
                      <a16:creationId xmlns:a16="http://schemas.microsoft.com/office/drawing/2014/main" id="{A2F72062-94B4-4BC7-BB43-8DE421A8D0BC}"/>
                    </a:ext>
                  </a:extLst>
                </p14:cNvPr>
                <p14:cNvContentPartPr/>
                <p14:nvPr/>
              </p14:nvContentPartPr>
              <p14:xfrm>
                <a:off x="10578600" y="1878000"/>
                <a:ext cx="172080" cy="90000"/>
              </p14:xfrm>
            </p:contentPart>
          </mc:Choice>
          <mc:Fallback>
            <p:pic>
              <p:nvPicPr>
                <p:cNvPr id="322" name="Entrada de lápiz 321">
                  <a:extLst>
                    <a:ext uri="{FF2B5EF4-FFF2-40B4-BE49-F238E27FC236}">
                      <a16:creationId xmlns:a16="http://schemas.microsoft.com/office/drawing/2014/main" id="{A2F72062-94B4-4BC7-BB43-8DE421A8D0BC}"/>
                    </a:ext>
                  </a:extLst>
                </p:cNvPr>
                <p:cNvPicPr/>
                <p:nvPr/>
              </p:nvPicPr>
              <p:blipFill>
                <a:blip r:embed="rId53"/>
                <a:stretch>
                  <a:fillRect/>
                </a:stretch>
              </p:blipFill>
              <p:spPr>
                <a:xfrm>
                  <a:off x="10569960" y="1869000"/>
                  <a:ext cx="1897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3" name="Entrada de lápiz 322">
                  <a:extLst>
                    <a:ext uri="{FF2B5EF4-FFF2-40B4-BE49-F238E27FC236}">
                      <a16:creationId xmlns:a16="http://schemas.microsoft.com/office/drawing/2014/main" id="{7CE60846-47F3-498E-A51E-CC113E33B578}"/>
                    </a:ext>
                  </a:extLst>
                </p14:cNvPr>
                <p14:cNvContentPartPr/>
                <p14:nvPr/>
              </p14:nvContentPartPr>
              <p14:xfrm>
                <a:off x="10758240" y="1799880"/>
                <a:ext cx="10080" cy="46440"/>
              </p14:xfrm>
            </p:contentPart>
          </mc:Choice>
          <mc:Fallback>
            <p:pic>
              <p:nvPicPr>
                <p:cNvPr id="323" name="Entrada de lápiz 322">
                  <a:extLst>
                    <a:ext uri="{FF2B5EF4-FFF2-40B4-BE49-F238E27FC236}">
                      <a16:creationId xmlns:a16="http://schemas.microsoft.com/office/drawing/2014/main" id="{7CE60846-47F3-498E-A51E-CC113E33B578}"/>
                    </a:ext>
                  </a:extLst>
                </p:cNvPr>
                <p:cNvPicPr/>
                <p:nvPr/>
              </p:nvPicPr>
              <p:blipFill>
                <a:blip r:embed="rId55"/>
                <a:stretch>
                  <a:fillRect/>
                </a:stretch>
              </p:blipFill>
              <p:spPr>
                <a:xfrm>
                  <a:off x="10749240" y="1791240"/>
                  <a:ext cx="277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24" name="Entrada de lápiz 323">
                  <a:extLst>
                    <a:ext uri="{FF2B5EF4-FFF2-40B4-BE49-F238E27FC236}">
                      <a16:creationId xmlns:a16="http://schemas.microsoft.com/office/drawing/2014/main" id="{0D284764-31ED-4DDE-85A3-0DF58347445A}"/>
                    </a:ext>
                  </a:extLst>
                </p14:cNvPr>
                <p14:cNvContentPartPr/>
                <p14:nvPr/>
              </p14:nvContentPartPr>
              <p14:xfrm>
                <a:off x="10815480" y="1788360"/>
                <a:ext cx="439200" cy="176400"/>
              </p14:xfrm>
            </p:contentPart>
          </mc:Choice>
          <mc:Fallback>
            <p:pic>
              <p:nvPicPr>
                <p:cNvPr id="324" name="Entrada de lápiz 323">
                  <a:extLst>
                    <a:ext uri="{FF2B5EF4-FFF2-40B4-BE49-F238E27FC236}">
                      <a16:creationId xmlns:a16="http://schemas.microsoft.com/office/drawing/2014/main" id="{0D284764-31ED-4DDE-85A3-0DF58347445A}"/>
                    </a:ext>
                  </a:extLst>
                </p:cNvPr>
                <p:cNvPicPr/>
                <p:nvPr/>
              </p:nvPicPr>
              <p:blipFill>
                <a:blip r:embed="rId57"/>
                <a:stretch>
                  <a:fillRect/>
                </a:stretch>
              </p:blipFill>
              <p:spPr>
                <a:xfrm>
                  <a:off x="10806840" y="1779360"/>
                  <a:ext cx="4568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29" name="Entrada de lápiz 328">
                  <a:extLst>
                    <a:ext uri="{FF2B5EF4-FFF2-40B4-BE49-F238E27FC236}">
                      <a16:creationId xmlns:a16="http://schemas.microsoft.com/office/drawing/2014/main" id="{FBAD2D9E-B360-4979-8273-48BB346843C7}"/>
                    </a:ext>
                  </a:extLst>
                </p14:cNvPr>
                <p14:cNvContentPartPr/>
                <p14:nvPr/>
              </p14:nvContentPartPr>
              <p14:xfrm>
                <a:off x="10207440" y="2204880"/>
                <a:ext cx="172080" cy="235440"/>
              </p14:xfrm>
            </p:contentPart>
          </mc:Choice>
          <mc:Fallback>
            <p:pic>
              <p:nvPicPr>
                <p:cNvPr id="329" name="Entrada de lápiz 328">
                  <a:extLst>
                    <a:ext uri="{FF2B5EF4-FFF2-40B4-BE49-F238E27FC236}">
                      <a16:creationId xmlns:a16="http://schemas.microsoft.com/office/drawing/2014/main" id="{FBAD2D9E-B360-4979-8273-48BB346843C7}"/>
                    </a:ext>
                  </a:extLst>
                </p:cNvPr>
                <p:cNvPicPr/>
                <p:nvPr/>
              </p:nvPicPr>
              <p:blipFill>
                <a:blip r:embed="rId59"/>
                <a:stretch>
                  <a:fillRect/>
                </a:stretch>
              </p:blipFill>
              <p:spPr>
                <a:xfrm>
                  <a:off x="10198440" y="2195880"/>
                  <a:ext cx="18972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30" name="Entrada de lápiz 329">
                  <a:extLst>
                    <a:ext uri="{FF2B5EF4-FFF2-40B4-BE49-F238E27FC236}">
                      <a16:creationId xmlns:a16="http://schemas.microsoft.com/office/drawing/2014/main" id="{AFD6C110-4AF4-4955-AB88-0B27B5932C5D}"/>
                    </a:ext>
                  </a:extLst>
                </p14:cNvPr>
                <p14:cNvContentPartPr/>
                <p14:nvPr/>
              </p14:nvContentPartPr>
              <p14:xfrm>
                <a:off x="10332720" y="2331960"/>
                <a:ext cx="156240" cy="151920"/>
              </p14:xfrm>
            </p:contentPart>
          </mc:Choice>
          <mc:Fallback>
            <p:pic>
              <p:nvPicPr>
                <p:cNvPr id="330" name="Entrada de lápiz 329">
                  <a:extLst>
                    <a:ext uri="{FF2B5EF4-FFF2-40B4-BE49-F238E27FC236}">
                      <a16:creationId xmlns:a16="http://schemas.microsoft.com/office/drawing/2014/main" id="{AFD6C110-4AF4-4955-AB88-0B27B5932C5D}"/>
                    </a:ext>
                  </a:extLst>
                </p:cNvPr>
                <p:cNvPicPr/>
                <p:nvPr/>
              </p:nvPicPr>
              <p:blipFill>
                <a:blip r:embed="rId61"/>
                <a:stretch>
                  <a:fillRect/>
                </a:stretch>
              </p:blipFill>
              <p:spPr>
                <a:xfrm>
                  <a:off x="10323720" y="2322960"/>
                  <a:ext cx="1738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31" name="Entrada de lápiz 330">
                  <a:extLst>
                    <a:ext uri="{FF2B5EF4-FFF2-40B4-BE49-F238E27FC236}">
                      <a16:creationId xmlns:a16="http://schemas.microsoft.com/office/drawing/2014/main" id="{A74CD8E6-489E-4E8B-B008-AAF3799050C2}"/>
                    </a:ext>
                  </a:extLst>
                </p14:cNvPr>
                <p14:cNvContentPartPr/>
                <p14:nvPr/>
              </p14:nvContentPartPr>
              <p14:xfrm>
                <a:off x="10558080" y="2114160"/>
                <a:ext cx="335160" cy="386280"/>
              </p14:xfrm>
            </p:contentPart>
          </mc:Choice>
          <mc:Fallback>
            <p:pic>
              <p:nvPicPr>
                <p:cNvPr id="331" name="Entrada de lápiz 330">
                  <a:extLst>
                    <a:ext uri="{FF2B5EF4-FFF2-40B4-BE49-F238E27FC236}">
                      <a16:creationId xmlns:a16="http://schemas.microsoft.com/office/drawing/2014/main" id="{A74CD8E6-489E-4E8B-B008-AAF3799050C2}"/>
                    </a:ext>
                  </a:extLst>
                </p:cNvPr>
                <p:cNvPicPr/>
                <p:nvPr/>
              </p:nvPicPr>
              <p:blipFill>
                <a:blip r:embed="rId63"/>
                <a:stretch>
                  <a:fillRect/>
                </a:stretch>
              </p:blipFill>
              <p:spPr>
                <a:xfrm>
                  <a:off x="10549080" y="2105160"/>
                  <a:ext cx="352800" cy="403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34" name="Entrada de lápiz 333">
                  <a:extLst>
                    <a:ext uri="{FF2B5EF4-FFF2-40B4-BE49-F238E27FC236}">
                      <a16:creationId xmlns:a16="http://schemas.microsoft.com/office/drawing/2014/main" id="{BEB4C34B-53C6-4697-9543-A81433FFCE6D}"/>
                    </a:ext>
                  </a:extLst>
                </p14:cNvPr>
                <p14:cNvContentPartPr/>
                <p14:nvPr/>
              </p14:nvContentPartPr>
              <p14:xfrm>
                <a:off x="11259720" y="2037120"/>
                <a:ext cx="57600" cy="249480"/>
              </p14:xfrm>
            </p:contentPart>
          </mc:Choice>
          <mc:Fallback>
            <p:pic>
              <p:nvPicPr>
                <p:cNvPr id="334" name="Entrada de lápiz 333">
                  <a:extLst>
                    <a:ext uri="{FF2B5EF4-FFF2-40B4-BE49-F238E27FC236}">
                      <a16:creationId xmlns:a16="http://schemas.microsoft.com/office/drawing/2014/main" id="{BEB4C34B-53C6-4697-9543-A81433FFCE6D}"/>
                    </a:ext>
                  </a:extLst>
                </p:cNvPr>
                <p:cNvPicPr/>
                <p:nvPr/>
              </p:nvPicPr>
              <p:blipFill>
                <a:blip r:embed="rId65"/>
                <a:stretch>
                  <a:fillRect/>
                </a:stretch>
              </p:blipFill>
              <p:spPr>
                <a:xfrm>
                  <a:off x="11251080" y="2028120"/>
                  <a:ext cx="7524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35" name="Entrada de lápiz 334">
                  <a:extLst>
                    <a:ext uri="{FF2B5EF4-FFF2-40B4-BE49-F238E27FC236}">
                      <a16:creationId xmlns:a16="http://schemas.microsoft.com/office/drawing/2014/main" id="{832E5CD9-EE7B-4F8D-8D3B-FD6A16FBB3EE}"/>
                    </a:ext>
                  </a:extLst>
                </p14:cNvPr>
                <p14:cNvContentPartPr/>
                <p14:nvPr/>
              </p14:nvContentPartPr>
              <p14:xfrm>
                <a:off x="11264400" y="2413320"/>
                <a:ext cx="9720" cy="6840"/>
              </p14:xfrm>
            </p:contentPart>
          </mc:Choice>
          <mc:Fallback>
            <p:pic>
              <p:nvPicPr>
                <p:cNvPr id="335" name="Entrada de lápiz 334">
                  <a:extLst>
                    <a:ext uri="{FF2B5EF4-FFF2-40B4-BE49-F238E27FC236}">
                      <a16:creationId xmlns:a16="http://schemas.microsoft.com/office/drawing/2014/main" id="{832E5CD9-EE7B-4F8D-8D3B-FD6A16FBB3EE}"/>
                    </a:ext>
                  </a:extLst>
                </p:cNvPr>
                <p:cNvPicPr/>
                <p:nvPr/>
              </p:nvPicPr>
              <p:blipFill>
                <a:blip r:embed="rId67"/>
                <a:stretch>
                  <a:fillRect/>
                </a:stretch>
              </p:blipFill>
              <p:spPr>
                <a:xfrm>
                  <a:off x="11255400" y="2404320"/>
                  <a:ext cx="273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00" name="Entrada de lápiz 299">
                  <a:extLst>
                    <a:ext uri="{FF2B5EF4-FFF2-40B4-BE49-F238E27FC236}">
                      <a16:creationId xmlns:a16="http://schemas.microsoft.com/office/drawing/2014/main" id="{13DB7D75-B3F8-4281-95A8-E0479906578C}"/>
                    </a:ext>
                  </a:extLst>
                </p14:cNvPr>
                <p14:cNvContentPartPr/>
                <p14:nvPr/>
              </p14:nvContentPartPr>
              <p14:xfrm>
                <a:off x="9541440" y="826800"/>
                <a:ext cx="191880" cy="295560"/>
              </p14:xfrm>
            </p:contentPart>
          </mc:Choice>
          <mc:Fallback>
            <p:pic>
              <p:nvPicPr>
                <p:cNvPr id="300" name="Entrada de lápiz 299">
                  <a:extLst>
                    <a:ext uri="{FF2B5EF4-FFF2-40B4-BE49-F238E27FC236}">
                      <a16:creationId xmlns:a16="http://schemas.microsoft.com/office/drawing/2014/main" id="{13DB7D75-B3F8-4281-95A8-E0479906578C}"/>
                    </a:ext>
                  </a:extLst>
                </p:cNvPr>
                <p:cNvPicPr/>
                <p:nvPr/>
              </p:nvPicPr>
              <p:blipFill>
                <a:blip r:embed="rId69"/>
                <a:stretch>
                  <a:fillRect/>
                </a:stretch>
              </p:blipFill>
              <p:spPr>
                <a:xfrm>
                  <a:off x="9532800" y="818160"/>
                  <a:ext cx="20952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01" name="Entrada de lápiz 300">
                  <a:extLst>
                    <a:ext uri="{FF2B5EF4-FFF2-40B4-BE49-F238E27FC236}">
                      <a16:creationId xmlns:a16="http://schemas.microsoft.com/office/drawing/2014/main" id="{5883CB1F-4113-43DD-923D-AF82F3260F0D}"/>
                    </a:ext>
                  </a:extLst>
                </p14:cNvPr>
                <p14:cNvContentPartPr/>
                <p14:nvPr/>
              </p14:nvContentPartPr>
              <p14:xfrm>
                <a:off x="9594720" y="1443120"/>
                <a:ext cx="154080" cy="176400"/>
              </p14:xfrm>
            </p:contentPart>
          </mc:Choice>
          <mc:Fallback>
            <p:pic>
              <p:nvPicPr>
                <p:cNvPr id="301" name="Entrada de lápiz 300">
                  <a:extLst>
                    <a:ext uri="{FF2B5EF4-FFF2-40B4-BE49-F238E27FC236}">
                      <a16:creationId xmlns:a16="http://schemas.microsoft.com/office/drawing/2014/main" id="{5883CB1F-4113-43DD-923D-AF82F3260F0D}"/>
                    </a:ext>
                  </a:extLst>
                </p:cNvPr>
                <p:cNvPicPr/>
                <p:nvPr/>
              </p:nvPicPr>
              <p:blipFill>
                <a:blip r:embed="rId71"/>
                <a:stretch>
                  <a:fillRect/>
                </a:stretch>
              </p:blipFill>
              <p:spPr>
                <a:xfrm>
                  <a:off x="9586080" y="1434120"/>
                  <a:ext cx="1717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04" name="Entrada de lápiz 303">
                  <a:extLst>
                    <a:ext uri="{FF2B5EF4-FFF2-40B4-BE49-F238E27FC236}">
                      <a16:creationId xmlns:a16="http://schemas.microsoft.com/office/drawing/2014/main" id="{9DE501C4-2DE9-448D-88B3-D9A0CAA97941}"/>
                    </a:ext>
                  </a:extLst>
                </p14:cNvPr>
                <p14:cNvContentPartPr/>
                <p14:nvPr/>
              </p14:nvContentPartPr>
              <p14:xfrm>
                <a:off x="9738360" y="1357800"/>
                <a:ext cx="117360" cy="270000"/>
              </p14:xfrm>
            </p:contentPart>
          </mc:Choice>
          <mc:Fallback>
            <p:pic>
              <p:nvPicPr>
                <p:cNvPr id="304" name="Entrada de lápiz 303">
                  <a:extLst>
                    <a:ext uri="{FF2B5EF4-FFF2-40B4-BE49-F238E27FC236}">
                      <a16:creationId xmlns:a16="http://schemas.microsoft.com/office/drawing/2014/main" id="{9DE501C4-2DE9-448D-88B3-D9A0CAA97941}"/>
                    </a:ext>
                  </a:extLst>
                </p:cNvPr>
                <p:cNvPicPr/>
                <p:nvPr/>
              </p:nvPicPr>
              <p:blipFill>
                <a:blip r:embed="rId73"/>
                <a:stretch>
                  <a:fillRect/>
                </a:stretch>
              </p:blipFill>
              <p:spPr>
                <a:xfrm>
                  <a:off x="9729360" y="1348800"/>
                  <a:ext cx="13500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07" name="Entrada de lápiz 306">
                  <a:extLst>
                    <a:ext uri="{FF2B5EF4-FFF2-40B4-BE49-F238E27FC236}">
                      <a16:creationId xmlns:a16="http://schemas.microsoft.com/office/drawing/2014/main" id="{6AE5F191-456C-4E69-81E7-42AB017A8E06}"/>
                    </a:ext>
                  </a:extLst>
                </p14:cNvPr>
                <p14:cNvContentPartPr/>
                <p14:nvPr/>
              </p14:nvContentPartPr>
              <p14:xfrm>
                <a:off x="9812160" y="827160"/>
                <a:ext cx="94680" cy="480240"/>
              </p14:xfrm>
            </p:contentPart>
          </mc:Choice>
          <mc:Fallback>
            <p:pic>
              <p:nvPicPr>
                <p:cNvPr id="307" name="Entrada de lápiz 306">
                  <a:extLst>
                    <a:ext uri="{FF2B5EF4-FFF2-40B4-BE49-F238E27FC236}">
                      <a16:creationId xmlns:a16="http://schemas.microsoft.com/office/drawing/2014/main" id="{6AE5F191-456C-4E69-81E7-42AB017A8E06}"/>
                    </a:ext>
                  </a:extLst>
                </p:cNvPr>
                <p:cNvPicPr/>
                <p:nvPr/>
              </p:nvPicPr>
              <p:blipFill>
                <a:blip r:embed="rId75"/>
                <a:stretch>
                  <a:fillRect/>
                </a:stretch>
              </p:blipFill>
              <p:spPr>
                <a:xfrm>
                  <a:off x="9803160" y="818160"/>
                  <a:ext cx="112320" cy="4978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02" name="Entrada de lápiz 301">
                  <a:extLst>
                    <a:ext uri="{FF2B5EF4-FFF2-40B4-BE49-F238E27FC236}">
                      <a16:creationId xmlns:a16="http://schemas.microsoft.com/office/drawing/2014/main" id="{F938CBC1-8A80-44E9-9277-F7E2508FD96B}"/>
                    </a:ext>
                  </a:extLst>
                </p14:cNvPr>
                <p14:cNvContentPartPr/>
                <p14:nvPr/>
              </p14:nvContentPartPr>
              <p14:xfrm>
                <a:off x="9606960" y="1847760"/>
                <a:ext cx="91800" cy="226080"/>
              </p14:xfrm>
            </p:contentPart>
          </mc:Choice>
          <mc:Fallback>
            <p:pic>
              <p:nvPicPr>
                <p:cNvPr id="302" name="Entrada de lápiz 301">
                  <a:extLst>
                    <a:ext uri="{FF2B5EF4-FFF2-40B4-BE49-F238E27FC236}">
                      <a16:creationId xmlns:a16="http://schemas.microsoft.com/office/drawing/2014/main" id="{F938CBC1-8A80-44E9-9277-F7E2508FD96B}"/>
                    </a:ext>
                  </a:extLst>
                </p:cNvPr>
                <p:cNvPicPr/>
                <p:nvPr/>
              </p:nvPicPr>
              <p:blipFill>
                <a:blip r:embed="rId77"/>
                <a:stretch>
                  <a:fillRect/>
                </a:stretch>
              </p:blipFill>
              <p:spPr>
                <a:xfrm>
                  <a:off x="9597960" y="1839120"/>
                  <a:ext cx="1094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03" name="Entrada de lápiz 302">
                  <a:extLst>
                    <a:ext uri="{FF2B5EF4-FFF2-40B4-BE49-F238E27FC236}">
                      <a16:creationId xmlns:a16="http://schemas.microsoft.com/office/drawing/2014/main" id="{4AE55C46-F0D6-4CC9-80D5-B0EE14A9244F}"/>
                    </a:ext>
                  </a:extLst>
                </p14:cNvPr>
                <p14:cNvContentPartPr/>
                <p14:nvPr/>
              </p14:nvContentPartPr>
              <p14:xfrm>
                <a:off x="9721440" y="1745520"/>
                <a:ext cx="128160" cy="368640"/>
              </p14:xfrm>
            </p:contentPart>
          </mc:Choice>
          <mc:Fallback>
            <p:pic>
              <p:nvPicPr>
                <p:cNvPr id="303" name="Entrada de lápiz 302">
                  <a:extLst>
                    <a:ext uri="{FF2B5EF4-FFF2-40B4-BE49-F238E27FC236}">
                      <a16:creationId xmlns:a16="http://schemas.microsoft.com/office/drawing/2014/main" id="{4AE55C46-F0D6-4CC9-80D5-B0EE14A9244F}"/>
                    </a:ext>
                  </a:extLst>
                </p:cNvPr>
                <p:cNvPicPr/>
                <p:nvPr/>
              </p:nvPicPr>
              <p:blipFill>
                <a:blip r:embed="rId79"/>
                <a:stretch>
                  <a:fillRect/>
                </a:stretch>
              </p:blipFill>
              <p:spPr>
                <a:xfrm>
                  <a:off x="9712800" y="1736880"/>
                  <a:ext cx="145800" cy="386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26" name="Entrada de lápiz 325">
                  <a:extLst>
                    <a:ext uri="{FF2B5EF4-FFF2-40B4-BE49-F238E27FC236}">
                      <a16:creationId xmlns:a16="http://schemas.microsoft.com/office/drawing/2014/main" id="{79288CD7-48FD-4E4F-A301-BA68B1A39345}"/>
                    </a:ext>
                  </a:extLst>
                </p14:cNvPr>
                <p14:cNvContentPartPr/>
                <p14:nvPr/>
              </p14:nvContentPartPr>
              <p14:xfrm>
                <a:off x="9550800" y="2311080"/>
                <a:ext cx="141120" cy="166320"/>
              </p14:xfrm>
            </p:contentPart>
          </mc:Choice>
          <mc:Fallback>
            <p:pic>
              <p:nvPicPr>
                <p:cNvPr id="326" name="Entrada de lápiz 325">
                  <a:extLst>
                    <a:ext uri="{FF2B5EF4-FFF2-40B4-BE49-F238E27FC236}">
                      <a16:creationId xmlns:a16="http://schemas.microsoft.com/office/drawing/2014/main" id="{79288CD7-48FD-4E4F-A301-BA68B1A39345}"/>
                    </a:ext>
                  </a:extLst>
                </p:cNvPr>
                <p:cNvPicPr/>
                <p:nvPr/>
              </p:nvPicPr>
              <p:blipFill>
                <a:blip r:embed="rId81"/>
                <a:stretch>
                  <a:fillRect/>
                </a:stretch>
              </p:blipFill>
              <p:spPr>
                <a:xfrm>
                  <a:off x="9541800" y="2302440"/>
                  <a:ext cx="1587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27" name="Entrada de lápiz 326">
                  <a:extLst>
                    <a:ext uri="{FF2B5EF4-FFF2-40B4-BE49-F238E27FC236}">
                      <a16:creationId xmlns:a16="http://schemas.microsoft.com/office/drawing/2014/main" id="{1A275CB9-5332-4C29-85D6-B89603919E9D}"/>
                    </a:ext>
                  </a:extLst>
                </p14:cNvPr>
                <p14:cNvContentPartPr/>
                <p14:nvPr/>
              </p14:nvContentPartPr>
              <p14:xfrm>
                <a:off x="9682920" y="2323320"/>
                <a:ext cx="80640" cy="285480"/>
              </p14:xfrm>
            </p:contentPart>
          </mc:Choice>
          <mc:Fallback>
            <p:pic>
              <p:nvPicPr>
                <p:cNvPr id="327" name="Entrada de lápiz 326">
                  <a:extLst>
                    <a:ext uri="{FF2B5EF4-FFF2-40B4-BE49-F238E27FC236}">
                      <a16:creationId xmlns:a16="http://schemas.microsoft.com/office/drawing/2014/main" id="{1A275CB9-5332-4C29-85D6-B89603919E9D}"/>
                    </a:ext>
                  </a:extLst>
                </p:cNvPr>
                <p:cNvPicPr/>
                <p:nvPr/>
              </p:nvPicPr>
              <p:blipFill>
                <a:blip r:embed="rId83"/>
                <a:stretch>
                  <a:fillRect/>
                </a:stretch>
              </p:blipFill>
              <p:spPr>
                <a:xfrm>
                  <a:off x="9674280" y="2314320"/>
                  <a:ext cx="9828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28" name="Entrada de lápiz 327">
                  <a:extLst>
                    <a:ext uri="{FF2B5EF4-FFF2-40B4-BE49-F238E27FC236}">
                      <a16:creationId xmlns:a16="http://schemas.microsoft.com/office/drawing/2014/main" id="{402DABEC-B89F-4E80-B14B-1497B943B563}"/>
                    </a:ext>
                  </a:extLst>
                </p14:cNvPr>
                <p14:cNvContentPartPr/>
                <p14:nvPr/>
              </p14:nvContentPartPr>
              <p14:xfrm>
                <a:off x="9749160" y="2088240"/>
                <a:ext cx="141840" cy="507600"/>
              </p14:xfrm>
            </p:contentPart>
          </mc:Choice>
          <mc:Fallback>
            <p:pic>
              <p:nvPicPr>
                <p:cNvPr id="328" name="Entrada de lápiz 327">
                  <a:extLst>
                    <a:ext uri="{FF2B5EF4-FFF2-40B4-BE49-F238E27FC236}">
                      <a16:creationId xmlns:a16="http://schemas.microsoft.com/office/drawing/2014/main" id="{402DABEC-B89F-4E80-B14B-1497B943B563}"/>
                    </a:ext>
                  </a:extLst>
                </p:cNvPr>
                <p:cNvPicPr/>
                <p:nvPr/>
              </p:nvPicPr>
              <p:blipFill>
                <a:blip r:embed="rId85"/>
                <a:stretch>
                  <a:fillRect/>
                </a:stretch>
              </p:blipFill>
              <p:spPr>
                <a:xfrm>
                  <a:off x="9740520" y="2079600"/>
                  <a:ext cx="159480" cy="5252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41" name="Entrada de lápiz 340">
                  <a:extLst>
                    <a:ext uri="{FF2B5EF4-FFF2-40B4-BE49-F238E27FC236}">
                      <a16:creationId xmlns:a16="http://schemas.microsoft.com/office/drawing/2014/main" id="{20C2FBFB-B98C-411B-B300-CC925F9AD34C}"/>
                    </a:ext>
                  </a:extLst>
                </p14:cNvPr>
                <p14:cNvContentPartPr/>
                <p14:nvPr/>
              </p14:nvContentPartPr>
              <p14:xfrm>
                <a:off x="9536760" y="2679720"/>
                <a:ext cx="185040" cy="276480"/>
              </p14:xfrm>
            </p:contentPart>
          </mc:Choice>
          <mc:Fallback>
            <p:pic>
              <p:nvPicPr>
                <p:cNvPr id="341" name="Entrada de lápiz 340">
                  <a:extLst>
                    <a:ext uri="{FF2B5EF4-FFF2-40B4-BE49-F238E27FC236}">
                      <a16:creationId xmlns:a16="http://schemas.microsoft.com/office/drawing/2014/main" id="{20C2FBFB-B98C-411B-B300-CC925F9AD34C}"/>
                    </a:ext>
                  </a:extLst>
                </p:cNvPr>
                <p:cNvPicPr/>
                <p:nvPr/>
              </p:nvPicPr>
              <p:blipFill>
                <a:blip r:embed="rId87"/>
                <a:stretch>
                  <a:fillRect/>
                </a:stretch>
              </p:blipFill>
              <p:spPr>
                <a:xfrm>
                  <a:off x="9528120" y="2671080"/>
                  <a:ext cx="20268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42" name="Entrada de lápiz 341">
                  <a:extLst>
                    <a:ext uri="{FF2B5EF4-FFF2-40B4-BE49-F238E27FC236}">
                      <a16:creationId xmlns:a16="http://schemas.microsoft.com/office/drawing/2014/main" id="{53973303-2C0E-4E15-9814-D4CF058A914F}"/>
                    </a:ext>
                  </a:extLst>
                </p14:cNvPr>
                <p14:cNvContentPartPr/>
                <p14:nvPr/>
              </p14:nvContentPartPr>
              <p14:xfrm>
                <a:off x="9739440" y="2626800"/>
                <a:ext cx="86040" cy="407160"/>
              </p14:xfrm>
            </p:contentPart>
          </mc:Choice>
          <mc:Fallback>
            <p:pic>
              <p:nvPicPr>
                <p:cNvPr id="342" name="Entrada de lápiz 341">
                  <a:extLst>
                    <a:ext uri="{FF2B5EF4-FFF2-40B4-BE49-F238E27FC236}">
                      <a16:creationId xmlns:a16="http://schemas.microsoft.com/office/drawing/2014/main" id="{53973303-2C0E-4E15-9814-D4CF058A914F}"/>
                    </a:ext>
                  </a:extLst>
                </p:cNvPr>
                <p:cNvPicPr/>
                <p:nvPr/>
              </p:nvPicPr>
              <p:blipFill>
                <a:blip r:embed="rId89"/>
                <a:stretch>
                  <a:fillRect/>
                </a:stretch>
              </p:blipFill>
              <p:spPr>
                <a:xfrm>
                  <a:off x="9730800" y="2617800"/>
                  <a:ext cx="103680" cy="4248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344" name="Entrada de lápiz 343">
                  <a:extLst>
                    <a:ext uri="{FF2B5EF4-FFF2-40B4-BE49-F238E27FC236}">
                      <a16:creationId xmlns:a16="http://schemas.microsoft.com/office/drawing/2014/main" id="{9291AC66-2D70-44FF-8608-11F7CD345A9B}"/>
                    </a:ext>
                  </a:extLst>
                </p14:cNvPr>
                <p14:cNvContentPartPr/>
                <p14:nvPr/>
              </p14:nvContentPartPr>
              <p14:xfrm>
                <a:off x="10108440" y="2655960"/>
                <a:ext cx="156240" cy="173520"/>
              </p14:xfrm>
            </p:contentPart>
          </mc:Choice>
          <mc:Fallback>
            <p:pic>
              <p:nvPicPr>
                <p:cNvPr id="344" name="Entrada de lápiz 343">
                  <a:extLst>
                    <a:ext uri="{FF2B5EF4-FFF2-40B4-BE49-F238E27FC236}">
                      <a16:creationId xmlns:a16="http://schemas.microsoft.com/office/drawing/2014/main" id="{9291AC66-2D70-44FF-8608-11F7CD345A9B}"/>
                    </a:ext>
                  </a:extLst>
                </p:cNvPr>
                <p:cNvPicPr/>
                <p:nvPr/>
              </p:nvPicPr>
              <p:blipFill>
                <a:blip r:embed="rId91"/>
                <a:stretch>
                  <a:fillRect/>
                </a:stretch>
              </p:blipFill>
              <p:spPr>
                <a:xfrm>
                  <a:off x="10099440" y="2646960"/>
                  <a:ext cx="1738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345" name="Entrada de lápiz 344">
                  <a:extLst>
                    <a:ext uri="{FF2B5EF4-FFF2-40B4-BE49-F238E27FC236}">
                      <a16:creationId xmlns:a16="http://schemas.microsoft.com/office/drawing/2014/main" id="{1BDB9044-CC87-4A34-A2B1-208CC9F9208E}"/>
                    </a:ext>
                  </a:extLst>
                </p14:cNvPr>
                <p14:cNvContentPartPr/>
                <p14:nvPr/>
              </p14:nvContentPartPr>
              <p14:xfrm>
                <a:off x="10156320" y="2576040"/>
                <a:ext cx="33120" cy="326880"/>
              </p14:xfrm>
            </p:contentPart>
          </mc:Choice>
          <mc:Fallback>
            <p:pic>
              <p:nvPicPr>
                <p:cNvPr id="345" name="Entrada de lápiz 344">
                  <a:extLst>
                    <a:ext uri="{FF2B5EF4-FFF2-40B4-BE49-F238E27FC236}">
                      <a16:creationId xmlns:a16="http://schemas.microsoft.com/office/drawing/2014/main" id="{1BDB9044-CC87-4A34-A2B1-208CC9F9208E}"/>
                    </a:ext>
                  </a:extLst>
                </p:cNvPr>
                <p:cNvPicPr/>
                <p:nvPr/>
              </p:nvPicPr>
              <p:blipFill>
                <a:blip r:embed="rId93"/>
                <a:stretch>
                  <a:fillRect/>
                </a:stretch>
              </p:blipFill>
              <p:spPr>
                <a:xfrm>
                  <a:off x="10147680" y="2567040"/>
                  <a:ext cx="5076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346" name="Entrada de lápiz 345">
                  <a:extLst>
                    <a:ext uri="{FF2B5EF4-FFF2-40B4-BE49-F238E27FC236}">
                      <a16:creationId xmlns:a16="http://schemas.microsoft.com/office/drawing/2014/main" id="{FD73D47C-51DC-4FCA-8730-EA32F51D323A}"/>
                    </a:ext>
                  </a:extLst>
                </p14:cNvPr>
                <p14:cNvContentPartPr/>
                <p14:nvPr/>
              </p14:nvContentPartPr>
              <p14:xfrm>
                <a:off x="10181520" y="2672160"/>
                <a:ext cx="36000" cy="195120"/>
              </p14:xfrm>
            </p:contentPart>
          </mc:Choice>
          <mc:Fallback>
            <p:pic>
              <p:nvPicPr>
                <p:cNvPr id="346" name="Entrada de lápiz 345">
                  <a:extLst>
                    <a:ext uri="{FF2B5EF4-FFF2-40B4-BE49-F238E27FC236}">
                      <a16:creationId xmlns:a16="http://schemas.microsoft.com/office/drawing/2014/main" id="{FD73D47C-51DC-4FCA-8730-EA32F51D323A}"/>
                    </a:ext>
                  </a:extLst>
                </p:cNvPr>
                <p:cNvPicPr/>
                <p:nvPr/>
              </p:nvPicPr>
              <p:blipFill>
                <a:blip r:embed="rId95"/>
                <a:stretch>
                  <a:fillRect/>
                </a:stretch>
              </p:blipFill>
              <p:spPr>
                <a:xfrm>
                  <a:off x="10172520" y="2663160"/>
                  <a:ext cx="536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347" name="Entrada de lápiz 346">
                  <a:extLst>
                    <a:ext uri="{FF2B5EF4-FFF2-40B4-BE49-F238E27FC236}">
                      <a16:creationId xmlns:a16="http://schemas.microsoft.com/office/drawing/2014/main" id="{9384774B-8E1E-403B-BDB2-0733C96792C6}"/>
                    </a:ext>
                  </a:extLst>
                </p14:cNvPr>
                <p14:cNvContentPartPr/>
                <p14:nvPr/>
              </p14:nvContentPartPr>
              <p14:xfrm>
                <a:off x="10415520" y="2609520"/>
                <a:ext cx="118080" cy="245880"/>
              </p14:xfrm>
            </p:contentPart>
          </mc:Choice>
          <mc:Fallback>
            <p:pic>
              <p:nvPicPr>
                <p:cNvPr id="347" name="Entrada de lápiz 346">
                  <a:extLst>
                    <a:ext uri="{FF2B5EF4-FFF2-40B4-BE49-F238E27FC236}">
                      <a16:creationId xmlns:a16="http://schemas.microsoft.com/office/drawing/2014/main" id="{9384774B-8E1E-403B-BDB2-0733C96792C6}"/>
                    </a:ext>
                  </a:extLst>
                </p:cNvPr>
                <p:cNvPicPr/>
                <p:nvPr/>
              </p:nvPicPr>
              <p:blipFill>
                <a:blip r:embed="rId97"/>
                <a:stretch>
                  <a:fillRect/>
                </a:stretch>
              </p:blipFill>
              <p:spPr>
                <a:xfrm>
                  <a:off x="10406520" y="2600880"/>
                  <a:ext cx="13572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348" name="Entrada de lápiz 347">
                  <a:extLst>
                    <a:ext uri="{FF2B5EF4-FFF2-40B4-BE49-F238E27FC236}">
                      <a16:creationId xmlns:a16="http://schemas.microsoft.com/office/drawing/2014/main" id="{8755FD97-B50A-4F03-9453-8CB9A25EDD62}"/>
                    </a:ext>
                  </a:extLst>
                </p14:cNvPr>
                <p14:cNvContentPartPr/>
                <p14:nvPr/>
              </p14:nvContentPartPr>
              <p14:xfrm>
                <a:off x="10485720" y="2532480"/>
                <a:ext cx="12960" cy="258120"/>
              </p14:xfrm>
            </p:contentPart>
          </mc:Choice>
          <mc:Fallback>
            <p:pic>
              <p:nvPicPr>
                <p:cNvPr id="348" name="Entrada de lápiz 347">
                  <a:extLst>
                    <a:ext uri="{FF2B5EF4-FFF2-40B4-BE49-F238E27FC236}">
                      <a16:creationId xmlns:a16="http://schemas.microsoft.com/office/drawing/2014/main" id="{8755FD97-B50A-4F03-9453-8CB9A25EDD62}"/>
                    </a:ext>
                  </a:extLst>
                </p:cNvPr>
                <p:cNvPicPr/>
                <p:nvPr/>
              </p:nvPicPr>
              <p:blipFill>
                <a:blip r:embed="rId99"/>
                <a:stretch>
                  <a:fillRect/>
                </a:stretch>
              </p:blipFill>
              <p:spPr>
                <a:xfrm>
                  <a:off x="10477080" y="2523840"/>
                  <a:ext cx="3060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49" name="Entrada de lápiz 348">
                  <a:extLst>
                    <a:ext uri="{FF2B5EF4-FFF2-40B4-BE49-F238E27FC236}">
                      <a16:creationId xmlns:a16="http://schemas.microsoft.com/office/drawing/2014/main" id="{AAEFC7E6-10B3-4C31-B4E2-EA57718989F6}"/>
                    </a:ext>
                  </a:extLst>
                </p14:cNvPr>
                <p14:cNvContentPartPr/>
                <p14:nvPr/>
              </p14:nvContentPartPr>
              <p14:xfrm>
                <a:off x="10499040" y="2523840"/>
                <a:ext cx="51480" cy="390960"/>
              </p14:xfrm>
            </p:contentPart>
          </mc:Choice>
          <mc:Fallback>
            <p:pic>
              <p:nvPicPr>
                <p:cNvPr id="349" name="Entrada de lápiz 348">
                  <a:extLst>
                    <a:ext uri="{FF2B5EF4-FFF2-40B4-BE49-F238E27FC236}">
                      <a16:creationId xmlns:a16="http://schemas.microsoft.com/office/drawing/2014/main" id="{AAEFC7E6-10B3-4C31-B4E2-EA57718989F6}"/>
                    </a:ext>
                  </a:extLst>
                </p:cNvPr>
                <p:cNvPicPr/>
                <p:nvPr/>
              </p:nvPicPr>
              <p:blipFill>
                <a:blip r:embed="rId101"/>
                <a:stretch>
                  <a:fillRect/>
                </a:stretch>
              </p:blipFill>
              <p:spPr>
                <a:xfrm>
                  <a:off x="10490400" y="2514840"/>
                  <a:ext cx="69120" cy="4086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350" name="Entrada de lápiz 349">
                  <a:extLst>
                    <a:ext uri="{FF2B5EF4-FFF2-40B4-BE49-F238E27FC236}">
                      <a16:creationId xmlns:a16="http://schemas.microsoft.com/office/drawing/2014/main" id="{9D9CAE86-45C2-41F6-BAE0-CB8CC0643306}"/>
                    </a:ext>
                  </a:extLst>
                </p14:cNvPr>
                <p14:cNvContentPartPr/>
                <p14:nvPr/>
              </p14:nvContentPartPr>
              <p14:xfrm>
                <a:off x="10706760" y="2562000"/>
                <a:ext cx="163800" cy="195120"/>
              </p14:xfrm>
            </p:contentPart>
          </mc:Choice>
          <mc:Fallback>
            <p:pic>
              <p:nvPicPr>
                <p:cNvPr id="350" name="Entrada de lápiz 349">
                  <a:extLst>
                    <a:ext uri="{FF2B5EF4-FFF2-40B4-BE49-F238E27FC236}">
                      <a16:creationId xmlns:a16="http://schemas.microsoft.com/office/drawing/2014/main" id="{9D9CAE86-45C2-41F6-BAE0-CB8CC0643306}"/>
                    </a:ext>
                  </a:extLst>
                </p:cNvPr>
                <p:cNvPicPr/>
                <p:nvPr/>
              </p:nvPicPr>
              <p:blipFill>
                <a:blip r:embed="rId103"/>
                <a:stretch>
                  <a:fillRect/>
                </a:stretch>
              </p:blipFill>
              <p:spPr>
                <a:xfrm>
                  <a:off x="10698120" y="2553000"/>
                  <a:ext cx="1814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51" name="Entrada de lápiz 350">
                  <a:extLst>
                    <a:ext uri="{FF2B5EF4-FFF2-40B4-BE49-F238E27FC236}">
                      <a16:creationId xmlns:a16="http://schemas.microsoft.com/office/drawing/2014/main" id="{220C3316-3CA0-487C-A242-1E600EE50FC5}"/>
                    </a:ext>
                  </a:extLst>
                </p14:cNvPr>
                <p14:cNvContentPartPr/>
                <p14:nvPr/>
              </p14:nvContentPartPr>
              <p14:xfrm>
                <a:off x="10779840" y="2466240"/>
                <a:ext cx="33120" cy="360720"/>
              </p14:xfrm>
            </p:contentPart>
          </mc:Choice>
          <mc:Fallback>
            <p:pic>
              <p:nvPicPr>
                <p:cNvPr id="351" name="Entrada de lápiz 350">
                  <a:extLst>
                    <a:ext uri="{FF2B5EF4-FFF2-40B4-BE49-F238E27FC236}">
                      <a16:creationId xmlns:a16="http://schemas.microsoft.com/office/drawing/2014/main" id="{220C3316-3CA0-487C-A242-1E600EE50FC5}"/>
                    </a:ext>
                  </a:extLst>
                </p:cNvPr>
                <p:cNvPicPr/>
                <p:nvPr/>
              </p:nvPicPr>
              <p:blipFill>
                <a:blip r:embed="rId105"/>
                <a:stretch>
                  <a:fillRect/>
                </a:stretch>
              </p:blipFill>
              <p:spPr>
                <a:xfrm>
                  <a:off x="10770840" y="2457240"/>
                  <a:ext cx="50760" cy="3783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52" name="Entrada de lápiz 351">
                  <a:extLst>
                    <a:ext uri="{FF2B5EF4-FFF2-40B4-BE49-F238E27FC236}">
                      <a16:creationId xmlns:a16="http://schemas.microsoft.com/office/drawing/2014/main" id="{B71EAD16-73F4-4AF6-A90F-D0D2EB80FCCD}"/>
                    </a:ext>
                  </a:extLst>
                </p14:cNvPr>
                <p14:cNvContentPartPr/>
                <p14:nvPr/>
              </p14:nvContentPartPr>
              <p14:xfrm>
                <a:off x="10750680" y="2486760"/>
                <a:ext cx="26640" cy="298440"/>
              </p14:xfrm>
            </p:contentPart>
          </mc:Choice>
          <mc:Fallback>
            <p:pic>
              <p:nvPicPr>
                <p:cNvPr id="352" name="Entrada de lápiz 351">
                  <a:extLst>
                    <a:ext uri="{FF2B5EF4-FFF2-40B4-BE49-F238E27FC236}">
                      <a16:creationId xmlns:a16="http://schemas.microsoft.com/office/drawing/2014/main" id="{B71EAD16-73F4-4AF6-A90F-D0D2EB80FCCD}"/>
                    </a:ext>
                  </a:extLst>
                </p:cNvPr>
                <p:cNvPicPr/>
                <p:nvPr/>
              </p:nvPicPr>
              <p:blipFill>
                <a:blip r:embed="rId107"/>
                <a:stretch>
                  <a:fillRect/>
                </a:stretch>
              </p:blipFill>
              <p:spPr>
                <a:xfrm>
                  <a:off x="10741680" y="2478120"/>
                  <a:ext cx="4428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54" name="Entrada de lápiz 353">
                  <a:extLst>
                    <a:ext uri="{FF2B5EF4-FFF2-40B4-BE49-F238E27FC236}">
                      <a16:creationId xmlns:a16="http://schemas.microsoft.com/office/drawing/2014/main" id="{4061E18C-D645-4683-B23D-1651855C5F8E}"/>
                    </a:ext>
                  </a:extLst>
                </p14:cNvPr>
                <p14:cNvContentPartPr/>
                <p14:nvPr/>
              </p14:nvContentPartPr>
              <p14:xfrm>
                <a:off x="9843480" y="3108120"/>
                <a:ext cx="54360" cy="373320"/>
              </p14:xfrm>
            </p:contentPart>
          </mc:Choice>
          <mc:Fallback>
            <p:pic>
              <p:nvPicPr>
                <p:cNvPr id="354" name="Entrada de lápiz 353">
                  <a:extLst>
                    <a:ext uri="{FF2B5EF4-FFF2-40B4-BE49-F238E27FC236}">
                      <a16:creationId xmlns:a16="http://schemas.microsoft.com/office/drawing/2014/main" id="{4061E18C-D645-4683-B23D-1651855C5F8E}"/>
                    </a:ext>
                  </a:extLst>
                </p:cNvPr>
                <p:cNvPicPr/>
                <p:nvPr/>
              </p:nvPicPr>
              <p:blipFill>
                <a:blip r:embed="rId109"/>
                <a:stretch>
                  <a:fillRect/>
                </a:stretch>
              </p:blipFill>
              <p:spPr>
                <a:xfrm>
                  <a:off x="9834840" y="3099120"/>
                  <a:ext cx="72000" cy="3909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355" name="Entrada de lápiz 354">
                  <a:extLst>
                    <a:ext uri="{FF2B5EF4-FFF2-40B4-BE49-F238E27FC236}">
                      <a16:creationId xmlns:a16="http://schemas.microsoft.com/office/drawing/2014/main" id="{4FC2F993-B1CA-4DE8-9C52-E60AB3934D19}"/>
                    </a:ext>
                  </a:extLst>
                </p14:cNvPr>
                <p14:cNvContentPartPr/>
                <p14:nvPr/>
              </p14:nvContentPartPr>
              <p14:xfrm>
                <a:off x="9844920" y="3335640"/>
                <a:ext cx="115560" cy="48600"/>
              </p14:xfrm>
            </p:contentPart>
          </mc:Choice>
          <mc:Fallback>
            <p:pic>
              <p:nvPicPr>
                <p:cNvPr id="355" name="Entrada de lápiz 354">
                  <a:extLst>
                    <a:ext uri="{FF2B5EF4-FFF2-40B4-BE49-F238E27FC236}">
                      <a16:creationId xmlns:a16="http://schemas.microsoft.com/office/drawing/2014/main" id="{4FC2F993-B1CA-4DE8-9C52-E60AB3934D19}"/>
                    </a:ext>
                  </a:extLst>
                </p:cNvPr>
                <p:cNvPicPr/>
                <p:nvPr/>
              </p:nvPicPr>
              <p:blipFill>
                <a:blip r:embed="rId111"/>
                <a:stretch>
                  <a:fillRect/>
                </a:stretch>
              </p:blipFill>
              <p:spPr>
                <a:xfrm>
                  <a:off x="9835920" y="3326640"/>
                  <a:ext cx="1332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356" name="Entrada de lápiz 355">
                  <a:extLst>
                    <a:ext uri="{FF2B5EF4-FFF2-40B4-BE49-F238E27FC236}">
                      <a16:creationId xmlns:a16="http://schemas.microsoft.com/office/drawing/2014/main" id="{5ACFFD0F-68ED-48E6-AE3E-FE7F806DF592}"/>
                    </a:ext>
                  </a:extLst>
                </p14:cNvPr>
                <p14:cNvContentPartPr/>
                <p14:nvPr/>
              </p14:nvContentPartPr>
              <p14:xfrm>
                <a:off x="9952920" y="3159240"/>
                <a:ext cx="17280" cy="250920"/>
              </p14:xfrm>
            </p:contentPart>
          </mc:Choice>
          <mc:Fallback>
            <p:pic>
              <p:nvPicPr>
                <p:cNvPr id="356" name="Entrada de lápiz 355">
                  <a:extLst>
                    <a:ext uri="{FF2B5EF4-FFF2-40B4-BE49-F238E27FC236}">
                      <a16:creationId xmlns:a16="http://schemas.microsoft.com/office/drawing/2014/main" id="{5ACFFD0F-68ED-48E6-AE3E-FE7F806DF592}"/>
                    </a:ext>
                  </a:extLst>
                </p:cNvPr>
                <p:cNvPicPr/>
                <p:nvPr/>
              </p:nvPicPr>
              <p:blipFill>
                <a:blip r:embed="rId113"/>
                <a:stretch>
                  <a:fillRect/>
                </a:stretch>
              </p:blipFill>
              <p:spPr>
                <a:xfrm>
                  <a:off x="9944280" y="3150240"/>
                  <a:ext cx="3492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357" name="Entrada de lápiz 356">
                  <a:extLst>
                    <a:ext uri="{FF2B5EF4-FFF2-40B4-BE49-F238E27FC236}">
                      <a16:creationId xmlns:a16="http://schemas.microsoft.com/office/drawing/2014/main" id="{93EB3E66-B365-4FFF-9D3B-38515636AC1D}"/>
                    </a:ext>
                  </a:extLst>
                </p14:cNvPr>
                <p14:cNvContentPartPr/>
                <p14:nvPr/>
              </p14:nvContentPartPr>
              <p14:xfrm>
                <a:off x="10033920" y="3250320"/>
                <a:ext cx="57240" cy="81360"/>
              </p14:xfrm>
            </p:contentPart>
          </mc:Choice>
          <mc:Fallback>
            <p:pic>
              <p:nvPicPr>
                <p:cNvPr id="357" name="Entrada de lápiz 356">
                  <a:extLst>
                    <a:ext uri="{FF2B5EF4-FFF2-40B4-BE49-F238E27FC236}">
                      <a16:creationId xmlns:a16="http://schemas.microsoft.com/office/drawing/2014/main" id="{93EB3E66-B365-4FFF-9D3B-38515636AC1D}"/>
                    </a:ext>
                  </a:extLst>
                </p:cNvPr>
                <p:cNvPicPr/>
                <p:nvPr/>
              </p:nvPicPr>
              <p:blipFill>
                <a:blip r:embed="rId115"/>
                <a:stretch>
                  <a:fillRect/>
                </a:stretch>
              </p:blipFill>
              <p:spPr>
                <a:xfrm>
                  <a:off x="10025280" y="3241320"/>
                  <a:ext cx="748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358" name="Entrada de lápiz 357">
                  <a:extLst>
                    <a:ext uri="{FF2B5EF4-FFF2-40B4-BE49-F238E27FC236}">
                      <a16:creationId xmlns:a16="http://schemas.microsoft.com/office/drawing/2014/main" id="{67EE531E-24FE-4BC6-8BD5-442EB3804A26}"/>
                    </a:ext>
                  </a:extLst>
                </p14:cNvPr>
                <p14:cNvContentPartPr/>
                <p14:nvPr/>
              </p14:nvContentPartPr>
              <p14:xfrm>
                <a:off x="10114920" y="3226560"/>
                <a:ext cx="102600" cy="90000"/>
              </p14:xfrm>
            </p:contentPart>
          </mc:Choice>
          <mc:Fallback>
            <p:pic>
              <p:nvPicPr>
                <p:cNvPr id="358" name="Entrada de lápiz 357">
                  <a:extLst>
                    <a:ext uri="{FF2B5EF4-FFF2-40B4-BE49-F238E27FC236}">
                      <a16:creationId xmlns:a16="http://schemas.microsoft.com/office/drawing/2014/main" id="{67EE531E-24FE-4BC6-8BD5-442EB3804A26}"/>
                    </a:ext>
                  </a:extLst>
                </p:cNvPr>
                <p:cNvPicPr/>
                <p:nvPr/>
              </p:nvPicPr>
              <p:blipFill>
                <a:blip r:embed="rId117"/>
                <a:stretch>
                  <a:fillRect/>
                </a:stretch>
              </p:blipFill>
              <p:spPr>
                <a:xfrm>
                  <a:off x="10106280" y="3217920"/>
                  <a:ext cx="1202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359" name="Entrada de lápiz 358">
                  <a:extLst>
                    <a:ext uri="{FF2B5EF4-FFF2-40B4-BE49-F238E27FC236}">
                      <a16:creationId xmlns:a16="http://schemas.microsoft.com/office/drawing/2014/main" id="{0968F407-E591-48FC-9C75-7681BC30E55A}"/>
                    </a:ext>
                  </a:extLst>
                </p14:cNvPr>
                <p14:cNvContentPartPr/>
                <p14:nvPr/>
              </p14:nvContentPartPr>
              <p14:xfrm>
                <a:off x="10230480" y="3219360"/>
                <a:ext cx="112680" cy="91440"/>
              </p14:xfrm>
            </p:contentPart>
          </mc:Choice>
          <mc:Fallback>
            <p:pic>
              <p:nvPicPr>
                <p:cNvPr id="359" name="Entrada de lápiz 358">
                  <a:extLst>
                    <a:ext uri="{FF2B5EF4-FFF2-40B4-BE49-F238E27FC236}">
                      <a16:creationId xmlns:a16="http://schemas.microsoft.com/office/drawing/2014/main" id="{0968F407-E591-48FC-9C75-7681BC30E55A}"/>
                    </a:ext>
                  </a:extLst>
                </p:cNvPr>
                <p:cNvPicPr/>
                <p:nvPr/>
              </p:nvPicPr>
              <p:blipFill>
                <a:blip r:embed="rId119"/>
                <a:stretch>
                  <a:fillRect/>
                </a:stretch>
              </p:blipFill>
              <p:spPr>
                <a:xfrm>
                  <a:off x="10221840" y="3210360"/>
                  <a:ext cx="1303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360" name="Entrada de lápiz 359">
                  <a:extLst>
                    <a:ext uri="{FF2B5EF4-FFF2-40B4-BE49-F238E27FC236}">
                      <a16:creationId xmlns:a16="http://schemas.microsoft.com/office/drawing/2014/main" id="{D348355E-B965-4CE7-91D3-05A9C3D7F2A1}"/>
                    </a:ext>
                  </a:extLst>
                </p14:cNvPr>
                <p14:cNvContentPartPr/>
                <p14:nvPr/>
              </p14:nvContentPartPr>
              <p14:xfrm>
                <a:off x="10341360" y="3189480"/>
                <a:ext cx="51120" cy="188640"/>
              </p14:xfrm>
            </p:contentPart>
          </mc:Choice>
          <mc:Fallback>
            <p:pic>
              <p:nvPicPr>
                <p:cNvPr id="360" name="Entrada de lápiz 359">
                  <a:extLst>
                    <a:ext uri="{FF2B5EF4-FFF2-40B4-BE49-F238E27FC236}">
                      <a16:creationId xmlns:a16="http://schemas.microsoft.com/office/drawing/2014/main" id="{D348355E-B965-4CE7-91D3-05A9C3D7F2A1}"/>
                    </a:ext>
                  </a:extLst>
                </p:cNvPr>
                <p:cNvPicPr/>
                <p:nvPr/>
              </p:nvPicPr>
              <p:blipFill>
                <a:blip r:embed="rId121"/>
                <a:stretch>
                  <a:fillRect/>
                </a:stretch>
              </p:blipFill>
              <p:spPr>
                <a:xfrm>
                  <a:off x="10332720" y="3180480"/>
                  <a:ext cx="687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362" name="Entrada de lápiz 361">
                  <a:extLst>
                    <a:ext uri="{FF2B5EF4-FFF2-40B4-BE49-F238E27FC236}">
                      <a16:creationId xmlns:a16="http://schemas.microsoft.com/office/drawing/2014/main" id="{53242B97-B568-49F8-A082-7A649F9D6FA1}"/>
                    </a:ext>
                  </a:extLst>
                </p14:cNvPr>
                <p14:cNvContentPartPr/>
                <p14:nvPr/>
              </p14:nvContentPartPr>
              <p14:xfrm>
                <a:off x="10541880" y="3064200"/>
                <a:ext cx="260640" cy="277200"/>
              </p14:xfrm>
            </p:contentPart>
          </mc:Choice>
          <mc:Fallback>
            <p:pic>
              <p:nvPicPr>
                <p:cNvPr id="362" name="Entrada de lápiz 361">
                  <a:extLst>
                    <a:ext uri="{FF2B5EF4-FFF2-40B4-BE49-F238E27FC236}">
                      <a16:creationId xmlns:a16="http://schemas.microsoft.com/office/drawing/2014/main" id="{53242B97-B568-49F8-A082-7A649F9D6FA1}"/>
                    </a:ext>
                  </a:extLst>
                </p:cNvPr>
                <p:cNvPicPr/>
                <p:nvPr/>
              </p:nvPicPr>
              <p:blipFill>
                <a:blip r:embed="rId123"/>
                <a:stretch>
                  <a:fillRect/>
                </a:stretch>
              </p:blipFill>
              <p:spPr>
                <a:xfrm>
                  <a:off x="10532880" y="3055560"/>
                  <a:ext cx="27828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364" name="Entrada de lápiz 363">
                  <a:extLst>
                    <a:ext uri="{FF2B5EF4-FFF2-40B4-BE49-F238E27FC236}">
                      <a16:creationId xmlns:a16="http://schemas.microsoft.com/office/drawing/2014/main" id="{904833C3-94C1-4849-B50E-5D3386AF4C3B}"/>
                    </a:ext>
                  </a:extLst>
                </p14:cNvPr>
                <p14:cNvContentPartPr/>
                <p14:nvPr/>
              </p14:nvContentPartPr>
              <p14:xfrm>
                <a:off x="10838160" y="3183000"/>
                <a:ext cx="173160" cy="110880"/>
              </p14:xfrm>
            </p:contentPart>
          </mc:Choice>
          <mc:Fallback>
            <p:pic>
              <p:nvPicPr>
                <p:cNvPr id="364" name="Entrada de lápiz 363">
                  <a:extLst>
                    <a:ext uri="{FF2B5EF4-FFF2-40B4-BE49-F238E27FC236}">
                      <a16:creationId xmlns:a16="http://schemas.microsoft.com/office/drawing/2014/main" id="{904833C3-94C1-4849-B50E-5D3386AF4C3B}"/>
                    </a:ext>
                  </a:extLst>
                </p:cNvPr>
                <p:cNvPicPr/>
                <p:nvPr/>
              </p:nvPicPr>
              <p:blipFill>
                <a:blip r:embed="rId125"/>
                <a:stretch>
                  <a:fillRect/>
                </a:stretch>
              </p:blipFill>
              <p:spPr>
                <a:xfrm>
                  <a:off x="10829160" y="3174360"/>
                  <a:ext cx="1908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365" name="Entrada de lápiz 364">
                  <a:extLst>
                    <a:ext uri="{FF2B5EF4-FFF2-40B4-BE49-F238E27FC236}">
                      <a16:creationId xmlns:a16="http://schemas.microsoft.com/office/drawing/2014/main" id="{D22DF33A-8D16-4A3D-87FC-EBAE1E5FCE3E}"/>
                    </a:ext>
                  </a:extLst>
                </p14:cNvPr>
                <p14:cNvContentPartPr/>
                <p14:nvPr/>
              </p14:nvContentPartPr>
              <p14:xfrm>
                <a:off x="11030760" y="3126120"/>
                <a:ext cx="68400" cy="154800"/>
              </p14:xfrm>
            </p:contentPart>
          </mc:Choice>
          <mc:Fallback>
            <p:pic>
              <p:nvPicPr>
                <p:cNvPr id="365" name="Entrada de lápiz 364">
                  <a:extLst>
                    <a:ext uri="{FF2B5EF4-FFF2-40B4-BE49-F238E27FC236}">
                      <a16:creationId xmlns:a16="http://schemas.microsoft.com/office/drawing/2014/main" id="{D22DF33A-8D16-4A3D-87FC-EBAE1E5FCE3E}"/>
                    </a:ext>
                  </a:extLst>
                </p:cNvPr>
                <p:cNvPicPr/>
                <p:nvPr/>
              </p:nvPicPr>
              <p:blipFill>
                <a:blip r:embed="rId127"/>
                <a:stretch>
                  <a:fillRect/>
                </a:stretch>
              </p:blipFill>
              <p:spPr>
                <a:xfrm>
                  <a:off x="11021760" y="3117120"/>
                  <a:ext cx="860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366" name="Entrada de lápiz 365">
                  <a:extLst>
                    <a:ext uri="{FF2B5EF4-FFF2-40B4-BE49-F238E27FC236}">
                      <a16:creationId xmlns:a16="http://schemas.microsoft.com/office/drawing/2014/main" id="{4BEA2DEC-A501-4292-9A80-3496FE3B6A1B}"/>
                    </a:ext>
                  </a:extLst>
                </p14:cNvPr>
                <p14:cNvContentPartPr/>
                <p14:nvPr/>
              </p14:nvContentPartPr>
              <p14:xfrm>
                <a:off x="11130120" y="3144120"/>
                <a:ext cx="61560" cy="77400"/>
              </p14:xfrm>
            </p:contentPart>
          </mc:Choice>
          <mc:Fallback>
            <p:pic>
              <p:nvPicPr>
                <p:cNvPr id="366" name="Entrada de lápiz 365">
                  <a:extLst>
                    <a:ext uri="{FF2B5EF4-FFF2-40B4-BE49-F238E27FC236}">
                      <a16:creationId xmlns:a16="http://schemas.microsoft.com/office/drawing/2014/main" id="{4BEA2DEC-A501-4292-9A80-3496FE3B6A1B}"/>
                    </a:ext>
                  </a:extLst>
                </p:cNvPr>
                <p:cNvPicPr/>
                <p:nvPr/>
              </p:nvPicPr>
              <p:blipFill>
                <a:blip r:embed="rId129"/>
                <a:stretch>
                  <a:fillRect/>
                </a:stretch>
              </p:blipFill>
              <p:spPr>
                <a:xfrm>
                  <a:off x="11121480" y="3135480"/>
                  <a:ext cx="792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367" name="Entrada de lápiz 366">
                  <a:extLst>
                    <a:ext uri="{FF2B5EF4-FFF2-40B4-BE49-F238E27FC236}">
                      <a16:creationId xmlns:a16="http://schemas.microsoft.com/office/drawing/2014/main" id="{BDDC4482-0F84-46C6-B35B-4541CFC1AFF5}"/>
                    </a:ext>
                  </a:extLst>
                </p14:cNvPr>
                <p14:cNvContentPartPr/>
                <p14:nvPr/>
              </p14:nvContentPartPr>
              <p14:xfrm>
                <a:off x="11251080" y="3130800"/>
                <a:ext cx="80640" cy="84960"/>
              </p14:xfrm>
            </p:contentPart>
          </mc:Choice>
          <mc:Fallback>
            <p:pic>
              <p:nvPicPr>
                <p:cNvPr id="367" name="Entrada de lápiz 366">
                  <a:extLst>
                    <a:ext uri="{FF2B5EF4-FFF2-40B4-BE49-F238E27FC236}">
                      <a16:creationId xmlns:a16="http://schemas.microsoft.com/office/drawing/2014/main" id="{BDDC4482-0F84-46C6-B35B-4541CFC1AFF5}"/>
                    </a:ext>
                  </a:extLst>
                </p:cNvPr>
                <p:cNvPicPr/>
                <p:nvPr/>
              </p:nvPicPr>
              <p:blipFill>
                <a:blip r:embed="rId131"/>
                <a:stretch>
                  <a:fillRect/>
                </a:stretch>
              </p:blipFill>
              <p:spPr>
                <a:xfrm>
                  <a:off x="11242440" y="3121800"/>
                  <a:ext cx="982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368" name="Entrada de lápiz 367">
                  <a:extLst>
                    <a:ext uri="{FF2B5EF4-FFF2-40B4-BE49-F238E27FC236}">
                      <a16:creationId xmlns:a16="http://schemas.microsoft.com/office/drawing/2014/main" id="{9366AD72-36B5-4531-A2A4-2CD1598EF34A}"/>
                    </a:ext>
                  </a:extLst>
                </p14:cNvPr>
                <p14:cNvContentPartPr/>
                <p14:nvPr/>
              </p14:nvContentPartPr>
              <p14:xfrm>
                <a:off x="11338200" y="3035040"/>
                <a:ext cx="101520" cy="227520"/>
              </p14:xfrm>
            </p:contentPart>
          </mc:Choice>
          <mc:Fallback>
            <p:pic>
              <p:nvPicPr>
                <p:cNvPr id="368" name="Entrada de lápiz 367">
                  <a:extLst>
                    <a:ext uri="{FF2B5EF4-FFF2-40B4-BE49-F238E27FC236}">
                      <a16:creationId xmlns:a16="http://schemas.microsoft.com/office/drawing/2014/main" id="{9366AD72-36B5-4531-A2A4-2CD1598EF34A}"/>
                    </a:ext>
                  </a:extLst>
                </p:cNvPr>
                <p:cNvPicPr/>
                <p:nvPr/>
              </p:nvPicPr>
              <p:blipFill>
                <a:blip r:embed="rId133"/>
                <a:stretch>
                  <a:fillRect/>
                </a:stretch>
              </p:blipFill>
              <p:spPr>
                <a:xfrm>
                  <a:off x="11329200" y="3026040"/>
                  <a:ext cx="11916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370" name="Entrada de lápiz 369">
                  <a:extLst>
                    <a:ext uri="{FF2B5EF4-FFF2-40B4-BE49-F238E27FC236}">
                      <a16:creationId xmlns:a16="http://schemas.microsoft.com/office/drawing/2014/main" id="{534E0EFF-690F-49C2-BC27-5A26A662A2F5}"/>
                    </a:ext>
                  </a:extLst>
                </p14:cNvPr>
                <p14:cNvContentPartPr/>
                <p14:nvPr/>
              </p14:nvContentPartPr>
              <p14:xfrm>
                <a:off x="9649800" y="3577920"/>
                <a:ext cx="1800720" cy="76320"/>
              </p14:xfrm>
            </p:contentPart>
          </mc:Choice>
          <mc:Fallback>
            <p:pic>
              <p:nvPicPr>
                <p:cNvPr id="370" name="Entrada de lápiz 369">
                  <a:extLst>
                    <a:ext uri="{FF2B5EF4-FFF2-40B4-BE49-F238E27FC236}">
                      <a16:creationId xmlns:a16="http://schemas.microsoft.com/office/drawing/2014/main" id="{534E0EFF-690F-49C2-BC27-5A26A662A2F5}"/>
                    </a:ext>
                  </a:extLst>
                </p:cNvPr>
                <p:cNvPicPr/>
                <p:nvPr/>
              </p:nvPicPr>
              <p:blipFill>
                <a:blip r:embed="rId135"/>
                <a:stretch>
                  <a:fillRect/>
                </a:stretch>
              </p:blipFill>
              <p:spPr>
                <a:xfrm>
                  <a:off x="9640800" y="3569280"/>
                  <a:ext cx="18183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371" name="Entrada de lápiz 370">
                  <a:extLst>
                    <a:ext uri="{FF2B5EF4-FFF2-40B4-BE49-F238E27FC236}">
                      <a16:creationId xmlns:a16="http://schemas.microsoft.com/office/drawing/2014/main" id="{606AD9B5-E862-4C0B-96F7-9A83AC0B5524}"/>
                    </a:ext>
                  </a:extLst>
                </p14:cNvPr>
                <p14:cNvContentPartPr/>
                <p14:nvPr/>
              </p14:nvContentPartPr>
              <p14:xfrm>
                <a:off x="9658800" y="3591600"/>
                <a:ext cx="1657440" cy="1027800"/>
              </p14:xfrm>
            </p:contentPart>
          </mc:Choice>
          <mc:Fallback>
            <p:pic>
              <p:nvPicPr>
                <p:cNvPr id="371" name="Entrada de lápiz 370">
                  <a:extLst>
                    <a:ext uri="{FF2B5EF4-FFF2-40B4-BE49-F238E27FC236}">
                      <a16:creationId xmlns:a16="http://schemas.microsoft.com/office/drawing/2014/main" id="{606AD9B5-E862-4C0B-96F7-9A83AC0B5524}"/>
                    </a:ext>
                  </a:extLst>
                </p:cNvPr>
                <p:cNvPicPr/>
                <p:nvPr/>
              </p:nvPicPr>
              <p:blipFill>
                <a:blip r:embed="rId137"/>
                <a:stretch>
                  <a:fillRect/>
                </a:stretch>
              </p:blipFill>
              <p:spPr>
                <a:xfrm>
                  <a:off x="9650160" y="3582600"/>
                  <a:ext cx="1675080" cy="10454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373" name="Entrada de lápiz 372">
                  <a:extLst>
                    <a:ext uri="{FF2B5EF4-FFF2-40B4-BE49-F238E27FC236}">
                      <a16:creationId xmlns:a16="http://schemas.microsoft.com/office/drawing/2014/main" id="{41634E03-13A3-43F5-8ED5-C7C905B2BC2F}"/>
                    </a:ext>
                  </a:extLst>
                </p14:cNvPr>
                <p14:cNvContentPartPr/>
                <p14:nvPr/>
              </p14:nvContentPartPr>
              <p14:xfrm>
                <a:off x="9693720" y="3888960"/>
                <a:ext cx="1487520" cy="136800"/>
              </p14:xfrm>
            </p:contentPart>
          </mc:Choice>
          <mc:Fallback>
            <p:pic>
              <p:nvPicPr>
                <p:cNvPr id="373" name="Entrada de lápiz 372">
                  <a:extLst>
                    <a:ext uri="{FF2B5EF4-FFF2-40B4-BE49-F238E27FC236}">
                      <a16:creationId xmlns:a16="http://schemas.microsoft.com/office/drawing/2014/main" id="{41634E03-13A3-43F5-8ED5-C7C905B2BC2F}"/>
                    </a:ext>
                  </a:extLst>
                </p:cNvPr>
                <p:cNvPicPr/>
                <p:nvPr/>
              </p:nvPicPr>
              <p:blipFill>
                <a:blip r:embed="rId139"/>
                <a:stretch>
                  <a:fillRect/>
                </a:stretch>
              </p:blipFill>
              <p:spPr>
                <a:xfrm>
                  <a:off x="9685080" y="3880320"/>
                  <a:ext cx="15051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374" name="Entrada de lápiz 373">
                  <a:extLst>
                    <a:ext uri="{FF2B5EF4-FFF2-40B4-BE49-F238E27FC236}">
                      <a16:creationId xmlns:a16="http://schemas.microsoft.com/office/drawing/2014/main" id="{E2F50988-96B7-414D-92A6-8FECF3CA393D}"/>
                    </a:ext>
                  </a:extLst>
                </p14:cNvPr>
                <p14:cNvContentPartPr/>
                <p14:nvPr/>
              </p14:nvContentPartPr>
              <p14:xfrm>
                <a:off x="10680120" y="3584400"/>
                <a:ext cx="30240" cy="901080"/>
              </p14:xfrm>
            </p:contentPart>
          </mc:Choice>
          <mc:Fallback>
            <p:pic>
              <p:nvPicPr>
                <p:cNvPr id="374" name="Entrada de lápiz 373">
                  <a:extLst>
                    <a:ext uri="{FF2B5EF4-FFF2-40B4-BE49-F238E27FC236}">
                      <a16:creationId xmlns:a16="http://schemas.microsoft.com/office/drawing/2014/main" id="{E2F50988-96B7-414D-92A6-8FECF3CA393D}"/>
                    </a:ext>
                  </a:extLst>
                </p:cNvPr>
                <p:cNvPicPr/>
                <p:nvPr/>
              </p:nvPicPr>
              <p:blipFill>
                <a:blip r:embed="rId141"/>
                <a:stretch>
                  <a:fillRect/>
                </a:stretch>
              </p:blipFill>
              <p:spPr>
                <a:xfrm>
                  <a:off x="10671480" y="3575760"/>
                  <a:ext cx="47880" cy="9187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376" name="Entrada de lápiz 375">
                  <a:extLst>
                    <a:ext uri="{FF2B5EF4-FFF2-40B4-BE49-F238E27FC236}">
                      <a16:creationId xmlns:a16="http://schemas.microsoft.com/office/drawing/2014/main" id="{C0B53FE7-8746-4294-ADAA-2A4380997995}"/>
                    </a:ext>
                  </a:extLst>
                </p14:cNvPr>
                <p14:cNvContentPartPr/>
                <p14:nvPr/>
              </p14:nvContentPartPr>
              <p14:xfrm>
                <a:off x="9837720" y="3610680"/>
                <a:ext cx="66600" cy="820080"/>
              </p14:xfrm>
            </p:contentPart>
          </mc:Choice>
          <mc:Fallback>
            <p:pic>
              <p:nvPicPr>
                <p:cNvPr id="376" name="Entrada de lápiz 375">
                  <a:extLst>
                    <a:ext uri="{FF2B5EF4-FFF2-40B4-BE49-F238E27FC236}">
                      <a16:creationId xmlns:a16="http://schemas.microsoft.com/office/drawing/2014/main" id="{C0B53FE7-8746-4294-ADAA-2A4380997995}"/>
                    </a:ext>
                  </a:extLst>
                </p:cNvPr>
                <p:cNvPicPr/>
                <p:nvPr/>
              </p:nvPicPr>
              <p:blipFill>
                <a:blip r:embed="rId143"/>
                <a:stretch>
                  <a:fillRect/>
                </a:stretch>
              </p:blipFill>
              <p:spPr>
                <a:xfrm>
                  <a:off x="9829080" y="3602040"/>
                  <a:ext cx="84240" cy="8377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378" name="Entrada de lápiz 377">
                  <a:extLst>
                    <a:ext uri="{FF2B5EF4-FFF2-40B4-BE49-F238E27FC236}">
                      <a16:creationId xmlns:a16="http://schemas.microsoft.com/office/drawing/2014/main" id="{A5DC1354-4C7A-449C-A0C6-6A221E97CFC3}"/>
                    </a:ext>
                  </a:extLst>
                </p14:cNvPr>
                <p14:cNvContentPartPr/>
                <p14:nvPr/>
              </p14:nvContentPartPr>
              <p14:xfrm>
                <a:off x="9752400" y="3768720"/>
                <a:ext cx="5760" cy="15120"/>
              </p14:xfrm>
            </p:contentPart>
          </mc:Choice>
          <mc:Fallback>
            <p:pic>
              <p:nvPicPr>
                <p:cNvPr id="378" name="Entrada de lápiz 377">
                  <a:extLst>
                    <a:ext uri="{FF2B5EF4-FFF2-40B4-BE49-F238E27FC236}">
                      <a16:creationId xmlns:a16="http://schemas.microsoft.com/office/drawing/2014/main" id="{A5DC1354-4C7A-449C-A0C6-6A221E97CFC3}"/>
                    </a:ext>
                  </a:extLst>
                </p:cNvPr>
                <p:cNvPicPr/>
                <p:nvPr/>
              </p:nvPicPr>
              <p:blipFill>
                <a:blip r:embed="rId145"/>
                <a:stretch>
                  <a:fillRect/>
                </a:stretch>
              </p:blipFill>
              <p:spPr>
                <a:xfrm>
                  <a:off x="9743760" y="3759720"/>
                  <a:ext cx="234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379" name="Entrada de lápiz 378">
                  <a:extLst>
                    <a:ext uri="{FF2B5EF4-FFF2-40B4-BE49-F238E27FC236}">
                      <a16:creationId xmlns:a16="http://schemas.microsoft.com/office/drawing/2014/main" id="{8A138565-C2E6-4FDE-8597-E0E41BE2FEDF}"/>
                    </a:ext>
                  </a:extLst>
                </p14:cNvPr>
                <p14:cNvContentPartPr/>
                <p14:nvPr/>
              </p14:nvContentPartPr>
              <p14:xfrm>
                <a:off x="9762840" y="3742800"/>
                <a:ext cx="16200" cy="141840"/>
              </p14:xfrm>
            </p:contentPart>
          </mc:Choice>
          <mc:Fallback>
            <p:pic>
              <p:nvPicPr>
                <p:cNvPr id="379" name="Entrada de lápiz 378">
                  <a:extLst>
                    <a:ext uri="{FF2B5EF4-FFF2-40B4-BE49-F238E27FC236}">
                      <a16:creationId xmlns:a16="http://schemas.microsoft.com/office/drawing/2014/main" id="{8A138565-C2E6-4FDE-8597-E0E41BE2FEDF}"/>
                    </a:ext>
                  </a:extLst>
                </p:cNvPr>
                <p:cNvPicPr/>
                <p:nvPr/>
              </p:nvPicPr>
              <p:blipFill>
                <a:blip r:embed="rId147"/>
                <a:stretch>
                  <a:fillRect/>
                </a:stretch>
              </p:blipFill>
              <p:spPr>
                <a:xfrm>
                  <a:off x="9753840" y="3734160"/>
                  <a:ext cx="338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380" name="Entrada de lápiz 379">
                  <a:extLst>
                    <a:ext uri="{FF2B5EF4-FFF2-40B4-BE49-F238E27FC236}">
                      <a16:creationId xmlns:a16="http://schemas.microsoft.com/office/drawing/2014/main" id="{FB496428-27C8-4D28-878B-5311A24F28DA}"/>
                    </a:ext>
                  </a:extLst>
                </p14:cNvPr>
                <p14:cNvContentPartPr/>
                <p14:nvPr/>
              </p14:nvContentPartPr>
              <p14:xfrm>
                <a:off x="9755640" y="3744240"/>
                <a:ext cx="89640" cy="158400"/>
              </p14:xfrm>
            </p:contentPart>
          </mc:Choice>
          <mc:Fallback>
            <p:pic>
              <p:nvPicPr>
                <p:cNvPr id="380" name="Entrada de lápiz 379">
                  <a:extLst>
                    <a:ext uri="{FF2B5EF4-FFF2-40B4-BE49-F238E27FC236}">
                      <a16:creationId xmlns:a16="http://schemas.microsoft.com/office/drawing/2014/main" id="{FB496428-27C8-4D28-878B-5311A24F28DA}"/>
                    </a:ext>
                  </a:extLst>
                </p:cNvPr>
                <p:cNvPicPr/>
                <p:nvPr/>
              </p:nvPicPr>
              <p:blipFill>
                <a:blip r:embed="rId149"/>
                <a:stretch>
                  <a:fillRect/>
                </a:stretch>
              </p:blipFill>
              <p:spPr>
                <a:xfrm>
                  <a:off x="9747000" y="3735600"/>
                  <a:ext cx="1072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382" name="Entrada de lápiz 381">
                  <a:extLst>
                    <a:ext uri="{FF2B5EF4-FFF2-40B4-BE49-F238E27FC236}">
                      <a16:creationId xmlns:a16="http://schemas.microsoft.com/office/drawing/2014/main" id="{C7819BB5-7952-48F7-A5F9-23E711AB89BD}"/>
                    </a:ext>
                  </a:extLst>
                </p14:cNvPr>
                <p14:cNvContentPartPr/>
                <p14:nvPr/>
              </p14:nvContentPartPr>
              <p14:xfrm>
                <a:off x="10046160" y="3763320"/>
                <a:ext cx="10440" cy="131400"/>
              </p14:xfrm>
            </p:contentPart>
          </mc:Choice>
          <mc:Fallback>
            <p:pic>
              <p:nvPicPr>
                <p:cNvPr id="382" name="Entrada de lápiz 381">
                  <a:extLst>
                    <a:ext uri="{FF2B5EF4-FFF2-40B4-BE49-F238E27FC236}">
                      <a16:creationId xmlns:a16="http://schemas.microsoft.com/office/drawing/2014/main" id="{C7819BB5-7952-48F7-A5F9-23E711AB89BD}"/>
                    </a:ext>
                  </a:extLst>
                </p:cNvPr>
                <p:cNvPicPr/>
                <p:nvPr/>
              </p:nvPicPr>
              <p:blipFill>
                <a:blip r:embed="rId151"/>
                <a:stretch>
                  <a:fillRect/>
                </a:stretch>
              </p:blipFill>
              <p:spPr>
                <a:xfrm>
                  <a:off x="10037520" y="3754320"/>
                  <a:ext cx="280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383" name="Entrada de lápiz 382">
                  <a:extLst>
                    <a:ext uri="{FF2B5EF4-FFF2-40B4-BE49-F238E27FC236}">
                      <a16:creationId xmlns:a16="http://schemas.microsoft.com/office/drawing/2014/main" id="{0ACC42C5-67C4-4720-B253-6841C1AECC0C}"/>
                    </a:ext>
                  </a:extLst>
                </p14:cNvPr>
                <p14:cNvContentPartPr/>
                <p14:nvPr/>
              </p14:nvContentPartPr>
              <p14:xfrm>
                <a:off x="10000080" y="3750000"/>
                <a:ext cx="91080" cy="109440"/>
              </p14:xfrm>
            </p:contentPart>
          </mc:Choice>
          <mc:Fallback>
            <p:pic>
              <p:nvPicPr>
                <p:cNvPr id="383" name="Entrada de lápiz 382">
                  <a:extLst>
                    <a:ext uri="{FF2B5EF4-FFF2-40B4-BE49-F238E27FC236}">
                      <a16:creationId xmlns:a16="http://schemas.microsoft.com/office/drawing/2014/main" id="{0ACC42C5-67C4-4720-B253-6841C1AECC0C}"/>
                    </a:ext>
                  </a:extLst>
                </p:cNvPr>
                <p:cNvPicPr/>
                <p:nvPr/>
              </p:nvPicPr>
              <p:blipFill>
                <a:blip r:embed="rId153"/>
                <a:stretch>
                  <a:fillRect/>
                </a:stretch>
              </p:blipFill>
              <p:spPr>
                <a:xfrm>
                  <a:off x="9991080" y="3741360"/>
                  <a:ext cx="1087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384" name="Entrada de lápiz 383">
                  <a:extLst>
                    <a:ext uri="{FF2B5EF4-FFF2-40B4-BE49-F238E27FC236}">
                      <a16:creationId xmlns:a16="http://schemas.microsoft.com/office/drawing/2014/main" id="{B5CA2F7E-05B9-48A0-BEA6-B2EC1AF33FC2}"/>
                    </a:ext>
                  </a:extLst>
                </p14:cNvPr>
                <p14:cNvContentPartPr/>
                <p14:nvPr/>
              </p14:nvContentPartPr>
              <p14:xfrm>
                <a:off x="10081440" y="3796440"/>
                <a:ext cx="429120" cy="69480"/>
              </p14:xfrm>
            </p:contentPart>
          </mc:Choice>
          <mc:Fallback>
            <p:pic>
              <p:nvPicPr>
                <p:cNvPr id="384" name="Entrada de lápiz 383">
                  <a:extLst>
                    <a:ext uri="{FF2B5EF4-FFF2-40B4-BE49-F238E27FC236}">
                      <a16:creationId xmlns:a16="http://schemas.microsoft.com/office/drawing/2014/main" id="{B5CA2F7E-05B9-48A0-BEA6-B2EC1AF33FC2}"/>
                    </a:ext>
                  </a:extLst>
                </p:cNvPr>
                <p:cNvPicPr/>
                <p:nvPr/>
              </p:nvPicPr>
              <p:blipFill>
                <a:blip r:embed="rId155"/>
                <a:stretch>
                  <a:fillRect/>
                </a:stretch>
              </p:blipFill>
              <p:spPr>
                <a:xfrm>
                  <a:off x="10072440" y="3787800"/>
                  <a:ext cx="4467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386" name="Entrada de lápiz 385">
                  <a:extLst>
                    <a:ext uri="{FF2B5EF4-FFF2-40B4-BE49-F238E27FC236}">
                      <a16:creationId xmlns:a16="http://schemas.microsoft.com/office/drawing/2014/main" id="{6A5077F2-2C1F-48F9-96A6-99F82AB3C291}"/>
                    </a:ext>
                  </a:extLst>
                </p14:cNvPr>
                <p14:cNvContentPartPr/>
                <p14:nvPr/>
              </p14:nvContentPartPr>
              <p14:xfrm>
                <a:off x="9718200" y="4142400"/>
                <a:ext cx="12960" cy="2160"/>
              </p14:xfrm>
            </p:contentPart>
          </mc:Choice>
          <mc:Fallback>
            <p:pic>
              <p:nvPicPr>
                <p:cNvPr id="386" name="Entrada de lápiz 385">
                  <a:extLst>
                    <a:ext uri="{FF2B5EF4-FFF2-40B4-BE49-F238E27FC236}">
                      <a16:creationId xmlns:a16="http://schemas.microsoft.com/office/drawing/2014/main" id="{6A5077F2-2C1F-48F9-96A6-99F82AB3C291}"/>
                    </a:ext>
                  </a:extLst>
                </p:cNvPr>
                <p:cNvPicPr/>
                <p:nvPr/>
              </p:nvPicPr>
              <p:blipFill>
                <a:blip r:embed="rId157"/>
                <a:stretch>
                  <a:fillRect/>
                </a:stretch>
              </p:blipFill>
              <p:spPr>
                <a:xfrm>
                  <a:off x="9709200" y="4133400"/>
                  <a:ext cx="306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388" name="Entrada de lápiz 387">
                  <a:extLst>
                    <a:ext uri="{FF2B5EF4-FFF2-40B4-BE49-F238E27FC236}">
                      <a16:creationId xmlns:a16="http://schemas.microsoft.com/office/drawing/2014/main" id="{80A16B33-C520-4C0F-A586-99A99AC5E838}"/>
                    </a:ext>
                  </a:extLst>
                </p14:cNvPr>
                <p14:cNvContentPartPr/>
                <p14:nvPr/>
              </p14:nvContentPartPr>
              <p14:xfrm>
                <a:off x="9630720" y="4133040"/>
                <a:ext cx="49320" cy="32040"/>
              </p14:xfrm>
            </p:contentPart>
          </mc:Choice>
          <mc:Fallback>
            <p:pic>
              <p:nvPicPr>
                <p:cNvPr id="388" name="Entrada de lápiz 387">
                  <a:extLst>
                    <a:ext uri="{FF2B5EF4-FFF2-40B4-BE49-F238E27FC236}">
                      <a16:creationId xmlns:a16="http://schemas.microsoft.com/office/drawing/2014/main" id="{80A16B33-C520-4C0F-A586-99A99AC5E838}"/>
                    </a:ext>
                  </a:extLst>
                </p:cNvPr>
                <p:cNvPicPr/>
                <p:nvPr/>
              </p:nvPicPr>
              <p:blipFill>
                <a:blip r:embed="rId159"/>
                <a:stretch>
                  <a:fillRect/>
                </a:stretch>
              </p:blipFill>
              <p:spPr>
                <a:xfrm>
                  <a:off x="9621720" y="4124040"/>
                  <a:ext cx="669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389" name="Entrada de lápiz 388">
                  <a:extLst>
                    <a:ext uri="{FF2B5EF4-FFF2-40B4-BE49-F238E27FC236}">
                      <a16:creationId xmlns:a16="http://schemas.microsoft.com/office/drawing/2014/main" id="{3991811E-4A7A-4CDF-8753-0EE31E4DE0C1}"/>
                    </a:ext>
                  </a:extLst>
                </p14:cNvPr>
                <p14:cNvContentPartPr/>
                <p14:nvPr/>
              </p14:nvContentPartPr>
              <p14:xfrm>
                <a:off x="9532440" y="4125120"/>
                <a:ext cx="47880" cy="232920"/>
              </p14:xfrm>
            </p:contentPart>
          </mc:Choice>
          <mc:Fallback>
            <p:pic>
              <p:nvPicPr>
                <p:cNvPr id="389" name="Entrada de lápiz 388">
                  <a:extLst>
                    <a:ext uri="{FF2B5EF4-FFF2-40B4-BE49-F238E27FC236}">
                      <a16:creationId xmlns:a16="http://schemas.microsoft.com/office/drawing/2014/main" id="{3991811E-4A7A-4CDF-8753-0EE31E4DE0C1}"/>
                    </a:ext>
                  </a:extLst>
                </p:cNvPr>
                <p:cNvPicPr/>
                <p:nvPr/>
              </p:nvPicPr>
              <p:blipFill>
                <a:blip r:embed="rId161"/>
                <a:stretch>
                  <a:fillRect/>
                </a:stretch>
              </p:blipFill>
              <p:spPr>
                <a:xfrm>
                  <a:off x="9523440" y="4116120"/>
                  <a:ext cx="655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390" name="Entrada de lápiz 389">
                  <a:extLst>
                    <a:ext uri="{FF2B5EF4-FFF2-40B4-BE49-F238E27FC236}">
                      <a16:creationId xmlns:a16="http://schemas.microsoft.com/office/drawing/2014/main" id="{119DDC4A-3DD1-4EDD-A893-3B6D5C8AE1D4}"/>
                    </a:ext>
                  </a:extLst>
                </p14:cNvPr>
                <p14:cNvContentPartPr/>
                <p14:nvPr/>
              </p14:nvContentPartPr>
              <p14:xfrm>
                <a:off x="9622800" y="4190280"/>
                <a:ext cx="70920" cy="119520"/>
              </p14:xfrm>
            </p:contentPart>
          </mc:Choice>
          <mc:Fallback>
            <p:pic>
              <p:nvPicPr>
                <p:cNvPr id="390" name="Entrada de lápiz 389">
                  <a:extLst>
                    <a:ext uri="{FF2B5EF4-FFF2-40B4-BE49-F238E27FC236}">
                      <a16:creationId xmlns:a16="http://schemas.microsoft.com/office/drawing/2014/main" id="{119DDC4A-3DD1-4EDD-A893-3B6D5C8AE1D4}"/>
                    </a:ext>
                  </a:extLst>
                </p:cNvPr>
                <p:cNvPicPr/>
                <p:nvPr/>
              </p:nvPicPr>
              <p:blipFill>
                <a:blip r:embed="rId163"/>
                <a:stretch>
                  <a:fillRect/>
                </a:stretch>
              </p:blipFill>
              <p:spPr>
                <a:xfrm>
                  <a:off x="9614160" y="4181640"/>
                  <a:ext cx="885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391" name="Entrada de lápiz 390">
                  <a:extLst>
                    <a:ext uri="{FF2B5EF4-FFF2-40B4-BE49-F238E27FC236}">
                      <a16:creationId xmlns:a16="http://schemas.microsoft.com/office/drawing/2014/main" id="{14A28F97-D42E-4F3B-B460-FC3E07B052B3}"/>
                    </a:ext>
                  </a:extLst>
                </p14:cNvPr>
                <p14:cNvContentPartPr/>
                <p14:nvPr/>
              </p14:nvContentPartPr>
              <p14:xfrm>
                <a:off x="9728640" y="4114680"/>
                <a:ext cx="105120" cy="156240"/>
              </p14:xfrm>
            </p:contentPart>
          </mc:Choice>
          <mc:Fallback>
            <p:pic>
              <p:nvPicPr>
                <p:cNvPr id="391" name="Entrada de lápiz 390">
                  <a:extLst>
                    <a:ext uri="{FF2B5EF4-FFF2-40B4-BE49-F238E27FC236}">
                      <a16:creationId xmlns:a16="http://schemas.microsoft.com/office/drawing/2014/main" id="{14A28F97-D42E-4F3B-B460-FC3E07B052B3}"/>
                    </a:ext>
                  </a:extLst>
                </p:cNvPr>
                <p:cNvPicPr/>
                <p:nvPr/>
              </p:nvPicPr>
              <p:blipFill>
                <a:blip r:embed="rId165"/>
                <a:stretch>
                  <a:fillRect/>
                </a:stretch>
              </p:blipFill>
              <p:spPr>
                <a:xfrm>
                  <a:off x="9719640" y="4105680"/>
                  <a:ext cx="1227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393" name="Entrada de lápiz 392">
                  <a:extLst>
                    <a:ext uri="{FF2B5EF4-FFF2-40B4-BE49-F238E27FC236}">
                      <a16:creationId xmlns:a16="http://schemas.microsoft.com/office/drawing/2014/main" id="{629C49A9-0AEA-46A9-B828-D94E44451855}"/>
                    </a:ext>
                  </a:extLst>
                </p14:cNvPr>
                <p14:cNvContentPartPr/>
                <p14:nvPr/>
              </p14:nvContentPartPr>
              <p14:xfrm>
                <a:off x="10023480" y="4108560"/>
                <a:ext cx="5760" cy="105840"/>
              </p14:xfrm>
            </p:contentPart>
          </mc:Choice>
          <mc:Fallback>
            <p:pic>
              <p:nvPicPr>
                <p:cNvPr id="393" name="Entrada de lápiz 392">
                  <a:extLst>
                    <a:ext uri="{FF2B5EF4-FFF2-40B4-BE49-F238E27FC236}">
                      <a16:creationId xmlns:a16="http://schemas.microsoft.com/office/drawing/2014/main" id="{629C49A9-0AEA-46A9-B828-D94E44451855}"/>
                    </a:ext>
                  </a:extLst>
                </p:cNvPr>
                <p:cNvPicPr/>
                <p:nvPr/>
              </p:nvPicPr>
              <p:blipFill>
                <a:blip r:embed="rId167"/>
                <a:stretch>
                  <a:fillRect/>
                </a:stretch>
              </p:blipFill>
              <p:spPr>
                <a:xfrm>
                  <a:off x="10014840" y="4099920"/>
                  <a:ext cx="234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394" name="Entrada de lápiz 393">
                  <a:extLst>
                    <a:ext uri="{FF2B5EF4-FFF2-40B4-BE49-F238E27FC236}">
                      <a16:creationId xmlns:a16="http://schemas.microsoft.com/office/drawing/2014/main" id="{3A390324-012C-49FA-A63B-8BFCD35BD0F8}"/>
                    </a:ext>
                  </a:extLst>
                </p14:cNvPr>
                <p14:cNvContentPartPr/>
                <p14:nvPr/>
              </p14:nvContentPartPr>
              <p14:xfrm>
                <a:off x="10005120" y="4106760"/>
                <a:ext cx="90000" cy="9720"/>
              </p14:xfrm>
            </p:contentPart>
          </mc:Choice>
          <mc:Fallback>
            <p:pic>
              <p:nvPicPr>
                <p:cNvPr id="394" name="Entrada de lápiz 393">
                  <a:extLst>
                    <a:ext uri="{FF2B5EF4-FFF2-40B4-BE49-F238E27FC236}">
                      <a16:creationId xmlns:a16="http://schemas.microsoft.com/office/drawing/2014/main" id="{3A390324-012C-49FA-A63B-8BFCD35BD0F8}"/>
                    </a:ext>
                  </a:extLst>
                </p:cNvPr>
                <p:cNvPicPr/>
                <p:nvPr/>
              </p:nvPicPr>
              <p:blipFill>
                <a:blip r:embed="rId169"/>
                <a:stretch>
                  <a:fillRect/>
                </a:stretch>
              </p:blipFill>
              <p:spPr>
                <a:xfrm>
                  <a:off x="9996480" y="4098120"/>
                  <a:ext cx="1076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395" name="Entrada de lápiz 394">
                  <a:extLst>
                    <a:ext uri="{FF2B5EF4-FFF2-40B4-BE49-F238E27FC236}">
                      <a16:creationId xmlns:a16="http://schemas.microsoft.com/office/drawing/2014/main" id="{73AE8EE5-3AAB-4569-B981-E10075473BF8}"/>
                    </a:ext>
                  </a:extLst>
                </p14:cNvPr>
                <p14:cNvContentPartPr/>
                <p14:nvPr/>
              </p14:nvContentPartPr>
              <p14:xfrm>
                <a:off x="10027440" y="4139880"/>
                <a:ext cx="97200" cy="118080"/>
              </p14:xfrm>
            </p:contentPart>
          </mc:Choice>
          <mc:Fallback>
            <p:pic>
              <p:nvPicPr>
                <p:cNvPr id="395" name="Entrada de lápiz 394">
                  <a:extLst>
                    <a:ext uri="{FF2B5EF4-FFF2-40B4-BE49-F238E27FC236}">
                      <a16:creationId xmlns:a16="http://schemas.microsoft.com/office/drawing/2014/main" id="{73AE8EE5-3AAB-4569-B981-E10075473BF8}"/>
                    </a:ext>
                  </a:extLst>
                </p:cNvPr>
                <p:cNvPicPr/>
                <p:nvPr/>
              </p:nvPicPr>
              <p:blipFill>
                <a:blip r:embed="rId171"/>
                <a:stretch>
                  <a:fillRect/>
                </a:stretch>
              </p:blipFill>
              <p:spPr>
                <a:xfrm>
                  <a:off x="10018440" y="4131240"/>
                  <a:ext cx="1148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396" name="Entrada de lápiz 395">
                  <a:extLst>
                    <a:ext uri="{FF2B5EF4-FFF2-40B4-BE49-F238E27FC236}">
                      <a16:creationId xmlns:a16="http://schemas.microsoft.com/office/drawing/2014/main" id="{17C4FDAC-1592-4811-BAC0-1DFF7281BD3A}"/>
                    </a:ext>
                  </a:extLst>
                </p14:cNvPr>
                <p14:cNvContentPartPr/>
                <p14:nvPr/>
              </p14:nvContentPartPr>
              <p14:xfrm>
                <a:off x="10090800" y="4170480"/>
                <a:ext cx="107640" cy="73440"/>
              </p14:xfrm>
            </p:contentPart>
          </mc:Choice>
          <mc:Fallback>
            <p:pic>
              <p:nvPicPr>
                <p:cNvPr id="396" name="Entrada de lápiz 395">
                  <a:extLst>
                    <a:ext uri="{FF2B5EF4-FFF2-40B4-BE49-F238E27FC236}">
                      <a16:creationId xmlns:a16="http://schemas.microsoft.com/office/drawing/2014/main" id="{17C4FDAC-1592-4811-BAC0-1DFF7281BD3A}"/>
                    </a:ext>
                  </a:extLst>
                </p:cNvPr>
                <p:cNvPicPr/>
                <p:nvPr/>
              </p:nvPicPr>
              <p:blipFill>
                <a:blip r:embed="rId173"/>
                <a:stretch>
                  <a:fillRect/>
                </a:stretch>
              </p:blipFill>
              <p:spPr>
                <a:xfrm>
                  <a:off x="10081800" y="4161840"/>
                  <a:ext cx="1252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397" name="Entrada de lápiz 396">
                  <a:extLst>
                    <a:ext uri="{FF2B5EF4-FFF2-40B4-BE49-F238E27FC236}">
                      <a16:creationId xmlns:a16="http://schemas.microsoft.com/office/drawing/2014/main" id="{222FFCDE-46F0-4952-BCA2-26969BD21E73}"/>
                    </a:ext>
                  </a:extLst>
                </p14:cNvPr>
                <p14:cNvContentPartPr/>
                <p14:nvPr/>
              </p14:nvContentPartPr>
              <p14:xfrm>
                <a:off x="10132560" y="4140600"/>
                <a:ext cx="75960" cy="73080"/>
              </p14:xfrm>
            </p:contentPart>
          </mc:Choice>
          <mc:Fallback>
            <p:pic>
              <p:nvPicPr>
                <p:cNvPr id="397" name="Entrada de lápiz 396">
                  <a:extLst>
                    <a:ext uri="{FF2B5EF4-FFF2-40B4-BE49-F238E27FC236}">
                      <a16:creationId xmlns:a16="http://schemas.microsoft.com/office/drawing/2014/main" id="{222FFCDE-46F0-4952-BCA2-26969BD21E73}"/>
                    </a:ext>
                  </a:extLst>
                </p:cNvPr>
                <p:cNvPicPr/>
                <p:nvPr/>
              </p:nvPicPr>
              <p:blipFill>
                <a:blip r:embed="rId175"/>
                <a:stretch>
                  <a:fillRect/>
                </a:stretch>
              </p:blipFill>
              <p:spPr>
                <a:xfrm>
                  <a:off x="10123560" y="4131600"/>
                  <a:ext cx="936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398" name="Entrada de lápiz 397">
                  <a:extLst>
                    <a:ext uri="{FF2B5EF4-FFF2-40B4-BE49-F238E27FC236}">
                      <a16:creationId xmlns:a16="http://schemas.microsoft.com/office/drawing/2014/main" id="{784B2371-795D-4C39-8DE2-A7CDE4D28962}"/>
                    </a:ext>
                  </a:extLst>
                </p14:cNvPr>
                <p14:cNvContentPartPr/>
                <p14:nvPr/>
              </p14:nvContentPartPr>
              <p14:xfrm>
                <a:off x="10252440" y="4062840"/>
                <a:ext cx="144360" cy="205560"/>
              </p14:xfrm>
            </p:contentPart>
          </mc:Choice>
          <mc:Fallback>
            <p:pic>
              <p:nvPicPr>
                <p:cNvPr id="398" name="Entrada de lápiz 397">
                  <a:extLst>
                    <a:ext uri="{FF2B5EF4-FFF2-40B4-BE49-F238E27FC236}">
                      <a16:creationId xmlns:a16="http://schemas.microsoft.com/office/drawing/2014/main" id="{784B2371-795D-4C39-8DE2-A7CDE4D28962}"/>
                    </a:ext>
                  </a:extLst>
                </p:cNvPr>
                <p:cNvPicPr/>
                <p:nvPr/>
              </p:nvPicPr>
              <p:blipFill>
                <a:blip r:embed="rId177"/>
                <a:stretch>
                  <a:fillRect/>
                </a:stretch>
              </p:blipFill>
              <p:spPr>
                <a:xfrm>
                  <a:off x="10243800" y="4054200"/>
                  <a:ext cx="1620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399" name="Entrada de lápiz 398">
                  <a:extLst>
                    <a:ext uri="{FF2B5EF4-FFF2-40B4-BE49-F238E27FC236}">
                      <a16:creationId xmlns:a16="http://schemas.microsoft.com/office/drawing/2014/main" id="{926A6F2A-19AE-4952-8822-9D1059048B41}"/>
                    </a:ext>
                  </a:extLst>
                </p14:cNvPr>
                <p14:cNvContentPartPr/>
                <p14:nvPr/>
              </p14:nvContentPartPr>
              <p14:xfrm>
                <a:off x="10438200" y="4150680"/>
                <a:ext cx="72000" cy="70560"/>
              </p14:xfrm>
            </p:contentPart>
          </mc:Choice>
          <mc:Fallback>
            <p:pic>
              <p:nvPicPr>
                <p:cNvPr id="399" name="Entrada de lápiz 398">
                  <a:extLst>
                    <a:ext uri="{FF2B5EF4-FFF2-40B4-BE49-F238E27FC236}">
                      <a16:creationId xmlns:a16="http://schemas.microsoft.com/office/drawing/2014/main" id="{926A6F2A-19AE-4952-8822-9D1059048B41}"/>
                    </a:ext>
                  </a:extLst>
                </p:cNvPr>
                <p:cNvPicPr/>
                <p:nvPr/>
              </p:nvPicPr>
              <p:blipFill>
                <a:blip r:embed="rId179"/>
                <a:stretch>
                  <a:fillRect/>
                </a:stretch>
              </p:blipFill>
              <p:spPr>
                <a:xfrm>
                  <a:off x="10429200" y="4142040"/>
                  <a:ext cx="896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400" name="Entrada de lápiz 399">
                  <a:extLst>
                    <a:ext uri="{FF2B5EF4-FFF2-40B4-BE49-F238E27FC236}">
                      <a16:creationId xmlns:a16="http://schemas.microsoft.com/office/drawing/2014/main" id="{79DCFDD8-14F1-4DD7-9A2C-6EF40F83AD48}"/>
                    </a:ext>
                  </a:extLst>
                </p14:cNvPr>
                <p14:cNvContentPartPr/>
                <p14:nvPr/>
              </p14:nvContentPartPr>
              <p14:xfrm>
                <a:off x="10018800" y="4405200"/>
                <a:ext cx="29520" cy="100800"/>
              </p14:xfrm>
            </p:contentPart>
          </mc:Choice>
          <mc:Fallback>
            <p:pic>
              <p:nvPicPr>
                <p:cNvPr id="400" name="Entrada de lápiz 399">
                  <a:extLst>
                    <a:ext uri="{FF2B5EF4-FFF2-40B4-BE49-F238E27FC236}">
                      <a16:creationId xmlns:a16="http://schemas.microsoft.com/office/drawing/2014/main" id="{79DCFDD8-14F1-4DD7-9A2C-6EF40F83AD48}"/>
                    </a:ext>
                  </a:extLst>
                </p:cNvPr>
                <p:cNvPicPr/>
                <p:nvPr/>
              </p:nvPicPr>
              <p:blipFill>
                <a:blip r:embed="rId181"/>
                <a:stretch>
                  <a:fillRect/>
                </a:stretch>
              </p:blipFill>
              <p:spPr>
                <a:xfrm>
                  <a:off x="10009800" y="4396200"/>
                  <a:ext cx="471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401" name="Entrada de lápiz 400">
                  <a:extLst>
                    <a:ext uri="{FF2B5EF4-FFF2-40B4-BE49-F238E27FC236}">
                      <a16:creationId xmlns:a16="http://schemas.microsoft.com/office/drawing/2014/main" id="{DC223BCE-E518-45EB-87B6-10C21D6153CA}"/>
                    </a:ext>
                  </a:extLst>
                </p14:cNvPr>
                <p14:cNvContentPartPr/>
                <p14:nvPr/>
              </p14:nvContentPartPr>
              <p14:xfrm>
                <a:off x="10022040" y="4345440"/>
                <a:ext cx="102600" cy="20880"/>
              </p14:xfrm>
            </p:contentPart>
          </mc:Choice>
          <mc:Fallback>
            <p:pic>
              <p:nvPicPr>
                <p:cNvPr id="401" name="Entrada de lápiz 400">
                  <a:extLst>
                    <a:ext uri="{FF2B5EF4-FFF2-40B4-BE49-F238E27FC236}">
                      <a16:creationId xmlns:a16="http://schemas.microsoft.com/office/drawing/2014/main" id="{DC223BCE-E518-45EB-87B6-10C21D6153CA}"/>
                    </a:ext>
                  </a:extLst>
                </p:cNvPr>
                <p:cNvPicPr/>
                <p:nvPr/>
              </p:nvPicPr>
              <p:blipFill>
                <a:blip r:embed="rId183"/>
                <a:stretch>
                  <a:fillRect/>
                </a:stretch>
              </p:blipFill>
              <p:spPr>
                <a:xfrm>
                  <a:off x="10013400" y="4336440"/>
                  <a:ext cx="1202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402" name="Entrada de lápiz 401">
                  <a:extLst>
                    <a:ext uri="{FF2B5EF4-FFF2-40B4-BE49-F238E27FC236}">
                      <a16:creationId xmlns:a16="http://schemas.microsoft.com/office/drawing/2014/main" id="{72EF2E8F-1318-4990-BB65-D5000AF6A3E6}"/>
                    </a:ext>
                  </a:extLst>
                </p14:cNvPr>
                <p14:cNvContentPartPr/>
                <p14:nvPr/>
              </p14:nvContentPartPr>
              <p14:xfrm>
                <a:off x="10068840" y="4382880"/>
                <a:ext cx="88920" cy="88920"/>
              </p14:xfrm>
            </p:contentPart>
          </mc:Choice>
          <mc:Fallback>
            <p:pic>
              <p:nvPicPr>
                <p:cNvPr id="402" name="Entrada de lápiz 401">
                  <a:extLst>
                    <a:ext uri="{FF2B5EF4-FFF2-40B4-BE49-F238E27FC236}">
                      <a16:creationId xmlns:a16="http://schemas.microsoft.com/office/drawing/2014/main" id="{72EF2E8F-1318-4990-BB65-D5000AF6A3E6}"/>
                    </a:ext>
                  </a:extLst>
                </p:cNvPr>
                <p:cNvPicPr/>
                <p:nvPr/>
              </p:nvPicPr>
              <p:blipFill>
                <a:blip r:embed="rId185"/>
                <a:stretch>
                  <a:fillRect/>
                </a:stretch>
              </p:blipFill>
              <p:spPr>
                <a:xfrm>
                  <a:off x="10060200" y="4374240"/>
                  <a:ext cx="1065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403" name="Entrada de lápiz 402">
                  <a:extLst>
                    <a:ext uri="{FF2B5EF4-FFF2-40B4-BE49-F238E27FC236}">
                      <a16:creationId xmlns:a16="http://schemas.microsoft.com/office/drawing/2014/main" id="{39EB9AF6-9E60-467D-A900-B1346AE82CDD}"/>
                    </a:ext>
                  </a:extLst>
                </p14:cNvPr>
                <p14:cNvContentPartPr/>
                <p14:nvPr/>
              </p14:nvContentPartPr>
              <p14:xfrm>
                <a:off x="10164960" y="4293960"/>
                <a:ext cx="99000" cy="165600"/>
              </p14:xfrm>
            </p:contentPart>
          </mc:Choice>
          <mc:Fallback>
            <p:pic>
              <p:nvPicPr>
                <p:cNvPr id="403" name="Entrada de lápiz 402">
                  <a:extLst>
                    <a:ext uri="{FF2B5EF4-FFF2-40B4-BE49-F238E27FC236}">
                      <a16:creationId xmlns:a16="http://schemas.microsoft.com/office/drawing/2014/main" id="{39EB9AF6-9E60-467D-A900-B1346AE82CDD}"/>
                    </a:ext>
                  </a:extLst>
                </p:cNvPr>
                <p:cNvPicPr/>
                <p:nvPr/>
              </p:nvPicPr>
              <p:blipFill>
                <a:blip r:embed="rId187"/>
                <a:stretch>
                  <a:fillRect/>
                </a:stretch>
              </p:blipFill>
              <p:spPr>
                <a:xfrm>
                  <a:off x="10156320" y="4284960"/>
                  <a:ext cx="1166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404" name="Entrada de lápiz 403">
                  <a:extLst>
                    <a:ext uri="{FF2B5EF4-FFF2-40B4-BE49-F238E27FC236}">
                      <a16:creationId xmlns:a16="http://schemas.microsoft.com/office/drawing/2014/main" id="{5DF42C81-2636-43C2-8BA4-295C8B71F376}"/>
                    </a:ext>
                  </a:extLst>
                </p14:cNvPr>
                <p14:cNvContentPartPr/>
                <p14:nvPr/>
              </p14:nvContentPartPr>
              <p14:xfrm>
                <a:off x="10296720" y="4285320"/>
                <a:ext cx="20520" cy="68040"/>
              </p14:xfrm>
            </p:contentPart>
          </mc:Choice>
          <mc:Fallback>
            <p:pic>
              <p:nvPicPr>
                <p:cNvPr id="404" name="Entrada de lápiz 403">
                  <a:extLst>
                    <a:ext uri="{FF2B5EF4-FFF2-40B4-BE49-F238E27FC236}">
                      <a16:creationId xmlns:a16="http://schemas.microsoft.com/office/drawing/2014/main" id="{5DF42C81-2636-43C2-8BA4-295C8B71F376}"/>
                    </a:ext>
                  </a:extLst>
                </p:cNvPr>
                <p:cNvPicPr/>
                <p:nvPr/>
              </p:nvPicPr>
              <p:blipFill>
                <a:blip r:embed="rId189"/>
                <a:stretch>
                  <a:fillRect/>
                </a:stretch>
              </p:blipFill>
              <p:spPr>
                <a:xfrm>
                  <a:off x="10287720" y="4276320"/>
                  <a:ext cx="381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405" name="Entrada de lápiz 404">
                  <a:extLst>
                    <a:ext uri="{FF2B5EF4-FFF2-40B4-BE49-F238E27FC236}">
                      <a16:creationId xmlns:a16="http://schemas.microsoft.com/office/drawing/2014/main" id="{1987A2D9-623E-4763-9836-1EE140890F14}"/>
                    </a:ext>
                  </a:extLst>
                </p14:cNvPr>
                <p14:cNvContentPartPr/>
                <p14:nvPr/>
              </p14:nvContentPartPr>
              <p14:xfrm>
                <a:off x="10283400" y="4285680"/>
                <a:ext cx="97200" cy="56880"/>
              </p14:xfrm>
            </p:contentPart>
          </mc:Choice>
          <mc:Fallback>
            <p:pic>
              <p:nvPicPr>
                <p:cNvPr id="405" name="Entrada de lápiz 404">
                  <a:extLst>
                    <a:ext uri="{FF2B5EF4-FFF2-40B4-BE49-F238E27FC236}">
                      <a16:creationId xmlns:a16="http://schemas.microsoft.com/office/drawing/2014/main" id="{1987A2D9-623E-4763-9836-1EE140890F14}"/>
                    </a:ext>
                  </a:extLst>
                </p:cNvPr>
                <p:cNvPicPr/>
                <p:nvPr/>
              </p:nvPicPr>
              <p:blipFill>
                <a:blip r:embed="rId191"/>
                <a:stretch>
                  <a:fillRect/>
                </a:stretch>
              </p:blipFill>
              <p:spPr>
                <a:xfrm>
                  <a:off x="10274760" y="4276680"/>
                  <a:ext cx="1148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407" name="Entrada de lápiz 406">
                  <a:extLst>
                    <a:ext uri="{FF2B5EF4-FFF2-40B4-BE49-F238E27FC236}">
                      <a16:creationId xmlns:a16="http://schemas.microsoft.com/office/drawing/2014/main" id="{3D5F8428-5F7F-4C6B-9BE8-3FAEECD99519}"/>
                    </a:ext>
                  </a:extLst>
                </p14:cNvPr>
                <p14:cNvContentPartPr/>
                <p14:nvPr/>
              </p14:nvContentPartPr>
              <p14:xfrm>
                <a:off x="10310040" y="4266600"/>
                <a:ext cx="104400" cy="66240"/>
              </p14:xfrm>
            </p:contentPart>
          </mc:Choice>
          <mc:Fallback>
            <p:pic>
              <p:nvPicPr>
                <p:cNvPr id="407" name="Entrada de lápiz 406">
                  <a:extLst>
                    <a:ext uri="{FF2B5EF4-FFF2-40B4-BE49-F238E27FC236}">
                      <a16:creationId xmlns:a16="http://schemas.microsoft.com/office/drawing/2014/main" id="{3D5F8428-5F7F-4C6B-9BE8-3FAEECD99519}"/>
                    </a:ext>
                  </a:extLst>
                </p:cNvPr>
                <p:cNvPicPr/>
                <p:nvPr/>
              </p:nvPicPr>
              <p:blipFill>
                <a:blip r:embed="rId193"/>
                <a:stretch>
                  <a:fillRect/>
                </a:stretch>
              </p:blipFill>
              <p:spPr>
                <a:xfrm>
                  <a:off x="10301400" y="4257600"/>
                  <a:ext cx="1220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408" name="Entrada de lápiz 407">
                  <a:extLst>
                    <a:ext uri="{FF2B5EF4-FFF2-40B4-BE49-F238E27FC236}">
                      <a16:creationId xmlns:a16="http://schemas.microsoft.com/office/drawing/2014/main" id="{EE0B6378-E7CE-4155-A4B6-7DC17A6B5D69}"/>
                    </a:ext>
                  </a:extLst>
                </p14:cNvPr>
                <p14:cNvContentPartPr/>
                <p14:nvPr/>
              </p14:nvContentPartPr>
              <p14:xfrm>
                <a:off x="10289520" y="4296480"/>
                <a:ext cx="63720" cy="123480"/>
              </p14:xfrm>
            </p:contentPart>
          </mc:Choice>
          <mc:Fallback>
            <p:pic>
              <p:nvPicPr>
                <p:cNvPr id="408" name="Entrada de lápiz 407">
                  <a:extLst>
                    <a:ext uri="{FF2B5EF4-FFF2-40B4-BE49-F238E27FC236}">
                      <a16:creationId xmlns:a16="http://schemas.microsoft.com/office/drawing/2014/main" id="{EE0B6378-E7CE-4155-A4B6-7DC17A6B5D69}"/>
                    </a:ext>
                  </a:extLst>
                </p:cNvPr>
                <p:cNvPicPr/>
                <p:nvPr/>
              </p:nvPicPr>
              <p:blipFill>
                <a:blip r:embed="rId195"/>
                <a:stretch>
                  <a:fillRect/>
                </a:stretch>
              </p:blipFill>
              <p:spPr>
                <a:xfrm>
                  <a:off x="10280520" y="4287480"/>
                  <a:ext cx="813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409" name="Entrada de lápiz 408">
                  <a:extLst>
                    <a:ext uri="{FF2B5EF4-FFF2-40B4-BE49-F238E27FC236}">
                      <a16:creationId xmlns:a16="http://schemas.microsoft.com/office/drawing/2014/main" id="{3E4C68AA-181E-4F8B-957E-046F70E31F37}"/>
                    </a:ext>
                  </a:extLst>
                </p14:cNvPr>
                <p14:cNvContentPartPr/>
                <p14:nvPr/>
              </p14:nvContentPartPr>
              <p14:xfrm>
                <a:off x="10440360" y="4257240"/>
                <a:ext cx="5040" cy="77400"/>
              </p14:xfrm>
            </p:contentPart>
          </mc:Choice>
          <mc:Fallback>
            <p:pic>
              <p:nvPicPr>
                <p:cNvPr id="409" name="Entrada de lápiz 408">
                  <a:extLst>
                    <a:ext uri="{FF2B5EF4-FFF2-40B4-BE49-F238E27FC236}">
                      <a16:creationId xmlns:a16="http://schemas.microsoft.com/office/drawing/2014/main" id="{3E4C68AA-181E-4F8B-957E-046F70E31F37}"/>
                    </a:ext>
                  </a:extLst>
                </p:cNvPr>
                <p:cNvPicPr/>
                <p:nvPr/>
              </p:nvPicPr>
              <p:blipFill>
                <a:blip r:embed="rId197"/>
                <a:stretch>
                  <a:fillRect/>
                </a:stretch>
              </p:blipFill>
              <p:spPr>
                <a:xfrm>
                  <a:off x="10431720" y="4248600"/>
                  <a:ext cx="226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410" name="Entrada de lápiz 409">
                  <a:extLst>
                    <a:ext uri="{FF2B5EF4-FFF2-40B4-BE49-F238E27FC236}">
                      <a16:creationId xmlns:a16="http://schemas.microsoft.com/office/drawing/2014/main" id="{52B78450-E7D6-44D8-ABB4-5766CF74CBF7}"/>
                    </a:ext>
                  </a:extLst>
                </p14:cNvPr>
                <p14:cNvContentPartPr/>
                <p14:nvPr/>
              </p14:nvContentPartPr>
              <p14:xfrm>
                <a:off x="10441080" y="4232760"/>
                <a:ext cx="58680" cy="67680"/>
              </p14:xfrm>
            </p:contentPart>
          </mc:Choice>
          <mc:Fallback>
            <p:pic>
              <p:nvPicPr>
                <p:cNvPr id="410" name="Entrada de lápiz 409">
                  <a:extLst>
                    <a:ext uri="{FF2B5EF4-FFF2-40B4-BE49-F238E27FC236}">
                      <a16:creationId xmlns:a16="http://schemas.microsoft.com/office/drawing/2014/main" id="{52B78450-E7D6-44D8-ABB4-5766CF74CBF7}"/>
                    </a:ext>
                  </a:extLst>
                </p:cNvPr>
                <p:cNvPicPr/>
                <p:nvPr/>
              </p:nvPicPr>
              <p:blipFill>
                <a:blip r:embed="rId199"/>
                <a:stretch>
                  <a:fillRect/>
                </a:stretch>
              </p:blipFill>
              <p:spPr>
                <a:xfrm>
                  <a:off x="10432080" y="4224120"/>
                  <a:ext cx="763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411" name="Entrada de lápiz 410">
                  <a:extLst>
                    <a:ext uri="{FF2B5EF4-FFF2-40B4-BE49-F238E27FC236}">
                      <a16:creationId xmlns:a16="http://schemas.microsoft.com/office/drawing/2014/main" id="{C7D031D7-5D16-40AF-8492-977ECB85D8FB}"/>
                    </a:ext>
                  </a:extLst>
                </p14:cNvPr>
                <p14:cNvContentPartPr/>
                <p14:nvPr/>
              </p14:nvContentPartPr>
              <p14:xfrm>
                <a:off x="10460880" y="4333200"/>
                <a:ext cx="42120" cy="15120"/>
              </p14:xfrm>
            </p:contentPart>
          </mc:Choice>
          <mc:Fallback>
            <p:pic>
              <p:nvPicPr>
                <p:cNvPr id="411" name="Entrada de lápiz 410">
                  <a:extLst>
                    <a:ext uri="{FF2B5EF4-FFF2-40B4-BE49-F238E27FC236}">
                      <a16:creationId xmlns:a16="http://schemas.microsoft.com/office/drawing/2014/main" id="{C7D031D7-5D16-40AF-8492-977ECB85D8FB}"/>
                    </a:ext>
                  </a:extLst>
                </p:cNvPr>
                <p:cNvPicPr/>
                <p:nvPr/>
              </p:nvPicPr>
              <p:blipFill>
                <a:blip r:embed="rId201"/>
                <a:stretch>
                  <a:fillRect/>
                </a:stretch>
              </p:blipFill>
              <p:spPr>
                <a:xfrm>
                  <a:off x="10451880" y="4324560"/>
                  <a:ext cx="597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413" name="Entrada de lápiz 412">
                  <a:extLst>
                    <a:ext uri="{FF2B5EF4-FFF2-40B4-BE49-F238E27FC236}">
                      <a16:creationId xmlns:a16="http://schemas.microsoft.com/office/drawing/2014/main" id="{2956124B-17F5-4F57-87FB-3957A841A7F1}"/>
                    </a:ext>
                  </a:extLst>
                </p14:cNvPr>
                <p14:cNvContentPartPr/>
                <p14:nvPr/>
              </p14:nvContentPartPr>
              <p14:xfrm>
                <a:off x="10807200" y="4027560"/>
                <a:ext cx="95400" cy="106200"/>
              </p14:xfrm>
            </p:contentPart>
          </mc:Choice>
          <mc:Fallback>
            <p:pic>
              <p:nvPicPr>
                <p:cNvPr id="413" name="Entrada de lápiz 412">
                  <a:extLst>
                    <a:ext uri="{FF2B5EF4-FFF2-40B4-BE49-F238E27FC236}">
                      <a16:creationId xmlns:a16="http://schemas.microsoft.com/office/drawing/2014/main" id="{2956124B-17F5-4F57-87FB-3957A841A7F1}"/>
                    </a:ext>
                  </a:extLst>
                </p:cNvPr>
                <p:cNvPicPr/>
                <p:nvPr/>
              </p:nvPicPr>
              <p:blipFill>
                <a:blip r:embed="rId203"/>
                <a:stretch>
                  <a:fillRect/>
                </a:stretch>
              </p:blipFill>
              <p:spPr>
                <a:xfrm>
                  <a:off x="10798560" y="4018560"/>
                  <a:ext cx="1130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414" name="Entrada de lápiz 413">
                  <a:extLst>
                    <a:ext uri="{FF2B5EF4-FFF2-40B4-BE49-F238E27FC236}">
                      <a16:creationId xmlns:a16="http://schemas.microsoft.com/office/drawing/2014/main" id="{27D4D756-57FA-4E87-95CF-18E610637708}"/>
                    </a:ext>
                  </a:extLst>
                </p14:cNvPr>
                <p14:cNvContentPartPr/>
                <p14:nvPr/>
              </p14:nvContentPartPr>
              <p14:xfrm>
                <a:off x="10814760" y="4088040"/>
                <a:ext cx="100800" cy="97560"/>
              </p14:xfrm>
            </p:contentPart>
          </mc:Choice>
          <mc:Fallback>
            <p:pic>
              <p:nvPicPr>
                <p:cNvPr id="414" name="Entrada de lápiz 413">
                  <a:extLst>
                    <a:ext uri="{FF2B5EF4-FFF2-40B4-BE49-F238E27FC236}">
                      <a16:creationId xmlns:a16="http://schemas.microsoft.com/office/drawing/2014/main" id="{27D4D756-57FA-4E87-95CF-18E610637708}"/>
                    </a:ext>
                  </a:extLst>
                </p:cNvPr>
                <p:cNvPicPr/>
                <p:nvPr/>
              </p:nvPicPr>
              <p:blipFill>
                <a:blip r:embed="rId205"/>
                <a:stretch>
                  <a:fillRect/>
                </a:stretch>
              </p:blipFill>
              <p:spPr>
                <a:xfrm>
                  <a:off x="10806120" y="4079400"/>
                  <a:ext cx="1184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416" name="Entrada de lápiz 415">
                  <a:extLst>
                    <a:ext uri="{FF2B5EF4-FFF2-40B4-BE49-F238E27FC236}">
                      <a16:creationId xmlns:a16="http://schemas.microsoft.com/office/drawing/2014/main" id="{A5485ADF-0BB6-4B50-8FC2-9DCB34F89C6A}"/>
                    </a:ext>
                  </a:extLst>
                </p14:cNvPr>
                <p14:cNvContentPartPr/>
                <p14:nvPr/>
              </p14:nvContentPartPr>
              <p14:xfrm>
                <a:off x="10969920" y="4002720"/>
                <a:ext cx="134640" cy="123480"/>
              </p14:xfrm>
            </p:contentPart>
          </mc:Choice>
          <mc:Fallback>
            <p:pic>
              <p:nvPicPr>
                <p:cNvPr id="416" name="Entrada de lápiz 415">
                  <a:extLst>
                    <a:ext uri="{FF2B5EF4-FFF2-40B4-BE49-F238E27FC236}">
                      <a16:creationId xmlns:a16="http://schemas.microsoft.com/office/drawing/2014/main" id="{A5485ADF-0BB6-4B50-8FC2-9DCB34F89C6A}"/>
                    </a:ext>
                  </a:extLst>
                </p:cNvPr>
                <p:cNvPicPr/>
                <p:nvPr/>
              </p:nvPicPr>
              <p:blipFill>
                <a:blip r:embed="rId207"/>
                <a:stretch>
                  <a:fillRect/>
                </a:stretch>
              </p:blipFill>
              <p:spPr>
                <a:xfrm>
                  <a:off x="10961280" y="3993720"/>
                  <a:ext cx="1522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417" name="Entrada de lápiz 416">
                  <a:extLst>
                    <a:ext uri="{FF2B5EF4-FFF2-40B4-BE49-F238E27FC236}">
                      <a16:creationId xmlns:a16="http://schemas.microsoft.com/office/drawing/2014/main" id="{8C29436D-4F59-4221-86EA-D7AE769ED77D}"/>
                    </a:ext>
                  </a:extLst>
                </p14:cNvPr>
                <p14:cNvContentPartPr/>
                <p14:nvPr/>
              </p14:nvContentPartPr>
              <p14:xfrm>
                <a:off x="11083680" y="4090560"/>
                <a:ext cx="47520" cy="92160"/>
              </p14:xfrm>
            </p:contentPart>
          </mc:Choice>
          <mc:Fallback>
            <p:pic>
              <p:nvPicPr>
                <p:cNvPr id="417" name="Entrada de lápiz 416">
                  <a:extLst>
                    <a:ext uri="{FF2B5EF4-FFF2-40B4-BE49-F238E27FC236}">
                      <a16:creationId xmlns:a16="http://schemas.microsoft.com/office/drawing/2014/main" id="{8C29436D-4F59-4221-86EA-D7AE769ED77D}"/>
                    </a:ext>
                  </a:extLst>
                </p:cNvPr>
                <p:cNvPicPr/>
                <p:nvPr/>
              </p:nvPicPr>
              <p:blipFill>
                <a:blip r:embed="rId209"/>
                <a:stretch>
                  <a:fillRect/>
                </a:stretch>
              </p:blipFill>
              <p:spPr>
                <a:xfrm>
                  <a:off x="11075040" y="4081560"/>
                  <a:ext cx="651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418" name="Entrada de lápiz 417">
                  <a:extLst>
                    <a:ext uri="{FF2B5EF4-FFF2-40B4-BE49-F238E27FC236}">
                      <a16:creationId xmlns:a16="http://schemas.microsoft.com/office/drawing/2014/main" id="{9238C8E9-D31A-4DAA-A6D8-B82C77AA0E00}"/>
                    </a:ext>
                  </a:extLst>
                </p14:cNvPr>
                <p14:cNvContentPartPr/>
                <p14:nvPr/>
              </p14:nvContentPartPr>
              <p14:xfrm>
                <a:off x="11172600" y="4023960"/>
                <a:ext cx="81360" cy="76680"/>
              </p14:xfrm>
            </p:contentPart>
          </mc:Choice>
          <mc:Fallback>
            <p:pic>
              <p:nvPicPr>
                <p:cNvPr id="418" name="Entrada de lápiz 417">
                  <a:extLst>
                    <a:ext uri="{FF2B5EF4-FFF2-40B4-BE49-F238E27FC236}">
                      <a16:creationId xmlns:a16="http://schemas.microsoft.com/office/drawing/2014/main" id="{9238C8E9-D31A-4DAA-A6D8-B82C77AA0E00}"/>
                    </a:ext>
                  </a:extLst>
                </p:cNvPr>
                <p:cNvPicPr/>
                <p:nvPr/>
              </p:nvPicPr>
              <p:blipFill>
                <a:blip r:embed="rId211"/>
                <a:stretch>
                  <a:fillRect/>
                </a:stretch>
              </p:blipFill>
              <p:spPr>
                <a:xfrm>
                  <a:off x="11163600" y="4014960"/>
                  <a:ext cx="990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419" name="Entrada de lápiz 418">
                  <a:extLst>
                    <a:ext uri="{FF2B5EF4-FFF2-40B4-BE49-F238E27FC236}">
                      <a16:creationId xmlns:a16="http://schemas.microsoft.com/office/drawing/2014/main" id="{F4F1E6CB-6F3C-4550-B8B4-52A7C16C087F}"/>
                    </a:ext>
                  </a:extLst>
                </p14:cNvPr>
                <p14:cNvContentPartPr/>
                <p14:nvPr/>
              </p14:nvContentPartPr>
              <p14:xfrm>
                <a:off x="11250000" y="4015680"/>
                <a:ext cx="116280" cy="90000"/>
              </p14:xfrm>
            </p:contentPart>
          </mc:Choice>
          <mc:Fallback>
            <p:pic>
              <p:nvPicPr>
                <p:cNvPr id="419" name="Entrada de lápiz 418">
                  <a:extLst>
                    <a:ext uri="{FF2B5EF4-FFF2-40B4-BE49-F238E27FC236}">
                      <a16:creationId xmlns:a16="http://schemas.microsoft.com/office/drawing/2014/main" id="{F4F1E6CB-6F3C-4550-B8B4-52A7C16C087F}"/>
                    </a:ext>
                  </a:extLst>
                </p:cNvPr>
                <p:cNvPicPr/>
                <p:nvPr/>
              </p:nvPicPr>
              <p:blipFill>
                <a:blip r:embed="rId213"/>
                <a:stretch>
                  <a:fillRect/>
                </a:stretch>
              </p:blipFill>
              <p:spPr>
                <a:xfrm>
                  <a:off x="11241000" y="4006680"/>
                  <a:ext cx="1339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421" name="Entrada de lápiz 420">
                  <a:extLst>
                    <a:ext uri="{FF2B5EF4-FFF2-40B4-BE49-F238E27FC236}">
                      <a16:creationId xmlns:a16="http://schemas.microsoft.com/office/drawing/2014/main" id="{F173D9E0-3DC1-46F9-9112-A195B8FA685E}"/>
                    </a:ext>
                  </a:extLst>
                </p14:cNvPr>
                <p14:cNvContentPartPr/>
                <p14:nvPr/>
              </p14:nvContentPartPr>
              <p14:xfrm>
                <a:off x="11189880" y="3915600"/>
                <a:ext cx="96840" cy="18360"/>
              </p14:xfrm>
            </p:contentPart>
          </mc:Choice>
          <mc:Fallback>
            <p:pic>
              <p:nvPicPr>
                <p:cNvPr id="421" name="Entrada de lápiz 420">
                  <a:extLst>
                    <a:ext uri="{FF2B5EF4-FFF2-40B4-BE49-F238E27FC236}">
                      <a16:creationId xmlns:a16="http://schemas.microsoft.com/office/drawing/2014/main" id="{F173D9E0-3DC1-46F9-9112-A195B8FA685E}"/>
                    </a:ext>
                  </a:extLst>
                </p:cNvPr>
                <p:cNvPicPr/>
                <p:nvPr/>
              </p:nvPicPr>
              <p:blipFill>
                <a:blip r:embed="rId215"/>
                <a:stretch>
                  <a:fillRect/>
                </a:stretch>
              </p:blipFill>
              <p:spPr>
                <a:xfrm>
                  <a:off x="11180880" y="3906960"/>
                  <a:ext cx="1144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422" name="Entrada de lápiz 421">
                  <a:extLst>
                    <a:ext uri="{FF2B5EF4-FFF2-40B4-BE49-F238E27FC236}">
                      <a16:creationId xmlns:a16="http://schemas.microsoft.com/office/drawing/2014/main" id="{CB1C80E1-54E4-4889-8717-211AB8085793}"/>
                    </a:ext>
                  </a:extLst>
                </p14:cNvPr>
                <p14:cNvContentPartPr/>
                <p14:nvPr/>
              </p14:nvContentPartPr>
              <p14:xfrm>
                <a:off x="10913400" y="3738480"/>
                <a:ext cx="78840" cy="137880"/>
              </p14:xfrm>
            </p:contentPart>
          </mc:Choice>
          <mc:Fallback>
            <p:pic>
              <p:nvPicPr>
                <p:cNvPr id="422" name="Entrada de lápiz 421">
                  <a:extLst>
                    <a:ext uri="{FF2B5EF4-FFF2-40B4-BE49-F238E27FC236}">
                      <a16:creationId xmlns:a16="http://schemas.microsoft.com/office/drawing/2014/main" id="{CB1C80E1-54E4-4889-8717-211AB8085793}"/>
                    </a:ext>
                  </a:extLst>
                </p:cNvPr>
                <p:cNvPicPr/>
                <p:nvPr/>
              </p:nvPicPr>
              <p:blipFill>
                <a:blip r:embed="rId217"/>
                <a:stretch>
                  <a:fillRect/>
                </a:stretch>
              </p:blipFill>
              <p:spPr>
                <a:xfrm>
                  <a:off x="10904400" y="3729480"/>
                  <a:ext cx="964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423" name="Entrada de lápiz 422">
                  <a:extLst>
                    <a:ext uri="{FF2B5EF4-FFF2-40B4-BE49-F238E27FC236}">
                      <a16:creationId xmlns:a16="http://schemas.microsoft.com/office/drawing/2014/main" id="{E5773506-B132-4142-A3DD-CA7C4564E0BF}"/>
                    </a:ext>
                  </a:extLst>
                </p14:cNvPr>
                <p14:cNvContentPartPr/>
                <p14:nvPr/>
              </p14:nvContentPartPr>
              <p14:xfrm>
                <a:off x="11058480" y="3716880"/>
                <a:ext cx="113040" cy="98280"/>
              </p14:xfrm>
            </p:contentPart>
          </mc:Choice>
          <mc:Fallback>
            <p:pic>
              <p:nvPicPr>
                <p:cNvPr id="423" name="Entrada de lápiz 422">
                  <a:extLst>
                    <a:ext uri="{FF2B5EF4-FFF2-40B4-BE49-F238E27FC236}">
                      <a16:creationId xmlns:a16="http://schemas.microsoft.com/office/drawing/2014/main" id="{E5773506-B132-4142-A3DD-CA7C4564E0BF}"/>
                    </a:ext>
                  </a:extLst>
                </p:cNvPr>
                <p:cNvPicPr/>
                <p:nvPr/>
              </p:nvPicPr>
              <p:blipFill>
                <a:blip r:embed="rId219"/>
                <a:stretch>
                  <a:fillRect/>
                </a:stretch>
              </p:blipFill>
              <p:spPr>
                <a:xfrm>
                  <a:off x="11049840" y="3708240"/>
                  <a:ext cx="1306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424" name="Entrada de lápiz 423">
                  <a:extLst>
                    <a:ext uri="{FF2B5EF4-FFF2-40B4-BE49-F238E27FC236}">
                      <a16:creationId xmlns:a16="http://schemas.microsoft.com/office/drawing/2014/main" id="{76B87E3D-671E-4D4E-B131-045AF8F59C6C}"/>
                    </a:ext>
                  </a:extLst>
                </p14:cNvPr>
                <p14:cNvContentPartPr/>
                <p14:nvPr/>
              </p14:nvContentPartPr>
              <p14:xfrm>
                <a:off x="11237760" y="3621120"/>
                <a:ext cx="568800" cy="732960"/>
              </p14:xfrm>
            </p:contentPart>
          </mc:Choice>
          <mc:Fallback>
            <p:pic>
              <p:nvPicPr>
                <p:cNvPr id="424" name="Entrada de lápiz 423">
                  <a:extLst>
                    <a:ext uri="{FF2B5EF4-FFF2-40B4-BE49-F238E27FC236}">
                      <a16:creationId xmlns:a16="http://schemas.microsoft.com/office/drawing/2014/main" id="{76B87E3D-671E-4D4E-B131-045AF8F59C6C}"/>
                    </a:ext>
                  </a:extLst>
                </p:cNvPr>
                <p:cNvPicPr/>
                <p:nvPr/>
              </p:nvPicPr>
              <p:blipFill>
                <a:blip r:embed="rId221"/>
                <a:stretch>
                  <a:fillRect/>
                </a:stretch>
              </p:blipFill>
              <p:spPr>
                <a:xfrm>
                  <a:off x="11228760" y="3612480"/>
                  <a:ext cx="586440" cy="7506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425" name="Entrada de lápiz 424">
                  <a:extLst>
                    <a:ext uri="{FF2B5EF4-FFF2-40B4-BE49-F238E27FC236}">
                      <a16:creationId xmlns:a16="http://schemas.microsoft.com/office/drawing/2014/main" id="{17E95205-FC73-4553-96D2-30759BDC2B92}"/>
                    </a:ext>
                  </a:extLst>
                </p14:cNvPr>
                <p14:cNvContentPartPr/>
                <p14:nvPr/>
              </p14:nvContentPartPr>
              <p14:xfrm>
                <a:off x="11237760" y="3858720"/>
                <a:ext cx="468360" cy="53640"/>
              </p14:xfrm>
            </p:contentPart>
          </mc:Choice>
          <mc:Fallback>
            <p:pic>
              <p:nvPicPr>
                <p:cNvPr id="425" name="Entrada de lápiz 424">
                  <a:extLst>
                    <a:ext uri="{FF2B5EF4-FFF2-40B4-BE49-F238E27FC236}">
                      <a16:creationId xmlns:a16="http://schemas.microsoft.com/office/drawing/2014/main" id="{17E95205-FC73-4553-96D2-30759BDC2B92}"/>
                    </a:ext>
                  </a:extLst>
                </p:cNvPr>
                <p:cNvPicPr/>
                <p:nvPr/>
              </p:nvPicPr>
              <p:blipFill>
                <a:blip r:embed="rId223"/>
                <a:stretch>
                  <a:fillRect/>
                </a:stretch>
              </p:blipFill>
              <p:spPr>
                <a:xfrm>
                  <a:off x="11228760" y="3849720"/>
                  <a:ext cx="4860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426" name="Entrada de lápiz 425">
                  <a:extLst>
                    <a:ext uri="{FF2B5EF4-FFF2-40B4-BE49-F238E27FC236}">
                      <a16:creationId xmlns:a16="http://schemas.microsoft.com/office/drawing/2014/main" id="{F571F265-72B4-4411-88BF-46E4D19947AE}"/>
                    </a:ext>
                  </a:extLst>
                </p14:cNvPr>
                <p14:cNvContentPartPr/>
                <p14:nvPr/>
              </p14:nvContentPartPr>
              <p14:xfrm>
                <a:off x="11379600" y="3678360"/>
                <a:ext cx="129240" cy="128520"/>
              </p14:xfrm>
            </p:contentPart>
          </mc:Choice>
          <mc:Fallback>
            <p:pic>
              <p:nvPicPr>
                <p:cNvPr id="426" name="Entrada de lápiz 425">
                  <a:extLst>
                    <a:ext uri="{FF2B5EF4-FFF2-40B4-BE49-F238E27FC236}">
                      <a16:creationId xmlns:a16="http://schemas.microsoft.com/office/drawing/2014/main" id="{F571F265-72B4-4411-88BF-46E4D19947AE}"/>
                    </a:ext>
                  </a:extLst>
                </p:cNvPr>
                <p:cNvPicPr/>
                <p:nvPr/>
              </p:nvPicPr>
              <p:blipFill>
                <a:blip r:embed="rId225"/>
                <a:stretch>
                  <a:fillRect/>
                </a:stretch>
              </p:blipFill>
              <p:spPr>
                <a:xfrm>
                  <a:off x="11370600" y="3669720"/>
                  <a:ext cx="1468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427" name="Entrada de lápiz 426">
                  <a:extLst>
                    <a:ext uri="{FF2B5EF4-FFF2-40B4-BE49-F238E27FC236}">
                      <a16:creationId xmlns:a16="http://schemas.microsoft.com/office/drawing/2014/main" id="{CBCF0A75-E5F7-42F1-8650-1E493591DA0B}"/>
                    </a:ext>
                  </a:extLst>
                </p14:cNvPr>
                <p14:cNvContentPartPr/>
                <p14:nvPr/>
              </p14:nvContentPartPr>
              <p14:xfrm>
                <a:off x="11629440" y="3722280"/>
                <a:ext cx="23400" cy="96840"/>
              </p14:xfrm>
            </p:contentPart>
          </mc:Choice>
          <mc:Fallback>
            <p:pic>
              <p:nvPicPr>
                <p:cNvPr id="427" name="Entrada de lápiz 426">
                  <a:extLst>
                    <a:ext uri="{FF2B5EF4-FFF2-40B4-BE49-F238E27FC236}">
                      <a16:creationId xmlns:a16="http://schemas.microsoft.com/office/drawing/2014/main" id="{CBCF0A75-E5F7-42F1-8650-1E493591DA0B}"/>
                    </a:ext>
                  </a:extLst>
                </p:cNvPr>
                <p:cNvPicPr/>
                <p:nvPr/>
              </p:nvPicPr>
              <p:blipFill>
                <a:blip r:embed="rId227"/>
                <a:stretch>
                  <a:fillRect/>
                </a:stretch>
              </p:blipFill>
              <p:spPr>
                <a:xfrm>
                  <a:off x="11620800" y="3713640"/>
                  <a:ext cx="410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428" name="Entrada de lápiz 427">
                  <a:extLst>
                    <a:ext uri="{FF2B5EF4-FFF2-40B4-BE49-F238E27FC236}">
                      <a16:creationId xmlns:a16="http://schemas.microsoft.com/office/drawing/2014/main" id="{21B30373-95FB-44F0-95F1-87FC6FF6B175}"/>
                    </a:ext>
                  </a:extLst>
                </p14:cNvPr>
                <p14:cNvContentPartPr/>
                <p14:nvPr/>
              </p14:nvContentPartPr>
              <p14:xfrm>
                <a:off x="11577600" y="3678720"/>
                <a:ext cx="158400" cy="24120"/>
              </p14:xfrm>
            </p:contentPart>
          </mc:Choice>
          <mc:Fallback>
            <p:pic>
              <p:nvPicPr>
                <p:cNvPr id="428" name="Entrada de lápiz 427">
                  <a:extLst>
                    <a:ext uri="{FF2B5EF4-FFF2-40B4-BE49-F238E27FC236}">
                      <a16:creationId xmlns:a16="http://schemas.microsoft.com/office/drawing/2014/main" id="{21B30373-95FB-44F0-95F1-87FC6FF6B175}"/>
                    </a:ext>
                  </a:extLst>
                </p:cNvPr>
                <p:cNvPicPr/>
                <p:nvPr/>
              </p:nvPicPr>
              <p:blipFill>
                <a:blip r:embed="rId229"/>
                <a:stretch>
                  <a:fillRect/>
                </a:stretch>
              </p:blipFill>
              <p:spPr>
                <a:xfrm>
                  <a:off x="11568600" y="3670080"/>
                  <a:ext cx="1760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429" name="Entrada de lápiz 428">
                  <a:extLst>
                    <a:ext uri="{FF2B5EF4-FFF2-40B4-BE49-F238E27FC236}">
                      <a16:creationId xmlns:a16="http://schemas.microsoft.com/office/drawing/2014/main" id="{C5E9665B-24C1-49E7-AEA8-CFFBA4289B38}"/>
                    </a:ext>
                  </a:extLst>
                </p14:cNvPr>
                <p14:cNvContentPartPr/>
                <p14:nvPr/>
              </p14:nvContentPartPr>
              <p14:xfrm>
                <a:off x="11120760" y="4371360"/>
                <a:ext cx="568440" cy="69120"/>
              </p14:xfrm>
            </p:contentPart>
          </mc:Choice>
          <mc:Fallback>
            <p:pic>
              <p:nvPicPr>
                <p:cNvPr id="429" name="Entrada de lápiz 428">
                  <a:extLst>
                    <a:ext uri="{FF2B5EF4-FFF2-40B4-BE49-F238E27FC236}">
                      <a16:creationId xmlns:a16="http://schemas.microsoft.com/office/drawing/2014/main" id="{C5E9665B-24C1-49E7-AEA8-CFFBA4289B38}"/>
                    </a:ext>
                  </a:extLst>
                </p:cNvPr>
                <p:cNvPicPr/>
                <p:nvPr/>
              </p:nvPicPr>
              <p:blipFill>
                <a:blip r:embed="rId231"/>
                <a:stretch>
                  <a:fillRect/>
                </a:stretch>
              </p:blipFill>
              <p:spPr>
                <a:xfrm>
                  <a:off x="11111760" y="4362360"/>
                  <a:ext cx="5860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431" name="Entrada de lápiz 430">
                  <a:extLst>
                    <a:ext uri="{FF2B5EF4-FFF2-40B4-BE49-F238E27FC236}">
                      <a16:creationId xmlns:a16="http://schemas.microsoft.com/office/drawing/2014/main" id="{9BAE01A4-AF98-457E-93B7-48F0DB71150C}"/>
                    </a:ext>
                  </a:extLst>
                </p14:cNvPr>
                <p14:cNvContentPartPr/>
                <p14:nvPr/>
              </p14:nvContentPartPr>
              <p14:xfrm>
                <a:off x="11374920" y="4102800"/>
                <a:ext cx="75240" cy="104760"/>
              </p14:xfrm>
            </p:contentPart>
          </mc:Choice>
          <mc:Fallback>
            <p:pic>
              <p:nvPicPr>
                <p:cNvPr id="431" name="Entrada de lápiz 430">
                  <a:extLst>
                    <a:ext uri="{FF2B5EF4-FFF2-40B4-BE49-F238E27FC236}">
                      <a16:creationId xmlns:a16="http://schemas.microsoft.com/office/drawing/2014/main" id="{9BAE01A4-AF98-457E-93B7-48F0DB71150C}"/>
                    </a:ext>
                  </a:extLst>
                </p:cNvPr>
                <p:cNvPicPr/>
                <p:nvPr/>
              </p:nvPicPr>
              <p:blipFill>
                <a:blip r:embed="rId233"/>
                <a:stretch>
                  <a:fillRect/>
                </a:stretch>
              </p:blipFill>
              <p:spPr>
                <a:xfrm>
                  <a:off x="11365920" y="4093800"/>
                  <a:ext cx="928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432" name="Entrada de lápiz 431">
                  <a:extLst>
                    <a:ext uri="{FF2B5EF4-FFF2-40B4-BE49-F238E27FC236}">
                      <a16:creationId xmlns:a16="http://schemas.microsoft.com/office/drawing/2014/main" id="{0B1A67DB-6417-4B22-B032-338382162758}"/>
                    </a:ext>
                  </a:extLst>
                </p14:cNvPr>
                <p14:cNvContentPartPr/>
                <p14:nvPr/>
              </p14:nvContentPartPr>
              <p14:xfrm>
                <a:off x="11349000" y="4196400"/>
                <a:ext cx="102240" cy="68040"/>
              </p14:xfrm>
            </p:contentPart>
          </mc:Choice>
          <mc:Fallback>
            <p:pic>
              <p:nvPicPr>
                <p:cNvPr id="432" name="Entrada de lápiz 431">
                  <a:extLst>
                    <a:ext uri="{FF2B5EF4-FFF2-40B4-BE49-F238E27FC236}">
                      <a16:creationId xmlns:a16="http://schemas.microsoft.com/office/drawing/2014/main" id="{0B1A67DB-6417-4B22-B032-338382162758}"/>
                    </a:ext>
                  </a:extLst>
                </p:cNvPr>
                <p:cNvPicPr/>
                <p:nvPr/>
              </p:nvPicPr>
              <p:blipFill>
                <a:blip r:embed="rId235"/>
                <a:stretch>
                  <a:fillRect/>
                </a:stretch>
              </p:blipFill>
              <p:spPr>
                <a:xfrm>
                  <a:off x="11340000" y="4187760"/>
                  <a:ext cx="1198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433" name="Entrada de lápiz 432">
                  <a:extLst>
                    <a:ext uri="{FF2B5EF4-FFF2-40B4-BE49-F238E27FC236}">
                      <a16:creationId xmlns:a16="http://schemas.microsoft.com/office/drawing/2014/main" id="{DE6F95E6-AD3C-495F-AAF2-66C44FB096C8}"/>
                    </a:ext>
                  </a:extLst>
                </p14:cNvPr>
                <p14:cNvContentPartPr/>
                <p14:nvPr/>
              </p14:nvContentPartPr>
              <p14:xfrm>
                <a:off x="11501280" y="4246440"/>
                <a:ext cx="14400" cy="6120"/>
              </p14:xfrm>
            </p:contentPart>
          </mc:Choice>
          <mc:Fallback>
            <p:pic>
              <p:nvPicPr>
                <p:cNvPr id="433" name="Entrada de lápiz 432">
                  <a:extLst>
                    <a:ext uri="{FF2B5EF4-FFF2-40B4-BE49-F238E27FC236}">
                      <a16:creationId xmlns:a16="http://schemas.microsoft.com/office/drawing/2014/main" id="{DE6F95E6-AD3C-495F-AAF2-66C44FB096C8}"/>
                    </a:ext>
                  </a:extLst>
                </p:cNvPr>
                <p:cNvPicPr/>
                <p:nvPr/>
              </p:nvPicPr>
              <p:blipFill>
                <a:blip r:embed="rId237"/>
                <a:stretch>
                  <a:fillRect/>
                </a:stretch>
              </p:blipFill>
              <p:spPr>
                <a:xfrm>
                  <a:off x="11492640" y="4237440"/>
                  <a:ext cx="320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434" name="Entrada de lápiz 433">
                  <a:extLst>
                    <a:ext uri="{FF2B5EF4-FFF2-40B4-BE49-F238E27FC236}">
                      <a16:creationId xmlns:a16="http://schemas.microsoft.com/office/drawing/2014/main" id="{E15221F7-692D-4D1A-BA83-A0C761845823}"/>
                    </a:ext>
                  </a:extLst>
                </p14:cNvPr>
                <p14:cNvContentPartPr/>
                <p14:nvPr/>
              </p14:nvContentPartPr>
              <p14:xfrm>
                <a:off x="11566440" y="4124040"/>
                <a:ext cx="87120" cy="87120"/>
              </p14:xfrm>
            </p:contentPart>
          </mc:Choice>
          <mc:Fallback>
            <p:pic>
              <p:nvPicPr>
                <p:cNvPr id="434" name="Entrada de lápiz 433">
                  <a:extLst>
                    <a:ext uri="{FF2B5EF4-FFF2-40B4-BE49-F238E27FC236}">
                      <a16:creationId xmlns:a16="http://schemas.microsoft.com/office/drawing/2014/main" id="{E15221F7-692D-4D1A-BA83-A0C761845823}"/>
                    </a:ext>
                  </a:extLst>
                </p:cNvPr>
                <p:cNvPicPr/>
                <p:nvPr/>
              </p:nvPicPr>
              <p:blipFill>
                <a:blip r:embed="rId239"/>
                <a:stretch>
                  <a:fillRect/>
                </a:stretch>
              </p:blipFill>
              <p:spPr>
                <a:xfrm>
                  <a:off x="11557440" y="4115040"/>
                  <a:ext cx="1047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435" name="Entrada de lápiz 434">
                  <a:extLst>
                    <a:ext uri="{FF2B5EF4-FFF2-40B4-BE49-F238E27FC236}">
                      <a16:creationId xmlns:a16="http://schemas.microsoft.com/office/drawing/2014/main" id="{A90EADF4-64D7-4360-80B3-EBFA698BE32D}"/>
                    </a:ext>
                  </a:extLst>
                </p14:cNvPr>
                <p14:cNvContentPartPr/>
                <p14:nvPr/>
              </p14:nvContentPartPr>
              <p14:xfrm>
                <a:off x="11676600" y="4110360"/>
                <a:ext cx="92160" cy="81720"/>
              </p14:xfrm>
            </p:contentPart>
          </mc:Choice>
          <mc:Fallback>
            <p:pic>
              <p:nvPicPr>
                <p:cNvPr id="435" name="Entrada de lápiz 434">
                  <a:extLst>
                    <a:ext uri="{FF2B5EF4-FFF2-40B4-BE49-F238E27FC236}">
                      <a16:creationId xmlns:a16="http://schemas.microsoft.com/office/drawing/2014/main" id="{A90EADF4-64D7-4360-80B3-EBFA698BE32D}"/>
                    </a:ext>
                  </a:extLst>
                </p:cNvPr>
                <p:cNvPicPr/>
                <p:nvPr/>
              </p:nvPicPr>
              <p:blipFill>
                <a:blip r:embed="rId241"/>
                <a:stretch>
                  <a:fillRect/>
                </a:stretch>
              </p:blipFill>
              <p:spPr>
                <a:xfrm>
                  <a:off x="11667600" y="4101360"/>
                  <a:ext cx="1098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436" name="Entrada de lápiz 435">
                  <a:extLst>
                    <a:ext uri="{FF2B5EF4-FFF2-40B4-BE49-F238E27FC236}">
                      <a16:creationId xmlns:a16="http://schemas.microsoft.com/office/drawing/2014/main" id="{4812C415-4F5D-47AB-9654-88150A5A2862}"/>
                    </a:ext>
                  </a:extLst>
                </p14:cNvPr>
                <p14:cNvContentPartPr/>
                <p14:nvPr/>
              </p14:nvContentPartPr>
              <p14:xfrm>
                <a:off x="11856240" y="4039080"/>
                <a:ext cx="110520" cy="137880"/>
              </p14:xfrm>
            </p:contentPart>
          </mc:Choice>
          <mc:Fallback>
            <p:pic>
              <p:nvPicPr>
                <p:cNvPr id="436" name="Entrada de lápiz 435">
                  <a:extLst>
                    <a:ext uri="{FF2B5EF4-FFF2-40B4-BE49-F238E27FC236}">
                      <a16:creationId xmlns:a16="http://schemas.microsoft.com/office/drawing/2014/main" id="{4812C415-4F5D-47AB-9654-88150A5A2862}"/>
                    </a:ext>
                  </a:extLst>
                </p:cNvPr>
                <p:cNvPicPr/>
                <p:nvPr/>
              </p:nvPicPr>
              <p:blipFill>
                <a:blip r:embed="rId243"/>
                <a:stretch>
                  <a:fillRect/>
                </a:stretch>
              </p:blipFill>
              <p:spPr>
                <a:xfrm>
                  <a:off x="11847600" y="4030080"/>
                  <a:ext cx="1281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438" name="Entrada de lápiz 437">
                  <a:extLst>
                    <a:ext uri="{FF2B5EF4-FFF2-40B4-BE49-F238E27FC236}">
                      <a16:creationId xmlns:a16="http://schemas.microsoft.com/office/drawing/2014/main" id="{F719CEE2-4C01-4566-B32C-198ECD7A1DB2}"/>
                    </a:ext>
                  </a:extLst>
                </p14:cNvPr>
                <p14:cNvContentPartPr/>
                <p14:nvPr/>
              </p14:nvContentPartPr>
              <p14:xfrm>
                <a:off x="9197280" y="3565680"/>
                <a:ext cx="654120" cy="1235520"/>
              </p14:xfrm>
            </p:contentPart>
          </mc:Choice>
          <mc:Fallback>
            <p:pic>
              <p:nvPicPr>
                <p:cNvPr id="438" name="Entrada de lápiz 437">
                  <a:extLst>
                    <a:ext uri="{FF2B5EF4-FFF2-40B4-BE49-F238E27FC236}">
                      <a16:creationId xmlns:a16="http://schemas.microsoft.com/office/drawing/2014/main" id="{F719CEE2-4C01-4566-B32C-198ECD7A1DB2}"/>
                    </a:ext>
                  </a:extLst>
                </p:cNvPr>
                <p:cNvPicPr/>
                <p:nvPr/>
              </p:nvPicPr>
              <p:blipFill>
                <a:blip r:embed="rId245"/>
                <a:stretch>
                  <a:fillRect/>
                </a:stretch>
              </p:blipFill>
              <p:spPr>
                <a:xfrm>
                  <a:off x="9188640" y="3557040"/>
                  <a:ext cx="671760" cy="12531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439" name="Entrada de lápiz 438">
                  <a:extLst>
                    <a:ext uri="{FF2B5EF4-FFF2-40B4-BE49-F238E27FC236}">
                      <a16:creationId xmlns:a16="http://schemas.microsoft.com/office/drawing/2014/main" id="{F4FFD44B-8AC7-417A-8237-5CF0F59AAB98}"/>
                    </a:ext>
                  </a:extLst>
                </p14:cNvPr>
                <p14:cNvContentPartPr/>
                <p14:nvPr/>
              </p14:nvContentPartPr>
              <p14:xfrm>
                <a:off x="9289080" y="3941880"/>
                <a:ext cx="530640" cy="138240"/>
              </p14:xfrm>
            </p:contentPart>
          </mc:Choice>
          <mc:Fallback>
            <p:pic>
              <p:nvPicPr>
                <p:cNvPr id="439" name="Entrada de lápiz 438">
                  <a:extLst>
                    <a:ext uri="{FF2B5EF4-FFF2-40B4-BE49-F238E27FC236}">
                      <a16:creationId xmlns:a16="http://schemas.microsoft.com/office/drawing/2014/main" id="{F4FFD44B-8AC7-417A-8237-5CF0F59AAB98}"/>
                    </a:ext>
                  </a:extLst>
                </p:cNvPr>
                <p:cNvPicPr/>
                <p:nvPr/>
              </p:nvPicPr>
              <p:blipFill>
                <a:blip r:embed="rId247"/>
                <a:stretch>
                  <a:fillRect/>
                </a:stretch>
              </p:blipFill>
              <p:spPr>
                <a:xfrm>
                  <a:off x="9280080" y="3933240"/>
                  <a:ext cx="5482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440" name="Entrada de lápiz 439">
                  <a:extLst>
                    <a:ext uri="{FF2B5EF4-FFF2-40B4-BE49-F238E27FC236}">
                      <a16:creationId xmlns:a16="http://schemas.microsoft.com/office/drawing/2014/main" id="{49ABEE06-8238-4B2A-9D81-21D238173010}"/>
                    </a:ext>
                  </a:extLst>
                </p14:cNvPr>
                <p14:cNvContentPartPr/>
                <p14:nvPr/>
              </p14:nvContentPartPr>
              <p14:xfrm>
                <a:off x="9396720" y="3562440"/>
                <a:ext cx="384840" cy="22320"/>
              </p14:xfrm>
            </p:contentPart>
          </mc:Choice>
          <mc:Fallback>
            <p:pic>
              <p:nvPicPr>
                <p:cNvPr id="440" name="Entrada de lápiz 439">
                  <a:extLst>
                    <a:ext uri="{FF2B5EF4-FFF2-40B4-BE49-F238E27FC236}">
                      <a16:creationId xmlns:a16="http://schemas.microsoft.com/office/drawing/2014/main" id="{49ABEE06-8238-4B2A-9D81-21D238173010}"/>
                    </a:ext>
                  </a:extLst>
                </p:cNvPr>
                <p:cNvPicPr/>
                <p:nvPr/>
              </p:nvPicPr>
              <p:blipFill>
                <a:blip r:embed="rId249"/>
                <a:stretch>
                  <a:fillRect/>
                </a:stretch>
              </p:blipFill>
              <p:spPr>
                <a:xfrm>
                  <a:off x="9388080" y="3553800"/>
                  <a:ext cx="4024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20" name="Entrada de lápiz 119">
                  <a:extLst>
                    <a:ext uri="{FF2B5EF4-FFF2-40B4-BE49-F238E27FC236}">
                      <a16:creationId xmlns:a16="http://schemas.microsoft.com/office/drawing/2014/main" id="{49062A25-5D74-414B-B5E3-5E378FD5B131}"/>
                    </a:ext>
                  </a:extLst>
                </p14:cNvPr>
                <p14:cNvContentPartPr/>
                <p14:nvPr/>
              </p14:nvContentPartPr>
              <p14:xfrm>
                <a:off x="6260040" y="1473720"/>
                <a:ext cx="148320" cy="198000"/>
              </p14:xfrm>
            </p:contentPart>
          </mc:Choice>
          <mc:Fallback>
            <p:pic>
              <p:nvPicPr>
                <p:cNvPr id="120" name="Entrada de lápiz 119">
                  <a:extLst>
                    <a:ext uri="{FF2B5EF4-FFF2-40B4-BE49-F238E27FC236}">
                      <a16:creationId xmlns:a16="http://schemas.microsoft.com/office/drawing/2014/main" id="{49062A25-5D74-414B-B5E3-5E378FD5B131}"/>
                    </a:ext>
                  </a:extLst>
                </p:cNvPr>
                <p:cNvPicPr/>
                <p:nvPr/>
              </p:nvPicPr>
              <p:blipFill>
                <a:blip r:embed="rId251"/>
                <a:stretch>
                  <a:fillRect/>
                </a:stretch>
              </p:blipFill>
              <p:spPr>
                <a:xfrm>
                  <a:off x="6251400" y="1465080"/>
                  <a:ext cx="1659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21" name="Entrada de lápiz 120">
                  <a:extLst>
                    <a:ext uri="{FF2B5EF4-FFF2-40B4-BE49-F238E27FC236}">
                      <a16:creationId xmlns:a16="http://schemas.microsoft.com/office/drawing/2014/main" id="{CAB139A4-1C96-44FA-BE85-FA1E5B10B975}"/>
                    </a:ext>
                  </a:extLst>
                </p14:cNvPr>
                <p14:cNvContentPartPr/>
                <p14:nvPr/>
              </p14:nvContentPartPr>
              <p14:xfrm>
                <a:off x="6652800" y="1165560"/>
                <a:ext cx="182160" cy="516240"/>
              </p14:xfrm>
            </p:contentPart>
          </mc:Choice>
          <mc:Fallback>
            <p:pic>
              <p:nvPicPr>
                <p:cNvPr id="121" name="Entrada de lápiz 120">
                  <a:extLst>
                    <a:ext uri="{FF2B5EF4-FFF2-40B4-BE49-F238E27FC236}">
                      <a16:creationId xmlns:a16="http://schemas.microsoft.com/office/drawing/2014/main" id="{CAB139A4-1C96-44FA-BE85-FA1E5B10B975}"/>
                    </a:ext>
                  </a:extLst>
                </p:cNvPr>
                <p:cNvPicPr/>
                <p:nvPr/>
              </p:nvPicPr>
              <p:blipFill>
                <a:blip r:embed="rId253"/>
                <a:stretch>
                  <a:fillRect/>
                </a:stretch>
              </p:blipFill>
              <p:spPr>
                <a:xfrm>
                  <a:off x="6643800" y="1156920"/>
                  <a:ext cx="199800" cy="5338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22" name="Entrada de lápiz 121">
                  <a:extLst>
                    <a:ext uri="{FF2B5EF4-FFF2-40B4-BE49-F238E27FC236}">
                      <a16:creationId xmlns:a16="http://schemas.microsoft.com/office/drawing/2014/main" id="{1426F22B-610A-4EE8-930B-877BC276B65B}"/>
                    </a:ext>
                  </a:extLst>
                </p14:cNvPr>
                <p14:cNvContentPartPr/>
                <p14:nvPr/>
              </p14:nvContentPartPr>
              <p14:xfrm>
                <a:off x="6568920" y="1455720"/>
                <a:ext cx="253080" cy="44280"/>
              </p14:xfrm>
            </p:contentPart>
          </mc:Choice>
          <mc:Fallback>
            <p:pic>
              <p:nvPicPr>
                <p:cNvPr id="122" name="Entrada de lápiz 121">
                  <a:extLst>
                    <a:ext uri="{FF2B5EF4-FFF2-40B4-BE49-F238E27FC236}">
                      <a16:creationId xmlns:a16="http://schemas.microsoft.com/office/drawing/2014/main" id="{1426F22B-610A-4EE8-930B-877BC276B65B}"/>
                    </a:ext>
                  </a:extLst>
                </p:cNvPr>
                <p:cNvPicPr/>
                <p:nvPr/>
              </p:nvPicPr>
              <p:blipFill>
                <a:blip r:embed="rId255"/>
                <a:stretch>
                  <a:fillRect/>
                </a:stretch>
              </p:blipFill>
              <p:spPr>
                <a:xfrm>
                  <a:off x="6559920" y="1447080"/>
                  <a:ext cx="2707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23" name="Entrada de lápiz 122">
                  <a:extLst>
                    <a:ext uri="{FF2B5EF4-FFF2-40B4-BE49-F238E27FC236}">
                      <a16:creationId xmlns:a16="http://schemas.microsoft.com/office/drawing/2014/main" id="{98FD22C3-9EF2-4718-8C59-2DFED61F1D70}"/>
                    </a:ext>
                  </a:extLst>
                </p14:cNvPr>
                <p14:cNvContentPartPr/>
                <p14:nvPr/>
              </p14:nvContentPartPr>
              <p14:xfrm>
                <a:off x="6888600" y="1338000"/>
                <a:ext cx="63360" cy="307800"/>
              </p14:xfrm>
            </p:contentPart>
          </mc:Choice>
          <mc:Fallback>
            <p:pic>
              <p:nvPicPr>
                <p:cNvPr id="123" name="Entrada de lápiz 122">
                  <a:extLst>
                    <a:ext uri="{FF2B5EF4-FFF2-40B4-BE49-F238E27FC236}">
                      <a16:creationId xmlns:a16="http://schemas.microsoft.com/office/drawing/2014/main" id="{98FD22C3-9EF2-4718-8C59-2DFED61F1D70}"/>
                    </a:ext>
                  </a:extLst>
                </p:cNvPr>
                <p:cNvPicPr/>
                <p:nvPr/>
              </p:nvPicPr>
              <p:blipFill>
                <a:blip r:embed="rId257"/>
                <a:stretch>
                  <a:fillRect/>
                </a:stretch>
              </p:blipFill>
              <p:spPr>
                <a:xfrm>
                  <a:off x="6879960" y="1329360"/>
                  <a:ext cx="8100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24" name="Entrada de lápiz 123">
                  <a:extLst>
                    <a:ext uri="{FF2B5EF4-FFF2-40B4-BE49-F238E27FC236}">
                      <a16:creationId xmlns:a16="http://schemas.microsoft.com/office/drawing/2014/main" id="{15522EC9-E0A7-4930-8824-CF11A26ADF75}"/>
                    </a:ext>
                  </a:extLst>
                </p14:cNvPr>
                <p14:cNvContentPartPr/>
                <p14:nvPr/>
              </p14:nvContentPartPr>
              <p14:xfrm>
                <a:off x="7124760" y="1100400"/>
                <a:ext cx="53640" cy="442800"/>
              </p14:xfrm>
            </p:contentPart>
          </mc:Choice>
          <mc:Fallback>
            <p:pic>
              <p:nvPicPr>
                <p:cNvPr id="124" name="Entrada de lápiz 123">
                  <a:extLst>
                    <a:ext uri="{FF2B5EF4-FFF2-40B4-BE49-F238E27FC236}">
                      <a16:creationId xmlns:a16="http://schemas.microsoft.com/office/drawing/2014/main" id="{15522EC9-E0A7-4930-8824-CF11A26ADF75}"/>
                    </a:ext>
                  </a:extLst>
                </p:cNvPr>
                <p:cNvPicPr/>
                <p:nvPr/>
              </p:nvPicPr>
              <p:blipFill>
                <a:blip r:embed="rId259"/>
                <a:stretch>
                  <a:fillRect/>
                </a:stretch>
              </p:blipFill>
              <p:spPr>
                <a:xfrm>
                  <a:off x="7116120" y="1091400"/>
                  <a:ext cx="71280" cy="4604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25" name="Entrada de lápiz 124">
                  <a:extLst>
                    <a:ext uri="{FF2B5EF4-FFF2-40B4-BE49-F238E27FC236}">
                      <a16:creationId xmlns:a16="http://schemas.microsoft.com/office/drawing/2014/main" id="{98DD0159-7782-46BB-98A3-71B17EC2260E}"/>
                    </a:ext>
                  </a:extLst>
                </p14:cNvPr>
                <p14:cNvContentPartPr/>
                <p14:nvPr/>
              </p14:nvContentPartPr>
              <p14:xfrm>
                <a:off x="7215120" y="1064400"/>
                <a:ext cx="70920" cy="579960"/>
              </p14:xfrm>
            </p:contentPart>
          </mc:Choice>
          <mc:Fallback>
            <p:pic>
              <p:nvPicPr>
                <p:cNvPr id="125" name="Entrada de lápiz 124">
                  <a:extLst>
                    <a:ext uri="{FF2B5EF4-FFF2-40B4-BE49-F238E27FC236}">
                      <a16:creationId xmlns:a16="http://schemas.microsoft.com/office/drawing/2014/main" id="{98DD0159-7782-46BB-98A3-71B17EC2260E}"/>
                    </a:ext>
                  </a:extLst>
                </p:cNvPr>
                <p:cNvPicPr/>
                <p:nvPr/>
              </p:nvPicPr>
              <p:blipFill>
                <a:blip r:embed="rId261"/>
                <a:stretch>
                  <a:fillRect/>
                </a:stretch>
              </p:blipFill>
              <p:spPr>
                <a:xfrm>
                  <a:off x="7206480" y="1055400"/>
                  <a:ext cx="88560" cy="5976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26" name="Entrada de lápiz 125">
                  <a:extLst>
                    <a:ext uri="{FF2B5EF4-FFF2-40B4-BE49-F238E27FC236}">
                      <a16:creationId xmlns:a16="http://schemas.microsoft.com/office/drawing/2014/main" id="{39CB056C-653F-4A03-B584-6179D14C8CE5}"/>
                    </a:ext>
                  </a:extLst>
                </p14:cNvPr>
                <p14:cNvContentPartPr/>
                <p14:nvPr/>
              </p14:nvContentPartPr>
              <p14:xfrm>
                <a:off x="7170120" y="1356360"/>
                <a:ext cx="219600" cy="37800"/>
              </p14:xfrm>
            </p:contentPart>
          </mc:Choice>
          <mc:Fallback>
            <p:pic>
              <p:nvPicPr>
                <p:cNvPr id="126" name="Entrada de lápiz 125">
                  <a:extLst>
                    <a:ext uri="{FF2B5EF4-FFF2-40B4-BE49-F238E27FC236}">
                      <a16:creationId xmlns:a16="http://schemas.microsoft.com/office/drawing/2014/main" id="{39CB056C-653F-4A03-B584-6179D14C8CE5}"/>
                    </a:ext>
                  </a:extLst>
                </p:cNvPr>
                <p:cNvPicPr/>
                <p:nvPr/>
              </p:nvPicPr>
              <p:blipFill>
                <a:blip r:embed="rId263"/>
                <a:stretch>
                  <a:fillRect/>
                </a:stretch>
              </p:blipFill>
              <p:spPr>
                <a:xfrm>
                  <a:off x="7161120" y="1347360"/>
                  <a:ext cx="2372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27" name="Entrada de lápiz 126">
                  <a:extLst>
                    <a:ext uri="{FF2B5EF4-FFF2-40B4-BE49-F238E27FC236}">
                      <a16:creationId xmlns:a16="http://schemas.microsoft.com/office/drawing/2014/main" id="{014A5ADC-E06C-42A9-A4B4-9B36E286FEDD}"/>
                    </a:ext>
                  </a:extLst>
                </p14:cNvPr>
                <p14:cNvContentPartPr/>
                <p14:nvPr/>
              </p14:nvContentPartPr>
              <p14:xfrm>
                <a:off x="7361280" y="1369680"/>
                <a:ext cx="172800" cy="229680"/>
              </p14:xfrm>
            </p:contentPart>
          </mc:Choice>
          <mc:Fallback>
            <p:pic>
              <p:nvPicPr>
                <p:cNvPr id="127" name="Entrada de lápiz 126">
                  <a:extLst>
                    <a:ext uri="{FF2B5EF4-FFF2-40B4-BE49-F238E27FC236}">
                      <a16:creationId xmlns:a16="http://schemas.microsoft.com/office/drawing/2014/main" id="{014A5ADC-E06C-42A9-A4B4-9B36E286FEDD}"/>
                    </a:ext>
                  </a:extLst>
                </p:cNvPr>
                <p:cNvPicPr/>
                <p:nvPr/>
              </p:nvPicPr>
              <p:blipFill>
                <a:blip r:embed="rId265"/>
                <a:stretch>
                  <a:fillRect/>
                </a:stretch>
              </p:blipFill>
              <p:spPr>
                <a:xfrm>
                  <a:off x="7352640" y="1360680"/>
                  <a:ext cx="1904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28" name="Entrada de lápiz 127">
                  <a:extLst>
                    <a:ext uri="{FF2B5EF4-FFF2-40B4-BE49-F238E27FC236}">
                      <a16:creationId xmlns:a16="http://schemas.microsoft.com/office/drawing/2014/main" id="{FF4B2818-3163-4CC0-B6DD-2603384FFF5A}"/>
                    </a:ext>
                  </a:extLst>
                </p14:cNvPr>
                <p14:cNvContentPartPr/>
                <p14:nvPr/>
              </p14:nvContentPartPr>
              <p14:xfrm>
                <a:off x="7540560" y="1375080"/>
                <a:ext cx="172440" cy="154440"/>
              </p14:xfrm>
            </p:contentPart>
          </mc:Choice>
          <mc:Fallback>
            <p:pic>
              <p:nvPicPr>
                <p:cNvPr id="128" name="Entrada de lápiz 127">
                  <a:extLst>
                    <a:ext uri="{FF2B5EF4-FFF2-40B4-BE49-F238E27FC236}">
                      <a16:creationId xmlns:a16="http://schemas.microsoft.com/office/drawing/2014/main" id="{FF4B2818-3163-4CC0-B6DD-2603384FFF5A}"/>
                    </a:ext>
                  </a:extLst>
                </p:cNvPr>
                <p:cNvPicPr/>
                <p:nvPr/>
              </p:nvPicPr>
              <p:blipFill>
                <a:blip r:embed="rId267"/>
                <a:stretch>
                  <a:fillRect/>
                </a:stretch>
              </p:blipFill>
              <p:spPr>
                <a:xfrm>
                  <a:off x="7531920" y="1366080"/>
                  <a:ext cx="1900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29" name="Entrada de lápiz 128">
                  <a:extLst>
                    <a:ext uri="{FF2B5EF4-FFF2-40B4-BE49-F238E27FC236}">
                      <a16:creationId xmlns:a16="http://schemas.microsoft.com/office/drawing/2014/main" id="{D7CDC8F5-C522-4E40-8080-3902EAB05AA7}"/>
                    </a:ext>
                  </a:extLst>
                </p14:cNvPr>
                <p14:cNvContentPartPr/>
                <p14:nvPr/>
              </p14:nvContentPartPr>
              <p14:xfrm>
                <a:off x="7711560" y="1276800"/>
                <a:ext cx="193680" cy="255240"/>
              </p14:xfrm>
            </p:contentPart>
          </mc:Choice>
          <mc:Fallback>
            <p:pic>
              <p:nvPicPr>
                <p:cNvPr id="129" name="Entrada de lápiz 128">
                  <a:extLst>
                    <a:ext uri="{FF2B5EF4-FFF2-40B4-BE49-F238E27FC236}">
                      <a16:creationId xmlns:a16="http://schemas.microsoft.com/office/drawing/2014/main" id="{D7CDC8F5-C522-4E40-8080-3902EAB05AA7}"/>
                    </a:ext>
                  </a:extLst>
                </p:cNvPr>
                <p:cNvPicPr/>
                <p:nvPr/>
              </p:nvPicPr>
              <p:blipFill>
                <a:blip r:embed="rId269"/>
                <a:stretch>
                  <a:fillRect/>
                </a:stretch>
              </p:blipFill>
              <p:spPr>
                <a:xfrm>
                  <a:off x="7702920" y="1267800"/>
                  <a:ext cx="21132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30" name="Entrada de lápiz 129">
                  <a:extLst>
                    <a:ext uri="{FF2B5EF4-FFF2-40B4-BE49-F238E27FC236}">
                      <a16:creationId xmlns:a16="http://schemas.microsoft.com/office/drawing/2014/main" id="{7F396813-1194-4B5A-8564-55C9E3FECB07}"/>
                    </a:ext>
                  </a:extLst>
                </p14:cNvPr>
                <p14:cNvContentPartPr/>
                <p14:nvPr/>
              </p14:nvContentPartPr>
              <p14:xfrm>
                <a:off x="8071200" y="875400"/>
                <a:ext cx="137880" cy="486720"/>
              </p14:xfrm>
            </p:contentPart>
          </mc:Choice>
          <mc:Fallback>
            <p:pic>
              <p:nvPicPr>
                <p:cNvPr id="130" name="Entrada de lápiz 129">
                  <a:extLst>
                    <a:ext uri="{FF2B5EF4-FFF2-40B4-BE49-F238E27FC236}">
                      <a16:creationId xmlns:a16="http://schemas.microsoft.com/office/drawing/2014/main" id="{7F396813-1194-4B5A-8564-55C9E3FECB07}"/>
                    </a:ext>
                  </a:extLst>
                </p:cNvPr>
                <p:cNvPicPr/>
                <p:nvPr/>
              </p:nvPicPr>
              <p:blipFill>
                <a:blip r:embed="rId271"/>
                <a:stretch>
                  <a:fillRect/>
                </a:stretch>
              </p:blipFill>
              <p:spPr>
                <a:xfrm>
                  <a:off x="8062200" y="866760"/>
                  <a:ext cx="155520" cy="5043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31" name="Entrada de lápiz 130">
                  <a:extLst>
                    <a:ext uri="{FF2B5EF4-FFF2-40B4-BE49-F238E27FC236}">
                      <a16:creationId xmlns:a16="http://schemas.microsoft.com/office/drawing/2014/main" id="{865C05E9-611A-41D9-B6BB-EEAD207AD26E}"/>
                    </a:ext>
                  </a:extLst>
                </p14:cNvPr>
                <p14:cNvContentPartPr/>
                <p14:nvPr/>
              </p14:nvContentPartPr>
              <p14:xfrm>
                <a:off x="8068320" y="1503600"/>
                <a:ext cx="23760" cy="5400"/>
              </p14:xfrm>
            </p:contentPart>
          </mc:Choice>
          <mc:Fallback>
            <p:pic>
              <p:nvPicPr>
                <p:cNvPr id="131" name="Entrada de lápiz 130">
                  <a:extLst>
                    <a:ext uri="{FF2B5EF4-FFF2-40B4-BE49-F238E27FC236}">
                      <a16:creationId xmlns:a16="http://schemas.microsoft.com/office/drawing/2014/main" id="{865C05E9-611A-41D9-B6BB-EEAD207AD26E}"/>
                    </a:ext>
                  </a:extLst>
                </p:cNvPr>
                <p:cNvPicPr/>
                <p:nvPr/>
              </p:nvPicPr>
              <p:blipFill>
                <a:blip r:embed="rId273"/>
                <a:stretch>
                  <a:fillRect/>
                </a:stretch>
              </p:blipFill>
              <p:spPr>
                <a:xfrm>
                  <a:off x="8059320" y="1494960"/>
                  <a:ext cx="414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39" name="Entrada de lápiz 38">
                  <a:extLst>
                    <a:ext uri="{FF2B5EF4-FFF2-40B4-BE49-F238E27FC236}">
                      <a16:creationId xmlns:a16="http://schemas.microsoft.com/office/drawing/2014/main" id="{42F25C75-1C60-4385-BEA4-37EB6857C2FD}"/>
                    </a:ext>
                  </a:extLst>
                </p14:cNvPr>
                <p14:cNvContentPartPr/>
                <p14:nvPr/>
              </p14:nvContentPartPr>
              <p14:xfrm>
                <a:off x="2876760" y="1600080"/>
                <a:ext cx="173520" cy="293760"/>
              </p14:xfrm>
            </p:contentPart>
          </mc:Choice>
          <mc:Fallback>
            <p:pic>
              <p:nvPicPr>
                <p:cNvPr id="39" name="Entrada de lápiz 38">
                  <a:extLst>
                    <a:ext uri="{FF2B5EF4-FFF2-40B4-BE49-F238E27FC236}">
                      <a16:creationId xmlns:a16="http://schemas.microsoft.com/office/drawing/2014/main" id="{42F25C75-1C60-4385-BEA4-37EB6857C2FD}"/>
                    </a:ext>
                  </a:extLst>
                </p:cNvPr>
                <p:cNvPicPr/>
                <p:nvPr/>
              </p:nvPicPr>
              <p:blipFill>
                <a:blip r:embed="rId275"/>
                <a:stretch>
                  <a:fillRect/>
                </a:stretch>
              </p:blipFill>
              <p:spPr>
                <a:xfrm>
                  <a:off x="2868120" y="1591080"/>
                  <a:ext cx="19116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40" name="Entrada de lápiz 39">
                  <a:extLst>
                    <a:ext uri="{FF2B5EF4-FFF2-40B4-BE49-F238E27FC236}">
                      <a16:creationId xmlns:a16="http://schemas.microsoft.com/office/drawing/2014/main" id="{258A58A0-9E7E-4C0D-9A0F-057F3756E8D8}"/>
                    </a:ext>
                  </a:extLst>
                </p14:cNvPr>
                <p14:cNvContentPartPr/>
                <p14:nvPr/>
              </p14:nvContentPartPr>
              <p14:xfrm>
                <a:off x="3084480" y="1581360"/>
                <a:ext cx="213120" cy="296280"/>
              </p14:xfrm>
            </p:contentPart>
          </mc:Choice>
          <mc:Fallback>
            <p:pic>
              <p:nvPicPr>
                <p:cNvPr id="40" name="Entrada de lápiz 39">
                  <a:extLst>
                    <a:ext uri="{FF2B5EF4-FFF2-40B4-BE49-F238E27FC236}">
                      <a16:creationId xmlns:a16="http://schemas.microsoft.com/office/drawing/2014/main" id="{258A58A0-9E7E-4C0D-9A0F-057F3756E8D8}"/>
                    </a:ext>
                  </a:extLst>
                </p:cNvPr>
                <p:cNvPicPr/>
                <p:nvPr/>
              </p:nvPicPr>
              <p:blipFill>
                <a:blip r:embed="rId277"/>
                <a:stretch>
                  <a:fillRect/>
                </a:stretch>
              </p:blipFill>
              <p:spPr>
                <a:xfrm>
                  <a:off x="3075840" y="1572360"/>
                  <a:ext cx="23076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41" name="Entrada de lápiz 40">
                  <a:extLst>
                    <a:ext uri="{FF2B5EF4-FFF2-40B4-BE49-F238E27FC236}">
                      <a16:creationId xmlns:a16="http://schemas.microsoft.com/office/drawing/2014/main" id="{F4103898-07C0-4E1A-BC91-93F5299D0291}"/>
                    </a:ext>
                  </a:extLst>
                </p14:cNvPr>
                <p14:cNvContentPartPr/>
                <p14:nvPr/>
              </p14:nvContentPartPr>
              <p14:xfrm>
                <a:off x="3336480" y="1575960"/>
                <a:ext cx="114480" cy="241200"/>
              </p14:xfrm>
            </p:contentPart>
          </mc:Choice>
          <mc:Fallback>
            <p:pic>
              <p:nvPicPr>
                <p:cNvPr id="41" name="Entrada de lápiz 40">
                  <a:extLst>
                    <a:ext uri="{FF2B5EF4-FFF2-40B4-BE49-F238E27FC236}">
                      <a16:creationId xmlns:a16="http://schemas.microsoft.com/office/drawing/2014/main" id="{F4103898-07C0-4E1A-BC91-93F5299D0291}"/>
                    </a:ext>
                  </a:extLst>
                </p:cNvPr>
                <p:cNvPicPr/>
                <p:nvPr/>
              </p:nvPicPr>
              <p:blipFill>
                <a:blip r:embed="rId279"/>
                <a:stretch>
                  <a:fillRect/>
                </a:stretch>
              </p:blipFill>
              <p:spPr>
                <a:xfrm>
                  <a:off x="3327840" y="1566960"/>
                  <a:ext cx="1321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4" name="Entrada de lápiz 3">
                  <a:extLst>
                    <a:ext uri="{FF2B5EF4-FFF2-40B4-BE49-F238E27FC236}">
                      <a16:creationId xmlns:a16="http://schemas.microsoft.com/office/drawing/2014/main" id="{BDB05B63-A7D7-4455-A157-802381F17501}"/>
                    </a:ext>
                  </a:extLst>
                </p14:cNvPr>
                <p14:cNvContentPartPr/>
                <p14:nvPr/>
              </p14:nvContentPartPr>
              <p14:xfrm>
                <a:off x="745920" y="1106880"/>
                <a:ext cx="277200" cy="248400"/>
              </p14:xfrm>
            </p:contentPart>
          </mc:Choice>
          <mc:Fallback>
            <p:pic>
              <p:nvPicPr>
                <p:cNvPr id="4" name="Entrada de lápiz 3">
                  <a:extLst>
                    <a:ext uri="{FF2B5EF4-FFF2-40B4-BE49-F238E27FC236}">
                      <a16:creationId xmlns:a16="http://schemas.microsoft.com/office/drawing/2014/main" id="{BDB05B63-A7D7-4455-A157-802381F17501}"/>
                    </a:ext>
                  </a:extLst>
                </p:cNvPr>
                <p:cNvPicPr/>
                <p:nvPr/>
              </p:nvPicPr>
              <p:blipFill>
                <a:blip r:embed="rId281"/>
                <a:stretch>
                  <a:fillRect/>
                </a:stretch>
              </p:blipFill>
              <p:spPr>
                <a:xfrm>
                  <a:off x="737280" y="1097880"/>
                  <a:ext cx="29484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5" name="Entrada de lápiz 4">
                  <a:extLst>
                    <a:ext uri="{FF2B5EF4-FFF2-40B4-BE49-F238E27FC236}">
                      <a16:creationId xmlns:a16="http://schemas.microsoft.com/office/drawing/2014/main" id="{51A1A0CC-684E-4A0A-8A1D-6F93C0DDCA58}"/>
                    </a:ext>
                  </a:extLst>
                </p14:cNvPr>
                <p14:cNvContentPartPr/>
                <p14:nvPr/>
              </p14:nvContentPartPr>
              <p14:xfrm>
                <a:off x="1176120" y="1105080"/>
                <a:ext cx="158760" cy="267120"/>
              </p14:xfrm>
            </p:contentPart>
          </mc:Choice>
          <mc:Fallback>
            <p:pic>
              <p:nvPicPr>
                <p:cNvPr id="5" name="Entrada de lápiz 4">
                  <a:extLst>
                    <a:ext uri="{FF2B5EF4-FFF2-40B4-BE49-F238E27FC236}">
                      <a16:creationId xmlns:a16="http://schemas.microsoft.com/office/drawing/2014/main" id="{51A1A0CC-684E-4A0A-8A1D-6F93C0DDCA58}"/>
                    </a:ext>
                  </a:extLst>
                </p:cNvPr>
                <p:cNvPicPr/>
                <p:nvPr/>
              </p:nvPicPr>
              <p:blipFill>
                <a:blip r:embed="rId283"/>
                <a:stretch>
                  <a:fillRect/>
                </a:stretch>
              </p:blipFill>
              <p:spPr>
                <a:xfrm>
                  <a:off x="1167120" y="1096440"/>
                  <a:ext cx="17640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7" name="Entrada de lápiz 6">
                  <a:extLst>
                    <a:ext uri="{FF2B5EF4-FFF2-40B4-BE49-F238E27FC236}">
                      <a16:creationId xmlns:a16="http://schemas.microsoft.com/office/drawing/2014/main" id="{0CF2F395-C892-4CC9-99CD-0B8555C8FD37}"/>
                    </a:ext>
                  </a:extLst>
                </p14:cNvPr>
                <p14:cNvContentPartPr/>
                <p14:nvPr/>
              </p14:nvContentPartPr>
              <p14:xfrm>
                <a:off x="678600" y="1423680"/>
                <a:ext cx="597240" cy="46800"/>
              </p14:xfrm>
            </p:contentPart>
          </mc:Choice>
          <mc:Fallback>
            <p:pic>
              <p:nvPicPr>
                <p:cNvPr id="7" name="Entrada de lápiz 6">
                  <a:extLst>
                    <a:ext uri="{FF2B5EF4-FFF2-40B4-BE49-F238E27FC236}">
                      <a16:creationId xmlns:a16="http://schemas.microsoft.com/office/drawing/2014/main" id="{0CF2F395-C892-4CC9-99CD-0B8555C8FD37}"/>
                    </a:ext>
                  </a:extLst>
                </p:cNvPr>
                <p:cNvPicPr/>
                <p:nvPr/>
              </p:nvPicPr>
              <p:blipFill>
                <a:blip r:embed="rId285"/>
                <a:stretch>
                  <a:fillRect/>
                </a:stretch>
              </p:blipFill>
              <p:spPr>
                <a:xfrm>
                  <a:off x="669960" y="1415040"/>
                  <a:ext cx="6148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45" name="Entrada de lápiz 44">
                  <a:extLst>
                    <a:ext uri="{FF2B5EF4-FFF2-40B4-BE49-F238E27FC236}">
                      <a16:creationId xmlns:a16="http://schemas.microsoft.com/office/drawing/2014/main" id="{3A31BB37-928B-4CF8-8738-6F01E9E265D9}"/>
                    </a:ext>
                  </a:extLst>
                </p14:cNvPr>
                <p14:cNvContentPartPr/>
                <p14:nvPr/>
              </p14:nvContentPartPr>
              <p14:xfrm>
                <a:off x="1415880" y="1260960"/>
                <a:ext cx="199800" cy="12240"/>
              </p14:xfrm>
            </p:contentPart>
          </mc:Choice>
          <mc:Fallback>
            <p:pic>
              <p:nvPicPr>
                <p:cNvPr id="45" name="Entrada de lápiz 44">
                  <a:extLst>
                    <a:ext uri="{FF2B5EF4-FFF2-40B4-BE49-F238E27FC236}">
                      <a16:creationId xmlns:a16="http://schemas.microsoft.com/office/drawing/2014/main" id="{3A31BB37-928B-4CF8-8738-6F01E9E265D9}"/>
                    </a:ext>
                  </a:extLst>
                </p:cNvPr>
                <p:cNvPicPr/>
                <p:nvPr/>
              </p:nvPicPr>
              <p:blipFill>
                <a:blip r:embed="rId287"/>
                <a:stretch>
                  <a:fillRect/>
                </a:stretch>
              </p:blipFill>
              <p:spPr>
                <a:xfrm>
                  <a:off x="1407240" y="1252320"/>
                  <a:ext cx="2174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46" name="Entrada de lápiz 45">
                  <a:extLst>
                    <a:ext uri="{FF2B5EF4-FFF2-40B4-BE49-F238E27FC236}">
                      <a16:creationId xmlns:a16="http://schemas.microsoft.com/office/drawing/2014/main" id="{A16A178D-321D-4E15-8C99-BFD57AE228AF}"/>
                    </a:ext>
                  </a:extLst>
                </p14:cNvPr>
                <p14:cNvContentPartPr/>
                <p14:nvPr/>
              </p14:nvContentPartPr>
              <p14:xfrm>
                <a:off x="1686600" y="1124880"/>
                <a:ext cx="151920" cy="236520"/>
              </p14:xfrm>
            </p:contentPart>
          </mc:Choice>
          <mc:Fallback>
            <p:pic>
              <p:nvPicPr>
                <p:cNvPr id="46" name="Entrada de lápiz 45">
                  <a:extLst>
                    <a:ext uri="{FF2B5EF4-FFF2-40B4-BE49-F238E27FC236}">
                      <a16:creationId xmlns:a16="http://schemas.microsoft.com/office/drawing/2014/main" id="{A16A178D-321D-4E15-8C99-BFD57AE228AF}"/>
                    </a:ext>
                  </a:extLst>
                </p:cNvPr>
                <p:cNvPicPr/>
                <p:nvPr/>
              </p:nvPicPr>
              <p:blipFill>
                <a:blip r:embed="rId289"/>
                <a:stretch>
                  <a:fillRect/>
                </a:stretch>
              </p:blipFill>
              <p:spPr>
                <a:xfrm>
                  <a:off x="1677600" y="1115880"/>
                  <a:ext cx="16956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60" name="Entrada de lápiz 59">
                  <a:extLst>
                    <a:ext uri="{FF2B5EF4-FFF2-40B4-BE49-F238E27FC236}">
                      <a16:creationId xmlns:a16="http://schemas.microsoft.com/office/drawing/2014/main" id="{F4BAAF7B-D61A-461F-9568-A62FBCF381A4}"/>
                    </a:ext>
                  </a:extLst>
                </p14:cNvPr>
                <p14:cNvContentPartPr/>
                <p14:nvPr/>
              </p14:nvContentPartPr>
              <p14:xfrm>
                <a:off x="2313720" y="2070960"/>
                <a:ext cx="679320" cy="540720"/>
              </p14:xfrm>
            </p:contentPart>
          </mc:Choice>
          <mc:Fallback>
            <p:pic>
              <p:nvPicPr>
                <p:cNvPr id="60" name="Entrada de lápiz 59">
                  <a:extLst>
                    <a:ext uri="{FF2B5EF4-FFF2-40B4-BE49-F238E27FC236}">
                      <a16:creationId xmlns:a16="http://schemas.microsoft.com/office/drawing/2014/main" id="{F4BAAF7B-D61A-461F-9568-A62FBCF381A4}"/>
                    </a:ext>
                  </a:extLst>
                </p:cNvPr>
                <p:cNvPicPr/>
                <p:nvPr/>
              </p:nvPicPr>
              <p:blipFill>
                <a:blip r:embed="rId291"/>
                <a:stretch>
                  <a:fillRect/>
                </a:stretch>
              </p:blipFill>
              <p:spPr>
                <a:xfrm>
                  <a:off x="2304720" y="2061960"/>
                  <a:ext cx="696960" cy="5583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61" name="Entrada de lápiz 60">
                  <a:extLst>
                    <a:ext uri="{FF2B5EF4-FFF2-40B4-BE49-F238E27FC236}">
                      <a16:creationId xmlns:a16="http://schemas.microsoft.com/office/drawing/2014/main" id="{D82830F7-52E9-43D9-B393-1052CA2FBC2C}"/>
                    </a:ext>
                  </a:extLst>
                </p14:cNvPr>
                <p14:cNvContentPartPr/>
                <p14:nvPr/>
              </p14:nvContentPartPr>
              <p14:xfrm>
                <a:off x="2878560" y="2007240"/>
                <a:ext cx="153000" cy="144360"/>
              </p14:xfrm>
            </p:contentPart>
          </mc:Choice>
          <mc:Fallback>
            <p:pic>
              <p:nvPicPr>
                <p:cNvPr id="61" name="Entrada de lápiz 60">
                  <a:extLst>
                    <a:ext uri="{FF2B5EF4-FFF2-40B4-BE49-F238E27FC236}">
                      <a16:creationId xmlns:a16="http://schemas.microsoft.com/office/drawing/2014/main" id="{D82830F7-52E9-43D9-B393-1052CA2FBC2C}"/>
                    </a:ext>
                  </a:extLst>
                </p:cNvPr>
                <p:cNvPicPr/>
                <p:nvPr/>
              </p:nvPicPr>
              <p:blipFill>
                <a:blip r:embed="rId293"/>
                <a:stretch>
                  <a:fillRect/>
                </a:stretch>
              </p:blipFill>
              <p:spPr>
                <a:xfrm>
                  <a:off x="2869560" y="1998240"/>
                  <a:ext cx="1706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62" name="Entrada de lápiz 61">
                  <a:extLst>
                    <a:ext uri="{FF2B5EF4-FFF2-40B4-BE49-F238E27FC236}">
                      <a16:creationId xmlns:a16="http://schemas.microsoft.com/office/drawing/2014/main" id="{3245E339-E922-4C72-8534-2E0D5ADEE01D}"/>
                    </a:ext>
                  </a:extLst>
                </p14:cNvPr>
                <p14:cNvContentPartPr/>
                <p14:nvPr/>
              </p14:nvContentPartPr>
              <p14:xfrm>
                <a:off x="2907000" y="2123160"/>
                <a:ext cx="129240" cy="10800"/>
              </p14:xfrm>
            </p:contentPart>
          </mc:Choice>
          <mc:Fallback>
            <p:pic>
              <p:nvPicPr>
                <p:cNvPr id="62" name="Entrada de lápiz 61">
                  <a:extLst>
                    <a:ext uri="{FF2B5EF4-FFF2-40B4-BE49-F238E27FC236}">
                      <a16:creationId xmlns:a16="http://schemas.microsoft.com/office/drawing/2014/main" id="{3245E339-E922-4C72-8534-2E0D5ADEE01D}"/>
                    </a:ext>
                  </a:extLst>
                </p:cNvPr>
                <p:cNvPicPr/>
                <p:nvPr/>
              </p:nvPicPr>
              <p:blipFill>
                <a:blip r:embed="rId295"/>
                <a:stretch>
                  <a:fillRect/>
                </a:stretch>
              </p:blipFill>
              <p:spPr>
                <a:xfrm>
                  <a:off x="2898360" y="2114160"/>
                  <a:ext cx="1468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63" name="Entrada de lápiz 62">
                  <a:extLst>
                    <a:ext uri="{FF2B5EF4-FFF2-40B4-BE49-F238E27FC236}">
                      <a16:creationId xmlns:a16="http://schemas.microsoft.com/office/drawing/2014/main" id="{F92997D8-E332-412D-9F4D-2D86DF61F55D}"/>
                    </a:ext>
                  </a:extLst>
                </p14:cNvPr>
                <p14:cNvContentPartPr/>
                <p14:nvPr/>
              </p14:nvContentPartPr>
              <p14:xfrm>
                <a:off x="2964600" y="2026320"/>
                <a:ext cx="51120" cy="56880"/>
              </p14:xfrm>
            </p:contentPart>
          </mc:Choice>
          <mc:Fallback>
            <p:pic>
              <p:nvPicPr>
                <p:cNvPr id="63" name="Entrada de lápiz 62">
                  <a:extLst>
                    <a:ext uri="{FF2B5EF4-FFF2-40B4-BE49-F238E27FC236}">
                      <a16:creationId xmlns:a16="http://schemas.microsoft.com/office/drawing/2014/main" id="{F92997D8-E332-412D-9F4D-2D86DF61F55D}"/>
                    </a:ext>
                  </a:extLst>
                </p:cNvPr>
                <p:cNvPicPr/>
                <p:nvPr/>
              </p:nvPicPr>
              <p:blipFill>
                <a:blip r:embed="rId297"/>
                <a:stretch>
                  <a:fillRect/>
                </a:stretch>
              </p:blipFill>
              <p:spPr>
                <a:xfrm>
                  <a:off x="2955960" y="2017680"/>
                  <a:ext cx="687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65" name="Entrada de lápiz 64">
                  <a:extLst>
                    <a:ext uri="{FF2B5EF4-FFF2-40B4-BE49-F238E27FC236}">
                      <a16:creationId xmlns:a16="http://schemas.microsoft.com/office/drawing/2014/main" id="{34FDBAEB-C46E-4CBD-BDC5-F1A9B8C408D8}"/>
                    </a:ext>
                  </a:extLst>
                </p14:cNvPr>
                <p14:cNvContentPartPr/>
                <p14:nvPr/>
              </p14:nvContentPartPr>
              <p14:xfrm>
                <a:off x="2272680" y="1957200"/>
                <a:ext cx="561960" cy="219960"/>
              </p14:xfrm>
            </p:contentPart>
          </mc:Choice>
          <mc:Fallback>
            <p:pic>
              <p:nvPicPr>
                <p:cNvPr id="65" name="Entrada de lápiz 64">
                  <a:extLst>
                    <a:ext uri="{FF2B5EF4-FFF2-40B4-BE49-F238E27FC236}">
                      <a16:creationId xmlns:a16="http://schemas.microsoft.com/office/drawing/2014/main" id="{34FDBAEB-C46E-4CBD-BDC5-F1A9B8C408D8}"/>
                    </a:ext>
                  </a:extLst>
                </p:cNvPr>
                <p:cNvPicPr/>
                <p:nvPr/>
              </p:nvPicPr>
              <p:blipFill>
                <a:blip r:embed="rId299"/>
                <a:stretch>
                  <a:fillRect/>
                </a:stretch>
              </p:blipFill>
              <p:spPr>
                <a:xfrm>
                  <a:off x="2263680" y="1948560"/>
                  <a:ext cx="5796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66" name="Entrada de lápiz 65">
                  <a:extLst>
                    <a:ext uri="{FF2B5EF4-FFF2-40B4-BE49-F238E27FC236}">
                      <a16:creationId xmlns:a16="http://schemas.microsoft.com/office/drawing/2014/main" id="{344E83BC-7C82-415E-BAAA-E92EB04F8344}"/>
                    </a:ext>
                  </a:extLst>
                </p14:cNvPr>
                <p14:cNvContentPartPr/>
                <p14:nvPr/>
              </p14:nvContentPartPr>
              <p14:xfrm>
                <a:off x="2716920" y="1889520"/>
                <a:ext cx="81000" cy="131760"/>
              </p14:xfrm>
            </p:contentPart>
          </mc:Choice>
          <mc:Fallback>
            <p:pic>
              <p:nvPicPr>
                <p:cNvPr id="66" name="Entrada de lápiz 65">
                  <a:extLst>
                    <a:ext uri="{FF2B5EF4-FFF2-40B4-BE49-F238E27FC236}">
                      <a16:creationId xmlns:a16="http://schemas.microsoft.com/office/drawing/2014/main" id="{344E83BC-7C82-415E-BAAA-E92EB04F8344}"/>
                    </a:ext>
                  </a:extLst>
                </p:cNvPr>
                <p:cNvPicPr/>
                <p:nvPr/>
              </p:nvPicPr>
              <p:blipFill>
                <a:blip r:embed="rId301"/>
                <a:stretch>
                  <a:fillRect/>
                </a:stretch>
              </p:blipFill>
              <p:spPr>
                <a:xfrm>
                  <a:off x="2708280" y="1880520"/>
                  <a:ext cx="986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67" name="Entrada de lápiz 66">
                  <a:extLst>
                    <a:ext uri="{FF2B5EF4-FFF2-40B4-BE49-F238E27FC236}">
                      <a16:creationId xmlns:a16="http://schemas.microsoft.com/office/drawing/2014/main" id="{E3C8CCF7-10DF-48B4-A521-0E284E392442}"/>
                    </a:ext>
                  </a:extLst>
                </p14:cNvPr>
                <p14:cNvContentPartPr/>
                <p14:nvPr/>
              </p14:nvContentPartPr>
              <p14:xfrm>
                <a:off x="2701800" y="1891680"/>
                <a:ext cx="142920" cy="183240"/>
              </p14:xfrm>
            </p:contentPart>
          </mc:Choice>
          <mc:Fallback>
            <p:pic>
              <p:nvPicPr>
                <p:cNvPr id="67" name="Entrada de lápiz 66">
                  <a:extLst>
                    <a:ext uri="{FF2B5EF4-FFF2-40B4-BE49-F238E27FC236}">
                      <a16:creationId xmlns:a16="http://schemas.microsoft.com/office/drawing/2014/main" id="{E3C8CCF7-10DF-48B4-A521-0E284E392442}"/>
                    </a:ext>
                  </a:extLst>
                </p:cNvPr>
                <p:cNvPicPr/>
                <p:nvPr/>
              </p:nvPicPr>
              <p:blipFill>
                <a:blip r:embed="rId303"/>
                <a:stretch>
                  <a:fillRect/>
                </a:stretch>
              </p:blipFill>
              <p:spPr>
                <a:xfrm>
                  <a:off x="2693160" y="1882680"/>
                  <a:ext cx="1605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69" name="Entrada de lápiz 68">
                  <a:extLst>
                    <a:ext uri="{FF2B5EF4-FFF2-40B4-BE49-F238E27FC236}">
                      <a16:creationId xmlns:a16="http://schemas.microsoft.com/office/drawing/2014/main" id="{644183FF-8CA7-4B72-B14E-004E171EEA0F}"/>
                    </a:ext>
                  </a:extLst>
                </p14:cNvPr>
                <p14:cNvContentPartPr/>
                <p14:nvPr/>
              </p14:nvContentPartPr>
              <p14:xfrm>
                <a:off x="1467000" y="1388040"/>
                <a:ext cx="1145880" cy="314280"/>
              </p14:xfrm>
            </p:contentPart>
          </mc:Choice>
          <mc:Fallback>
            <p:pic>
              <p:nvPicPr>
                <p:cNvPr id="69" name="Entrada de lápiz 68">
                  <a:extLst>
                    <a:ext uri="{FF2B5EF4-FFF2-40B4-BE49-F238E27FC236}">
                      <a16:creationId xmlns:a16="http://schemas.microsoft.com/office/drawing/2014/main" id="{644183FF-8CA7-4B72-B14E-004E171EEA0F}"/>
                    </a:ext>
                  </a:extLst>
                </p:cNvPr>
                <p:cNvPicPr/>
                <p:nvPr/>
              </p:nvPicPr>
              <p:blipFill>
                <a:blip r:embed="rId305"/>
                <a:stretch>
                  <a:fillRect/>
                </a:stretch>
              </p:blipFill>
              <p:spPr>
                <a:xfrm>
                  <a:off x="1458360" y="1379040"/>
                  <a:ext cx="116352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70" name="Entrada de lápiz 69">
                  <a:extLst>
                    <a:ext uri="{FF2B5EF4-FFF2-40B4-BE49-F238E27FC236}">
                      <a16:creationId xmlns:a16="http://schemas.microsoft.com/office/drawing/2014/main" id="{53C7A72A-87C7-4CD0-9957-128FF2FE1C4F}"/>
                    </a:ext>
                  </a:extLst>
                </p14:cNvPr>
                <p14:cNvContentPartPr/>
                <p14:nvPr/>
              </p14:nvContentPartPr>
              <p14:xfrm>
                <a:off x="2533680" y="1563360"/>
                <a:ext cx="135000" cy="137160"/>
              </p14:xfrm>
            </p:contentPart>
          </mc:Choice>
          <mc:Fallback>
            <p:pic>
              <p:nvPicPr>
                <p:cNvPr id="70" name="Entrada de lápiz 69">
                  <a:extLst>
                    <a:ext uri="{FF2B5EF4-FFF2-40B4-BE49-F238E27FC236}">
                      <a16:creationId xmlns:a16="http://schemas.microsoft.com/office/drawing/2014/main" id="{53C7A72A-87C7-4CD0-9957-128FF2FE1C4F}"/>
                    </a:ext>
                  </a:extLst>
                </p:cNvPr>
                <p:cNvPicPr/>
                <p:nvPr/>
              </p:nvPicPr>
              <p:blipFill>
                <a:blip r:embed="rId307"/>
                <a:stretch>
                  <a:fillRect/>
                </a:stretch>
              </p:blipFill>
              <p:spPr>
                <a:xfrm>
                  <a:off x="2524680" y="1554360"/>
                  <a:ext cx="1526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71" name="Entrada de lápiz 70">
                  <a:extLst>
                    <a:ext uri="{FF2B5EF4-FFF2-40B4-BE49-F238E27FC236}">
                      <a16:creationId xmlns:a16="http://schemas.microsoft.com/office/drawing/2014/main" id="{0015BC89-4E3A-4136-B59F-357BD1DB8CE8}"/>
                    </a:ext>
                  </a:extLst>
                </p14:cNvPr>
                <p14:cNvContentPartPr/>
                <p14:nvPr/>
              </p14:nvContentPartPr>
              <p14:xfrm>
                <a:off x="2568960" y="1617720"/>
                <a:ext cx="78840" cy="82080"/>
              </p14:xfrm>
            </p:contentPart>
          </mc:Choice>
          <mc:Fallback>
            <p:pic>
              <p:nvPicPr>
                <p:cNvPr id="71" name="Entrada de lápiz 70">
                  <a:extLst>
                    <a:ext uri="{FF2B5EF4-FFF2-40B4-BE49-F238E27FC236}">
                      <a16:creationId xmlns:a16="http://schemas.microsoft.com/office/drawing/2014/main" id="{0015BC89-4E3A-4136-B59F-357BD1DB8CE8}"/>
                    </a:ext>
                  </a:extLst>
                </p:cNvPr>
                <p:cNvPicPr/>
                <p:nvPr/>
              </p:nvPicPr>
              <p:blipFill>
                <a:blip r:embed="rId309"/>
                <a:stretch>
                  <a:fillRect/>
                </a:stretch>
              </p:blipFill>
              <p:spPr>
                <a:xfrm>
                  <a:off x="2560320" y="1609080"/>
                  <a:ext cx="964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2" name="Entrada de lápiz 21">
                  <a:extLst>
                    <a:ext uri="{FF2B5EF4-FFF2-40B4-BE49-F238E27FC236}">
                      <a16:creationId xmlns:a16="http://schemas.microsoft.com/office/drawing/2014/main" id="{152B2800-2E52-4DA6-ABC1-5050C69BD822}"/>
                    </a:ext>
                  </a:extLst>
                </p14:cNvPr>
                <p14:cNvContentPartPr/>
                <p14:nvPr/>
              </p14:nvContentPartPr>
              <p14:xfrm>
                <a:off x="774000" y="2252040"/>
                <a:ext cx="162360" cy="177120"/>
              </p14:xfrm>
            </p:contentPart>
          </mc:Choice>
          <mc:Fallback>
            <p:pic>
              <p:nvPicPr>
                <p:cNvPr id="22" name="Entrada de lápiz 21">
                  <a:extLst>
                    <a:ext uri="{FF2B5EF4-FFF2-40B4-BE49-F238E27FC236}">
                      <a16:creationId xmlns:a16="http://schemas.microsoft.com/office/drawing/2014/main" id="{152B2800-2E52-4DA6-ABC1-5050C69BD822}"/>
                    </a:ext>
                  </a:extLst>
                </p:cNvPr>
                <p:cNvPicPr/>
                <p:nvPr/>
              </p:nvPicPr>
              <p:blipFill>
                <a:blip r:embed="rId311"/>
                <a:stretch>
                  <a:fillRect/>
                </a:stretch>
              </p:blipFill>
              <p:spPr>
                <a:xfrm>
                  <a:off x="765000" y="2243400"/>
                  <a:ext cx="1800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4" name="Entrada de lápiz 23">
                  <a:extLst>
                    <a:ext uri="{FF2B5EF4-FFF2-40B4-BE49-F238E27FC236}">
                      <a16:creationId xmlns:a16="http://schemas.microsoft.com/office/drawing/2014/main" id="{23ECC0FF-05EE-4BCB-82DF-CD6FC60A41DF}"/>
                    </a:ext>
                  </a:extLst>
                </p14:cNvPr>
                <p14:cNvContentPartPr/>
                <p14:nvPr/>
              </p14:nvContentPartPr>
              <p14:xfrm>
                <a:off x="1004040" y="2244120"/>
                <a:ext cx="78840" cy="185040"/>
              </p14:xfrm>
            </p:contentPart>
          </mc:Choice>
          <mc:Fallback>
            <p:pic>
              <p:nvPicPr>
                <p:cNvPr id="24" name="Entrada de lápiz 23">
                  <a:extLst>
                    <a:ext uri="{FF2B5EF4-FFF2-40B4-BE49-F238E27FC236}">
                      <a16:creationId xmlns:a16="http://schemas.microsoft.com/office/drawing/2014/main" id="{23ECC0FF-05EE-4BCB-82DF-CD6FC60A41DF}"/>
                    </a:ext>
                  </a:extLst>
                </p:cNvPr>
                <p:cNvPicPr/>
                <p:nvPr/>
              </p:nvPicPr>
              <p:blipFill>
                <a:blip r:embed="rId313"/>
                <a:stretch>
                  <a:fillRect/>
                </a:stretch>
              </p:blipFill>
              <p:spPr>
                <a:xfrm>
                  <a:off x="995400" y="2235120"/>
                  <a:ext cx="964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5" name="Entrada de lápiz 24">
                  <a:extLst>
                    <a:ext uri="{FF2B5EF4-FFF2-40B4-BE49-F238E27FC236}">
                      <a16:creationId xmlns:a16="http://schemas.microsoft.com/office/drawing/2014/main" id="{3BC1D871-437F-4F89-8DDD-5C8993AC0F8A}"/>
                    </a:ext>
                  </a:extLst>
                </p14:cNvPr>
                <p14:cNvContentPartPr/>
                <p14:nvPr/>
              </p14:nvContentPartPr>
              <p14:xfrm>
                <a:off x="1113840" y="2255280"/>
                <a:ext cx="58320" cy="86760"/>
              </p14:xfrm>
            </p:contentPart>
          </mc:Choice>
          <mc:Fallback>
            <p:pic>
              <p:nvPicPr>
                <p:cNvPr id="25" name="Entrada de lápiz 24">
                  <a:extLst>
                    <a:ext uri="{FF2B5EF4-FFF2-40B4-BE49-F238E27FC236}">
                      <a16:creationId xmlns:a16="http://schemas.microsoft.com/office/drawing/2014/main" id="{3BC1D871-437F-4F89-8DDD-5C8993AC0F8A}"/>
                    </a:ext>
                  </a:extLst>
                </p:cNvPr>
                <p:cNvPicPr/>
                <p:nvPr/>
              </p:nvPicPr>
              <p:blipFill>
                <a:blip r:embed="rId315"/>
                <a:stretch>
                  <a:fillRect/>
                </a:stretch>
              </p:blipFill>
              <p:spPr>
                <a:xfrm>
                  <a:off x="1105200" y="2246280"/>
                  <a:ext cx="759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7" name="Entrada de lápiz 26">
                  <a:extLst>
                    <a:ext uri="{FF2B5EF4-FFF2-40B4-BE49-F238E27FC236}">
                      <a16:creationId xmlns:a16="http://schemas.microsoft.com/office/drawing/2014/main" id="{06EACF90-1AF4-4712-A5C1-FEB9591EC06E}"/>
                    </a:ext>
                  </a:extLst>
                </p14:cNvPr>
                <p14:cNvContentPartPr/>
                <p14:nvPr/>
              </p14:nvContentPartPr>
              <p14:xfrm>
                <a:off x="1144080" y="2243760"/>
                <a:ext cx="63000" cy="83160"/>
              </p14:xfrm>
            </p:contentPart>
          </mc:Choice>
          <mc:Fallback>
            <p:pic>
              <p:nvPicPr>
                <p:cNvPr id="27" name="Entrada de lápiz 26">
                  <a:extLst>
                    <a:ext uri="{FF2B5EF4-FFF2-40B4-BE49-F238E27FC236}">
                      <a16:creationId xmlns:a16="http://schemas.microsoft.com/office/drawing/2014/main" id="{06EACF90-1AF4-4712-A5C1-FEB9591EC06E}"/>
                    </a:ext>
                  </a:extLst>
                </p:cNvPr>
                <p:cNvPicPr/>
                <p:nvPr/>
              </p:nvPicPr>
              <p:blipFill>
                <a:blip r:embed="rId317"/>
                <a:stretch>
                  <a:fillRect/>
                </a:stretch>
              </p:blipFill>
              <p:spPr>
                <a:xfrm>
                  <a:off x="1135080" y="2235120"/>
                  <a:ext cx="806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8" name="Entrada de lápiz 27">
                  <a:extLst>
                    <a:ext uri="{FF2B5EF4-FFF2-40B4-BE49-F238E27FC236}">
                      <a16:creationId xmlns:a16="http://schemas.microsoft.com/office/drawing/2014/main" id="{39C8FB50-7A24-4500-9F1A-0DE7D80F1BC0}"/>
                    </a:ext>
                  </a:extLst>
                </p14:cNvPr>
                <p14:cNvContentPartPr/>
                <p14:nvPr/>
              </p14:nvContentPartPr>
              <p14:xfrm>
                <a:off x="1215720" y="2248440"/>
                <a:ext cx="83880" cy="100800"/>
              </p14:xfrm>
            </p:contentPart>
          </mc:Choice>
          <mc:Fallback>
            <p:pic>
              <p:nvPicPr>
                <p:cNvPr id="28" name="Entrada de lápiz 27">
                  <a:extLst>
                    <a:ext uri="{FF2B5EF4-FFF2-40B4-BE49-F238E27FC236}">
                      <a16:creationId xmlns:a16="http://schemas.microsoft.com/office/drawing/2014/main" id="{39C8FB50-7A24-4500-9F1A-0DE7D80F1BC0}"/>
                    </a:ext>
                  </a:extLst>
                </p:cNvPr>
                <p:cNvPicPr/>
                <p:nvPr/>
              </p:nvPicPr>
              <p:blipFill>
                <a:blip r:embed="rId319"/>
                <a:stretch>
                  <a:fillRect/>
                </a:stretch>
              </p:blipFill>
              <p:spPr>
                <a:xfrm>
                  <a:off x="1206720" y="2239800"/>
                  <a:ext cx="1015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9" name="Entrada de lápiz 28">
                  <a:extLst>
                    <a:ext uri="{FF2B5EF4-FFF2-40B4-BE49-F238E27FC236}">
                      <a16:creationId xmlns:a16="http://schemas.microsoft.com/office/drawing/2014/main" id="{9ADCB469-1E56-4660-B7B2-5A9328C18BDE}"/>
                    </a:ext>
                  </a:extLst>
                </p14:cNvPr>
                <p14:cNvContentPartPr/>
                <p14:nvPr/>
              </p14:nvContentPartPr>
              <p14:xfrm>
                <a:off x="1321560" y="2253840"/>
                <a:ext cx="38880" cy="80640"/>
              </p14:xfrm>
            </p:contentPart>
          </mc:Choice>
          <mc:Fallback>
            <p:pic>
              <p:nvPicPr>
                <p:cNvPr id="29" name="Entrada de lápiz 28">
                  <a:extLst>
                    <a:ext uri="{FF2B5EF4-FFF2-40B4-BE49-F238E27FC236}">
                      <a16:creationId xmlns:a16="http://schemas.microsoft.com/office/drawing/2014/main" id="{9ADCB469-1E56-4660-B7B2-5A9328C18BDE}"/>
                    </a:ext>
                  </a:extLst>
                </p:cNvPr>
                <p:cNvPicPr/>
                <p:nvPr/>
              </p:nvPicPr>
              <p:blipFill>
                <a:blip r:embed="rId321"/>
                <a:stretch>
                  <a:fillRect/>
                </a:stretch>
              </p:blipFill>
              <p:spPr>
                <a:xfrm>
                  <a:off x="1312560" y="2245200"/>
                  <a:ext cx="565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30" name="Entrada de lápiz 29">
                  <a:extLst>
                    <a:ext uri="{FF2B5EF4-FFF2-40B4-BE49-F238E27FC236}">
                      <a16:creationId xmlns:a16="http://schemas.microsoft.com/office/drawing/2014/main" id="{B042ADEF-2844-4703-8C4C-1B5E3EF4340F}"/>
                    </a:ext>
                  </a:extLst>
                </p14:cNvPr>
                <p14:cNvContentPartPr/>
                <p14:nvPr/>
              </p14:nvContentPartPr>
              <p14:xfrm>
                <a:off x="1392480" y="2111280"/>
                <a:ext cx="144360" cy="233280"/>
              </p14:xfrm>
            </p:contentPart>
          </mc:Choice>
          <mc:Fallback>
            <p:pic>
              <p:nvPicPr>
                <p:cNvPr id="30" name="Entrada de lápiz 29">
                  <a:extLst>
                    <a:ext uri="{FF2B5EF4-FFF2-40B4-BE49-F238E27FC236}">
                      <a16:creationId xmlns:a16="http://schemas.microsoft.com/office/drawing/2014/main" id="{B042ADEF-2844-4703-8C4C-1B5E3EF4340F}"/>
                    </a:ext>
                  </a:extLst>
                </p:cNvPr>
                <p:cNvPicPr/>
                <p:nvPr/>
              </p:nvPicPr>
              <p:blipFill>
                <a:blip r:embed="rId323"/>
                <a:stretch>
                  <a:fillRect/>
                </a:stretch>
              </p:blipFill>
              <p:spPr>
                <a:xfrm>
                  <a:off x="1383840" y="2102280"/>
                  <a:ext cx="16200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31" name="Entrada de lápiz 30">
                  <a:extLst>
                    <a:ext uri="{FF2B5EF4-FFF2-40B4-BE49-F238E27FC236}">
                      <a16:creationId xmlns:a16="http://schemas.microsoft.com/office/drawing/2014/main" id="{43908389-4AC3-46BB-9DB2-87CF9E246DE2}"/>
                    </a:ext>
                  </a:extLst>
                </p14:cNvPr>
                <p14:cNvContentPartPr/>
                <p14:nvPr/>
              </p14:nvContentPartPr>
              <p14:xfrm>
                <a:off x="1447920" y="2204160"/>
                <a:ext cx="122760" cy="25200"/>
              </p14:xfrm>
            </p:contentPart>
          </mc:Choice>
          <mc:Fallback>
            <p:pic>
              <p:nvPicPr>
                <p:cNvPr id="31" name="Entrada de lápiz 30">
                  <a:extLst>
                    <a:ext uri="{FF2B5EF4-FFF2-40B4-BE49-F238E27FC236}">
                      <a16:creationId xmlns:a16="http://schemas.microsoft.com/office/drawing/2014/main" id="{43908389-4AC3-46BB-9DB2-87CF9E246DE2}"/>
                    </a:ext>
                  </a:extLst>
                </p:cNvPr>
                <p:cNvPicPr/>
                <p:nvPr/>
              </p:nvPicPr>
              <p:blipFill>
                <a:blip r:embed="rId325"/>
                <a:stretch>
                  <a:fillRect/>
                </a:stretch>
              </p:blipFill>
              <p:spPr>
                <a:xfrm>
                  <a:off x="1439280" y="2195520"/>
                  <a:ext cx="1404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32" name="Entrada de lápiz 31">
                  <a:extLst>
                    <a:ext uri="{FF2B5EF4-FFF2-40B4-BE49-F238E27FC236}">
                      <a16:creationId xmlns:a16="http://schemas.microsoft.com/office/drawing/2014/main" id="{81BAD09B-5A62-47F7-8C09-91C8E4533461}"/>
                    </a:ext>
                  </a:extLst>
                </p14:cNvPr>
                <p14:cNvContentPartPr/>
                <p14:nvPr/>
              </p14:nvContentPartPr>
              <p14:xfrm>
                <a:off x="1598760" y="2167440"/>
                <a:ext cx="115560" cy="137520"/>
              </p14:xfrm>
            </p:contentPart>
          </mc:Choice>
          <mc:Fallback>
            <p:pic>
              <p:nvPicPr>
                <p:cNvPr id="32" name="Entrada de lápiz 31">
                  <a:extLst>
                    <a:ext uri="{FF2B5EF4-FFF2-40B4-BE49-F238E27FC236}">
                      <a16:creationId xmlns:a16="http://schemas.microsoft.com/office/drawing/2014/main" id="{81BAD09B-5A62-47F7-8C09-91C8E4533461}"/>
                    </a:ext>
                  </a:extLst>
                </p:cNvPr>
                <p:cNvPicPr/>
                <p:nvPr/>
              </p:nvPicPr>
              <p:blipFill>
                <a:blip r:embed="rId327"/>
                <a:stretch>
                  <a:fillRect/>
                </a:stretch>
              </p:blipFill>
              <p:spPr>
                <a:xfrm>
                  <a:off x="1590120" y="2158800"/>
                  <a:ext cx="1332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34" name="Entrada de lápiz 33">
                  <a:extLst>
                    <a:ext uri="{FF2B5EF4-FFF2-40B4-BE49-F238E27FC236}">
                      <a16:creationId xmlns:a16="http://schemas.microsoft.com/office/drawing/2014/main" id="{03897876-6580-49BE-9E75-33E1EFEF1565}"/>
                    </a:ext>
                  </a:extLst>
                </p14:cNvPr>
                <p14:cNvContentPartPr/>
                <p14:nvPr/>
              </p14:nvContentPartPr>
              <p14:xfrm>
                <a:off x="760680" y="2523120"/>
                <a:ext cx="197640" cy="378720"/>
              </p14:xfrm>
            </p:contentPart>
          </mc:Choice>
          <mc:Fallback>
            <p:pic>
              <p:nvPicPr>
                <p:cNvPr id="34" name="Entrada de lápiz 33">
                  <a:extLst>
                    <a:ext uri="{FF2B5EF4-FFF2-40B4-BE49-F238E27FC236}">
                      <a16:creationId xmlns:a16="http://schemas.microsoft.com/office/drawing/2014/main" id="{03897876-6580-49BE-9E75-33E1EFEF1565}"/>
                    </a:ext>
                  </a:extLst>
                </p:cNvPr>
                <p:cNvPicPr/>
                <p:nvPr/>
              </p:nvPicPr>
              <p:blipFill>
                <a:blip r:embed="rId329"/>
                <a:stretch>
                  <a:fillRect/>
                </a:stretch>
              </p:blipFill>
              <p:spPr>
                <a:xfrm>
                  <a:off x="752040" y="2514480"/>
                  <a:ext cx="215280" cy="3963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35" name="Entrada de lápiz 34">
                  <a:extLst>
                    <a:ext uri="{FF2B5EF4-FFF2-40B4-BE49-F238E27FC236}">
                      <a16:creationId xmlns:a16="http://schemas.microsoft.com/office/drawing/2014/main" id="{71398194-C668-4794-8270-E72CFD40F6CF}"/>
                    </a:ext>
                  </a:extLst>
                </p14:cNvPr>
                <p14:cNvContentPartPr/>
                <p14:nvPr/>
              </p14:nvContentPartPr>
              <p14:xfrm>
                <a:off x="1061280" y="2487480"/>
                <a:ext cx="116640" cy="254880"/>
              </p14:xfrm>
            </p:contentPart>
          </mc:Choice>
          <mc:Fallback>
            <p:pic>
              <p:nvPicPr>
                <p:cNvPr id="35" name="Entrada de lápiz 34">
                  <a:extLst>
                    <a:ext uri="{FF2B5EF4-FFF2-40B4-BE49-F238E27FC236}">
                      <a16:creationId xmlns:a16="http://schemas.microsoft.com/office/drawing/2014/main" id="{71398194-C668-4794-8270-E72CFD40F6CF}"/>
                    </a:ext>
                  </a:extLst>
                </p:cNvPr>
                <p:cNvPicPr/>
                <p:nvPr/>
              </p:nvPicPr>
              <p:blipFill>
                <a:blip r:embed="rId331"/>
                <a:stretch>
                  <a:fillRect/>
                </a:stretch>
              </p:blipFill>
              <p:spPr>
                <a:xfrm>
                  <a:off x="1052640" y="2478840"/>
                  <a:ext cx="13428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52" name="Entrada de lápiz 51">
                  <a:extLst>
                    <a:ext uri="{FF2B5EF4-FFF2-40B4-BE49-F238E27FC236}">
                      <a16:creationId xmlns:a16="http://schemas.microsoft.com/office/drawing/2014/main" id="{7CE0C659-CCB7-4E38-B0AC-53071C9A3F37}"/>
                    </a:ext>
                  </a:extLst>
                </p14:cNvPr>
                <p14:cNvContentPartPr/>
                <p14:nvPr/>
              </p14:nvContentPartPr>
              <p14:xfrm>
                <a:off x="1775160" y="2219280"/>
                <a:ext cx="101880" cy="9720"/>
              </p14:xfrm>
            </p:contentPart>
          </mc:Choice>
          <mc:Fallback>
            <p:pic>
              <p:nvPicPr>
                <p:cNvPr id="52" name="Entrada de lápiz 51">
                  <a:extLst>
                    <a:ext uri="{FF2B5EF4-FFF2-40B4-BE49-F238E27FC236}">
                      <a16:creationId xmlns:a16="http://schemas.microsoft.com/office/drawing/2014/main" id="{7CE0C659-CCB7-4E38-B0AC-53071C9A3F37}"/>
                    </a:ext>
                  </a:extLst>
                </p:cNvPr>
                <p:cNvPicPr/>
                <p:nvPr/>
              </p:nvPicPr>
              <p:blipFill>
                <a:blip r:embed="rId333"/>
                <a:stretch>
                  <a:fillRect/>
                </a:stretch>
              </p:blipFill>
              <p:spPr>
                <a:xfrm>
                  <a:off x="1766160" y="2210640"/>
                  <a:ext cx="1195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53" name="Entrada de lápiz 52">
                  <a:extLst>
                    <a:ext uri="{FF2B5EF4-FFF2-40B4-BE49-F238E27FC236}">
                      <a16:creationId xmlns:a16="http://schemas.microsoft.com/office/drawing/2014/main" id="{1A02EAC5-AA44-42B4-8607-17A69251AA17}"/>
                    </a:ext>
                  </a:extLst>
                </p14:cNvPr>
                <p14:cNvContentPartPr/>
                <p14:nvPr/>
              </p14:nvContentPartPr>
              <p14:xfrm>
                <a:off x="1895040" y="2131080"/>
                <a:ext cx="176400" cy="179280"/>
              </p14:xfrm>
            </p:contentPart>
          </mc:Choice>
          <mc:Fallback>
            <p:pic>
              <p:nvPicPr>
                <p:cNvPr id="53" name="Entrada de lápiz 52">
                  <a:extLst>
                    <a:ext uri="{FF2B5EF4-FFF2-40B4-BE49-F238E27FC236}">
                      <a16:creationId xmlns:a16="http://schemas.microsoft.com/office/drawing/2014/main" id="{1A02EAC5-AA44-42B4-8607-17A69251AA17}"/>
                    </a:ext>
                  </a:extLst>
                </p:cNvPr>
                <p:cNvPicPr/>
                <p:nvPr/>
              </p:nvPicPr>
              <p:blipFill>
                <a:blip r:embed="rId335"/>
                <a:stretch>
                  <a:fillRect/>
                </a:stretch>
              </p:blipFill>
              <p:spPr>
                <a:xfrm>
                  <a:off x="1886040" y="2122440"/>
                  <a:ext cx="1940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54" name="Entrada de lápiz 53">
                  <a:extLst>
                    <a:ext uri="{FF2B5EF4-FFF2-40B4-BE49-F238E27FC236}">
                      <a16:creationId xmlns:a16="http://schemas.microsoft.com/office/drawing/2014/main" id="{B3CBDC7D-F04A-4BF2-8690-6880D9A9E3BB}"/>
                    </a:ext>
                  </a:extLst>
                </p14:cNvPr>
                <p14:cNvContentPartPr/>
                <p14:nvPr/>
              </p14:nvContentPartPr>
              <p14:xfrm>
                <a:off x="2124360" y="2094000"/>
                <a:ext cx="61920" cy="218160"/>
              </p14:xfrm>
            </p:contentPart>
          </mc:Choice>
          <mc:Fallback>
            <p:pic>
              <p:nvPicPr>
                <p:cNvPr id="54" name="Entrada de lápiz 53">
                  <a:extLst>
                    <a:ext uri="{FF2B5EF4-FFF2-40B4-BE49-F238E27FC236}">
                      <a16:creationId xmlns:a16="http://schemas.microsoft.com/office/drawing/2014/main" id="{B3CBDC7D-F04A-4BF2-8690-6880D9A9E3BB}"/>
                    </a:ext>
                  </a:extLst>
                </p:cNvPr>
                <p:cNvPicPr/>
                <p:nvPr/>
              </p:nvPicPr>
              <p:blipFill>
                <a:blip r:embed="rId337"/>
                <a:stretch>
                  <a:fillRect/>
                </a:stretch>
              </p:blipFill>
              <p:spPr>
                <a:xfrm>
                  <a:off x="2115360" y="2085000"/>
                  <a:ext cx="795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55" name="Entrada de lápiz 54">
                  <a:extLst>
                    <a:ext uri="{FF2B5EF4-FFF2-40B4-BE49-F238E27FC236}">
                      <a16:creationId xmlns:a16="http://schemas.microsoft.com/office/drawing/2014/main" id="{8B2B4512-ADE9-4E43-AF72-F43594F41BFB}"/>
                    </a:ext>
                  </a:extLst>
                </p14:cNvPr>
                <p14:cNvContentPartPr/>
                <p14:nvPr/>
              </p14:nvContentPartPr>
              <p14:xfrm>
                <a:off x="1357920" y="2660280"/>
                <a:ext cx="360000" cy="14040"/>
              </p14:xfrm>
            </p:contentPart>
          </mc:Choice>
          <mc:Fallback>
            <p:pic>
              <p:nvPicPr>
                <p:cNvPr id="55" name="Entrada de lápiz 54">
                  <a:extLst>
                    <a:ext uri="{FF2B5EF4-FFF2-40B4-BE49-F238E27FC236}">
                      <a16:creationId xmlns:a16="http://schemas.microsoft.com/office/drawing/2014/main" id="{8B2B4512-ADE9-4E43-AF72-F43594F41BFB}"/>
                    </a:ext>
                  </a:extLst>
                </p:cNvPr>
                <p:cNvPicPr/>
                <p:nvPr/>
              </p:nvPicPr>
              <p:blipFill>
                <a:blip r:embed="rId339"/>
                <a:stretch>
                  <a:fillRect/>
                </a:stretch>
              </p:blipFill>
              <p:spPr>
                <a:xfrm>
                  <a:off x="1348920" y="2651640"/>
                  <a:ext cx="3776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56" name="Entrada de lápiz 55">
                  <a:extLst>
                    <a:ext uri="{FF2B5EF4-FFF2-40B4-BE49-F238E27FC236}">
                      <a16:creationId xmlns:a16="http://schemas.microsoft.com/office/drawing/2014/main" id="{71E4510A-5788-4252-A664-5EEA423EB507}"/>
                    </a:ext>
                  </a:extLst>
                </p14:cNvPr>
                <p14:cNvContentPartPr/>
                <p14:nvPr/>
              </p14:nvContentPartPr>
              <p14:xfrm>
                <a:off x="1822680" y="2534640"/>
                <a:ext cx="243000" cy="209880"/>
              </p14:xfrm>
            </p:contentPart>
          </mc:Choice>
          <mc:Fallback>
            <p:pic>
              <p:nvPicPr>
                <p:cNvPr id="56" name="Entrada de lápiz 55">
                  <a:extLst>
                    <a:ext uri="{FF2B5EF4-FFF2-40B4-BE49-F238E27FC236}">
                      <a16:creationId xmlns:a16="http://schemas.microsoft.com/office/drawing/2014/main" id="{71E4510A-5788-4252-A664-5EEA423EB507}"/>
                    </a:ext>
                  </a:extLst>
                </p:cNvPr>
                <p:cNvPicPr/>
                <p:nvPr/>
              </p:nvPicPr>
              <p:blipFill>
                <a:blip r:embed="rId341"/>
                <a:stretch>
                  <a:fillRect/>
                </a:stretch>
              </p:blipFill>
              <p:spPr>
                <a:xfrm>
                  <a:off x="1813680" y="2526000"/>
                  <a:ext cx="2606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57" name="Entrada de lápiz 56">
                  <a:extLst>
                    <a:ext uri="{FF2B5EF4-FFF2-40B4-BE49-F238E27FC236}">
                      <a16:creationId xmlns:a16="http://schemas.microsoft.com/office/drawing/2014/main" id="{4D826AC1-4B04-41CB-A5DA-212B2BA48A05}"/>
                    </a:ext>
                  </a:extLst>
                </p14:cNvPr>
                <p14:cNvContentPartPr/>
                <p14:nvPr/>
              </p14:nvContentPartPr>
              <p14:xfrm>
                <a:off x="2132280" y="2565960"/>
                <a:ext cx="87120" cy="166680"/>
              </p14:xfrm>
            </p:contentPart>
          </mc:Choice>
          <mc:Fallback>
            <p:pic>
              <p:nvPicPr>
                <p:cNvPr id="57" name="Entrada de lápiz 56">
                  <a:extLst>
                    <a:ext uri="{FF2B5EF4-FFF2-40B4-BE49-F238E27FC236}">
                      <a16:creationId xmlns:a16="http://schemas.microsoft.com/office/drawing/2014/main" id="{4D826AC1-4B04-41CB-A5DA-212B2BA48A05}"/>
                    </a:ext>
                  </a:extLst>
                </p:cNvPr>
                <p:cNvPicPr/>
                <p:nvPr/>
              </p:nvPicPr>
              <p:blipFill>
                <a:blip r:embed="rId343"/>
                <a:stretch>
                  <a:fillRect/>
                </a:stretch>
              </p:blipFill>
              <p:spPr>
                <a:xfrm>
                  <a:off x="2123280" y="2557320"/>
                  <a:ext cx="1047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9" name="Entrada de lápiz 8">
                  <a:extLst>
                    <a:ext uri="{FF2B5EF4-FFF2-40B4-BE49-F238E27FC236}">
                      <a16:creationId xmlns:a16="http://schemas.microsoft.com/office/drawing/2014/main" id="{022E42A2-6D06-48E5-A5E6-79903968E746}"/>
                    </a:ext>
                  </a:extLst>
                </p14:cNvPr>
                <p14:cNvContentPartPr/>
                <p14:nvPr/>
              </p14:nvContentPartPr>
              <p14:xfrm>
                <a:off x="796680" y="1606200"/>
                <a:ext cx="73080" cy="186840"/>
              </p14:xfrm>
            </p:contentPart>
          </mc:Choice>
          <mc:Fallback>
            <p:pic>
              <p:nvPicPr>
                <p:cNvPr id="9" name="Entrada de lápiz 8">
                  <a:extLst>
                    <a:ext uri="{FF2B5EF4-FFF2-40B4-BE49-F238E27FC236}">
                      <a16:creationId xmlns:a16="http://schemas.microsoft.com/office/drawing/2014/main" id="{022E42A2-6D06-48E5-A5E6-79903968E746}"/>
                    </a:ext>
                  </a:extLst>
                </p:cNvPr>
                <p:cNvPicPr/>
                <p:nvPr/>
              </p:nvPicPr>
              <p:blipFill>
                <a:blip r:embed="rId345"/>
                <a:stretch>
                  <a:fillRect/>
                </a:stretch>
              </p:blipFill>
              <p:spPr>
                <a:xfrm>
                  <a:off x="787680" y="1597200"/>
                  <a:ext cx="907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0" name="Entrada de lápiz 9">
                  <a:extLst>
                    <a:ext uri="{FF2B5EF4-FFF2-40B4-BE49-F238E27FC236}">
                      <a16:creationId xmlns:a16="http://schemas.microsoft.com/office/drawing/2014/main" id="{40600805-0642-445C-834B-BFBEE0B0C33F}"/>
                    </a:ext>
                  </a:extLst>
                </p14:cNvPr>
                <p14:cNvContentPartPr/>
                <p14:nvPr/>
              </p14:nvContentPartPr>
              <p14:xfrm>
                <a:off x="841680" y="1622760"/>
                <a:ext cx="70560" cy="215640"/>
              </p14:xfrm>
            </p:contentPart>
          </mc:Choice>
          <mc:Fallback>
            <p:pic>
              <p:nvPicPr>
                <p:cNvPr id="10" name="Entrada de lápiz 9">
                  <a:extLst>
                    <a:ext uri="{FF2B5EF4-FFF2-40B4-BE49-F238E27FC236}">
                      <a16:creationId xmlns:a16="http://schemas.microsoft.com/office/drawing/2014/main" id="{40600805-0642-445C-834B-BFBEE0B0C33F}"/>
                    </a:ext>
                  </a:extLst>
                </p:cNvPr>
                <p:cNvPicPr/>
                <p:nvPr/>
              </p:nvPicPr>
              <p:blipFill>
                <a:blip r:embed="rId347"/>
                <a:stretch>
                  <a:fillRect/>
                </a:stretch>
              </p:blipFill>
              <p:spPr>
                <a:xfrm>
                  <a:off x="833040" y="1613760"/>
                  <a:ext cx="882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1" name="Entrada de lápiz 10">
                  <a:extLst>
                    <a:ext uri="{FF2B5EF4-FFF2-40B4-BE49-F238E27FC236}">
                      <a16:creationId xmlns:a16="http://schemas.microsoft.com/office/drawing/2014/main" id="{85D3D3F3-0DA4-42C8-83BA-79C6DD303630}"/>
                    </a:ext>
                  </a:extLst>
                </p14:cNvPr>
                <p14:cNvContentPartPr/>
                <p14:nvPr/>
              </p14:nvContentPartPr>
              <p14:xfrm>
                <a:off x="795600" y="1748400"/>
                <a:ext cx="162360" cy="43200"/>
              </p14:xfrm>
            </p:contentPart>
          </mc:Choice>
          <mc:Fallback>
            <p:pic>
              <p:nvPicPr>
                <p:cNvPr id="11" name="Entrada de lápiz 10">
                  <a:extLst>
                    <a:ext uri="{FF2B5EF4-FFF2-40B4-BE49-F238E27FC236}">
                      <a16:creationId xmlns:a16="http://schemas.microsoft.com/office/drawing/2014/main" id="{85D3D3F3-0DA4-42C8-83BA-79C6DD303630}"/>
                    </a:ext>
                  </a:extLst>
                </p:cNvPr>
                <p:cNvPicPr/>
                <p:nvPr/>
              </p:nvPicPr>
              <p:blipFill>
                <a:blip r:embed="rId349"/>
                <a:stretch>
                  <a:fillRect/>
                </a:stretch>
              </p:blipFill>
              <p:spPr>
                <a:xfrm>
                  <a:off x="786960" y="1739400"/>
                  <a:ext cx="1800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2" name="Entrada de lápiz 11">
                  <a:extLst>
                    <a:ext uri="{FF2B5EF4-FFF2-40B4-BE49-F238E27FC236}">
                      <a16:creationId xmlns:a16="http://schemas.microsoft.com/office/drawing/2014/main" id="{BA86B2A7-103A-4A09-8ED1-2F8AD4439BCC}"/>
                    </a:ext>
                  </a:extLst>
                </p14:cNvPr>
                <p14:cNvContentPartPr/>
                <p14:nvPr/>
              </p14:nvContentPartPr>
              <p14:xfrm>
                <a:off x="1020960" y="1727520"/>
                <a:ext cx="70200" cy="143280"/>
              </p14:xfrm>
            </p:contentPart>
          </mc:Choice>
          <mc:Fallback>
            <p:pic>
              <p:nvPicPr>
                <p:cNvPr id="12" name="Entrada de lápiz 11">
                  <a:extLst>
                    <a:ext uri="{FF2B5EF4-FFF2-40B4-BE49-F238E27FC236}">
                      <a16:creationId xmlns:a16="http://schemas.microsoft.com/office/drawing/2014/main" id="{BA86B2A7-103A-4A09-8ED1-2F8AD4439BCC}"/>
                    </a:ext>
                  </a:extLst>
                </p:cNvPr>
                <p:cNvPicPr/>
                <p:nvPr/>
              </p:nvPicPr>
              <p:blipFill>
                <a:blip r:embed="rId351"/>
                <a:stretch>
                  <a:fillRect/>
                </a:stretch>
              </p:blipFill>
              <p:spPr>
                <a:xfrm>
                  <a:off x="1012320" y="1718520"/>
                  <a:ext cx="878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3" name="Entrada de lápiz 12">
                  <a:extLst>
                    <a:ext uri="{FF2B5EF4-FFF2-40B4-BE49-F238E27FC236}">
                      <a16:creationId xmlns:a16="http://schemas.microsoft.com/office/drawing/2014/main" id="{FAF7AEE5-B6C8-4A74-A617-5F3CB3443683}"/>
                    </a:ext>
                  </a:extLst>
                </p14:cNvPr>
                <p14:cNvContentPartPr/>
                <p14:nvPr/>
              </p14:nvContentPartPr>
              <p14:xfrm>
                <a:off x="1004400" y="1610520"/>
                <a:ext cx="101880" cy="231480"/>
              </p14:xfrm>
            </p:contentPart>
          </mc:Choice>
          <mc:Fallback>
            <p:pic>
              <p:nvPicPr>
                <p:cNvPr id="13" name="Entrada de lápiz 12">
                  <a:extLst>
                    <a:ext uri="{FF2B5EF4-FFF2-40B4-BE49-F238E27FC236}">
                      <a16:creationId xmlns:a16="http://schemas.microsoft.com/office/drawing/2014/main" id="{FAF7AEE5-B6C8-4A74-A617-5F3CB3443683}"/>
                    </a:ext>
                  </a:extLst>
                </p:cNvPr>
                <p:cNvPicPr/>
                <p:nvPr/>
              </p:nvPicPr>
              <p:blipFill>
                <a:blip r:embed="rId353"/>
                <a:stretch>
                  <a:fillRect/>
                </a:stretch>
              </p:blipFill>
              <p:spPr>
                <a:xfrm>
                  <a:off x="995400" y="1601520"/>
                  <a:ext cx="11952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4" name="Entrada de lápiz 13">
                  <a:extLst>
                    <a:ext uri="{FF2B5EF4-FFF2-40B4-BE49-F238E27FC236}">
                      <a16:creationId xmlns:a16="http://schemas.microsoft.com/office/drawing/2014/main" id="{45988E8E-260B-422D-B7BC-95E6E2723D74}"/>
                    </a:ext>
                  </a:extLst>
                </p14:cNvPr>
                <p14:cNvContentPartPr/>
                <p14:nvPr/>
              </p14:nvContentPartPr>
              <p14:xfrm>
                <a:off x="1112400" y="1754160"/>
                <a:ext cx="49320" cy="71640"/>
              </p14:xfrm>
            </p:contentPart>
          </mc:Choice>
          <mc:Fallback>
            <p:pic>
              <p:nvPicPr>
                <p:cNvPr id="14" name="Entrada de lápiz 13">
                  <a:extLst>
                    <a:ext uri="{FF2B5EF4-FFF2-40B4-BE49-F238E27FC236}">
                      <a16:creationId xmlns:a16="http://schemas.microsoft.com/office/drawing/2014/main" id="{45988E8E-260B-422D-B7BC-95E6E2723D74}"/>
                    </a:ext>
                  </a:extLst>
                </p:cNvPr>
                <p:cNvPicPr/>
                <p:nvPr/>
              </p:nvPicPr>
              <p:blipFill>
                <a:blip r:embed="rId355"/>
                <a:stretch>
                  <a:fillRect/>
                </a:stretch>
              </p:blipFill>
              <p:spPr>
                <a:xfrm>
                  <a:off x="1103400" y="1745160"/>
                  <a:ext cx="669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5" name="Entrada de lápiz 14">
                  <a:extLst>
                    <a:ext uri="{FF2B5EF4-FFF2-40B4-BE49-F238E27FC236}">
                      <a16:creationId xmlns:a16="http://schemas.microsoft.com/office/drawing/2014/main" id="{22257ED2-7476-4852-9440-15A4DD874974}"/>
                    </a:ext>
                  </a:extLst>
                </p14:cNvPr>
                <p14:cNvContentPartPr/>
                <p14:nvPr/>
              </p14:nvContentPartPr>
              <p14:xfrm>
                <a:off x="1150200" y="1741560"/>
                <a:ext cx="110520" cy="277920"/>
              </p14:xfrm>
            </p:contentPart>
          </mc:Choice>
          <mc:Fallback>
            <p:pic>
              <p:nvPicPr>
                <p:cNvPr id="15" name="Entrada de lápiz 14">
                  <a:extLst>
                    <a:ext uri="{FF2B5EF4-FFF2-40B4-BE49-F238E27FC236}">
                      <a16:creationId xmlns:a16="http://schemas.microsoft.com/office/drawing/2014/main" id="{22257ED2-7476-4852-9440-15A4DD874974}"/>
                    </a:ext>
                  </a:extLst>
                </p:cNvPr>
                <p:cNvPicPr/>
                <p:nvPr/>
              </p:nvPicPr>
              <p:blipFill>
                <a:blip r:embed="rId357"/>
                <a:stretch>
                  <a:fillRect/>
                </a:stretch>
              </p:blipFill>
              <p:spPr>
                <a:xfrm>
                  <a:off x="1141200" y="1732920"/>
                  <a:ext cx="12816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6" name="Entrada de lápiz 15">
                  <a:extLst>
                    <a:ext uri="{FF2B5EF4-FFF2-40B4-BE49-F238E27FC236}">
                      <a16:creationId xmlns:a16="http://schemas.microsoft.com/office/drawing/2014/main" id="{AE9F09A6-0B89-495C-BF97-E9B6EC2F4630}"/>
                    </a:ext>
                  </a:extLst>
                </p14:cNvPr>
                <p14:cNvContentPartPr/>
                <p14:nvPr/>
              </p14:nvContentPartPr>
              <p14:xfrm>
                <a:off x="1310760" y="1759200"/>
                <a:ext cx="37080" cy="78120"/>
              </p14:xfrm>
            </p:contentPart>
          </mc:Choice>
          <mc:Fallback>
            <p:pic>
              <p:nvPicPr>
                <p:cNvPr id="16" name="Entrada de lápiz 15">
                  <a:extLst>
                    <a:ext uri="{FF2B5EF4-FFF2-40B4-BE49-F238E27FC236}">
                      <a16:creationId xmlns:a16="http://schemas.microsoft.com/office/drawing/2014/main" id="{AE9F09A6-0B89-495C-BF97-E9B6EC2F4630}"/>
                    </a:ext>
                  </a:extLst>
                </p:cNvPr>
                <p:cNvPicPr/>
                <p:nvPr/>
              </p:nvPicPr>
              <p:blipFill>
                <a:blip r:embed="rId359"/>
                <a:stretch>
                  <a:fillRect/>
                </a:stretch>
              </p:blipFill>
              <p:spPr>
                <a:xfrm>
                  <a:off x="1302120" y="1750200"/>
                  <a:ext cx="547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7" name="Entrada de lápiz 16">
                  <a:extLst>
                    <a:ext uri="{FF2B5EF4-FFF2-40B4-BE49-F238E27FC236}">
                      <a16:creationId xmlns:a16="http://schemas.microsoft.com/office/drawing/2014/main" id="{82185BC9-C190-4405-95EC-A1FD9EE68AB6}"/>
                    </a:ext>
                  </a:extLst>
                </p14:cNvPr>
                <p14:cNvContentPartPr/>
                <p14:nvPr/>
              </p14:nvContentPartPr>
              <p14:xfrm>
                <a:off x="1397160" y="1633560"/>
                <a:ext cx="228960" cy="195120"/>
              </p14:xfrm>
            </p:contentPart>
          </mc:Choice>
          <mc:Fallback>
            <p:pic>
              <p:nvPicPr>
                <p:cNvPr id="17" name="Entrada de lápiz 16">
                  <a:extLst>
                    <a:ext uri="{FF2B5EF4-FFF2-40B4-BE49-F238E27FC236}">
                      <a16:creationId xmlns:a16="http://schemas.microsoft.com/office/drawing/2014/main" id="{82185BC9-C190-4405-95EC-A1FD9EE68AB6}"/>
                    </a:ext>
                  </a:extLst>
                </p:cNvPr>
                <p:cNvPicPr/>
                <p:nvPr/>
              </p:nvPicPr>
              <p:blipFill>
                <a:blip r:embed="rId361"/>
                <a:stretch>
                  <a:fillRect/>
                </a:stretch>
              </p:blipFill>
              <p:spPr>
                <a:xfrm>
                  <a:off x="1388160" y="1624920"/>
                  <a:ext cx="2466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8" name="Entrada de lápiz 17">
                  <a:extLst>
                    <a:ext uri="{FF2B5EF4-FFF2-40B4-BE49-F238E27FC236}">
                      <a16:creationId xmlns:a16="http://schemas.microsoft.com/office/drawing/2014/main" id="{B1412869-7F6E-43FC-A5D9-563C28931F2A}"/>
                    </a:ext>
                  </a:extLst>
                </p14:cNvPr>
                <p14:cNvContentPartPr/>
                <p14:nvPr/>
              </p14:nvContentPartPr>
              <p14:xfrm>
                <a:off x="757800" y="1771080"/>
                <a:ext cx="63360" cy="102240"/>
              </p14:xfrm>
            </p:contentPart>
          </mc:Choice>
          <mc:Fallback>
            <p:pic>
              <p:nvPicPr>
                <p:cNvPr id="18" name="Entrada de lápiz 17">
                  <a:extLst>
                    <a:ext uri="{FF2B5EF4-FFF2-40B4-BE49-F238E27FC236}">
                      <a16:creationId xmlns:a16="http://schemas.microsoft.com/office/drawing/2014/main" id="{B1412869-7F6E-43FC-A5D9-563C28931F2A}"/>
                    </a:ext>
                  </a:extLst>
                </p:cNvPr>
                <p:cNvPicPr/>
                <p:nvPr/>
              </p:nvPicPr>
              <p:blipFill>
                <a:blip r:embed="rId363"/>
                <a:stretch>
                  <a:fillRect/>
                </a:stretch>
              </p:blipFill>
              <p:spPr>
                <a:xfrm>
                  <a:off x="749160" y="1762440"/>
                  <a:ext cx="810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0" name="Entrada de lápiz 19">
                  <a:extLst>
                    <a:ext uri="{FF2B5EF4-FFF2-40B4-BE49-F238E27FC236}">
                      <a16:creationId xmlns:a16="http://schemas.microsoft.com/office/drawing/2014/main" id="{E14AD081-FBB8-4647-BA10-092D40E0B099}"/>
                    </a:ext>
                  </a:extLst>
                </p14:cNvPr>
                <p14:cNvContentPartPr/>
                <p14:nvPr/>
              </p14:nvContentPartPr>
              <p14:xfrm>
                <a:off x="1543680" y="1699440"/>
                <a:ext cx="73800" cy="5760"/>
              </p14:xfrm>
            </p:contentPart>
          </mc:Choice>
          <mc:Fallback>
            <p:pic>
              <p:nvPicPr>
                <p:cNvPr id="20" name="Entrada de lápiz 19">
                  <a:extLst>
                    <a:ext uri="{FF2B5EF4-FFF2-40B4-BE49-F238E27FC236}">
                      <a16:creationId xmlns:a16="http://schemas.microsoft.com/office/drawing/2014/main" id="{E14AD081-FBB8-4647-BA10-092D40E0B099}"/>
                    </a:ext>
                  </a:extLst>
                </p:cNvPr>
                <p:cNvPicPr/>
                <p:nvPr/>
              </p:nvPicPr>
              <p:blipFill>
                <a:blip r:embed="rId365"/>
                <a:stretch>
                  <a:fillRect/>
                </a:stretch>
              </p:blipFill>
              <p:spPr>
                <a:xfrm>
                  <a:off x="1534680" y="1690800"/>
                  <a:ext cx="914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1" name="Entrada de lápiz 20">
                  <a:extLst>
                    <a:ext uri="{FF2B5EF4-FFF2-40B4-BE49-F238E27FC236}">
                      <a16:creationId xmlns:a16="http://schemas.microsoft.com/office/drawing/2014/main" id="{28736224-7D9E-42E9-B8E8-0917572F4B74}"/>
                    </a:ext>
                  </a:extLst>
                </p14:cNvPr>
                <p14:cNvContentPartPr/>
                <p14:nvPr/>
              </p14:nvContentPartPr>
              <p14:xfrm>
                <a:off x="761400" y="1952520"/>
                <a:ext cx="781560" cy="69480"/>
              </p14:xfrm>
            </p:contentPart>
          </mc:Choice>
          <mc:Fallback>
            <p:pic>
              <p:nvPicPr>
                <p:cNvPr id="21" name="Entrada de lápiz 20">
                  <a:extLst>
                    <a:ext uri="{FF2B5EF4-FFF2-40B4-BE49-F238E27FC236}">
                      <a16:creationId xmlns:a16="http://schemas.microsoft.com/office/drawing/2014/main" id="{28736224-7D9E-42E9-B8E8-0917572F4B74}"/>
                    </a:ext>
                  </a:extLst>
                </p:cNvPr>
                <p:cNvPicPr/>
                <p:nvPr/>
              </p:nvPicPr>
              <p:blipFill>
                <a:blip r:embed="rId367"/>
                <a:stretch>
                  <a:fillRect/>
                </a:stretch>
              </p:blipFill>
              <p:spPr>
                <a:xfrm>
                  <a:off x="752760" y="1943520"/>
                  <a:ext cx="7992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48" name="Entrada de lápiz 47">
                  <a:extLst>
                    <a:ext uri="{FF2B5EF4-FFF2-40B4-BE49-F238E27FC236}">
                      <a16:creationId xmlns:a16="http://schemas.microsoft.com/office/drawing/2014/main" id="{93216D08-824C-4574-B432-C87137B1F94B}"/>
                    </a:ext>
                  </a:extLst>
                </p14:cNvPr>
                <p14:cNvContentPartPr/>
                <p14:nvPr/>
              </p14:nvContentPartPr>
              <p14:xfrm>
                <a:off x="1733760" y="1739760"/>
                <a:ext cx="115560" cy="18360"/>
              </p14:xfrm>
            </p:contentPart>
          </mc:Choice>
          <mc:Fallback>
            <p:pic>
              <p:nvPicPr>
                <p:cNvPr id="48" name="Entrada de lápiz 47">
                  <a:extLst>
                    <a:ext uri="{FF2B5EF4-FFF2-40B4-BE49-F238E27FC236}">
                      <a16:creationId xmlns:a16="http://schemas.microsoft.com/office/drawing/2014/main" id="{93216D08-824C-4574-B432-C87137B1F94B}"/>
                    </a:ext>
                  </a:extLst>
                </p:cNvPr>
                <p:cNvPicPr/>
                <p:nvPr/>
              </p:nvPicPr>
              <p:blipFill>
                <a:blip r:embed="rId369"/>
                <a:stretch>
                  <a:fillRect/>
                </a:stretch>
              </p:blipFill>
              <p:spPr>
                <a:xfrm>
                  <a:off x="1724760" y="1730760"/>
                  <a:ext cx="1332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49" name="Entrada de lápiz 48">
                  <a:extLst>
                    <a:ext uri="{FF2B5EF4-FFF2-40B4-BE49-F238E27FC236}">
                      <a16:creationId xmlns:a16="http://schemas.microsoft.com/office/drawing/2014/main" id="{2A924841-E586-4942-8EB6-7649268A27BD}"/>
                    </a:ext>
                  </a:extLst>
                </p14:cNvPr>
                <p14:cNvContentPartPr/>
                <p14:nvPr/>
              </p14:nvContentPartPr>
              <p14:xfrm>
                <a:off x="559080" y="1666320"/>
                <a:ext cx="177840" cy="200880"/>
              </p14:xfrm>
            </p:contentPart>
          </mc:Choice>
          <mc:Fallback>
            <p:pic>
              <p:nvPicPr>
                <p:cNvPr id="49" name="Entrada de lápiz 48">
                  <a:extLst>
                    <a:ext uri="{FF2B5EF4-FFF2-40B4-BE49-F238E27FC236}">
                      <a16:creationId xmlns:a16="http://schemas.microsoft.com/office/drawing/2014/main" id="{2A924841-E586-4942-8EB6-7649268A27BD}"/>
                    </a:ext>
                  </a:extLst>
                </p:cNvPr>
                <p:cNvPicPr/>
                <p:nvPr/>
              </p:nvPicPr>
              <p:blipFill>
                <a:blip r:embed="rId371"/>
                <a:stretch>
                  <a:fillRect/>
                </a:stretch>
              </p:blipFill>
              <p:spPr>
                <a:xfrm>
                  <a:off x="550080" y="1657320"/>
                  <a:ext cx="1954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50" name="Entrada de lápiz 49">
                  <a:extLst>
                    <a:ext uri="{FF2B5EF4-FFF2-40B4-BE49-F238E27FC236}">
                      <a16:creationId xmlns:a16="http://schemas.microsoft.com/office/drawing/2014/main" id="{FCE8C454-7445-4B86-84C5-DD28C3DB2EB9}"/>
                    </a:ext>
                  </a:extLst>
                </p14:cNvPr>
                <p14:cNvContentPartPr/>
                <p14:nvPr/>
              </p14:nvContentPartPr>
              <p14:xfrm>
                <a:off x="595080" y="1633560"/>
                <a:ext cx="132480" cy="254880"/>
              </p14:xfrm>
            </p:contentPart>
          </mc:Choice>
          <mc:Fallback>
            <p:pic>
              <p:nvPicPr>
                <p:cNvPr id="50" name="Entrada de lápiz 49">
                  <a:extLst>
                    <a:ext uri="{FF2B5EF4-FFF2-40B4-BE49-F238E27FC236}">
                      <a16:creationId xmlns:a16="http://schemas.microsoft.com/office/drawing/2014/main" id="{FCE8C454-7445-4B86-84C5-DD28C3DB2EB9}"/>
                    </a:ext>
                  </a:extLst>
                </p:cNvPr>
                <p:cNvPicPr/>
                <p:nvPr/>
              </p:nvPicPr>
              <p:blipFill>
                <a:blip r:embed="rId373"/>
                <a:stretch>
                  <a:fillRect/>
                </a:stretch>
              </p:blipFill>
              <p:spPr>
                <a:xfrm>
                  <a:off x="586080" y="1624920"/>
                  <a:ext cx="15012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75" name="Entrada de lápiz 74">
                  <a:extLst>
                    <a:ext uri="{FF2B5EF4-FFF2-40B4-BE49-F238E27FC236}">
                      <a16:creationId xmlns:a16="http://schemas.microsoft.com/office/drawing/2014/main" id="{C644D35C-5929-439D-86CD-176405D22DDD}"/>
                    </a:ext>
                  </a:extLst>
                </p14:cNvPr>
                <p14:cNvContentPartPr/>
                <p14:nvPr/>
              </p14:nvContentPartPr>
              <p14:xfrm>
                <a:off x="453240" y="3009480"/>
                <a:ext cx="120960" cy="743040"/>
              </p14:xfrm>
            </p:contentPart>
          </mc:Choice>
          <mc:Fallback>
            <p:pic>
              <p:nvPicPr>
                <p:cNvPr id="75" name="Entrada de lápiz 74">
                  <a:extLst>
                    <a:ext uri="{FF2B5EF4-FFF2-40B4-BE49-F238E27FC236}">
                      <a16:creationId xmlns:a16="http://schemas.microsoft.com/office/drawing/2014/main" id="{C644D35C-5929-439D-86CD-176405D22DDD}"/>
                    </a:ext>
                  </a:extLst>
                </p:cNvPr>
                <p:cNvPicPr/>
                <p:nvPr/>
              </p:nvPicPr>
              <p:blipFill>
                <a:blip r:embed="rId375"/>
                <a:stretch>
                  <a:fillRect/>
                </a:stretch>
              </p:blipFill>
              <p:spPr>
                <a:xfrm>
                  <a:off x="444240" y="3000840"/>
                  <a:ext cx="138600" cy="7606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76" name="Entrada de lápiz 75">
                  <a:extLst>
                    <a:ext uri="{FF2B5EF4-FFF2-40B4-BE49-F238E27FC236}">
                      <a16:creationId xmlns:a16="http://schemas.microsoft.com/office/drawing/2014/main" id="{C9A7421D-9471-4C09-85A1-FD1A4D9989E8}"/>
                    </a:ext>
                  </a:extLst>
                </p14:cNvPr>
                <p14:cNvContentPartPr/>
                <p14:nvPr/>
              </p14:nvContentPartPr>
              <p14:xfrm>
                <a:off x="769320" y="3075720"/>
                <a:ext cx="89280" cy="112320"/>
              </p14:xfrm>
            </p:contentPart>
          </mc:Choice>
          <mc:Fallback>
            <p:pic>
              <p:nvPicPr>
                <p:cNvPr id="76" name="Entrada de lápiz 75">
                  <a:extLst>
                    <a:ext uri="{FF2B5EF4-FFF2-40B4-BE49-F238E27FC236}">
                      <a16:creationId xmlns:a16="http://schemas.microsoft.com/office/drawing/2014/main" id="{C9A7421D-9471-4C09-85A1-FD1A4D9989E8}"/>
                    </a:ext>
                  </a:extLst>
                </p:cNvPr>
                <p:cNvPicPr/>
                <p:nvPr/>
              </p:nvPicPr>
              <p:blipFill>
                <a:blip r:embed="rId377"/>
                <a:stretch>
                  <a:fillRect/>
                </a:stretch>
              </p:blipFill>
              <p:spPr>
                <a:xfrm>
                  <a:off x="760320" y="3066720"/>
                  <a:ext cx="1069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77" name="Entrada de lápiz 76">
                  <a:extLst>
                    <a:ext uri="{FF2B5EF4-FFF2-40B4-BE49-F238E27FC236}">
                      <a16:creationId xmlns:a16="http://schemas.microsoft.com/office/drawing/2014/main" id="{AE38CE57-F951-4B04-8452-CF58A37A6267}"/>
                    </a:ext>
                  </a:extLst>
                </p14:cNvPr>
                <p14:cNvContentPartPr/>
                <p14:nvPr/>
              </p14:nvContentPartPr>
              <p14:xfrm>
                <a:off x="753840" y="3022440"/>
                <a:ext cx="120960" cy="161640"/>
              </p14:xfrm>
            </p:contentPart>
          </mc:Choice>
          <mc:Fallback>
            <p:pic>
              <p:nvPicPr>
                <p:cNvPr id="77" name="Entrada de lápiz 76">
                  <a:extLst>
                    <a:ext uri="{FF2B5EF4-FFF2-40B4-BE49-F238E27FC236}">
                      <a16:creationId xmlns:a16="http://schemas.microsoft.com/office/drawing/2014/main" id="{AE38CE57-F951-4B04-8452-CF58A37A6267}"/>
                    </a:ext>
                  </a:extLst>
                </p:cNvPr>
                <p:cNvPicPr/>
                <p:nvPr/>
              </p:nvPicPr>
              <p:blipFill>
                <a:blip r:embed="rId379"/>
                <a:stretch>
                  <a:fillRect/>
                </a:stretch>
              </p:blipFill>
              <p:spPr>
                <a:xfrm>
                  <a:off x="744840" y="3013440"/>
                  <a:ext cx="1386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78" name="Entrada de lápiz 77">
                  <a:extLst>
                    <a:ext uri="{FF2B5EF4-FFF2-40B4-BE49-F238E27FC236}">
                      <a16:creationId xmlns:a16="http://schemas.microsoft.com/office/drawing/2014/main" id="{7C977CAF-2EDE-4AEB-AED3-4BAD65E5B766}"/>
                    </a:ext>
                  </a:extLst>
                </p14:cNvPr>
                <p14:cNvContentPartPr/>
                <p14:nvPr/>
              </p14:nvContentPartPr>
              <p14:xfrm>
                <a:off x="768600" y="3323400"/>
                <a:ext cx="61920" cy="44280"/>
              </p14:xfrm>
            </p:contentPart>
          </mc:Choice>
          <mc:Fallback>
            <p:pic>
              <p:nvPicPr>
                <p:cNvPr id="78" name="Entrada de lápiz 77">
                  <a:extLst>
                    <a:ext uri="{FF2B5EF4-FFF2-40B4-BE49-F238E27FC236}">
                      <a16:creationId xmlns:a16="http://schemas.microsoft.com/office/drawing/2014/main" id="{7C977CAF-2EDE-4AEB-AED3-4BAD65E5B766}"/>
                    </a:ext>
                  </a:extLst>
                </p:cNvPr>
                <p:cNvPicPr/>
                <p:nvPr/>
              </p:nvPicPr>
              <p:blipFill>
                <a:blip r:embed="rId381"/>
                <a:stretch>
                  <a:fillRect/>
                </a:stretch>
              </p:blipFill>
              <p:spPr>
                <a:xfrm>
                  <a:off x="759600" y="3314400"/>
                  <a:ext cx="795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79" name="Entrada de lápiz 78">
                  <a:extLst>
                    <a:ext uri="{FF2B5EF4-FFF2-40B4-BE49-F238E27FC236}">
                      <a16:creationId xmlns:a16="http://schemas.microsoft.com/office/drawing/2014/main" id="{E37D90EB-0895-4701-B24A-7B6A096F45C3}"/>
                    </a:ext>
                  </a:extLst>
                </p14:cNvPr>
                <p14:cNvContentPartPr/>
                <p14:nvPr/>
              </p14:nvContentPartPr>
              <p14:xfrm>
                <a:off x="784800" y="3305760"/>
                <a:ext cx="74160" cy="198000"/>
              </p14:xfrm>
            </p:contentPart>
          </mc:Choice>
          <mc:Fallback>
            <p:pic>
              <p:nvPicPr>
                <p:cNvPr id="79" name="Entrada de lápiz 78">
                  <a:extLst>
                    <a:ext uri="{FF2B5EF4-FFF2-40B4-BE49-F238E27FC236}">
                      <a16:creationId xmlns:a16="http://schemas.microsoft.com/office/drawing/2014/main" id="{E37D90EB-0895-4701-B24A-7B6A096F45C3}"/>
                    </a:ext>
                  </a:extLst>
                </p:cNvPr>
                <p:cNvPicPr/>
                <p:nvPr/>
              </p:nvPicPr>
              <p:blipFill>
                <a:blip r:embed="rId383"/>
                <a:stretch>
                  <a:fillRect/>
                </a:stretch>
              </p:blipFill>
              <p:spPr>
                <a:xfrm>
                  <a:off x="776160" y="3297120"/>
                  <a:ext cx="918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80" name="Entrada de lápiz 79">
                  <a:extLst>
                    <a:ext uri="{FF2B5EF4-FFF2-40B4-BE49-F238E27FC236}">
                      <a16:creationId xmlns:a16="http://schemas.microsoft.com/office/drawing/2014/main" id="{791460BA-7C95-4076-8F2C-21AE0AE59863}"/>
                    </a:ext>
                  </a:extLst>
                </p14:cNvPr>
                <p14:cNvContentPartPr/>
                <p14:nvPr/>
              </p14:nvContentPartPr>
              <p14:xfrm>
                <a:off x="712080" y="3580080"/>
                <a:ext cx="124200" cy="265320"/>
              </p14:xfrm>
            </p:contentPart>
          </mc:Choice>
          <mc:Fallback>
            <p:pic>
              <p:nvPicPr>
                <p:cNvPr id="80" name="Entrada de lápiz 79">
                  <a:extLst>
                    <a:ext uri="{FF2B5EF4-FFF2-40B4-BE49-F238E27FC236}">
                      <a16:creationId xmlns:a16="http://schemas.microsoft.com/office/drawing/2014/main" id="{791460BA-7C95-4076-8F2C-21AE0AE59863}"/>
                    </a:ext>
                  </a:extLst>
                </p:cNvPr>
                <p:cNvPicPr/>
                <p:nvPr/>
              </p:nvPicPr>
              <p:blipFill>
                <a:blip r:embed="rId385"/>
                <a:stretch>
                  <a:fillRect/>
                </a:stretch>
              </p:blipFill>
              <p:spPr>
                <a:xfrm>
                  <a:off x="703080" y="3571080"/>
                  <a:ext cx="14184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81" name="Entrada de lápiz 80">
                  <a:extLst>
                    <a:ext uri="{FF2B5EF4-FFF2-40B4-BE49-F238E27FC236}">
                      <a16:creationId xmlns:a16="http://schemas.microsoft.com/office/drawing/2014/main" id="{3CBDEAD9-475F-488C-97E4-60D23F2C9143}"/>
                    </a:ext>
                  </a:extLst>
                </p14:cNvPr>
                <p14:cNvContentPartPr/>
                <p14:nvPr/>
              </p14:nvContentPartPr>
              <p14:xfrm>
                <a:off x="724320" y="3653520"/>
                <a:ext cx="163800" cy="76680"/>
              </p14:xfrm>
            </p:contentPart>
          </mc:Choice>
          <mc:Fallback>
            <p:pic>
              <p:nvPicPr>
                <p:cNvPr id="81" name="Entrada de lápiz 80">
                  <a:extLst>
                    <a:ext uri="{FF2B5EF4-FFF2-40B4-BE49-F238E27FC236}">
                      <a16:creationId xmlns:a16="http://schemas.microsoft.com/office/drawing/2014/main" id="{3CBDEAD9-475F-488C-97E4-60D23F2C9143}"/>
                    </a:ext>
                  </a:extLst>
                </p:cNvPr>
                <p:cNvPicPr/>
                <p:nvPr/>
              </p:nvPicPr>
              <p:blipFill>
                <a:blip r:embed="rId387"/>
                <a:stretch>
                  <a:fillRect/>
                </a:stretch>
              </p:blipFill>
              <p:spPr>
                <a:xfrm>
                  <a:off x="715680" y="3644880"/>
                  <a:ext cx="1814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83" name="Entrada de lápiz 82">
                  <a:extLst>
                    <a:ext uri="{FF2B5EF4-FFF2-40B4-BE49-F238E27FC236}">
                      <a16:creationId xmlns:a16="http://schemas.microsoft.com/office/drawing/2014/main" id="{10BA787F-B148-4A5E-B6AC-79B661234043}"/>
                    </a:ext>
                  </a:extLst>
                </p14:cNvPr>
                <p14:cNvContentPartPr/>
                <p14:nvPr/>
              </p14:nvContentPartPr>
              <p14:xfrm>
                <a:off x="1153440" y="2969880"/>
                <a:ext cx="639000" cy="750960"/>
              </p14:xfrm>
            </p:contentPart>
          </mc:Choice>
          <mc:Fallback>
            <p:pic>
              <p:nvPicPr>
                <p:cNvPr id="83" name="Entrada de lápiz 82">
                  <a:extLst>
                    <a:ext uri="{FF2B5EF4-FFF2-40B4-BE49-F238E27FC236}">
                      <a16:creationId xmlns:a16="http://schemas.microsoft.com/office/drawing/2014/main" id="{10BA787F-B148-4A5E-B6AC-79B661234043}"/>
                    </a:ext>
                  </a:extLst>
                </p:cNvPr>
                <p:cNvPicPr/>
                <p:nvPr/>
              </p:nvPicPr>
              <p:blipFill>
                <a:blip r:embed="rId389"/>
                <a:stretch>
                  <a:fillRect/>
                </a:stretch>
              </p:blipFill>
              <p:spPr>
                <a:xfrm>
                  <a:off x="1144440" y="2961240"/>
                  <a:ext cx="656640" cy="7686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84" name="Entrada de lápiz 83">
                  <a:extLst>
                    <a:ext uri="{FF2B5EF4-FFF2-40B4-BE49-F238E27FC236}">
                      <a16:creationId xmlns:a16="http://schemas.microsoft.com/office/drawing/2014/main" id="{C0C9BDDB-D45B-46B6-8E71-7EC5F34CCA3A}"/>
                    </a:ext>
                  </a:extLst>
                </p14:cNvPr>
                <p14:cNvContentPartPr/>
                <p14:nvPr/>
              </p14:nvContentPartPr>
              <p14:xfrm>
                <a:off x="1089720" y="2860440"/>
                <a:ext cx="429840" cy="946800"/>
              </p14:xfrm>
            </p:contentPart>
          </mc:Choice>
          <mc:Fallback>
            <p:pic>
              <p:nvPicPr>
                <p:cNvPr id="84" name="Entrada de lápiz 83">
                  <a:extLst>
                    <a:ext uri="{FF2B5EF4-FFF2-40B4-BE49-F238E27FC236}">
                      <a16:creationId xmlns:a16="http://schemas.microsoft.com/office/drawing/2014/main" id="{C0C9BDDB-D45B-46B6-8E71-7EC5F34CCA3A}"/>
                    </a:ext>
                  </a:extLst>
                </p:cNvPr>
                <p:cNvPicPr/>
                <p:nvPr/>
              </p:nvPicPr>
              <p:blipFill>
                <a:blip r:embed="rId391"/>
                <a:stretch>
                  <a:fillRect/>
                </a:stretch>
              </p:blipFill>
              <p:spPr>
                <a:xfrm>
                  <a:off x="1080720" y="2851800"/>
                  <a:ext cx="447480" cy="9644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86" name="Entrada de lápiz 85">
                  <a:extLst>
                    <a:ext uri="{FF2B5EF4-FFF2-40B4-BE49-F238E27FC236}">
                      <a16:creationId xmlns:a16="http://schemas.microsoft.com/office/drawing/2014/main" id="{38C03872-4D84-49B3-B7ED-5D1216E342A3}"/>
                    </a:ext>
                  </a:extLst>
                </p14:cNvPr>
                <p14:cNvContentPartPr/>
                <p14:nvPr/>
              </p14:nvContentPartPr>
              <p14:xfrm>
                <a:off x="1827360" y="2929200"/>
                <a:ext cx="548280" cy="537120"/>
              </p14:xfrm>
            </p:contentPart>
          </mc:Choice>
          <mc:Fallback>
            <p:pic>
              <p:nvPicPr>
                <p:cNvPr id="86" name="Entrada de lápiz 85">
                  <a:extLst>
                    <a:ext uri="{FF2B5EF4-FFF2-40B4-BE49-F238E27FC236}">
                      <a16:creationId xmlns:a16="http://schemas.microsoft.com/office/drawing/2014/main" id="{38C03872-4D84-49B3-B7ED-5D1216E342A3}"/>
                    </a:ext>
                  </a:extLst>
                </p:cNvPr>
                <p:cNvPicPr/>
                <p:nvPr/>
              </p:nvPicPr>
              <p:blipFill>
                <a:blip r:embed="rId393"/>
                <a:stretch>
                  <a:fillRect/>
                </a:stretch>
              </p:blipFill>
              <p:spPr>
                <a:xfrm>
                  <a:off x="1818360" y="2920200"/>
                  <a:ext cx="565920" cy="5547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87" name="Entrada de lápiz 86">
                  <a:extLst>
                    <a:ext uri="{FF2B5EF4-FFF2-40B4-BE49-F238E27FC236}">
                      <a16:creationId xmlns:a16="http://schemas.microsoft.com/office/drawing/2014/main" id="{D90747C6-064A-431E-837C-BBCD37BCD332}"/>
                    </a:ext>
                  </a:extLst>
                </p14:cNvPr>
                <p14:cNvContentPartPr/>
                <p14:nvPr/>
              </p14:nvContentPartPr>
              <p14:xfrm>
                <a:off x="1954440" y="2879520"/>
                <a:ext cx="213120" cy="823320"/>
              </p14:xfrm>
            </p:contentPart>
          </mc:Choice>
          <mc:Fallback>
            <p:pic>
              <p:nvPicPr>
                <p:cNvPr id="87" name="Entrada de lápiz 86">
                  <a:extLst>
                    <a:ext uri="{FF2B5EF4-FFF2-40B4-BE49-F238E27FC236}">
                      <a16:creationId xmlns:a16="http://schemas.microsoft.com/office/drawing/2014/main" id="{D90747C6-064A-431E-837C-BBCD37BCD332}"/>
                    </a:ext>
                  </a:extLst>
                </p:cNvPr>
                <p:cNvPicPr/>
                <p:nvPr/>
              </p:nvPicPr>
              <p:blipFill>
                <a:blip r:embed="rId395"/>
                <a:stretch>
                  <a:fillRect/>
                </a:stretch>
              </p:blipFill>
              <p:spPr>
                <a:xfrm>
                  <a:off x="1945800" y="2870520"/>
                  <a:ext cx="230760" cy="8409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89" name="Entrada de lápiz 88">
                  <a:extLst>
                    <a:ext uri="{FF2B5EF4-FFF2-40B4-BE49-F238E27FC236}">
                      <a16:creationId xmlns:a16="http://schemas.microsoft.com/office/drawing/2014/main" id="{B0573681-99AB-45C1-82E5-9F31B26DD3FE}"/>
                    </a:ext>
                  </a:extLst>
                </p14:cNvPr>
                <p14:cNvContentPartPr/>
                <p14:nvPr/>
              </p14:nvContentPartPr>
              <p14:xfrm>
                <a:off x="2378880" y="2847840"/>
                <a:ext cx="503640" cy="515880"/>
              </p14:xfrm>
            </p:contentPart>
          </mc:Choice>
          <mc:Fallback>
            <p:pic>
              <p:nvPicPr>
                <p:cNvPr id="89" name="Entrada de lápiz 88">
                  <a:extLst>
                    <a:ext uri="{FF2B5EF4-FFF2-40B4-BE49-F238E27FC236}">
                      <a16:creationId xmlns:a16="http://schemas.microsoft.com/office/drawing/2014/main" id="{B0573681-99AB-45C1-82E5-9F31B26DD3FE}"/>
                    </a:ext>
                  </a:extLst>
                </p:cNvPr>
                <p:cNvPicPr/>
                <p:nvPr/>
              </p:nvPicPr>
              <p:blipFill>
                <a:blip r:embed="rId397"/>
                <a:stretch>
                  <a:fillRect/>
                </a:stretch>
              </p:blipFill>
              <p:spPr>
                <a:xfrm>
                  <a:off x="2369880" y="2838840"/>
                  <a:ext cx="521280" cy="5335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90" name="Entrada de lápiz 89">
                  <a:extLst>
                    <a:ext uri="{FF2B5EF4-FFF2-40B4-BE49-F238E27FC236}">
                      <a16:creationId xmlns:a16="http://schemas.microsoft.com/office/drawing/2014/main" id="{6D8F0C63-7BB4-4DEF-B550-CFBC5155F0F3}"/>
                    </a:ext>
                  </a:extLst>
                </p14:cNvPr>
                <p14:cNvContentPartPr/>
                <p14:nvPr/>
              </p14:nvContentPartPr>
              <p14:xfrm>
                <a:off x="2536200" y="2843880"/>
                <a:ext cx="214560" cy="815760"/>
              </p14:xfrm>
            </p:contentPart>
          </mc:Choice>
          <mc:Fallback>
            <p:pic>
              <p:nvPicPr>
                <p:cNvPr id="90" name="Entrada de lápiz 89">
                  <a:extLst>
                    <a:ext uri="{FF2B5EF4-FFF2-40B4-BE49-F238E27FC236}">
                      <a16:creationId xmlns:a16="http://schemas.microsoft.com/office/drawing/2014/main" id="{6D8F0C63-7BB4-4DEF-B550-CFBC5155F0F3}"/>
                    </a:ext>
                  </a:extLst>
                </p:cNvPr>
                <p:cNvPicPr/>
                <p:nvPr/>
              </p:nvPicPr>
              <p:blipFill>
                <a:blip r:embed="rId399"/>
                <a:stretch>
                  <a:fillRect/>
                </a:stretch>
              </p:blipFill>
              <p:spPr>
                <a:xfrm>
                  <a:off x="2527560" y="2835240"/>
                  <a:ext cx="232200" cy="8334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92" name="Entrada de lápiz 91">
                  <a:extLst>
                    <a:ext uri="{FF2B5EF4-FFF2-40B4-BE49-F238E27FC236}">
                      <a16:creationId xmlns:a16="http://schemas.microsoft.com/office/drawing/2014/main" id="{4B0D9F0A-4E9F-4CAB-A207-8B11798FEA23}"/>
                    </a:ext>
                  </a:extLst>
                </p14:cNvPr>
                <p14:cNvContentPartPr/>
                <p14:nvPr/>
              </p14:nvContentPartPr>
              <p14:xfrm>
                <a:off x="463320" y="3913440"/>
                <a:ext cx="2339640" cy="145440"/>
              </p14:xfrm>
            </p:contentPart>
          </mc:Choice>
          <mc:Fallback>
            <p:pic>
              <p:nvPicPr>
                <p:cNvPr id="92" name="Entrada de lápiz 91">
                  <a:extLst>
                    <a:ext uri="{FF2B5EF4-FFF2-40B4-BE49-F238E27FC236}">
                      <a16:creationId xmlns:a16="http://schemas.microsoft.com/office/drawing/2014/main" id="{4B0D9F0A-4E9F-4CAB-A207-8B11798FEA23}"/>
                    </a:ext>
                  </a:extLst>
                </p:cNvPr>
                <p:cNvPicPr/>
                <p:nvPr/>
              </p:nvPicPr>
              <p:blipFill>
                <a:blip r:embed="rId401"/>
                <a:stretch>
                  <a:fillRect/>
                </a:stretch>
              </p:blipFill>
              <p:spPr>
                <a:xfrm>
                  <a:off x="454680" y="3904800"/>
                  <a:ext cx="23572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94" name="Entrada de lápiz 93">
                  <a:extLst>
                    <a:ext uri="{FF2B5EF4-FFF2-40B4-BE49-F238E27FC236}">
                      <a16:creationId xmlns:a16="http://schemas.microsoft.com/office/drawing/2014/main" id="{482B755E-E0D5-49FC-AE9B-ED371C40CD78}"/>
                    </a:ext>
                  </a:extLst>
                </p14:cNvPr>
                <p14:cNvContentPartPr/>
                <p14:nvPr/>
              </p14:nvContentPartPr>
              <p14:xfrm>
                <a:off x="217800" y="2901840"/>
                <a:ext cx="2800800" cy="1159200"/>
              </p14:xfrm>
            </p:contentPart>
          </mc:Choice>
          <mc:Fallback>
            <p:pic>
              <p:nvPicPr>
                <p:cNvPr id="94" name="Entrada de lápiz 93">
                  <a:extLst>
                    <a:ext uri="{FF2B5EF4-FFF2-40B4-BE49-F238E27FC236}">
                      <a16:creationId xmlns:a16="http://schemas.microsoft.com/office/drawing/2014/main" id="{482B755E-E0D5-49FC-AE9B-ED371C40CD78}"/>
                    </a:ext>
                  </a:extLst>
                </p:cNvPr>
                <p:cNvPicPr/>
                <p:nvPr/>
              </p:nvPicPr>
              <p:blipFill>
                <a:blip r:embed="rId403"/>
                <a:stretch>
                  <a:fillRect/>
                </a:stretch>
              </p:blipFill>
              <p:spPr>
                <a:xfrm>
                  <a:off x="209160" y="2892840"/>
                  <a:ext cx="2818440" cy="11768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96" name="Entrada de lápiz 95">
                  <a:extLst>
                    <a:ext uri="{FF2B5EF4-FFF2-40B4-BE49-F238E27FC236}">
                      <a16:creationId xmlns:a16="http://schemas.microsoft.com/office/drawing/2014/main" id="{B099BC63-E336-4599-A61C-58F7608A1A3C}"/>
                    </a:ext>
                  </a:extLst>
                </p14:cNvPr>
                <p14:cNvContentPartPr/>
                <p14:nvPr/>
              </p14:nvContentPartPr>
              <p14:xfrm>
                <a:off x="271080" y="2945760"/>
                <a:ext cx="32040" cy="637920"/>
              </p14:xfrm>
            </p:contentPart>
          </mc:Choice>
          <mc:Fallback>
            <p:pic>
              <p:nvPicPr>
                <p:cNvPr id="96" name="Entrada de lápiz 95">
                  <a:extLst>
                    <a:ext uri="{FF2B5EF4-FFF2-40B4-BE49-F238E27FC236}">
                      <a16:creationId xmlns:a16="http://schemas.microsoft.com/office/drawing/2014/main" id="{B099BC63-E336-4599-A61C-58F7608A1A3C}"/>
                    </a:ext>
                  </a:extLst>
                </p:cNvPr>
                <p:cNvPicPr/>
                <p:nvPr/>
              </p:nvPicPr>
              <p:blipFill>
                <a:blip r:embed="rId405"/>
                <a:stretch>
                  <a:fillRect/>
                </a:stretch>
              </p:blipFill>
              <p:spPr>
                <a:xfrm>
                  <a:off x="262080" y="2936760"/>
                  <a:ext cx="49680" cy="6555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97" name="Entrada de lápiz 96">
                  <a:extLst>
                    <a:ext uri="{FF2B5EF4-FFF2-40B4-BE49-F238E27FC236}">
                      <a16:creationId xmlns:a16="http://schemas.microsoft.com/office/drawing/2014/main" id="{CEAD67D0-D02C-4512-B121-2698C5CCDC04}"/>
                    </a:ext>
                  </a:extLst>
                </p14:cNvPr>
                <p14:cNvContentPartPr/>
                <p14:nvPr/>
              </p14:nvContentPartPr>
              <p14:xfrm>
                <a:off x="242640" y="3361920"/>
                <a:ext cx="109440" cy="145080"/>
              </p14:xfrm>
            </p:contentPart>
          </mc:Choice>
          <mc:Fallback>
            <p:pic>
              <p:nvPicPr>
                <p:cNvPr id="97" name="Entrada de lápiz 96">
                  <a:extLst>
                    <a:ext uri="{FF2B5EF4-FFF2-40B4-BE49-F238E27FC236}">
                      <a16:creationId xmlns:a16="http://schemas.microsoft.com/office/drawing/2014/main" id="{CEAD67D0-D02C-4512-B121-2698C5CCDC04}"/>
                    </a:ext>
                  </a:extLst>
                </p:cNvPr>
                <p:cNvPicPr/>
                <p:nvPr/>
              </p:nvPicPr>
              <p:blipFill>
                <a:blip r:embed="rId407"/>
                <a:stretch>
                  <a:fillRect/>
                </a:stretch>
              </p:blipFill>
              <p:spPr>
                <a:xfrm>
                  <a:off x="234000" y="3352920"/>
                  <a:ext cx="1270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98" name="Entrada de lápiz 97">
                  <a:extLst>
                    <a:ext uri="{FF2B5EF4-FFF2-40B4-BE49-F238E27FC236}">
                      <a16:creationId xmlns:a16="http://schemas.microsoft.com/office/drawing/2014/main" id="{816B9A26-FBEC-4D68-A676-EBB9DE5152F8}"/>
                    </a:ext>
                  </a:extLst>
                </p14:cNvPr>
                <p14:cNvContentPartPr/>
                <p14:nvPr/>
              </p14:nvContentPartPr>
              <p14:xfrm>
                <a:off x="261720" y="3433920"/>
                <a:ext cx="291960" cy="558720"/>
              </p14:xfrm>
            </p:contentPart>
          </mc:Choice>
          <mc:Fallback>
            <p:pic>
              <p:nvPicPr>
                <p:cNvPr id="98" name="Entrada de lápiz 97">
                  <a:extLst>
                    <a:ext uri="{FF2B5EF4-FFF2-40B4-BE49-F238E27FC236}">
                      <a16:creationId xmlns:a16="http://schemas.microsoft.com/office/drawing/2014/main" id="{816B9A26-FBEC-4D68-A676-EBB9DE5152F8}"/>
                    </a:ext>
                  </a:extLst>
                </p:cNvPr>
                <p:cNvPicPr/>
                <p:nvPr/>
              </p:nvPicPr>
              <p:blipFill>
                <a:blip r:embed="rId409"/>
                <a:stretch>
                  <a:fillRect/>
                </a:stretch>
              </p:blipFill>
              <p:spPr>
                <a:xfrm>
                  <a:off x="253080" y="3424920"/>
                  <a:ext cx="309600" cy="5763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00" name="Entrada de lápiz 99">
                  <a:extLst>
                    <a:ext uri="{FF2B5EF4-FFF2-40B4-BE49-F238E27FC236}">
                      <a16:creationId xmlns:a16="http://schemas.microsoft.com/office/drawing/2014/main" id="{D1F9B4F9-05BE-46AD-8085-C5A80C075A60}"/>
                    </a:ext>
                  </a:extLst>
                </p14:cNvPr>
                <p14:cNvContentPartPr/>
                <p14:nvPr/>
              </p14:nvContentPartPr>
              <p14:xfrm>
                <a:off x="2999880" y="2949720"/>
                <a:ext cx="437400" cy="1036800"/>
              </p14:xfrm>
            </p:contentPart>
          </mc:Choice>
          <mc:Fallback>
            <p:pic>
              <p:nvPicPr>
                <p:cNvPr id="100" name="Entrada de lápiz 99">
                  <a:extLst>
                    <a:ext uri="{FF2B5EF4-FFF2-40B4-BE49-F238E27FC236}">
                      <a16:creationId xmlns:a16="http://schemas.microsoft.com/office/drawing/2014/main" id="{D1F9B4F9-05BE-46AD-8085-C5A80C075A60}"/>
                    </a:ext>
                  </a:extLst>
                </p:cNvPr>
                <p:cNvPicPr/>
                <p:nvPr/>
              </p:nvPicPr>
              <p:blipFill>
                <a:blip r:embed="rId411"/>
                <a:stretch>
                  <a:fillRect/>
                </a:stretch>
              </p:blipFill>
              <p:spPr>
                <a:xfrm>
                  <a:off x="2991240" y="2941080"/>
                  <a:ext cx="455040" cy="10544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01" name="Entrada de lápiz 100">
                  <a:extLst>
                    <a:ext uri="{FF2B5EF4-FFF2-40B4-BE49-F238E27FC236}">
                      <a16:creationId xmlns:a16="http://schemas.microsoft.com/office/drawing/2014/main" id="{D8BB78DD-0416-44F2-A8A3-6213A63688C8}"/>
                    </a:ext>
                  </a:extLst>
                </p14:cNvPr>
                <p14:cNvContentPartPr/>
                <p14:nvPr/>
              </p14:nvContentPartPr>
              <p14:xfrm>
                <a:off x="2840760" y="2916960"/>
                <a:ext cx="477720" cy="1027080"/>
              </p14:xfrm>
            </p:contentPart>
          </mc:Choice>
          <mc:Fallback>
            <p:pic>
              <p:nvPicPr>
                <p:cNvPr id="101" name="Entrada de lápiz 100">
                  <a:extLst>
                    <a:ext uri="{FF2B5EF4-FFF2-40B4-BE49-F238E27FC236}">
                      <a16:creationId xmlns:a16="http://schemas.microsoft.com/office/drawing/2014/main" id="{D8BB78DD-0416-44F2-A8A3-6213A63688C8}"/>
                    </a:ext>
                  </a:extLst>
                </p:cNvPr>
                <p:cNvPicPr/>
                <p:nvPr/>
              </p:nvPicPr>
              <p:blipFill>
                <a:blip r:embed="rId413"/>
                <a:stretch>
                  <a:fillRect/>
                </a:stretch>
              </p:blipFill>
              <p:spPr>
                <a:xfrm>
                  <a:off x="2832120" y="2907960"/>
                  <a:ext cx="495360" cy="10447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03" name="Entrada de lápiz 102">
                  <a:extLst>
                    <a:ext uri="{FF2B5EF4-FFF2-40B4-BE49-F238E27FC236}">
                      <a16:creationId xmlns:a16="http://schemas.microsoft.com/office/drawing/2014/main" id="{51B68DF4-33A2-49A8-AF31-1498F5E23EB5}"/>
                    </a:ext>
                  </a:extLst>
                </p14:cNvPr>
                <p14:cNvContentPartPr/>
                <p14:nvPr/>
              </p14:nvContentPartPr>
              <p14:xfrm>
                <a:off x="766800" y="2835600"/>
                <a:ext cx="377640" cy="26640"/>
              </p14:xfrm>
            </p:contentPart>
          </mc:Choice>
          <mc:Fallback>
            <p:pic>
              <p:nvPicPr>
                <p:cNvPr id="103" name="Entrada de lápiz 102">
                  <a:extLst>
                    <a:ext uri="{FF2B5EF4-FFF2-40B4-BE49-F238E27FC236}">
                      <a16:creationId xmlns:a16="http://schemas.microsoft.com/office/drawing/2014/main" id="{51B68DF4-33A2-49A8-AF31-1498F5E23EB5}"/>
                    </a:ext>
                  </a:extLst>
                </p:cNvPr>
                <p:cNvPicPr/>
                <p:nvPr/>
              </p:nvPicPr>
              <p:blipFill>
                <a:blip r:embed="rId415"/>
                <a:stretch>
                  <a:fillRect/>
                </a:stretch>
              </p:blipFill>
              <p:spPr>
                <a:xfrm>
                  <a:off x="757800" y="2826960"/>
                  <a:ext cx="3952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04" name="Entrada de lápiz 103">
                  <a:extLst>
                    <a:ext uri="{FF2B5EF4-FFF2-40B4-BE49-F238E27FC236}">
                      <a16:creationId xmlns:a16="http://schemas.microsoft.com/office/drawing/2014/main" id="{DF98359B-022F-48C4-8B2D-A9512BAA5F95}"/>
                    </a:ext>
                  </a:extLst>
                </p14:cNvPr>
                <p14:cNvContentPartPr/>
                <p14:nvPr/>
              </p14:nvContentPartPr>
              <p14:xfrm>
                <a:off x="996840" y="2391000"/>
                <a:ext cx="500040" cy="54000"/>
              </p14:xfrm>
            </p:contentPart>
          </mc:Choice>
          <mc:Fallback>
            <p:pic>
              <p:nvPicPr>
                <p:cNvPr id="104" name="Entrada de lápiz 103">
                  <a:extLst>
                    <a:ext uri="{FF2B5EF4-FFF2-40B4-BE49-F238E27FC236}">
                      <a16:creationId xmlns:a16="http://schemas.microsoft.com/office/drawing/2014/main" id="{DF98359B-022F-48C4-8B2D-A9512BAA5F95}"/>
                    </a:ext>
                  </a:extLst>
                </p:cNvPr>
                <p:cNvPicPr/>
                <p:nvPr/>
              </p:nvPicPr>
              <p:blipFill>
                <a:blip r:embed="rId417"/>
                <a:stretch>
                  <a:fillRect/>
                </a:stretch>
              </p:blipFill>
              <p:spPr>
                <a:xfrm>
                  <a:off x="987840" y="2382360"/>
                  <a:ext cx="5176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06" name="Entrada de lápiz 105">
                  <a:extLst>
                    <a:ext uri="{FF2B5EF4-FFF2-40B4-BE49-F238E27FC236}">
                      <a16:creationId xmlns:a16="http://schemas.microsoft.com/office/drawing/2014/main" id="{6441B7AB-EE07-4592-925E-6686E980CCD4}"/>
                    </a:ext>
                  </a:extLst>
                </p14:cNvPr>
                <p14:cNvContentPartPr/>
                <p14:nvPr/>
              </p14:nvContentPartPr>
              <p14:xfrm>
                <a:off x="981000" y="1413240"/>
                <a:ext cx="335160" cy="70200"/>
              </p14:xfrm>
            </p:contentPart>
          </mc:Choice>
          <mc:Fallback>
            <p:pic>
              <p:nvPicPr>
                <p:cNvPr id="106" name="Entrada de lápiz 105">
                  <a:extLst>
                    <a:ext uri="{FF2B5EF4-FFF2-40B4-BE49-F238E27FC236}">
                      <a16:creationId xmlns:a16="http://schemas.microsoft.com/office/drawing/2014/main" id="{6441B7AB-EE07-4592-925E-6686E980CCD4}"/>
                    </a:ext>
                  </a:extLst>
                </p:cNvPr>
                <p:cNvPicPr/>
                <p:nvPr/>
              </p:nvPicPr>
              <p:blipFill>
                <a:blip r:embed="rId419"/>
                <a:stretch>
                  <a:fillRect/>
                </a:stretch>
              </p:blipFill>
              <p:spPr>
                <a:xfrm>
                  <a:off x="972000" y="1404240"/>
                  <a:ext cx="3528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10" name="Entrada de lápiz 109">
                  <a:extLst>
                    <a:ext uri="{FF2B5EF4-FFF2-40B4-BE49-F238E27FC236}">
                      <a16:creationId xmlns:a16="http://schemas.microsoft.com/office/drawing/2014/main" id="{5A67AFCF-AA93-45C6-87D8-E868551870C4}"/>
                    </a:ext>
                  </a:extLst>
                </p14:cNvPr>
                <p14:cNvContentPartPr/>
                <p14:nvPr/>
              </p14:nvContentPartPr>
              <p14:xfrm>
                <a:off x="2026800" y="1031280"/>
                <a:ext cx="2563200" cy="963000"/>
              </p14:xfrm>
            </p:contentPart>
          </mc:Choice>
          <mc:Fallback>
            <p:pic>
              <p:nvPicPr>
                <p:cNvPr id="110" name="Entrada de lápiz 109">
                  <a:extLst>
                    <a:ext uri="{FF2B5EF4-FFF2-40B4-BE49-F238E27FC236}">
                      <a16:creationId xmlns:a16="http://schemas.microsoft.com/office/drawing/2014/main" id="{5A67AFCF-AA93-45C6-87D8-E868551870C4}"/>
                    </a:ext>
                  </a:extLst>
                </p:cNvPr>
                <p:cNvPicPr/>
                <p:nvPr/>
              </p:nvPicPr>
              <p:blipFill>
                <a:blip r:embed="rId421"/>
                <a:stretch>
                  <a:fillRect/>
                </a:stretch>
              </p:blipFill>
              <p:spPr>
                <a:xfrm>
                  <a:off x="2018160" y="1022640"/>
                  <a:ext cx="2580840" cy="9806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11" name="Entrada de lápiz 110">
                  <a:extLst>
                    <a:ext uri="{FF2B5EF4-FFF2-40B4-BE49-F238E27FC236}">
                      <a16:creationId xmlns:a16="http://schemas.microsoft.com/office/drawing/2014/main" id="{89A758CE-D60B-43BE-8171-CF1D87CB8EA1}"/>
                    </a:ext>
                  </a:extLst>
                </p14:cNvPr>
                <p14:cNvContentPartPr/>
                <p14:nvPr/>
              </p14:nvContentPartPr>
              <p14:xfrm>
                <a:off x="4447080" y="1141800"/>
                <a:ext cx="240120" cy="491760"/>
              </p14:xfrm>
            </p:contentPart>
          </mc:Choice>
          <mc:Fallback>
            <p:pic>
              <p:nvPicPr>
                <p:cNvPr id="111" name="Entrada de lápiz 110">
                  <a:extLst>
                    <a:ext uri="{FF2B5EF4-FFF2-40B4-BE49-F238E27FC236}">
                      <a16:creationId xmlns:a16="http://schemas.microsoft.com/office/drawing/2014/main" id="{89A758CE-D60B-43BE-8171-CF1D87CB8EA1}"/>
                    </a:ext>
                  </a:extLst>
                </p:cNvPr>
                <p:cNvPicPr/>
                <p:nvPr/>
              </p:nvPicPr>
              <p:blipFill>
                <a:blip r:embed="rId423"/>
                <a:stretch>
                  <a:fillRect/>
                </a:stretch>
              </p:blipFill>
              <p:spPr>
                <a:xfrm>
                  <a:off x="4438080" y="1132800"/>
                  <a:ext cx="257760" cy="5094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13" name="Entrada de lápiz 112">
                  <a:extLst>
                    <a:ext uri="{FF2B5EF4-FFF2-40B4-BE49-F238E27FC236}">
                      <a16:creationId xmlns:a16="http://schemas.microsoft.com/office/drawing/2014/main" id="{6142A230-F916-42C4-9A14-5CA6BFC50EAB}"/>
                    </a:ext>
                  </a:extLst>
                </p14:cNvPr>
                <p14:cNvContentPartPr/>
                <p14:nvPr/>
              </p14:nvContentPartPr>
              <p14:xfrm>
                <a:off x="4713480" y="1311720"/>
                <a:ext cx="239040" cy="326520"/>
              </p14:xfrm>
            </p:contentPart>
          </mc:Choice>
          <mc:Fallback>
            <p:pic>
              <p:nvPicPr>
                <p:cNvPr id="113" name="Entrada de lápiz 112">
                  <a:extLst>
                    <a:ext uri="{FF2B5EF4-FFF2-40B4-BE49-F238E27FC236}">
                      <a16:creationId xmlns:a16="http://schemas.microsoft.com/office/drawing/2014/main" id="{6142A230-F916-42C4-9A14-5CA6BFC50EAB}"/>
                    </a:ext>
                  </a:extLst>
                </p:cNvPr>
                <p:cNvPicPr/>
                <p:nvPr/>
              </p:nvPicPr>
              <p:blipFill>
                <a:blip r:embed="rId425"/>
                <a:stretch>
                  <a:fillRect/>
                </a:stretch>
              </p:blipFill>
              <p:spPr>
                <a:xfrm>
                  <a:off x="4704840" y="1302720"/>
                  <a:ext cx="256680" cy="3441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14" name="Entrada de lápiz 113">
                  <a:extLst>
                    <a:ext uri="{FF2B5EF4-FFF2-40B4-BE49-F238E27FC236}">
                      <a16:creationId xmlns:a16="http://schemas.microsoft.com/office/drawing/2014/main" id="{2850025E-EA47-45A9-9EF6-E8BF478C6DA9}"/>
                    </a:ext>
                  </a:extLst>
                </p14:cNvPr>
                <p14:cNvContentPartPr/>
                <p14:nvPr/>
              </p14:nvContentPartPr>
              <p14:xfrm>
                <a:off x="4709520" y="1692960"/>
                <a:ext cx="281520" cy="17640"/>
              </p14:xfrm>
            </p:contentPart>
          </mc:Choice>
          <mc:Fallback>
            <p:pic>
              <p:nvPicPr>
                <p:cNvPr id="114" name="Entrada de lápiz 113">
                  <a:extLst>
                    <a:ext uri="{FF2B5EF4-FFF2-40B4-BE49-F238E27FC236}">
                      <a16:creationId xmlns:a16="http://schemas.microsoft.com/office/drawing/2014/main" id="{2850025E-EA47-45A9-9EF6-E8BF478C6DA9}"/>
                    </a:ext>
                  </a:extLst>
                </p:cNvPr>
                <p:cNvPicPr/>
                <p:nvPr/>
              </p:nvPicPr>
              <p:blipFill>
                <a:blip r:embed="rId427"/>
                <a:stretch>
                  <a:fillRect/>
                </a:stretch>
              </p:blipFill>
              <p:spPr>
                <a:xfrm>
                  <a:off x="4700520" y="1684320"/>
                  <a:ext cx="2991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15" name="Entrada de lápiz 114">
                  <a:extLst>
                    <a:ext uri="{FF2B5EF4-FFF2-40B4-BE49-F238E27FC236}">
                      <a16:creationId xmlns:a16="http://schemas.microsoft.com/office/drawing/2014/main" id="{773D4646-41C5-4BB9-A510-DDC4FA8E61BB}"/>
                    </a:ext>
                  </a:extLst>
                </p14:cNvPr>
                <p14:cNvContentPartPr/>
                <p14:nvPr/>
              </p14:nvContentPartPr>
              <p14:xfrm>
                <a:off x="4908240" y="1103280"/>
                <a:ext cx="181080" cy="578520"/>
              </p14:xfrm>
            </p:contentPart>
          </mc:Choice>
          <mc:Fallback>
            <p:pic>
              <p:nvPicPr>
                <p:cNvPr id="115" name="Entrada de lápiz 114">
                  <a:extLst>
                    <a:ext uri="{FF2B5EF4-FFF2-40B4-BE49-F238E27FC236}">
                      <a16:creationId xmlns:a16="http://schemas.microsoft.com/office/drawing/2014/main" id="{773D4646-41C5-4BB9-A510-DDC4FA8E61BB}"/>
                    </a:ext>
                  </a:extLst>
                </p:cNvPr>
                <p:cNvPicPr/>
                <p:nvPr/>
              </p:nvPicPr>
              <p:blipFill>
                <a:blip r:embed="rId429"/>
                <a:stretch>
                  <a:fillRect/>
                </a:stretch>
              </p:blipFill>
              <p:spPr>
                <a:xfrm>
                  <a:off x="4899240" y="1094640"/>
                  <a:ext cx="198720" cy="5961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16" name="Entrada de lápiz 115">
                  <a:extLst>
                    <a:ext uri="{FF2B5EF4-FFF2-40B4-BE49-F238E27FC236}">
                      <a16:creationId xmlns:a16="http://schemas.microsoft.com/office/drawing/2014/main" id="{91713413-5E17-48D2-BC17-BB74E344C96A}"/>
                    </a:ext>
                  </a:extLst>
                </p14:cNvPr>
                <p14:cNvContentPartPr/>
                <p14:nvPr/>
              </p14:nvContentPartPr>
              <p14:xfrm>
                <a:off x="5259960" y="1191840"/>
                <a:ext cx="239400" cy="492840"/>
              </p14:xfrm>
            </p:contentPart>
          </mc:Choice>
          <mc:Fallback>
            <p:pic>
              <p:nvPicPr>
                <p:cNvPr id="116" name="Entrada de lápiz 115">
                  <a:extLst>
                    <a:ext uri="{FF2B5EF4-FFF2-40B4-BE49-F238E27FC236}">
                      <a16:creationId xmlns:a16="http://schemas.microsoft.com/office/drawing/2014/main" id="{91713413-5E17-48D2-BC17-BB74E344C96A}"/>
                    </a:ext>
                  </a:extLst>
                </p:cNvPr>
                <p:cNvPicPr/>
                <p:nvPr/>
              </p:nvPicPr>
              <p:blipFill>
                <a:blip r:embed="rId431"/>
                <a:stretch>
                  <a:fillRect/>
                </a:stretch>
              </p:blipFill>
              <p:spPr>
                <a:xfrm>
                  <a:off x="5251320" y="1183200"/>
                  <a:ext cx="257040" cy="5104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18" name="Entrada de lápiz 117">
                  <a:extLst>
                    <a:ext uri="{FF2B5EF4-FFF2-40B4-BE49-F238E27FC236}">
                      <a16:creationId xmlns:a16="http://schemas.microsoft.com/office/drawing/2014/main" id="{FD455CE1-D244-4162-A7A4-7ACA594BD452}"/>
                    </a:ext>
                  </a:extLst>
                </p14:cNvPr>
                <p14:cNvContentPartPr/>
                <p14:nvPr/>
              </p14:nvContentPartPr>
              <p14:xfrm>
                <a:off x="5744520" y="1352040"/>
                <a:ext cx="195120" cy="365760"/>
              </p14:xfrm>
            </p:contentPart>
          </mc:Choice>
          <mc:Fallback>
            <p:pic>
              <p:nvPicPr>
                <p:cNvPr id="118" name="Entrada de lápiz 117">
                  <a:extLst>
                    <a:ext uri="{FF2B5EF4-FFF2-40B4-BE49-F238E27FC236}">
                      <a16:creationId xmlns:a16="http://schemas.microsoft.com/office/drawing/2014/main" id="{FD455CE1-D244-4162-A7A4-7ACA594BD452}"/>
                    </a:ext>
                  </a:extLst>
                </p:cNvPr>
                <p:cNvPicPr/>
                <p:nvPr/>
              </p:nvPicPr>
              <p:blipFill>
                <a:blip r:embed="rId433"/>
                <a:stretch>
                  <a:fillRect/>
                </a:stretch>
              </p:blipFill>
              <p:spPr>
                <a:xfrm>
                  <a:off x="5735880" y="1343400"/>
                  <a:ext cx="212760" cy="38340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33" name="Entrada de lápiz 132">
                  <a:extLst>
                    <a:ext uri="{FF2B5EF4-FFF2-40B4-BE49-F238E27FC236}">
                      <a16:creationId xmlns:a16="http://schemas.microsoft.com/office/drawing/2014/main" id="{86F5FDB1-9D32-4048-A5BD-DCEB95BFA7C0}"/>
                    </a:ext>
                  </a:extLst>
                </p14:cNvPr>
                <p14:cNvContentPartPr/>
                <p14:nvPr/>
              </p14:nvContentPartPr>
              <p14:xfrm>
                <a:off x="4821840" y="2058000"/>
                <a:ext cx="157320" cy="201600"/>
              </p14:xfrm>
            </p:contentPart>
          </mc:Choice>
          <mc:Fallback>
            <p:pic>
              <p:nvPicPr>
                <p:cNvPr id="133" name="Entrada de lápiz 132">
                  <a:extLst>
                    <a:ext uri="{FF2B5EF4-FFF2-40B4-BE49-F238E27FC236}">
                      <a16:creationId xmlns:a16="http://schemas.microsoft.com/office/drawing/2014/main" id="{86F5FDB1-9D32-4048-A5BD-DCEB95BFA7C0}"/>
                    </a:ext>
                  </a:extLst>
                </p:cNvPr>
                <p:cNvPicPr/>
                <p:nvPr/>
              </p:nvPicPr>
              <p:blipFill>
                <a:blip r:embed="rId435"/>
                <a:stretch>
                  <a:fillRect/>
                </a:stretch>
              </p:blipFill>
              <p:spPr>
                <a:xfrm>
                  <a:off x="4812840" y="2049360"/>
                  <a:ext cx="1749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34" name="Entrada de lápiz 133">
                  <a:extLst>
                    <a:ext uri="{FF2B5EF4-FFF2-40B4-BE49-F238E27FC236}">
                      <a16:creationId xmlns:a16="http://schemas.microsoft.com/office/drawing/2014/main" id="{973121AB-754E-499F-9E43-7F13E02A5188}"/>
                    </a:ext>
                  </a:extLst>
                </p14:cNvPr>
                <p14:cNvContentPartPr/>
                <p14:nvPr/>
              </p14:nvContentPartPr>
              <p14:xfrm>
                <a:off x="4959000" y="1826520"/>
                <a:ext cx="110880" cy="674280"/>
              </p14:xfrm>
            </p:contentPart>
          </mc:Choice>
          <mc:Fallback>
            <p:pic>
              <p:nvPicPr>
                <p:cNvPr id="134" name="Entrada de lápiz 133">
                  <a:extLst>
                    <a:ext uri="{FF2B5EF4-FFF2-40B4-BE49-F238E27FC236}">
                      <a16:creationId xmlns:a16="http://schemas.microsoft.com/office/drawing/2014/main" id="{973121AB-754E-499F-9E43-7F13E02A5188}"/>
                    </a:ext>
                  </a:extLst>
                </p:cNvPr>
                <p:cNvPicPr/>
                <p:nvPr/>
              </p:nvPicPr>
              <p:blipFill>
                <a:blip r:embed="rId437"/>
                <a:stretch>
                  <a:fillRect/>
                </a:stretch>
              </p:blipFill>
              <p:spPr>
                <a:xfrm>
                  <a:off x="4950360" y="1817520"/>
                  <a:ext cx="128520" cy="6919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136" name="Entrada de lápiz 135">
                  <a:extLst>
                    <a:ext uri="{FF2B5EF4-FFF2-40B4-BE49-F238E27FC236}">
                      <a16:creationId xmlns:a16="http://schemas.microsoft.com/office/drawing/2014/main" id="{040F22A2-7342-404F-AC2E-FB332E86FCCC}"/>
                    </a:ext>
                  </a:extLst>
                </p14:cNvPr>
                <p14:cNvContentPartPr/>
                <p14:nvPr/>
              </p14:nvContentPartPr>
              <p14:xfrm>
                <a:off x="5350680" y="2011560"/>
                <a:ext cx="133560" cy="316440"/>
              </p14:xfrm>
            </p:contentPart>
          </mc:Choice>
          <mc:Fallback>
            <p:pic>
              <p:nvPicPr>
                <p:cNvPr id="136" name="Entrada de lápiz 135">
                  <a:extLst>
                    <a:ext uri="{FF2B5EF4-FFF2-40B4-BE49-F238E27FC236}">
                      <a16:creationId xmlns:a16="http://schemas.microsoft.com/office/drawing/2014/main" id="{040F22A2-7342-404F-AC2E-FB332E86FCCC}"/>
                    </a:ext>
                  </a:extLst>
                </p:cNvPr>
                <p:cNvPicPr/>
                <p:nvPr/>
              </p:nvPicPr>
              <p:blipFill>
                <a:blip r:embed="rId439"/>
                <a:stretch>
                  <a:fillRect/>
                </a:stretch>
              </p:blipFill>
              <p:spPr>
                <a:xfrm>
                  <a:off x="5342040" y="2002560"/>
                  <a:ext cx="15120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137" name="Entrada de lápiz 136">
                  <a:extLst>
                    <a:ext uri="{FF2B5EF4-FFF2-40B4-BE49-F238E27FC236}">
                      <a16:creationId xmlns:a16="http://schemas.microsoft.com/office/drawing/2014/main" id="{E1D0FA13-0A82-4C8E-802B-F97C5C8C2720}"/>
                    </a:ext>
                  </a:extLst>
                </p14:cNvPr>
                <p14:cNvContentPartPr/>
                <p14:nvPr/>
              </p14:nvContentPartPr>
              <p14:xfrm>
                <a:off x="5736960" y="2068080"/>
                <a:ext cx="15840" cy="206640"/>
              </p14:xfrm>
            </p:contentPart>
          </mc:Choice>
          <mc:Fallback>
            <p:pic>
              <p:nvPicPr>
                <p:cNvPr id="137" name="Entrada de lápiz 136">
                  <a:extLst>
                    <a:ext uri="{FF2B5EF4-FFF2-40B4-BE49-F238E27FC236}">
                      <a16:creationId xmlns:a16="http://schemas.microsoft.com/office/drawing/2014/main" id="{E1D0FA13-0A82-4C8E-802B-F97C5C8C2720}"/>
                    </a:ext>
                  </a:extLst>
                </p:cNvPr>
                <p:cNvPicPr/>
                <p:nvPr/>
              </p:nvPicPr>
              <p:blipFill>
                <a:blip r:embed="rId441"/>
                <a:stretch>
                  <a:fillRect/>
                </a:stretch>
              </p:blipFill>
              <p:spPr>
                <a:xfrm>
                  <a:off x="5728320" y="2059080"/>
                  <a:ext cx="334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138" name="Entrada de lápiz 137">
                  <a:extLst>
                    <a:ext uri="{FF2B5EF4-FFF2-40B4-BE49-F238E27FC236}">
                      <a16:creationId xmlns:a16="http://schemas.microsoft.com/office/drawing/2014/main" id="{89DBCA74-1C59-4825-A671-72502DC3A943}"/>
                    </a:ext>
                  </a:extLst>
                </p14:cNvPr>
                <p14:cNvContentPartPr/>
                <p14:nvPr/>
              </p14:nvContentPartPr>
              <p14:xfrm>
                <a:off x="5719320" y="2003280"/>
                <a:ext cx="186120" cy="63360"/>
              </p14:xfrm>
            </p:contentPart>
          </mc:Choice>
          <mc:Fallback>
            <p:pic>
              <p:nvPicPr>
                <p:cNvPr id="138" name="Entrada de lápiz 137">
                  <a:extLst>
                    <a:ext uri="{FF2B5EF4-FFF2-40B4-BE49-F238E27FC236}">
                      <a16:creationId xmlns:a16="http://schemas.microsoft.com/office/drawing/2014/main" id="{89DBCA74-1C59-4825-A671-72502DC3A943}"/>
                    </a:ext>
                  </a:extLst>
                </p:cNvPr>
                <p:cNvPicPr/>
                <p:nvPr/>
              </p:nvPicPr>
              <p:blipFill>
                <a:blip r:embed="rId443"/>
                <a:stretch>
                  <a:fillRect/>
                </a:stretch>
              </p:blipFill>
              <p:spPr>
                <a:xfrm>
                  <a:off x="5710680" y="1994280"/>
                  <a:ext cx="2037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139" name="Entrada de lápiz 138">
                  <a:extLst>
                    <a:ext uri="{FF2B5EF4-FFF2-40B4-BE49-F238E27FC236}">
                      <a16:creationId xmlns:a16="http://schemas.microsoft.com/office/drawing/2014/main" id="{249C0949-5919-44EC-84FA-277187040F9A}"/>
                    </a:ext>
                  </a:extLst>
                </p14:cNvPr>
                <p14:cNvContentPartPr/>
                <p14:nvPr/>
              </p14:nvContentPartPr>
              <p14:xfrm>
                <a:off x="5733360" y="2113800"/>
                <a:ext cx="255960" cy="187560"/>
              </p14:xfrm>
            </p:contentPart>
          </mc:Choice>
          <mc:Fallback>
            <p:pic>
              <p:nvPicPr>
                <p:cNvPr id="139" name="Entrada de lápiz 138">
                  <a:extLst>
                    <a:ext uri="{FF2B5EF4-FFF2-40B4-BE49-F238E27FC236}">
                      <a16:creationId xmlns:a16="http://schemas.microsoft.com/office/drawing/2014/main" id="{249C0949-5919-44EC-84FA-277187040F9A}"/>
                    </a:ext>
                  </a:extLst>
                </p:cNvPr>
                <p:cNvPicPr/>
                <p:nvPr/>
              </p:nvPicPr>
              <p:blipFill>
                <a:blip r:embed="rId445"/>
                <a:stretch>
                  <a:fillRect/>
                </a:stretch>
              </p:blipFill>
              <p:spPr>
                <a:xfrm>
                  <a:off x="5724720" y="2105160"/>
                  <a:ext cx="2736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140" name="Entrada de lápiz 139">
                  <a:extLst>
                    <a:ext uri="{FF2B5EF4-FFF2-40B4-BE49-F238E27FC236}">
                      <a16:creationId xmlns:a16="http://schemas.microsoft.com/office/drawing/2014/main" id="{22FEE49D-AE72-4489-9EC5-1665EC41760A}"/>
                    </a:ext>
                  </a:extLst>
                </p14:cNvPr>
                <p14:cNvContentPartPr/>
                <p14:nvPr/>
              </p14:nvContentPartPr>
              <p14:xfrm>
                <a:off x="6056640" y="1975920"/>
                <a:ext cx="21240" cy="294120"/>
              </p14:xfrm>
            </p:contentPart>
          </mc:Choice>
          <mc:Fallback>
            <p:pic>
              <p:nvPicPr>
                <p:cNvPr id="140" name="Entrada de lápiz 139">
                  <a:extLst>
                    <a:ext uri="{FF2B5EF4-FFF2-40B4-BE49-F238E27FC236}">
                      <a16:creationId xmlns:a16="http://schemas.microsoft.com/office/drawing/2014/main" id="{22FEE49D-AE72-4489-9EC5-1665EC41760A}"/>
                    </a:ext>
                  </a:extLst>
                </p:cNvPr>
                <p:cNvPicPr/>
                <p:nvPr/>
              </p:nvPicPr>
              <p:blipFill>
                <a:blip r:embed="rId447"/>
                <a:stretch>
                  <a:fillRect/>
                </a:stretch>
              </p:blipFill>
              <p:spPr>
                <a:xfrm>
                  <a:off x="6047640" y="1966920"/>
                  <a:ext cx="3888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141" name="Entrada de lápiz 140">
                  <a:extLst>
                    <a:ext uri="{FF2B5EF4-FFF2-40B4-BE49-F238E27FC236}">
                      <a16:creationId xmlns:a16="http://schemas.microsoft.com/office/drawing/2014/main" id="{0BAB85AF-4B0E-4583-B077-04524BA4E3FB}"/>
                    </a:ext>
                  </a:extLst>
                </p14:cNvPr>
                <p14:cNvContentPartPr/>
                <p14:nvPr/>
              </p14:nvContentPartPr>
              <p14:xfrm>
                <a:off x="5973480" y="2044680"/>
                <a:ext cx="267120" cy="174240"/>
              </p14:xfrm>
            </p:contentPart>
          </mc:Choice>
          <mc:Fallback>
            <p:pic>
              <p:nvPicPr>
                <p:cNvPr id="141" name="Entrada de lápiz 140">
                  <a:extLst>
                    <a:ext uri="{FF2B5EF4-FFF2-40B4-BE49-F238E27FC236}">
                      <a16:creationId xmlns:a16="http://schemas.microsoft.com/office/drawing/2014/main" id="{0BAB85AF-4B0E-4583-B077-04524BA4E3FB}"/>
                    </a:ext>
                  </a:extLst>
                </p:cNvPr>
                <p:cNvPicPr/>
                <p:nvPr/>
              </p:nvPicPr>
              <p:blipFill>
                <a:blip r:embed="rId449"/>
                <a:stretch>
                  <a:fillRect/>
                </a:stretch>
              </p:blipFill>
              <p:spPr>
                <a:xfrm>
                  <a:off x="5964480" y="2035680"/>
                  <a:ext cx="2847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42" name="Entrada de lápiz 141">
                  <a:extLst>
                    <a:ext uri="{FF2B5EF4-FFF2-40B4-BE49-F238E27FC236}">
                      <a16:creationId xmlns:a16="http://schemas.microsoft.com/office/drawing/2014/main" id="{70EF3E67-6285-446B-B456-5DB69C81DD15}"/>
                    </a:ext>
                  </a:extLst>
                </p14:cNvPr>
                <p14:cNvContentPartPr/>
                <p14:nvPr/>
              </p14:nvContentPartPr>
              <p14:xfrm>
                <a:off x="6311520" y="2061240"/>
                <a:ext cx="104760" cy="272880"/>
              </p14:xfrm>
            </p:contentPart>
          </mc:Choice>
          <mc:Fallback>
            <p:pic>
              <p:nvPicPr>
                <p:cNvPr id="142" name="Entrada de lápiz 141">
                  <a:extLst>
                    <a:ext uri="{FF2B5EF4-FFF2-40B4-BE49-F238E27FC236}">
                      <a16:creationId xmlns:a16="http://schemas.microsoft.com/office/drawing/2014/main" id="{70EF3E67-6285-446B-B456-5DB69C81DD15}"/>
                    </a:ext>
                  </a:extLst>
                </p:cNvPr>
                <p:cNvPicPr/>
                <p:nvPr/>
              </p:nvPicPr>
              <p:blipFill>
                <a:blip r:embed="rId451"/>
                <a:stretch>
                  <a:fillRect/>
                </a:stretch>
              </p:blipFill>
              <p:spPr>
                <a:xfrm>
                  <a:off x="6302520" y="2052600"/>
                  <a:ext cx="12240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143" name="Entrada de lápiz 142">
                  <a:extLst>
                    <a:ext uri="{FF2B5EF4-FFF2-40B4-BE49-F238E27FC236}">
                      <a16:creationId xmlns:a16="http://schemas.microsoft.com/office/drawing/2014/main" id="{E7C28126-5544-47DC-8C9F-40469FFA391D}"/>
                    </a:ext>
                  </a:extLst>
                </p14:cNvPr>
                <p14:cNvContentPartPr/>
                <p14:nvPr/>
              </p14:nvContentPartPr>
              <p14:xfrm>
                <a:off x="6332040" y="2184360"/>
                <a:ext cx="139320" cy="20880"/>
              </p14:xfrm>
            </p:contentPart>
          </mc:Choice>
          <mc:Fallback>
            <p:pic>
              <p:nvPicPr>
                <p:cNvPr id="143" name="Entrada de lápiz 142">
                  <a:extLst>
                    <a:ext uri="{FF2B5EF4-FFF2-40B4-BE49-F238E27FC236}">
                      <a16:creationId xmlns:a16="http://schemas.microsoft.com/office/drawing/2014/main" id="{E7C28126-5544-47DC-8C9F-40469FFA391D}"/>
                    </a:ext>
                  </a:extLst>
                </p:cNvPr>
                <p:cNvPicPr/>
                <p:nvPr/>
              </p:nvPicPr>
              <p:blipFill>
                <a:blip r:embed="rId453"/>
                <a:stretch>
                  <a:fillRect/>
                </a:stretch>
              </p:blipFill>
              <p:spPr>
                <a:xfrm>
                  <a:off x="6323400" y="2175360"/>
                  <a:ext cx="1569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44" name="Entrada de lápiz 143">
                  <a:extLst>
                    <a:ext uri="{FF2B5EF4-FFF2-40B4-BE49-F238E27FC236}">
                      <a16:creationId xmlns:a16="http://schemas.microsoft.com/office/drawing/2014/main" id="{2BB8B194-4BDC-4B65-841F-8AC71766DCD8}"/>
                    </a:ext>
                  </a:extLst>
                </p14:cNvPr>
                <p14:cNvContentPartPr/>
                <p14:nvPr/>
              </p14:nvContentPartPr>
              <p14:xfrm>
                <a:off x="6533280" y="2068440"/>
                <a:ext cx="386640" cy="145440"/>
              </p14:xfrm>
            </p:contentPart>
          </mc:Choice>
          <mc:Fallback>
            <p:pic>
              <p:nvPicPr>
                <p:cNvPr id="144" name="Entrada de lápiz 143">
                  <a:extLst>
                    <a:ext uri="{FF2B5EF4-FFF2-40B4-BE49-F238E27FC236}">
                      <a16:creationId xmlns:a16="http://schemas.microsoft.com/office/drawing/2014/main" id="{2BB8B194-4BDC-4B65-841F-8AC71766DCD8}"/>
                    </a:ext>
                  </a:extLst>
                </p:cNvPr>
                <p:cNvPicPr/>
                <p:nvPr/>
              </p:nvPicPr>
              <p:blipFill>
                <a:blip r:embed="rId455"/>
                <a:stretch>
                  <a:fillRect/>
                </a:stretch>
              </p:blipFill>
              <p:spPr>
                <a:xfrm>
                  <a:off x="6524640" y="2059440"/>
                  <a:ext cx="4042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45" name="Entrada de lápiz 144">
                  <a:extLst>
                    <a:ext uri="{FF2B5EF4-FFF2-40B4-BE49-F238E27FC236}">
                      <a16:creationId xmlns:a16="http://schemas.microsoft.com/office/drawing/2014/main" id="{CCE852E8-B602-44DD-A5C0-4F1E06FCF988}"/>
                    </a:ext>
                  </a:extLst>
                </p14:cNvPr>
                <p14:cNvContentPartPr/>
                <p14:nvPr/>
              </p14:nvContentPartPr>
              <p14:xfrm>
                <a:off x="7025040" y="1824360"/>
                <a:ext cx="23040" cy="333720"/>
              </p14:xfrm>
            </p:contentPart>
          </mc:Choice>
          <mc:Fallback>
            <p:pic>
              <p:nvPicPr>
                <p:cNvPr id="145" name="Entrada de lápiz 144">
                  <a:extLst>
                    <a:ext uri="{FF2B5EF4-FFF2-40B4-BE49-F238E27FC236}">
                      <a16:creationId xmlns:a16="http://schemas.microsoft.com/office/drawing/2014/main" id="{CCE852E8-B602-44DD-A5C0-4F1E06FCF988}"/>
                    </a:ext>
                  </a:extLst>
                </p:cNvPr>
                <p:cNvPicPr/>
                <p:nvPr/>
              </p:nvPicPr>
              <p:blipFill>
                <a:blip r:embed="rId457"/>
                <a:stretch>
                  <a:fillRect/>
                </a:stretch>
              </p:blipFill>
              <p:spPr>
                <a:xfrm>
                  <a:off x="7016400" y="1815360"/>
                  <a:ext cx="4068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46" name="Entrada de lápiz 145">
                  <a:extLst>
                    <a:ext uri="{FF2B5EF4-FFF2-40B4-BE49-F238E27FC236}">
                      <a16:creationId xmlns:a16="http://schemas.microsoft.com/office/drawing/2014/main" id="{09A5B013-13AE-4757-91F5-23FCE0FEA658}"/>
                    </a:ext>
                  </a:extLst>
                </p14:cNvPr>
                <p14:cNvContentPartPr/>
                <p14:nvPr/>
              </p14:nvContentPartPr>
              <p14:xfrm>
                <a:off x="6978600" y="2033880"/>
                <a:ext cx="262080" cy="80640"/>
              </p14:xfrm>
            </p:contentPart>
          </mc:Choice>
          <mc:Fallback>
            <p:pic>
              <p:nvPicPr>
                <p:cNvPr id="146" name="Entrada de lápiz 145">
                  <a:extLst>
                    <a:ext uri="{FF2B5EF4-FFF2-40B4-BE49-F238E27FC236}">
                      <a16:creationId xmlns:a16="http://schemas.microsoft.com/office/drawing/2014/main" id="{09A5B013-13AE-4757-91F5-23FCE0FEA658}"/>
                    </a:ext>
                  </a:extLst>
                </p:cNvPr>
                <p:cNvPicPr/>
                <p:nvPr/>
              </p:nvPicPr>
              <p:blipFill>
                <a:blip r:embed="rId459"/>
                <a:stretch>
                  <a:fillRect/>
                </a:stretch>
              </p:blipFill>
              <p:spPr>
                <a:xfrm>
                  <a:off x="6969960" y="2024880"/>
                  <a:ext cx="2797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147" name="Entrada de lápiz 146">
                  <a:extLst>
                    <a:ext uri="{FF2B5EF4-FFF2-40B4-BE49-F238E27FC236}">
                      <a16:creationId xmlns:a16="http://schemas.microsoft.com/office/drawing/2014/main" id="{B6414461-B1F0-4108-B25C-02850DDA4BF7}"/>
                    </a:ext>
                  </a:extLst>
                </p14:cNvPr>
                <p14:cNvContentPartPr/>
                <p14:nvPr/>
              </p14:nvContentPartPr>
              <p14:xfrm>
                <a:off x="7297920" y="1839840"/>
                <a:ext cx="227160" cy="295560"/>
              </p14:xfrm>
            </p:contentPart>
          </mc:Choice>
          <mc:Fallback>
            <p:pic>
              <p:nvPicPr>
                <p:cNvPr id="147" name="Entrada de lápiz 146">
                  <a:extLst>
                    <a:ext uri="{FF2B5EF4-FFF2-40B4-BE49-F238E27FC236}">
                      <a16:creationId xmlns:a16="http://schemas.microsoft.com/office/drawing/2014/main" id="{B6414461-B1F0-4108-B25C-02850DDA4BF7}"/>
                    </a:ext>
                  </a:extLst>
                </p:cNvPr>
                <p:cNvPicPr/>
                <p:nvPr/>
              </p:nvPicPr>
              <p:blipFill>
                <a:blip r:embed="rId461"/>
                <a:stretch>
                  <a:fillRect/>
                </a:stretch>
              </p:blipFill>
              <p:spPr>
                <a:xfrm>
                  <a:off x="7289280" y="1831200"/>
                  <a:ext cx="24480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48" name="Entrada de lápiz 147">
                  <a:extLst>
                    <a:ext uri="{FF2B5EF4-FFF2-40B4-BE49-F238E27FC236}">
                      <a16:creationId xmlns:a16="http://schemas.microsoft.com/office/drawing/2014/main" id="{45EB0783-F45E-4E2F-94E6-CB296DEC3CE3}"/>
                    </a:ext>
                  </a:extLst>
                </p14:cNvPr>
                <p14:cNvContentPartPr/>
                <p14:nvPr/>
              </p14:nvContentPartPr>
              <p14:xfrm>
                <a:off x="7503120" y="2004360"/>
                <a:ext cx="170640" cy="190440"/>
              </p14:xfrm>
            </p:contentPart>
          </mc:Choice>
          <mc:Fallback>
            <p:pic>
              <p:nvPicPr>
                <p:cNvPr id="148" name="Entrada de lápiz 147">
                  <a:extLst>
                    <a:ext uri="{FF2B5EF4-FFF2-40B4-BE49-F238E27FC236}">
                      <a16:creationId xmlns:a16="http://schemas.microsoft.com/office/drawing/2014/main" id="{45EB0783-F45E-4E2F-94E6-CB296DEC3CE3}"/>
                    </a:ext>
                  </a:extLst>
                </p:cNvPr>
                <p:cNvPicPr/>
                <p:nvPr/>
              </p:nvPicPr>
              <p:blipFill>
                <a:blip r:embed="rId463"/>
                <a:stretch>
                  <a:fillRect/>
                </a:stretch>
              </p:blipFill>
              <p:spPr>
                <a:xfrm>
                  <a:off x="7494120" y="1995720"/>
                  <a:ext cx="1882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59" name="Entrada de lápiz 158">
                  <a:extLst>
                    <a:ext uri="{FF2B5EF4-FFF2-40B4-BE49-F238E27FC236}">
                      <a16:creationId xmlns:a16="http://schemas.microsoft.com/office/drawing/2014/main" id="{BE2DBB2D-E44D-4F18-9B46-F1A82171CD72}"/>
                    </a:ext>
                  </a:extLst>
                </p14:cNvPr>
                <p14:cNvContentPartPr/>
                <p14:nvPr/>
              </p14:nvContentPartPr>
              <p14:xfrm>
                <a:off x="5780160" y="2678280"/>
                <a:ext cx="83880" cy="221040"/>
              </p14:xfrm>
            </p:contentPart>
          </mc:Choice>
          <mc:Fallback>
            <p:pic>
              <p:nvPicPr>
                <p:cNvPr id="159" name="Entrada de lápiz 158">
                  <a:extLst>
                    <a:ext uri="{FF2B5EF4-FFF2-40B4-BE49-F238E27FC236}">
                      <a16:creationId xmlns:a16="http://schemas.microsoft.com/office/drawing/2014/main" id="{BE2DBB2D-E44D-4F18-9B46-F1A82171CD72}"/>
                    </a:ext>
                  </a:extLst>
                </p:cNvPr>
                <p:cNvPicPr/>
                <p:nvPr/>
              </p:nvPicPr>
              <p:blipFill>
                <a:blip r:embed="rId465"/>
                <a:stretch>
                  <a:fillRect/>
                </a:stretch>
              </p:blipFill>
              <p:spPr>
                <a:xfrm>
                  <a:off x="5771520" y="2669640"/>
                  <a:ext cx="1015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60" name="Entrada de lápiz 159">
                  <a:extLst>
                    <a:ext uri="{FF2B5EF4-FFF2-40B4-BE49-F238E27FC236}">
                      <a16:creationId xmlns:a16="http://schemas.microsoft.com/office/drawing/2014/main" id="{268A0AA8-DE1E-4F75-97A6-8D6E6AE39700}"/>
                    </a:ext>
                  </a:extLst>
                </p14:cNvPr>
                <p14:cNvContentPartPr/>
                <p14:nvPr/>
              </p14:nvContentPartPr>
              <p14:xfrm>
                <a:off x="5921280" y="2691600"/>
                <a:ext cx="70200" cy="88200"/>
              </p14:xfrm>
            </p:contentPart>
          </mc:Choice>
          <mc:Fallback>
            <p:pic>
              <p:nvPicPr>
                <p:cNvPr id="160" name="Entrada de lápiz 159">
                  <a:extLst>
                    <a:ext uri="{FF2B5EF4-FFF2-40B4-BE49-F238E27FC236}">
                      <a16:creationId xmlns:a16="http://schemas.microsoft.com/office/drawing/2014/main" id="{268A0AA8-DE1E-4F75-97A6-8D6E6AE39700}"/>
                    </a:ext>
                  </a:extLst>
                </p:cNvPr>
                <p:cNvPicPr/>
                <p:nvPr/>
              </p:nvPicPr>
              <p:blipFill>
                <a:blip r:embed="rId467"/>
                <a:stretch>
                  <a:fillRect/>
                </a:stretch>
              </p:blipFill>
              <p:spPr>
                <a:xfrm>
                  <a:off x="5912280" y="2682960"/>
                  <a:ext cx="878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61" name="Entrada de lápiz 160">
                  <a:extLst>
                    <a:ext uri="{FF2B5EF4-FFF2-40B4-BE49-F238E27FC236}">
                      <a16:creationId xmlns:a16="http://schemas.microsoft.com/office/drawing/2014/main" id="{34BDB5CE-1E83-43AB-9D4C-9AB6FBA70DF2}"/>
                    </a:ext>
                  </a:extLst>
                </p14:cNvPr>
                <p14:cNvContentPartPr/>
                <p14:nvPr/>
              </p14:nvContentPartPr>
              <p14:xfrm>
                <a:off x="6010560" y="2685480"/>
                <a:ext cx="67320" cy="81000"/>
              </p14:xfrm>
            </p:contentPart>
          </mc:Choice>
          <mc:Fallback>
            <p:pic>
              <p:nvPicPr>
                <p:cNvPr id="161" name="Entrada de lápiz 160">
                  <a:extLst>
                    <a:ext uri="{FF2B5EF4-FFF2-40B4-BE49-F238E27FC236}">
                      <a16:creationId xmlns:a16="http://schemas.microsoft.com/office/drawing/2014/main" id="{34BDB5CE-1E83-43AB-9D4C-9AB6FBA70DF2}"/>
                    </a:ext>
                  </a:extLst>
                </p:cNvPr>
                <p:cNvPicPr/>
                <p:nvPr/>
              </p:nvPicPr>
              <p:blipFill>
                <a:blip r:embed="rId469"/>
                <a:stretch>
                  <a:fillRect/>
                </a:stretch>
              </p:blipFill>
              <p:spPr>
                <a:xfrm>
                  <a:off x="6001560" y="2676480"/>
                  <a:ext cx="849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62" name="Entrada de lápiz 161">
                  <a:extLst>
                    <a:ext uri="{FF2B5EF4-FFF2-40B4-BE49-F238E27FC236}">
                      <a16:creationId xmlns:a16="http://schemas.microsoft.com/office/drawing/2014/main" id="{0D0B1E5C-736F-4D25-B5E3-05AEE9E65335}"/>
                    </a:ext>
                  </a:extLst>
                </p14:cNvPr>
                <p14:cNvContentPartPr/>
                <p14:nvPr/>
              </p14:nvContentPartPr>
              <p14:xfrm>
                <a:off x="6070320" y="2685840"/>
                <a:ext cx="75240" cy="89280"/>
              </p14:xfrm>
            </p:contentPart>
          </mc:Choice>
          <mc:Fallback>
            <p:pic>
              <p:nvPicPr>
                <p:cNvPr id="162" name="Entrada de lápiz 161">
                  <a:extLst>
                    <a:ext uri="{FF2B5EF4-FFF2-40B4-BE49-F238E27FC236}">
                      <a16:creationId xmlns:a16="http://schemas.microsoft.com/office/drawing/2014/main" id="{0D0B1E5C-736F-4D25-B5E3-05AEE9E65335}"/>
                    </a:ext>
                  </a:extLst>
                </p:cNvPr>
                <p:cNvPicPr/>
                <p:nvPr/>
              </p:nvPicPr>
              <p:blipFill>
                <a:blip r:embed="rId471"/>
                <a:stretch>
                  <a:fillRect/>
                </a:stretch>
              </p:blipFill>
              <p:spPr>
                <a:xfrm>
                  <a:off x="6061680" y="2676840"/>
                  <a:ext cx="928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63" name="Entrada de lápiz 162">
                  <a:extLst>
                    <a:ext uri="{FF2B5EF4-FFF2-40B4-BE49-F238E27FC236}">
                      <a16:creationId xmlns:a16="http://schemas.microsoft.com/office/drawing/2014/main" id="{B0CCF57D-D48D-40C6-B709-DE0166166CD6}"/>
                    </a:ext>
                  </a:extLst>
                </p14:cNvPr>
                <p14:cNvContentPartPr/>
                <p14:nvPr/>
              </p14:nvContentPartPr>
              <p14:xfrm>
                <a:off x="6204600" y="2657040"/>
                <a:ext cx="205560" cy="97200"/>
              </p14:xfrm>
            </p:contentPart>
          </mc:Choice>
          <mc:Fallback>
            <p:pic>
              <p:nvPicPr>
                <p:cNvPr id="163" name="Entrada de lápiz 162">
                  <a:extLst>
                    <a:ext uri="{FF2B5EF4-FFF2-40B4-BE49-F238E27FC236}">
                      <a16:creationId xmlns:a16="http://schemas.microsoft.com/office/drawing/2014/main" id="{B0CCF57D-D48D-40C6-B709-DE0166166CD6}"/>
                    </a:ext>
                  </a:extLst>
                </p:cNvPr>
                <p:cNvPicPr/>
                <p:nvPr/>
              </p:nvPicPr>
              <p:blipFill>
                <a:blip r:embed="rId473"/>
                <a:stretch>
                  <a:fillRect/>
                </a:stretch>
              </p:blipFill>
              <p:spPr>
                <a:xfrm>
                  <a:off x="6195600" y="2648040"/>
                  <a:ext cx="2232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64" name="Entrada de lápiz 163">
                  <a:extLst>
                    <a:ext uri="{FF2B5EF4-FFF2-40B4-BE49-F238E27FC236}">
                      <a16:creationId xmlns:a16="http://schemas.microsoft.com/office/drawing/2014/main" id="{ADAC2026-D2CA-4D54-9F8B-2700E13FB00A}"/>
                    </a:ext>
                  </a:extLst>
                </p14:cNvPr>
                <p14:cNvContentPartPr/>
                <p14:nvPr/>
              </p14:nvContentPartPr>
              <p14:xfrm>
                <a:off x="6523920" y="2495040"/>
                <a:ext cx="19080" cy="201240"/>
              </p14:xfrm>
            </p:contentPart>
          </mc:Choice>
          <mc:Fallback>
            <p:pic>
              <p:nvPicPr>
                <p:cNvPr id="164" name="Entrada de lápiz 163">
                  <a:extLst>
                    <a:ext uri="{FF2B5EF4-FFF2-40B4-BE49-F238E27FC236}">
                      <a16:creationId xmlns:a16="http://schemas.microsoft.com/office/drawing/2014/main" id="{ADAC2026-D2CA-4D54-9F8B-2700E13FB00A}"/>
                    </a:ext>
                  </a:extLst>
                </p:cNvPr>
                <p:cNvPicPr/>
                <p:nvPr/>
              </p:nvPicPr>
              <p:blipFill>
                <a:blip r:embed="rId475"/>
                <a:stretch>
                  <a:fillRect/>
                </a:stretch>
              </p:blipFill>
              <p:spPr>
                <a:xfrm>
                  <a:off x="6515280" y="2486400"/>
                  <a:ext cx="367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165" name="Entrada de lápiz 164">
                  <a:extLst>
                    <a:ext uri="{FF2B5EF4-FFF2-40B4-BE49-F238E27FC236}">
                      <a16:creationId xmlns:a16="http://schemas.microsoft.com/office/drawing/2014/main" id="{8D3FD7C8-ADC6-4371-B524-CF7EBF08B25A}"/>
                    </a:ext>
                  </a:extLst>
                </p14:cNvPr>
                <p14:cNvContentPartPr/>
                <p14:nvPr/>
              </p14:nvContentPartPr>
              <p14:xfrm>
                <a:off x="6465960" y="2625720"/>
                <a:ext cx="125640" cy="19800"/>
              </p14:xfrm>
            </p:contentPart>
          </mc:Choice>
          <mc:Fallback>
            <p:pic>
              <p:nvPicPr>
                <p:cNvPr id="165" name="Entrada de lápiz 164">
                  <a:extLst>
                    <a:ext uri="{FF2B5EF4-FFF2-40B4-BE49-F238E27FC236}">
                      <a16:creationId xmlns:a16="http://schemas.microsoft.com/office/drawing/2014/main" id="{8D3FD7C8-ADC6-4371-B524-CF7EBF08B25A}"/>
                    </a:ext>
                  </a:extLst>
                </p:cNvPr>
                <p:cNvPicPr/>
                <p:nvPr/>
              </p:nvPicPr>
              <p:blipFill>
                <a:blip r:embed="rId477"/>
                <a:stretch>
                  <a:fillRect/>
                </a:stretch>
              </p:blipFill>
              <p:spPr>
                <a:xfrm>
                  <a:off x="6457320" y="2617080"/>
                  <a:ext cx="1432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166" name="Entrada de lápiz 165">
                  <a:extLst>
                    <a:ext uri="{FF2B5EF4-FFF2-40B4-BE49-F238E27FC236}">
                      <a16:creationId xmlns:a16="http://schemas.microsoft.com/office/drawing/2014/main" id="{6FAF454D-0878-4995-8C3D-6B7A6FC15989}"/>
                    </a:ext>
                  </a:extLst>
                </p14:cNvPr>
                <p14:cNvContentPartPr/>
                <p14:nvPr/>
              </p14:nvContentPartPr>
              <p14:xfrm>
                <a:off x="6624000" y="2619600"/>
                <a:ext cx="190440" cy="93240"/>
              </p14:xfrm>
            </p:contentPart>
          </mc:Choice>
          <mc:Fallback>
            <p:pic>
              <p:nvPicPr>
                <p:cNvPr id="166" name="Entrada de lápiz 165">
                  <a:extLst>
                    <a:ext uri="{FF2B5EF4-FFF2-40B4-BE49-F238E27FC236}">
                      <a16:creationId xmlns:a16="http://schemas.microsoft.com/office/drawing/2014/main" id="{6FAF454D-0878-4995-8C3D-6B7A6FC15989}"/>
                    </a:ext>
                  </a:extLst>
                </p:cNvPr>
                <p:cNvPicPr/>
                <p:nvPr/>
              </p:nvPicPr>
              <p:blipFill>
                <a:blip r:embed="rId479"/>
                <a:stretch>
                  <a:fillRect/>
                </a:stretch>
              </p:blipFill>
              <p:spPr>
                <a:xfrm>
                  <a:off x="6615360" y="2610600"/>
                  <a:ext cx="2080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167" name="Entrada de lápiz 166">
                  <a:extLst>
                    <a:ext uri="{FF2B5EF4-FFF2-40B4-BE49-F238E27FC236}">
                      <a16:creationId xmlns:a16="http://schemas.microsoft.com/office/drawing/2014/main" id="{DB21B8FF-B164-46DE-A1C9-E1CD918E3A97}"/>
                    </a:ext>
                  </a:extLst>
                </p14:cNvPr>
                <p14:cNvContentPartPr/>
                <p14:nvPr/>
              </p14:nvContentPartPr>
              <p14:xfrm>
                <a:off x="6887160" y="2564880"/>
                <a:ext cx="57960" cy="145800"/>
              </p14:xfrm>
            </p:contentPart>
          </mc:Choice>
          <mc:Fallback>
            <p:pic>
              <p:nvPicPr>
                <p:cNvPr id="167" name="Entrada de lápiz 166">
                  <a:extLst>
                    <a:ext uri="{FF2B5EF4-FFF2-40B4-BE49-F238E27FC236}">
                      <a16:creationId xmlns:a16="http://schemas.microsoft.com/office/drawing/2014/main" id="{DB21B8FF-B164-46DE-A1C9-E1CD918E3A97}"/>
                    </a:ext>
                  </a:extLst>
                </p:cNvPr>
                <p:cNvPicPr/>
                <p:nvPr/>
              </p:nvPicPr>
              <p:blipFill>
                <a:blip r:embed="rId481"/>
                <a:stretch>
                  <a:fillRect/>
                </a:stretch>
              </p:blipFill>
              <p:spPr>
                <a:xfrm>
                  <a:off x="6878520" y="2556240"/>
                  <a:ext cx="756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169" name="Entrada de lápiz 168">
                  <a:extLst>
                    <a:ext uri="{FF2B5EF4-FFF2-40B4-BE49-F238E27FC236}">
                      <a16:creationId xmlns:a16="http://schemas.microsoft.com/office/drawing/2014/main" id="{1782187A-DE5E-4A04-BC45-93A4564FBDFD}"/>
                    </a:ext>
                  </a:extLst>
                </p14:cNvPr>
                <p14:cNvContentPartPr/>
                <p14:nvPr/>
              </p14:nvContentPartPr>
              <p14:xfrm>
                <a:off x="7071120" y="2460120"/>
                <a:ext cx="275040" cy="125640"/>
              </p14:xfrm>
            </p:contentPart>
          </mc:Choice>
          <mc:Fallback>
            <p:pic>
              <p:nvPicPr>
                <p:cNvPr id="169" name="Entrada de lápiz 168">
                  <a:extLst>
                    <a:ext uri="{FF2B5EF4-FFF2-40B4-BE49-F238E27FC236}">
                      <a16:creationId xmlns:a16="http://schemas.microsoft.com/office/drawing/2014/main" id="{1782187A-DE5E-4A04-BC45-93A4564FBDFD}"/>
                    </a:ext>
                  </a:extLst>
                </p:cNvPr>
                <p:cNvPicPr/>
                <p:nvPr/>
              </p:nvPicPr>
              <p:blipFill>
                <a:blip r:embed="rId483"/>
                <a:stretch>
                  <a:fillRect/>
                </a:stretch>
              </p:blipFill>
              <p:spPr>
                <a:xfrm>
                  <a:off x="7062480" y="2451120"/>
                  <a:ext cx="2926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170" name="Entrada de lápiz 169">
                  <a:extLst>
                    <a:ext uri="{FF2B5EF4-FFF2-40B4-BE49-F238E27FC236}">
                      <a16:creationId xmlns:a16="http://schemas.microsoft.com/office/drawing/2014/main" id="{32A02B36-7D0D-4034-86BB-35D24ABD76C3}"/>
                    </a:ext>
                  </a:extLst>
                </p14:cNvPr>
                <p14:cNvContentPartPr/>
                <p14:nvPr/>
              </p14:nvContentPartPr>
              <p14:xfrm>
                <a:off x="7091640" y="2593680"/>
                <a:ext cx="366120" cy="79200"/>
              </p14:xfrm>
            </p:contentPart>
          </mc:Choice>
          <mc:Fallback>
            <p:pic>
              <p:nvPicPr>
                <p:cNvPr id="170" name="Entrada de lápiz 169">
                  <a:extLst>
                    <a:ext uri="{FF2B5EF4-FFF2-40B4-BE49-F238E27FC236}">
                      <a16:creationId xmlns:a16="http://schemas.microsoft.com/office/drawing/2014/main" id="{32A02B36-7D0D-4034-86BB-35D24ABD76C3}"/>
                    </a:ext>
                  </a:extLst>
                </p:cNvPr>
                <p:cNvPicPr/>
                <p:nvPr/>
              </p:nvPicPr>
              <p:blipFill>
                <a:blip r:embed="rId485"/>
                <a:stretch>
                  <a:fillRect/>
                </a:stretch>
              </p:blipFill>
              <p:spPr>
                <a:xfrm>
                  <a:off x="7083000" y="2584680"/>
                  <a:ext cx="3837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171" name="Entrada de lápiz 170">
                  <a:extLst>
                    <a:ext uri="{FF2B5EF4-FFF2-40B4-BE49-F238E27FC236}">
                      <a16:creationId xmlns:a16="http://schemas.microsoft.com/office/drawing/2014/main" id="{B9F5A8A5-406E-4E35-BC47-F47F5AFC553D}"/>
                    </a:ext>
                  </a:extLst>
                </p14:cNvPr>
                <p14:cNvContentPartPr/>
                <p14:nvPr/>
              </p14:nvContentPartPr>
              <p14:xfrm>
                <a:off x="7136640" y="2630400"/>
                <a:ext cx="324000" cy="272880"/>
              </p14:xfrm>
            </p:contentPart>
          </mc:Choice>
          <mc:Fallback>
            <p:pic>
              <p:nvPicPr>
                <p:cNvPr id="171" name="Entrada de lápiz 170">
                  <a:extLst>
                    <a:ext uri="{FF2B5EF4-FFF2-40B4-BE49-F238E27FC236}">
                      <a16:creationId xmlns:a16="http://schemas.microsoft.com/office/drawing/2014/main" id="{B9F5A8A5-406E-4E35-BC47-F47F5AFC553D}"/>
                    </a:ext>
                  </a:extLst>
                </p:cNvPr>
                <p:cNvPicPr/>
                <p:nvPr/>
              </p:nvPicPr>
              <p:blipFill>
                <a:blip r:embed="rId487"/>
                <a:stretch>
                  <a:fillRect/>
                </a:stretch>
              </p:blipFill>
              <p:spPr>
                <a:xfrm>
                  <a:off x="7128000" y="2621400"/>
                  <a:ext cx="34164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172" name="Entrada de lápiz 171">
                  <a:extLst>
                    <a:ext uri="{FF2B5EF4-FFF2-40B4-BE49-F238E27FC236}">
                      <a16:creationId xmlns:a16="http://schemas.microsoft.com/office/drawing/2014/main" id="{D34DD933-E7CF-477E-BDC5-781C590E4F84}"/>
                    </a:ext>
                  </a:extLst>
                </p14:cNvPr>
                <p14:cNvContentPartPr/>
                <p14:nvPr/>
              </p14:nvContentPartPr>
              <p14:xfrm>
                <a:off x="7483680" y="2334480"/>
                <a:ext cx="24840" cy="176040"/>
              </p14:xfrm>
            </p:contentPart>
          </mc:Choice>
          <mc:Fallback>
            <p:pic>
              <p:nvPicPr>
                <p:cNvPr id="172" name="Entrada de lápiz 171">
                  <a:extLst>
                    <a:ext uri="{FF2B5EF4-FFF2-40B4-BE49-F238E27FC236}">
                      <a16:creationId xmlns:a16="http://schemas.microsoft.com/office/drawing/2014/main" id="{D34DD933-E7CF-477E-BDC5-781C590E4F84}"/>
                    </a:ext>
                  </a:extLst>
                </p:cNvPr>
                <p:cNvPicPr/>
                <p:nvPr/>
              </p:nvPicPr>
              <p:blipFill>
                <a:blip r:embed="rId489"/>
                <a:stretch>
                  <a:fillRect/>
                </a:stretch>
              </p:blipFill>
              <p:spPr>
                <a:xfrm>
                  <a:off x="7475040" y="2325480"/>
                  <a:ext cx="424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173" name="Entrada de lápiz 172">
                  <a:extLst>
                    <a:ext uri="{FF2B5EF4-FFF2-40B4-BE49-F238E27FC236}">
                      <a16:creationId xmlns:a16="http://schemas.microsoft.com/office/drawing/2014/main" id="{9FADB554-98AE-4E7F-A2C9-3FCB27E4E914}"/>
                    </a:ext>
                  </a:extLst>
                </p14:cNvPr>
                <p14:cNvContentPartPr/>
                <p14:nvPr/>
              </p14:nvContentPartPr>
              <p14:xfrm>
                <a:off x="7462800" y="2261040"/>
                <a:ext cx="151920" cy="118080"/>
              </p14:xfrm>
            </p:contentPart>
          </mc:Choice>
          <mc:Fallback>
            <p:pic>
              <p:nvPicPr>
                <p:cNvPr id="173" name="Entrada de lápiz 172">
                  <a:extLst>
                    <a:ext uri="{FF2B5EF4-FFF2-40B4-BE49-F238E27FC236}">
                      <a16:creationId xmlns:a16="http://schemas.microsoft.com/office/drawing/2014/main" id="{9FADB554-98AE-4E7F-A2C9-3FCB27E4E914}"/>
                    </a:ext>
                  </a:extLst>
                </p:cNvPr>
                <p:cNvPicPr/>
                <p:nvPr/>
              </p:nvPicPr>
              <p:blipFill>
                <a:blip r:embed="rId491"/>
                <a:stretch>
                  <a:fillRect/>
                </a:stretch>
              </p:blipFill>
              <p:spPr>
                <a:xfrm>
                  <a:off x="7454160" y="2252400"/>
                  <a:ext cx="1695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174" name="Entrada de lápiz 173">
                  <a:extLst>
                    <a:ext uri="{FF2B5EF4-FFF2-40B4-BE49-F238E27FC236}">
                      <a16:creationId xmlns:a16="http://schemas.microsoft.com/office/drawing/2014/main" id="{C75D5247-A90F-4597-B8BD-56C5B36C05B3}"/>
                    </a:ext>
                  </a:extLst>
                </p14:cNvPr>
                <p14:cNvContentPartPr/>
                <p14:nvPr/>
              </p14:nvContentPartPr>
              <p14:xfrm>
                <a:off x="7630560" y="2406480"/>
                <a:ext cx="86400" cy="81720"/>
              </p14:xfrm>
            </p:contentPart>
          </mc:Choice>
          <mc:Fallback>
            <p:pic>
              <p:nvPicPr>
                <p:cNvPr id="174" name="Entrada de lápiz 173">
                  <a:extLst>
                    <a:ext uri="{FF2B5EF4-FFF2-40B4-BE49-F238E27FC236}">
                      <a16:creationId xmlns:a16="http://schemas.microsoft.com/office/drawing/2014/main" id="{C75D5247-A90F-4597-B8BD-56C5B36C05B3}"/>
                    </a:ext>
                  </a:extLst>
                </p:cNvPr>
                <p:cNvPicPr/>
                <p:nvPr/>
              </p:nvPicPr>
              <p:blipFill>
                <a:blip r:embed="rId493"/>
                <a:stretch>
                  <a:fillRect/>
                </a:stretch>
              </p:blipFill>
              <p:spPr>
                <a:xfrm>
                  <a:off x="7621560" y="2397840"/>
                  <a:ext cx="1040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175" name="Entrada de lápiz 174">
                  <a:extLst>
                    <a:ext uri="{FF2B5EF4-FFF2-40B4-BE49-F238E27FC236}">
                      <a16:creationId xmlns:a16="http://schemas.microsoft.com/office/drawing/2014/main" id="{39075D79-D87E-419D-BEA9-56A8F84BC83D}"/>
                    </a:ext>
                  </a:extLst>
                </p14:cNvPr>
                <p14:cNvContentPartPr/>
                <p14:nvPr/>
              </p14:nvContentPartPr>
              <p14:xfrm>
                <a:off x="7695720" y="2230800"/>
                <a:ext cx="155520" cy="358560"/>
              </p14:xfrm>
            </p:contentPart>
          </mc:Choice>
          <mc:Fallback>
            <p:pic>
              <p:nvPicPr>
                <p:cNvPr id="175" name="Entrada de lápiz 174">
                  <a:extLst>
                    <a:ext uri="{FF2B5EF4-FFF2-40B4-BE49-F238E27FC236}">
                      <a16:creationId xmlns:a16="http://schemas.microsoft.com/office/drawing/2014/main" id="{39075D79-D87E-419D-BEA9-56A8F84BC83D}"/>
                    </a:ext>
                  </a:extLst>
                </p:cNvPr>
                <p:cNvPicPr/>
                <p:nvPr/>
              </p:nvPicPr>
              <p:blipFill>
                <a:blip r:embed="rId495"/>
                <a:stretch>
                  <a:fillRect/>
                </a:stretch>
              </p:blipFill>
              <p:spPr>
                <a:xfrm>
                  <a:off x="7687080" y="2221800"/>
                  <a:ext cx="173160" cy="3762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176" name="Entrada de lápiz 175">
                  <a:extLst>
                    <a:ext uri="{FF2B5EF4-FFF2-40B4-BE49-F238E27FC236}">
                      <a16:creationId xmlns:a16="http://schemas.microsoft.com/office/drawing/2014/main" id="{518BDE08-8997-4426-9667-9F03A3F7B6D5}"/>
                    </a:ext>
                  </a:extLst>
                </p14:cNvPr>
                <p14:cNvContentPartPr/>
                <p14:nvPr/>
              </p14:nvContentPartPr>
              <p14:xfrm>
                <a:off x="7740000" y="2413680"/>
                <a:ext cx="143640" cy="32040"/>
              </p14:xfrm>
            </p:contentPart>
          </mc:Choice>
          <mc:Fallback>
            <p:pic>
              <p:nvPicPr>
                <p:cNvPr id="176" name="Entrada de lápiz 175">
                  <a:extLst>
                    <a:ext uri="{FF2B5EF4-FFF2-40B4-BE49-F238E27FC236}">
                      <a16:creationId xmlns:a16="http://schemas.microsoft.com/office/drawing/2014/main" id="{518BDE08-8997-4426-9667-9F03A3F7B6D5}"/>
                    </a:ext>
                  </a:extLst>
                </p:cNvPr>
                <p:cNvPicPr/>
                <p:nvPr/>
              </p:nvPicPr>
              <p:blipFill>
                <a:blip r:embed="rId497"/>
                <a:stretch>
                  <a:fillRect/>
                </a:stretch>
              </p:blipFill>
              <p:spPr>
                <a:xfrm>
                  <a:off x="7731000" y="2405040"/>
                  <a:ext cx="1612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177" name="Entrada de lápiz 176">
                  <a:extLst>
                    <a:ext uri="{FF2B5EF4-FFF2-40B4-BE49-F238E27FC236}">
                      <a16:creationId xmlns:a16="http://schemas.microsoft.com/office/drawing/2014/main" id="{3DBF010D-2F6A-4EBD-988B-1758BAC1905B}"/>
                    </a:ext>
                  </a:extLst>
                </p14:cNvPr>
                <p14:cNvContentPartPr/>
                <p14:nvPr/>
              </p14:nvContentPartPr>
              <p14:xfrm>
                <a:off x="7950960" y="2342760"/>
                <a:ext cx="248040" cy="167760"/>
              </p14:xfrm>
            </p:contentPart>
          </mc:Choice>
          <mc:Fallback>
            <p:pic>
              <p:nvPicPr>
                <p:cNvPr id="177" name="Entrada de lápiz 176">
                  <a:extLst>
                    <a:ext uri="{FF2B5EF4-FFF2-40B4-BE49-F238E27FC236}">
                      <a16:creationId xmlns:a16="http://schemas.microsoft.com/office/drawing/2014/main" id="{3DBF010D-2F6A-4EBD-988B-1758BAC1905B}"/>
                    </a:ext>
                  </a:extLst>
                </p:cNvPr>
                <p:cNvPicPr/>
                <p:nvPr/>
              </p:nvPicPr>
              <p:blipFill>
                <a:blip r:embed="rId499"/>
                <a:stretch>
                  <a:fillRect/>
                </a:stretch>
              </p:blipFill>
              <p:spPr>
                <a:xfrm>
                  <a:off x="7941960" y="2334120"/>
                  <a:ext cx="2656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178" name="Entrada de lápiz 177">
                  <a:extLst>
                    <a:ext uri="{FF2B5EF4-FFF2-40B4-BE49-F238E27FC236}">
                      <a16:creationId xmlns:a16="http://schemas.microsoft.com/office/drawing/2014/main" id="{5998823F-ADED-445B-AB72-A42277ADCCC9}"/>
                    </a:ext>
                  </a:extLst>
                </p14:cNvPr>
                <p14:cNvContentPartPr/>
                <p14:nvPr/>
              </p14:nvContentPartPr>
              <p14:xfrm>
                <a:off x="8264880" y="2395680"/>
                <a:ext cx="152280" cy="139320"/>
              </p14:xfrm>
            </p:contentPart>
          </mc:Choice>
          <mc:Fallback>
            <p:pic>
              <p:nvPicPr>
                <p:cNvPr id="178" name="Entrada de lápiz 177">
                  <a:extLst>
                    <a:ext uri="{FF2B5EF4-FFF2-40B4-BE49-F238E27FC236}">
                      <a16:creationId xmlns:a16="http://schemas.microsoft.com/office/drawing/2014/main" id="{5998823F-ADED-445B-AB72-A42277ADCCC9}"/>
                    </a:ext>
                  </a:extLst>
                </p:cNvPr>
                <p:cNvPicPr/>
                <p:nvPr/>
              </p:nvPicPr>
              <p:blipFill>
                <a:blip r:embed="rId501"/>
                <a:stretch>
                  <a:fillRect/>
                </a:stretch>
              </p:blipFill>
              <p:spPr>
                <a:xfrm>
                  <a:off x="8256240" y="2386680"/>
                  <a:ext cx="1699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151" name="Entrada de lápiz 150">
                  <a:extLst>
                    <a:ext uri="{FF2B5EF4-FFF2-40B4-BE49-F238E27FC236}">
                      <a16:creationId xmlns:a16="http://schemas.microsoft.com/office/drawing/2014/main" id="{B5894C5E-B3D6-4DD8-B4A0-CBEC66C4302A}"/>
                    </a:ext>
                  </a:extLst>
                </p14:cNvPr>
                <p14:cNvContentPartPr/>
                <p14:nvPr/>
              </p14:nvContentPartPr>
              <p14:xfrm>
                <a:off x="4779720" y="2570640"/>
                <a:ext cx="157680" cy="262800"/>
              </p14:xfrm>
            </p:contentPart>
          </mc:Choice>
          <mc:Fallback>
            <p:pic>
              <p:nvPicPr>
                <p:cNvPr id="151" name="Entrada de lápiz 150">
                  <a:extLst>
                    <a:ext uri="{FF2B5EF4-FFF2-40B4-BE49-F238E27FC236}">
                      <a16:creationId xmlns:a16="http://schemas.microsoft.com/office/drawing/2014/main" id="{B5894C5E-B3D6-4DD8-B4A0-CBEC66C4302A}"/>
                    </a:ext>
                  </a:extLst>
                </p:cNvPr>
                <p:cNvPicPr/>
                <p:nvPr/>
              </p:nvPicPr>
              <p:blipFill>
                <a:blip r:embed="rId503"/>
                <a:stretch>
                  <a:fillRect/>
                </a:stretch>
              </p:blipFill>
              <p:spPr>
                <a:xfrm>
                  <a:off x="4771080" y="2562000"/>
                  <a:ext cx="17532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152" name="Entrada de lápiz 151">
                  <a:extLst>
                    <a:ext uri="{FF2B5EF4-FFF2-40B4-BE49-F238E27FC236}">
                      <a16:creationId xmlns:a16="http://schemas.microsoft.com/office/drawing/2014/main" id="{1105E28D-34C9-4DAB-9B49-6DB045B2C4DB}"/>
                    </a:ext>
                  </a:extLst>
                </p14:cNvPr>
                <p14:cNvContentPartPr/>
                <p14:nvPr/>
              </p14:nvContentPartPr>
              <p14:xfrm>
                <a:off x="4898520" y="2531400"/>
                <a:ext cx="155880" cy="378360"/>
              </p14:xfrm>
            </p:contentPart>
          </mc:Choice>
          <mc:Fallback>
            <p:pic>
              <p:nvPicPr>
                <p:cNvPr id="152" name="Entrada de lápiz 151">
                  <a:extLst>
                    <a:ext uri="{FF2B5EF4-FFF2-40B4-BE49-F238E27FC236}">
                      <a16:creationId xmlns:a16="http://schemas.microsoft.com/office/drawing/2014/main" id="{1105E28D-34C9-4DAB-9B49-6DB045B2C4DB}"/>
                    </a:ext>
                  </a:extLst>
                </p:cNvPr>
                <p:cNvPicPr/>
                <p:nvPr/>
              </p:nvPicPr>
              <p:blipFill>
                <a:blip r:embed="rId505"/>
                <a:stretch>
                  <a:fillRect/>
                </a:stretch>
              </p:blipFill>
              <p:spPr>
                <a:xfrm>
                  <a:off x="4889880" y="2522400"/>
                  <a:ext cx="173520" cy="3960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180" name="Entrada de lápiz 179">
                  <a:extLst>
                    <a:ext uri="{FF2B5EF4-FFF2-40B4-BE49-F238E27FC236}">
                      <a16:creationId xmlns:a16="http://schemas.microsoft.com/office/drawing/2014/main" id="{BF728148-5995-4CEC-925C-223593A84BEC}"/>
                    </a:ext>
                  </a:extLst>
                </p14:cNvPr>
                <p14:cNvContentPartPr/>
                <p14:nvPr/>
              </p14:nvContentPartPr>
              <p14:xfrm>
                <a:off x="4830840" y="3059520"/>
                <a:ext cx="147600" cy="103320"/>
              </p14:xfrm>
            </p:contentPart>
          </mc:Choice>
          <mc:Fallback>
            <p:pic>
              <p:nvPicPr>
                <p:cNvPr id="180" name="Entrada de lápiz 179">
                  <a:extLst>
                    <a:ext uri="{FF2B5EF4-FFF2-40B4-BE49-F238E27FC236}">
                      <a16:creationId xmlns:a16="http://schemas.microsoft.com/office/drawing/2014/main" id="{BF728148-5995-4CEC-925C-223593A84BEC}"/>
                    </a:ext>
                  </a:extLst>
                </p:cNvPr>
                <p:cNvPicPr/>
                <p:nvPr/>
              </p:nvPicPr>
              <p:blipFill>
                <a:blip r:embed="rId507"/>
                <a:stretch>
                  <a:fillRect/>
                </a:stretch>
              </p:blipFill>
              <p:spPr>
                <a:xfrm>
                  <a:off x="4822200" y="3050520"/>
                  <a:ext cx="1652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181" name="Entrada de lápiz 180">
                  <a:extLst>
                    <a:ext uri="{FF2B5EF4-FFF2-40B4-BE49-F238E27FC236}">
                      <a16:creationId xmlns:a16="http://schemas.microsoft.com/office/drawing/2014/main" id="{091FFF86-21C0-488B-8AAC-C71DD5D89C5F}"/>
                    </a:ext>
                  </a:extLst>
                </p14:cNvPr>
                <p14:cNvContentPartPr/>
                <p14:nvPr/>
              </p14:nvContentPartPr>
              <p14:xfrm>
                <a:off x="4935600" y="3040440"/>
                <a:ext cx="36360" cy="323280"/>
              </p14:xfrm>
            </p:contentPart>
          </mc:Choice>
          <mc:Fallback>
            <p:pic>
              <p:nvPicPr>
                <p:cNvPr id="181" name="Entrada de lápiz 180">
                  <a:extLst>
                    <a:ext uri="{FF2B5EF4-FFF2-40B4-BE49-F238E27FC236}">
                      <a16:creationId xmlns:a16="http://schemas.microsoft.com/office/drawing/2014/main" id="{091FFF86-21C0-488B-8AAC-C71DD5D89C5F}"/>
                    </a:ext>
                  </a:extLst>
                </p:cNvPr>
                <p:cNvPicPr/>
                <p:nvPr/>
              </p:nvPicPr>
              <p:blipFill>
                <a:blip r:embed="rId509"/>
                <a:stretch>
                  <a:fillRect/>
                </a:stretch>
              </p:blipFill>
              <p:spPr>
                <a:xfrm>
                  <a:off x="4926960" y="3031440"/>
                  <a:ext cx="5400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182" name="Entrada de lápiz 181">
                  <a:extLst>
                    <a:ext uri="{FF2B5EF4-FFF2-40B4-BE49-F238E27FC236}">
                      <a16:creationId xmlns:a16="http://schemas.microsoft.com/office/drawing/2014/main" id="{A322BACA-E341-4992-BB56-54ABC052FE3C}"/>
                    </a:ext>
                  </a:extLst>
                </p14:cNvPr>
                <p14:cNvContentPartPr/>
                <p14:nvPr/>
              </p14:nvContentPartPr>
              <p14:xfrm>
                <a:off x="4933800" y="2945760"/>
                <a:ext cx="123480" cy="351720"/>
              </p14:xfrm>
            </p:contentPart>
          </mc:Choice>
          <mc:Fallback>
            <p:pic>
              <p:nvPicPr>
                <p:cNvPr id="182" name="Entrada de lápiz 181">
                  <a:extLst>
                    <a:ext uri="{FF2B5EF4-FFF2-40B4-BE49-F238E27FC236}">
                      <a16:creationId xmlns:a16="http://schemas.microsoft.com/office/drawing/2014/main" id="{A322BACA-E341-4992-BB56-54ABC052FE3C}"/>
                    </a:ext>
                  </a:extLst>
                </p:cNvPr>
                <p:cNvPicPr/>
                <p:nvPr/>
              </p:nvPicPr>
              <p:blipFill>
                <a:blip r:embed="rId511"/>
                <a:stretch>
                  <a:fillRect/>
                </a:stretch>
              </p:blipFill>
              <p:spPr>
                <a:xfrm>
                  <a:off x="4924800" y="2937120"/>
                  <a:ext cx="141120" cy="36936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154" name="Entrada de lápiz 153">
                  <a:extLst>
                    <a:ext uri="{FF2B5EF4-FFF2-40B4-BE49-F238E27FC236}">
                      <a16:creationId xmlns:a16="http://schemas.microsoft.com/office/drawing/2014/main" id="{D52F8B6D-0D3F-4047-A394-C4226AF151D0}"/>
                    </a:ext>
                  </a:extLst>
                </p14:cNvPr>
                <p14:cNvContentPartPr/>
                <p14:nvPr/>
              </p14:nvContentPartPr>
              <p14:xfrm>
                <a:off x="5343120" y="2572440"/>
                <a:ext cx="23760" cy="248040"/>
              </p14:xfrm>
            </p:contentPart>
          </mc:Choice>
          <mc:Fallback>
            <p:pic>
              <p:nvPicPr>
                <p:cNvPr id="154" name="Entrada de lápiz 153">
                  <a:extLst>
                    <a:ext uri="{FF2B5EF4-FFF2-40B4-BE49-F238E27FC236}">
                      <a16:creationId xmlns:a16="http://schemas.microsoft.com/office/drawing/2014/main" id="{D52F8B6D-0D3F-4047-A394-C4226AF151D0}"/>
                    </a:ext>
                  </a:extLst>
                </p:cNvPr>
                <p:cNvPicPr/>
                <p:nvPr/>
              </p:nvPicPr>
              <p:blipFill>
                <a:blip r:embed="rId513"/>
                <a:stretch>
                  <a:fillRect/>
                </a:stretch>
              </p:blipFill>
              <p:spPr>
                <a:xfrm>
                  <a:off x="5334480" y="2563800"/>
                  <a:ext cx="4140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155" name="Entrada de lápiz 154">
                  <a:extLst>
                    <a:ext uri="{FF2B5EF4-FFF2-40B4-BE49-F238E27FC236}">
                      <a16:creationId xmlns:a16="http://schemas.microsoft.com/office/drawing/2014/main" id="{737817B7-F84E-4264-84F6-FFD5A668E475}"/>
                    </a:ext>
                  </a:extLst>
                </p14:cNvPr>
                <p14:cNvContentPartPr/>
                <p14:nvPr/>
              </p14:nvContentPartPr>
              <p14:xfrm>
                <a:off x="5322960" y="2577480"/>
                <a:ext cx="154800" cy="16920"/>
              </p14:xfrm>
            </p:contentPart>
          </mc:Choice>
          <mc:Fallback>
            <p:pic>
              <p:nvPicPr>
                <p:cNvPr id="155" name="Entrada de lápiz 154">
                  <a:extLst>
                    <a:ext uri="{FF2B5EF4-FFF2-40B4-BE49-F238E27FC236}">
                      <a16:creationId xmlns:a16="http://schemas.microsoft.com/office/drawing/2014/main" id="{737817B7-F84E-4264-84F6-FFD5A668E475}"/>
                    </a:ext>
                  </a:extLst>
                </p:cNvPr>
                <p:cNvPicPr/>
                <p:nvPr/>
              </p:nvPicPr>
              <p:blipFill>
                <a:blip r:embed="rId515"/>
                <a:stretch>
                  <a:fillRect/>
                </a:stretch>
              </p:blipFill>
              <p:spPr>
                <a:xfrm>
                  <a:off x="5313960" y="2568840"/>
                  <a:ext cx="1724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156" name="Entrada de lápiz 155">
                  <a:extLst>
                    <a:ext uri="{FF2B5EF4-FFF2-40B4-BE49-F238E27FC236}">
                      <a16:creationId xmlns:a16="http://schemas.microsoft.com/office/drawing/2014/main" id="{4AFE0C73-98E1-404A-AFB9-48FC35E1179B}"/>
                    </a:ext>
                  </a:extLst>
                </p14:cNvPr>
                <p14:cNvContentPartPr/>
                <p14:nvPr/>
              </p14:nvContentPartPr>
              <p14:xfrm>
                <a:off x="5353920" y="2672160"/>
                <a:ext cx="112680" cy="10080"/>
              </p14:xfrm>
            </p:contentPart>
          </mc:Choice>
          <mc:Fallback>
            <p:pic>
              <p:nvPicPr>
                <p:cNvPr id="156" name="Entrada de lápiz 155">
                  <a:extLst>
                    <a:ext uri="{FF2B5EF4-FFF2-40B4-BE49-F238E27FC236}">
                      <a16:creationId xmlns:a16="http://schemas.microsoft.com/office/drawing/2014/main" id="{4AFE0C73-98E1-404A-AFB9-48FC35E1179B}"/>
                    </a:ext>
                  </a:extLst>
                </p:cNvPr>
                <p:cNvPicPr/>
                <p:nvPr/>
              </p:nvPicPr>
              <p:blipFill>
                <a:blip r:embed="rId517"/>
                <a:stretch>
                  <a:fillRect/>
                </a:stretch>
              </p:blipFill>
              <p:spPr>
                <a:xfrm>
                  <a:off x="5345280" y="2663160"/>
                  <a:ext cx="1303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157" name="Entrada de lápiz 156">
                  <a:extLst>
                    <a:ext uri="{FF2B5EF4-FFF2-40B4-BE49-F238E27FC236}">
                      <a16:creationId xmlns:a16="http://schemas.microsoft.com/office/drawing/2014/main" id="{F8E656B3-42E0-412D-8150-A6D328D4EBFE}"/>
                    </a:ext>
                  </a:extLst>
                </p14:cNvPr>
                <p14:cNvContentPartPr/>
                <p14:nvPr/>
              </p14:nvContentPartPr>
              <p14:xfrm>
                <a:off x="5353920" y="2788080"/>
                <a:ext cx="147600" cy="18720"/>
              </p14:xfrm>
            </p:contentPart>
          </mc:Choice>
          <mc:Fallback>
            <p:pic>
              <p:nvPicPr>
                <p:cNvPr id="157" name="Entrada de lápiz 156">
                  <a:extLst>
                    <a:ext uri="{FF2B5EF4-FFF2-40B4-BE49-F238E27FC236}">
                      <a16:creationId xmlns:a16="http://schemas.microsoft.com/office/drawing/2014/main" id="{F8E656B3-42E0-412D-8150-A6D328D4EBFE}"/>
                    </a:ext>
                  </a:extLst>
                </p:cNvPr>
                <p:cNvPicPr/>
                <p:nvPr/>
              </p:nvPicPr>
              <p:blipFill>
                <a:blip r:embed="rId519"/>
                <a:stretch>
                  <a:fillRect/>
                </a:stretch>
              </p:blipFill>
              <p:spPr>
                <a:xfrm>
                  <a:off x="5345280" y="2779080"/>
                  <a:ext cx="1652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184" name="Entrada de lápiz 183">
                  <a:extLst>
                    <a:ext uri="{FF2B5EF4-FFF2-40B4-BE49-F238E27FC236}">
                      <a16:creationId xmlns:a16="http://schemas.microsoft.com/office/drawing/2014/main" id="{6F6CBF80-F066-42AF-8980-91C939EAC382}"/>
                    </a:ext>
                  </a:extLst>
                </p14:cNvPr>
                <p14:cNvContentPartPr/>
                <p14:nvPr/>
              </p14:nvContentPartPr>
              <p14:xfrm>
                <a:off x="5325480" y="3033960"/>
                <a:ext cx="2880" cy="5760"/>
              </p14:xfrm>
            </p:contentPart>
          </mc:Choice>
          <mc:Fallback>
            <p:pic>
              <p:nvPicPr>
                <p:cNvPr id="184" name="Entrada de lápiz 183">
                  <a:extLst>
                    <a:ext uri="{FF2B5EF4-FFF2-40B4-BE49-F238E27FC236}">
                      <a16:creationId xmlns:a16="http://schemas.microsoft.com/office/drawing/2014/main" id="{6F6CBF80-F066-42AF-8980-91C939EAC382}"/>
                    </a:ext>
                  </a:extLst>
                </p:cNvPr>
                <p:cNvPicPr/>
                <p:nvPr/>
              </p:nvPicPr>
              <p:blipFill>
                <a:blip r:embed="rId521"/>
                <a:stretch>
                  <a:fillRect/>
                </a:stretch>
              </p:blipFill>
              <p:spPr>
                <a:xfrm>
                  <a:off x="5316840" y="3024960"/>
                  <a:ext cx="205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185" name="Entrada de lápiz 184">
                  <a:extLst>
                    <a:ext uri="{FF2B5EF4-FFF2-40B4-BE49-F238E27FC236}">
                      <a16:creationId xmlns:a16="http://schemas.microsoft.com/office/drawing/2014/main" id="{F1DC03B5-DADB-48C2-B78C-C810CE704FEB}"/>
                    </a:ext>
                  </a:extLst>
                </p14:cNvPr>
                <p14:cNvContentPartPr/>
                <p14:nvPr/>
              </p14:nvContentPartPr>
              <p14:xfrm>
                <a:off x="5298840" y="3014160"/>
                <a:ext cx="360" cy="360"/>
              </p14:xfrm>
            </p:contentPart>
          </mc:Choice>
          <mc:Fallback>
            <p:pic>
              <p:nvPicPr>
                <p:cNvPr id="185" name="Entrada de lápiz 184">
                  <a:extLst>
                    <a:ext uri="{FF2B5EF4-FFF2-40B4-BE49-F238E27FC236}">
                      <a16:creationId xmlns:a16="http://schemas.microsoft.com/office/drawing/2014/main" id="{F1DC03B5-DADB-48C2-B78C-C810CE704FEB}"/>
                    </a:ext>
                  </a:extLst>
                </p:cNvPr>
                <p:cNvPicPr/>
                <p:nvPr/>
              </p:nvPicPr>
              <p:blipFill>
                <a:blip r:embed="rId523"/>
                <a:stretch>
                  <a:fillRect/>
                </a:stretch>
              </p:blipFill>
              <p:spPr>
                <a:xfrm>
                  <a:off x="5290200" y="300516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186" name="Entrada de lápiz 185">
                  <a:extLst>
                    <a:ext uri="{FF2B5EF4-FFF2-40B4-BE49-F238E27FC236}">
                      <a16:creationId xmlns:a16="http://schemas.microsoft.com/office/drawing/2014/main" id="{A4074DDD-4FBA-49BF-AC36-4F98C1076215}"/>
                    </a:ext>
                  </a:extLst>
                </p14:cNvPr>
                <p14:cNvContentPartPr/>
                <p14:nvPr/>
              </p14:nvContentPartPr>
              <p14:xfrm>
                <a:off x="5294520" y="3010560"/>
                <a:ext cx="6120" cy="14040"/>
              </p14:xfrm>
            </p:contentPart>
          </mc:Choice>
          <mc:Fallback>
            <p:pic>
              <p:nvPicPr>
                <p:cNvPr id="186" name="Entrada de lápiz 185">
                  <a:extLst>
                    <a:ext uri="{FF2B5EF4-FFF2-40B4-BE49-F238E27FC236}">
                      <a16:creationId xmlns:a16="http://schemas.microsoft.com/office/drawing/2014/main" id="{A4074DDD-4FBA-49BF-AC36-4F98C1076215}"/>
                    </a:ext>
                  </a:extLst>
                </p:cNvPr>
                <p:cNvPicPr/>
                <p:nvPr/>
              </p:nvPicPr>
              <p:blipFill>
                <a:blip r:embed="rId525"/>
                <a:stretch>
                  <a:fillRect/>
                </a:stretch>
              </p:blipFill>
              <p:spPr>
                <a:xfrm>
                  <a:off x="5285880" y="3001560"/>
                  <a:ext cx="237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188" name="Entrada de lápiz 187">
                  <a:extLst>
                    <a:ext uri="{FF2B5EF4-FFF2-40B4-BE49-F238E27FC236}">
                      <a16:creationId xmlns:a16="http://schemas.microsoft.com/office/drawing/2014/main" id="{81E4BA77-AD86-4C5F-97AE-1A5BE2484A55}"/>
                    </a:ext>
                  </a:extLst>
                </p14:cNvPr>
                <p14:cNvContentPartPr/>
                <p14:nvPr/>
              </p14:nvContentPartPr>
              <p14:xfrm>
                <a:off x="5325840" y="2944680"/>
                <a:ext cx="240480" cy="131400"/>
              </p14:xfrm>
            </p:contentPart>
          </mc:Choice>
          <mc:Fallback>
            <p:pic>
              <p:nvPicPr>
                <p:cNvPr id="188" name="Entrada de lápiz 187">
                  <a:extLst>
                    <a:ext uri="{FF2B5EF4-FFF2-40B4-BE49-F238E27FC236}">
                      <a16:creationId xmlns:a16="http://schemas.microsoft.com/office/drawing/2014/main" id="{81E4BA77-AD86-4C5F-97AE-1A5BE2484A55}"/>
                    </a:ext>
                  </a:extLst>
                </p:cNvPr>
                <p:cNvPicPr/>
                <p:nvPr/>
              </p:nvPicPr>
              <p:blipFill>
                <a:blip r:embed="rId527"/>
                <a:stretch>
                  <a:fillRect/>
                </a:stretch>
              </p:blipFill>
              <p:spPr>
                <a:xfrm>
                  <a:off x="5316840" y="2935680"/>
                  <a:ext cx="2581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189" name="Entrada de lápiz 188">
                  <a:extLst>
                    <a:ext uri="{FF2B5EF4-FFF2-40B4-BE49-F238E27FC236}">
                      <a16:creationId xmlns:a16="http://schemas.microsoft.com/office/drawing/2014/main" id="{417CB7C1-3C46-47C2-BC81-B18BA07447AD}"/>
                    </a:ext>
                  </a:extLst>
                </p14:cNvPr>
                <p14:cNvContentPartPr/>
                <p14:nvPr/>
              </p14:nvContentPartPr>
              <p14:xfrm>
                <a:off x="5492160" y="2930280"/>
                <a:ext cx="7920" cy="191520"/>
              </p14:xfrm>
            </p:contentPart>
          </mc:Choice>
          <mc:Fallback>
            <p:pic>
              <p:nvPicPr>
                <p:cNvPr id="189" name="Entrada de lápiz 188">
                  <a:extLst>
                    <a:ext uri="{FF2B5EF4-FFF2-40B4-BE49-F238E27FC236}">
                      <a16:creationId xmlns:a16="http://schemas.microsoft.com/office/drawing/2014/main" id="{417CB7C1-3C46-47C2-BC81-B18BA07447AD}"/>
                    </a:ext>
                  </a:extLst>
                </p:cNvPr>
                <p:cNvPicPr/>
                <p:nvPr/>
              </p:nvPicPr>
              <p:blipFill>
                <a:blip r:embed="rId529"/>
                <a:stretch>
                  <a:fillRect/>
                </a:stretch>
              </p:blipFill>
              <p:spPr>
                <a:xfrm>
                  <a:off x="5483160" y="2921280"/>
                  <a:ext cx="255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195" name="Entrada de lápiz 194">
                  <a:extLst>
                    <a:ext uri="{FF2B5EF4-FFF2-40B4-BE49-F238E27FC236}">
                      <a16:creationId xmlns:a16="http://schemas.microsoft.com/office/drawing/2014/main" id="{41751DCA-2C55-4458-84A2-A8D182CF80DC}"/>
                    </a:ext>
                  </a:extLst>
                </p14:cNvPr>
                <p14:cNvContentPartPr/>
                <p14:nvPr/>
              </p14:nvContentPartPr>
              <p14:xfrm>
                <a:off x="6644160" y="2976360"/>
                <a:ext cx="40680" cy="232560"/>
              </p14:xfrm>
            </p:contentPart>
          </mc:Choice>
          <mc:Fallback>
            <p:pic>
              <p:nvPicPr>
                <p:cNvPr id="195" name="Entrada de lápiz 194">
                  <a:extLst>
                    <a:ext uri="{FF2B5EF4-FFF2-40B4-BE49-F238E27FC236}">
                      <a16:creationId xmlns:a16="http://schemas.microsoft.com/office/drawing/2014/main" id="{41751DCA-2C55-4458-84A2-A8D182CF80DC}"/>
                    </a:ext>
                  </a:extLst>
                </p:cNvPr>
                <p:cNvPicPr/>
                <p:nvPr/>
              </p:nvPicPr>
              <p:blipFill>
                <a:blip r:embed="rId531"/>
                <a:stretch>
                  <a:fillRect/>
                </a:stretch>
              </p:blipFill>
              <p:spPr>
                <a:xfrm>
                  <a:off x="6635160" y="2967360"/>
                  <a:ext cx="5832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196" name="Entrada de lápiz 195">
                  <a:extLst>
                    <a:ext uri="{FF2B5EF4-FFF2-40B4-BE49-F238E27FC236}">
                      <a16:creationId xmlns:a16="http://schemas.microsoft.com/office/drawing/2014/main" id="{788B8870-6D3F-47A2-BC3D-4CA2911E6FBD}"/>
                    </a:ext>
                  </a:extLst>
                </p14:cNvPr>
                <p14:cNvContentPartPr/>
                <p14:nvPr/>
              </p14:nvContentPartPr>
              <p14:xfrm>
                <a:off x="6635880" y="2963400"/>
                <a:ext cx="543600" cy="80640"/>
              </p14:xfrm>
            </p:contentPart>
          </mc:Choice>
          <mc:Fallback>
            <p:pic>
              <p:nvPicPr>
                <p:cNvPr id="196" name="Entrada de lápiz 195">
                  <a:extLst>
                    <a:ext uri="{FF2B5EF4-FFF2-40B4-BE49-F238E27FC236}">
                      <a16:creationId xmlns:a16="http://schemas.microsoft.com/office/drawing/2014/main" id="{788B8870-6D3F-47A2-BC3D-4CA2911E6FBD}"/>
                    </a:ext>
                  </a:extLst>
                </p:cNvPr>
                <p:cNvPicPr/>
                <p:nvPr/>
              </p:nvPicPr>
              <p:blipFill>
                <a:blip r:embed="rId533"/>
                <a:stretch>
                  <a:fillRect/>
                </a:stretch>
              </p:blipFill>
              <p:spPr>
                <a:xfrm>
                  <a:off x="6626880" y="2954760"/>
                  <a:ext cx="5612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197" name="Entrada de lápiz 196">
                  <a:extLst>
                    <a:ext uri="{FF2B5EF4-FFF2-40B4-BE49-F238E27FC236}">
                      <a16:creationId xmlns:a16="http://schemas.microsoft.com/office/drawing/2014/main" id="{C18AD7D6-FB3A-4118-AA8D-60C3A0738B87}"/>
                    </a:ext>
                  </a:extLst>
                </p14:cNvPr>
                <p14:cNvContentPartPr/>
                <p14:nvPr/>
              </p14:nvContentPartPr>
              <p14:xfrm>
                <a:off x="6708960" y="3161760"/>
                <a:ext cx="547560" cy="63000"/>
              </p14:xfrm>
            </p:contentPart>
          </mc:Choice>
          <mc:Fallback>
            <p:pic>
              <p:nvPicPr>
                <p:cNvPr id="197" name="Entrada de lápiz 196">
                  <a:extLst>
                    <a:ext uri="{FF2B5EF4-FFF2-40B4-BE49-F238E27FC236}">
                      <a16:creationId xmlns:a16="http://schemas.microsoft.com/office/drawing/2014/main" id="{C18AD7D6-FB3A-4118-AA8D-60C3A0738B87}"/>
                    </a:ext>
                  </a:extLst>
                </p:cNvPr>
                <p:cNvPicPr/>
                <p:nvPr/>
              </p:nvPicPr>
              <p:blipFill>
                <a:blip r:embed="rId535"/>
                <a:stretch>
                  <a:fillRect/>
                </a:stretch>
              </p:blipFill>
              <p:spPr>
                <a:xfrm>
                  <a:off x="6700320" y="3152760"/>
                  <a:ext cx="5652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198" name="Entrada de lápiz 197">
                  <a:extLst>
                    <a:ext uri="{FF2B5EF4-FFF2-40B4-BE49-F238E27FC236}">
                      <a16:creationId xmlns:a16="http://schemas.microsoft.com/office/drawing/2014/main" id="{1A95B773-2AA4-434C-8241-A0657D3BE6B2}"/>
                    </a:ext>
                  </a:extLst>
                </p14:cNvPr>
                <p14:cNvContentPartPr/>
                <p14:nvPr/>
              </p14:nvContentPartPr>
              <p14:xfrm>
                <a:off x="6984360" y="2986440"/>
                <a:ext cx="268200" cy="146520"/>
              </p14:xfrm>
            </p:contentPart>
          </mc:Choice>
          <mc:Fallback>
            <p:pic>
              <p:nvPicPr>
                <p:cNvPr id="198" name="Entrada de lápiz 197">
                  <a:extLst>
                    <a:ext uri="{FF2B5EF4-FFF2-40B4-BE49-F238E27FC236}">
                      <a16:creationId xmlns:a16="http://schemas.microsoft.com/office/drawing/2014/main" id="{1A95B773-2AA4-434C-8241-A0657D3BE6B2}"/>
                    </a:ext>
                  </a:extLst>
                </p:cNvPr>
                <p:cNvPicPr/>
                <p:nvPr/>
              </p:nvPicPr>
              <p:blipFill>
                <a:blip r:embed="rId537"/>
                <a:stretch>
                  <a:fillRect/>
                </a:stretch>
              </p:blipFill>
              <p:spPr>
                <a:xfrm>
                  <a:off x="6975360" y="2977800"/>
                  <a:ext cx="2858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199" name="Entrada de lápiz 198">
                  <a:extLst>
                    <a:ext uri="{FF2B5EF4-FFF2-40B4-BE49-F238E27FC236}">
                      <a16:creationId xmlns:a16="http://schemas.microsoft.com/office/drawing/2014/main" id="{FE54F97C-D194-436D-8824-26700D5CAF61}"/>
                    </a:ext>
                  </a:extLst>
                </p14:cNvPr>
                <p14:cNvContentPartPr/>
                <p14:nvPr/>
              </p14:nvContentPartPr>
              <p14:xfrm>
                <a:off x="6935400" y="3025680"/>
                <a:ext cx="10440" cy="6840"/>
              </p14:xfrm>
            </p:contentPart>
          </mc:Choice>
          <mc:Fallback>
            <p:pic>
              <p:nvPicPr>
                <p:cNvPr id="199" name="Entrada de lápiz 198">
                  <a:extLst>
                    <a:ext uri="{FF2B5EF4-FFF2-40B4-BE49-F238E27FC236}">
                      <a16:creationId xmlns:a16="http://schemas.microsoft.com/office/drawing/2014/main" id="{FE54F97C-D194-436D-8824-26700D5CAF61}"/>
                    </a:ext>
                  </a:extLst>
                </p:cNvPr>
                <p:cNvPicPr/>
                <p:nvPr/>
              </p:nvPicPr>
              <p:blipFill>
                <a:blip r:embed="rId539"/>
                <a:stretch>
                  <a:fillRect/>
                </a:stretch>
              </p:blipFill>
              <p:spPr>
                <a:xfrm>
                  <a:off x="6926760" y="3016680"/>
                  <a:ext cx="280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200" name="Entrada de lápiz 199">
                  <a:extLst>
                    <a:ext uri="{FF2B5EF4-FFF2-40B4-BE49-F238E27FC236}">
                      <a16:creationId xmlns:a16="http://schemas.microsoft.com/office/drawing/2014/main" id="{85429987-9F18-4E16-AF9B-C9ECDC7EA509}"/>
                    </a:ext>
                  </a:extLst>
                </p14:cNvPr>
                <p14:cNvContentPartPr/>
                <p14:nvPr/>
              </p14:nvContentPartPr>
              <p14:xfrm>
                <a:off x="6903360" y="3006960"/>
                <a:ext cx="183240" cy="86040"/>
              </p14:xfrm>
            </p:contentPart>
          </mc:Choice>
          <mc:Fallback>
            <p:pic>
              <p:nvPicPr>
                <p:cNvPr id="200" name="Entrada de lápiz 199">
                  <a:extLst>
                    <a:ext uri="{FF2B5EF4-FFF2-40B4-BE49-F238E27FC236}">
                      <a16:creationId xmlns:a16="http://schemas.microsoft.com/office/drawing/2014/main" id="{85429987-9F18-4E16-AF9B-C9ECDC7EA509}"/>
                    </a:ext>
                  </a:extLst>
                </p:cNvPr>
                <p:cNvPicPr/>
                <p:nvPr/>
              </p:nvPicPr>
              <p:blipFill>
                <a:blip r:embed="rId541"/>
                <a:stretch>
                  <a:fillRect/>
                </a:stretch>
              </p:blipFill>
              <p:spPr>
                <a:xfrm>
                  <a:off x="6894720" y="2998320"/>
                  <a:ext cx="2008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203" name="Entrada de lápiz 202">
                  <a:extLst>
                    <a:ext uri="{FF2B5EF4-FFF2-40B4-BE49-F238E27FC236}">
                      <a16:creationId xmlns:a16="http://schemas.microsoft.com/office/drawing/2014/main" id="{9B69A9C5-1AF6-40F7-9A3C-5B4E95ACE1EA}"/>
                    </a:ext>
                  </a:extLst>
                </p14:cNvPr>
                <p14:cNvContentPartPr/>
                <p14:nvPr/>
              </p14:nvContentPartPr>
              <p14:xfrm>
                <a:off x="7477920" y="2995440"/>
                <a:ext cx="623160" cy="234000"/>
              </p14:xfrm>
            </p:contentPart>
          </mc:Choice>
          <mc:Fallback>
            <p:pic>
              <p:nvPicPr>
                <p:cNvPr id="203" name="Entrada de lápiz 202">
                  <a:extLst>
                    <a:ext uri="{FF2B5EF4-FFF2-40B4-BE49-F238E27FC236}">
                      <a16:creationId xmlns:a16="http://schemas.microsoft.com/office/drawing/2014/main" id="{9B69A9C5-1AF6-40F7-9A3C-5B4E95ACE1EA}"/>
                    </a:ext>
                  </a:extLst>
                </p:cNvPr>
                <p:cNvPicPr/>
                <p:nvPr/>
              </p:nvPicPr>
              <p:blipFill>
                <a:blip r:embed="rId543"/>
                <a:stretch>
                  <a:fillRect/>
                </a:stretch>
              </p:blipFill>
              <p:spPr>
                <a:xfrm>
                  <a:off x="7469280" y="2986800"/>
                  <a:ext cx="64080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204" name="Entrada de lápiz 203">
                  <a:extLst>
                    <a:ext uri="{FF2B5EF4-FFF2-40B4-BE49-F238E27FC236}">
                      <a16:creationId xmlns:a16="http://schemas.microsoft.com/office/drawing/2014/main" id="{18A9A451-4112-44AE-B906-8D795DE97B09}"/>
                    </a:ext>
                  </a:extLst>
                </p14:cNvPr>
                <p14:cNvContentPartPr/>
                <p14:nvPr/>
              </p14:nvContentPartPr>
              <p14:xfrm>
                <a:off x="7510680" y="2970960"/>
                <a:ext cx="611280" cy="272520"/>
              </p14:xfrm>
            </p:contentPart>
          </mc:Choice>
          <mc:Fallback>
            <p:pic>
              <p:nvPicPr>
                <p:cNvPr id="204" name="Entrada de lápiz 203">
                  <a:extLst>
                    <a:ext uri="{FF2B5EF4-FFF2-40B4-BE49-F238E27FC236}">
                      <a16:creationId xmlns:a16="http://schemas.microsoft.com/office/drawing/2014/main" id="{18A9A451-4112-44AE-B906-8D795DE97B09}"/>
                    </a:ext>
                  </a:extLst>
                </p:cNvPr>
                <p:cNvPicPr/>
                <p:nvPr/>
              </p:nvPicPr>
              <p:blipFill>
                <a:blip r:embed="rId545"/>
                <a:stretch>
                  <a:fillRect/>
                </a:stretch>
              </p:blipFill>
              <p:spPr>
                <a:xfrm>
                  <a:off x="7501680" y="2961960"/>
                  <a:ext cx="62892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205" name="Entrada de lápiz 204">
                  <a:extLst>
                    <a:ext uri="{FF2B5EF4-FFF2-40B4-BE49-F238E27FC236}">
                      <a16:creationId xmlns:a16="http://schemas.microsoft.com/office/drawing/2014/main" id="{160B6A47-7F93-4304-A888-7B4B0182EB1C}"/>
                    </a:ext>
                  </a:extLst>
                </p14:cNvPr>
                <p14:cNvContentPartPr/>
                <p14:nvPr/>
              </p14:nvContentPartPr>
              <p14:xfrm>
                <a:off x="7561080" y="3073200"/>
                <a:ext cx="9360" cy="28800"/>
              </p14:xfrm>
            </p:contentPart>
          </mc:Choice>
          <mc:Fallback>
            <p:pic>
              <p:nvPicPr>
                <p:cNvPr id="205" name="Entrada de lápiz 204">
                  <a:extLst>
                    <a:ext uri="{FF2B5EF4-FFF2-40B4-BE49-F238E27FC236}">
                      <a16:creationId xmlns:a16="http://schemas.microsoft.com/office/drawing/2014/main" id="{160B6A47-7F93-4304-A888-7B4B0182EB1C}"/>
                    </a:ext>
                  </a:extLst>
                </p:cNvPr>
                <p:cNvPicPr/>
                <p:nvPr/>
              </p:nvPicPr>
              <p:blipFill>
                <a:blip r:embed="rId547"/>
                <a:stretch>
                  <a:fillRect/>
                </a:stretch>
              </p:blipFill>
              <p:spPr>
                <a:xfrm>
                  <a:off x="7552080" y="3064560"/>
                  <a:ext cx="270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206" name="Entrada de lápiz 205">
                  <a:extLst>
                    <a:ext uri="{FF2B5EF4-FFF2-40B4-BE49-F238E27FC236}">
                      <a16:creationId xmlns:a16="http://schemas.microsoft.com/office/drawing/2014/main" id="{90C76380-C67B-4EA6-9DA8-A7A4AC8725BB}"/>
                    </a:ext>
                  </a:extLst>
                </p14:cNvPr>
                <p14:cNvContentPartPr/>
                <p14:nvPr/>
              </p14:nvContentPartPr>
              <p14:xfrm>
                <a:off x="7561080" y="3042600"/>
                <a:ext cx="197280" cy="104760"/>
              </p14:xfrm>
            </p:contentPart>
          </mc:Choice>
          <mc:Fallback>
            <p:pic>
              <p:nvPicPr>
                <p:cNvPr id="206" name="Entrada de lápiz 205">
                  <a:extLst>
                    <a:ext uri="{FF2B5EF4-FFF2-40B4-BE49-F238E27FC236}">
                      <a16:creationId xmlns:a16="http://schemas.microsoft.com/office/drawing/2014/main" id="{90C76380-C67B-4EA6-9DA8-A7A4AC8725BB}"/>
                    </a:ext>
                  </a:extLst>
                </p:cNvPr>
                <p:cNvPicPr/>
                <p:nvPr/>
              </p:nvPicPr>
              <p:blipFill>
                <a:blip r:embed="rId549"/>
                <a:stretch>
                  <a:fillRect/>
                </a:stretch>
              </p:blipFill>
              <p:spPr>
                <a:xfrm>
                  <a:off x="7552080" y="3033960"/>
                  <a:ext cx="2149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191" name="Entrada de lápiz 190">
                  <a:extLst>
                    <a:ext uri="{FF2B5EF4-FFF2-40B4-BE49-F238E27FC236}">
                      <a16:creationId xmlns:a16="http://schemas.microsoft.com/office/drawing/2014/main" id="{8503C0B8-3804-487C-BC7B-8D2F7F03DA88}"/>
                    </a:ext>
                  </a:extLst>
                </p14:cNvPr>
                <p14:cNvContentPartPr/>
                <p14:nvPr/>
              </p14:nvContentPartPr>
              <p14:xfrm>
                <a:off x="5783400" y="3029640"/>
                <a:ext cx="637560" cy="255960"/>
              </p14:xfrm>
            </p:contentPart>
          </mc:Choice>
          <mc:Fallback>
            <p:pic>
              <p:nvPicPr>
                <p:cNvPr id="191" name="Entrada de lápiz 190">
                  <a:extLst>
                    <a:ext uri="{FF2B5EF4-FFF2-40B4-BE49-F238E27FC236}">
                      <a16:creationId xmlns:a16="http://schemas.microsoft.com/office/drawing/2014/main" id="{8503C0B8-3804-487C-BC7B-8D2F7F03DA88}"/>
                    </a:ext>
                  </a:extLst>
                </p:cNvPr>
                <p:cNvPicPr/>
                <p:nvPr/>
              </p:nvPicPr>
              <p:blipFill>
                <a:blip r:embed="rId551"/>
                <a:stretch>
                  <a:fillRect/>
                </a:stretch>
              </p:blipFill>
              <p:spPr>
                <a:xfrm>
                  <a:off x="5774760" y="3021000"/>
                  <a:ext cx="65520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192" name="Entrada de lápiz 191">
                  <a:extLst>
                    <a:ext uri="{FF2B5EF4-FFF2-40B4-BE49-F238E27FC236}">
                      <a16:creationId xmlns:a16="http://schemas.microsoft.com/office/drawing/2014/main" id="{8642D021-731D-421B-8E58-C6062C3A0F49}"/>
                    </a:ext>
                  </a:extLst>
                </p14:cNvPr>
                <p14:cNvContentPartPr/>
                <p14:nvPr/>
              </p14:nvContentPartPr>
              <p14:xfrm>
                <a:off x="5832360" y="2938200"/>
                <a:ext cx="578880" cy="337320"/>
              </p14:xfrm>
            </p:contentPart>
          </mc:Choice>
          <mc:Fallback>
            <p:pic>
              <p:nvPicPr>
                <p:cNvPr id="192" name="Entrada de lápiz 191">
                  <a:extLst>
                    <a:ext uri="{FF2B5EF4-FFF2-40B4-BE49-F238E27FC236}">
                      <a16:creationId xmlns:a16="http://schemas.microsoft.com/office/drawing/2014/main" id="{8642D021-731D-421B-8E58-C6062C3A0F49}"/>
                    </a:ext>
                  </a:extLst>
                </p:cNvPr>
                <p:cNvPicPr/>
                <p:nvPr/>
              </p:nvPicPr>
              <p:blipFill>
                <a:blip r:embed="rId553"/>
                <a:stretch>
                  <a:fillRect/>
                </a:stretch>
              </p:blipFill>
              <p:spPr>
                <a:xfrm>
                  <a:off x="5823360" y="2929200"/>
                  <a:ext cx="596520"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194" name="Entrada de lápiz 193">
                  <a:extLst>
                    <a:ext uri="{FF2B5EF4-FFF2-40B4-BE49-F238E27FC236}">
                      <a16:creationId xmlns:a16="http://schemas.microsoft.com/office/drawing/2014/main" id="{8C5CF6D8-F4FC-4FB6-BE05-B52C1133E575}"/>
                    </a:ext>
                  </a:extLst>
                </p14:cNvPr>
                <p14:cNvContentPartPr/>
                <p14:nvPr/>
              </p14:nvContentPartPr>
              <p14:xfrm>
                <a:off x="5921280" y="3021360"/>
                <a:ext cx="115560" cy="149760"/>
              </p14:xfrm>
            </p:contentPart>
          </mc:Choice>
          <mc:Fallback>
            <p:pic>
              <p:nvPicPr>
                <p:cNvPr id="194" name="Entrada de lápiz 193">
                  <a:extLst>
                    <a:ext uri="{FF2B5EF4-FFF2-40B4-BE49-F238E27FC236}">
                      <a16:creationId xmlns:a16="http://schemas.microsoft.com/office/drawing/2014/main" id="{8C5CF6D8-F4FC-4FB6-BE05-B52C1133E575}"/>
                    </a:ext>
                  </a:extLst>
                </p:cNvPr>
                <p:cNvPicPr/>
                <p:nvPr/>
              </p:nvPicPr>
              <p:blipFill>
                <a:blip r:embed="rId555"/>
                <a:stretch>
                  <a:fillRect/>
                </a:stretch>
              </p:blipFill>
              <p:spPr>
                <a:xfrm>
                  <a:off x="5912640" y="3012360"/>
                  <a:ext cx="1332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208" name="Entrada de lápiz 207">
                  <a:extLst>
                    <a:ext uri="{FF2B5EF4-FFF2-40B4-BE49-F238E27FC236}">
                      <a16:creationId xmlns:a16="http://schemas.microsoft.com/office/drawing/2014/main" id="{8D1C9B61-1A00-4601-A448-3B4A5B4EF925}"/>
                    </a:ext>
                  </a:extLst>
                </p14:cNvPr>
                <p14:cNvContentPartPr/>
                <p14:nvPr/>
              </p14:nvContentPartPr>
              <p14:xfrm>
                <a:off x="5812200" y="3429600"/>
                <a:ext cx="324360" cy="189360"/>
              </p14:xfrm>
            </p:contentPart>
          </mc:Choice>
          <mc:Fallback>
            <p:pic>
              <p:nvPicPr>
                <p:cNvPr id="208" name="Entrada de lápiz 207">
                  <a:extLst>
                    <a:ext uri="{FF2B5EF4-FFF2-40B4-BE49-F238E27FC236}">
                      <a16:creationId xmlns:a16="http://schemas.microsoft.com/office/drawing/2014/main" id="{8D1C9B61-1A00-4601-A448-3B4A5B4EF925}"/>
                    </a:ext>
                  </a:extLst>
                </p:cNvPr>
                <p:cNvPicPr/>
                <p:nvPr/>
              </p:nvPicPr>
              <p:blipFill>
                <a:blip r:embed="rId557"/>
                <a:stretch>
                  <a:fillRect/>
                </a:stretch>
              </p:blipFill>
              <p:spPr>
                <a:xfrm>
                  <a:off x="5803200" y="3420960"/>
                  <a:ext cx="3420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209" name="Entrada de lápiz 208">
                  <a:extLst>
                    <a:ext uri="{FF2B5EF4-FFF2-40B4-BE49-F238E27FC236}">
                      <a16:creationId xmlns:a16="http://schemas.microsoft.com/office/drawing/2014/main" id="{B1C3A870-9A4B-4F33-A9EC-7163A1CD5966}"/>
                    </a:ext>
                  </a:extLst>
                </p14:cNvPr>
                <p14:cNvContentPartPr/>
                <p14:nvPr/>
              </p14:nvContentPartPr>
              <p14:xfrm>
                <a:off x="5799600" y="3384240"/>
                <a:ext cx="573480" cy="198360"/>
              </p14:xfrm>
            </p:contentPart>
          </mc:Choice>
          <mc:Fallback>
            <p:pic>
              <p:nvPicPr>
                <p:cNvPr id="209" name="Entrada de lápiz 208">
                  <a:extLst>
                    <a:ext uri="{FF2B5EF4-FFF2-40B4-BE49-F238E27FC236}">
                      <a16:creationId xmlns:a16="http://schemas.microsoft.com/office/drawing/2014/main" id="{B1C3A870-9A4B-4F33-A9EC-7163A1CD5966}"/>
                    </a:ext>
                  </a:extLst>
                </p:cNvPr>
                <p:cNvPicPr/>
                <p:nvPr/>
              </p:nvPicPr>
              <p:blipFill>
                <a:blip r:embed="rId559"/>
                <a:stretch>
                  <a:fillRect/>
                </a:stretch>
              </p:blipFill>
              <p:spPr>
                <a:xfrm>
                  <a:off x="5790960" y="3375240"/>
                  <a:ext cx="5911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211" name="Entrada de lápiz 210">
                  <a:extLst>
                    <a:ext uri="{FF2B5EF4-FFF2-40B4-BE49-F238E27FC236}">
                      <a16:creationId xmlns:a16="http://schemas.microsoft.com/office/drawing/2014/main" id="{C884739C-9894-43B4-9D08-28C0ECC85B2A}"/>
                    </a:ext>
                  </a:extLst>
                </p14:cNvPr>
                <p14:cNvContentPartPr/>
                <p14:nvPr/>
              </p14:nvContentPartPr>
              <p14:xfrm>
                <a:off x="5967360" y="3437880"/>
                <a:ext cx="16560" cy="107280"/>
              </p14:xfrm>
            </p:contentPart>
          </mc:Choice>
          <mc:Fallback>
            <p:pic>
              <p:nvPicPr>
                <p:cNvPr id="211" name="Entrada de lápiz 210">
                  <a:extLst>
                    <a:ext uri="{FF2B5EF4-FFF2-40B4-BE49-F238E27FC236}">
                      <a16:creationId xmlns:a16="http://schemas.microsoft.com/office/drawing/2014/main" id="{C884739C-9894-43B4-9D08-28C0ECC85B2A}"/>
                    </a:ext>
                  </a:extLst>
                </p:cNvPr>
                <p:cNvPicPr/>
                <p:nvPr/>
              </p:nvPicPr>
              <p:blipFill>
                <a:blip r:embed="rId561"/>
                <a:stretch>
                  <a:fillRect/>
                </a:stretch>
              </p:blipFill>
              <p:spPr>
                <a:xfrm>
                  <a:off x="5958360" y="3428880"/>
                  <a:ext cx="342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212" name="Entrada de lápiz 211">
                  <a:extLst>
                    <a:ext uri="{FF2B5EF4-FFF2-40B4-BE49-F238E27FC236}">
                      <a16:creationId xmlns:a16="http://schemas.microsoft.com/office/drawing/2014/main" id="{C5B3843A-BFBC-4F64-80BF-5298021C1D1F}"/>
                    </a:ext>
                  </a:extLst>
                </p14:cNvPr>
                <p14:cNvContentPartPr/>
                <p14:nvPr/>
              </p14:nvContentPartPr>
              <p14:xfrm>
                <a:off x="5983560" y="3462000"/>
                <a:ext cx="106920" cy="23400"/>
              </p14:xfrm>
            </p:contentPart>
          </mc:Choice>
          <mc:Fallback>
            <p:pic>
              <p:nvPicPr>
                <p:cNvPr id="212" name="Entrada de lápiz 211">
                  <a:extLst>
                    <a:ext uri="{FF2B5EF4-FFF2-40B4-BE49-F238E27FC236}">
                      <a16:creationId xmlns:a16="http://schemas.microsoft.com/office/drawing/2014/main" id="{C5B3843A-BFBC-4F64-80BF-5298021C1D1F}"/>
                    </a:ext>
                  </a:extLst>
                </p:cNvPr>
                <p:cNvPicPr/>
                <p:nvPr/>
              </p:nvPicPr>
              <p:blipFill>
                <a:blip r:embed="rId563"/>
                <a:stretch>
                  <a:fillRect/>
                </a:stretch>
              </p:blipFill>
              <p:spPr>
                <a:xfrm>
                  <a:off x="5974560" y="3453000"/>
                  <a:ext cx="1245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213" name="Entrada de lápiz 212">
                  <a:extLst>
                    <a:ext uri="{FF2B5EF4-FFF2-40B4-BE49-F238E27FC236}">
                      <a16:creationId xmlns:a16="http://schemas.microsoft.com/office/drawing/2014/main" id="{7FB380BE-3F13-48F4-82E6-0EFDFB9B9B39}"/>
                    </a:ext>
                  </a:extLst>
                </p14:cNvPr>
                <p14:cNvContentPartPr/>
                <p14:nvPr/>
              </p14:nvContentPartPr>
              <p14:xfrm>
                <a:off x="6087240" y="3431400"/>
                <a:ext cx="90000" cy="91080"/>
              </p14:xfrm>
            </p:contentPart>
          </mc:Choice>
          <mc:Fallback>
            <p:pic>
              <p:nvPicPr>
                <p:cNvPr id="213" name="Entrada de lápiz 212">
                  <a:extLst>
                    <a:ext uri="{FF2B5EF4-FFF2-40B4-BE49-F238E27FC236}">
                      <a16:creationId xmlns:a16="http://schemas.microsoft.com/office/drawing/2014/main" id="{7FB380BE-3F13-48F4-82E6-0EFDFB9B9B39}"/>
                    </a:ext>
                  </a:extLst>
                </p:cNvPr>
                <p:cNvPicPr/>
                <p:nvPr/>
              </p:nvPicPr>
              <p:blipFill>
                <a:blip r:embed="rId565"/>
                <a:stretch>
                  <a:fillRect/>
                </a:stretch>
              </p:blipFill>
              <p:spPr>
                <a:xfrm>
                  <a:off x="6078600" y="3422760"/>
                  <a:ext cx="1076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215" name="Entrada de lápiz 214">
                  <a:extLst>
                    <a:ext uri="{FF2B5EF4-FFF2-40B4-BE49-F238E27FC236}">
                      <a16:creationId xmlns:a16="http://schemas.microsoft.com/office/drawing/2014/main" id="{C53C98AE-71C9-4A8F-88E9-0156C2321B12}"/>
                    </a:ext>
                  </a:extLst>
                </p14:cNvPr>
                <p14:cNvContentPartPr/>
                <p14:nvPr/>
              </p14:nvContentPartPr>
              <p14:xfrm>
                <a:off x="5506200" y="3182640"/>
                <a:ext cx="147960" cy="12600"/>
              </p14:xfrm>
            </p:contentPart>
          </mc:Choice>
          <mc:Fallback>
            <p:pic>
              <p:nvPicPr>
                <p:cNvPr id="215" name="Entrada de lápiz 214">
                  <a:extLst>
                    <a:ext uri="{FF2B5EF4-FFF2-40B4-BE49-F238E27FC236}">
                      <a16:creationId xmlns:a16="http://schemas.microsoft.com/office/drawing/2014/main" id="{C53C98AE-71C9-4A8F-88E9-0156C2321B12}"/>
                    </a:ext>
                  </a:extLst>
                </p:cNvPr>
                <p:cNvPicPr/>
                <p:nvPr/>
              </p:nvPicPr>
              <p:blipFill>
                <a:blip r:embed="rId567"/>
                <a:stretch>
                  <a:fillRect/>
                </a:stretch>
              </p:blipFill>
              <p:spPr>
                <a:xfrm>
                  <a:off x="5497560" y="3173640"/>
                  <a:ext cx="1656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216" name="Entrada de lápiz 215">
                  <a:extLst>
                    <a:ext uri="{FF2B5EF4-FFF2-40B4-BE49-F238E27FC236}">
                      <a16:creationId xmlns:a16="http://schemas.microsoft.com/office/drawing/2014/main" id="{509DD927-918A-41E0-9A9A-DD0518DCD86F}"/>
                    </a:ext>
                  </a:extLst>
                </p14:cNvPr>
                <p14:cNvContentPartPr/>
                <p14:nvPr/>
              </p14:nvContentPartPr>
              <p14:xfrm>
                <a:off x="5625000" y="3142320"/>
                <a:ext cx="90000" cy="43200"/>
              </p14:xfrm>
            </p:contentPart>
          </mc:Choice>
          <mc:Fallback>
            <p:pic>
              <p:nvPicPr>
                <p:cNvPr id="216" name="Entrada de lápiz 215">
                  <a:extLst>
                    <a:ext uri="{FF2B5EF4-FFF2-40B4-BE49-F238E27FC236}">
                      <a16:creationId xmlns:a16="http://schemas.microsoft.com/office/drawing/2014/main" id="{509DD927-918A-41E0-9A9A-DD0518DCD86F}"/>
                    </a:ext>
                  </a:extLst>
                </p:cNvPr>
                <p:cNvPicPr/>
                <p:nvPr/>
              </p:nvPicPr>
              <p:blipFill>
                <a:blip r:embed="rId569"/>
                <a:stretch>
                  <a:fillRect/>
                </a:stretch>
              </p:blipFill>
              <p:spPr>
                <a:xfrm>
                  <a:off x="5616000" y="3133320"/>
                  <a:ext cx="1076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218" name="Entrada de lápiz 217">
                  <a:extLst>
                    <a:ext uri="{FF2B5EF4-FFF2-40B4-BE49-F238E27FC236}">
                      <a16:creationId xmlns:a16="http://schemas.microsoft.com/office/drawing/2014/main" id="{D72F7FED-6C6D-4416-A5D5-74A33EACAB0F}"/>
                    </a:ext>
                  </a:extLst>
                </p14:cNvPr>
                <p14:cNvContentPartPr/>
                <p14:nvPr/>
              </p14:nvContentPartPr>
              <p14:xfrm>
                <a:off x="6444360" y="3129000"/>
                <a:ext cx="75240" cy="11520"/>
              </p14:xfrm>
            </p:contentPart>
          </mc:Choice>
          <mc:Fallback>
            <p:pic>
              <p:nvPicPr>
                <p:cNvPr id="218" name="Entrada de lápiz 217">
                  <a:extLst>
                    <a:ext uri="{FF2B5EF4-FFF2-40B4-BE49-F238E27FC236}">
                      <a16:creationId xmlns:a16="http://schemas.microsoft.com/office/drawing/2014/main" id="{D72F7FED-6C6D-4416-A5D5-74A33EACAB0F}"/>
                    </a:ext>
                  </a:extLst>
                </p:cNvPr>
                <p:cNvPicPr/>
                <p:nvPr/>
              </p:nvPicPr>
              <p:blipFill>
                <a:blip r:embed="rId571"/>
                <a:stretch>
                  <a:fillRect/>
                </a:stretch>
              </p:blipFill>
              <p:spPr>
                <a:xfrm>
                  <a:off x="6435360" y="3120360"/>
                  <a:ext cx="928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219" name="Entrada de lápiz 218">
                  <a:extLst>
                    <a:ext uri="{FF2B5EF4-FFF2-40B4-BE49-F238E27FC236}">
                      <a16:creationId xmlns:a16="http://schemas.microsoft.com/office/drawing/2014/main" id="{CF567690-2929-416E-9643-3E76C04E24AB}"/>
                    </a:ext>
                  </a:extLst>
                </p14:cNvPr>
                <p14:cNvContentPartPr/>
                <p14:nvPr/>
              </p14:nvContentPartPr>
              <p14:xfrm>
                <a:off x="6499440" y="3123600"/>
                <a:ext cx="17280" cy="5760"/>
              </p14:xfrm>
            </p:contentPart>
          </mc:Choice>
          <mc:Fallback>
            <p:pic>
              <p:nvPicPr>
                <p:cNvPr id="219" name="Entrada de lápiz 218">
                  <a:extLst>
                    <a:ext uri="{FF2B5EF4-FFF2-40B4-BE49-F238E27FC236}">
                      <a16:creationId xmlns:a16="http://schemas.microsoft.com/office/drawing/2014/main" id="{CF567690-2929-416E-9643-3E76C04E24AB}"/>
                    </a:ext>
                  </a:extLst>
                </p:cNvPr>
                <p:cNvPicPr/>
                <p:nvPr/>
              </p:nvPicPr>
              <p:blipFill>
                <a:blip r:embed="rId573"/>
                <a:stretch>
                  <a:fillRect/>
                </a:stretch>
              </p:blipFill>
              <p:spPr>
                <a:xfrm>
                  <a:off x="6490440" y="3114600"/>
                  <a:ext cx="349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220" name="Entrada de lápiz 219">
                  <a:extLst>
                    <a:ext uri="{FF2B5EF4-FFF2-40B4-BE49-F238E27FC236}">
                      <a16:creationId xmlns:a16="http://schemas.microsoft.com/office/drawing/2014/main" id="{FCB13585-18C8-4E4F-A7D5-99F697B121E7}"/>
                    </a:ext>
                  </a:extLst>
                </p14:cNvPr>
                <p14:cNvContentPartPr/>
                <p14:nvPr/>
              </p14:nvContentPartPr>
              <p14:xfrm>
                <a:off x="7285320" y="3064200"/>
                <a:ext cx="73080" cy="7560"/>
              </p14:xfrm>
            </p:contentPart>
          </mc:Choice>
          <mc:Fallback>
            <p:pic>
              <p:nvPicPr>
                <p:cNvPr id="220" name="Entrada de lápiz 219">
                  <a:extLst>
                    <a:ext uri="{FF2B5EF4-FFF2-40B4-BE49-F238E27FC236}">
                      <a16:creationId xmlns:a16="http://schemas.microsoft.com/office/drawing/2014/main" id="{FCB13585-18C8-4E4F-A7D5-99F697B121E7}"/>
                    </a:ext>
                  </a:extLst>
                </p:cNvPr>
                <p:cNvPicPr/>
                <p:nvPr/>
              </p:nvPicPr>
              <p:blipFill>
                <a:blip r:embed="rId575"/>
                <a:stretch>
                  <a:fillRect/>
                </a:stretch>
              </p:blipFill>
              <p:spPr>
                <a:xfrm>
                  <a:off x="7276320" y="3055200"/>
                  <a:ext cx="907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221" name="Entrada de lápiz 220">
                  <a:extLst>
                    <a:ext uri="{FF2B5EF4-FFF2-40B4-BE49-F238E27FC236}">
                      <a16:creationId xmlns:a16="http://schemas.microsoft.com/office/drawing/2014/main" id="{74EA43AB-789D-4DD5-B8A7-6E739EAF256D}"/>
                    </a:ext>
                  </a:extLst>
                </p14:cNvPr>
                <p14:cNvContentPartPr/>
                <p14:nvPr/>
              </p14:nvContentPartPr>
              <p14:xfrm>
                <a:off x="7357320" y="3045120"/>
                <a:ext cx="69120" cy="70560"/>
              </p14:xfrm>
            </p:contentPart>
          </mc:Choice>
          <mc:Fallback>
            <p:pic>
              <p:nvPicPr>
                <p:cNvPr id="221" name="Entrada de lápiz 220">
                  <a:extLst>
                    <a:ext uri="{FF2B5EF4-FFF2-40B4-BE49-F238E27FC236}">
                      <a16:creationId xmlns:a16="http://schemas.microsoft.com/office/drawing/2014/main" id="{74EA43AB-789D-4DD5-B8A7-6E739EAF256D}"/>
                    </a:ext>
                  </a:extLst>
                </p:cNvPr>
                <p:cNvPicPr/>
                <p:nvPr/>
              </p:nvPicPr>
              <p:blipFill>
                <a:blip r:embed="rId577"/>
                <a:stretch>
                  <a:fillRect/>
                </a:stretch>
              </p:blipFill>
              <p:spPr>
                <a:xfrm>
                  <a:off x="7348320" y="3036480"/>
                  <a:ext cx="86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223" name="Entrada de lápiz 222">
                  <a:extLst>
                    <a:ext uri="{FF2B5EF4-FFF2-40B4-BE49-F238E27FC236}">
                      <a16:creationId xmlns:a16="http://schemas.microsoft.com/office/drawing/2014/main" id="{F8FDF49E-C2EF-4737-81BF-D732442EDEDE}"/>
                    </a:ext>
                  </a:extLst>
                </p14:cNvPr>
                <p14:cNvContentPartPr/>
                <p14:nvPr/>
              </p14:nvContentPartPr>
              <p14:xfrm>
                <a:off x="5486040" y="3550560"/>
                <a:ext cx="187560" cy="28800"/>
              </p14:xfrm>
            </p:contentPart>
          </mc:Choice>
          <mc:Fallback>
            <p:pic>
              <p:nvPicPr>
                <p:cNvPr id="223" name="Entrada de lápiz 222">
                  <a:extLst>
                    <a:ext uri="{FF2B5EF4-FFF2-40B4-BE49-F238E27FC236}">
                      <a16:creationId xmlns:a16="http://schemas.microsoft.com/office/drawing/2014/main" id="{F8FDF49E-C2EF-4737-81BF-D732442EDEDE}"/>
                    </a:ext>
                  </a:extLst>
                </p:cNvPr>
                <p:cNvPicPr/>
                <p:nvPr/>
              </p:nvPicPr>
              <p:blipFill>
                <a:blip r:embed="rId579"/>
                <a:stretch>
                  <a:fillRect/>
                </a:stretch>
              </p:blipFill>
              <p:spPr>
                <a:xfrm>
                  <a:off x="5477040" y="3541560"/>
                  <a:ext cx="2052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224" name="Entrada de lápiz 223">
                  <a:extLst>
                    <a:ext uri="{FF2B5EF4-FFF2-40B4-BE49-F238E27FC236}">
                      <a16:creationId xmlns:a16="http://schemas.microsoft.com/office/drawing/2014/main" id="{F7284CB1-8A1A-413B-BF72-DBFEF16C4C24}"/>
                    </a:ext>
                  </a:extLst>
                </p14:cNvPr>
                <p14:cNvContentPartPr/>
                <p14:nvPr/>
              </p14:nvContentPartPr>
              <p14:xfrm>
                <a:off x="5680800" y="3491880"/>
                <a:ext cx="100080" cy="85320"/>
              </p14:xfrm>
            </p:contentPart>
          </mc:Choice>
          <mc:Fallback>
            <p:pic>
              <p:nvPicPr>
                <p:cNvPr id="224" name="Entrada de lápiz 223">
                  <a:extLst>
                    <a:ext uri="{FF2B5EF4-FFF2-40B4-BE49-F238E27FC236}">
                      <a16:creationId xmlns:a16="http://schemas.microsoft.com/office/drawing/2014/main" id="{F7284CB1-8A1A-413B-BF72-DBFEF16C4C24}"/>
                    </a:ext>
                  </a:extLst>
                </p:cNvPr>
                <p:cNvPicPr/>
                <p:nvPr/>
              </p:nvPicPr>
              <p:blipFill>
                <a:blip r:embed="rId581"/>
                <a:stretch>
                  <a:fillRect/>
                </a:stretch>
              </p:blipFill>
              <p:spPr>
                <a:xfrm>
                  <a:off x="5671800" y="3483240"/>
                  <a:ext cx="1177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228" name="Entrada de lápiz 227">
                  <a:extLst>
                    <a:ext uri="{FF2B5EF4-FFF2-40B4-BE49-F238E27FC236}">
                      <a16:creationId xmlns:a16="http://schemas.microsoft.com/office/drawing/2014/main" id="{988A9545-968D-4D7B-B610-D38B808B5A5E}"/>
                    </a:ext>
                  </a:extLst>
                </p14:cNvPr>
                <p14:cNvContentPartPr/>
                <p14:nvPr/>
              </p14:nvContentPartPr>
              <p14:xfrm>
                <a:off x="4795920" y="3972480"/>
                <a:ext cx="160200" cy="187200"/>
              </p14:xfrm>
            </p:contentPart>
          </mc:Choice>
          <mc:Fallback>
            <p:pic>
              <p:nvPicPr>
                <p:cNvPr id="228" name="Entrada de lápiz 227">
                  <a:extLst>
                    <a:ext uri="{FF2B5EF4-FFF2-40B4-BE49-F238E27FC236}">
                      <a16:creationId xmlns:a16="http://schemas.microsoft.com/office/drawing/2014/main" id="{988A9545-968D-4D7B-B610-D38B808B5A5E}"/>
                    </a:ext>
                  </a:extLst>
                </p:cNvPr>
                <p:cNvPicPr/>
                <p:nvPr/>
              </p:nvPicPr>
              <p:blipFill>
                <a:blip r:embed="rId583"/>
                <a:stretch>
                  <a:fillRect/>
                </a:stretch>
              </p:blipFill>
              <p:spPr>
                <a:xfrm>
                  <a:off x="4786920" y="3963480"/>
                  <a:ext cx="1778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229" name="Entrada de lápiz 228">
                  <a:extLst>
                    <a:ext uri="{FF2B5EF4-FFF2-40B4-BE49-F238E27FC236}">
                      <a16:creationId xmlns:a16="http://schemas.microsoft.com/office/drawing/2014/main" id="{6D1F1E5E-5240-4A7F-B9ED-84F0669799FD}"/>
                    </a:ext>
                  </a:extLst>
                </p14:cNvPr>
                <p14:cNvContentPartPr/>
                <p14:nvPr/>
              </p14:nvContentPartPr>
              <p14:xfrm>
                <a:off x="4889520" y="3746760"/>
                <a:ext cx="218880" cy="524520"/>
              </p14:xfrm>
            </p:contentPart>
          </mc:Choice>
          <mc:Fallback>
            <p:pic>
              <p:nvPicPr>
                <p:cNvPr id="229" name="Entrada de lápiz 228">
                  <a:extLst>
                    <a:ext uri="{FF2B5EF4-FFF2-40B4-BE49-F238E27FC236}">
                      <a16:creationId xmlns:a16="http://schemas.microsoft.com/office/drawing/2014/main" id="{6D1F1E5E-5240-4A7F-B9ED-84F0669799FD}"/>
                    </a:ext>
                  </a:extLst>
                </p:cNvPr>
                <p:cNvPicPr/>
                <p:nvPr/>
              </p:nvPicPr>
              <p:blipFill>
                <a:blip r:embed="rId585"/>
                <a:stretch>
                  <a:fillRect/>
                </a:stretch>
              </p:blipFill>
              <p:spPr>
                <a:xfrm>
                  <a:off x="4880880" y="3737760"/>
                  <a:ext cx="236520" cy="5421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231" name="Entrada de lápiz 230">
                  <a:extLst>
                    <a:ext uri="{FF2B5EF4-FFF2-40B4-BE49-F238E27FC236}">
                      <a16:creationId xmlns:a16="http://schemas.microsoft.com/office/drawing/2014/main" id="{E9F259D3-79C7-47B1-9452-0F1C1C34F612}"/>
                    </a:ext>
                  </a:extLst>
                </p14:cNvPr>
                <p14:cNvContentPartPr/>
                <p14:nvPr/>
              </p14:nvContentPartPr>
              <p14:xfrm>
                <a:off x="5360760" y="3996600"/>
                <a:ext cx="186120" cy="225360"/>
              </p14:xfrm>
            </p:contentPart>
          </mc:Choice>
          <mc:Fallback>
            <p:pic>
              <p:nvPicPr>
                <p:cNvPr id="231" name="Entrada de lápiz 230">
                  <a:extLst>
                    <a:ext uri="{FF2B5EF4-FFF2-40B4-BE49-F238E27FC236}">
                      <a16:creationId xmlns:a16="http://schemas.microsoft.com/office/drawing/2014/main" id="{E9F259D3-79C7-47B1-9452-0F1C1C34F612}"/>
                    </a:ext>
                  </a:extLst>
                </p:cNvPr>
                <p:cNvPicPr/>
                <p:nvPr/>
              </p:nvPicPr>
              <p:blipFill>
                <a:blip r:embed="rId587"/>
                <a:stretch>
                  <a:fillRect/>
                </a:stretch>
              </p:blipFill>
              <p:spPr>
                <a:xfrm>
                  <a:off x="5352120" y="3987600"/>
                  <a:ext cx="20376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232" name="Entrada de lápiz 231">
                  <a:extLst>
                    <a:ext uri="{FF2B5EF4-FFF2-40B4-BE49-F238E27FC236}">
                      <a16:creationId xmlns:a16="http://schemas.microsoft.com/office/drawing/2014/main" id="{413452FD-313C-4D12-B805-A53C9FD85B46}"/>
                    </a:ext>
                  </a:extLst>
                </p14:cNvPr>
                <p14:cNvContentPartPr/>
                <p14:nvPr/>
              </p14:nvContentPartPr>
              <p14:xfrm>
                <a:off x="5412240" y="4056360"/>
                <a:ext cx="78480" cy="117360"/>
              </p14:xfrm>
            </p:contentPart>
          </mc:Choice>
          <mc:Fallback>
            <p:pic>
              <p:nvPicPr>
                <p:cNvPr id="232" name="Entrada de lápiz 231">
                  <a:extLst>
                    <a:ext uri="{FF2B5EF4-FFF2-40B4-BE49-F238E27FC236}">
                      <a16:creationId xmlns:a16="http://schemas.microsoft.com/office/drawing/2014/main" id="{413452FD-313C-4D12-B805-A53C9FD85B46}"/>
                    </a:ext>
                  </a:extLst>
                </p:cNvPr>
                <p:cNvPicPr/>
                <p:nvPr/>
              </p:nvPicPr>
              <p:blipFill>
                <a:blip r:embed="rId589"/>
                <a:stretch>
                  <a:fillRect/>
                </a:stretch>
              </p:blipFill>
              <p:spPr>
                <a:xfrm>
                  <a:off x="5403600" y="4047720"/>
                  <a:ext cx="961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233" name="Entrada de lápiz 232">
                  <a:extLst>
                    <a:ext uri="{FF2B5EF4-FFF2-40B4-BE49-F238E27FC236}">
                      <a16:creationId xmlns:a16="http://schemas.microsoft.com/office/drawing/2014/main" id="{CD4296CE-43AB-4BF5-9B3B-01D91504F802}"/>
                    </a:ext>
                  </a:extLst>
                </p14:cNvPr>
                <p14:cNvContentPartPr/>
                <p14:nvPr/>
              </p14:nvContentPartPr>
              <p14:xfrm>
                <a:off x="5641920" y="4029360"/>
                <a:ext cx="114120" cy="156960"/>
              </p14:xfrm>
            </p:contentPart>
          </mc:Choice>
          <mc:Fallback>
            <p:pic>
              <p:nvPicPr>
                <p:cNvPr id="233" name="Entrada de lápiz 232">
                  <a:extLst>
                    <a:ext uri="{FF2B5EF4-FFF2-40B4-BE49-F238E27FC236}">
                      <a16:creationId xmlns:a16="http://schemas.microsoft.com/office/drawing/2014/main" id="{CD4296CE-43AB-4BF5-9B3B-01D91504F802}"/>
                    </a:ext>
                  </a:extLst>
                </p:cNvPr>
                <p:cNvPicPr/>
                <p:nvPr/>
              </p:nvPicPr>
              <p:blipFill>
                <a:blip r:embed="rId591"/>
                <a:stretch>
                  <a:fillRect/>
                </a:stretch>
              </p:blipFill>
              <p:spPr>
                <a:xfrm>
                  <a:off x="5633280" y="4020720"/>
                  <a:ext cx="1317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235" name="Entrada de lápiz 234">
                  <a:extLst>
                    <a:ext uri="{FF2B5EF4-FFF2-40B4-BE49-F238E27FC236}">
                      <a16:creationId xmlns:a16="http://schemas.microsoft.com/office/drawing/2014/main" id="{E91F42BB-0A9B-47F6-A041-1938FF17FE96}"/>
                    </a:ext>
                  </a:extLst>
                </p14:cNvPr>
                <p14:cNvContentPartPr/>
                <p14:nvPr/>
              </p14:nvContentPartPr>
              <p14:xfrm>
                <a:off x="5658480" y="4032240"/>
                <a:ext cx="117360" cy="118080"/>
              </p14:xfrm>
            </p:contentPart>
          </mc:Choice>
          <mc:Fallback>
            <p:pic>
              <p:nvPicPr>
                <p:cNvPr id="235" name="Entrada de lápiz 234">
                  <a:extLst>
                    <a:ext uri="{FF2B5EF4-FFF2-40B4-BE49-F238E27FC236}">
                      <a16:creationId xmlns:a16="http://schemas.microsoft.com/office/drawing/2014/main" id="{E91F42BB-0A9B-47F6-A041-1938FF17FE96}"/>
                    </a:ext>
                  </a:extLst>
                </p:cNvPr>
                <p:cNvPicPr/>
                <p:nvPr/>
              </p:nvPicPr>
              <p:blipFill>
                <a:blip r:embed="rId593"/>
                <a:stretch>
                  <a:fillRect/>
                </a:stretch>
              </p:blipFill>
              <p:spPr>
                <a:xfrm>
                  <a:off x="5649480" y="4023240"/>
                  <a:ext cx="1350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236" name="Entrada de lápiz 235">
                  <a:extLst>
                    <a:ext uri="{FF2B5EF4-FFF2-40B4-BE49-F238E27FC236}">
                      <a16:creationId xmlns:a16="http://schemas.microsoft.com/office/drawing/2014/main" id="{C6E259BD-4227-4100-928B-F495A01010F9}"/>
                    </a:ext>
                  </a:extLst>
                </p14:cNvPr>
                <p14:cNvContentPartPr/>
                <p14:nvPr/>
              </p14:nvContentPartPr>
              <p14:xfrm>
                <a:off x="5738760" y="4028640"/>
                <a:ext cx="157680" cy="131400"/>
              </p14:xfrm>
            </p:contentPart>
          </mc:Choice>
          <mc:Fallback>
            <p:pic>
              <p:nvPicPr>
                <p:cNvPr id="236" name="Entrada de lápiz 235">
                  <a:extLst>
                    <a:ext uri="{FF2B5EF4-FFF2-40B4-BE49-F238E27FC236}">
                      <a16:creationId xmlns:a16="http://schemas.microsoft.com/office/drawing/2014/main" id="{C6E259BD-4227-4100-928B-F495A01010F9}"/>
                    </a:ext>
                  </a:extLst>
                </p:cNvPr>
                <p:cNvPicPr/>
                <p:nvPr/>
              </p:nvPicPr>
              <p:blipFill>
                <a:blip r:embed="rId595"/>
                <a:stretch>
                  <a:fillRect/>
                </a:stretch>
              </p:blipFill>
              <p:spPr>
                <a:xfrm>
                  <a:off x="5730120" y="4019640"/>
                  <a:ext cx="1753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237" name="Entrada de lápiz 236">
                  <a:extLst>
                    <a:ext uri="{FF2B5EF4-FFF2-40B4-BE49-F238E27FC236}">
                      <a16:creationId xmlns:a16="http://schemas.microsoft.com/office/drawing/2014/main" id="{2F0F929E-DE56-4A3F-A168-749B7C8E9617}"/>
                    </a:ext>
                  </a:extLst>
                </p14:cNvPr>
                <p14:cNvContentPartPr/>
                <p14:nvPr/>
              </p14:nvContentPartPr>
              <p14:xfrm>
                <a:off x="5989680" y="4054200"/>
                <a:ext cx="128880" cy="141120"/>
              </p14:xfrm>
            </p:contentPart>
          </mc:Choice>
          <mc:Fallback>
            <p:pic>
              <p:nvPicPr>
                <p:cNvPr id="237" name="Entrada de lápiz 236">
                  <a:extLst>
                    <a:ext uri="{FF2B5EF4-FFF2-40B4-BE49-F238E27FC236}">
                      <a16:creationId xmlns:a16="http://schemas.microsoft.com/office/drawing/2014/main" id="{2F0F929E-DE56-4A3F-A168-749B7C8E9617}"/>
                    </a:ext>
                  </a:extLst>
                </p:cNvPr>
                <p:cNvPicPr/>
                <p:nvPr/>
              </p:nvPicPr>
              <p:blipFill>
                <a:blip r:embed="rId597"/>
                <a:stretch>
                  <a:fillRect/>
                </a:stretch>
              </p:blipFill>
              <p:spPr>
                <a:xfrm>
                  <a:off x="5981040" y="4045560"/>
                  <a:ext cx="1465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238" name="Entrada de lápiz 237">
                  <a:extLst>
                    <a:ext uri="{FF2B5EF4-FFF2-40B4-BE49-F238E27FC236}">
                      <a16:creationId xmlns:a16="http://schemas.microsoft.com/office/drawing/2014/main" id="{A7770281-138D-4A99-AEDB-D7F2C6757968}"/>
                    </a:ext>
                  </a:extLst>
                </p14:cNvPr>
                <p14:cNvContentPartPr/>
                <p14:nvPr/>
              </p14:nvContentPartPr>
              <p14:xfrm>
                <a:off x="6267240" y="3978960"/>
                <a:ext cx="21960" cy="234000"/>
              </p14:xfrm>
            </p:contentPart>
          </mc:Choice>
          <mc:Fallback>
            <p:pic>
              <p:nvPicPr>
                <p:cNvPr id="238" name="Entrada de lápiz 237">
                  <a:extLst>
                    <a:ext uri="{FF2B5EF4-FFF2-40B4-BE49-F238E27FC236}">
                      <a16:creationId xmlns:a16="http://schemas.microsoft.com/office/drawing/2014/main" id="{A7770281-138D-4A99-AEDB-D7F2C6757968}"/>
                    </a:ext>
                  </a:extLst>
                </p:cNvPr>
                <p:cNvPicPr/>
                <p:nvPr/>
              </p:nvPicPr>
              <p:blipFill>
                <a:blip r:embed="rId599"/>
                <a:stretch>
                  <a:fillRect/>
                </a:stretch>
              </p:blipFill>
              <p:spPr>
                <a:xfrm>
                  <a:off x="6258600" y="3969960"/>
                  <a:ext cx="3960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239" name="Entrada de lápiz 238">
                  <a:extLst>
                    <a:ext uri="{FF2B5EF4-FFF2-40B4-BE49-F238E27FC236}">
                      <a16:creationId xmlns:a16="http://schemas.microsoft.com/office/drawing/2014/main" id="{2896A50B-C3A5-400B-AAA4-7D5E65199390}"/>
                    </a:ext>
                  </a:extLst>
                </p14:cNvPr>
                <p14:cNvContentPartPr/>
                <p14:nvPr/>
              </p14:nvContentPartPr>
              <p14:xfrm>
                <a:off x="6239880" y="4088040"/>
                <a:ext cx="93960" cy="32040"/>
              </p14:xfrm>
            </p:contentPart>
          </mc:Choice>
          <mc:Fallback>
            <p:pic>
              <p:nvPicPr>
                <p:cNvPr id="239" name="Entrada de lápiz 238">
                  <a:extLst>
                    <a:ext uri="{FF2B5EF4-FFF2-40B4-BE49-F238E27FC236}">
                      <a16:creationId xmlns:a16="http://schemas.microsoft.com/office/drawing/2014/main" id="{2896A50B-C3A5-400B-AAA4-7D5E65199390}"/>
                    </a:ext>
                  </a:extLst>
                </p:cNvPr>
                <p:cNvPicPr/>
                <p:nvPr/>
              </p:nvPicPr>
              <p:blipFill>
                <a:blip r:embed="rId601"/>
                <a:stretch>
                  <a:fillRect/>
                </a:stretch>
              </p:blipFill>
              <p:spPr>
                <a:xfrm>
                  <a:off x="6231240" y="4079400"/>
                  <a:ext cx="1116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240" name="Entrada de lápiz 239">
                  <a:extLst>
                    <a:ext uri="{FF2B5EF4-FFF2-40B4-BE49-F238E27FC236}">
                      <a16:creationId xmlns:a16="http://schemas.microsoft.com/office/drawing/2014/main" id="{BED61867-4994-4F72-BACE-55269F1D3FFC}"/>
                    </a:ext>
                  </a:extLst>
                </p14:cNvPr>
                <p14:cNvContentPartPr/>
                <p14:nvPr/>
              </p14:nvContentPartPr>
              <p14:xfrm>
                <a:off x="6380280" y="4094880"/>
                <a:ext cx="219960" cy="92160"/>
              </p14:xfrm>
            </p:contentPart>
          </mc:Choice>
          <mc:Fallback>
            <p:pic>
              <p:nvPicPr>
                <p:cNvPr id="240" name="Entrada de lápiz 239">
                  <a:extLst>
                    <a:ext uri="{FF2B5EF4-FFF2-40B4-BE49-F238E27FC236}">
                      <a16:creationId xmlns:a16="http://schemas.microsoft.com/office/drawing/2014/main" id="{BED61867-4994-4F72-BACE-55269F1D3FFC}"/>
                    </a:ext>
                  </a:extLst>
                </p:cNvPr>
                <p:cNvPicPr/>
                <p:nvPr/>
              </p:nvPicPr>
              <p:blipFill>
                <a:blip r:embed="rId603"/>
                <a:stretch>
                  <a:fillRect/>
                </a:stretch>
              </p:blipFill>
              <p:spPr>
                <a:xfrm>
                  <a:off x="6371640" y="4086240"/>
                  <a:ext cx="2376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241" name="Entrada de lápiz 240">
                  <a:extLst>
                    <a:ext uri="{FF2B5EF4-FFF2-40B4-BE49-F238E27FC236}">
                      <a16:creationId xmlns:a16="http://schemas.microsoft.com/office/drawing/2014/main" id="{FDA064C2-2B21-4B10-B59B-0461805EC141}"/>
                    </a:ext>
                  </a:extLst>
                </p14:cNvPr>
                <p14:cNvContentPartPr/>
                <p14:nvPr/>
              </p14:nvContentPartPr>
              <p14:xfrm>
                <a:off x="6631560" y="4017120"/>
                <a:ext cx="12240" cy="72000"/>
              </p14:xfrm>
            </p:contentPart>
          </mc:Choice>
          <mc:Fallback>
            <p:pic>
              <p:nvPicPr>
                <p:cNvPr id="241" name="Entrada de lápiz 240">
                  <a:extLst>
                    <a:ext uri="{FF2B5EF4-FFF2-40B4-BE49-F238E27FC236}">
                      <a16:creationId xmlns:a16="http://schemas.microsoft.com/office/drawing/2014/main" id="{FDA064C2-2B21-4B10-B59B-0461805EC141}"/>
                    </a:ext>
                  </a:extLst>
                </p:cNvPr>
                <p:cNvPicPr/>
                <p:nvPr/>
              </p:nvPicPr>
              <p:blipFill>
                <a:blip r:embed="rId605"/>
                <a:stretch>
                  <a:fillRect/>
                </a:stretch>
              </p:blipFill>
              <p:spPr>
                <a:xfrm>
                  <a:off x="6622560" y="4008480"/>
                  <a:ext cx="298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242" name="Entrada de lápiz 241">
                  <a:extLst>
                    <a:ext uri="{FF2B5EF4-FFF2-40B4-BE49-F238E27FC236}">
                      <a16:creationId xmlns:a16="http://schemas.microsoft.com/office/drawing/2014/main" id="{694F969E-C91B-4A84-AA6D-EB0903FB57A8}"/>
                    </a:ext>
                  </a:extLst>
                </p14:cNvPr>
                <p14:cNvContentPartPr/>
                <p14:nvPr/>
              </p14:nvContentPartPr>
              <p14:xfrm>
                <a:off x="6654240" y="3882840"/>
                <a:ext cx="29520" cy="75600"/>
              </p14:xfrm>
            </p:contentPart>
          </mc:Choice>
          <mc:Fallback>
            <p:pic>
              <p:nvPicPr>
                <p:cNvPr id="242" name="Entrada de lápiz 241">
                  <a:extLst>
                    <a:ext uri="{FF2B5EF4-FFF2-40B4-BE49-F238E27FC236}">
                      <a16:creationId xmlns:a16="http://schemas.microsoft.com/office/drawing/2014/main" id="{694F969E-C91B-4A84-AA6D-EB0903FB57A8}"/>
                    </a:ext>
                  </a:extLst>
                </p:cNvPr>
                <p:cNvPicPr/>
                <p:nvPr/>
              </p:nvPicPr>
              <p:blipFill>
                <a:blip r:embed="rId607"/>
                <a:stretch>
                  <a:fillRect/>
                </a:stretch>
              </p:blipFill>
              <p:spPr>
                <a:xfrm>
                  <a:off x="6645600" y="3874200"/>
                  <a:ext cx="471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243" name="Entrada de lápiz 242">
                  <a:extLst>
                    <a:ext uri="{FF2B5EF4-FFF2-40B4-BE49-F238E27FC236}">
                      <a16:creationId xmlns:a16="http://schemas.microsoft.com/office/drawing/2014/main" id="{F4F1AE99-BF9B-4856-BC39-CBE2D1AAE004}"/>
                    </a:ext>
                  </a:extLst>
                </p14:cNvPr>
                <p14:cNvContentPartPr/>
                <p14:nvPr/>
              </p14:nvContentPartPr>
              <p14:xfrm>
                <a:off x="6719400" y="4000920"/>
                <a:ext cx="67320" cy="114840"/>
              </p14:xfrm>
            </p:contentPart>
          </mc:Choice>
          <mc:Fallback>
            <p:pic>
              <p:nvPicPr>
                <p:cNvPr id="243" name="Entrada de lápiz 242">
                  <a:extLst>
                    <a:ext uri="{FF2B5EF4-FFF2-40B4-BE49-F238E27FC236}">
                      <a16:creationId xmlns:a16="http://schemas.microsoft.com/office/drawing/2014/main" id="{F4F1AE99-BF9B-4856-BC39-CBE2D1AAE004}"/>
                    </a:ext>
                  </a:extLst>
                </p:cNvPr>
                <p:cNvPicPr/>
                <p:nvPr/>
              </p:nvPicPr>
              <p:blipFill>
                <a:blip r:embed="rId609"/>
                <a:stretch>
                  <a:fillRect/>
                </a:stretch>
              </p:blipFill>
              <p:spPr>
                <a:xfrm>
                  <a:off x="6710760" y="3992280"/>
                  <a:ext cx="849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244" name="Entrada de lápiz 243">
                  <a:extLst>
                    <a:ext uri="{FF2B5EF4-FFF2-40B4-BE49-F238E27FC236}">
                      <a16:creationId xmlns:a16="http://schemas.microsoft.com/office/drawing/2014/main" id="{8915969E-C5BB-47D0-9448-C8BA426FB351}"/>
                    </a:ext>
                  </a:extLst>
                </p14:cNvPr>
                <p14:cNvContentPartPr/>
                <p14:nvPr/>
              </p14:nvContentPartPr>
              <p14:xfrm>
                <a:off x="6843240" y="4013520"/>
                <a:ext cx="99000" cy="93240"/>
              </p14:xfrm>
            </p:contentPart>
          </mc:Choice>
          <mc:Fallback>
            <p:pic>
              <p:nvPicPr>
                <p:cNvPr id="244" name="Entrada de lápiz 243">
                  <a:extLst>
                    <a:ext uri="{FF2B5EF4-FFF2-40B4-BE49-F238E27FC236}">
                      <a16:creationId xmlns:a16="http://schemas.microsoft.com/office/drawing/2014/main" id="{8915969E-C5BB-47D0-9448-C8BA426FB351}"/>
                    </a:ext>
                  </a:extLst>
                </p:cNvPr>
                <p:cNvPicPr/>
                <p:nvPr/>
              </p:nvPicPr>
              <p:blipFill>
                <a:blip r:embed="rId611"/>
                <a:stretch>
                  <a:fillRect/>
                </a:stretch>
              </p:blipFill>
              <p:spPr>
                <a:xfrm>
                  <a:off x="6834240" y="4004520"/>
                  <a:ext cx="1166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246" name="Entrada de lápiz 245">
                  <a:extLst>
                    <a:ext uri="{FF2B5EF4-FFF2-40B4-BE49-F238E27FC236}">
                      <a16:creationId xmlns:a16="http://schemas.microsoft.com/office/drawing/2014/main" id="{64BBDD26-F314-41A8-8BC3-8A9059833DD3}"/>
                    </a:ext>
                  </a:extLst>
                </p14:cNvPr>
                <p14:cNvContentPartPr/>
                <p14:nvPr/>
              </p14:nvContentPartPr>
              <p14:xfrm>
                <a:off x="6969960" y="3956280"/>
                <a:ext cx="104040" cy="146880"/>
              </p14:xfrm>
            </p:contentPart>
          </mc:Choice>
          <mc:Fallback>
            <p:pic>
              <p:nvPicPr>
                <p:cNvPr id="246" name="Entrada de lápiz 245">
                  <a:extLst>
                    <a:ext uri="{FF2B5EF4-FFF2-40B4-BE49-F238E27FC236}">
                      <a16:creationId xmlns:a16="http://schemas.microsoft.com/office/drawing/2014/main" id="{64BBDD26-F314-41A8-8BC3-8A9059833DD3}"/>
                    </a:ext>
                  </a:extLst>
                </p:cNvPr>
                <p:cNvPicPr/>
                <p:nvPr/>
              </p:nvPicPr>
              <p:blipFill>
                <a:blip r:embed="rId613"/>
                <a:stretch>
                  <a:fillRect/>
                </a:stretch>
              </p:blipFill>
              <p:spPr>
                <a:xfrm>
                  <a:off x="6960960" y="3947280"/>
                  <a:ext cx="1216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247" name="Entrada de lápiz 246">
                  <a:extLst>
                    <a:ext uri="{FF2B5EF4-FFF2-40B4-BE49-F238E27FC236}">
                      <a16:creationId xmlns:a16="http://schemas.microsoft.com/office/drawing/2014/main" id="{4F626D49-7E0E-4186-B37A-F822FD338486}"/>
                    </a:ext>
                  </a:extLst>
                </p14:cNvPr>
                <p14:cNvContentPartPr/>
                <p14:nvPr/>
              </p14:nvContentPartPr>
              <p14:xfrm>
                <a:off x="6631560" y="3855480"/>
                <a:ext cx="89640" cy="97200"/>
              </p14:xfrm>
            </p:contentPart>
          </mc:Choice>
          <mc:Fallback>
            <p:pic>
              <p:nvPicPr>
                <p:cNvPr id="247" name="Entrada de lápiz 246">
                  <a:extLst>
                    <a:ext uri="{FF2B5EF4-FFF2-40B4-BE49-F238E27FC236}">
                      <a16:creationId xmlns:a16="http://schemas.microsoft.com/office/drawing/2014/main" id="{4F626D49-7E0E-4186-B37A-F822FD338486}"/>
                    </a:ext>
                  </a:extLst>
                </p:cNvPr>
                <p:cNvPicPr/>
                <p:nvPr/>
              </p:nvPicPr>
              <p:blipFill>
                <a:blip r:embed="rId615"/>
                <a:stretch>
                  <a:fillRect/>
                </a:stretch>
              </p:blipFill>
              <p:spPr>
                <a:xfrm>
                  <a:off x="6622920" y="3846480"/>
                  <a:ext cx="1072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249" name="Entrada de lápiz 248">
                  <a:extLst>
                    <a:ext uri="{FF2B5EF4-FFF2-40B4-BE49-F238E27FC236}">
                      <a16:creationId xmlns:a16="http://schemas.microsoft.com/office/drawing/2014/main" id="{ACF631DF-AFFF-4E14-98FF-DBE073C4F44F}"/>
                    </a:ext>
                  </a:extLst>
                </p14:cNvPr>
                <p14:cNvContentPartPr/>
                <p14:nvPr/>
              </p14:nvContentPartPr>
              <p14:xfrm>
                <a:off x="5497920" y="4395480"/>
                <a:ext cx="9000" cy="5040"/>
              </p14:xfrm>
            </p:contentPart>
          </mc:Choice>
          <mc:Fallback>
            <p:pic>
              <p:nvPicPr>
                <p:cNvPr id="249" name="Entrada de lápiz 248">
                  <a:extLst>
                    <a:ext uri="{FF2B5EF4-FFF2-40B4-BE49-F238E27FC236}">
                      <a16:creationId xmlns:a16="http://schemas.microsoft.com/office/drawing/2014/main" id="{ACF631DF-AFFF-4E14-98FF-DBE073C4F44F}"/>
                    </a:ext>
                  </a:extLst>
                </p:cNvPr>
                <p:cNvPicPr/>
                <p:nvPr/>
              </p:nvPicPr>
              <p:blipFill>
                <a:blip r:embed="rId617"/>
                <a:stretch>
                  <a:fillRect/>
                </a:stretch>
              </p:blipFill>
              <p:spPr>
                <a:xfrm>
                  <a:off x="5489280" y="4386840"/>
                  <a:ext cx="266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250" name="Entrada de lápiz 249">
                  <a:extLst>
                    <a:ext uri="{FF2B5EF4-FFF2-40B4-BE49-F238E27FC236}">
                      <a16:creationId xmlns:a16="http://schemas.microsoft.com/office/drawing/2014/main" id="{428D427A-A055-4284-A162-3A63662653D9}"/>
                    </a:ext>
                  </a:extLst>
                </p14:cNvPr>
                <p14:cNvContentPartPr/>
                <p14:nvPr/>
              </p14:nvContentPartPr>
              <p14:xfrm>
                <a:off x="7293600" y="4030440"/>
                <a:ext cx="132480" cy="77040"/>
              </p14:xfrm>
            </p:contentPart>
          </mc:Choice>
          <mc:Fallback>
            <p:pic>
              <p:nvPicPr>
                <p:cNvPr id="250" name="Entrada de lápiz 249">
                  <a:extLst>
                    <a:ext uri="{FF2B5EF4-FFF2-40B4-BE49-F238E27FC236}">
                      <a16:creationId xmlns:a16="http://schemas.microsoft.com/office/drawing/2014/main" id="{428D427A-A055-4284-A162-3A63662653D9}"/>
                    </a:ext>
                  </a:extLst>
                </p:cNvPr>
                <p:cNvPicPr/>
                <p:nvPr/>
              </p:nvPicPr>
              <p:blipFill>
                <a:blip r:embed="rId619"/>
                <a:stretch>
                  <a:fillRect/>
                </a:stretch>
              </p:blipFill>
              <p:spPr>
                <a:xfrm>
                  <a:off x="7284600" y="4021440"/>
                  <a:ext cx="1501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251" name="Entrada de lápiz 250">
                  <a:extLst>
                    <a:ext uri="{FF2B5EF4-FFF2-40B4-BE49-F238E27FC236}">
                      <a16:creationId xmlns:a16="http://schemas.microsoft.com/office/drawing/2014/main" id="{2F50FB90-0316-441B-84AC-E9B226F5F45A}"/>
                    </a:ext>
                  </a:extLst>
                </p14:cNvPr>
                <p14:cNvContentPartPr/>
                <p14:nvPr/>
              </p14:nvContentPartPr>
              <p14:xfrm>
                <a:off x="7437960" y="4035480"/>
                <a:ext cx="93240" cy="85680"/>
              </p14:xfrm>
            </p:contentPart>
          </mc:Choice>
          <mc:Fallback>
            <p:pic>
              <p:nvPicPr>
                <p:cNvPr id="251" name="Entrada de lápiz 250">
                  <a:extLst>
                    <a:ext uri="{FF2B5EF4-FFF2-40B4-BE49-F238E27FC236}">
                      <a16:creationId xmlns:a16="http://schemas.microsoft.com/office/drawing/2014/main" id="{2F50FB90-0316-441B-84AC-E9B226F5F45A}"/>
                    </a:ext>
                  </a:extLst>
                </p:cNvPr>
                <p:cNvPicPr/>
                <p:nvPr/>
              </p:nvPicPr>
              <p:blipFill>
                <a:blip r:embed="rId621"/>
                <a:stretch>
                  <a:fillRect/>
                </a:stretch>
              </p:blipFill>
              <p:spPr>
                <a:xfrm>
                  <a:off x="7428960" y="4026480"/>
                  <a:ext cx="1108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252" name="Entrada de lápiz 251">
                  <a:extLst>
                    <a:ext uri="{FF2B5EF4-FFF2-40B4-BE49-F238E27FC236}">
                      <a16:creationId xmlns:a16="http://schemas.microsoft.com/office/drawing/2014/main" id="{B615F86A-B369-4189-9DA7-6019A496A620}"/>
                    </a:ext>
                  </a:extLst>
                </p14:cNvPr>
                <p14:cNvContentPartPr/>
                <p14:nvPr/>
              </p14:nvContentPartPr>
              <p14:xfrm>
                <a:off x="7463880" y="4034760"/>
                <a:ext cx="59760" cy="65880"/>
              </p14:xfrm>
            </p:contentPart>
          </mc:Choice>
          <mc:Fallback>
            <p:pic>
              <p:nvPicPr>
                <p:cNvPr id="252" name="Entrada de lápiz 251">
                  <a:extLst>
                    <a:ext uri="{FF2B5EF4-FFF2-40B4-BE49-F238E27FC236}">
                      <a16:creationId xmlns:a16="http://schemas.microsoft.com/office/drawing/2014/main" id="{B615F86A-B369-4189-9DA7-6019A496A620}"/>
                    </a:ext>
                  </a:extLst>
                </p:cNvPr>
                <p:cNvPicPr/>
                <p:nvPr/>
              </p:nvPicPr>
              <p:blipFill>
                <a:blip r:embed="rId623"/>
                <a:stretch>
                  <a:fillRect/>
                </a:stretch>
              </p:blipFill>
              <p:spPr>
                <a:xfrm>
                  <a:off x="7454880" y="4025760"/>
                  <a:ext cx="774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253" name="Entrada de lápiz 252">
                  <a:extLst>
                    <a:ext uri="{FF2B5EF4-FFF2-40B4-BE49-F238E27FC236}">
                      <a16:creationId xmlns:a16="http://schemas.microsoft.com/office/drawing/2014/main" id="{EEFD293E-FDE6-413F-858F-C1C2365078DD}"/>
                    </a:ext>
                  </a:extLst>
                </p14:cNvPr>
                <p14:cNvContentPartPr/>
                <p14:nvPr/>
              </p14:nvContentPartPr>
              <p14:xfrm>
                <a:off x="7513920" y="3986880"/>
                <a:ext cx="71640" cy="192240"/>
              </p14:xfrm>
            </p:contentPart>
          </mc:Choice>
          <mc:Fallback>
            <p:pic>
              <p:nvPicPr>
                <p:cNvPr id="253" name="Entrada de lápiz 252">
                  <a:extLst>
                    <a:ext uri="{FF2B5EF4-FFF2-40B4-BE49-F238E27FC236}">
                      <a16:creationId xmlns:a16="http://schemas.microsoft.com/office/drawing/2014/main" id="{EEFD293E-FDE6-413F-858F-C1C2365078DD}"/>
                    </a:ext>
                  </a:extLst>
                </p:cNvPr>
                <p:cNvPicPr/>
                <p:nvPr/>
              </p:nvPicPr>
              <p:blipFill>
                <a:blip r:embed="rId625"/>
                <a:stretch>
                  <a:fillRect/>
                </a:stretch>
              </p:blipFill>
              <p:spPr>
                <a:xfrm>
                  <a:off x="7505280" y="3978240"/>
                  <a:ext cx="892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254" name="Entrada de lápiz 253">
                  <a:extLst>
                    <a:ext uri="{FF2B5EF4-FFF2-40B4-BE49-F238E27FC236}">
                      <a16:creationId xmlns:a16="http://schemas.microsoft.com/office/drawing/2014/main" id="{98907090-35D2-4A65-ADF4-8F7876565FDB}"/>
                    </a:ext>
                  </a:extLst>
                </p14:cNvPr>
                <p14:cNvContentPartPr/>
                <p14:nvPr/>
              </p14:nvContentPartPr>
              <p14:xfrm>
                <a:off x="7671240" y="3940440"/>
                <a:ext cx="90000" cy="182880"/>
              </p14:xfrm>
            </p:contentPart>
          </mc:Choice>
          <mc:Fallback>
            <p:pic>
              <p:nvPicPr>
                <p:cNvPr id="254" name="Entrada de lápiz 253">
                  <a:extLst>
                    <a:ext uri="{FF2B5EF4-FFF2-40B4-BE49-F238E27FC236}">
                      <a16:creationId xmlns:a16="http://schemas.microsoft.com/office/drawing/2014/main" id="{98907090-35D2-4A65-ADF4-8F7876565FDB}"/>
                    </a:ext>
                  </a:extLst>
                </p:cNvPr>
                <p:cNvPicPr/>
                <p:nvPr/>
              </p:nvPicPr>
              <p:blipFill>
                <a:blip r:embed="rId627"/>
                <a:stretch>
                  <a:fillRect/>
                </a:stretch>
              </p:blipFill>
              <p:spPr>
                <a:xfrm>
                  <a:off x="7662600" y="3931800"/>
                  <a:ext cx="1076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255" name="Entrada de lápiz 254">
                  <a:extLst>
                    <a:ext uri="{FF2B5EF4-FFF2-40B4-BE49-F238E27FC236}">
                      <a16:creationId xmlns:a16="http://schemas.microsoft.com/office/drawing/2014/main" id="{DC07BE2C-4061-410A-BA90-4D1D254DBBB4}"/>
                    </a:ext>
                  </a:extLst>
                </p14:cNvPr>
                <p14:cNvContentPartPr/>
                <p14:nvPr/>
              </p14:nvContentPartPr>
              <p14:xfrm>
                <a:off x="7777800" y="3972120"/>
                <a:ext cx="11160" cy="5400"/>
              </p14:xfrm>
            </p:contentPart>
          </mc:Choice>
          <mc:Fallback>
            <p:pic>
              <p:nvPicPr>
                <p:cNvPr id="255" name="Entrada de lápiz 254">
                  <a:extLst>
                    <a:ext uri="{FF2B5EF4-FFF2-40B4-BE49-F238E27FC236}">
                      <a16:creationId xmlns:a16="http://schemas.microsoft.com/office/drawing/2014/main" id="{DC07BE2C-4061-410A-BA90-4D1D254DBBB4}"/>
                    </a:ext>
                  </a:extLst>
                </p:cNvPr>
                <p:cNvPicPr/>
                <p:nvPr/>
              </p:nvPicPr>
              <p:blipFill>
                <a:blip r:embed="rId629"/>
                <a:stretch>
                  <a:fillRect/>
                </a:stretch>
              </p:blipFill>
              <p:spPr>
                <a:xfrm>
                  <a:off x="7769160" y="3963480"/>
                  <a:ext cx="288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256" name="Entrada de lápiz 255">
                  <a:extLst>
                    <a:ext uri="{FF2B5EF4-FFF2-40B4-BE49-F238E27FC236}">
                      <a16:creationId xmlns:a16="http://schemas.microsoft.com/office/drawing/2014/main" id="{4C434C72-791B-472E-B815-F04A6933CD62}"/>
                    </a:ext>
                  </a:extLst>
                </p14:cNvPr>
                <p14:cNvContentPartPr/>
                <p14:nvPr/>
              </p14:nvContentPartPr>
              <p14:xfrm>
                <a:off x="7839720" y="3930360"/>
                <a:ext cx="278280" cy="168480"/>
              </p14:xfrm>
            </p:contentPart>
          </mc:Choice>
          <mc:Fallback>
            <p:pic>
              <p:nvPicPr>
                <p:cNvPr id="256" name="Entrada de lápiz 255">
                  <a:extLst>
                    <a:ext uri="{FF2B5EF4-FFF2-40B4-BE49-F238E27FC236}">
                      <a16:creationId xmlns:a16="http://schemas.microsoft.com/office/drawing/2014/main" id="{4C434C72-791B-472E-B815-F04A6933CD62}"/>
                    </a:ext>
                  </a:extLst>
                </p:cNvPr>
                <p:cNvPicPr/>
                <p:nvPr/>
              </p:nvPicPr>
              <p:blipFill>
                <a:blip r:embed="rId631"/>
                <a:stretch>
                  <a:fillRect/>
                </a:stretch>
              </p:blipFill>
              <p:spPr>
                <a:xfrm>
                  <a:off x="7830720" y="3921720"/>
                  <a:ext cx="2959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260" name="Entrada de lápiz 259">
                  <a:extLst>
                    <a:ext uri="{FF2B5EF4-FFF2-40B4-BE49-F238E27FC236}">
                      <a16:creationId xmlns:a16="http://schemas.microsoft.com/office/drawing/2014/main" id="{455E354E-CEE1-4873-AF27-0E1341FC56D8}"/>
                    </a:ext>
                  </a:extLst>
                </p14:cNvPr>
                <p14:cNvContentPartPr/>
                <p14:nvPr/>
              </p14:nvContentPartPr>
              <p14:xfrm>
                <a:off x="5472000" y="4403400"/>
                <a:ext cx="138960" cy="225360"/>
              </p14:xfrm>
            </p:contentPart>
          </mc:Choice>
          <mc:Fallback>
            <p:pic>
              <p:nvPicPr>
                <p:cNvPr id="260" name="Entrada de lápiz 259">
                  <a:extLst>
                    <a:ext uri="{FF2B5EF4-FFF2-40B4-BE49-F238E27FC236}">
                      <a16:creationId xmlns:a16="http://schemas.microsoft.com/office/drawing/2014/main" id="{455E354E-CEE1-4873-AF27-0E1341FC56D8}"/>
                    </a:ext>
                  </a:extLst>
                </p:cNvPr>
                <p:cNvPicPr/>
                <p:nvPr/>
              </p:nvPicPr>
              <p:blipFill>
                <a:blip r:embed="rId633"/>
                <a:stretch>
                  <a:fillRect/>
                </a:stretch>
              </p:blipFill>
              <p:spPr>
                <a:xfrm>
                  <a:off x="5463000" y="4394760"/>
                  <a:ext cx="15660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261" name="Entrada de lápiz 260">
                  <a:extLst>
                    <a:ext uri="{FF2B5EF4-FFF2-40B4-BE49-F238E27FC236}">
                      <a16:creationId xmlns:a16="http://schemas.microsoft.com/office/drawing/2014/main" id="{5FB3C620-9A80-4088-95FC-A7353B07D970}"/>
                    </a:ext>
                  </a:extLst>
                </p14:cNvPr>
                <p14:cNvContentPartPr/>
                <p14:nvPr/>
              </p14:nvContentPartPr>
              <p14:xfrm>
                <a:off x="5736600" y="4475400"/>
                <a:ext cx="315000" cy="12240"/>
              </p14:xfrm>
            </p:contentPart>
          </mc:Choice>
          <mc:Fallback>
            <p:pic>
              <p:nvPicPr>
                <p:cNvPr id="261" name="Entrada de lápiz 260">
                  <a:extLst>
                    <a:ext uri="{FF2B5EF4-FFF2-40B4-BE49-F238E27FC236}">
                      <a16:creationId xmlns:a16="http://schemas.microsoft.com/office/drawing/2014/main" id="{5FB3C620-9A80-4088-95FC-A7353B07D970}"/>
                    </a:ext>
                  </a:extLst>
                </p:cNvPr>
                <p:cNvPicPr/>
                <p:nvPr/>
              </p:nvPicPr>
              <p:blipFill>
                <a:blip r:embed="rId635"/>
                <a:stretch>
                  <a:fillRect/>
                </a:stretch>
              </p:blipFill>
              <p:spPr>
                <a:xfrm>
                  <a:off x="5727960" y="4466760"/>
                  <a:ext cx="3326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262" name="Entrada de lápiz 261">
                  <a:extLst>
                    <a:ext uri="{FF2B5EF4-FFF2-40B4-BE49-F238E27FC236}">
                      <a16:creationId xmlns:a16="http://schemas.microsoft.com/office/drawing/2014/main" id="{444E38D5-7103-4382-9DEC-A9D30160AA8A}"/>
                    </a:ext>
                  </a:extLst>
                </p14:cNvPr>
                <p14:cNvContentPartPr/>
                <p14:nvPr/>
              </p14:nvContentPartPr>
              <p14:xfrm>
                <a:off x="6238440" y="4370280"/>
                <a:ext cx="13680" cy="127440"/>
              </p14:xfrm>
            </p:contentPart>
          </mc:Choice>
          <mc:Fallback>
            <p:pic>
              <p:nvPicPr>
                <p:cNvPr id="262" name="Entrada de lápiz 261">
                  <a:extLst>
                    <a:ext uri="{FF2B5EF4-FFF2-40B4-BE49-F238E27FC236}">
                      <a16:creationId xmlns:a16="http://schemas.microsoft.com/office/drawing/2014/main" id="{444E38D5-7103-4382-9DEC-A9D30160AA8A}"/>
                    </a:ext>
                  </a:extLst>
                </p:cNvPr>
                <p:cNvPicPr/>
                <p:nvPr/>
              </p:nvPicPr>
              <p:blipFill>
                <a:blip r:embed="rId637"/>
                <a:stretch>
                  <a:fillRect/>
                </a:stretch>
              </p:blipFill>
              <p:spPr>
                <a:xfrm>
                  <a:off x="6229440" y="4361280"/>
                  <a:ext cx="313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263" name="Entrada de lápiz 262">
                  <a:extLst>
                    <a:ext uri="{FF2B5EF4-FFF2-40B4-BE49-F238E27FC236}">
                      <a16:creationId xmlns:a16="http://schemas.microsoft.com/office/drawing/2014/main" id="{C7BB402E-4195-4DDD-A628-4763B5423723}"/>
                    </a:ext>
                  </a:extLst>
                </p14:cNvPr>
                <p14:cNvContentPartPr/>
                <p14:nvPr/>
              </p14:nvContentPartPr>
              <p14:xfrm>
                <a:off x="6195600" y="4340760"/>
                <a:ext cx="173880" cy="74880"/>
              </p14:xfrm>
            </p:contentPart>
          </mc:Choice>
          <mc:Fallback>
            <p:pic>
              <p:nvPicPr>
                <p:cNvPr id="263" name="Entrada de lápiz 262">
                  <a:extLst>
                    <a:ext uri="{FF2B5EF4-FFF2-40B4-BE49-F238E27FC236}">
                      <a16:creationId xmlns:a16="http://schemas.microsoft.com/office/drawing/2014/main" id="{C7BB402E-4195-4DDD-A628-4763B5423723}"/>
                    </a:ext>
                  </a:extLst>
                </p:cNvPr>
                <p:cNvPicPr/>
                <p:nvPr/>
              </p:nvPicPr>
              <p:blipFill>
                <a:blip r:embed="rId639"/>
                <a:stretch>
                  <a:fillRect/>
                </a:stretch>
              </p:blipFill>
              <p:spPr>
                <a:xfrm>
                  <a:off x="6186600" y="4331760"/>
                  <a:ext cx="1915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264" name="Entrada de lápiz 263">
                  <a:extLst>
                    <a:ext uri="{FF2B5EF4-FFF2-40B4-BE49-F238E27FC236}">
                      <a16:creationId xmlns:a16="http://schemas.microsoft.com/office/drawing/2014/main" id="{3160AA05-2069-4345-AFC5-E88156404C0D}"/>
                    </a:ext>
                  </a:extLst>
                </p14:cNvPr>
                <p14:cNvContentPartPr/>
                <p14:nvPr/>
              </p14:nvContentPartPr>
              <p14:xfrm>
                <a:off x="6106680" y="4361640"/>
                <a:ext cx="11520" cy="145800"/>
              </p14:xfrm>
            </p:contentPart>
          </mc:Choice>
          <mc:Fallback>
            <p:pic>
              <p:nvPicPr>
                <p:cNvPr id="264" name="Entrada de lápiz 263">
                  <a:extLst>
                    <a:ext uri="{FF2B5EF4-FFF2-40B4-BE49-F238E27FC236}">
                      <a16:creationId xmlns:a16="http://schemas.microsoft.com/office/drawing/2014/main" id="{3160AA05-2069-4345-AFC5-E88156404C0D}"/>
                    </a:ext>
                  </a:extLst>
                </p:cNvPr>
                <p:cNvPicPr/>
                <p:nvPr/>
              </p:nvPicPr>
              <p:blipFill>
                <a:blip r:embed="rId641"/>
                <a:stretch>
                  <a:fillRect/>
                </a:stretch>
              </p:blipFill>
              <p:spPr>
                <a:xfrm>
                  <a:off x="6098040" y="4352640"/>
                  <a:ext cx="291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265" name="Entrada de lápiz 264">
                  <a:extLst>
                    <a:ext uri="{FF2B5EF4-FFF2-40B4-BE49-F238E27FC236}">
                      <a16:creationId xmlns:a16="http://schemas.microsoft.com/office/drawing/2014/main" id="{A62ADC7F-ABF8-4795-9752-AF36B2AA5967}"/>
                    </a:ext>
                  </a:extLst>
                </p14:cNvPr>
                <p14:cNvContentPartPr/>
                <p14:nvPr/>
              </p14:nvContentPartPr>
              <p14:xfrm>
                <a:off x="6059880" y="4336800"/>
                <a:ext cx="163080" cy="38160"/>
              </p14:xfrm>
            </p:contentPart>
          </mc:Choice>
          <mc:Fallback>
            <p:pic>
              <p:nvPicPr>
                <p:cNvPr id="265" name="Entrada de lápiz 264">
                  <a:extLst>
                    <a:ext uri="{FF2B5EF4-FFF2-40B4-BE49-F238E27FC236}">
                      <a16:creationId xmlns:a16="http://schemas.microsoft.com/office/drawing/2014/main" id="{A62ADC7F-ABF8-4795-9752-AF36B2AA5967}"/>
                    </a:ext>
                  </a:extLst>
                </p:cNvPr>
                <p:cNvPicPr/>
                <p:nvPr/>
              </p:nvPicPr>
              <p:blipFill>
                <a:blip r:embed="rId643"/>
                <a:stretch>
                  <a:fillRect/>
                </a:stretch>
              </p:blipFill>
              <p:spPr>
                <a:xfrm>
                  <a:off x="6051240" y="4328160"/>
                  <a:ext cx="1807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266" name="Entrada de lápiz 265">
                  <a:extLst>
                    <a:ext uri="{FF2B5EF4-FFF2-40B4-BE49-F238E27FC236}">
                      <a16:creationId xmlns:a16="http://schemas.microsoft.com/office/drawing/2014/main" id="{C5C41E83-657E-4A31-A0A2-6E9FAF7EE515}"/>
                    </a:ext>
                  </a:extLst>
                </p14:cNvPr>
                <p14:cNvContentPartPr/>
                <p14:nvPr/>
              </p14:nvContentPartPr>
              <p14:xfrm>
                <a:off x="5762880" y="4542720"/>
                <a:ext cx="356040" cy="148320"/>
              </p14:xfrm>
            </p:contentPart>
          </mc:Choice>
          <mc:Fallback>
            <p:pic>
              <p:nvPicPr>
                <p:cNvPr id="266" name="Entrada de lápiz 265">
                  <a:extLst>
                    <a:ext uri="{FF2B5EF4-FFF2-40B4-BE49-F238E27FC236}">
                      <a16:creationId xmlns:a16="http://schemas.microsoft.com/office/drawing/2014/main" id="{C5C41E83-657E-4A31-A0A2-6E9FAF7EE515}"/>
                    </a:ext>
                  </a:extLst>
                </p:cNvPr>
                <p:cNvPicPr/>
                <p:nvPr/>
              </p:nvPicPr>
              <p:blipFill>
                <a:blip r:embed="rId645"/>
                <a:stretch>
                  <a:fillRect/>
                </a:stretch>
              </p:blipFill>
              <p:spPr>
                <a:xfrm>
                  <a:off x="5753880" y="4534080"/>
                  <a:ext cx="3736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267" name="Entrada de lápiz 266">
                  <a:extLst>
                    <a:ext uri="{FF2B5EF4-FFF2-40B4-BE49-F238E27FC236}">
                      <a16:creationId xmlns:a16="http://schemas.microsoft.com/office/drawing/2014/main" id="{BD998247-8796-4DCC-A1AF-012D882F2CF1}"/>
                    </a:ext>
                  </a:extLst>
                </p14:cNvPr>
                <p14:cNvContentPartPr/>
                <p14:nvPr/>
              </p14:nvContentPartPr>
              <p14:xfrm>
                <a:off x="6210720" y="4626600"/>
                <a:ext cx="12600" cy="120600"/>
              </p14:xfrm>
            </p:contentPart>
          </mc:Choice>
          <mc:Fallback>
            <p:pic>
              <p:nvPicPr>
                <p:cNvPr id="267" name="Entrada de lápiz 266">
                  <a:extLst>
                    <a:ext uri="{FF2B5EF4-FFF2-40B4-BE49-F238E27FC236}">
                      <a16:creationId xmlns:a16="http://schemas.microsoft.com/office/drawing/2014/main" id="{BD998247-8796-4DCC-A1AF-012D882F2CF1}"/>
                    </a:ext>
                  </a:extLst>
                </p:cNvPr>
                <p:cNvPicPr/>
                <p:nvPr/>
              </p:nvPicPr>
              <p:blipFill>
                <a:blip r:embed="rId647"/>
                <a:stretch>
                  <a:fillRect/>
                </a:stretch>
              </p:blipFill>
              <p:spPr>
                <a:xfrm>
                  <a:off x="6201720" y="4617960"/>
                  <a:ext cx="302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268" name="Entrada de lápiz 267">
                  <a:extLst>
                    <a:ext uri="{FF2B5EF4-FFF2-40B4-BE49-F238E27FC236}">
                      <a16:creationId xmlns:a16="http://schemas.microsoft.com/office/drawing/2014/main" id="{704F2525-A7DD-4BAF-82D1-7AB717D7C32E}"/>
                    </a:ext>
                  </a:extLst>
                </p14:cNvPr>
                <p14:cNvContentPartPr/>
                <p14:nvPr/>
              </p14:nvContentPartPr>
              <p14:xfrm>
                <a:off x="6149160" y="4569720"/>
                <a:ext cx="176400" cy="26640"/>
              </p14:xfrm>
            </p:contentPart>
          </mc:Choice>
          <mc:Fallback>
            <p:pic>
              <p:nvPicPr>
                <p:cNvPr id="268" name="Entrada de lápiz 267">
                  <a:extLst>
                    <a:ext uri="{FF2B5EF4-FFF2-40B4-BE49-F238E27FC236}">
                      <a16:creationId xmlns:a16="http://schemas.microsoft.com/office/drawing/2014/main" id="{704F2525-A7DD-4BAF-82D1-7AB717D7C32E}"/>
                    </a:ext>
                  </a:extLst>
                </p:cNvPr>
                <p:cNvPicPr/>
                <p:nvPr/>
              </p:nvPicPr>
              <p:blipFill>
                <a:blip r:embed="rId649"/>
                <a:stretch>
                  <a:fillRect/>
                </a:stretch>
              </p:blipFill>
              <p:spPr>
                <a:xfrm>
                  <a:off x="6140520" y="4560720"/>
                  <a:ext cx="1940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269" name="Entrada de lápiz 268">
                  <a:extLst>
                    <a:ext uri="{FF2B5EF4-FFF2-40B4-BE49-F238E27FC236}">
                      <a16:creationId xmlns:a16="http://schemas.microsoft.com/office/drawing/2014/main" id="{7FF5E6B8-A8D3-437E-A0DA-7A003259C17F}"/>
                    </a:ext>
                  </a:extLst>
                </p14:cNvPr>
                <p14:cNvContentPartPr/>
                <p14:nvPr/>
              </p14:nvContentPartPr>
              <p14:xfrm>
                <a:off x="6407280" y="4543440"/>
                <a:ext cx="107640" cy="170640"/>
              </p14:xfrm>
            </p:contentPart>
          </mc:Choice>
          <mc:Fallback>
            <p:pic>
              <p:nvPicPr>
                <p:cNvPr id="269" name="Entrada de lápiz 268">
                  <a:extLst>
                    <a:ext uri="{FF2B5EF4-FFF2-40B4-BE49-F238E27FC236}">
                      <a16:creationId xmlns:a16="http://schemas.microsoft.com/office/drawing/2014/main" id="{7FF5E6B8-A8D3-437E-A0DA-7A003259C17F}"/>
                    </a:ext>
                  </a:extLst>
                </p:cNvPr>
                <p:cNvPicPr/>
                <p:nvPr/>
              </p:nvPicPr>
              <p:blipFill>
                <a:blip r:embed="rId651"/>
                <a:stretch>
                  <a:fillRect/>
                </a:stretch>
              </p:blipFill>
              <p:spPr>
                <a:xfrm>
                  <a:off x="6398280" y="4534800"/>
                  <a:ext cx="1252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270" name="Entrada de lápiz 269">
                  <a:extLst>
                    <a:ext uri="{FF2B5EF4-FFF2-40B4-BE49-F238E27FC236}">
                      <a16:creationId xmlns:a16="http://schemas.microsoft.com/office/drawing/2014/main" id="{0956997C-03A5-4AF7-8CE3-AF1AACE14961}"/>
                    </a:ext>
                  </a:extLst>
                </p14:cNvPr>
                <p14:cNvContentPartPr/>
                <p14:nvPr/>
              </p14:nvContentPartPr>
              <p14:xfrm>
                <a:off x="6395400" y="4620480"/>
                <a:ext cx="125640" cy="13680"/>
              </p14:xfrm>
            </p:contentPart>
          </mc:Choice>
          <mc:Fallback>
            <p:pic>
              <p:nvPicPr>
                <p:cNvPr id="270" name="Entrada de lápiz 269">
                  <a:extLst>
                    <a:ext uri="{FF2B5EF4-FFF2-40B4-BE49-F238E27FC236}">
                      <a16:creationId xmlns:a16="http://schemas.microsoft.com/office/drawing/2014/main" id="{0956997C-03A5-4AF7-8CE3-AF1AACE14961}"/>
                    </a:ext>
                  </a:extLst>
                </p:cNvPr>
                <p:cNvPicPr/>
                <p:nvPr/>
              </p:nvPicPr>
              <p:blipFill>
                <a:blip r:embed="rId653"/>
                <a:stretch>
                  <a:fillRect/>
                </a:stretch>
              </p:blipFill>
              <p:spPr>
                <a:xfrm>
                  <a:off x="6386400" y="4611840"/>
                  <a:ext cx="1432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276" name="Entrada de lápiz 275">
                  <a:extLst>
                    <a:ext uri="{FF2B5EF4-FFF2-40B4-BE49-F238E27FC236}">
                      <a16:creationId xmlns:a16="http://schemas.microsoft.com/office/drawing/2014/main" id="{2EBC2532-7BF6-40D4-9081-B80241E199CC}"/>
                    </a:ext>
                  </a:extLst>
                </p14:cNvPr>
                <p14:cNvContentPartPr/>
                <p14:nvPr/>
              </p14:nvContentPartPr>
              <p14:xfrm>
                <a:off x="5444280" y="4852680"/>
                <a:ext cx="98640" cy="239760"/>
              </p14:xfrm>
            </p:contentPart>
          </mc:Choice>
          <mc:Fallback>
            <p:pic>
              <p:nvPicPr>
                <p:cNvPr id="276" name="Entrada de lápiz 275">
                  <a:extLst>
                    <a:ext uri="{FF2B5EF4-FFF2-40B4-BE49-F238E27FC236}">
                      <a16:creationId xmlns:a16="http://schemas.microsoft.com/office/drawing/2014/main" id="{2EBC2532-7BF6-40D4-9081-B80241E199CC}"/>
                    </a:ext>
                  </a:extLst>
                </p:cNvPr>
                <p:cNvPicPr/>
                <p:nvPr/>
              </p:nvPicPr>
              <p:blipFill>
                <a:blip r:embed="rId655"/>
                <a:stretch>
                  <a:fillRect/>
                </a:stretch>
              </p:blipFill>
              <p:spPr>
                <a:xfrm>
                  <a:off x="5435280" y="4843680"/>
                  <a:ext cx="11628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277" name="Entrada de lápiz 276">
                  <a:extLst>
                    <a:ext uri="{FF2B5EF4-FFF2-40B4-BE49-F238E27FC236}">
                      <a16:creationId xmlns:a16="http://schemas.microsoft.com/office/drawing/2014/main" id="{5198A1F3-A47C-411E-9173-070DC9680342}"/>
                    </a:ext>
                  </a:extLst>
                </p14:cNvPr>
                <p14:cNvContentPartPr/>
                <p14:nvPr/>
              </p14:nvContentPartPr>
              <p14:xfrm>
                <a:off x="5620320" y="4827120"/>
                <a:ext cx="143280" cy="203040"/>
              </p14:xfrm>
            </p:contentPart>
          </mc:Choice>
          <mc:Fallback>
            <p:pic>
              <p:nvPicPr>
                <p:cNvPr id="277" name="Entrada de lápiz 276">
                  <a:extLst>
                    <a:ext uri="{FF2B5EF4-FFF2-40B4-BE49-F238E27FC236}">
                      <a16:creationId xmlns:a16="http://schemas.microsoft.com/office/drawing/2014/main" id="{5198A1F3-A47C-411E-9173-070DC9680342}"/>
                    </a:ext>
                  </a:extLst>
                </p:cNvPr>
                <p:cNvPicPr/>
                <p:nvPr/>
              </p:nvPicPr>
              <p:blipFill>
                <a:blip r:embed="rId657"/>
                <a:stretch>
                  <a:fillRect/>
                </a:stretch>
              </p:blipFill>
              <p:spPr>
                <a:xfrm>
                  <a:off x="5611320" y="4818480"/>
                  <a:ext cx="1609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278" name="Entrada de lápiz 277">
                  <a:extLst>
                    <a:ext uri="{FF2B5EF4-FFF2-40B4-BE49-F238E27FC236}">
                      <a16:creationId xmlns:a16="http://schemas.microsoft.com/office/drawing/2014/main" id="{7FB56B05-5CA3-4C1D-8AAE-A0092FF3A38D}"/>
                    </a:ext>
                  </a:extLst>
                </p14:cNvPr>
                <p14:cNvContentPartPr/>
                <p14:nvPr/>
              </p14:nvContentPartPr>
              <p14:xfrm>
                <a:off x="5812200" y="4794360"/>
                <a:ext cx="60840" cy="215280"/>
              </p14:xfrm>
            </p:contentPart>
          </mc:Choice>
          <mc:Fallback>
            <p:pic>
              <p:nvPicPr>
                <p:cNvPr id="278" name="Entrada de lápiz 277">
                  <a:extLst>
                    <a:ext uri="{FF2B5EF4-FFF2-40B4-BE49-F238E27FC236}">
                      <a16:creationId xmlns:a16="http://schemas.microsoft.com/office/drawing/2014/main" id="{7FB56B05-5CA3-4C1D-8AAE-A0092FF3A38D}"/>
                    </a:ext>
                  </a:extLst>
                </p:cNvPr>
                <p:cNvPicPr/>
                <p:nvPr/>
              </p:nvPicPr>
              <p:blipFill>
                <a:blip r:embed="rId659"/>
                <a:stretch>
                  <a:fillRect/>
                </a:stretch>
              </p:blipFill>
              <p:spPr>
                <a:xfrm>
                  <a:off x="5803200" y="4785720"/>
                  <a:ext cx="784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279" name="Entrada de lápiz 278">
                  <a:extLst>
                    <a:ext uri="{FF2B5EF4-FFF2-40B4-BE49-F238E27FC236}">
                      <a16:creationId xmlns:a16="http://schemas.microsoft.com/office/drawing/2014/main" id="{CF73BB08-BCB8-4110-8247-FA9880C2FAEB}"/>
                    </a:ext>
                  </a:extLst>
                </p14:cNvPr>
                <p14:cNvContentPartPr/>
                <p14:nvPr/>
              </p14:nvContentPartPr>
              <p14:xfrm>
                <a:off x="6040440" y="4833600"/>
                <a:ext cx="431640" cy="142920"/>
              </p14:xfrm>
            </p:contentPart>
          </mc:Choice>
          <mc:Fallback>
            <p:pic>
              <p:nvPicPr>
                <p:cNvPr id="279" name="Entrada de lápiz 278">
                  <a:extLst>
                    <a:ext uri="{FF2B5EF4-FFF2-40B4-BE49-F238E27FC236}">
                      <a16:creationId xmlns:a16="http://schemas.microsoft.com/office/drawing/2014/main" id="{CF73BB08-BCB8-4110-8247-FA9880C2FAEB}"/>
                    </a:ext>
                  </a:extLst>
                </p:cNvPr>
                <p:cNvPicPr/>
                <p:nvPr/>
              </p:nvPicPr>
              <p:blipFill>
                <a:blip r:embed="rId661"/>
                <a:stretch>
                  <a:fillRect/>
                </a:stretch>
              </p:blipFill>
              <p:spPr>
                <a:xfrm>
                  <a:off x="6031800" y="4824600"/>
                  <a:ext cx="4492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280" name="Entrada de lápiz 279">
                  <a:extLst>
                    <a:ext uri="{FF2B5EF4-FFF2-40B4-BE49-F238E27FC236}">
                      <a16:creationId xmlns:a16="http://schemas.microsoft.com/office/drawing/2014/main" id="{F794D3E3-9A47-4446-A4D2-826A7A41C69B}"/>
                    </a:ext>
                  </a:extLst>
                </p14:cNvPr>
                <p14:cNvContentPartPr/>
                <p14:nvPr/>
              </p14:nvContentPartPr>
              <p14:xfrm>
                <a:off x="6534000" y="4772400"/>
                <a:ext cx="11880" cy="15480"/>
              </p14:xfrm>
            </p:contentPart>
          </mc:Choice>
          <mc:Fallback>
            <p:pic>
              <p:nvPicPr>
                <p:cNvPr id="280" name="Entrada de lápiz 279">
                  <a:extLst>
                    <a:ext uri="{FF2B5EF4-FFF2-40B4-BE49-F238E27FC236}">
                      <a16:creationId xmlns:a16="http://schemas.microsoft.com/office/drawing/2014/main" id="{F794D3E3-9A47-4446-A4D2-826A7A41C69B}"/>
                    </a:ext>
                  </a:extLst>
                </p:cNvPr>
                <p:cNvPicPr/>
                <p:nvPr/>
              </p:nvPicPr>
              <p:blipFill>
                <a:blip r:embed="rId663"/>
                <a:stretch>
                  <a:fillRect/>
                </a:stretch>
              </p:blipFill>
              <p:spPr>
                <a:xfrm>
                  <a:off x="6525000" y="4763760"/>
                  <a:ext cx="295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281" name="Entrada de lápiz 280">
                  <a:extLst>
                    <a:ext uri="{FF2B5EF4-FFF2-40B4-BE49-F238E27FC236}">
                      <a16:creationId xmlns:a16="http://schemas.microsoft.com/office/drawing/2014/main" id="{7EC0E3EB-690C-4108-8BE6-61778FA325E5}"/>
                    </a:ext>
                  </a:extLst>
                </p14:cNvPr>
                <p14:cNvContentPartPr/>
                <p14:nvPr/>
              </p14:nvContentPartPr>
              <p14:xfrm>
                <a:off x="6648840" y="4841160"/>
                <a:ext cx="190440" cy="69120"/>
              </p14:xfrm>
            </p:contentPart>
          </mc:Choice>
          <mc:Fallback>
            <p:pic>
              <p:nvPicPr>
                <p:cNvPr id="281" name="Entrada de lápiz 280">
                  <a:extLst>
                    <a:ext uri="{FF2B5EF4-FFF2-40B4-BE49-F238E27FC236}">
                      <a16:creationId xmlns:a16="http://schemas.microsoft.com/office/drawing/2014/main" id="{7EC0E3EB-690C-4108-8BE6-61778FA325E5}"/>
                    </a:ext>
                  </a:extLst>
                </p:cNvPr>
                <p:cNvPicPr/>
                <p:nvPr/>
              </p:nvPicPr>
              <p:blipFill>
                <a:blip r:embed="rId665"/>
                <a:stretch>
                  <a:fillRect/>
                </a:stretch>
              </p:blipFill>
              <p:spPr>
                <a:xfrm>
                  <a:off x="6640200" y="4832520"/>
                  <a:ext cx="2080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282" name="Entrada de lápiz 281">
                  <a:extLst>
                    <a:ext uri="{FF2B5EF4-FFF2-40B4-BE49-F238E27FC236}">
                      <a16:creationId xmlns:a16="http://schemas.microsoft.com/office/drawing/2014/main" id="{61232909-7475-4B71-937A-F9F7EA4046E0}"/>
                    </a:ext>
                  </a:extLst>
                </p14:cNvPr>
                <p14:cNvContentPartPr/>
                <p14:nvPr/>
              </p14:nvContentPartPr>
              <p14:xfrm>
                <a:off x="6846480" y="4747560"/>
                <a:ext cx="190800" cy="496080"/>
              </p14:xfrm>
            </p:contentPart>
          </mc:Choice>
          <mc:Fallback>
            <p:pic>
              <p:nvPicPr>
                <p:cNvPr id="282" name="Entrada de lápiz 281">
                  <a:extLst>
                    <a:ext uri="{FF2B5EF4-FFF2-40B4-BE49-F238E27FC236}">
                      <a16:creationId xmlns:a16="http://schemas.microsoft.com/office/drawing/2014/main" id="{61232909-7475-4B71-937A-F9F7EA4046E0}"/>
                    </a:ext>
                  </a:extLst>
                </p:cNvPr>
                <p:cNvPicPr/>
                <p:nvPr/>
              </p:nvPicPr>
              <p:blipFill>
                <a:blip r:embed="rId667"/>
                <a:stretch>
                  <a:fillRect/>
                </a:stretch>
              </p:blipFill>
              <p:spPr>
                <a:xfrm>
                  <a:off x="6837480" y="4738560"/>
                  <a:ext cx="208440" cy="51372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283" name="Entrada de lápiz 282">
                  <a:extLst>
                    <a:ext uri="{FF2B5EF4-FFF2-40B4-BE49-F238E27FC236}">
                      <a16:creationId xmlns:a16="http://schemas.microsoft.com/office/drawing/2014/main" id="{828A2B83-78E3-4C44-BC17-E4E4B7FF6616}"/>
                    </a:ext>
                  </a:extLst>
                </p14:cNvPr>
                <p14:cNvContentPartPr/>
                <p14:nvPr/>
              </p14:nvContentPartPr>
              <p14:xfrm>
                <a:off x="7216920" y="4893720"/>
                <a:ext cx="31320" cy="5040"/>
              </p14:xfrm>
            </p:contentPart>
          </mc:Choice>
          <mc:Fallback>
            <p:pic>
              <p:nvPicPr>
                <p:cNvPr id="283" name="Entrada de lápiz 282">
                  <a:extLst>
                    <a:ext uri="{FF2B5EF4-FFF2-40B4-BE49-F238E27FC236}">
                      <a16:creationId xmlns:a16="http://schemas.microsoft.com/office/drawing/2014/main" id="{828A2B83-78E3-4C44-BC17-E4E4B7FF6616}"/>
                    </a:ext>
                  </a:extLst>
                </p:cNvPr>
                <p:cNvPicPr/>
                <p:nvPr/>
              </p:nvPicPr>
              <p:blipFill>
                <a:blip r:embed="rId669"/>
                <a:stretch>
                  <a:fillRect/>
                </a:stretch>
              </p:blipFill>
              <p:spPr>
                <a:xfrm>
                  <a:off x="7207920" y="4884720"/>
                  <a:ext cx="489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258" name="Entrada de lápiz 257">
                  <a:extLst>
                    <a:ext uri="{FF2B5EF4-FFF2-40B4-BE49-F238E27FC236}">
                      <a16:creationId xmlns:a16="http://schemas.microsoft.com/office/drawing/2014/main" id="{A3AFEB97-A725-435A-98BA-EDD6D7FF045D}"/>
                    </a:ext>
                  </a:extLst>
                </p14:cNvPr>
                <p14:cNvContentPartPr/>
                <p14:nvPr/>
              </p14:nvContentPartPr>
              <p14:xfrm>
                <a:off x="4864680" y="4428240"/>
                <a:ext cx="125640" cy="263160"/>
              </p14:xfrm>
            </p:contentPart>
          </mc:Choice>
          <mc:Fallback>
            <p:pic>
              <p:nvPicPr>
                <p:cNvPr id="258" name="Entrada de lápiz 257">
                  <a:extLst>
                    <a:ext uri="{FF2B5EF4-FFF2-40B4-BE49-F238E27FC236}">
                      <a16:creationId xmlns:a16="http://schemas.microsoft.com/office/drawing/2014/main" id="{A3AFEB97-A725-435A-98BA-EDD6D7FF045D}"/>
                    </a:ext>
                  </a:extLst>
                </p:cNvPr>
                <p:cNvPicPr/>
                <p:nvPr/>
              </p:nvPicPr>
              <p:blipFill>
                <a:blip r:embed="rId671"/>
                <a:stretch>
                  <a:fillRect/>
                </a:stretch>
              </p:blipFill>
              <p:spPr>
                <a:xfrm>
                  <a:off x="4856040" y="4419240"/>
                  <a:ext cx="14328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259" name="Entrada de lápiz 258">
                  <a:extLst>
                    <a:ext uri="{FF2B5EF4-FFF2-40B4-BE49-F238E27FC236}">
                      <a16:creationId xmlns:a16="http://schemas.microsoft.com/office/drawing/2014/main" id="{C7D5412D-6D3F-45C4-9443-3D279A0C63F3}"/>
                    </a:ext>
                  </a:extLst>
                </p14:cNvPr>
                <p14:cNvContentPartPr/>
                <p14:nvPr/>
              </p14:nvContentPartPr>
              <p14:xfrm>
                <a:off x="5052600" y="4306200"/>
                <a:ext cx="131040" cy="399600"/>
              </p14:xfrm>
            </p:contentPart>
          </mc:Choice>
          <mc:Fallback>
            <p:pic>
              <p:nvPicPr>
                <p:cNvPr id="259" name="Entrada de lápiz 258">
                  <a:extLst>
                    <a:ext uri="{FF2B5EF4-FFF2-40B4-BE49-F238E27FC236}">
                      <a16:creationId xmlns:a16="http://schemas.microsoft.com/office/drawing/2014/main" id="{C7D5412D-6D3F-45C4-9443-3D279A0C63F3}"/>
                    </a:ext>
                  </a:extLst>
                </p:cNvPr>
                <p:cNvPicPr/>
                <p:nvPr/>
              </p:nvPicPr>
              <p:blipFill>
                <a:blip r:embed="rId673"/>
                <a:stretch>
                  <a:fillRect/>
                </a:stretch>
              </p:blipFill>
              <p:spPr>
                <a:xfrm>
                  <a:off x="5043600" y="4297560"/>
                  <a:ext cx="148680" cy="41724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273" name="Entrada de lápiz 272">
                  <a:extLst>
                    <a:ext uri="{FF2B5EF4-FFF2-40B4-BE49-F238E27FC236}">
                      <a16:creationId xmlns:a16="http://schemas.microsoft.com/office/drawing/2014/main" id="{85547250-3159-41F9-B0D5-E455A8D2AB4E}"/>
                    </a:ext>
                  </a:extLst>
                </p14:cNvPr>
                <p14:cNvContentPartPr/>
                <p14:nvPr/>
              </p14:nvContentPartPr>
              <p14:xfrm>
                <a:off x="4865040" y="4853760"/>
                <a:ext cx="123120" cy="279360"/>
              </p14:xfrm>
            </p:contentPart>
          </mc:Choice>
          <mc:Fallback>
            <p:pic>
              <p:nvPicPr>
                <p:cNvPr id="273" name="Entrada de lápiz 272">
                  <a:extLst>
                    <a:ext uri="{FF2B5EF4-FFF2-40B4-BE49-F238E27FC236}">
                      <a16:creationId xmlns:a16="http://schemas.microsoft.com/office/drawing/2014/main" id="{85547250-3159-41F9-B0D5-E455A8D2AB4E}"/>
                    </a:ext>
                  </a:extLst>
                </p:cNvPr>
                <p:cNvPicPr/>
                <p:nvPr/>
              </p:nvPicPr>
              <p:blipFill>
                <a:blip r:embed="rId675"/>
                <a:stretch>
                  <a:fillRect/>
                </a:stretch>
              </p:blipFill>
              <p:spPr>
                <a:xfrm>
                  <a:off x="4856040" y="4844760"/>
                  <a:ext cx="14076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274" name="Entrada de lápiz 273">
                  <a:extLst>
                    <a:ext uri="{FF2B5EF4-FFF2-40B4-BE49-F238E27FC236}">
                      <a16:creationId xmlns:a16="http://schemas.microsoft.com/office/drawing/2014/main" id="{AD57464A-6B02-4658-93A3-A346EA9EDD38}"/>
                    </a:ext>
                  </a:extLst>
                </p14:cNvPr>
                <p14:cNvContentPartPr/>
                <p14:nvPr/>
              </p14:nvContentPartPr>
              <p14:xfrm>
                <a:off x="4936320" y="4931520"/>
                <a:ext cx="101520" cy="30960"/>
              </p14:xfrm>
            </p:contentPart>
          </mc:Choice>
          <mc:Fallback>
            <p:pic>
              <p:nvPicPr>
                <p:cNvPr id="274" name="Entrada de lápiz 273">
                  <a:extLst>
                    <a:ext uri="{FF2B5EF4-FFF2-40B4-BE49-F238E27FC236}">
                      <a16:creationId xmlns:a16="http://schemas.microsoft.com/office/drawing/2014/main" id="{AD57464A-6B02-4658-93A3-A346EA9EDD38}"/>
                    </a:ext>
                  </a:extLst>
                </p:cNvPr>
                <p:cNvPicPr/>
                <p:nvPr/>
              </p:nvPicPr>
              <p:blipFill>
                <a:blip r:embed="rId677"/>
                <a:stretch>
                  <a:fillRect/>
                </a:stretch>
              </p:blipFill>
              <p:spPr>
                <a:xfrm>
                  <a:off x="4927680" y="4922520"/>
                  <a:ext cx="1191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275" name="Entrada de lápiz 274">
                  <a:extLst>
                    <a:ext uri="{FF2B5EF4-FFF2-40B4-BE49-F238E27FC236}">
                      <a16:creationId xmlns:a16="http://schemas.microsoft.com/office/drawing/2014/main" id="{C749896E-E8C4-4084-9735-A0C389585992}"/>
                    </a:ext>
                  </a:extLst>
                </p14:cNvPr>
                <p14:cNvContentPartPr/>
                <p14:nvPr/>
              </p14:nvContentPartPr>
              <p14:xfrm>
                <a:off x="5075640" y="4741800"/>
                <a:ext cx="136080" cy="304920"/>
              </p14:xfrm>
            </p:contentPart>
          </mc:Choice>
          <mc:Fallback>
            <p:pic>
              <p:nvPicPr>
                <p:cNvPr id="275" name="Entrada de lápiz 274">
                  <a:extLst>
                    <a:ext uri="{FF2B5EF4-FFF2-40B4-BE49-F238E27FC236}">
                      <a16:creationId xmlns:a16="http://schemas.microsoft.com/office/drawing/2014/main" id="{C749896E-E8C4-4084-9735-A0C389585992}"/>
                    </a:ext>
                  </a:extLst>
                </p:cNvPr>
                <p:cNvPicPr/>
                <p:nvPr/>
              </p:nvPicPr>
              <p:blipFill>
                <a:blip r:embed="rId679"/>
                <a:stretch>
                  <a:fillRect/>
                </a:stretch>
              </p:blipFill>
              <p:spPr>
                <a:xfrm>
                  <a:off x="5066640" y="4733160"/>
                  <a:ext cx="15372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47" name="Entrada de lápiz 446">
                  <a:extLst>
                    <a:ext uri="{FF2B5EF4-FFF2-40B4-BE49-F238E27FC236}">
                      <a16:creationId xmlns:a16="http://schemas.microsoft.com/office/drawing/2014/main" id="{4D64FFEF-D4AE-4B4D-863B-3312479ECF65}"/>
                    </a:ext>
                  </a:extLst>
                </p14:cNvPr>
                <p14:cNvContentPartPr/>
                <p14:nvPr/>
              </p14:nvContentPartPr>
              <p14:xfrm>
                <a:off x="3659040" y="5037720"/>
                <a:ext cx="301320" cy="300600"/>
              </p14:xfrm>
            </p:contentPart>
          </mc:Choice>
          <mc:Fallback>
            <p:pic>
              <p:nvPicPr>
                <p:cNvPr id="447" name="Entrada de lápiz 446">
                  <a:extLst>
                    <a:ext uri="{FF2B5EF4-FFF2-40B4-BE49-F238E27FC236}">
                      <a16:creationId xmlns:a16="http://schemas.microsoft.com/office/drawing/2014/main" id="{4D64FFEF-D4AE-4B4D-863B-3312479ECF65}"/>
                    </a:ext>
                  </a:extLst>
                </p:cNvPr>
                <p:cNvPicPr/>
                <p:nvPr/>
              </p:nvPicPr>
              <p:blipFill>
                <a:blip r:embed="rId681"/>
                <a:stretch>
                  <a:fillRect/>
                </a:stretch>
              </p:blipFill>
              <p:spPr>
                <a:xfrm>
                  <a:off x="3650400" y="5029080"/>
                  <a:ext cx="31896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48" name="Entrada de lápiz 447">
                  <a:extLst>
                    <a:ext uri="{FF2B5EF4-FFF2-40B4-BE49-F238E27FC236}">
                      <a16:creationId xmlns:a16="http://schemas.microsoft.com/office/drawing/2014/main" id="{56D38805-EBB0-4029-A075-D16A62BA1F58}"/>
                    </a:ext>
                  </a:extLst>
                </p14:cNvPr>
                <p14:cNvContentPartPr/>
                <p14:nvPr/>
              </p14:nvContentPartPr>
              <p14:xfrm>
                <a:off x="3900960" y="5084880"/>
                <a:ext cx="15480" cy="27360"/>
              </p14:xfrm>
            </p:contentPart>
          </mc:Choice>
          <mc:Fallback>
            <p:pic>
              <p:nvPicPr>
                <p:cNvPr id="448" name="Entrada de lápiz 447">
                  <a:extLst>
                    <a:ext uri="{FF2B5EF4-FFF2-40B4-BE49-F238E27FC236}">
                      <a16:creationId xmlns:a16="http://schemas.microsoft.com/office/drawing/2014/main" id="{56D38805-EBB0-4029-A075-D16A62BA1F58}"/>
                    </a:ext>
                  </a:extLst>
                </p:cNvPr>
                <p:cNvPicPr/>
                <p:nvPr/>
              </p:nvPicPr>
              <p:blipFill>
                <a:blip r:embed="rId683"/>
                <a:stretch>
                  <a:fillRect/>
                </a:stretch>
              </p:blipFill>
              <p:spPr>
                <a:xfrm>
                  <a:off x="3891960" y="5076240"/>
                  <a:ext cx="331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49" name="Entrada de lápiz 448">
                  <a:extLst>
                    <a:ext uri="{FF2B5EF4-FFF2-40B4-BE49-F238E27FC236}">
                      <a16:creationId xmlns:a16="http://schemas.microsoft.com/office/drawing/2014/main" id="{36676C15-E503-4FE7-B0B8-077C9D0A30A4}"/>
                    </a:ext>
                  </a:extLst>
                </p14:cNvPr>
                <p14:cNvContentPartPr/>
                <p14:nvPr/>
              </p14:nvContentPartPr>
              <p14:xfrm>
                <a:off x="3941640" y="5103960"/>
                <a:ext cx="103680" cy="214560"/>
              </p14:xfrm>
            </p:contentPart>
          </mc:Choice>
          <mc:Fallback>
            <p:pic>
              <p:nvPicPr>
                <p:cNvPr id="449" name="Entrada de lápiz 448">
                  <a:extLst>
                    <a:ext uri="{FF2B5EF4-FFF2-40B4-BE49-F238E27FC236}">
                      <a16:creationId xmlns:a16="http://schemas.microsoft.com/office/drawing/2014/main" id="{36676C15-E503-4FE7-B0B8-077C9D0A30A4}"/>
                    </a:ext>
                  </a:extLst>
                </p:cNvPr>
                <p:cNvPicPr/>
                <p:nvPr/>
              </p:nvPicPr>
              <p:blipFill>
                <a:blip r:embed="rId685"/>
                <a:stretch>
                  <a:fillRect/>
                </a:stretch>
              </p:blipFill>
              <p:spPr>
                <a:xfrm>
                  <a:off x="3932640" y="5095320"/>
                  <a:ext cx="1213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50" name="Entrada de lápiz 449">
                  <a:extLst>
                    <a:ext uri="{FF2B5EF4-FFF2-40B4-BE49-F238E27FC236}">
                      <a16:creationId xmlns:a16="http://schemas.microsoft.com/office/drawing/2014/main" id="{BF11D9D3-0F56-46AE-99A8-0E00BE51A940}"/>
                    </a:ext>
                  </a:extLst>
                </p14:cNvPr>
                <p14:cNvContentPartPr/>
                <p14:nvPr/>
              </p14:nvContentPartPr>
              <p14:xfrm>
                <a:off x="4136760" y="5175960"/>
                <a:ext cx="262080" cy="132480"/>
              </p14:xfrm>
            </p:contentPart>
          </mc:Choice>
          <mc:Fallback>
            <p:pic>
              <p:nvPicPr>
                <p:cNvPr id="450" name="Entrada de lápiz 449">
                  <a:extLst>
                    <a:ext uri="{FF2B5EF4-FFF2-40B4-BE49-F238E27FC236}">
                      <a16:creationId xmlns:a16="http://schemas.microsoft.com/office/drawing/2014/main" id="{BF11D9D3-0F56-46AE-99A8-0E00BE51A940}"/>
                    </a:ext>
                  </a:extLst>
                </p:cNvPr>
                <p:cNvPicPr/>
                <p:nvPr/>
              </p:nvPicPr>
              <p:blipFill>
                <a:blip r:embed="rId687"/>
                <a:stretch>
                  <a:fillRect/>
                </a:stretch>
              </p:blipFill>
              <p:spPr>
                <a:xfrm>
                  <a:off x="4128120" y="5166960"/>
                  <a:ext cx="2797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51" name="Entrada de lápiz 450">
                  <a:extLst>
                    <a:ext uri="{FF2B5EF4-FFF2-40B4-BE49-F238E27FC236}">
                      <a16:creationId xmlns:a16="http://schemas.microsoft.com/office/drawing/2014/main" id="{8EB95ECA-887A-4F76-9FFD-7B116146496A}"/>
                    </a:ext>
                  </a:extLst>
                </p14:cNvPr>
                <p14:cNvContentPartPr/>
                <p14:nvPr/>
              </p14:nvContentPartPr>
              <p14:xfrm>
                <a:off x="4503600" y="4963920"/>
                <a:ext cx="55440" cy="295920"/>
              </p14:xfrm>
            </p:contentPart>
          </mc:Choice>
          <mc:Fallback>
            <p:pic>
              <p:nvPicPr>
                <p:cNvPr id="451" name="Entrada de lápiz 450">
                  <a:extLst>
                    <a:ext uri="{FF2B5EF4-FFF2-40B4-BE49-F238E27FC236}">
                      <a16:creationId xmlns:a16="http://schemas.microsoft.com/office/drawing/2014/main" id="{8EB95ECA-887A-4F76-9FFD-7B116146496A}"/>
                    </a:ext>
                  </a:extLst>
                </p:cNvPr>
                <p:cNvPicPr/>
                <p:nvPr/>
              </p:nvPicPr>
              <p:blipFill>
                <a:blip r:embed="rId689"/>
                <a:stretch>
                  <a:fillRect/>
                </a:stretch>
              </p:blipFill>
              <p:spPr>
                <a:xfrm>
                  <a:off x="4494960" y="4954920"/>
                  <a:ext cx="7308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52" name="Entrada de lápiz 451">
                  <a:extLst>
                    <a:ext uri="{FF2B5EF4-FFF2-40B4-BE49-F238E27FC236}">
                      <a16:creationId xmlns:a16="http://schemas.microsoft.com/office/drawing/2014/main" id="{69AC52FE-4BFF-43F8-BE13-5E5C3CF54783}"/>
                    </a:ext>
                  </a:extLst>
                </p14:cNvPr>
                <p14:cNvContentPartPr/>
                <p14:nvPr/>
              </p14:nvContentPartPr>
              <p14:xfrm>
                <a:off x="4485960" y="5187840"/>
                <a:ext cx="234000" cy="103320"/>
              </p14:xfrm>
            </p:contentPart>
          </mc:Choice>
          <mc:Fallback>
            <p:pic>
              <p:nvPicPr>
                <p:cNvPr id="452" name="Entrada de lápiz 451">
                  <a:extLst>
                    <a:ext uri="{FF2B5EF4-FFF2-40B4-BE49-F238E27FC236}">
                      <a16:creationId xmlns:a16="http://schemas.microsoft.com/office/drawing/2014/main" id="{69AC52FE-4BFF-43F8-BE13-5E5C3CF54783}"/>
                    </a:ext>
                  </a:extLst>
                </p:cNvPr>
                <p:cNvPicPr/>
                <p:nvPr/>
              </p:nvPicPr>
              <p:blipFill>
                <a:blip r:embed="rId691"/>
                <a:stretch>
                  <a:fillRect/>
                </a:stretch>
              </p:blipFill>
              <p:spPr>
                <a:xfrm>
                  <a:off x="4476960" y="5178840"/>
                  <a:ext cx="2516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53" name="Entrada de lápiz 452">
                  <a:extLst>
                    <a:ext uri="{FF2B5EF4-FFF2-40B4-BE49-F238E27FC236}">
                      <a16:creationId xmlns:a16="http://schemas.microsoft.com/office/drawing/2014/main" id="{F98C31FC-B5EE-421C-83E8-C6F17022A64C}"/>
                    </a:ext>
                  </a:extLst>
                </p14:cNvPr>
                <p14:cNvContentPartPr/>
                <p14:nvPr/>
              </p14:nvContentPartPr>
              <p14:xfrm>
                <a:off x="4696560" y="5132400"/>
                <a:ext cx="20880" cy="106920"/>
              </p14:xfrm>
            </p:contentPart>
          </mc:Choice>
          <mc:Fallback>
            <p:pic>
              <p:nvPicPr>
                <p:cNvPr id="453" name="Entrada de lápiz 452">
                  <a:extLst>
                    <a:ext uri="{FF2B5EF4-FFF2-40B4-BE49-F238E27FC236}">
                      <a16:creationId xmlns:a16="http://schemas.microsoft.com/office/drawing/2014/main" id="{F98C31FC-B5EE-421C-83E8-C6F17022A64C}"/>
                    </a:ext>
                  </a:extLst>
                </p:cNvPr>
                <p:cNvPicPr/>
                <p:nvPr/>
              </p:nvPicPr>
              <p:blipFill>
                <a:blip r:embed="rId693"/>
                <a:stretch>
                  <a:fillRect/>
                </a:stretch>
              </p:blipFill>
              <p:spPr>
                <a:xfrm>
                  <a:off x="4687560" y="5123400"/>
                  <a:ext cx="385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54" name="Entrada de lápiz 453">
                  <a:extLst>
                    <a:ext uri="{FF2B5EF4-FFF2-40B4-BE49-F238E27FC236}">
                      <a16:creationId xmlns:a16="http://schemas.microsoft.com/office/drawing/2014/main" id="{E7733A60-91ED-432A-B173-446416EBD9E6}"/>
                    </a:ext>
                  </a:extLst>
                </p14:cNvPr>
                <p14:cNvContentPartPr/>
                <p14:nvPr/>
              </p14:nvContentPartPr>
              <p14:xfrm>
                <a:off x="4826880" y="5165160"/>
                <a:ext cx="120960" cy="183240"/>
              </p14:xfrm>
            </p:contentPart>
          </mc:Choice>
          <mc:Fallback>
            <p:pic>
              <p:nvPicPr>
                <p:cNvPr id="454" name="Entrada de lápiz 453">
                  <a:extLst>
                    <a:ext uri="{FF2B5EF4-FFF2-40B4-BE49-F238E27FC236}">
                      <a16:creationId xmlns:a16="http://schemas.microsoft.com/office/drawing/2014/main" id="{E7733A60-91ED-432A-B173-446416EBD9E6}"/>
                    </a:ext>
                  </a:extLst>
                </p:cNvPr>
                <p:cNvPicPr/>
                <p:nvPr/>
              </p:nvPicPr>
              <p:blipFill>
                <a:blip r:embed="rId695"/>
                <a:stretch>
                  <a:fillRect/>
                </a:stretch>
              </p:blipFill>
              <p:spPr>
                <a:xfrm>
                  <a:off x="4817880" y="5156520"/>
                  <a:ext cx="1386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55" name="Entrada de lápiz 454">
                  <a:extLst>
                    <a:ext uri="{FF2B5EF4-FFF2-40B4-BE49-F238E27FC236}">
                      <a16:creationId xmlns:a16="http://schemas.microsoft.com/office/drawing/2014/main" id="{77D2E4FB-FF76-430F-B77A-887DCAA3BBB9}"/>
                    </a:ext>
                  </a:extLst>
                </p14:cNvPr>
                <p14:cNvContentPartPr/>
                <p14:nvPr/>
              </p14:nvContentPartPr>
              <p14:xfrm>
                <a:off x="4685040" y="4926840"/>
                <a:ext cx="78480" cy="74160"/>
              </p14:xfrm>
            </p:contentPart>
          </mc:Choice>
          <mc:Fallback>
            <p:pic>
              <p:nvPicPr>
                <p:cNvPr id="455" name="Entrada de lápiz 454">
                  <a:extLst>
                    <a:ext uri="{FF2B5EF4-FFF2-40B4-BE49-F238E27FC236}">
                      <a16:creationId xmlns:a16="http://schemas.microsoft.com/office/drawing/2014/main" id="{77D2E4FB-FF76-430F-B77A-887DCAA3BBB9}"/>
                    </a:ext>
                  </a:extLst>
                </p:cNvPr>
                <p:cNvPicPr/>
                <p:nvPr/>
              </p:nvPicPr>
              <p:blipFill>
                <a:blip r:embed="rId697"/>
                <a:stretch>
                  <a:fillRect/>
                </a:stretch>
              </p:blipFill>
              <p:spPr>
                <a:xfrm>
                  <a:off x="4676400" y="4918200"/>
                  <a:ext cx="961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290" name="Entrada de lápiz 289">
                  <a:extLst>
                    <a:ext uri="{FF2B5EF4-FFF2-40B4-BE49-F238E27FC236}">
                      <a16:creationId xmlns:a16="http://schemas.microsoft.com/office/drawing/2014/main" id="{DEAB6EC9-0EF8-4ECB-9B8A-70AC9C34BADA}"/>
                    </a:ext>
                  </a:extLst>
                </p14:cNvPr>
                <p14:cNvContentPartPr/>
                <p14:nvPr/>
              </p14:nvContentPartPr>
              <p14:xfrm>
                <a:off x="1497600" y="4862760"/>
                <a:ext cx="212040" cy="234720"/>
              </p14:xfrm>
            </p:contentPart>
          </mc:Choice>
          <mc:Fallback>
            <p:pic>
              <p:nvPicPr>
                <p:cNvPr id="290" name="Entrada de lápiz 289">
                  <a:extLst>
                    <a:ext uri="{FF2B5EF4-FFF2-40B4-BE49-F238E27FC236}">
                      <a16:creationId xmlns:a16="http://schemas.microsoft.com/office/drawing/2014/main" id="{DEAB6EC9-0EF8-4ECB-9B8A-70AC9C34BADA}"/>
                    </a:ext>
                  </a:extLst>
                </p:cNvPr>
                <p:cNvPicPr/>
                <p:nvPr/>
              </p:nvPicPr>
              <p:blipFill>
                <a:blip r:embed="rId699"/>
                <a:stretch>
                  <a:fillRect/>
                </a:stretch>
              </p:blipFill>
              <p:spPr>
                <a:xfrm>
                  <a:off x="1488600" y="4854120"/>
                  <a:ext cx="22968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291" name="Entrada de lápiz 290">
                  <a:extLst>
                    <a:ext uri="{FF2B5EF4-FFF2-40B4-BE49-F238E27FC236}">
                      <a16:creationId xmlns:a16="http://schemas.microsoft.com/office/drawing/2014/main" id="{EC4418E7-E03E-4AF9-8390-AE41BDC23116}"/>
                    </a:ext>
                  </a:extLst>
                </p14:cNvPr>
                <p14:cNvContentPartPr/>
                <p14:nvPr/>
              </p14:nvContentPartPr>
              <p14:xfrm>
                <a:off x="1896480" y="4878600"/>
                <a:ext cx="291240" cy="223920"/>
              </p14:xfrm>
            </p:contentPart>
          </mc:Choice>
          <mc:Fallback>
            <p:pic>
              <p:nvPicPr>
                <p:cNvPr id="291" name="Entrada de lápiz 290">
                  <a:extLst>
                    <a:ext uri="{FF2B5EF4-FFF2-40B4-BE49-F238E27FC236}">
                      <a16:creationId xmlns:a16="http://schemas.microsoft.com/office/drawing/2014/main" id="{EC4418E7-E03E-4AF9-8390-AE41BDC23116}"/>
                    </a:ext>
                  </a:extLst>
                </p:cNvPr>
                <p:cNvPicPr/>
                <p:nvPr/>
              </p:nvPicPr>
              <p:blipFill>
                <a:blip r:embed="rId701"/>
                <a:stretch>
                  <a:fillRect/>
                </a:stretch>
              </p:blipFill>
              <p:spPr>
                <a:xfrm>
                  <a:off x="1887840" y="4869960"/>
                  <a:ext cx="3088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292" name="Entrada de lápiz 291">
                  <a:extLst>
                    <a:ext uri="{FF2B5EF4-FFF2-40B4-BE49-F238E27FC236}">
                      <a16:creationId xmlns:a16="http://schemas.microsoft.com/office/drawing/2014/main" id="{39B45A57-0E6C-4CDB-BB49-87349AA9C618}"/>
                    </a:ext>
                  </a:extLst>
                </p14:cNvPr>
                <p14:cNvContentPartPr/>
                <p14:nvPr/>
              </p14:nvContentPartPr>
              <p14:xfrm>
                <a:off x="2414880" y="4759080"/>
                <a:ext cx="278640" cy="329760"/>
              </p14:xfrm>
            </p:contentPart>
          </mc:Choice>
          <mc:Fallback>
            <p:pic>
              <p:nvPicPr>
                <p:cNvPr id="292" name="Entrada de lápiz 291">
                  <a:extLst>
                    <a:ext uri="{FF2B5EF4-FFF2-40B4-BE49-F238E27FC236}">
                      <a16:creationId xmlns:a16="http://schemas.microsoft.com/office/drawing/2014/main" id="{39B45A57-0E6C-4CDB-BB49-87349AA9C618}"/>
                    </a:ext>
                  </a:extLst>
                </p:cNvPr>
                <p:cNvPicPr/>
                <p:nvPr/>
              </p:nvPicPr>
              <p:blipFill>
                <a:blip r:embed="rId703"/>
                <a:stretch>
                  <a:fillRect/>
                </a:stretch>
              </p:blipFill>
              <p:spPr>
                <a:xfrm>
                  <a:off x="2406240" y="4750440"/>
                  <a:ext cx="296280" cy="34740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293" name="Entrada de lápiz 292">
                  <a:extLst>
                    <a:ext uri="{FF2B5EF4-FFF2-40B4-BE49-F238E27FC236}">
                      <a16:creationId xmlns:a16="http://schemas.microsoft.com/office/drawing/2014/main" id="{955A7F9E-2D88-4F8F-8618-13B2B6C92509}"/>
                    </a:ext>
                  </a:extLst>
                </p14:cNvPr>
                <p14:cNvContentPartPr/>
                <p14:nvPr/>
              </p14:nvContentPartPr>
              <p14:xfrm>
                <a:off x="1538280" y="4501320"/>
                <a:ext cx="392040" cy="248040"/>
              </p14:xfrm>
            </p:contentPart>
          </mc:Choice>
          <mc:Fallback>
            <p:pic>
              <p:nvPicPr>
                <p:cNvPr id="293" name="Entrada de lápiz 292">
                  <a:extLst>
                    <a:ext uri="{FF2B5EF4-FFF2-40B4-BE49-F238E27FC236}">
                      <a16:creationId xmlns:a16="http://schemas.microsoft.com/office/drawing/2014/main" id="{955A7F9E-2D88-4F8F-8618-13B2B6C92509}"/>
                    </a:ext>
                  </a:extLst>
                </p:cNvPr>
                <p:cNvPicPr/>
                <p:nvPr/>
              </p:nvPicPr>
              <p:blipFill>
                <a:blip r:embed="rId705"/>
                <a:stretch>
                  <a:fillRect/>
                </a:stretch>
              </p:blipFill>
              <p:spPr>
                <a:xfrm>
                  <a:off x="1529640" y="4492680"/>
                  <a:ext cx="40968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294" name="Entrada de lápiz 293">
                  <a:extLst>
                    <a:ext uri="{FF2B5EF4-FFF2-40B4-BE49-F238E27FC236}">
                      <a16:creationId xmlns:a16="http://schemas.microsoft.com/office/drawing/2014/main" id="{876418E4-CBEB-471C-A307-565B57014CB7}"/>
                    </a:ext>
                  </a:extLst>
                </p14:cNvPr>
                <p14:cNvContentPartPr/>
                <p14:nvPr/>
              </p14:nvContentPartPr>
              <p14:xfrm>
                <a:off x="2017080" y="4399800"/>
                <a:ext cx="33480" cy="375480"/>
              </p14:xfrm>
            </p:contentPart>
          </mc:Choice>
          <mc:Fallback>
            <p:pic>
              <p:nvPicPr>
                <p:cNvPr id="294" name="Entrada de lápiz 293">
                  <a:extLst>
                    <a:ext uri="{FF2B5EF4-FFF2-40B4-BE49-F238E27FC236}">
                      <a16:creationId xmlns:a16="http://schemas.microsoft.com/office/drawing/2014/main" id="{876418E4-CBEB-471C-A307-565B57014CB7}"/>
                    </a:ext>
                  </a:extLst>
                </p:cNvPr>
                <p:cNvPicPr/>
                <p:nvPr/>
              </p:nvPicPr>
              <p:blipFill>
                <a:blip r:embed="rId707"/>
                <a:stretch>
                  <a:fillRect/>
                </a:stretch>
              </p:blipFill>
              <p:spPr>
                <a:xfrm>
                  <a:off x="2008440" y="4390800"/>
                  <a:ext cx="51120" cy="39312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295" name="Entrada de lápiz 294">
                  <a:extLst>
                    <a:ext uri="{FF2B5EF4-FFF2-40B4-BE49-F238E27FC236}">
                      <a16:creationId xmlns:a16="http://schemas.microsoft.com/office/drawing/2014/main" id="{28015B4D-F739-481A-BC3E-A7BA9FD092EC}"/>
                    </a:ext>
                  </a:extLst>
                </p14:cNvPr>
                <p14:cNvContentPartPr/>
                <p14:nvPr/>
              </p14:nvContentPartPr>
              <p14:xfrm>
                <a:off x="2152080" y="4286400"/>
                <a:ext cx="324360" cy="311400"/>
              </p14:xfrm>
            </p:contentPart>
          </mc:Choice>
          <mc:Fallback>
            <p:pic>
              <p:nvPicPr>
                <p:cNvPr id="295" name="Entrada de lápiz 294">
                  <a:extLst>
                    <a:ext uri="{FF2B5EF4-FFF2-40B4-BE49-F238E27FC236}">
                      <a16:creationId xmlns:a16="http://schemas.microsoft.com/office/drawing/2014/main" id="{28015B4D-F739-481A-BC3E-A7BA9FD092EC}"/>
                    </a:ext>
                  </a:extLst>
                </p:cNvPr>
                <p:cNvPicPr/>
                <p:nvPr/>
              </p:nvPicPr>
              <p:blipFill>
                <a:blip r:embed="rId709"/>
                <a:stretch>
                  <a:fillRect/>
                </a:stretch>
              </p:blipFill>
              <p:spPr>
                <a:xfrm>
                  <a:off x="2143080" y="4277400"/>
                  <a:ext cx="34200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42" name="Entrada de lápiz 441">
                  <a:extLst>
                    <a:ext uri="{FF2B5EF4-FFF2-40B4-BE49-F238E27FC236}">
                      <a16:creationId xmlns:a16="http://schemas.microsoft.com/office/drawing/2014/main" id="{840A0BC0-0A5E-4609-9A9E-E2B676685EA9}"/>
                    </a:ext>
                  </a:extLst>
                </p14:cNvPr>
                <p14:cNvContentPartPr/>
                <p14:nvPr/>
              </p14:nvContentPartPr>
              <p14:xfrm>
                <a:off x="2840760" y="5010720"/>
                <a:ext cx="162720" cy="413640"/>
              </p14:xfrm>
            </p:contentPart>
          </mc:Choice>
          <mc:Fallback>
            <p:pic>
              <p:nvPicPr>
                <p:cNvPr id="442" name="Entrada de lápiz 441">
                  <a:extLst>
                    <a:ext uri="{FF2B5EF4-FFF2-40B4-BE49-F238E27FC236}">
                      <a16:creationId xmlns:a16="http://schemas.microsoft.com/office/drawing/2014/main" id="{840A0BC0-0A5E-4609-9A9E-E2B676685EA9}"/>
                    </a:ext>
                  </a:extLst>
                </p:cNvPr>
                <p:cNvPicPr/>
                <p:nvPr/>
              </p:nvPicPr>
              <p:blipFill>
                <a:blip r:embed="rId711"/>
                <a:stretch>
                  <a:fillRect/>
                </a:stretch>
              </p:blipFill>
              <p:spPr>
                <a:xfrm>
                  <a:off x="2832120" y="5002080"/>
                  <a:ext cx="180360" cy="43128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43" name="Entrada de lápiz 442">
                  <a:extLst>
                    <a:ext uri="{FF2B5EF4-FFF2-40B4-BE49-F238E27FC236}">
                      <a16:creationId xmlns:a16="http://schemas.microsoft.com/office/drawing/2014/main" id="{F3D593BF-604D-4711-9DAF-6B17F0E4211D}"/>
                    </a:ext>
                  </a:extLst>
                </p14:cNvPr>
                <p14:cNvContentPartPr/>
                <p14:nvPr/>
              </p14:nvContentPartPr>
              <p14:xfrm>
                <a:off x="2895480" y="4998840"/>
                <a:ext cx="232560" cy="274680"/>
              </p14:xfrm>
            </p:contentPart>
          </mc:Choice>
          <mc:Fallback>
            <p:pic>
              <p:nvPicPr>
                <p:cNvPr id="443" name="Entrada de lápiz 442">
                  <a:extLst>
                    <a:ext uri="{FF2B5EF4-FFF2-40B4-BE49-F238E27FC236}">
                      <a16:creationId xmlns:a16="http://schemas.microsoft.com/office/drawing/2014/main" id="{F3D593BF-604D-4711-9DAF-6B17F0E4211D}"/>
                    </a:ext>
                  </a:extLst>
                </p:cNvPr>
                <p:cNvPicPr/>
                <p:nvPr/>
              </p:nvPicPr>
              <p:blipFill>
                <a:blip r:embed="rId713"/>
                <a:stretch>
                  <a:fillRect/>
                </a:stretch>
              </p:blipFill>
              <p:spPr>
                <a:xfrm>
                  <a:off x="2886840" y="4990200"/>
                  <a:ext cx="25020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45" name="Entrada de lápiz 444">
                  <a:extLst>
                    <a:ext uri="{FF2B5EF4-FFF2-40B4-BE49-F238E27FC236}">
                      <a16:creationId xmlns:a16="http://schemas.microsoft.com/office/drawing/2014/main" id="{2C3FD118-7686-4B1A-A9D5-476D19BA7158}"/>
                    </a:ext>
                  </a:extLst>
                </p14:cNvPr>
                <p14:cNvContentPartPr/>
                <p14:nvPr/>
              </p14:nvContentPartPr>
              <p14:xfrm>
                <a:off x="3213000" y="5132040"/>
                <a:ext cx="144000" cy="185040"/>
              </p14:xfrm>
            </p:contentPart>
          </mc:Choice>
          <mc:Fallback>
            <p:pic>
              <p:nvPicPr>
                <p:cNvPr id="445" name="Entrada de lápiz 444">
                  <a:extLst>
                    <a:ext uri="{FF2B5EF4-FFF2-40B4-BE49-F238E27FC236}">
                      <a16:creationId xmlns:a16="http://schemas.microsoft.com/office/drawing/2014/main" id="{2C3FD118-7686-4B1A-A9D5-476D19BA7158}"/>
                    </a:ext>
                  </a:extLst>
                </p:cNvPr>
                <p:cNvPicPr/>
                <p:nvPr/>
              </p:nvPicPr>
              <p:blipFill>
                <a:blip r:embed="rId715"/>
                <a:stretch>
                  <a:fillRect/>
                </a:stretch>
              </p:blipFill>
              <p:spPr>
                <a:xfrm>
                  <a:off x="3204000" y="5123040"/>
                  <a:ext cx="1616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57" name="Entrada de lápiz 456">
                  <a:extLst>
                    <a:ext uri="{FF2B5EF4-FFF2-40B4-BE49-F238E27FC236}">
                      <a16:creationId xmlns:a16="http://schemas.microsoft.com/office/drawing/2014/main" id="{7BE412CF-CBD9-42A4-8B7F-3D76DCE31068}"/>
                    </a:ext>
                  </a:extLst>
                </p14:cNvPr>
                <p14:cNvContentPartPr/>
                <p14:nvPr/>
              </p14:nvContentPartPr>
              <p14:xfrm>
                <a:off x="2317680" y="5272080"/>
                <a:ext cx="277200" cy="66960"/>
              </p14:xfrm>
            </p:contentPart>
          </mc:Choice>
          <mc:Fallback>
            <p:pic>
              <p:nvPicPr>
                <p:cNvPr id="457" name="Entrada de lápiz 456">
                  <a:extLst>
                    <a:ext uri="{FF2B5EF4-FFF2-40B4-BE49-F238E27FC236}">
                      <a16:creationId xmlns:a16="http://schemas.microsoft.com/office/drawing/2014/main" id="{7BE412CF-CBD9-42A4-8B7F-3D76DCE31068}"/>
                    </a:ext>
                  </a:extLst>
                </p:cNvPr>
                <p:cNvPicPr/>
                <p:nvPr/>
              </p:nvPicPr>
              <p:blipFill>
                <a:blip r:embed="rId717"/>
                <a:stretch>
                  <a:fillRect/>
                </a:stretch>
              </p:blipFill>
              <p:spPr>
                <a:xfrm>
                  <a:off x="2309040" y="5263440"/>
                  <a:ext cx="2948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58" name="Entrada de lápiz 457">
                  <a:extLst>
                    <a:ext uri="{FF2B5EF4-FFF2-40B4-BE49-F238E27FC236}">
                      <a16:creationId xmlns:a16="http://schemas.microsoft.com/office/drawing/2014/main" id="{B955DB46-2B10-4B0E-9618-77F3B089A64E}"/>
                    </a:ext>
                  </a:extLst>
                </p14:cNvPr>
                <p14:cNvContentPartPr/>
                <p14:nvPr/>
              </p14:nvContentPartPr>
              <p14:xfrm>
                <a:off x="2533320" y="5231040"/>
                <a:ext cx="126000" cy="131040"/>
              </p14:xfrm>
            </p:contentPart>
          </mc:Choice>
          <mc:Fallback>
            <p:pic>
              <p:nvPicPr>
                <p:cNvPr id="458" name="Entrada de lápiz 457">
                  <a:extLst>
                    <a:ext uri="{FF2B5EF4-FFF2-40B4-BE49-F238E27FC236}">
                      <a16:creationId xmlns:a16="http://schemas.microsoft.com/office/drawing/2014/main" id="{B955DB46-2B10-4B0E-9618-77F3B089A64E}"/>
                    </a:ext>
                  </a:extLst>
                </p:cNvPr>
                <p:cNvPicPr/>
                <p:nvPr/>
              </p:nvPicPr>
              <p:blipFill>
                <a:blip r:embed="rId719"/>
                <a:stretch>
                  <a:fillRect/>
                </a:stretch>
              </p:blipFill>
              <p:spPr>
                <a:xfrm>
                  <a:off x="2524320" y="5222400"/>
                  <a:ext cx="1436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60" name="Entrada de lápiz 459">
                  <a:extLst>
                    <a:ext uri="{FF2B5EF4-FFF2-40B4-BE49-F238E27FC236}">
                      <a16:creationId xmlns:a16="http://schemas.microsoft.com/office/drawing/2014/main" id="{CCFF3093-77F3-4A39-B5C1-B1B2BF799EF2}"/>
                    </a:ext>
                  </a:extLst>
                </p14:cNvPr>
                <p14:cNvContentPartPr/>
                <p14:nvPr/>
              </p14:nvContentPartPr>
              <p14:xfrm>
                <a:off x="2566440" y="5227080"/>
                <a:ext cx="65520" cy="86400"/>
              </p14:xfrm>
            </p:contentPart>
          </mc:Choice>
          <mc:Fallback>
            <p:pic>
              <p:nvPicPr>
                <p:cNvPr id="460" name="Entrada de lápiz 459">
                  <a:extLst>
                    <a:ext uri="{FF2B5EF4-FFF2-40B4-BE49-F238E27FC236}">
                      <a16:creationId xmlns:a16="http://schemas.microsoft.com/office/drawing/2014/main" id="{CCFF3093-77F3-4A39-B5C1-B1B2BF799EF2}"/>
                    </a:ext>
                  </a:extLst>
                </p:cNvPr>
                <p:cNvPicPr/>
                <p:nvPr/>
              </p:nvPicPr>
              <p:blipFill>
                <a:blip r:embed="rId721"/>
                <a:stretch>
                  <a:fillRect/>
                </a:stretch>
              </p:blipFill>
              <p:spPr>
                <a:xfrm>
                  <a:off x="2557440" y="5218440"/>
                  <a:ext cx="831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61" name="Entrada de lápiz 460">
                  <a:extLst>
                    <a:ext uri="{FF2B5EF4-FFF2-40B4-BE49-F238E27FC236}">
                      <a16:creationId xmlns:a16="http://schemas.microsoft.com/office/drawing/2014/main" id="{75B1FB19-B994-4DDE-B4E5-515BA4C4ACE0}"/>
                    </a:ext>
                  </a:extLst>
                </p14:cNvPr>
                <p14:cNvContentPartPr/>
                <p14:nvPr/>
              </p14:nvContentPartPr>
              <p14:xfrm>
                <a:off x="2447640" y="5273520"/>
                <a:ext cx="136800" cy="12240"/>
              </p14:xfrm>
            </p:contentPart>
          </mc:Choice>
          <mc:Fallback>
            <p:pic>
              <p:nvPicPr>
                <p:cNvPr id="461" name="Entrada de lápiz 460">
                  <a:extLst>
                    <a:ext uri="{FF2B5EF4-FFF2-40B4-BE49-F238E27FC236}">
                      <a16:creationId xmlns:a16="http://schemas.microsoft.com/office/drawing/2014/main" id="{75B1FB19-B994-4DDE-B4E5-515BA4C4ACE0}"/>
                    </a:ext>
                  </a:extLst>
                </p:cNvPr>
                <p:cNvPicPr/>
                <p:nvPr/>
              </p:nvPicPr>
              <p:blipFill>
                <a:blip r:embed="rId723"/>
                <a:stretch>
                  <a:fillRect/>
                </a:stretch>
              </p:blipFill>
              <p:spPr>
                <a:xfrm>
                  <a:off x="2438640" y="5264880"/>
                  <a:ext cx="1544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63" name="Entrada de lápiz 462">
                  <a:extLst>
                    <a:ext uri="{FF2B5EF4-FFF2-40B4-BE49-F238E27FC236}">
                      <a16:creationId xmlns:a16="http://schemas.microsoft.com/office/drawing/2014/main" id="{EE1DF7BA-E0F8-4D5A-8FBF-392901CA3B26}"/>
                    </a:ext>
                  </a:extLst>
                </p14:cNvPr>
                <p14:cNvContentPartPr/>
                <p14:nvPr/>
              </p14:nvContentPartPr>
              <p14:xfrm>
                <a:off x="2578320" y="5240040"/>
                <a:ext cx="48240" cy="69480"/>
              </p14:xfrm>
            </p:contentPart>
          </mc:Choice>
          <mc:Fallback>
            <p:pic>
              <p:nvPicPr>
                <p:cNvPr id="463" name="Entrada de lápiz 462">
                  <a:extLst>
                    <a:ext uri="{FF2B5EF4-FFF2-40B4-BE49-F238E27FC236}">
                      <a16:creationId xmlns:a16="http://schemas.microsoft.com/office/drawing/2014/main" id="{EE1DF7BA-E0F8-4D5A-8FBF-392901CA3B26}"/>
                    </a:ext>
                  </a:extLst>
                </p:cNvPr>
                <p:cNvPicPr/>
                <p:nvPr/>
              </p:nvPicPr>
              <p:blipFill>
                <a:blip r:embed="rId725"/>
                <a:stretch>
                  <a:fillRect/>
                </a:stretch>
              </p:blipFill>
              <p:spPr>
                <a:xfrm>
                  <a:off x="2569320" y="5231040"/>
                  <a:ext cx="658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64" name="Entrada de lápiz 463">
                  <a:extLst>
                    <a:ext uri="{FF2B5EF4-FFF2-40B4-BE49-F238E27FC236}">
                      <a16:creationId xmlns:a16="http://schemas.microsoft.com/office/drawing/2014/main" id="{A7E571C4-3641-45F3-A234-95E6612E749C}"/>
                    </a:ext>
                  </a:extLst>
                </p14:cNvPr>
                <p14:cNvContentPartPr/>
                <p14:nvPr/>
              </p14:nvContentPartPr>
              <p14:xfrm>
                <a:off x="2338920" y="5236080"/>
                <a:ext cx="212040" cy="71280"/>
              </p14:xfrm>
            </p:contentPart>
          </mc:Choice>
          <mc:Fallback>
            <p:pic>
              <p:nvPicPr>
                <p:cNvPr id="464" name="Entrada de lápiz 463">
                  <a:extLst>
                    <a:ext uri="{FF2B5EF4-FFF2-40B4-BE49-F238E27FC236}">
                      <a16:creationId xmlns:a16="http://schemas.microsoft.com/office/drawing/2014/main" id="{A7E571C4-3641-45F3-A234-95E6612E749C}"/>
                    </a:ext>
                  </a:extLst>
                </p:cNvPr>
                <p:cNvPicPr/>
                <p:nvPr/>
              </p:nvPicPr>
              <p:blipFill>
                <a:blip r:embed="rId727"/>
                <a:stretch>
                  <a:fillRect/>
                </a:stretch>
              </p:blipFill>
              <p:spPr>
                <a:xfrm>
                  <a:off x="2329920" y="5227080"/>
                  <a:ext cx="2296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65" name="Entrada de lápiz 464">
                  <a:extLst>
                    <a:ext uri="{FF2B5EF4-FFF2-40B4-BE49-F238E27FC236}">
                      <a16:creationId xmlns:a16="http://schemas.microsoft.com/office/drawing/2014/main" id="{BA42A200-2004-47E6-B59B-C52346A787FD}"/>
                    </a:ext>
                  </a:extLst>
                </p14:cNvPr>
                <p14:cNvContentPartPr/>
                <p14:nvPr/>
              </p14:nvContentPartPr>
              <p14:xfrm>
                <a:off x="2560680" y="5153640"/>
                <a:ext cx="35280" cy="168120"/>
              </p14:xfrm>
            </p:contentPart>
          </mc:Choice>
          <mc:Fallback>
            <p:pic>
              <p:nvPicPr>
                <p:cNvPr id="465" name="Entrada de lápiz 464">
                  <a:extLst>
                    <a:ext uri="{FF2B5EF4-FFF2-40B4-BE49-F238E27FC236}">
                      <a16:creationId xmlns:a16="http://schemas.microsoft.com/office/drawing/2014/main" id="{BA42A200-2004-47E6-B59B-C52346A787FD}"/>
                    </a:ext>
                  </a:extLst>
                </p:cNvPr>
                <p:cNvPicPr/>
                <p:nvPr/>
              </p:nvPicPr>
              <p:blipFill>
                <a:blip r:embed="rId729"/>
                <a:stretch>
                  <a:fillRect/>
                </a:stretch>
              </p:blipFill>
              <p:spPr>
                <a:xfrm>
                  <a:off x="2551680" y="5144640"/>
                  <a:ext cx="529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66" name="Entrada de lápiz 465">
                  <a:extLst>
                    <a:ext uri="{FF2B5EF4-FFF2-40B4-BE49-F238E27FC236}">
                      <a16:creationId xmlns:a16="http://schemas.microsoft.com/office/drawing/2014/main" id="{597BC095-548F-4CB8-8781-CD5B8C369C1D}"/>
                    </a:ext>
                  </a:extLst>
                </p14:cNvPr>
                <p14:cNvContentPartPr/>
                <p14:nvPr/>
              </p14:nvContentPartPr>
              <p14:xfrm>
                <a:off x="2516040" y="5148960"/>
                <a:ext cx="194040" cy="228600"/>
              </p14:xfrm>
            </p:contentPart>
          </mc:Choice>
          <mc:Fallback>
            <p:pic>
              <p:nvPicPr>
                <p:cNvPr id="466" name="Entrada de lápiz 465">
                  <a:extLst>
                    <a:ext uri="{FF2B5EF4-FFF2-40B4-BE49-F238E27FC236}">
                      <a16:creationId xmlns:a16="http://schemas.microsoft.com/office/drawing/2014/main" id="{597BC095-548F-4CB8-8781-CD5B8C369C1D}"/>
                    </a:ext>
                  </a:extLst>
                </p:cNvPr>
                <p:cNvPicPr/>
                <p:nvPr/>
              </p:nvPicPr>
              <p:blipFill>
                <a:blip r:embed="rId731"/>
                <a:stretch>
                  <a:fillRect/>
                </a:stretch>
              </p:blipFill>
              <p:spPr>
                <a:xfrm>
                  <a:off x="2507400" y="5139960"/>
                  <a:ext cx="21168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68" name="Entrada de lápiz 467">
                  <a:extLst>
                    <a:ext uri="{FF2B5EF4-FFF2-40B4-BE49-F238E27FC236}">
                      <a16:creationId xmlns:a16="http://schemas.microsoft.com/office/drawing/2014/main" id="{734CA46F-E202-4361-9A61-5D3AE202BAB6}"/>
                    </a:ext>
                  </a:extLst>
                </p14:cNvPr>
                <p14:cNvContentPartPr/>
                <p14:nvPr/>
              </p14:nvContentPartPr>
              <p14:xfrm>
                <a:off x="2960640" y="5364960"/>
                <a:ext cx="1687320" cy="96840"/>
              </p14:xfrm>
            </p:contentPart>
          </mc:Choice>
          <mc:Fallback>
            <p:pic>
              <p:nvPicPr>
                <p:cNvPr id="468" name="Entrada de lápiz 467">
                  <a:extLst>
                    <a:ext uri="{FF2B5EF4-FFF2-40B4-BE49-F238E27FC236}">
                      <a16:creationId xmlns:a16="http://schemas.microsoft.com/office/drawing/2014/main" id="{734CA46F-E202-4361-9A61-5D3AE202BAB6}"/>
                    </a:ext>
                  </a:extLst>
                </p:cNvPr>
                <p:cNvPicPr/>
                <p:nvPr/>
              </p:nvPicPr>
              <p:blipFill>
                <a:blip r:embed="rId733"/>
                <a:stretch>
                  <a:fillRect/>
                </a:stretch>
              </p:blipFill>
              <p:spPr>
                <a:xfrm>
                  <a:off x="2952000" y="5356320"/>
                  <a:ext cx="17049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69" name="Entrada de lápiz 468">
                  <a:extLst>
                    <a:ext uri="{FF2B5EF4-FFF2-40B4-BE49-F238E27FC236}">
                      <a16:creationId xmlns:a16="http://schemas.microsoft.com/office/drawing/2014/main" id="{3C6A5216-01D3-4A35-B167-7781B59E5833}"/>
                    </a:ext>
                  </a:extLst>
                </p14:cNvPr>
                <p14:cNvContentPartPr/>
                <p14:nvPr/>
              </p14:nvContentPartPr>
              <p14:xfrm>
                <a:off x="5163120" y="5229960"/>
                <a:ext cx="76680" cy="44640"/>
              </p14:xfrm>
            </p:contentPart>
          </mc:Choice>
          <mc:Fallback>
            <p:pic>
              <p:nvPicPr>
                <p:cNvPr id="469" name="Entrada de lápiz 468">
                  <a:extLst>
                    <a:ext uri="{FF2B5EF4-FFF2-40B4-BE49-F238E27FC236}">
                      <a16:creationId xmlns:a16="http://schemas.microsoft.com/office/drawing/2014/main" id="{3C6A5216-01D3-4A35-B167-7781B59E5833}"/>
                    </a:ext>
                  </a:extLst>
                </p:cNvPr>
                <p:cNvPicPr/>
                <p:nvPr/>
              </p:nvPicPr>
              <p:blipFill>
                <a:blip r:embed="rId735"/>
                <a:stretch>
                  <a:fillRect/>
                </a:stretch>
              </p:blipFill>
              <p:spPr>
                <a:xfrm>
                  <a:off x="5154480" y="5221320"/>
                  <a:ext cx="943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70" name="Entrada de lápiz 469">
                  <a:extLst>
                    <a:ext uri="{FF2B5EF4-FFF2-40B4-BE49-F238E27FC236}">
                      <a16:creationId xmlns:a16="http://schemas.microsoft.com/office/drawing/2014/main" id="{80B54FBB-236F-47F5-A432-A45340DA5787}"/>
                    </a:ext>
                  </a:extLst>
                </p14:cNvPr>
                <p14:cNvContentPartPr/>
                <p14:nvPr/>
              </p14:nvContentPartPr>
              <p14:xfrm>
                <a:off x="5258880" y="5204040"/>
                <a:ext cx="808200" cy="34200"/>
              </p14:xfrm>
            </p:contentPart>
          </mc:Choice>
          <mc:Fallback>
            <p:pic>
              <p:nvPicPr>
                <p:cNvPr id="470" name="Entrada de lápiz 469">
                  <a:extLst>
                    <a:ext uri="{FF2B5EF4-FFF2-40B4-BE49-F238E27FC236}">
                      <a16:creationId xmlns:a16="http://schemas.microsoft.com/office/drawing/2014/main" id="{80B54FBB-236F-47F5-A432-A45340DA5787}"/>
                    </a:ext>
                  </a:extLst>
                </p:cNvPr>
                <p:cNvPicPr/>
                <p:nvPr/>
              </p:nvPicPr>
              <p:blipFill>
                <a:blip r:embed="rId737"/>
                <a:stretch>
                  <a:fillRect/>
                </a:stretch>
              </p:blipFill>
              <p:spPr>
                <a:xfrm>
                  <a:off x="5249880" y="5195400"/>
                  <a:ext cx="8258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71" name="Entrada de lápiz 470">
                  <a:extLst>
                    <a:ext uri="{FF2B5EF4-FFF2-40B4-BE49-F238E27FC236}">
                      <a16:creationId xmlns:a16="http://schemas.microsoft.com/office/drawing/2014/main" id="{B50DD193-233D-46D0-B81E-0F340AA56BDF}"/>
                    </a:ext>
                  </a:extLst>
                </p14:cNvPr>
                <p14:cNvContentPartPr/>
                <p14:nvPr/>
              </p14:nvContentPartPr>
              <p14:xfrm>
                <a:off x="6008760" y="5126280"/>
                <a:ext cx="142560" cy="118800"/>
              </p14:xfrm>
            </p:contentPart>
          </mc:Choice>
          <mc:Fallback>
            <p:pic>
              <p:nvPicPr>
                <p:cNvPr id="471" name="Entrada de lápiz 470">
                  <a:extLst>
                    <a:ext uri="{FF2B5EF4-FFF2-40B4-BE49-F238E27FC236}">
                      <a16:creationId xmlns:a16="http://schemas.microsoft.com/office/drawing/2014/main" id="{B50DD193-233D-46D0-B81E-0F340AA56BDF}"/>
                    </a:ext>
                  </a:extLst>
                </p:cNvPr>
                <p:cNvPicPr/>
                <p:nvPr/>
              </p:nvPicPr>
              <p:blipFill>
                <a:blip r:embed="rId739"/>
                <a:stretch>
                  <a:fillRect/>
                </a:stretch>
              </p:blipFill>
              <p:spPr>
                <a:xfrm>
                  <a:off x="6000120" y="5117640"/>
                  <a:ext cx="1602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72" name="Entrada de lápiz 471">
                  <a:extLst>
                    <a:ext uri="{FF2B5EF4-FFF2-40B4-BE49-F238E27FC236}">
                      <a16:creationId xmlns:a16="http://schemas.microsoft.com/office/drawing/2014/main" id="{F2491517-7C03-4AFB-9C25-28812AAA05FD}"/>
                    </a:ext>
                  </a:extLst>
                </p14:cNvPr>
                <p14:cNvContentPartPr/>
                <p14:nvPr/>
              </p14:nvContentPartPr>
              <p14:xfrm>
                <a:off x="5250240" y="5408160"/>
                <a:ext cx="71280" cy="47880"/>
              </p14:xfrm>
            </p:contentPart>
          </mc:Choice>
          <mc:Fallback>
            <p:pic>
              <p:nvPicPr>
                <p:cNvPr id="472" name="Entrada de lápiz 471">
                  <a:extLst>
                    <a:ext uri="{FF2B5EF4-FFF2-40B4-BE49-F238E27FC236}">
                      <a16:creationId xmlns:a16="http://schemas.microsoft.com/office/drawing/2014/main" id="{F2491517-7C03-4AFB-9C25-28812AAA05FD}"/>
                    </a:ext>
                  </a:extLst>
                </p:cNvPr>
                <p:cNvPicPr/>
                <p:nvPr/>
              </p:nvPicPr>
              <p:blipFill>
                <a:blip r:embed="rId741"/>
                <a:stretch>
                  <a:fillRect/>
                </a:stretch>
              </p:blipFill>
              <p:spPr>
                <a:xfrm>
                  <a:off x="5241600" y="5399160"/>
                  <a:ext cx="889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73" name="Entrada de lápiz 472">
                  <a:extLst>
                    <a:ext uri="{FF2B5EF4-FFF2-40B4-BE49-F238E27FC236}">
                      <a16:creationId xmlns:a16="http://schemas.microsoft.com/office/drawing/2014/main" id="{C1633CEB-5DFF-4805-8360-5FB30D09BF0E}"/>
                    </a:ext>
                  </a:extLst>
                </p14:cNvPr>
                <p14:cNvContentPartPr/>
                <p14:nvPr/>
              </p14:nvContentPartPr>
              <p14:xfrm>
                <a:off x="5279400" y="5418600"/>
                <a:ext cx="42480" cy="11160"/>
              </p14:xfrm>
            </p:contentPart>
          </mc:Choice>
          <mc:Fallback>
            <p:pic>
              <p:nvPicPr>
                <p:cNvPr id="473" name="Entrada de lápiz 472">
                  <a:extLst>
                    <a:ext uri="{FF2B5EF4-FFF2-40B4-BE49-F238E27FC236}">
                      <a16:creationId xmlns:a16="http://schemas.microsoft.com/office/drawing/2014/main" id="{C1633CEB-5DFF-4805-8360-5FB30D09BF0E}"/>
                    </a:ext>
                  </a:extLst>
                </p:cNvPr>
                <p:cNvPicPr/>
                <p:nvPr/>
              </p:nvPicPr>
              <p:blipFill>
                <a:blip r:embed="rId743"/>
                <a:stretch>
                  <a:fillRect/>
                </a:stretch>
              </p:blipFill>
              <p:spPr>
                <a:xfrm>
                  <a:off x="5270760" y="5409600"/>
                  <a:ext cx="601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74" name="Entrada de lápiz 473">
                  <a:extLst>
                    <a:ext uri="{FF2B5EF4-FFF2-40B4-BE49-F238E27FC236}">
                      <a16:creationId xmlns:a16="http://schemas.microsoft.com/office/drawing/2014/main" id="{CF19AF88-A552-46E2-A655-55B5FA9670DD}"/>
                    </a:ext>
                  </a:extLst>
                </p14:cNvPr>
                <p14:cNvContentPartPr/>
                <p14:nvPr/>
              </p14:nvContentPartPr>
              <p14:xfrm>
                <a:off x="5264640" y="5400240"/>
                <a:ext cx="38520" cy="34200"/>
              </p14:xfrm>
            </p:contentPart>
          </mc:Choice>
          <mc:Fallback>
            <p:pic>
              <p:nvPicPr>
                <p:cNvPr id="474" name="Entrada de lápiz 473">
                  <a:extLst>
                    <a:ext uri="{FF2B5EF4-FFF2-40B4-BE49-F238E27FC236}">
                      <a16:creationId xmlns:a16="http://schemas.microsoft.com/office/drawing/2014/main" id="{CF19AF88-A552-46E2-A655-55B5FA9670DD}"/>
                    </a:ext>
                  </a:extLst>
                </p:cNvPr>
                <p:cNvPicPr/>
                <p:nvPr/>
              </p:nvPicPr>
              <p:blipFill>
                <a:blip r:embed="rId745"/>
                <a:stretch>
                  <a:fillRect/>
                </a:stretch>
              </p:blipFill>
              <p:spPr>
                <a:xfrm>
                  <a:off x="5255640" y="5391240"/>
                  <a:ext cx="561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75" name="Entrada de lápiz 474">
                  <a:extLst>
                    <a:ext uri="{FF2B5EF4-FFF2-40B4-BE49-F238E27FC236}">
                      <a16:creationId xmlns:a16="http://schemas.microsoft.com/office/drawing/2014/main" id="{9D321EE3-B028-4E89-9717-7057434388D8}"/>
                    </a:ext>
                  </a:extLst>
                </p14:cNvPr>
                <p14:cNvContentPartPr/>
                <p14:nvPr/>
              </p14:nvContentPartPr>
              <p14:xfrm>
                <a:off x="5337000" y="5374680"/>
                <a:ext cx="839520" cy="57600"/>
              </p14:xfrm>
            </p:contentPart>
          </mc:Choice>
          <mc:Fallback>
            <p:pic>
              <p:nvPicPr>
                <p:cNvPr id="475" name="Entrada de lápiz 474">
                  <a:extLst>
                    <a:ext uri="{FF2B5EF4-FFF2-40B4-BE49-F238E27FC236}">
                      <a16:creationId xmlns:a16="http://schemas.microsoft.com/office/drawing/2014/main" id="{9D321EE3-B028-4E89-9717-7057434388D8}"/>
                    </a:ext>
                  </a:extLst>
                </p:cNvPr>
                <p:cNvPicPr/>
                <p:nvPr/>
              </p:nvPicPr>
              <p:blipFill>
                <a:blip r:embed="rId747"/>
                <a:stretch>
                  <a:fillRect/>
                </a:stretch>
              </p:blipFill>
              <p:spPr>
                <a:xfrm>
                  <a:off x="5328000" y="5365680"/>
                  <a:ext cx="8571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76" name="Entrada de lápiz 475">
                  <a:extLst>
                    <a:ext uri="{FF2B5EF4-FFF2-40B4-BE49-F238E27FC236}">
                      <a16:creationId xmlns:a16="http://schemas.microsoft.com/office/drawing/2014/main" id="{3094F6D3-0895-4D15-A9F0-B9DD190C1747}"/>
                    </a:ext>
                  </a:extLst>
                </p14:cNvPr>
                <p14:cNvContentPartPr/>
                <p14:nvPr/>
              </p14:nvContentPartPr>
              <p14:xfrm>
                <a:off x="6130080" y="5296920"/>
                <a:ext cx="167040" cy="173880"/>
              </p14:xfrm>
            </p:contentPart>
          </mc:Choice>
          <mc:Fallback>
            <p:pic>
              <p:nvPicPr>
                <p:cNvPr id="476" name="Entrada de lápiz 475">
                  <a:extLst>
                    <a:ext uri="{FF2B5EF4-FFF2-40B4-BE49-F238E27FC236}">
                      <a16:creationId xmlns:a16="http://schemas.microsoft.com/office/drawing/2014/main" id="{3094F6D3-0895-4D15-A9F0-B9DD190C1747}"/>
                    </a:ext>
                  </a:extLst>
                </p:cNvPr>
                <p:cNvPicPr/>
                <p:nvPr/>
              </p:nvPicPr>
              <p:blipFill>
                <a:blip r:embed="rId749"/>
                <a:stretch>
                  <a:fillRect/>
                </a:stretch>
              </p:blipFill>
              <p:spPr>
                <a:xfrm>
                  <a:off x="6121440" y="5288280"/>
                  <a:ext cx="1846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78" name="Entrada de lápiz 477">
                  <a:extLst>
                    <a:ext uri="{FF2B5EF4-FFF2-40B4-BE49-F238E27FC236}">
                      <a16:creationId xmlns:a16="http://schemas.microsoft.com/office/drawing/2014/main" id="{49D6852F-EF5B-4687-BE79-4BF47E8A9B74}"/>
                    </a:ext>
                  </a:extLst>
                </p14:cNvPr>
                <p14:cNvContentPartPr/>
                <p14:nvPr/>
              </p14:nvContentPartPr>
              <p14:xfrm>
                <a:off x="2742840" y="4895880"/>
                <a:ext cx="33840" cy="410040"/>
              </p14:xfrm>
            </p:contentPart>
          </mc:Choice>
          <mc:Fallback>
            <p:pic>
              <p:nvPicPr>
                <p:cNvPr id="478" name="Entrada de lápiz 477">
                  <a:extLst>
                    <a:ext uri="{FF2B5EF4-FFF2-40B4-BE49-F238E27FC236}">
                      <a16:creationId xmlns:a16="http://schemas.microsoft.com/office/drawing/2014/main" id="{49D6852F-EF5B-4687-BE79-4BF47E8A9B74}"/>
                    </a:ext>
                  </a:extLst>
                </p:cNvPr>
                <p:cNvPicPr/>
                <p:nvPr/>
              </p:nvPicPr>
              <p:blipFill>
                <a:blip r:embed="rId751"/>
                <a:stretch>
                  <a:fillRect/>
                </a:stretch>
              </p:blipFill>
              <p:spPr>
                <a:xfrm>
                  <a:off x="2734200" y="4886880"/>
                  <a:ext cx="51480" cy="42768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79" name="Entrada de lápiz 478">
                  <a:extLst>
                    <a:ext uri="{FF2B5EF4-FFF2-40B4-BE49-F238E27FC236}">
                      <a16:creationId xmlns:a16="http://schemas.microsoft.com/office/drawing/2014/main" id="{BA94763B-ED8A-4400-841B-EED6507C7E27}"/>
                    </a:ext>
                  </a:extLst>
                </p14:cNvPr>
                <p14:cNvContentPartPr/>
                <p14:nvPr/>
              </p14:nvContentPartPr>
              <p14:xfrm>
                <a:off x="2717280" y="4869240"/>
                <a:ext cx="2273040" cy="535680"/>
              </p14:xfrm>
            </p:contentPart>
          </mc:Choice>
          <mc:Fallback>
            <p:pic>
              <p:nvPicPr>
                <p:cNvPr id="479" name="Entrada de lápiz 478">
                  <a:extLst>
                    <a:ext uri="{FF2B5EF4-FFF2-40B4-BE49-F238E27FC236}">
                      <a16:creationId xmlns:a16="http://schemas.microsoft.com/office/drawing/2014/main" id="{BA94763B-ED8A-4400-841B-EED6507C7E27}"/>
                    </a:ext>
                  </a:extLst>
                </p:cNvPr>
                <p:cNvPicPr/>
                <p:nvPr/>
              </p:nvPicPr>
              <p:blipFill>
                <a:blip r:embed="rId753"/>
                <a:stretch>
                  <a:fillRect/>
                </a:stretch>
              </p:blipFill>
              <p:spPr>
                <a:xfrm>
                  <a:off x="2708640" y="4860600"/>
                  <a:ext cx="2290680" cy="55332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81" name="Entrada de lápiz 480">
                  <a:extLst>
                    <a:ext uri="{FF2B5EF4-FFF2-40B4-BE49-F238E27FC236}">
                      <a16:creationId xmlns:a16="http://schemas.microsoft.com/office/drawing/2014/main" id="{3206FEA9-5CAA-4912-9DD2-3C8E44F4A7C1}"/>
                    </a:ext>
                  </a:extLst>
                </p14:cNvPr>
                <p14:cNvContentPartPr/>
                <p14:nvPr/>
              </p14:nvContentPartPr>
              <p14:xfrm>
                <a:off x="6485040" y="4938000"/>
                <a:ext cx="1360800" cy="430920"/>
              </p14:xfrm>
            </p:contentPart>
          </mc:Choice>
          <mc:Fallback>
            <p:pic>
              <p:nvPicPr>
                <p:cNvPr id="481" name="Entrada de lápiz 480">
                  <a:extLst>
                    <a:ext uri="{FF2B5EF4-FFF2-40B4-BE49-F238E27FC236}">
                      <a16:creationId xmlns:a16="http://schemas.microsoft.com/office/drawing/2014/main" id="{3206FEA9-5CAA-4912-9DD2-3C8E44F4A7C1}"/>
                    </a:ext>
                  </a:extLst>
                </p:cNvPr>
                <p:cNvPicPr/>
                <p:nvPr/>
              </p:nvPicPr>
              <p:blipFill>
                <a:blip r:embed="rId755"/>
                <a:stretch>
                  <a:fillRect/>
                </a:stretch>
              </p:blipFill>
              <p:spPr>
                <a:xfrm>
                  <a:off x="6476400" y="4929360"/>
                  <a:ext cx="1378440" cy="44856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82" name="Entrada de lápiz 481">
                  <a:extLst>
                    <a:ext uri="{FF2B5EF4-FFF2-40B4-BE49-F238E27FC236}">
                      <a16:creationId xmlns:a16="http://schemas.microsoft.com/office/drawing/2014/main" id="{D118EAA5-B433-4A79-A6A0-BA31743FA07C}"/>
                    </a:ext>
                  </a:extLst>
                </p14:cNvPr>
                <p14:cNvContentPartPr/>
                <p14:nvPr/>
              </p14:nvContentPartPr>
              <p14:xfrm>
                <a:off x="7733880" y="4787880"/>
                <a:ext cx="229680" cy="222840"/>
              </p14:xfrm>
            </p:contentPart>
          </mc:Choice>
          <mc:Fallback>
            <p:pic>
              <p:nvPicPr>
                <p:cNvPr id="482" name="Entrada de lápiz 481">
                  <a:extLst>
                    <a:ext uri="{FF2B5EF4-FFF2-40B4-BE49-F238E27FC236}">
                      <a16:creationId xmlns:a16="http://schemas.microsoft.com/office/drawing/2014/main" id="{D118EAA5-B433-4A79-A6A0-BA31743FA07C}"/>
                    </a:ext>
                  </a:extLst>
                </p:cNvPr>
                <p:cNvPicPr/>
                <p:nvPr/>
              </p:nvPicPr>
              <p:blipFill>
                <a:blip r:embed="rId757"/>
                <a:stretch>
                  <a:fillRect/>
                </a:stretch>
              </p:blipFill>
              <p:spPr>
                <a:xfrm>
                  <a:off x="7725240" y="4779240"/>
                  <a:ext cx="24732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84" name="Entrada de lápiz 483">
                  <a:extLst>
                    <a:ext uri="{FF2B5EF4-FFF2-40B4-BE49-F238E27FC236}">
                      <a16:creationId xmlns:a16="http://schemas.microsoft.com/office/drawing/2014/main" id="{9FDDD595-34FA-475A-9BD7-C5B677303410}"/>
                    </a:ext>
                  </a:extLst>
                </p14:cNvPr>
                <p14:cNvContentPartPr/>
                <p14:nvPr/>
              </p14:nvContentPartPr>
              <p14:xfrm>
                <a:off x="7508880" y="4368120"/>
                <a:ext cx="33120" cy="253800"/>
              </p14:xfrm>
            </p:contentPart>
          </mc:Choice>
          <mc:Fallback>
            <p:pic>
              <p:nvPicPr>
                <p:cNvPr id="484" name="Entrada de lápiz 483">
                  <a:extLst>
                    <a:ext uri="{FF2B5EF4-FFF2-40B4-BE49-F238E27FC236}">
                      <a16:creationId xmlns:a16="http://schemas.microsoft.com/office/drawing/2014/main" id="{9FDDD595-34FA-475A-9BD7-C5B677303410}"/>
                    </a:ext>
                  </a:extLst>
                </p:cNvPr>
                <p:cNvPicPr/>
                <p:nvPr/>
              </p:nvPicPr>
              <p:blipFill>
                <a:blip r:embed="rId759"/>
                <a:stretch>
                  <a:fillRect/>
                </a:stretch>
              </p:blipFill>
              <p:spPr>
                <a:xfrm>
                  <a:off x="7500240" y="4359480"/>
                  <a:ext cx="5076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85" name="Entrada de lápiz 484">
                  <a:extLst>
                    <a:ext uri="{FF2B5EF4-FFF2-40B4-BE49-F238E27FC236}">
                      <a16:creationId xmlns:a16="http://schemas.microsoft.com/office/drawing/2014/main" id="{28AE1D4B-1A07-487F-B480-5C94C5E9D19C}"/>
                    </a:ext>
                  </a:extLst>
                </p14:cNvPr>
                <p14:cNvContentPartPr/>
                <p14:nvPr/>
              </p14:nvContentPartPr>
              <p14:xfrm>
                <a:off x="7462800" y="4374960"/>
                <a:ext cx="158400" cy="258840"/>
              </p14:xfrm>
            </p:contentPart>
          </mc:Choice>
          <mc:Fallback>
            <p:pic>
              <p:nvPicPr>
                <p:cNvPr id="485" name="Entrada de lápiz 484">
                  <a:extLst>
                    <a:ext uri="{FF2B5EF4-FFF2-40B4-BE49-F238E27FC236}">
                      <a16:creationId xmlns:a16="http://schemas.microsoft.com/office/drawing/2014/main" id="{28AE1D4B-1A07-487F-B480-5C94C5E9D19C}"/>
                    </a:ext>
                  </a:extLst>
                </p:cNvPr>
                <p:cNvPicPr/>
                <p:nvPr/>
              </p:nvPicPr>
              <p:blipFill>
                <a:blip r:embed="rId761"/>
                <a:stretch>
                  <a:fillRect/>
                </a:stretch>
              </p:blipFill>
              <p:spPr>
                <a:xfrm>
                  <a:off x="7453800" y="4365960"/>
                  <a:ext cx="17604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86" name="Entrada de lápiz 485">
                  <a:extLst>
                    <a:ext uri="{FF2B5EF4-FFF2-40B4-BE49-F238E27FC236}">
                      <a16:creationId xmlns:a16="http://schemas.microsoft.com/office/drawing/2014/main" id="{C9D6FF5A-37CE-4B4D-B3A6-94BF68FEAEEE}"/>
                    </a:ext>
                  </a:extLst>
                </p14:cNvPr>
                <p14:cNvContentPartPr/>
                <p14:nvPr/>
              </p14:nvContentPartPr>
              <p14:xfrm>
                <a:off x="7740360" y="4296840"/>
                <a:ext cx="219960" cy="192960"/>
              </p14:xfrm>
            </p:contentPart>
          </mc:Choice>
          <mc:Fallback>
            <p:pic>
              <p:nvPicPr>
                <p:cNvPr id="486" name="Entrada de lápiz 485">
                  <a:extLst>
                    <a:ext uri="{FF2B5EF4-FFF2-40B4-BE49-F238E27FC236}">
                      <a16:creationId xmlns:a16="http://schemas.microsoft.com/office/drawing/2014/main" id="{C9D6FF5A-37CE-4B4D-B3A6-94BF68FEAEEE}"/>
                    </a:ext>
                  </a:extLst>
                </p:cNvPr>
                <p:cNvPicPr/>
                <p:nvPr/>
              </p:nvPicPr>
              <p:blipFill>
                <a:blip r:embed="rId763"/>
                <a:stretch>
                  <a:fillRect/>
                </a:stretch>
              </p:blipFill>
              <p:spPr>
                <a:xfrm>
                  <a:off x="7731720" y="4288200"/>
                  <a:ext cx="2376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87" name="Entrada de lápiz 486">
                  <a:extLst>
                    <a:ext uri="{FF2B5EF4-FFF2-40B4-BE49-F238E27FC236}">
                      <a16:creationId xmlns:a16="http://schemas.microsoft.com/office/drawing/2014/main" id="{668F2639-2F37-4931-87F1-6E70558BD8FF}"/>
                    </a:ext>
                  </a:extLst>
                </p14:cNvPr>
                <p14:cNvContentPartPr/>
                <p14:nvPr/>
              </p14:nvContentPartPr>
              <p14:xfrm>
                <a:off x="8072280" y="4737480"/>
                <a:ext cx="880560" cy="487440"/>
              </p14:xfrm>
            </p:contentPart>
          </mc:Choice>
          <mc:Fallback>
            <p:pic>
              <p:nvPicPr>
                <p:cNvPr id="487" name="Entrada de lápiz 486">
                  <a:extLst>
                    <a:ext uri="{FF2B5EF4-FFF2-40B4-BE49-F238E27FC236}">
                      <a16:creationId xmlns:a16="http://schemas.microsoft.com/office/drawing/2014/main" id="{668F2639-2F37-4931-87F1-6E70558BD8FF}"/>
                    </a:ext>
                  </a:extLst>
                </p:cNvPr>
                <p:cNvPicPr/>
                <p:nvPr/>
              </p:nvPicPr>
              <p:blipFill>
                <a:blip r:embed="rId765"/>
                <a:stretch>
                  <a:fillRect/>
                </a:stretch>
              </p:blipFill>
              <p:spPr>
                <a:xfrm>
                  <a:off x="8063280" y="4728480"/>
                  <a:ext cx="898200" cy="50508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88" name="Entrada de lápiz 487">
                  <a:extLst>
                    <a:ext uri="{FF2B5EF4-FFF2-40B4-BE49-F238E27FC236}">
                      <a16:creationId xmlns:a16="http://schemas.microsoft.com/office/drawing/2014/main" id="{A05C4460-91AF-42E5-93F3-C1ECBC7FCEEF}"/>
                    </a:ext>
                  </a:extLst>
                </p14:cNvPr>
                <p14:cNvContentPartPr/>
                <p14:nvPr/>
              </p14:nvContentPartPr>
              <p14:xfrm>
                <a:off x="8703720" y="5024040"/>
                <a:ext cx="452880" cy="347040"/>
              </p14:xfrm>
            </p:contentPart>
          </mc:Choice>
          <mc:Fallback>
            <p:pic>
              <p:nvPicPr>
                <p:cNvPr id="488" name="Entrada de lápiz 487">
                  <a:extLst>
                    <a:ext uri="{FF2B5EF4-FFF2-40B4-BE49-F238E27FC236}">
                      <a16:creationId xmlns:a16="http://schemas.microsoft.com/office/drawing/2014/main" id="{A05C4460-91AF-42E5-93F3-C1ECBC7FCEEF}"/>
                    </a:ext>
                  </a:extLst>
                </p:cNvPr>
                <p:cNvPicPr/>
                <p:nvPr/>
              </p:nvPicPr>
              <p:blipFill>
                <a:blip r:embed="rId767"/>
                <a:stretch>
                  <a:fillRect/>
                </a:stretch>
              </p:blipFill>
              <p:spPr>
                <a:xfrm>
                  <a:off x="8694720" y="5015040"/>
                  <a:ext cx="470520" cy="36468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91" name="Entrada de lápiz 490">
                  <a:extLst>
                    <a:ext uri="{FF2B5EF4-FFF2-40B4-BE49-F238E27FC236}">
                      <a16:creationId xmlns:a16="http://schemas.microsoft.com/office/drawing/2014/main" id="{90EF6E17-5A87-41BA-B1CE-5BDA86390A51}"/>
                    </a:ext>
                  </a:extLst>
                </p14:cNvPr>
                <p14:cNvContentPartPr/>
                <p14:nvPr/>
              </p14:nvContentPartPr>
              <p14:xfrm>
                <a:off x="9333360" y="5380080"/>
                <a:ext cx="815760" cy="15120"/>
              </p14:xfrm>
            </p:contentPart>
          </mc:Choice>
          <mc:Fallback>
            <p:pic>
              <p:nvPicPr>
                <p:cNvPr id="491" name="Entrada de lápiz 490">
                  <a:extLst>
                    <a:ext uri="{FF2B5EF4-FFF2-40B4-BE49-F238E27FC236}">
                      <a16:creationId xmlns:a16="http://schemas.microsoft.com/office/drawing/2014/main" id="{90EF6E17-5A87-41BA-B1CE-5BDA86390A51}"/>
                    </a:ext>
                  </a:extLst>
                </p:cNvPr>
                <p:cNvPicPr/>
                <p:nvPr/>
              </p:nvPicPr>
              <p:blipFill>
                <a:blip r:embed="rId769"/>
                <a:stretch>
                  <a:fillRect/>
                </a:stretch>
              </p:blipFill>
              <p:spPr>
                <a:xfrm>
                  <a:off x="9324360" y="5371440"/>
                  <a:ext cx="8334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93" name="Entrada de lápiz 492">
                  <a:extLst>
                    <a:ext uri="{FF2B5EF4-FFF2-40B4-BE49-F238E27FC236}">
                      <a16:creationId xmlns:a16="http://schemas.microsoft.com/office/drawing/2014/main" id="{01F35664-074E-4ED3-973E-B361CDA3D93E}"/>
                    </a:ext>
                  </a:extLst>
                </p14:cNvPr>
                <p14:cNvContentPartPr/>
                <p14:nvPr/>
              </p14:nvContentPartPr>
              <p14:xfrm>
                <a:off x="2732040" y="5296560"/>
                <a:ext cx="274320" cy="186120"/>
              </p14:xfrm>
            </p:contentPart>
          </mc:Choice>
          <mc:Fallback>
            <p:pic>
              <p:nvPicPr>
                <p:cNvPr id="493" name="Entrada de lápiz 492">
                  <a:extLst>
                    <a:ext uri="{FF2B5EF4-FFF2-40B4-BE49-F238E27FC236}">
                      <a16:creationId xmlns:a16="http://schemas.microsoft.com/office/drawing/2014/main" id="{01F35664-074E-4ED3-973E-B361CDA3D93E}"/>
                    </a:ext>
                  </a:extLst>
                </p:cNvPr>
                <p:cNvPicPr/>
                <p:nvPr/>
              </p:nvPicPr>
              <p:blipFill>
                <a:blip r:embed="rId771"/>
                <a:stretch>
                  <a:fillRect/>
                </a:stretch>
              </p:blipFill>
              <p:spPr>
                <a:xfrm>
                  <a:off x="2723400" y="5287560"/>
                  <a:ext cx="291960" cy="203760"/>
                </a:xfrm>
                <a:prstGeom prst="rect">
                  <a:avLst/>
                </a:prstGeom>
              </p:spPr>
            </p:pic>
          </mc:Fallback>
        </mc:AlternateContent>
      </p:grpSp>
      <p:grpSp>
        <p:nvGrpSpPr>
          <p:cNvPr id="506" name="Grupo 505">
            <a:extLst>
              <a:ext uri="{FF2B5EF4-FFF2-40B4-BE49-F238E27FC236}">
                <a16:creationId xmlns:a16="http://schemas.microsoft.com/office/drawing/2014/main" id="{7BEFCF42-F4E6-46FB-B87C-E003C47408AD}"/>
              </a:ext>
            </a:extLst>
          </p:cNvPr>
          <p:cNvGrpSpPr/>
          <p:nvPr/>
        </p:nvGrpSpPr>
        <p:grpSpPr>
          <a:xfrm>
            <a:off x="-115095" y="5544105"/>
            <a:ext cx="1699920" cy="1324800"/>
            <a:chOff x="-115095" y="5544105"/>
            <a:chExt cx="1699920" cy="1324800"/>
          </a:xfrm>
        </p:grpSpPr>
        <mc:AlternateContent xmlns:mc="http://schemas.openxmlformats.org/markup-compatibility/2006">
          <mc:Choice xmlns:p14="http://schemas.microsoft.com/office/powerpoint/2010/main" Requires="p14">
            <p:contentPart p14:bwMode="auto" r:id="rId772">
              <p14:nvContentPartPr>
                <p14:cNvPr id="495" name="Entrada de lápiz 494">
                  <a:extLst>
                    <a:ext uri="{FF2B5EF4-FFF2-40B4-BE49-F238E27FC236}">
                      <a16:creationId xmlns:a16="http://schemas.microsoft.com/office/drawing/2014/main" id="{12754A00-E53C-4327-8C14-59C9CD0564FF}"/>
                    </a:ext>
                  </a:extLst>
                </p14:cNvPr>
                <p14:cNvContentPartPr/>
                <p14:nvPr/>
              </p14:nvContentPartPr>
              <p14:xfrm>
                <a:off x="305385" y="6370665"/>
                <a:ext cx="643320" cy="498240"/>
              </p14:xfrm>
            </p:contentPart>
          </mc:Choice>
          <mc:Fallback>
            <p:pic>
              <p:nvPicPr>
                <p:cNvPr id="495" name="Entrada de lápiz 494">
                  <a:extLst>
                    <a:ext uri="{FF2B5EF4-FFF2-40B4-BE49-F238E27FC236}">
                      <a16:creationId xmlns:a16="http://schemas.microsoft.com/office/drawing/2014/main" id="{12754A00-E53C-4327-8C14-59C9CD0564FF}"/>
                    </a:ext>
                  </a:extLst>
                </p:cNvPr>
                <p:cNvPicPr/>
                <p:nvPr/>
              </p:nvPicPr>
              <p:blipFill>
                <a:blip r:embed="rId773"/>
                <a:stretch>
                  <a:fillRect/>
                </a:stretch>
              </p:blipFill>
              <p:spPr>
                <a:xfrm>
                  <a:off x="296745" y="6362025"/>
                  <a:ext cx="660960" cy="51588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96" name="Entrada de lápiz 495">
                  <a:extLst>
                    <a:ext uri="{FF2B5EF4-FFF2-40B4-BE49-F238E27FC236}">
                      <a16:creationId xmlns:a16="http://schemas.microsoft.com/office/drawing/2014/main" id="{7EDE2670-0BFA-414E-9E46-FE262BA7E4D6}"/>
                    </a:ext>
                  </a:extLst>
                </p14:cNvPr>
                <p14:cNvContentPartPr/>
                <p14:nvPr/>
              </p14:nvContentPartPr>
              <p14:xfrm>
                <a:off x="387825" y="6534105"/>
                <a:ext cx="222480" cy="190080"/>
              </p14:xfrm>
            </p:contentPart>
          </mc:Choice>
          <mc:Fallback>
            <p:pic>
              <p:nvPicPr>
                <p:cNvPr id="496" name="Entrada de lápiz 495">
                  <a:extLst>
                    <a:ext uri="{FF2B5EF4-FFF2-40B4-BE49-F238E27FC236}">
                      <a16:creationId xmlns:a16="http://schemas.microsoft.com/office/drawing/2014/main" id="{7EDE2670-0BFA-414E-9E46-FE262BA7E4D6}"/>
                    </a:ext>
                  </a:extLst>
                </p:cNvPr>
                <p:cNvPicPr/>
                <p:nvPr/>
              </p:nvPicPr>
              <p:blipFill>
                <a:blip r:embed="rId775"/>
                <a:stretch>
                  <a:fillRect/>
                </a:stretch>
              </p:blipFill>
              <p:spPr>
                <a:xfrm>
                  <a:off x="379185" y="6525105"/>
                  <a:ext cx="2401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97" name="Entrada de lápiz 496">
                  <a:extLst>
                    <a:ext uri="{FF2B5EF4-FFF2-40B4-BE49-F238E27FC236}">
                      <a16:creationId xmlns:a16="http://schemas.microsoft.com/office/drawing/2014/main" id="{53E5286D-2625-40AA-92D4-1D13AC9F2DB5}"/>
                    </a:ext>
                  </a:extLst>
                </p14:cNvPr>
                <p14:cNvContentPartPr/>
                <p14:nvPr/>
              </p14:nvContentPartPr>
              <p14:xfrm>
                <a:off x="491865" y="6457425"/>
                <a:ext cx="262440" cy="221400"/>
              </p14:xfrm>
            </p:contentPart>
          </mc:Choice>
          <mc:Fallback>
            <p:pic>
              <p:nvPicPr>
                <p:cNvPr id="497" name="Entrada de lápiz 496">
                  <a:extLst>
                    <a:ext uri="{FF2B5EF4-FFF2-40B4-BE49-F238E27FC236}">
                      <a16:creationId xmlns:a16="http://schemas.microsoft.com/office/drawing/2014/main" id="{53E5286D-2625-40AA-92D4-1D13AC9F2DB5}"/>
                    </a:ext>
                  </a:extLst>
                </p:cNvPr>
                <p:cNvPicPr/>
                <p:nvPr/>
              </p:nvPicPr>
              <p:blipFill>
                <a:blip r:embed="rId777"/>
                <a:stretch>
                  <a:fillRect/>
                </a:stretch>
              </p:blipFill>
              <p:spPr>
                <a:xfrm>
                  <a:off x="482865" y="6448785"/>
                  <a:ext cx="28008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99" name="Entrada de lápiz 498">
                  <a:extLst>
                    <a:ext uri="{FF2B5EF4-FFF2-40B4-BE49-F238E27FC236}">
                      <a16:creationId xmlns:a16="http://schemas.microsoft.com/office/drawing/2014/main" id="{83CF122E-5A4C-44DA-9BBA-0003D5AF1404}"/>
                    </a:ext>
                  </a:extLst>
                </p14:cNvPr>
                <p14:cNvContentPartPr/>
                <p14:nvPr/>
              </p14:nvContentPartPr>
              <p14:xfrm>
                <a:off x="-56415" y="5576505"/>
                <a:ext cx="1641240" cy="1256040"/>
              </p14:xfrm>
            </p:contentPart>
          </mc:Choice>
          <mc:Fallback>
            <p:pic>
              <p:nvPicPr>
                <p:cNvPr id="499" name="Entrada de lápiz 498">
                  <a:extLst>
                    <a:ext uri="{FF2B5EF4-FFF2-40B4-BE49-F238E27FC236}">
                      <a16:creationId xmlns:a16="http://schemas.microsoft.com/office/drawing/2014/main" id="{83CF122E-5A4C-44DA-9BBA-0003D5AF1404}"/>
                    </a:ext>
                  </a:extLst>
                </p:cNvPr>
                <p:cNvPicPr/>
                <p:nvPr/>
              </p:nvPicPr>
              <p:blipFill>
                <a:blip r:embed="rId779"/>
                <a:stretch>
                  <a:fillRect/>
                </a:stretch>
              </p:blipFill>
              <p:spPr>
                <a:xfrm>
                  <a:off x="-65055" y="5567505"/>
                  <a:ext cx="1658880" cy="127368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500" name="Entrada de lápiz 499">
                  <a:extLst>
                    <a:ext uri="{FF2B5EF4-FFF2-40B4-BE49-F238E27FC236}">
                      <a16:creationId xmlns:a16="http://schemas.microsoft.com/office/drawing/2014/main" id="{9A63843C-F5BD-4A6C-9F97-6466292B8738}"/>
                    </a:ext>
                  </a:extLst>
                </p14:cNvPr>
                <p14:cNvContentPartPr/>
                <p14:nvPr/>
              </p14:nvContentPartPr>
              <p14:xfrm>
                <a:off x="-115095" y="5753985"/>
                <a:ext cx="1671840" cy="945000"/>
              </p14:xfrm>
            </p:contentPart>
          </mc:Choice>
          <mc:Fallback>
            <p:pic>
              <p:nvPicPr>
                <p:cNvPr id="500" name="Entrada de lápiz 499">
                  <a:extLst>
                    <a:ext uri="{FF2B5EF4-FFF2-40B4-BE49-F238E27FC236}">
                      <a16:creationId xmlns:a16="http://schemas.microsoft.com/office/drawing/2014/main" id="{9A63843C-F5BD-4A6C-9F97-6466292B8738}"/>
                    </a:ext>
                  </a:extLst>
                </p:cNvPr>
                <p:cNvPicPr/>
                <p:nvPr/>
              </p:nvPicPr>
              <p:blipFill>
                <a:blip r:embed="rId781"/>
                <a:stretch>
                  <a:fillRect/>
                </a:stretch>
              </p:blipFill>
              <p:spPr>
                <a:xfrm>
                  <a:off x="-124095" y="5744985"/>
                  <a:ext cx="1689480" cy="96264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501" name="Entrada de lápiz 500">
                  <a:extLst>
                    <a:ext uri="{FF2B5EF4-FFF2-40B4-BE49-F238E27FC236}">
                      <a16:creationId xmlns:a16="http://schemas.microsoft.com/office/drawing/2014/main" id="{B9EF29CF-9383-4C9C-9694-96DD5DAB7541}"/>
                    </a:ext>
                  </a:extLst>
                </p14:cNvPr>
                <p14:cNvContentPartPr/>
                <p14:nvPr/>
              </p14:nvContentPartPr>
              <p14:xfrm>
                <a:off x="-60015" y="5608545"/>
                <a:ext cx="1085760" cy="156240"/>
              </p14:xfrm>
            </p:contentPart>
          </mc:Choice>
          <mc:Fallback>
            <p:pic>
              <p:nvPicPr>
                <p:cNvPr id="501" name="Entrada de lápiz 500">
                  <a:extLst>
                    <a:ext uri="{FF2B5EF4-FFF2-40B4-BE49-F238E27FC236}">
                      <a16:creationId xmlns:a16="http://schemas.microsoft.com/office/drawing/2014/main" id="{B9EF29CF-9383-4C9C-9694-96DD5DAB7541}"/>
                    </a:ext>
                  </a:extLst>
                </p:cNvPr>
                <p:cNvPicPr/>
                <p:nvPr/>
              </p:nvPicPr>
              <p:blipFill>
                <a:blip r:embed="rId783"/>
                <a:stretch>
                  <a:fillRect/>
                </a:stretch>
              </p:blipFill>
              <p:spPr>
                <a:xfrm>
                  <a:off x="-68655" y="5599545"/>
                  <a:ext cx="11034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502" name="Entrada de lápiz 501">
                  <a:extLst>
                    <a:ext uri="{FF2B5EF4-FFF2-40B4-BE49-F238E27FC236}">
                      <a16:creationId xmlns:a16="http://schemas.microsoft.com/office/drawing/2014/main" id="{AC1094DB-3E18-4298-A4BE-D80106657D02}"/>
                    </a:ext>
                  </a:extLst>
                </p14:cNvPr>
                <p14:cNvContentPartPr/>
                <p14:nvPr/>
              </p14:nvContentPartPr>
              <p14:xfrm>
                <a:off x="-29055" y="5681265"/>
                <a:ext cx="1441440" cy="136080"/>
              </p14:xfrm>
            </p:contentPart>
          </mc:Choice>
          <mc:Fallback>
            <p:pic>
              <p:nvPicPr>
                <p:cNvPr id="502" name="Entrada de lápiz 501">
                  <a:extLst>
                    <a:ext uri="{FF2B5EF4-FFF2-40B4-BE49-F238E27FC236}">
                      <a16:creationId xmlns:a16="http://schemas.microsoft.com/office/drawing/2014/main" id="{AC1094DB-3E18-4298-A4BE-D80106657D02}"/>
                    </a:ext>
                  </a:extLst>
                </p:cNvPr>
                <p:cNvPicPr/>
                <p:nvPr/>
              </p:nvPicPr>
              <p:blipFill>
                <a:blip r:embed="rId785"/>
                <a:stretch>
                  <a:fillRect/>
                </a:stretch>
              </p:blipFill>
              <p:spPr>
                <a:xfrm>
                  <a:off x="-38055" y="5672265"/>
                  <a:ext cx="14590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503" name="Entrada de lápiz 502">
                  <a:extLst>
                    <a:ext uri="{FF2B5EF4-FFF2-40B4-BE49-F238E27FC236}">
                      <a16:creationId xmlns:a16="http://schemas.microsoft.com/office/drawing/2014/main" id="{1FADEB0C-6908-4675-8233-5E564D092E71}"/>
                    </a:ext>
                  </a:extLst>
                </p14:cNvPr>
                <p14:cNvContentPartPr/>
                <p14:nvPr/>
              </p14:nvContentPartPr>
              <p14:xfrm>
                <a:off x="224385" y="5742465"/>
                <a:ext cx="751680" cy="121680"/>
              </p14:xfrm>
            </p:contentPart>
          </mc:Choice>
          <mc:Fallback>
            <p:pic>
              <p:nvPicPr>
                <p:cNvPr id="503" name="Entrada de lápiz 502">
                  <a:extLst>
                    <a:ext uri="{FF2B5EF4-FFF2-40B4-BE49-F238E27FC236}">
                      <a16:creationId xmlns:a16="http://schemas.microsoft.com/office/drawing/2014/main" id="{1FADEB0C-6908-4675-8233-5E564D092E71}"/>
                    </a:ext>
                  </a:extLst>
                </p:cNvPr>
                <p:cNvPicPr/>
                <p:nvPr/>
              </p:nvPicPr>
              <p:blipFill>
                <a:blip r:embed="rId787"/>
                <a:stretch>
                  <a:fillRect/>
                </a:stretch>
              </p:blipFill>
              <p:spPr>
                <a:xfrm>
                  <a:off x="215385" y="5733825"/>
                  <a:ext cx="7693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505" name="Entrada de lápiz 504">
                  <a:extLst>
                    <a:ext uri="{FF2B5EF4-FFF2-40B4-BE49-F238E27FC236}">
                      <a16:creationId xmlns:a16="http://schemas.microsoft.com/office/drawing/2014/main" id="{4C42CDB1-9738-4ACC-B04F-1ADC65CA9FDB}"/>
                    </a:ext>
                  </a:extLst>
                </p14:cNvPr>
                <p14:cNvContentPartPr/>
                <p14:nvPr/>
              </p14:nvContentPartPr>
              <p14:xfrm>
                <a:off x="1067505" y="5544105"/>
                <a:ext cx="328680" cy="398160"/>
              </p14:xfrm>
            </p:contentPart>
          </mc:Choice>
          <mc:Fallback>
            <p:pic>
              <p:nvPicPr>
                <p:cNvPr id="505" name="Entrada de lápiz 504">
                  <a:extLst>
                    <a:ext uri="{FF2B5EF4-FFF2-40B4-BE49-F238E27FC236}">
                      <a16:creationId xmlns:a16="http://schemas.microsoft.com/office/drawing/2014/main" id="{4C42CDB1-9738-4ACC-B04F-1ADC65CA9FDB}"/>
                    </a:ext>
                  </a:extLst>
                </p:cNvPr>
                <p:cNvPicPr/>
                <p:nvPr/>
              </p:nvPicPr>
              <p:blipFill>
                <a:blip r:embed="rId789"/>
                <a:stretch>
                  <a:fillRect/>
                </a:stretch>
              </p:blipFill>
              <p:spPr>
                <a:xfrm>
                  <a:off x="1058865" y="5535105"/>
                  <a:ext cx="346320" cy="415800"/>
                </a:xfrm>
                <a:prstGeom prst="rect">
                  <a:avLst/>
                </a:prstGeom>
              </p:spPr>
            </p:pic>
          </mc:Fallback>
        </mc:AlternateContent>
      </p:grpSp>
    </p:spTree>
    <p:extLst>
      <p:ext uri="{BB962C8B-B14F-4D97-AF65-F5344CB8AC3E}">
        <p14:creationId xmlns:p14="http://schemas.microsoft.com/office/powerpoint/2010/main" val="2607523464"/>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103" name="Entrada de lápiz 102">
                <a:extLst>
                  <a:ext uri="{FF2B5EF4-FFF2-40B4-BE49-F238E27FC236}">
                    <a16:creationId xmlns:a16="http://schemas.microsoft.com/office/drawing/2014/main" id="{F9BC1DED-71AF-47B9-8375-2120E6A4F9E1}"/>
                  </a:ext>
                </a:extLst>
              </p14:cNvPr>
              <p14:cNvContentPartPr/>
              <p14:nvPr/>
            </p14:nvContentPartPr>
            <p14:xfrm>
              <a:off x="5331960" y="175920"/>
              <a:ext cx="5124960" cy="1802520"/>
            </p14:xfrm>
          </p:contentPart>
        </mc:Choice>
        <mc:Fallback>
          <p:pic>
            <p:nvPicPr>
              <p:cNvPr id="103" name="Entrada de lápiz 102">
                <a:extLst>
                  <a:ext uri="{FF2B5EF4-FFF2-40B4-BE49-F238E27FC236}">
                    <a16:creationId xmlns:a16="http://schemas.microsoft.com/office/drawing/2014/main" id="{F9BC1DED-71AF-47B9-8375-2120E6A4F9E1}"/>
                  </a:ext>
                </a:extLst>
              </p:cNvPr>
              <p:cNvPicPr/>
              <p:nvPr/>
            </p:nvPicPr>
            <p:blipFill>
              <a:blip r:embed="rId3"/>
              <a:stretch>
                <a:fillRect/>
              </a:stretch>
            </p:blipFill>
            <p:spPr>
              <a:xfrm>
                <a:off x="5323320" y="166920"/>
                <a:ext cx="5142600" cy="18201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87" name="Entrada de lápiz 186">
                <a:extLst>
                  <a:ext uri="{FF2B5EF4-FFF2-40B4-BE49-F238E27FC236}">
                    <a16:creationId xmlns:a16="http://schemas.microsoft.com/office/drawing/2014/main" id="{96B1276A-94E8-410D-B711-A11AFAFAB0FF}"/>
                  </a:ext>
                </a:extLst>
              </p14:cNvPr>
              <p14:cNvContentPartPr/>
              <p14:nvPr/>
            </p14:nvContentPartPr>
            <p14:xfrm>
              <a:off x="9534705" y="2699385"/>
              <a:ext cx="188640" cy="1053720"/>
            </p14:xfrm>
          </p:contentPart>
        </mc:Choice>
        <mc:Fallback>
          <p:pic>
            <p:nvPicPr>
              <p:cNvPr id="187" name="Entrada de lápiz 186">
                <a:extLst>
                  <a:ext uri="{FF2B5EF4-FFF2-40B4-BE49-F238E27FC236}">
                    <a16:creationId xmlns:a16="http://schemas.microsoft.com/office/drawing/2014/main" id="{96B1276A-94E8-410D-B711-A11AFAFAB0FF}"/>
                  </a:ext>
                </a:extLst>
              </p:cNvPr>
              <p:cNvPicPr/>
              <p:nvPr/>
            </p:nvPicPr>
            <p:blipFill>
              <a:blip r:embed="rId5"/>
              <a:stretch>
                <a:fillRect/>
              </a:stretch>
            </p:blipFill>
            <p:spPr>
              <a:xfrm>
                <a:off x="9525705" y="2690385"/>
                <a:ext cx="206280" cy="1071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50" name="Entrada de lápiz 249">
                <a:extLst>
                  <a:ext uri="{FF2B5EF4-FFF2-40B4-BE49-F238E27FC236}">
                    <a16:creationId xmlns:a16="http://schemas.microsoft.com/office/drawing/2014/main" id="{0C2DD3C8-3A47-4540-A3FE-5918F580F498}"/>
                  </a:ext>
                </a:extLst>
              </p14:cNvPr>
              <p14:cNvContentPartPr/>
              <p14:nvPr/>
            </p14:nvContentPartPr>
            <p14:xfrm>
              <a:off x="2832945" y="4446105"/>
              <a:ext cx="83880" cy="299880"/>
            </p14:xfrm>
          </p:contentPart>
        </mc:Choice>
        <mc:Fallback>
          <p:pic>
            <p:nvPicPr>
              <p:cNvPr id="250" name="Entrada de lápiz 249">
                <a:extLst>
                  <a:ext uri="{FF2B5EF4-FFF2-40B4-BE49-F238E27FC236}">
                    <a16:creationId xmlns:a16="http://schemas.microsoft.com/office/drawing/2014/main" id="{0C2DD3C8-3A47-4540-A3FE-5918F580F498}"/>
                  </a:ext>
                </a:extLst>
              </p:cNvPr>
              <p:cNvPicPr/>
              <p:nvPr/>
            </p:nvPicPr>
            <p:blipFill>
              <a:blip r:embed="rId7"/>
              <a:stretch>
                <a:fillRect/>
              </a:stretch>
            </p:blipFill>
            <p:spPr>
              <a:xfrm>
                <a:off x="2824305" y="4437465"/>
                <a:ext cx="101520" cy="317520"/>
              </a:xfrm>
              <a:prstGeom prst="rect">
                <a:avLst/>
              </a:prstGeom>
            </p:spPr>
          </p:pic>
        </mc:Fallback>
      </mc:AlternateContent>
      <p:grpSp>
        <p:nvGrpSpPr>
          <p:cNvPr id="255" name="Grupo 254">
            <a:extLst>
              <a:ext uri="{FF2B5EF4-FFF2-40B4-BE49-F238E27FC236}">
                <a16:creationId xmlns:a16="http://schemas.microsoft.com/office/drawing/2014/main" id="{FF6CF9E8-2343-4A0E-9893-A9903C7E19B5}"/>
              </a:ext>
            </a:extLst>
          </p:cNvPr>
          <p:cNvGrpSpPr/>
          <p:nvPr/>
        </p:nvGrpSpPr>
        <p:grpSpPr>
          <a:xfrm>
            <a:off x="50145" y="261960"/>
            <a:ext cx="11887920" cy="5804505"/>
            <a:chOff x="50145" y="261960"/>
            <a:chExt cx="11887920" cy="5804505"/>
          </a:xfrm>
        </p:grpSpPr>
        <mc:AlternateContent xmlns:mc="http://schemas.openxmlformats.org/markup-compatibility/2006">
          <mc:Choice xmlns:p14="http://schemas.microsoft.com/office/powerpoint/2010/main" Requires="p14">
            <p:contentPart p14:bwMode="auto" r:id="rId8">
              <p14:nvContentPartPr>
                <p14:cNvPr id="27" name="Entrada de lápiz 26">
                  <a:extLst>
                    <a:ext uri="{FF2B5EF4-FFF2-40B4-BE49-F238E27FC236}">
                      <a16:creationId xmlns:a16="http://schemas.microsoft.com/office/drawing/2014/main" id="{D400F118-4BC4-4C9F-9CCB-5DBE08542267}"/>
                    </a:ext>
                  </a:extLst>
                </p14:cNvPr>
                <p14:cNvContentPartPr/>
                <p14:nvPr/>
              </p14:nvContentPartPr>
              <p14:xfrm>
                <a:off x="3593160" y="634200"/>
                <a:ext cx="208440" cy="226440"/>
              </p14:xfrm>
            </p:contentPart>
          </mc:Choice>
          <mc:Fallback>
            <p:pic>
              <p:nvPicPr>
                <p:cNvPr id="27" name="Entrada de lápiz 26">
                  <a:extLst>
                    <a:ext uri="{FF2B5EF4-FFF2-40B4-BE49-F238E27FC236}">
                      <a16:creationId xmlns:a16="http://schemas.microsoft.com/office/drawing/2014/main" id="{D400F118-4BC4-4C9F-9CCB-5DBE08542267}"/>
                    </a:ext>
                  </a:extLst>
                </p:cNvPr>
                <p:cNvPicPr/>
                <p:nvPr/>
              </p:nvPicPr>
              <p:blipFill>
                <a:blip r:embed="rId9"/>
                <a:stretch>
                  <a:fillRect/>
                </a:stretch>
              </p:blipFill>
              <p:spPr>
                <a:xfrm>
                  <a:off x="3584520" y="625560"/>
                  <a:ext cx="2260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8" name="Entrada de lápiz 27">
                  <a:extLst>
                    <a:ext uri="{FF2B5EF4-FFF2-40B4-BE49-F238E27FC236}">
                      <a16:creationId xmlns:a16="http://schemas.microsoft.com/office/drawing/2014/main" id="{7F38563E-7DEA-43FA-ACA0-5F178943A689}"/>
                    </a:ext>
                  </a:extLst>
                </p14:cNvPr>
                <p14:cNvContentPartPr/>
                <p14:nvPr/>
              </p14:nvContentPartPr>
              <p14:xfrm>
                <a:off x="3933360" y="747600"/>
                <a:ext cx="10440" cy="89280"/>
              </p14:xfrm>
            </p:contentPart>
          </mc:Choice>
          <mc:Fallback>
            <p:pic>
              <p:nvPicPr>
                <p:cNvPr id="28" name="Entrada de lápiz 27">
                  <a:extLst>
                    <a:ext uri="{FF2B5EF4-FFF2-40B4-BE49-F238E27FC236}">
                      <a16:creationId xmlns:a16="http://schemas.microsoft.com/office/drawing/2014/main" id="{7F38563E-7DEA-43FA-ACA0-5F178943A689}"/>
                    </a:ext>
                  </a:extLst>
                </p:cNvPr>
                <p:cNvPicPr/>
                <p:nvPr/>
              </p:nvPicPr>
              <p:blipFill>
                <a:blip r:embed="rId11"/>
                <a:stretch>
                  <a:fillRect/>
                </a:stretch>
              </p:blipFill>
              <p:spPr>
                <a:xfrm>
                  <a:off x="3924720" y="738960"/>
                  <a:ext cx="280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9" name="Entrada de lápiz 28">
                  <a:extLst>
                    <a:ext uri="{FF2B5EF4-FFF2-40B4-BE49-F238E27FC236}">
                      <a16:creationId xmlns:a16="http://schemas.microsoft.com/office/drawing/2014/main" id="{D1B86483-6BB2-4042-BC38-DDAFC3A78F9C}"/>
                    </a:ext>
                  </a:extLst>
                </p14:cNvPr>
                <p14:cNvContentPartPr/>
                <p14:nvPr/>
              </p14:nvContentPartPr>
              <p14:xfrm>
                <a:off x="3947040" y="646800"/>
                <a:ext cx="6120" cy="23040"/>
              </p14:xfrm>
            </p:contentPart>
          </mc:Choice>
          <mc:Fallback>
            <p:pic>
              <p:nvPicPr>
                <p:cNvPr id="29" name="Entrada de lápiz 28">
                  <a:extLst>
                    <a:ext uri="{FF2B5EF4-FFF2-40B4-BE49-F238E27FC236}">
                      <a16:creationId xmlns:a16="http://schemas.microsoft.com/office/drawing/2014/main" id="{D1B86483-6BB2-4042-BC38-DDAFC3A78F9C}"/>
                    </a:ext>
                  </a:extLst>
                </p:cNvPr>
                <p:cNvPicPr/>
                <p:nvPr/>
              </p:nvPicPr>
              <p:blipFill>
                <a:blip r:embed="rId13"/>
                <a:stretch>
                  <a:fillRect/>
                </a:stretch>
              </p:blipFill>
              <p:spPr>
                <a:xfrm>
                  <a:off x="3938040" y="637800"/>
                  <a:ext cx="237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0" name="Entrada de lápiz 29">
                  <a:extLst>
                    <a:ext uri="{FF2B5EF4-FFF2-40B4-BE49-F238E27FC236}">
                      <a16:creationId xmlns:a16="http://schemas.microsoft.com/office/drawing/2014/main" id="{B676DEC8-D837-4C97-8137-475C52C79CA7}"/>
                    </a:ext>
                  </a:extLst>
                </p14:cNvPr>
                <p14:cNvContentPartPr/>
                <p14:nvPr/>
              </p14:nvContentPartPr>
              <p14:xfrm>
                <a:off x="4071960" y="691440"/>
                <a:ext cx="17640" cy="81000"/>
              </p14:xfrm>
            </p:contentPart>
          </mc:Choice>
          <mc:Fallback>
            <p:pic>
              <p:nvPicPr>
                <p:cNvPr id="30" name="Entrada de lápiz 29">
                  <a:extLst>
                    <a:ext uri="{FF2B5EF4-FFF2-40B4-BE49-F238E27FC236}">
                      <a16:creationId xmlns:a16="http://schemas.microsoft.com/office/drawing/2014/main" id="{B676DEC8-D837-4C97-8137-475C52C79CA7}"/>
                    </a:ext>
                  </a:extLst>
                </p:cNvPr>
                <p:cNvPicPr/>
                <p:nvPr/>
              </p:nvPicPr>
              <p:blipFill>
                <a:blip r:embed="rId15"/>
                <a:stretch>
                  <a:fillRect/>
                </a:stretch>
              </p:blipFill>
              <p:spPr>
                <a:xfrm>
                  <a:off x="4063320" y="682800"/>
                  <a:ext cx="352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1" name="Entrada de lápiz 30">
                  <a:extLst>
                    <a:ext uri="{FF2B5EF4-FFF2-40B4-BE49-F238E27FC236}">
                      <a16:creationId xmlns:a16="http://schemas.microsoft.com/office/drawing/2014/main" id="{A77407EF-9212-4867-A3C7-37BD83AEF617}"/>
                    </a:ext>
                  </a:extLst>
                </p14:cNvPr>
                <p14:cNvContentPartPr/>
                <p14:nvPr/>
              </p14:nvContentPartPr>
              <p14:xfrm>
                <a:off x="4069080" y="571920"/>
                <a:ext cx="311400" cy="226440"/>
              </p14:xfrm>
            </p:contentPart>
          </mc:Choice>
          <mc:Fallback>
            <p:pic>
              <p:nvPicPr>
                <p:cNvPr id="31" name="Entrada de lápiz 30">
                  <a:extLst>
                    <a:ext uri="{FF2B5EF4-FFF2-40B4-BE49-F238E27FC236}">
                      <a16:creationId xmlns:a16="http://schemas.microsoft.com/office/drawing/2014/main" id="{A77407EF-9212-4867-A3C7-37BD83AEF617}"/>
                    </a:ext>
                  </a:extLst>
                </p:cNvPr>
                <p:cNvPicPr/>
                <p:nvPr/>
              </p:nvPicPr>
              <p:blipFill>
                <a:blip r:embed="rId17"/>
                <a:stretch>
                  <a:fillRect/>
                </a:stretch>
              </p:blipFill>
              <p:spPr>
                <a:xfrm>
                  <a:off x="4060440" y="563280"/>
                  <a:ext cx="3290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3" name="Entrada de lápiz 32">
                  <a:extLst>
                    <a:ext uri="{FF2B5EF4-FFF2-40B4-BE49-F238E27FC236}">
                      <a16:creationId xmlns:a16="http://schemas.microsoft.com/office/drawing/2014/main" id="{C9160A9F-B30E-42DB-B2FE-8AB0553E14A5}"/>
                    </a:ext>
                  </a:extLst>
                </p14:cNvPr>
                <p14:cNvContentPartPr/>
                <p14:nvPr/>
              </p14:nvContentPartPr>
              <p14:xfrm>
                <a:off x="3594960" y="1005000"/>
                <a:ext cx="205200" cy="278280"/>
              </p14:xfrm>
            </p:contentPart>
          </mc:Choice>
          <mc:Fallback>
            <p:pic>
              <p:nvPicPr>
                <p:cNvPr id="33" name="Entrada de lápiz 32">
                  <a:extLst>
                    <a:ext uri="{FF2B5EF4-FFF2-40B4-BE49-F238E27FC236}">
                      <a16:creationId xmlns:a16="http://schemas.microsoft.com/office/drawing/2014/main" id="{C9160A9F-B30E-42DB-B2FE-8AB0553E14A5}"/>
                    </a:ext>
                  </a:extLst>
                </p:cNvPr>
                <p:cNvPicPr/>
                <p:nvPr/>
              </p:nvPicPr>
              <p:blipFill>
                <a:blip r:embed="rId19"/>
                <a:stretch>
                  <a:fillRect/>
                </a:stretch>
              </p:blipFill>
              <p:spPr>
                <a:xfrm>
                  <a:off x="3585960" y="996000"/>
                  <a:ext cx="22284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4" name="Entrada de lápiz 33">
                  <a:extLst>
                    <a:ext uri="{FF2B5EF4-FFF2-40B4-BE49-F238E27FC236}">
                      <a16:creationId xmlns:a16="http://schemas.microsoft.com/office/drawing/2014/main" id="{31FC132C-2CEA-4F8F-87D7-FF95F60839A2}"/>
                    </a:ext>
                  </a:extLst>
                </p14:cNvPr>
                <p14:cNvContentPartPr/>
                <p14:nvPr/>
              </p14:nvContentPartPr>
              <p14:xfrm>
                <a:off x="3902040" y="949920"/>
                <a:ext cx="164880" cy="240120"/>
              </p14:xfrm>
            </p:contentPart>
          </mc:Choice>
          <mc:Fallback>
            <p:pic>
              <p:nvPicPr>
                <p:cNvPr id="34" name="Entrada de lápiz 33">
                  <a:extLst>
                    <a:ext uri="{FF2B5EF4-FFF2-40B4-BE49-F238E27FC236}">
                      <a16:creationId xmlns:a16="http://schemas.microsoft.com/office/drawing/2014/main" id="{31FC132C-2CEA-4F8F-87D7-FF95F60839A2}"/>
                    </a:ext>
                  </a:extLst>
                </p:cNvPr>
                <p:cNvPicPr/>
                <p:nvPr/>
              </p:nvPicPr>
              <p:blipFill>
                <a:blip r:embed="rId21"/>
                <a:stretch>
                  <a:fillRect/>
                </a:stretch>
              </p:blipFill>
              <p:spPr>
                <a:xfrm>
                  <a:off x="3893040" y="940920"/>
                  <a:ext cx="18252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5" name="Entrada de lápiz 34">
                  <a:extLst>
                    <a:ext uri="{FF2B5EF4-FFF2-40B4-BE49-F238E27FC236}">
                      <a16:creationId xmlns:a16="http://schemas.microsoft.com/office/drawing/2014/main" id="{CD70AFF6-4DC0-4FD9-8F0D-F10E3D14EAD7}"/>
                    </a:ext>
                  </a:extLst>
                </p14:cNvPr>
                <p14:cNvContentPartPr/>
                <p14:nvPr/>
              </p14:nvContentPartPr>
              <p14:xfrm>
                <a:off x="4119480" y="1086000"/>
                <a:ext cx="341280" cy="109800"/>
              </p14:xfrm>
            </p:contentPart>
          </mc:Choice>
          <mc:Fallback>
            <p:pic>
              <p:nvPicPr>
                <p:cNvPr id="35" name="Entrada de lápiz 34">
                  <a:extLst>
                    <a:ext uri="{FF2B5EF4-FFF2-40B4-BE49-F238E27FC236}">
                      <a16:creationId xmlns:a16="http://schemas.microsoft.com/office/drawing/2014/main" id="{CD70AFF6-4DC0-4FD9-8F0D-F10E3D14EAD7}"/>
                    </a:ext>
                  </a:extLst>
                </p:cNvPr>
                <p:cNvPicPr/>
                <p:nvPr/>
              </p:nvPicPr>
              <p:blipFill>
                <a:blip r:embed="rId23"/>
                <a:stretch>
                  <a:fillRect/>
                </a:stretch>
              </p:blipFill>
              <p:spPr>
                <a:xfrm>
                  <a:off x="4110480" y="1077360"/>
                  <a:ext cx="3589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7" name="Entrada de lápiz 36">
                  <a:extLst>
                    <a:ext uri="{FF2B5EF4-FFF2-40B4-BE49-F238E27FC236}">
                      <a16:creationId xmlns:a16="http://schemas.microsoft.com/office/drawing/2014/main" id="{4AF19272-5474-4C66-9B35-54349A53F353}"/>
                    </a:ext>
                  </a:extLst>
                </p14:cNvPr>
                <p14:cNvContentPartPr/>
                <p14:nvPr/>
              </p14:nvContentPartPr>
              <p14:xfrm>
                <a:off x="4902480" y="726720"/>
                <a:ext cx="300240" cy="385200"/>
              </p14:xfrm>
            </p:contentPart>
          </mc:Choice>
          <mc:Fallback>
            <p:pic>
              <p:nvPicPr>
                <p:cNvPr id="37" name="Entrada de lápiz 36">
                  <a:extLst>
                    <a:ext uri="{FF2B5EF4-FFF2-40B4-BE49-F238E27FC236}">
                      <a16:creationId xmlns:a16="http://schemas.microsoft.com/office/drawing/2014/main" id="{4AF19272-5474-4C66-9B35-54349A53F353}"/>
                    </a:ext>
                  </a:extLst>
                </p:cNvPr>
                <p:cNvPicPr/>
                <p:nvPr/>
              </p:nvPicPr>
              <p:blipFill>
                <a:blip r:embed="rId25"/>
                <a:stretch>
                  <a:fillRect/>
                </a:stretch>
              </p:blipFill>
              <p:spPr>
                <a:xfrm>
                  <a:off x="4893480" y="717720"/>
                  <a:ext cx="317880" cy="402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8" name="Entrada de lápiz 37">
                  <a:extLst>
                    <a:ext uri="{FF2B5EF4-FFF2-40B4-BE49-F238E27FC236}">
                      <a16:creationId xmlns:a16="http://schemas.microsoft.com/office/drawing/2014/main" id="{1F16A871-1AE7-46D9-9F70-6BDECA0E99E9}"/>
                    </a:ext>
                  </a:extLst>
                </p14:cNvPr>
                <p14:cNvContentPartPr/>
                <p14:nvPr/>
              </p14:nvContentPartPr>
              <p14:xfrm>
                <a:off x="5388480" y="754440"/>
                <a:ext cx="343440" cy="24480"/>
              </p14:xfrm>
            </p:contentPart>
          </mc:Choice>
          <mc:Fallback>
            <p:pic>
              <p:nvPicPr>
                <p:cNvPr id="38" name="Entrada de lápiz 37">
                  <a:extLst>
                    <a:ext uri="{FF2B5EF4-FFF2-40B4-BE49-F238E27FC236}">
                      <a16:creationId xmlns:a16="http://schemas.microsoft.com/office/drawing/2014/main" id="{1F16A871-1AE7-46D9-9F70-6BDECA0E99E9}"/>
                    </a:ext>
                  </a:extLst>
                </p:cNvPr>
                <p:cNvPicPr/>
                <p:nvPr/>
              </p:nvPicPr>
              <p:blipFill>
                <a:blip r:embed="rId27"/>
                <a:stretch>
                  <a:fillRect/>
                </a:stretch>
              </p:blipFill>
              <p:spPr>
                <a:xfrm>
                  <a:off x="5379840" y="745440"/>
                  <a:ext cx="3610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9" name="Entrada de lápiz 38">
                  <a:extLst>
                    <a:ext uri="{FF2B5EF4-FFF2-40B4-BE49-F238E27FC236}">
                      <a16:creationId xmlns:a16="http://schemas.microsoft.com/office/drawing/2014/main" id="{F747A35E-E845-4FF2-8B2C-93A67BBCFD54}"/>
                    </a:ext>
                  </a:extLst>
                </p14:cNvPr>
                <p14:cNvContentPartPr/>
                <p14:nvPr/>
              </p14:nvContentPartPr>
              <p14:xfrm>
                <a:off x="5974920" y="975120"/>
                <a:ext cx="365040" cy="25560"/>
              </p14:xfrm>
            </p:contentPart>
          </mc:Choice>
          <mc:Fallback>
            <p:pic>
              <p:nvPicPr>
                <p:cNvPr id="39" name="Entrada de lápiz 38">
                  <a:extLst>
                    <a:ext uri="{FF2B5EF4-FFF2-40B4-BE49-F238E27FC236}">
                      <a16:creationId xmlns:a16="http://schemas.microsoft.com/office/drawing/2014/main" id="{F747A35E-E845-4FF2-8B2C-93A67BBCFD54}"/>
                    </a:ext>
                  </a:extLst>
                </p:cNvPr>
                <p:cNvPicPr/>
                <p:nvPr/>
              </p:nvPicPr>
              <p:blipFill>
                <a:blip r:embed="rId29"/>
                <a:stretch>
                  <a:fillRect/>
                </a:stretch>
              </p:blipFill>
              <p:spPr>
                <a:xfrm>
                  <a:off x="5965920" y="966120"/>
                  <a:ext cx="3826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0" name="Entrada de lápiz 39">
                  <a:extLst>
                    <a:ext uri="{FF2B5EF4-FFF2-40B4-BE49-F238E27FC236}">
                      <a16:creationId xmlns:a16="http://schemas.microsoft.com/office/drawing/2014/main" id="{F84E598A-4531-43E7-B642-3D0C4202E839}"/>
                    </a:ext>
                  </a:extLst>
                </p14:cNvPr>
                <p14:cNvContentPartPr/>
                <p14:nvPr/>
              </p14:nvContentPartPr>
              <p14:xfrm>
                <a:off x="6695280" y="1177800"/>
                <a:ext cx="433440" cy="66240"/>
              </p14:xfrm>
            </p:contentPart>
          </mc:Choice>
          <mc:Fallback>
            <p:pic>
              <p:nvPicPr>
                <p:cNvPr id="40" name="Entrada de lápiz 39">
                  <a:extLst>
                    <a:ext uri="{FF2B5EF4-FFF2-40B4-BE49-F238E27FC236}">
                      <a16:creationId xmlns:a16="http://schemas.microsoft.com/office/drawing/2014/main" id="{F84E598A-4531-43E7-B642-3D0C4202E839}"/>
                    </a:ext>
                  </a:extLst>
                </p:cNvPr>
                <p:cNvPicPr/>
                <p:nvPr/>
              </p:nvPicPr>
              <p:blipFill>
                <a:blip r:embed="rId31"/>
                <a:stretch>
                  <a:fillRect/>
                </a:stretch>
              </p:blipFill>
              <p:spPr>
                <a:xfrm>
                  <a:off x="6686280" y="1168800"/>
                  <a:ext cx="4510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1" name="Entrada de lápiz 40">
                  <a:extLst>
                    <a:ext uri="{FF2B5EF4-FFF2-40B4-BE49-F238E27FC236}">
                      <a16:creationId xmlns:a16="http://schemas.microsoft.com/office/drawing/2014/main" id="{8AB513A7-003E-4A35-9BF2-B48FDB3AB90A}"/>
                    </a:ext>
                  </a:extLst>
                </p14:cNvPr>
                <p14:cNvContentPartPr/>
                <p14:nvPr/>
              </p14:nvContentPartPr>
              <p14:xfrm>
                <a:off x="7288200" y="1342680"/>
                <a:ext cx="301680" cy="46080"/>
              </p14:xfrm>
            </p:contentPart>
          </mc:Choice>
          <mc:Fallback>
            <p:pic>
              <p:nvPicPr>
                <p:cNvPr id="41" name="Entrada de lápiz 40">
                  <a:extLst>
                    <a:ext uri="{FF2B5EF4-FFF2-40B4-BE49-F238E27FC236}">
                      <a16:creationId xmlns:a16="http://schemas.microsoft.com/office/drawing/2014/main" id="{8AB513A7-003E-4A35-9BF2-B48FDB3AB90A}"/>
                    </a:ext>
                  </a:extLst>
                </p:cNvPr>
                <p:cNvPicPr/>
                <p:nvPr/>
              </p:nvPicPr>
              <p:blipFill>
                <a:blip r:embed="rId33"/>
                <a:stretch>
                  <a:fillRect/>
                </a:stretch>
              </p:blipFill>
              <p:spPr>
                <a:xfrm>
                  <a:off x="7279200" y="1333680"/>
                  <a:ext cx="3193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2" name="Entrada de lápiz 41">
                  <a:extLst>
                    <a:ext uri="{FF2B5EF4-FFF2-40B4-BE49-F238E27FC236}">
                      <a16:creationId xmlns:a16="http://schemas.microsoft.com/office/drawing/2014/main" id="{49C295C5-8674-40B7-A8C5-45CD2BEE973F}"/>
                    </a:ext>
                  </a:extLst>
                </p14:cNvPr>
                <p14:cNvContentPartPr/>
                <p14:nvPr/>
              </p14:nvContentPartPr>
              <p14:xfrm>
                <a:off x="7771680" y="1467240"/>
                <a:ext cx="298080" cy="45720"/>
              </p14:xfrm>
            </p:contentPart>
          </mc:Choice>
          <mc:Fallback>
            <p:pic>
              <p:nvPicPr>
                <p:cNvPr id="42" name="Entrada de lápiz 41">
                  <a:extLst>
                    <a:ext uri="{FF2B5EF4-FFF2-40B4-BE49-F238E27FC236}">
                      <a16:creationId xmlns:a16="http://schemas.microsoft.com/office/drawing/2014/main" id="{49C295C5-8674-40B7-A8C5-45CD2BEE973F}"/>
                    </a:ext>
                  </a:extLst>
                </p:cNvPr>
                <p:cNvPicPr/>
                <p:nvPr/>
              </p:nvPicPr>
              <p:blipFill>
                <a:blip r:embed="rId35"/>
                <a:stretch>
                  <a:fillRect/>
                </a:stretch>
              </p:blipFill>
              <p:spPr>
                <a:xfrm>
                  <a:off x="7762680" y="1458240"/>
                  <a:ext cx="3157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4" name="Entrada de lápiz 43">
                  <a:extLst>
                    <a:ext uri="{FF2B5EF4-FFF2-40B4-BE49-F238E27FC236}">
                      <a16:creationId xmlns:a16="http://schemas.microsoft.com/office/drawing/2014/main" id="{ABA8B8F8-31D0-411B-9C07-052DCB70BD43}"/>
                    </a:ext>
                  </a:extLst>
                </p14:cNvPr>
                <p14:cNvContentPartPr/>
                <p14:nvPr/>
              </p14:nvContentPartPr>
              <p14:xfrm>
                <a:off x="5833440" y="432600"/>
                <a:ext cx="345600" cy="204120"/>
              </p14:xfrm>
            </p:contentPart>
          </mc:Choice>
          <mc:Fallback>
            <p:pic>
              <p:nvPicPr>
                <p:cNvPr id="44" name="Entrada de lápiz 43">
                  <a:extLst>
                    <a:ext uri="{FF2B5EF4-FFF2-40B4-BE49-F238E27FC236}">
                      <a16:creationId xmlns:a16="http://schemas.microsoft.com/office/drawing/2014/main" id="{ABA8B8F8-31D0-411B-9C07-052DCB70BD43}"/>
                    </a:ext>
                  </a:extLst>
                </p:cNvPr>
                <p:cNvPicPr/>
                <p:nvPr/>
              </p:nvPicPr>
              <p:blipFill>
                <a:blip r:embed="rId37"/>
                <a:stretch>
                  <a:fillRect/>
                </a:stretch>
              </p:blipFill>
              <p:spPr>
                <a:xfrm>
                  <a:off x="5824800" y="423600"/>
                  <a:ext cx="3632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5" name="Entrada de lápiz 44">
                  <a:extLst>
                    <a:ext uri="{FF2B5EF4-FFF2-40B4-BE49-F238E27FC236}">
                      <a16:creationId xmlns:a16="http://schemas.microsoft.com/office/drawing/2014/main" id="{5690843D-3912-475D-81A8-03AD5B699F72}"/>
                    </a:ext>
                  </a:extLst>
                </p14:cNvPr>
                <p14:cNvContentPartPr/>
                <p14:nvPr/>
              </p14:nvContentPartPr>
              <p14:xfrm>
                <a:off x="6507000" y="705840"/>
                <a:ext cx="143640" cy="145440"/>
              </p14:xfrm>
            </p:contentPart>
          </mc:Choice>
          <mc:Fallback>
            <p:pic>
              <p:nvPicPr>
                <p:cNvPr id="45" name="Entrada de lápiz 44">
                  <a:extLst>
                    <a:ext uri="{FF2B5EF4-FFF2-40B4-BE49-F238E27FC236}">
                      <a16:creationId xmlns:a16="http://schemas.microsoft.com/office/drawing/2014/main" id="{5690843D-3912-475D-81A8-03AD5B699F72}"/>
                    </a:ext>
                  </a:extLst>
                </p:cNvPr>
                <p:cNvPicPr/>
                <p:nvPr/>
              </p:nvPicPr>
              <p:blipFill>
                <a:blip r:embed="rId39"/>
                <a:stretch>
                  <a:fillRect/>
                </a:stretch>
              </p:blipFill>
              <p:spPr>
                <a:xfrm>
                  <a:off x="6498000" y="696840"/>
                  <a:ext cx="1612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6" name="Entrada de lápiz 45">
                  <a:extLst>
                    <a:ext uri="{FF2B5EF4-FFF2-40B4-BE49-F238E27FC236}">
                      <a16:creationId xmlns:a16="http://schemas.microsoft.com/office/drawing/2014/main" id="{94202E96-D521-43F6-B8F2-984D72D19A0E}"/>
                    </a:ext>
                  </a:extLst>
                </p14:cNvPr>
                <p14:cNvContentPartPr/>
                <p14:nvPr/>
              </p14:nvContentPartPr>
              <p14:xfrm>
                <a:off x="7147080" y="792600"/>
                <a:ext cx="225360" cy="191520"/>
              </p14:xfrm>
            </p:contentPart>
          </mc:Choice>
          <mc:Fallback>
            <p:pic>
              <p:nvPicPr>
                <p:cNvPr id="46" name="Entrada de lápiz 45">
                  <a:extLst>
                    <a:ext uri="{FF2B5EF4-FFF2-40B4-BE49-F238E27FC236}">
                      <a16:creationId xmlns:a16="http://schemas.microsoft.com/office/drawing/2014/main" id="{94202E96-D521-43F6-B8F2-984D72D19A0E}"/>
                    </a:ext>
                  </a:extLst>
                </p:cNvPr>
                <p:cNvPicPr/>
                <p:nvPr/>
              </p:nvPicPr>
              <p:blipFill>
                <a:blip r:embed="rId41"/>
                <a:stretch>
                  <a:fillRect/>
                </a:stretch>
              </p:blipFill>
              <p:spPr>
                <a:xfrm>
                  <a:off x="7138440" y="783600"/>
                  <a:ext cx="2430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7" name="Entrada de lápiz 46">
                  <a:extLst>
                    <a:ext uri="{FF2B5EF4-FFF2-40B4-BE49-F238E27FC236}">
                      <a16:creationId xmlns:a16="http://schemas.microsoft.com/office/drawing/2014/main" id="{91E4BCBB-F22F-4EDB-BE51-A098ABD7DA82}"/>
                    </a:ext>
                  </a:extLst>
                </p14:cNvPr>
                <p14:cNvContentPartPr/>
                <p14:nvPr/>
              </p14:nvContentPartPr>
              <p14:xfrm>
                <a:off x="7835400" y="1001760"/>
                <a:ext cx="143280" cy="144360"/>
              </p14:xfrm>
            </p:contentPart>
          </mc:Choice>
          <mc:Fallback>
            <p:pic>
              <p:nvPicPr>
                <p:cNvPr id="47" name="Entrada de lápiz 46">
                  <a:extLst>
                    <a:ext uri="{FF2B5EF4-FFF2-40B4-BE49-F238E27FC236}">
                      <a16:creationId xmlns:a16="http://schemas.microsoft.com/office/drawing/2014/main" id="{91E4BCBB-F22F-4EDB-BE51-A098ABD7DA82}"/>
                    </a:ext>
                  </a:extLst>
                </p:cNvPr>
                <p:cNvPicPr/>
                <p:nvPr/>
              </p:nvPicPr>
              <p:blipFill>
                <a:blip r:embed="rId43"/>
                <a:stretch>
                  <a:fillRect/>
                </a:stretch>
              </p:blipFill>
              <p:spPr>
                <a:xfrm>
                  <a:off x="7826400" y="992760"/>
                  <a:ext cx="1609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8" name="Entrada de lápiz 47">
                  <a:extLst>
                    <a:ext uri="{FF2B5EF4-FFF2-40B4-BE49-F238E27FC236}">
                      <a16:creationId xmlns:a16="http://schemas.microsoft.com/office/drawing/2014/main" id="{1605475C-A813-43EC-92D6-17B70153B336}"/>
                    </a:ext>
                  </a:extLst>
                </p14:cNvPr>
                <p14:cNvContentPartPr/>
                <p14:nvPr/>
              </p14:nvContentPartPr>
              <p14:xfrm>
                <a:off x="8365680" y="1222800"/>
                <a:ext cx="301320" cy="223920"/>
              </p14:xfrm>
            </p:contentPart>
          </mc:Choice>
          <mc:Fallback>
            <p:pic>
              <p:nvPicPr>
                <p:cNvPr id="48" name="Entrada de lápiz 47">
                  <a:extLst>
                    <a:ext uri="{FF2B5EF4-FFF2-40B4-BE49-F238E27FC236}">
                      <a16:creationId xmlns:a16="http://schemas.microsoft.com/office/drawing/2014/main" id="{1605475C-A813-43EC-92D6-17B70153B336}"/>
                    </a:ext>
                  </a:extLst>
                </p:cNvPr>
                <p:cNvPicPr/>
                <p:nvPr/>
              </p:nvPicPr>
              <p:blipFill>
                <a:blip r:embed="rId45"/>
                <a:stretch>
                  <a:fillRect/>
                </a:stretch>
              </p:blipFill>
              <p:spPr>
                <a:xfrm>
                  <a:off x="8356680" y="1213800"/>
                  <a:ext cx="31896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9" name="Entrada de lápiz 48">
                  <a:extLst>
                    <a:ext uri="{FF2B5EF4-FFF2-40B4-BE49-F238E27FC236}">
                      <a16:creationId xmlns:a16="http://schemas.microsoft.com/office/drawing/2014/main" id="{341F5130-F066-438C-8B28-605E95B34865}"/>
                    </a:ext>
                  </a:extLst>
                </p14:cNvPr>
                <p14:cNvContentPartPr/>
                <p14:nvPr/>
              </p14:nvContentPartPr>
              <p14:xfrm>
                <a:off x="5498280" y="443760"/>
                <a:ext cx="25560" cy="253440"/>
              </p14:xfrm>
            </p:contentPart>
          </mc:Choice>
          <mc:Fallback>
            <p:pic>
              <p:nvPicPr>
                <p:cNvPr id="49" name="Entrada de lápiz 48">
                  <a:extLst>
                    <a:ext uri="{FF2B5EF4-FFF2-40B4-BE49-F238E27FC236}">
                      <a16:creationId xmlns:a16="http://schemas.microsoft.com/office/drawing/2014/main" id="{341F5130-F066-438C-8B28-605E95B34865}"/>
                    </a:ext>
                  </a:extLst>
                </p:cNvPr>
                <p:cNvPicPr/>
                <p:nvPr/>
              </p:nvPicPr>
              <p:blipFill>
                <a:blip r:embed="rId47"/>
                <a:stretch>
                  <a:fillRect/>
                </a:stretch>
              </p:blipFill>
              <p:spPr>
                <a:xfrm>
                  <a:off x="5489280" y="435120"/>
                  <a:ext cx="4320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0" name="Entrada de lápiz 49">
                  <a:extLst>
                    <a:ext uri="{FF2B5EF4-FFF2-40B4-BE49-F238E27FC236}">
                      <a16:creationId xmlns:a16="http://schemas.microsoft.com/office/drawing/2014/main" id="{D0C3FC69-26CB-4AE9-A16B-2D09F7C5F540}"/>
                    </a:ext>
                  </a:extLst>
                </p14:cNvPr>
                <p14:cNvContentPartPr/>
                <p14:nvPr/>
              </p14:nvContentPartPr>
              <p14:xfrm>
                <a:off x="5941080" y="261960"/>
                <a:ext cx="90720" cy="158400"/>
              </p14:xfrm>
            </p:contentPart>
          </mc:Choice>
          <mc:Fallback>
            <p:pic>
              <p:nvPicPr>
                <p:cNvPr id="50" name="Entrada de lápiz 49">
                  <a:extLst>
                    <a:ext uri="{FF2B5EF4-FFF2-40B4-BE49-F238E27FC236}">
                      <a16:creationId xmlns:a16="http://schemas.microsoft.com/office/drawing/2014/main" id="{D0C3FC69-26CB-4AE9-A16B-2D09F7C5F540}"/>
                    </a:ext>
                  </a:extLst>
                </p:cNvPr>
                <p:cNvPicPr/>
                <p:nvPr/>
              </p:nvPicPr>
              <p:blipFill>
                <a:blip r:embed="rId49"/>
                <a:stretch>
                  <a:fillRect/>
                </a:stretch>
              </p:blipFill>
              <p:spPr>
                <a:xfrm>
                  <a:off x="5932080" y="253320"/>
                  <a:ext cx="1083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1" name="Entrada de lápiz 50">
                  <a:extLst>
                    <a:ext uri="{FF2B5EF4-FFF2-40B4-BE49-F238E27FC236}">
                      <a16:creationId xmlns:a16="http://schemas.microsoft.com/office/drawing/2014/main" id="{9BC0D443-9764-4029-9081-0C3BDA1A2DDC}"/>
                    </a:ext>
                  </a:extLst>
                </p14:cNvPr>
                <p14:cNvContentPartPr/>
                <p14:nvPr/>
              </p14:nvContentPartPr>
              <p14:xfrm>
                <a:off x="6090840" y="341880"/>
                <a:ext cx="171000" cy="46440"/>
              </p14:xfrm>
            </p:contentPart>
          </mc:Choice>
          <mc:Fallback>
            <p:pic>
              <p:nvPicPr>
                <p:cNvPr id="51" name="Entrada de lápiz 50">
                  <a:extLst>
                    <a:ext uri="{FF2B5EF4-FFF2-40B4-BE49-F238E27FC236}">
                      <a16:creationId xmlns:a16="http://schemas.microsoft.com/office/drawing/2014/main" id="{9BC0D443-9764-4029-9081-0C3BDA1A2DDC}"/>
                    </a:ext>
                  </a:extLst>
                </p:cNvPr>
                <p:cNvPicPr/>
                <p:nvPr/>
              </p:nvPicPr>
              <p:blipFill>
                <a:blip r:embed="rId51"/>
                <a:stretch>
                  <a:fillRect/>
                </a:stretch>
              </p:blipFill>
              <p:spPr>
                <a:xfrm>
                  <a:off x="6082200" y="332880"/>
                  <a:ext cx="1886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2" name="Entrada de lápiz 51">
                  <a:extLst>
                    <a:ext uri="{FF2B5EF4-FFF2-40B4-BE49-F238E27FC236}">
                      <a16:creationId xmlns:a16="http://schemas.microsoft.com/office/drawing/2014/main" id="{7619B984-AB1F-489F-9FAE-4341640C459A}"/>
                    </a:ext>
                  </a:extLst>
                </p14:cNvPr>
                <p14:cNvContentPartPr/>
                <p14:nvPr/>
              </p14:nvContentPartPr>
              <p14:xfrm>
                <a:off x="6171120" y="477600"/>
                <a:ext cx="269280" cy="38520"/>
              </p14:xfrm>
            </p:contentPart>
          </mc:Choice>
          <mc:Fallback>
            <p:pic>
              <p:nvPicPr>
                <p:cNvPr id="52" name="Entrada de lápiz 51">
                  <a:extLst>
                    <a:ext uri="{FF2B5EF4-FFF2-40B4-BE49-F238E27FC236}">
                      <a16:creationId xmlns:a16="http://schemas.microsoft.com/office/drawing/2014/main" id="{7619B984-AB1F-489F-9FAE-4341640C459A}"/>
                    </a:ext>
                  </a:extLst>
                </p:cNvPr>
                <p:cNvPicPr/>
                <p:nvPr/>
              </p:nvPicPr>
              <p:blipFill>
                <a:blip r:embed="rId53"/>
                <a:stretch>
                  <a:fillRect/>
                </a:stretch>
              </p:blipFill>
              <p:spPr>
                <a:xfrm>
                  <a:off x="6162120" y="468960"/>
                  <a:ext cx="2869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3" name="Entrada de lápiz 52">
                  <a:extLst>
                    <a:ext uri="{FF2B5EF4-FFF2-40B4-BE49-F238E27FC236}">
                      <a16:creationId xmlns:a16="http://schemas.microsoft.com/office/drawing/2014/main" id="{15B77181-90C0-4AD1-A92F-F63983DB8186}"/>
                    </a:ext>
                  </a:extLst>
                </p14:cNvPr>
                <p14:cNvContentPartPr/>
                <p14:nvPr/>
              </p14:nvContentPartPr>
              <p14:xfrm>
                <a:off x="6278400" y="807000"/>
                <a:ext cx="29520" cy="164520"/>
              </p14:xfrm>
            </p:contentPart>
          </mc:Choice>
          <mc:Fallback>
            <p:pic>
              <p:nvPicPr>
                <p:cNvPr id="53" name="Entrada de lápiz 52">
                  <a:extLst>
                    <a:ext uri="{FF2B5EF4-FFF2-40B4-BE49-F238E27FC236}">
                      <a16:creationId xmlns:a16="http://schemas.microsoft.com/office/drawing/2014/main" id="{15B77181-90C0-4AD1-A92F-F63983DB8186}"/>
                    </a:ext>
                  </a:extLst>
                </p:cNvPr>
                <p:cNvPicPr/>
                <p:nvPr/>
              </p:nvPicPr>
              <p:blipFill>
                <a:blip r:embed="rId55"/>
                <a:stretch>
                  <a:fillRect/>
                </a:stretch>
              </p:blipFill>
              <p:spPr>
                <a:xfrm>
                  <a:off x="6269760" y="798360"/>
                  <a:ext cx="471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4" name="Entrada de lápiz 53">
                  <a:extLst>
                    <a:ext uri="{FF2B5EF4-FFF2-40B4-BE49-F238E27FC236}">
                      <a16:creationId xmlns:a16="http://schemas.microsoft.com/office/drawing/2014/main" id="{4F8CD286-D5BB-43AA-B505-17ED7ABDE88D}"/>
                    </a:ext>
                  </a:extLst>
                </p14:cNvPr>
                <p14:cNvContentPartPr/>
                <p14:nvPr/>
              </p14:nvContentPartPr>
              <p14:xfrm>
                <a:off x="6587280" y="531600"/>
                <a:ext cx="126000" cy="137520"/>
              </p14:xfrm>
            </p:contentPart>
          </mc:Choice>
          <mc:Fallback>
            <p:pic>
              <p:nvPicPr>
                <p:cNvPr id="54" name="Entrada de lápiz 53">
                  <a:extLst>
                    <a:ext uri="{FF2B5EF4-FFF2-40B4-BE49-F238E27FC236}">
                      <a16:creationId xmlns:a16="http://schemas.microsoft.com/office/drawing/2014/main" id="{4F8CD286-D5BB-43AA-B505-17ED7ABDE88D}"/>
                    </a:ext>
                  </a:extLst>
                </p:cNvPr>
                <p:cNvPicPr/>
                <p:nvPr/>
              </p:nvPicPr>
              <p:blipFill>
                <a:blip r:embed="rId57"/>
                <a:stretch>
                  <a:fillRect/>
                </a:stretch>
              </p:blipFill>
              <p:spPr>
                <a:xfrm>
                  <a:off x="6578640" y="522960"/>
                  <a:ext cx="1436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5" name="Entrada de lápiz 54">
                  <a:extLst>
                    <a:ext uri="{FF2B5EF4-FFF2-40B4-BE49-F238E27FC236}">
                      <a16:creationId xmlns:a16="http://schemas.microsoft.com/office/drawing/2014/main" id="{CD27D9CF-9104-4F6C-9515-C1E51C52D70A}"/>
                    </a:ext>
                  </a:extLst>
                </p14:cNvPr>
                <p14:cNvContentPartPr/>
                <p14:nvPr/>
              </p14:nvContentPartPr>
              <p14:xfrm>
                <a:off x="6738480" y="628440"/>
                <a:ext cx="96840" cy="57960"/>
              </p14:xfrm>
            </p:contentPart>
          </mc:Choice>
          <mc:Fallback>
            <p:pic>
              <p:nvPicPr>
                <p:cNvPr id="55" name="Entrada de lápiz 54">
                  <a:extLst>
                    <a:ext uri="{FF2B5EF4-FFF2-40B4-BE49-F238E27FC236}">
                      <a16:creationId xmlns:a16="http://schemas.microsoft.com/office/drawing/2014/main" id="{CD27D9CF-9104-4F6C-9515-C1E51C52D70A}"/>
                    </a:ext>
                  </a:extLst>
                </p:cNvPr>
                <p:cNvPicPr/>
                <p:nvPr/>
              </p:nvPicPr>
              <p:blipFill>
                <a:blip r:embed="rId59"/>
                <a:stretch>
                  <a:fillRect/>
                </a:stretch>
              </p:blipFill>
              <p:spPr>
                <a:xfrm>
                  <a:off x="6729840" y="619440"/>
                  <a:ext cx="1144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6" name="Entrada de lápiz 55">
                  <a:extLst>
                    <a:ext uri="{FF2B5EF4-FFF2-40B4-BE49-F238E27FC236}">
                      <a16:creationId xmlns:a16="http://schemas.microsoft.com/office/drawing/2014/main" id="{BB20EB88-58EF-4B8B-BD16-5AC1349529A1}"/>
                    </a:ext>
                  </a:extLst>
                </p14:cNvPr>
                <p14:cNvContentPartPr/>
                <p14:nvPr/>
              </p14:nvContentPartPr>
              <p14:xfrm>
                <a:off x="6644160" y="759120"/>
                <a:ext cx="354240" cy="37800"/>
              </p14:xfrm>
            </p:contentPart>
          </mc:Choice>
          <mc:Fallback>
            <p:pic>
              <p:nvPicPr>
                <p:cNvPr id="56" name="Entrada de lápiz 55">
                  <a:extLst>
                    <a:ext uri="{FF2B5EF4-FFF2-40B4-BE49-F238E27FC236}">
                      <a16:creationId xmlns:a16="http://schemas.microsoft.com/office/drawing/2014/main" id="{BB20EB88-58EF-4B8B-BD16-5AC1349529A1}"/>
                    </a:ext>
                  </a:extLst>
                </p:cNvPr>
                <p:cNvPicPr/>
                <p:nvPr/>
              </p:nvPicPr>
              <p:blipFill>
                <a:blip r:embed="rId61"/>
                <a:stretch>
                  <a:fillRect/>
                </a:stretch>
              </p:blipFill>
              <p:spPr>
                <a:xfrm>
                  <a:off x="6635160" y="750480"/>
                  <a:ext cx="3718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7" name="Entrada de lápiz 56">
                  <a:extLst>
                    <a:ext uri="{FF2B5EF4-FFF2-40B4-BE49-F238E27FC236}">
                      <a16:creationId xmlns:a16="http://schemas.microsoft.com/office/drawing/2014/main" id="{C0F959F0-AD3A-4CC6-8F65-16F10456E5E2}"/>
                    </a:ext>
                  </a:extLst>
                </p14:cNvPr>
                <p14:cNvContentPartPr/>
                <p14:nvPr/>
              </p14:nvContentPartPr>
              <p14:xfrm>
                <a:off x="6916320" y="1202640"/>
                <a:ext cx="28440" cy="215280"/>
              </p14:xfrm>
            </p:contentPart>
          </mc:Choice>
          <mc:Fallback>
            <p:pic>
              <p:nvPicPr>
                <p:cNvPr id="57" name="Entrada de lápiz 56">
                  <a:extLst>
                    <a:ext uri="{FF2B5EF4-FFF2-40B4-BE49-F238E27FC236}">
                      <a16:creationId xmlns:a16="http://schemas.microsoft.com/office/drawing/2014/main" id="{C0F959F0-AD3A-4CC6-8F65-16F10456E5E2}"/>
                    </a:ext>
                  </a:extLst>
                </p:cNvPr>
                <p:cNvPicPr/>
                <p:nvPr/>
              </p:nvPicPr>
              <p:blipFill>
                <a:blip r:embed="rId63"/>
                <a:stretch>
                  <a:fillRect/>
                </a:stretch>
              </p:blipFill>
              <p:spPr>
                <a:xfrm>
                  <a:off x="6907320" y="1194000"/>
                  <a:ext cx="460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8" name="Entrada de lápiz 57">
                  <a:extLst>
                    <a:ext uri="{FF2B5EF4-FFF2-40B4-BE49-F238E27FC236}">
                      <a16:creationId xmlns:a16="http://schemas.microsoft.com/office/drawing/2014/main" id="{233022C6-0738-4159-8D58-ECBE71BC5A8D}"/>
                    </a:ext>
                  </a:extLst>
                </p14:cNvPr>
                <p14:cNvContentPartPr/>
                <p14:nvPr/>
              </p14:nvContentPartPr>
              <p14:xfrm>
                <a:off x="7198560" y="567960"/>
                <a:ext cx="49320" cy="196200"/>
              </p14:xfrm>
            </p:contentPart>
          </mc:Choice>
          <mc:Fallback>
            <p:pic>
              <p:nvPicPr>
                <p:cNvPr id="58" name="Entrada de lápiz 57">
                  <a:extLst>
                    <a:ext uri="{FF2B5EF4-FFF2-40B4-BE49-F238E27FC236}">
                      <a16:creationId xmlns:a16="http://schemas.microsoft.com/office/drawing/2014/main" id="{233022C6-0738-4159-8D58-ECBE71BC5A8D}"/>
                    </a:ext>
                  </a:extLst>
                </p:cNvPr>
                <p:cNvPicPr/>
                <p:nvPr/>
              </p:nvPicPr>
              <p:blipFill>
                <a:blip r:embed="rId65"/>
                <a:stretch>
                  <a:fillRect/>
                </a:stretch>
              </p:blipFill>
              <p:spPr>
                <a:xfrm>
                  <a:off x="7189560" y="559320"/>
                  <a:ext cx="669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9" name="Entrada de lápiz 58">
                  <a:extLst>
                    <a:ext uri="{FF2B5EF4-FFF2-40B4-BE49-F238E27FC236}">
                      <a16:creationId xmlns:a16="http://schemas.microsoft.com/office/drawing/2014/main" id="{B861CDC7-0E57-48F9-BE83-CA5CF225E0C6}"/>
                    </a:ext>
                  </a:extLst>
                </p14:cNvPr>
                <p14:cNvContentPartPr/>
                <p14:nvPr/>
              </p14:nvContentPartPr>
              <p14:xfrm>
                <a:off x="7297920" y="657600"/>
                <a:ext cx="238320" cy="149040"/>
              </p14:xfrm>
            </p:contentPart>
          </mc:Choice>
          <mc:Fallback>
            <p:pic>
              <p:nvPicPr>
                <p:cNvPr id="59" name="Entrada de lápiz 58">
                  <a:extLst>
                    <a:ext uri="{FF2B5EF4-FFF2-40B4-BE49-F238E27FC236}">
                      <a16:creationId xmlns:a16="http://schemas.microsoft.com/office/drawing/2014/main" id="{B861CDC7-0E57-48F9-BE83-CA5CF225E0C6}"/>
                    </a:ext>
                  </a:extLst>
                </p:cNvPr>
                <p:cNvPicPr/>
                <p:nvPr/>
              </p:nvPicPr>
              <p:blipFill>
                <a:blip r:embed="rId67"/>
                <a:stretch>
                  <a:fillRect/>
                </a:stretch>
              </p:blipFill>
              <p:spPr>
                <a:xfrm>
                  <a:off x="7289280" y="648600"/>
                  <a:ext cx="2559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0" name="Entrada de lápiz 59">
                  <a:extLst>
                    <a:ext uri="{FF2B5EF4-FFF2-40B4-BE49-F238E27FC236}">
                      <a16:creationId xmlns:a16="http://schemas.microsoft.com/office/drawing/2014/main" id="{72710A11-C20D-4506-9131-9143C9015B19}"/>
                    </a:ext>
                  </a:extLst>
                </p14:cNvPr>
                <p14:cNvContentPartPr/>
                <p14:nvPr/>
              </p14:nvContentPartPr>
              <p14:xfrm>
                <a:off x="7400160" y="790080"/>
                <a:ext cx="244800" cy="70920"/>
              </p14:xfrm>
            </p:contentPart>
          </mc:Choice>
          <mc:Fallback>
            <p:pic>
              <p:nvPicPr>
                <p:cNvPr id="60" name="Entrada de lápiz 59">
                  <a:extLst>
                    <a:ext uri="{FF2B5EF4-FFF2-40B4-BE49-F238E27FC236}">
                      <a16:creationId xmlns:a16="http://schemas.microsoft.com/office/drawing/2014/main" id="{72710A11-C20D-4506-9131-9143C9015B19}"/>
                    </a:ext>
                  </a:extLst>
                </p:cNvPr>
                <p:cNvPicPr/>
                <p:nvPr/>
              </p:nvPicPr>
              <p:blipFill>
                <a:blip r:embed="rId69"/>
                <a:stretch>
                  <a:fillRect/>
                </a:stretch>
              </p:blipFill>
              <p:spPr>
                <a:xfrm>
                  <a:off x="7391160" y="781440"/>
                  <a:ext cx="2624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1" name="Entrada de lápiz 60">
                  <a:extLst>
                    <a:ext uri="{FF2B5EF4-FFF2-40B4-BE49-F238E27FC236}">
                      <a16:creationId xmlns:a16="http://schemas.microsoft.com/office/drawing/2014/main" id="{926FF9E4-7935-4151-A368-AA553754D6C2}"/>
                    </a:ext>
                  </a:extLst>
                </p14:cNvPr>
                <p14:cNvContentPartPr/>
                <p14:nvPr/>
              </p14:nvContentPartPr>
              <p14:xfrm>
                <a:off x="7467120" y="1396320"/>
                <a:ext cx="29160" cy="293400"/>
              </p14:xfrm>
            </p:contentPart>
          </mc:Choice>
          <mc:Fallback>
            <p:pic>
              <p:nvPicPr>
                <p:cNvPr id="61" name="Entrada de lápiz 60">
                  <a:extLst>
                    <a:ext uri="{FF2B5EF4-FFF2-40B4-BE49-F238E27FC236}">
                      <a16:creationId xmlns:a16="http://schemas.microsoft.com/office/drawing/2014/main" id="{926FF9E4-7935-4151-A368-AA553754D6C2}"/>
                    </a:ext>
                  </a:extLst>
                </p:cNvPr>
                <p:cNvPicPr/>
                <p:nvPr/>
              </p:nvPicPr>
              <p:blipFill>
                <a:blip r:embed="rId71"/>
                <a:stretch>
                  <a:fillRect/>
                </a:stretch>
              </p:blipFill>
              <p:spPr>
                <a:xfrm>
                  <a:off x="7458120" y="1387680"/>
                  <a:ext cx="4680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2" name="Entrada de lápiz 61">
                  <a:extLst>
                    <a:ext uri="{FF2B5EF4-FFF2-40B4-BE49-F238E27FC236}">
                      <a16:creationId xmlns:a16="http://schemas.microsoft.com/office/drawing/2014/main" id="{79A6B820-058A-4CB1-801E-AD6A66D24C3B}"/>
                    </a:ext>
                  </a:extLst>
                </p14:cNvPr>
                <p14:cNvContentPartPr/>
                <p14:nvPr/>
              </p14:nvContentPartPr>
              <p14:xfrm>
                <a:off x="7898040" y="911040"/>
                <a:ext cx="16560" cy="6120"/>
              </p14:xfrm>
            </p:contentPart>
          </mc:Choice>
          <mc:Fallback>
            <p:pic>
              <p:nvPicPr>
                <p:cNvPr id="62" name="Entrada de lápiz 61">
                  <a:extLst>
                    <a:ext uri="{FF2B5EF4-FFF2-40B4-BE49-F238E27FC236}">
                      <a16:creationId xmlns:a16="http://schemas.microsoft.com/office/drawing/2014/main" id="{79A6B820-058A-4CB1-801E-AD6A66D24C3B}"/>
                    </a:ext>
                  </a:extLst>
                </p:cNvPr>
                <p:cNvPicPr/>
                <p:nvPr/>
              </p:nvPicPr>
              <p:blipFill>
                <a:blip r:embed="rId73"/>
                <a:stretch>
                  <a:fillRect/>
                </a:stretch>
              </p:blipFill>
              <p:spPr>
                <a:xfrm>
                  <a:off x="7889400" y="902040"/>
                  <a:ext cx="342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3" name="Entrada de lápiz 62">
                  <a:extLst>
                    <a:ext uri="{FF2B5EF4-FFF2-40B4-BE49-F238E27FC236}">
                      <a16:creationId xmlns:a16="http://schemas.microsoft.com/office/drawing/2014/main" id="{23EC76F9-42E5-4F8D-9130-AA69C77D613F}"/>
                    </a:ext>
                  </a:extLst>
                </p14:cNvPr>
                <p14:cNvContentPartPr/>
                <p14:nvPr/>
              </p14:nvContentPartPr>
              <p14:xfrm>
                <a:off x="7859520" y="773520"/>
                <a:ext cx="189720" cy="182520"/>
              </p14:xfrm>
            </p:contentPart>
          </mc:Choice>
          <mc:Fallback>
            <p:pic>
              <p:nvPicPr>
                <p:cNvPr id="63" name="Entrada de lápiz 62">
                  <a:extLst>
                    <a:ext uri="{FF2B5EF4-FFF2-40B4-BE49-F238E27FC236}">
                      <a16:creationId xmlns:a16="http://schemas.microsoft.com/office/drawing/2014/main" id="{23EC76F9-42E5-4F8D-9130-AA69C77D613F}"/>
                    </a:ext>
                  </a:extLst>
                </p:cNvPr>
                <p:cNvPicPr/>
                <p:nvPr/>
              </p:nvPicPr>
              <p:blipFill>
                <a:blip r:embed="rId75"/>
                <a:stretch>
                  <a:fillRect/>
                </a:stretch>
              </p:blipFill>
              <p:spPr>
                <a:xfrm>
                  <a:off x="7850880" y="764880"/>
                  <a:ext cx="2073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4" name="Entrada de lápiz 63">
                  <a:extLst>
                    <a:ext uri="{FF2B5EF4-FFF2-40B4-BE49-F238E27FC236}">
                      <a16:creationId xmlns:a16="http://schemas.microsoft.com/office/drawing/2014/main" id="{A74034D2-7598-4D87-8251-C82784E3A879}"/>
                    </a:ext>
                  </a:extLst>
                </p14:cNvPr>
                <p14:cNvContentPartPr/>
                <p14:nvPr/>
              </p14:nvContentPartPr>
              <p14:xfrm>
                <a:off x="7966080" y="949920"/>
                <a:ext cx="158040" cy="50040"/>
              </p14:xfrm>
            </p:contentPart>
          </mc:Choice>
          <mc:Fallback>
            <p:pic>
              <p:nvPicPr>
                <p:cNvPr id="64" name="Entrada de lápiz 63">
                  <a:extLst>
                    <a:ext uri="{FF2B5EF4-FFF2-40B4-BE49-F238E27FC236}">
                      <a16:creationId xmlns:a16="http://schemas.microsoft.com/office/drawing/2014/main" id="{A74034D2-7598-4D87-8251-C82784E3A879}"/>
                    </a:ext>
                  </a:extLst>
                </p:cNvPr>
                <p:cNvPicPr/>
                <p:nvPr/>
              </p:nvPicPr>
              <p:blipFill>
                <a:blip r:embed="rId77"/>
                <a:stretch>
                  <a:fillRect/>
                </a:stretch>
              </p:blipFill>
              <p:spPr>
                <a:xfrm>
                  <a:off x="7957080" y="941280"/>
                  <a:ext cx="1756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5" name="Entrada de lápiz 64">
                  <a:extLst>
                    <a:ext uri="{FF2B5EF4-FFF2-40B4-BE49-F238E27FC236}">
                      <a16:creationId xmlns:a16="http://schemas.microsoft.com/office/drawing/2014/main" id="{77777D82-C9F1-450A-A70F-3C5C615FFFA1}"/>
                    </a:ext>
                  </a:extLst>
                </p14:cNvPr>
                <p14:cNvContentPartPr/>
                <p14:nvPr/>
              </p14:nvContentPartPr>
              <p14:xfrm>
                <a:off x="8038080" y="1034520"/>
                <a:ext cx="233280" cy="37800"/>
              </p14:xfrm>
            </p:contentPart>
          </mc:Choice>
          <mc:Fallback>
            <p:pic>
              <p:nvPicPr>
                <p:cNvPr id="65" name="Entrada de lápiz 64">
                  <a:extLst>
                    <a:ext uri="{FF2B5EF4-FFF2-40B4-BE49-F238E27FC236}">
                      <a16:creationId xmlns:a16="http://schemas.microsoft.com/office/drawing/2014/main" id="{77777D82-C9F1-450A-A70F-3C5C615FFFA1}"/>
                    </a:ext>
                  </a:extLst>
                </p:cNvPr>
                <p:cNvPicPr/>
                <p:nvPr/>
              </p:nvPicPr>
              <p:blipFill>
                <a:blip r:embed="rId79"/>
                <a:stretch>
                  <a:fillRect/>
                </a:stretch>
              </p:blipFill>
              <p:spPr>
                <a:xfrm>
                  <a:off x="8029080" y="1025520"/>
                  <a:ext cx="2509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6" name="Entrada de lápiz 65">
                  <a:extLst>
                    <a:ext uri="{FF2B5EF4-FFF2-40B4-BE49-F238E27FC236}">
                      <a16:creationId xmlns:a16="http://schemas.microsoft.com/office/drawing/2014/main" id="{3E724F51-270A-4CF9-8BB5-B7DDDA210AC7}"/>
                    </a:ext>
                  </a:extLst>
                </p14:cNvPr>
                <p14:cNvContentPartPr/>
                <p14:nvPr/>
              </p14:nvContentPartPr>
              <p14:xfrm>
                <a:off x="7937640" y="1472640"/>
                <a:ext cx="31680" cy="378360"/>
              </p14:xfrm>
            </p:contentPart>
          </mc:Choice>
          <mc:Fallback>
            <p:pic>
              <p:nvPicPr>
                <p:cNvPr id="66" name="Entrada de lápiz 65">
                  <a:extLst>
                    <a:ext uri="{FF2B5EF4-FFF2-40B4-BE49-F238E27FC236}">
                      <a16:creationId xmlns:a16="http://schemas.microsoft.com/office/drawing/2014/main" id="{3E724F51-270A-4CF9-8BB5-B7DDDA210AC7}"/>
                    </a:ext>
                  </a:extLst>
                </p:cNvPr>
                <p:cNvPicPr/>
                <p:nvPr/>
              </p:nvPicPr>
              <p:blipFill>
                <a:blip r:embed="rId81"/>
                <a:stretch>
                  <a:fillRect/>
                </a:stretch>
              </p:blipFill>
              <p:spPr>
                <a:xfrm>
                  <a:off x="7929000" y="1463640"/>
                  <a:ext cx="49320" cy="3960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8" name="Entrada de lápiz 67">
                  <a:extLst>
                    <a:ext uri="{FF2B5EF4-FFF2-40B4-BE49-F238E27FC236}">
                      <a16:creationId xmlns:a16="http://schemas.microsoft.com/office/drawing/2014/main" id="{773CFD72-536A-44B8-B208-27CB4F4C0CCD}"/>
                    </a:ext>
                  </a:extLst>
                </p14:cNvPr>
                <p14:cNvContentPartPr/>
                <p14:nvPr/>
              </p14:nvContentPartPr>
              <p14:xfrm>
                <a:off x="8574840" y="1046760"/>
                <a:ext cx="171000" cy="137880"/>
              </p14:xfrm>
            </p:contentPart>
          </mc:Choice>
          <mc:Fallback>
            <p:pic>
              <p:nvPicPr>
                <p:cNvPr id="68" name="Entrada de lápiz 67">
                  <a:extLst>
                    <a:ext uri="{FF2B5EF4-FFF2-40B4-BE49-F238E27FC236}">
                      <a16:creationId xmlns:a16="http://schemas.microsoft.com/office/drawing/2014/main" id="{773CFD72-536A-44B8-B208-27CB4F4C0CCD}"/>
                    </a:ext>
                  </a:extLst>
                </p:cNvPr>
                <p:cNvPicPr/>
                <p:nvPr/>
              </p:nvPicPr>
              <p:blipFill>
                <a:blip r:embed="rId83"/>
                <a:stretch>
                  <a:fillRect/>
                </a:stretch>
              </p:blipFill>
              <p:spPr>
                <a:xfrm>
                  <a:off x="8565840" y="1038120"/>
                  <a:ext cx="1886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9" name="Entrada de lápiz 68">
                  <a:extLst>
                    <a:ext uri="{FF2B5EF4-FFF2-40B4-BE49-F238E27FC236}">
                      <a16:creationId xmlns:a16="http://schemas.microsoft.com/office/drawing/2014/main" id="{47E12AB2-54D2-4911-8E5C-1FCA1C416D22}"/>
                    </a:ext>
                  </a:extLst>
                </p14:cNvPr>
                <p14:cNvContentPartPr/>
                <p14:nvPr/>
              </p14:nvContentPartPr>
              <p14:xfrm>
                <a:off x="8668440" y="1282560"/>
                <a:ext cx="187920" cy="23760"/>
              </p14:xfrm>
            </p:contentPart>
          </mc:Choice>
          <mc:Fallback>
            <p:pic>
              <p:nvPicPr>
                <p:cNvPr id="69" name="Entrada de lápiz 68">
                  <a:extLst>
                    <a:ext uri="{FF2B5EF4-FFF2-40B4-BE49-F238E27FC236}">
                      <a16:creationId xmlns:a16="http://schemas.microsoft.com/office/drawing/2014/main" id="{47E12AB2-54D2-4911-8E5C-1FCA1C416D22}"/>
                    </a:ext>
                  </a:extLst>
                </p:cNvPr>
                <p:cNvPicPr/>
                <p:nvPr/>
              </p:nvPicPr>
              <p:blipFill>
                <a:blip r:embed="rId85"/>
                <a:stretch>
                  <a:fillRect/>
                </a:stretch>
              </p:blipFill>
              <p:spPr>
                <a:xfrm>
                  <a:off x="8659440" y="1273920"/>
                  <a:ext cx="2055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0" name="Entrada de lápiz 69">
                  <a:extLst>
                    <a:ext uri="{FF2B5EF4-FFF2-40B4-BE49-F238E27FC236}">
                      <a16:creationId xmlns:a16="http://schemas.microsoft.com/office/drawing/2014/main" id="{55E9E861-6AEE-4A75-9E02-F7D9679246BE}"/>
                    </a:ext>
                  </a:extLst>
                </p14:cNvPr>
                <p14:cNvContentPartPr/>
                <p14:nvPr/>
              </p14:nvContentPartPr>
              <p14:xfrm>
                <a:off x="8600040" y="1503600"/>
                <a:ext cx="205200" cy="179640"/>
              </p14:xfrm>
            </p:contentPart>
          </mc:Choice>
          <mc:Fallback>
            <p:pic>
              <p:nvPicPr>
                <p:cNvPr id="70" name="Entrada de lápiz 69">
                  <a:extLst>
                    <a:ext uri="{FF2B5EF4-FFF2-40B4-BE49-F238E27FC236}">
                      <a16:creationId xmlns:a16="http://schemas.microsoft.com/office/drawing/2014/main" id="{55E9E861-6AEE-4A75-9E02-F7D9679246BE}"/>
                    </a:ext>
                  </a:extLst>
                </p:cNvPr>
                <p:cNvPicPr/>
                <p:nvPr/>
              </p:nvPicPr>
              <p:blipFill>
                <a:blip r:embed="rId87"/>
                <a:stretch>
                  <a:fillRect/>
                </a:stretch>
              </p:blipFill>
              <p:spPr>
                <a:xfrm>
                  <a:off x="8591040" y="1494960"/>
                  <a:ext cx="2228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1" name="Entrada de lápiz 70">
                  <a:extLst>
                    <a:ext uri="{FF2B5EF4-FFF2-40B4-BE49-F238E27FC236}">
                      <a16:creationId xmlns:a16="http://schemas.microsoft.com/office/drawing/2014/main" id="{3BEBF453-61A4-43D1-8BE0-7F2B5C075743}"/>
                    </a:ext>
                  </a:extLst>
                </p14:cNvPr>
                <p14:cNvContentPartPr/>
                <p14:nvPr/>
              </p14:nvContentPartPr>
              <p14:xfrm>
                <a:off x="8004600" y="2068080"/>
                <a:ext cx="160200" cy="36360"/>
              </p14:xfrm>
            </p:contentPart>
          </mc:Choice>
          <mc:Fallback>
            <p:pic>
              <p:nvPicPr>
                <p:cNvPr id="71" name="Entrada de lápiz 70">
                  <a:extLst>
                    <a:ext uri="{FF2B5EF4-FFF2-40B4-BE49-F238E27FC236}">
                      <a16:creationId xmlns:a16="http://schemas.microsoft.com/office/drawing/2014/main" id="{3BEBF453-61A4-43D1-8BE0-7F2B5C075743}"/>
                    </a:ext>
                  </a:extLst>
                </p:cNvPr>
                <p:cNvPicPr/>
                <p:nvPr/>
              </p:nvPicPr>
              <p:blipFill>
                <a:blip r:embed="rId89"/>
                <a:stretch>
                  <a:fillRect/>
                </a:stretch>
              </p:blipFill>
              <p:spPr>
                <a:xfrm>
                  <a:off x="7995960" y="2059080"/>
                  <a:ext cx="1778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2" name="Entrada de lápiz 71">
                  <a:extLst>
                    <a:ext uri="{FF2B5EF4-FFF2-40B4-BE49-F238E27FC236}">
                      <a16:creationId xmlns:a16="http://schemas.microsoft.com/office/drawing/2014/main" id="{D461DAAA-BD2F-431D-8DB5-B8057EE1DA71}"/>
                    </a:ext>
                  </a:extLst>
                </p14:cNvPr>
                <p14:cNvContentPartPr/>
                <p14:nvPr/>
              </p14:nvContentPartPr>
              <p14:xfrm>
                <a:off x="7976880" y="2070600"/>
                <a:ext cx="419400" cy="483480"/>
              </p14:xfrm>
            </p:contentPart>
          </mc:Choice>
          <mc:Fallback>
            <p:pic>
              <p:nvPicPr>
                <p:cNvPr id="72" name="Entrada de lápiz 71">
                  <a:extLst>
                    <a:ext uri="{FF2B5EF4-FFF2-40B4-BE49-F238E27FC236}">
                      <a16:creationId xmlns:a16="http://schemas.microsoft.com/office/drawing/2014/main" id="{D461DAAA-BD2F-431D-8DB5-B8057EE1DA71}"/>
                    </a:ext>
                  </a:extLst>
                </p:cNvPr>
                <p:cNvPicPr/>
                <p:nvPr/>
              </p:nvPicPr>
              <p:blipFill>
                <a:blip r:embed="rId91"/>
                <a:stretch>
                  <a:fillRect/>
                </a:stretch>
              </p:blipFill>
              <p:spPr>
                <a:xfrm>
                  <a:off x="7968240" y="2061960"/>
                  <a:ext cx="437040" cy="5011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4" name="Entrada de lápiz 73">
                  <a:extLst>
                    <a:ext uri="{FF2B5EF4-FFF2-40B4-BE49-F238E27FC236}">
                      <a16:creationId xmlns:a16="http://schemas.microsoft.com/office/drawing/2014/main" id="{7DE1701D-5CB0-430B-9D41-05BB64D66B47}"/>
                    </a:ext>
                  </a:extLst>
                </p14:cNvPr>
                <p14:cNvContentPartPr/>
                <p14:nvPr/>
              </p14:nvContentPartPr>
              <p14:xfrm>
                <a:off x="8892720" y="1956480"/>
                <a:ext cx="6840" cy="367200"/>
              </p14:xfrm>
            </p:contentPart>
          </mc:Choice>
          <mc:Fallback>
            <p:pic>
              <p:nvPicPr>
                <p:cNvPr id="74" name="Entrada de lápiz 73">
                  <a:extLst>
                    <a:ext uri="{FF2B5EF4-FFF2-40B4-BE49-F238E27FC236}">
                      <a16:creationId xmlns:a16="http://schemas.microsoft.com/office/drawing/2014/main" id="{7DE1701D-5CB0-430B-9D41-05BB64D66B47}"/>
                    </a:ext>
                  </a:extLst>
                </p:cNvPr>
                <p:cNvPicPr/>
                <p:nvPr/>
              </p:nvPicPr>
              <p:blipFill>
                <a:blip r:embed="rId93"/>
                <a:stretch>
                  <a:fillRect/>
                </a:stretch>
              </p:blipFill>
              <p:spPr>
                <a:xfrm>
                  <a:off x="8884080" y="1947480"/>
                  <a:ext cx="24480" cy="3848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5" name="Entrada de lápiz 74">
                  <a:extLst>
                    <a:ext uri="{FF2B5EF4-FFF2-40B4-BE49-F238E27FC236}">
                      <a16:creationId xmlns:a16="http://schemas.microsoft.com/office/drawing/2014/main" id="{E7967EBE-BF97-4244-9CC4-9B3D76C3D089}"/>
                    </a:ext>
                  </a:extLst>
                </p14:cNvPr>
                <p14:cNvContentPartPr/>
                <p14:nvPr/>
              </p14:nvContentPartPr>
              <p14:xfrm>
                <a:off x="8806320" y="2144400"/>
                <a:ext cx="366480" cy="84600"/>
              </p14:xfrm>
            </p:contentPart>
          </mc:Choice>
          <mc:Fallback>
            <p:pic>
              <p:nvPicPr>
                <p:cNvPr id="75" name="Entrada de lápiz 74">
                  <a:extLst>
                    <a:ext uri="{FF2B5EF4-FFF2-40B4-BE49-F238E27FC236}">
                      <a16:creationId xmlns:a16="http://schemas.microsoft.com/office/drawing/2014/main" id="{E7967EBE-BF97-4244-9CC4-9B3D76C3D089}"/>
                    </a:ext>
                  </a:extLst>
                </p:cNvPr>
                <p:cNvPicPr/>
                <p:nvPr/>
              </p:nvPicPr>
              <p:blipFill>
                <a:blip r:embed="rId95"/>
                <a:stretch>
                  <a:fillRect/>
                </a:stretch>
              </p:blipFill>
              <p:spPr>
                <a:xfrm>
                  <a:off x="8797320" y="2135760"/>
                  <a:ext cx="3841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6" name="Entrada de lápiz 75">
                  <a:extLst>
                    <a:ext uri="{FF2B5EF4-FFF2-40B4-BE49-F238E27FC236}">
                      <a16:creationId xmlns:a16="http://schemas.microsoft.com/office/drawing/2014/main" id="{FCDCF2F6-F94B-4399-9709-63ECC9B0F631}"/>
                    </a:ext>
                  </a:extLst>
                </p14:cNvPr>
                <p14:cNvContentPartPr/>
                <p14:nvPr/>
              </p14:nvContentPartPr>
              <p14:xfrm>
                <a:off x="9335520" y="1918680"/>
                <a:ext cx="43200" cy="276120"/>
              </p14:xfrm>
            </p:contentPart>
          </mc:Choice>
          <mc:Fallback>
            <p:pic>
              <p:nvPicPr>
                <p:cNvPr id="76" name="Entrada de lápiz 75">
                  <a:extLst>
                    <a:ext uri="{FF2B5EF4-FFF2-40B4-BE49-F238E27FC236}">
                      <a16:creationId xmlns:a16="http://schemas.microsoft.com/office/drawing/2014/main" id="{FCDCF2F6-F94B-4399-9709-63ECC9B0F631}"/>
                    </a:ext>
                  </a:extLst>
                </p:cNvPr>
                <p:cNvPicPr/>
                <p:nvPr/>
              </p:nvPicPr>
              <p:blipFill>
                <a:blip r:embed="rId97"/>
                <a:stretch>
                  <a:fillRect/>
                </a:stretch>
              </p:blipFill>
              <p:spPr>
                <a:xfrm>
                  <a:off x="9326880" y="1910040"/>
                  <a:ext cx="6084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7" name="Entrada de lápiz 76">
                  <a:extLst>
                    <a:ext uri="{FF2B5EF4-FFF2-40B4-BE49-F238E27FC236}">
                      <a16:creationId xmlns:a16="http://schemas.microsoft.com/office/drawing/2014/main" id="{8B6CCE29-65CE-45A9-9A6E-2EEADF032224}"/>
                    </a:ext>
                  </a:extLst>
                </p14:cNvPr>
                <p14:cNvContentPartPr/>
                <p14:nvPr/>
              </p14:nvContentPartPr>
              <p14:xfrm>
                <a:off x="9582840" y="1819320"/>
                <a:ext cx="259920" cy="470520"/>
              </p14:xfrm>
            </p:contentPart>
          </mc:Choice>
          <mc:Fallback>
            <p:pic>
              <p:nvPicPr>
                <p:cNvPr id="77" name="Entrada de lápiz 76">
                  <a:extLst>
                    <a:ext uri="{FF2B5EF4-FFF2-40B4-BE49-F238E27FC236}">
                      <a16:creationId xmlns:a16="http://schemas.microsoft.com/office/drawing/2014/main" id="{8B6CCE29-65CE-45A9-9A6E-2EEADF032224}"/>
                    </a:ext>
                  </a:extLst>
                </p:cNvPr>
                <p:cNvPicPr/>
                <p:nvPr/>
              </p:nvPicPr>
              <p:blipFill>
                <a:blip r:embed="rId99"/>
                <a:stretch>
                  <a:fillRect/>
                </a:stretch>
              </p:blipFill>
              <p:spPr>
                <a:xfrm>
                  <a:off x="9573840" y="1810680"/>
                  <a:ext cx="277560" cy="4881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9" name="Entrada de lápiz 78">
                  <a:extLst>
                    <a:ext uri="{FF2B5EF4-FFF2-40B4-BE49-F238E27FC236}">
                      <a16:creationId xmlns:a16="http://schemas.microsoft.com/office/drawing/2014/main" id="{967A1E6F-3C69-483C-B5F1-EC6078A68592}"/>
                    </a:ext>
                  </a:extLst>
                </p14:cNvPr>
                <p14:cNvContentPartPr/>
                <p14:nvPr/>
              </p14:nvContentPartPr>
              <p14:xfrm>
                <a:off x="7498080" y="2602320"/>
                <a:ext cx="2517840" cy="48240"/>
              </p14:xfrm>
            </p:contentPart>
          </mc:Choice>
          <mc:Fallback>
            <p:pic>
              <p:nvPicPr>
                <p:cNvPr id="79" name="Entrada de lápiz 78">
                  <a:extLst>
                    <a:ext uri="{FF2B5EF4-FFF2-40B4-BE49-F238E27FC236}">
                      <a16:creationId xmlns:a16="http://schemas.microsoft.com/office/drawing/2014/main" id="{967A1E6F-3C69-483C-B5F1-EC6078A68592}"/>
                    </a:ext>
                  </a:extLst>
                </p:cNvPr>
                <p:cNvPicPr/>
                <p:nvPr/>
              </p:nvPicPr>
              <p:blipFill>
                <a:blip r:embed="rId101"/>
                <a:stretch>
                  <a:fillRect/>
                </a:stretch>
              </p:blipFill>
              <p:spPr>
                <a:xfrm>
                  <a:off x="7489080" y="2593680"/>
                  <a:ext cx="25354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0" name="Entrada de lápiz 79">
                  <a:extLst>
                    <a:ext uri="{FF2B5EF4-FFF2-40B4-BE49-F238E27FC236}">
                      <a16:creationId xmlns:a16="http://schemas.microsoft.com/office/drawing/2014/main" id="{0CEB67BF-7A76-4D9E-938F-EF77CA3802FA}"/>
                    </a:ext>
                  </a:extLst>
                </p14:cNvPr>
                <p14:cNvContentPartPr/>
                <p14:nvPr/>
              </p14:nvContentPartPr>
              <p14:xfrm>
                <a:off x="1548360" y="2273280"/>
                <a:ext cx="295920" cy="591840"/>
              </p14:xfrm>
            </p:contentPart>
          </mc:Choice>
          <mc:Fallback>
            <p:pic>
              <p:nvPicPr>
                <p:cNvPr id="80" name="Entrada de lápiz 79">
                  <a:extLst>
                    <a:ext uri="{FF2B5EF4-FFF2-40B4-BE49-F238E27FC236}">
                      <a16:creationId xmlns:a16="http://schemas.microsoft.com/office/drawing/2014/main" id="{0CEB67BF-7A76-4D9E-938F-EF77CA3802FA}"/>
                    </a:ext>
                  </a:extLst>
                </p:cNvPr>
                <p:cNvPicPr/>
                <p:nvPr/>
              </p:nvPicPr>
              <p:blipFill>
                <a:blip r:embed="rId103"/>
                <a:stretch>
                  <a:fillRect/>
                </a:stretch>
              </p:blipFill>
              <p:spPr>
                <a:xfrm>
                  <a:off x="1539720" y="2264280"/>
                  <a:ext cx="313560" cy="6094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1" name="Entrada de lápiz 80">
                  <a:extLst>
                    <a:ext uri="{FF2B5EF4-FFF2-40B4-BE49-F238E27FC236}">
                      <a16:creationId xmlns:a16="http://schemas.microsoft.com/office/drawing/2014/main" id="{1ECF79F5-B0E2-458A-A8F4-FD3C22637F54}"/>
                    </a:ext>
                  </a:extLst>
                </p14:cNvPr>
                <p14:cNvContentPartPr/>
                <p14:nvPr/>
              </p14:nvContentPartPr>
              <p14:xfrm>
                <a:off x="1915920" y="2443920"/>
                <a:ext cx="106560" cy="308160"/>
              </p14:xfrm>
            </p:contentPart>
          </mc:Choice>
          <mc:Fallback>
            <p:pic>
              <p:nvPicPr>
                <p:cNvPr id="81" name="Entrada de lápiz 80">
                  <a:extLst>
                    <a:ext uri="{FF2B5EF4-FFF2-40B4-BE49-F238E27FC236}">
                      <a16:creationId xmlns:a16="http://schemas.microsoft.com/office/drawing/2014/main" id="{1ECF79F5-B0E2-458A-A8F4-FD3C22637F54}"/>
                    </a:ext>
                  </a:extLst>
                </p:cNvPr>
                <p:cNvPicPr/>
                <p:nvPr/>
              </p:nvPicPr>
              <p:blipFill>
                <a:blip r:embed="rId105"/>
                <a:stretch>
                  <a:fillRect/>
                </a:stretch>
              </p:blipFill>
              <p:spPr>
                <a:xfrm>
                  <a:off x="1907280" y="2435280"/>
                  <a:ext cx="12420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2" name="Entrada de lápiz 81">
                  <a:extLst>
                    <a:ext uri="{FF2B5EF4-FFF2-40B4-BE49-F238E27FC236}">
                      <a16:creationId xmlns:a16="http://schemas.microsoft.com/office/drawing/2014/main" id="{C5FEDCE9-332C-464A-8202-C37069528801}"/>
                    </a:ext>
                  </a:extLst>
                </p14:cNvPr>
                <p14:cNvContentPartPr/>
                <p14:nvPr/>
              </p14:nvContentPartPr>
              <p14:xfrm>
                <a:off x="2160360" y="2411160"/>
                <a:ext cx="164520" cy="180360"/>
              </p14:xfrm>
            </p:contentPart>
          </mc:Choice>
          <mc:Fallback>
            <p:pic>
              <p:nvPicPr>
                <p:cNvPr id="82" name="Entrada de lápiz 81">
                  <a:extLst>
                    <a:ext uri="{FF2B5EF4-FFF2-40B4-BE49-F238E27FC236}">
                      <a16:creationId xmlns:a16="http://schemas.microsoft.com/office/drawing/2014/main" id="{C5FEDCE9-332C-464A-8202-C37069528801}"/>
                    </a:ext>
                  </a:extLst>
                </p:cNvPr>
                <p:cNvPicPr/>
                <p:nvPr/>
              </p:nvPicPr>
              <p:blipFill>
                <a:blip r:embed="rId107"/>
                <a:stretch>
                  <a:fillRect/>
                </a:stretch>
              </p:blipFill>
              <p:spPr>
                <a:xfrm>
                  <a:off x="2151360" y="2402160"/>
                  <a:ext cx="1821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3" name="Entrada de lápiz 82">
                  <a:extLst>
                    <a:ext uri="{FF2B5EF4-FFF2-40B4-BE49-F238E27FC236}">
                      <a16:creationId xmlns:a16="http://schemas.microsoft.com/office/drawing/2014/main" id="{B85277F4-A048-4EA2-98AF-086EE27878D2}"/>
                    </a:ext>
                  </a:extLst>
                </p14:cNvPr>
                <p14:cNvContentPartPr/>
                <p14:nvPr/>
              </p14:nvContentPartPr>
              <p14:xfrm>
                <a:off x="2328120" y="2330160"/>
                <a:ext cx="237600" cy="523440"/>
              </p14:xfrm>
            </p:contentPart>
          </mc:Choice>
          <mc:Fallback>
            <p:pic>
              <p:nvPicPr>
                <p:cNvPr id="83" name="Entrada de lápiz 82">
                  <a:extLst>
                    <a:ext uri="{FF2B5EF4-FFF2-40B4-BE49-F238E27FC236}">
                      <a16:creationId xmlns:a16="http://schemas.microsoft.com/office/drawing/2014/main" id="{B85277F4-A048-4EA2-98AF-086EE27878D2}"/>
                    </a:ext>
                  </a:extLst>
                </p:cNvPr>
                <p:cNvPicPr/>
                <p:nvPr/>
              </p:nvPicPr>
              <p:blipFill>
                <a:blip r:embed="rId109"/>
                <a:stretch>
                  <a:fillRect/>
                </a:stretch>
              </p:blipFill>
              <p:spPr>
                <a:xfrm>
                  <a:off x="2319480" y="2321160"/>
                  <a:ext cx="255240" cy="541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4" name="Entrada de lápiz 83">
                  <a:extLst>
                    <a:ext uri="{FF2B5EF4-FFF2-40B4-BE49-F238E27FC236}">
                      <a16:creationId xmlns:a16="http://schemas.microsoft.com/office/drawing/2014/main" id="{F01D3C40-A376-46D4-9745-230960446CA3}"/>
                    </a:ext>
                  </a:extLst>
                </p14:cNvPr>
                <p14:cNvContentPartPr/>
                <p14:nvPr/>
              </p14:nvContentPartPr>
              <p14:xfrm>
                <a:off x="2655000" y="2349240"/>
                <a:ext cx="847800" cy="283680"/>
              </p14:xfrm>
            </p:contentPart>
          </mc:Choice>
          <mc:Fallback>
            <p:pic>
              <p:nvPicPr>
                <p:cNvPr id="84" name="Entrada de lápiz 83">
                  <a:extLst>
                    <a:ext uri="{FF2B5EF4-FFF2-40B4-BE49-F238E27FC236}">
                      <a16:creationId xmlns:a16="http://schemas.microsoft.com/office/drawing/2014/main" id="{F01D3C40-A376-46D4-9745-230960446CA3}"/>
                    </a:ext>
                  </a:extLst>
                </p:cNvPr>
                <p:cNvPicPr/>
                <p:nvPr/>
              </p:nvPicPr>
              <p:blipFill>
                <a:blip r:embed="rId111"/>
                <a:stretch>
                  <a:fillRect/>
                </a:stretch>
              </p:blipFill>
              <p:spPr>
                <a:xfrm>
                  <a:off x="2646000" y="2340240"/>
                  <a:ext cx="86544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5" name="Entrada de lápiz 84">
                  <a:extLst>
                    <a:ext uri="{FF2B5EF4-FFF2-40B4-BE49-F238E27FC236}">
                      <a16:creationId xmlns:a16="http://schemas.microsoft.com/office/drawing/2014/main" id="{F22C9688-7663-4F57-877A-E2D63ECDE3A1}"/>
                    </a:ext>
                  </a:extLst>
                </p14:cNvPr>
                <p14:cNvContentPartPr/>
                <p14:nvPr/>
              </p14:nvContentPartPr>
              <p14:xfrm>
                <a:off x="3348720" y="1891320"/>
                <a:ext cx="262440" cy="566280"/>
              </p14:xfrm>
            </p:contentPart>
          </mc:Choice>
          <mc:Fallback>
            <p:pic>
              <p:nvPicPr>
                <p:cNvPr id="85" name="Entrada de lápiz 84">
                  <a:extLst>
                    <a:ext uri="{FF2B5EF4-FFF2-40B4-BE49-F238E27FC236}">
                      <a16:creationId xmlns:a16="http://schemas.microsoft.com/office/drawing/2014/main" id="{F22C9688-7663-4F57-877A-E2D63ECDE3A1}"/>
                    </a:ext>
                  </a:extLst>
                </p:cNvPr>
                <p:cNvPicPr/>
                <p:nvPr/>
              </p:nvPicPr>
              <p:blipFill>
                <a:blip r:embed="rId113"/>
                <a:stretch>
                  <a:fillRect/>
                </a:stretch>
              </p:blipFill>
              <p:spPr>
                <a:xfrm>
                  <a:off x="3340080" y="1882320"/>
                  <a:ext cx="280080" cy="5839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6" name="Entrada de lápiz 85">
                  <a:extLst>
                    <a:ext uri="{FF2B5EF4-FFF2-40B4-BE49-F238E27FC236}">
                      <a16:creationId xmlns:a16="http://schemas.microsoft.com/office/drawing/2014/main" id="{B9FD3BF6-401A-4802-8BFD-4AA0292EE43E}"/>
                    </a:ext>
                  </a:extLst>
                </p14:cNvPr>
                <p14:cNvContentPartPr/>
                <p14:nvPr/>
              </p14:nvContentPartPr>
              <p14:xfrm>
                <a:off x="3578040" y="2148000"/>
                <a:ext cx="381960" cy="288720"/>
              </p14:xfrm>
            </p:contentPart>
          </mc:Choice>
          <mc:Fallback>
            <p:pic>
              <p:nvPicPr>
                <p:cNvPr id="86" name="Entrada de lápiz 85">
                  <a:extLst>
                    <a:ext uri="{FF2B5EF4-FFF2-40B4-BE49-F238E27FC236}">
                      <a16:creationId xmlns:a16="http://schemas.microsoft.com/office/drawing/2014/main" id="{B9FD3BF6-401A-4802-8BFD-4AA0292EE43E}"/>
                    </a:ext>
                  </a:extLst>
                </p:cNvPr>
                <p:cNvPicPr/>
                <p:nvPr/>
              </p:nvPicPr>
              <p:blipFill>
                <a:blip r:embed="rId115"/>
                <a:stretch>
                  <a:fillRect/>
                </a:stretch>
              </p:blipFill>
              <p:spPr>
                <a:xfrm>
                  <a:off x="3569040" y="2139360"/>
                  <a:ext cx="39960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7" name="Entrada de lápiz 86">
                  <a:extLst>
                    <a:ext uri="{FF2B5EF4-FFF2-40B4-BE49-F238E27FC236}">
                      <a16:creationId xmlns:a16="http://schemas.microsoft.com/office/drawing/2014/main" id="{0217EFE3-FA4D-4D97-B6EB-8570281BA4F4}"/>
                    </a:ext>
                  </a:extLst>
                </p14:cNvPr>
                <p14:cNvContentPartPr/>
                <p14:nvPr/>
              </p14:nvContentPartPr>
              <p14:xfrm>
                <a:off x="4208040" y="2108760"/>
                <a:ext cx="424440" cy="78840"/>
              </p14:xfrm>
            </p:contentPart>
          </mc:Choice>
          <mc:Fallback>
            <p:pic>
              <p:nvPicPr>
                <p:cNvPr id="87" name="Entrada de lápiz 86">
                  <a:extLst>
                    <a:ext uri="{FF2B5EF4-FFF2-40B4-BE49-F238E27FC236}">
                      <a16:creationId xmlns:a16="http://schemas.microsoft.com/office/drawing/2014/main" id="{0217EFE3-FA4D-4D97-B6EB-8570281BA4F4}"/>
                    </a:ext>
                  </a:extLst>
                </p:cNvPr>
                <p:cNvPicPr/>
                <p:nvPr/>
              </p:nvPicPr>
              <p:blipFill>
                <a:blip r:embed="rId117"/>
                <a:stretch>
                  <a:fillRect/>
                </a:stretch>
              </p:blipFill>
              <p:spPr>
                <a:xfrm>
                  <a:off x="4199040" y="2100120"/>
                  <a:ext cx="4420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8" name="Entrada de lápiz 87">
                  <a:extLst>
                    <a:ext uri="{FF2B5EF4-FFF2-40B4-BE49-F238E27FC236}">
                      <a16:creationId xmlns:a16="http://schemas.microsoft.com/office/drawing/2014/main" id="{61639DC4-C3DB-46B7-997B-24D32514B6C3}"/>
                    </a:ext>
                  </a:extLst>
                </p14:cNvPr>
                <p14:cNvContentPartPr/>
                <p14:nvPr/>
              </p14:nvContentPartPr>
              <p14:xfrm>
                <a:off x="4222080" y="2319360"/>
                <a:ext cx="567360" cy="63000"/>
              </p14:xfrm>
            </p:contentPart>
          </mc:Choice>
          <mc:Fallback>
            <p:pic>
              <p:nvPicPr>
                <p:cNvPr id="88" name="Entrada de lápiz 87">
                  <a:extLst>
                    <a:ext uri="{FF2B5EF4-FFF2-40B4-BE49-F238E27FC236}">
                      <a16:creationId xmlns:a16="http://schemas.microsoft.com/office/drawing/2014/main" id="{61639DC4-C3DB-46B7-997B-24D32514B6C3}"/>
                    </a:ext>
                  </a:extLst>
                </p:cNvPr>
                <p:cNvPicPr/>
                <p:nvPr/>
              </p:nvPicPr>
              <p:blipFill>
                <a:blip r:embed="rId119"/>
                <a:stretch>
                  <a:fillRect/>
                </a:stretch>
              </p:blipFill>
              <p:spPr>
                <a:xfrm>
                  <a:off x="4213440" y="2310360"/>
                  <a:ext cx="5850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9" name="Entrada de lápiz 88">
                  <a:extLst>
                    <a:ext uri="{FF2B5EF4-FFF2-40B4-BE49-F238E27FC236}">
                      <a16:creationId xmlns:a16="http://schemas.microsoft.com/office/drawing/2014/main" id="{A174F792-3CF6-4A11-BFA6-97655A7DF46D}"/>
                    </a:ext>
                  </a:extLst>
                </p14:cNvPr>
                <p14:cNvContentPartPr/>
                <p14:nvPr/>
              </p14:nvContentPartPr>
              <p14:xfrm>
                <a:off x="5041440" y="1809240"/>
                <a:ext cx="351360" cy="637560"/>
              </p14:xfrm>
            </p:contentPart>
          </mc:Choice>
          <mc:Fallback>
            <p:pic>
              <p:nvPicPr>
                <p:cNvPr id="89" name="Entrada de lápiz 88">
                  <a:extLst>
                    <a:ext uri="{FF2B5EF4-FFF2-40B4-BE49-F238E27FC236}">
                      <a16:creationId xmlns:a16="http://schemas.microsoft.com/office/drawing/2014/main" id="{A174F792-3CF6-4A11-BFA6-97655A7DF46D}"/>
                    </a:ext>
                  </a:extLst>
                </p:cNvPr>
                <p:cNvPicPr/>
                <p:nvPr/>
              </p:nvPicPr>
              <p:blipFill>
                <a:blip r:embed="rId121"/>
                <a:stretch>
                  <a:fillRect/>
                </a:stretch>
              </p:blipFill>
              <p:spPr>
                <a:xfrm>
                  <a:off x="5032440" y="1800240"/>
                  <a:ext cx="369000" cy="655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0" name="Entrada de lápiz 89">
                  <a:extLst>
                    <a:ext uri="{FF2B5EF4-FFF2-40B4-BE49-F238E27FC236}">
                      <a16:creationId xmlns:a16="http://schemas.microsoft.com/office/drawing/2014/main" id="{D6AF1271-759D-4574-B216-5E24985263AF}"/>
                    </a:ext>
                  </a:extLst>
                </p14:cNvPr>
                <p14:cNvContentPartPr/>
                <p14:nvPr/>
              </p14:nvContentPartPr>
              <p14:xfrm>
                <a:off x="5335920" y="2162040"/>
                <a:ext cx="168480" cy="189000"/>
              </p14:xfrm>
            </p:contentPart>
          </mc:Choice>
          <mc:Fallback>
            <p:pic>
              <p:nvPicPr>
                <p:cNvPr id="90" name="Entrada de lápiz 89">
                  <a:extLst>
                    <a:ext uri="{FF2B5EF4-FFF2-40B4-BE49-F238E27FC236}">
                      <a16:creationId xmlns:a16="http://schemas.microsoft.com/office/drawing/2014/main" id="{D6AF1271-759D-4574-B216-5E24985263AF}"/>
                    </a:ext>
                  </a:extLst>
                </p:cNvPr>
                <p:cNvPicPr/>
                <p:nvPr/>
              </p:nvPicPr>
              <p:blipFill>
                <a:blip r:embed="rId123"/>
                <a:stretch>
                  <a:fillRect/>
                </a:stretch>
              </p:blipFill>
              <p:spPr>
                <a:xfrm>
                  <a:off x="5327280" y="2153040"/>
                  <a:ext cx="1861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1" name="Entrada de lápiz 90">
                  <a:extLst>
                    <a:ext uri="{FF2B5EF4-FFF2-40B4-BE49-F238E27FC236}">
                      <a16:creationId xmlns:a16="http://schemas.microsoft.com/office/drawing/2014/main" id="{98FEEDF4-6CC2-4C73-8F0A-5DC3D87F93FC}"/>
                    </a:ext>
                  </a:extLst>
                </p14:cNvPr>
                <p14:cNvContentPartPr/>
                <p14:nvPr/>
              </p14:nvContentPartPr>
              <p14:xfrm>
                <a:off x="5445360" y="2071680"/>
                <a:ext cx="218160" cy="367920"/>
              </p14:xfrm>
            </p:contentPart>
          </mc:Choice>
          <mc:Fallback>
            <p:pic>
              <p:nvPicPr>
                <p:cNvPr id="91" name="Entrada de lápiz 90">
                  <a:extLst>
                    <a:ext uri="{FF2B5EF4-FFF2-40B4-BE49-F238E27FC236}">
                      <a16:creationId xmlns:a16="http://schemas.microsoft.com/office/drawing/2014/main" id="{98FEEDF4-6CC2-4C73-8F0A-5DC3D87F93FC}"/>
                    </a:ext>
                  </a:extLst>
                </p:cNvPr>
                <p:cNvPicPr/>
                <p:nvPr/>
              </p:nvPicPr>
              <p:blipFill>
                <a:blip r:embed="rId125"/>
                <a:stretch>
                  <a:fillRect/>
                </a:stretch>
              </p:blipFill>
              <p:spPr>
                <a:xfrm>
                  <a:off x="5436360" y="2063040"/>
                  <a:ext cx="235800" cy="3855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2" name="Entrada de lápiz 91">
                  <a:extLst>
                    <a:ext uri="{FF2B5EF4-FFF2-40B4-BE49-F238E27FC236}">
                      <a16:creationId xmlns:a16="http://schemas.microsoft.com/office/drawing/2014/main" id="{83852D6B-1DED-4764-A848-F3AACA43D082}"/>
                    </a:ext>
                  </a:extLst>
                </p14:cNvPr>
                <p14:cNvContentPartPr/>
                <p14:nvPr/>
              </p14:nvContentPartPr>
              <p14:xfrm>
                <a:off x="5745240" y="2188680"/>
                <a:ext cx="271080" cy="514800"/>
              </p14:xfrm>
            </p:contentPart>
          </mc:Choice>
          <mc:Fallback>
            <p:pic>
              <p:nvPicPr>
                <p:cNvPr id="92" name="Entrada de lápiz 91">
                  <a:extLst>
                    <a:ext uri="{FF2B5EF4-FFF2-40B4-BE49-F238E27FC236}">
                      <a16:creationId xmlns:a16="http://schemas.microsoft.com/office/drawing/2014/main" id="{83852D6B-1DED-4764-A848-F3AACA43D082}"/>
                    </a:ext>
                  </a:extLst>
                </p:cNvPr>
                <p:cNvPicPr/>
                <p:nvPr/>
              </p:nvPicPr>
              <p:blipFill>
                <a:blip r:embed="rId127"/>
                <a:stretch>
                  <a:fillRect/>
                </a:stretch>
              </p:blipFill>
              <p:spPr>
                <a:xfrm>
                  <a:off x="5736240" y="2180040"/>
                  <a:ext cx="288720" cy="5324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3" name="Entrada de lápiz 92">
                  <a:extLst>
                    <a:ext uri="{FF2B5EF4-FFF2-40B4-BE49-F238E27FC236}">
                      <a16:creationId xmlns:a16="http://schemas.microsoft.com/office/drawing/2014/main" id="{78A70626-33DF-41D5-A97A-8D760C0E037B}"/>
                    </a:ext>
                  </a:extLst>
                </p14:cNvPr>
                <p14:cNvContentPartPr/>
                <p14:nvPr/>
              </p14:nvContentPartPr>
              <p14:xfrm>
                <a:off x="6001920" y="2230080"/>
                <a:ext cx="294120" cy="231840"/>
              </p14:xfrm>
            </p:contentPart>
          </mc:Choice>
          <mc:Fallback>
            <p:pic>
              <p:nvPicPr>
                <p:cNvPr id="93" name="Entrada de lápiz 92">
                  <a:extLst>
                    <a:ext uri="{FF2B5EF4-FFF2-40B4-BE49-F238E27FC236}">
                      <a16:creationId xmlns:a16="http://schemas.microsoft.com/office/drawing/2014/main" id="{78A70626-33DF-41D5-A97A-8D760C0E037B}"/>
                    </a:ext>
                  </a:extLst>
                </p:cNvPr>
                <p:cNvPicPr/>
                <p:nvPr/>
              </p:nvPicPr>
              <p:blipFill>
                <a:blip r:embed="rId129"/>
                <a:stretch>
                  <a:fillRect/>
                </a:stretch>
              </p:blipFill>
              <p:spPr>
                <a:xfrm>
                  <a:off x="5993280" y="2221440"/>
                  <a:ext cx="3117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4" name="Entrada de lápiz 93">
                  <a:extLst>
                    <a:ext uri="{FF2B5EF4-FFF2-40B4-BE49-F238E27FC236}">
                      <a16:creationId xmlns:a16="http://schemas.microsoft.com/office/drawing/2014/main" id="{7063D779-1CC8-4FEB-AB7C-94A123219EBD}"/>
                    </a:ext>
                  </a:extLst>
                </p14:cNvPr>
                <p14:cNvContentPartPr/>
                <p14:nvPr/>
              </p14:nvContentPartPr>
              <p14:xfrm>
                <a:off x="6372720" y="2187600"/>
                <a:ext cx="198360" cy="197640"/>
              </p14:xfrm>
            </p:contentPart>
          </mc:Choice>
          <mc:Fallback>
            <p:pic>
              <p:nvPicPr>
                <p:cNvPr id="94" name="Entrada de lápiz 93">
                  <a:extLst>
                    <a:ext uri="{FF2B5EF4-FFF2-40B4-BE49-F238E27FC236}">
                      <a16:creationId xmlns:a16="http://schemas.microsoft.com/office/drawing/2014/main" id="{7063D779-1CC8-4FEB-AB7C-94A123219EBD}"/>
                    </a:ext>
                  </a:extLst>
                </p:cNvPr>
                <p:cNvPicPr/>
                <p:nvPr/>
              </p:nvPicPr>
              <p:blipFill>
                <a:blip r:embed="rId131"/>
                <a:stretch>
                  <a:fillRect/>
                </a:stretch>
              </p:blipFill>
              <p:spPr>
                <a:xfrm>
                  <a:off x="6363720" y="2178600"/>
                  <a:ext cx="2160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5" name="Entrada de lápiz 94">
                  <a:extLst>
                    <a:ext uri="{FF2B5EF4-FFF2-40B4-BE49-F238E27FC236}">
                      <a16:creationId xmlns:a16="http://schemas.microsoft.com/office/drawing/2014/main" id="{426EB749-64AB-40E6-935D-3B491E383CC2}"/>
                    </a:ext>
                  </a:extLst>
                </p14:cNvPr>
                <p14:cNvContentPartPr/>
                <p14:nvPr/>
              </p14:nvContentPartPr>
              <p14:xfrm>
                <a:off x="6548760" y="2078160"/>
                <a:ext cx="186480" cy="335880"/>
              </p14:xfrm>
            </p:contentPart>
          </mc:Choice>
          <mc:Fallback>
            <p:pic>
              <p:nvPicPr>
                <p:cNvPr id="95" name="Entrada de lápiz 94">
                  <a:extLst>
                    <a:ext uri="{FF2B5EF4-FFF2-40B4-BE49-F238E27FC236}">
                      <a16:creationId xmlns:a16="http://schemas.microsoft.com/office/drawing/2014/main" id="{426EB749-64AB-40E6-935D-3B491E383CC2}"/>
                    </a:ext>
                  </a:extLst>
                </p:cNvPr>
                <p:cNvPicPr/>
                <p:nvPr/>
              </p:nvPicPr>
              <p:blipFill>
                <a:blip r:embed="rId133"/>
                <a:stretch>
                  <a:fillRect/>
                </a:stretch>
              </p:blipFill>
              <p:spPr>
                <a:xfrm>
                  <a:off x="6539760" y="2069520"/>
                  <a:ext cx="20412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6" name="Entrada de lápiz 95">
                  <a:extLst>
                    <a:ext uri="{FF2B5EF4-FFF2-40B4-BE49-F238E27FC236}">
                      <a16:creationId xmlns:a16="http://schemas.microsoft.com/office/drawing/2014/main" id="{641DA4CD-76CE-43D4-99BD-EF0F13FAEFD3}"/>
                    </a:ext>
                  </a:extLst>
                </p14:cNvPr>
                <p14:cNvContentPartPr/>
                <p14:nvPr/>
              </p14:nvContentPartPr>
              <p14:xfrm>
                <a:off x="6747480" y="1732200"/>
                <a:ext cx="99000" cy="608400"/>
              </p14:xfrm>
            </p:contentPart>
          </mc:Choice>
          <mc:Fallback>
            <p:pic>
              <p:nvPicPr>
                <p:cNvPr id="96" name="Entrada de lápiz 95">
                  <a:extLst>
                    <a:ext uri="{FF2B5EF4-FFF2-40B4-BE49-F238E27FC236}">
                      <a16:creationId xmlns:a16="http://schemas.microsoft.com/office/drawing/2014/main" id="{641DA4CD-76CE-43D4-99BD-EF0F13FAEFD3}"/>
                    </a:ext>
                  </a:extLst>
                </p:cNvPr>
                <p:cNvPicPr/>
                <p:nvPr/>
              </p:nvPicPr>
              <p:blipFill>
                <a:blip r:embed="rId135"/>
                <a:stretch>
                  <a:fillRect/>
                </a:stretch>
              </p:blipFill>
              <p:spPr>
                <a:xfrm>
                  <a:off x="6738840" y="1723200"/>
                  <a:ext cx="116640" cy="6260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7" name="Entrada de lápiz 96">
                  <a:extLst>
                    <a:ext uri="{FF2B5EF4-FFF2-40B4-BE49-F238E27FC236}">
                      <a16:creationId xmlns:a16="http://schemas.microsoft.com/office/drawing/2014/main" id="{318230A5-BAD9-4ADB-AC85-2BA4348D45CB}"/>
                    </a:ext>
                  </a:extLst>
                </p14:cNvPr>
                <p14:cNvContentPartPr/>
                <p14:nvPr/>
              </p14:nvContentPartPr>
              <p14:xfrm>
                <a:off x="6670800" y="2018400"/>
                <a:ext cx="464040" cy="358920"/>
              </p14:xfrm>
            </p:contentPart>
          </mc:Choice>
          <mc:Fallback>
            <p:pic>
              <p:nvPicPr>
                <p:cNvPr id="97" name="Entrada de lápiz 96">
                  <a:extLst>
                    <a:ext uri="{FF2B5EF4-FFF2-40B4-BE49-F238E27FC236}">
                      <a16:creationId xmlns:a16="http://schemas.microsoft.com/office/drawing/2014/main" id="{318230A5-BAD9-4ADB-AC85-2BA4348D45CB}"/>
                    </a:ext>
                  </a:extLst>
                </p:cNvPr>
                <p:cNvPicPr/>
                <p:nvPr/>
              </p:nvPicPr>
              <p:blipFill>
                <a:blip r:embed="rId137"/>
                <a:stretch>
                  <a:fillRect/>
                </a:stretch>
              </p:blipFill>
              <p:spPr>
                <a:xfrm>
                  <a:off x="6661800" y="2009760"/>
                  <a:ext cx="48168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 name="Entrada de lápiz 1">
                  <a:extLst>
                    <a:ext uri="{FF2B5EF4-FFF2-40B4-BE49-F238E27FC236}">
                      <a16:creationId xmlns:a16="http://schemas.microsoft.com/office/drawing/2014/main" id="{DF5EA327-13C6-4D02-916B-C11ED6BF2630}"/>
                    </a:ext>
                  </a:extLst>
                </p14:cNvPr>
                <p14:cNvContentPartPr/>
                <p14:nvPr/>
              </p14:nvContentPartPr>
              <p14:xfrm>
                <a:off x="743040" y="677760"/>
                <a:ext cx="383760" cy="406800"/>
              </p14:xfrm>
            </p:contentPart>
          </mc:Choice>
          <mc:Fallback>
            <p:pic>
              <p:nvPicPr>
                <p:cNvPr id="2" name="Entrada de lápiz 1">
                  <a:extLst>
                    <a:ext uri="{FF2B5EF4-FFF2-40B4-BE49-F238E27FC236}">
                      <a16:creationId xmlns:a16="http://schemas.microsoft.com/office/drawing/2014/main" id="{DF5EA327-13C6-4D02-916B-C11ED6BF2630}"/>
                    </a:ext>
                  </a:extLst>
                </p:cNvPr>
                <p:cNvPicPr/>
                <p:nvPr/>
              </p:nvPicPr>
              <p:blipFill>
                <a:blip r:embed="rId139"/>
                <a:stretch>
                  <a:fillRect/>
                </a:stretch>
              </p:blipFill>
              <p:spPr>
                <a:xfrm>
                  <a:off x="734400" y="668760"/>
                  <a:ext cx="401400" cy="4244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3" name="Entrada de lápiz 2">
                  <a:extLst>
                    <a:ext uri="{FF2B5EF4-FFF2-40B4-BE49-F238E27FC236}">
                      <a16:creationId xmlns:a16="http://schemas.microsoft.com/office/drawing/2014/main" id="{9059188E-5923-46BF-8A19-57A2AA748F0B}"/>
                    </a:ext>
                  </a:extLst>
                </p14:cNvPr>
                <p14:cNvContentPartPr/>
                <p14:nvPr/>
              </p14:nvContentPartPr>
              <p14:xfrm>
                <a:off x="1056240" y="947400"/>
                <a:ext cx="125640" cy="70560"/>
              </p14:xfrm>
            </p:contentPart>
          </mc:Choice>
          <mc:Fallback>
            <p:pic>
              <p:nvPicPr>
                <p:cNvPr id="3" name="Entrada de lápiz 2">
                  <a:extLst>
                    <a:ext uri="{FF2B5EF4-FFF2-40B4-BE49-F238E27FC236}">
                      <a16:creationId xmlns:a16="http://schemas.microsoft.com/office/drawing/2014/main" id="{9059188E-5923-46BF-8A19-57A2AA748F0B}"/>
                    </a:ext>
                  </a:extLst>
                </p:cNvPr>
                <p:cNvPicPr/>
                <p:nvPr/>
              </p:nvPicPr>
              <p:blipFill>
                <a:blip r:embed="rId141"/>
                <a:stretch>
                  <a:fillRect/>
                </a:stretch>
              </p:blipFill>
              <p:spPr>
                <a:xfrm>
                  <a:off x="1047240" y="938400"/>
                  <a:ext cx="1432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4" name="Entrada de lápiz 3">
                  <a:extLst>
                    <a:ext uri="{FF2B5EF4-FFF2-40B4-BE49-F238E27FC236}">
                      <a16:creationId xmlns:a16="http://schemas.microsoft.com/office/drawing/2014/main" id="{B1E14966-E3CF-400D-A7F2-410412C1F7D5}"/>
                    </a:ext>
                  </a:extLst>
                </p14:cNvPr>
                <p14:cNvContentPartPr/>
                <p14:nvPr/>
              </p14:nvContentPartPr>
              <p14:xfrm>
                <a:off x="1231200" y="894480"/>
                <a:ext cx="189000" cy="93960"/>
              </p14:xfrm>
            </p:contentPart>
          </mc:Choice>
          <mc:Fallback>
            <p:pic>
              <p:nvPicPr>
                <p:cNvPr id="4" name="Entrada de lápiz 3">
                  <a:extLst>
                    <a:ext uri="{FF2B5EF4-FFF2-40B4-BE49-F238E27FC236}">
                      <a16:creationId xmlns:a16="http://schemas.microsoft.com/office/drawing/2014/main" id="{B1E14966-E3CF-400D-A7F2-410412C1F7D5}"/>
                    </a:ext>
                  </a:extLst>
                </p:cNvPr>
                <p:cNvPicPr/>
                <p:nvPr/>
              </p:nvPicPr>
              <p:blipFill>
                <a:blip r:embed="rId143"/>
                <a:stretch>
                  <a:fillRect/>
                </a:stretch>
              </p:blipFill>
              <p:spPr>
                <a:xfrm>
                  <a:off x="1222200" y="885480"/>
                  <a:ext cx="2066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5" name="Entrada de lápiz 4">
                  <a:extLst>
                    <a:ext uri="{FF2B5EF4-FFF2-40B4-BE49-F238E27FC236}">
                      <a16:creationId xmlns:a16="http://schemas.microsoft.com/office/drawing/2014/main" id="{C0B14D52-0C60-4D18-A3B9-43449CD4CBA7}"/>
                    </a:ext>
                  </a:extLst>
                </p14:cNvPr>
                <p14:cNvContentPartPr/>
                <p14:nvPr/>
              </p14:nvContentPartPr>
              <p14:xfrm>
                <a:off x="1493280" y="642120"/>
                <a:ext cx="29520" cy="235080"/>
              </p14:xfrm>
            </p:contentPart>
          </mc:Choice>
          <mc:Fallback>
            <p:pic>
              <p:nvPicPr>
                <p:cNvPr id="5" name="Entrada de lápiz 4">
                  <a:extLst>
                    <a:ext uri="{FF2B5EF4-FFF2-40B4-BE49-F238E27FC236}">
                      <a16:creationId xmlns:a16="http://schemas.microsoft.com/office/drawing/2014/main" id="{C0B14D52-0C60-4D18-A3B9-43449CD4CBA7}"/>
                    </a:ext>
                  </a:extLst>
                </p:cNvPr>
                <p:cNvPicPr/>
                <p:nvPr/>
              </p:nvPicPr>
              <p:blipFill>
                <a:blip r:embed="rId145"/>
                <a:stretch>
                  <a:fillRect/>
                </a:stretch>
              </p:blipFill>
              <p:spPr>
                <a:xfrm>
                  <a:off x="1484280" y="633120"/>
                  <a:ext cx="4716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6" name="Entrada de lápiz 5">
                  <a:extLst>
                    <a:ext uri="{FF2B5EF4-FFF2-40B4-BE49-F238E27FC236}">
                      <a16:creationId xmlns:a16="http://schemas.microsoft.com/office/drawing/2014/main" id="{1629F078-1EDF-493A-9E6C-46E2ABA2C521}"/>
                    </a:ext>
                  </a:extLst>
                </p14:cNvPr>
                <p14:cNvContentPartPr/>
                <p14:nvPr/>
              </p14:nvContentPartPr>
              <p14:xfrm>
                <a:off x="1390320" y="784680"/>
                <a:ext cx="135720" cy="45360"/>
              </p14:xfrm>
            </p:contentPart>
          </mc:Choice>
          <mc:Fallback>
            <p:pic>
              <p:nvPicPr>
                <p:cNvPr id="6" name="Entrada de lápiz 5">
                  <a:extLst>
                    <a:ext uri="{FF2B5EF4-FFF2-40B4-BE49-F238E27FC236}">
                      <a16:creationId xmlns:a16="http://schemas.microsoft.com/office/drawing/2014/main" id="{1629F078-1EDF-493A-9E6C-46E2ABA2C521}"/>
                    </a:ext>
                  </a:extLst>
                </p:cNvPr>
                <p:cNvPicPr/>
                <p:nvPr/>
              </p:nvPicPr>
              <p:blipFill>
                <a:blip r:embed="rId147"/>
                <a:stretch>
                  <a:fillRect/>
                </a:stretch>
              </p:blipFill>
              <p:spPr>
                <a:xfrm>
                  <a:off x="1381320" y="775680"/>
                  <a:ext cx="1533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7" name="Entrada de lápiz 6">
                  <a:extLst>
                    <a:ext uri="{FF2B5EF4-FFF2-40B4-BE49-F238E27FC236}">
                      <a16:creationId xmlns:a16="http://schemas.microsoft.com/office/drawing/2014/main" id="{76F22A3E-4583-4701-AC52-2F89EEF2D95D}"/>
                    </a:ext>
                  </a:extLst>
                </p14:cNvPr>
                <p14:cNvContentPartPr/>
                <p14:nvPr/>
              </p14:nvContentPartPr>
              <p14:xfrm>
                <a:off x="1500120" y="721680"/>
                <a:ext cx="93960" cy="267840"/>
              </p14:xfrm>
            </p:contentPart>
          </mc:Choice>
          <mc:Fallback>
            <p:pic>
              <p:nvPicPr>
                <p:cNvPr id="7" name="Entrada de lápiz 6">
                  <a:extLst>
                    <a:ext uri="{FF2B5EF4-FFF2-40B4-BE49-F238E27FC236}">
                      <a16:creationId xmlns:a16="http://schemas.microsoft.com/office/drawing/2014/main" id="{76F22A3E-4583-4701-AC52-2F89EEF2D95D}"/>
                    </a:ext>
                  </a:extLst>
                </p:cNvPr>
                <p:cNvPicPr/>
                <p:nvPr/>
              </p:nvPicPr>
              <p:blipFill>
                <a:blip r:embed="rId149"/>
                <a:stretch>
                  <a:fillRect/>
                </a:stretch>
              </p:blipFill>
              <p:spPr>
                <a:xfrm>
                  <a:off x="1491480" y="713040"/>
                  <a:ext cx="11160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 name="Entrada de lápiz 7">
                  <a:extLst>
                    <a:ext uri="{FF2B5EF4-FFF2-40B4-BE49-F238E27FC236}">
                      <a16:creationId xmlns:a16="http://schemas.microsoft.com/office/drawing/2014/main" id="{9B0F6D25-B9A9-4797-A844-538569F7C5F1}"/>
                    </a:ext>
                  </a:extLst>
                </p14:cNvPr>
                <p14:cNvContentPartPr/>
                <p14:nvPr/>
              </p14:nvContentPartPr>
              <p14:xfrm>
                <a:off x="1667520" y="787560"/>
                <a:ext cx="96480" cy="173520"/>
              </p14:xfrm>
            </p:contentPart>
          </mc:Choice>
          <mc:Fallback>
            <p:pic>
              <p:nvPicPr>
                <p:cNvPr id="8" name="Entrada de lápiz 7">
                  <a:extLst>
                    <a:ext uri="{FF2B5EF4-FFF2-40B4-BE49-F238E27FC236}">
                      <a16:creationId xmlns:a16="http://schemas.microsoft.com/office/drawing/2014/main" id="{9B0F6D25-B9A9-4797-A844-538569F7C5F1}"/>
                    </a:ext>
                  </a:extLst>
                </p:cNvPr>
                <p:cNvPicPr/>
                <p:nvPr/>
              </p:nvPicPr>
              <p:blipFill>
                <a:blip r:embed="rId151"/>
                <a:stretch>
                  <a:fillRect/>
                </a:stretch>
              </p:blipFill>
              <p:spPr>
                <a:xfrm>
                  <a:off x="1658880" y="778920"/>
                  <a:ext cx="1141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 name="Entrada de lápiz 8">
                  <a:extLst>
                    <a:ext uri="{FF2B5EF4-FFF2-40B4-BE49-F238E27FC236}">
                      <a16:creationId xmlns:a16="http://schemas.microsoft.com/office/drawing/2014/main" id="{E1BC2A5D-7026-466B-A2AB-1A9FAAB40225}"/>
                    </a:ext>
                  </a:extLst>
                </p14:cNvPr>
                <p14:cNvContentPartPr/>
                <p14:nvPr/>
              </p14:nvContentPartPr>
              <p14:xfrm>
                <a:off x="1845000" y="754440"/>
                <a:ext cx="133920" cy="114480"/>
              </p14:xfrm>
            </p:contentPart>
          </mc:Choice>
          <mc:Fallback>
            <p:pic>
              <p:nvPicPr>
                <p:cNvPr id="9" name="Entrada de lápiz 8">
                  <a:extLst>
                    <a:ext uri="{FF2B5EF4-FFF2-40B4-BE49-F238E27FC236}">
                      <a16:creationId xmlns:a16="http://schemas.microsoft.com/office/drawing/2014/main" id="{E1BC2A5D-7026-466B-A2AB-1A9FAAB40225}"/>
                    </a:ext>
                  </a:extLst>
                </p:cNvPr>
                <p:cNvPicPr/>
                <p:nvPr/>
              </p:nvPicPr>
              <p:blipFill>
                <a:blip r:embed="rId153"/>
                <a:stretch>
                  <a:fillRect/>
                </a:stretch>
              </p:blipFill>
              <p:spPr>
                <a:xfrm>
                  <a:off x="1836360" y="745440"/>
                  <a:ext cx="1515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 name="Entrada de lápiz 9">
                  <a:extLst>
                    <a:ext uri="{FF2B5EF4-FFF2-40B4-BE49-F238E27FC236}">
                      <a16:creationId xmlns:a16="http://schemas.microsoft.com/office/drawing/2014/main" id="{2FB2C123-8497-42B6-BA4A-31AD20EB67A0}"/>
                    </a:ext>
                  </a:extLst>
                </p14:cNvPr>
                <p14:cNvContentPartPr/>
                <p14:nvPr/>
              </p14:nvContentPartPr>
              <p14:xfrm>
                <a:off x="2028960" y="594240"/>
                <a:ext cx="159120" cy="271440"/>
              </p14:xfrm>
            </p:contentPart>
          </mc:Choice>
          <mc:Fallback>
            <p:pic>
              <p:nvPicPr>
                <p:cNvPr id="10" name="Entrada de lápiz 9">
                  <a:extLst>
                    <a:ext uri="{FF2B5EF4-FFF2-40B4-BE49-F238E27FC236}">
                      <a16:creationId xmlns:a16="http://schemas.microsoft.com/office/drawing/2014/main" id="{2FB2C123-8497-42B6-BA4A-31AD20EB67A0}"/>
                    </a:ext>
                  </a:extLst>
                </p:cNvPr>
                <p:cNvPicPr/>
                <p:nvPr/>
              </p:nvPicPr>
              <p:blipFill>
                <a:blip r:embed="rId155"/>
                <a:stretch>
                  <a:fillRect/>
                </a:stretch>
              </p:blipFill>
              <p:spPr>
                <a:xfrm>
                  <a:off x="2020320" y="585600"/>
                  <a:ext cx="17676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 name="Entrada de lápiz 10">
                  <a:extLst>
                    <a:ext uri="{FF2B5EF4-FFF2-40B4-BE49-F238E27FC236}">
                      <a16:creationId xmlns:a16="http://schemas.microsoft.com/office/drawing/2014/main" id="{A266F1E4-D60E-464A-99F8-EA1DEBA7F9D8}"/>
                    </a:ext>
                  </a:extLst>
                </p14:cNvPr>
                <p14:cNvContentPartPr/>
                <p14:nvPr/>
              </p14:nvContentPartPr>
              <p14:xfrm>
                <a:off x="2217240" y="714120"/>
                <a:ext cx="158760" cy="184320"/>
              </p14:xfrm>
            </p:contentPart>
          </mc:Choice>
          <mc:Fallback>
            <p:pic>
              <p:nvPicPr>
                <p:cNvPr id="11" name="Entrada de lápiz 10">
                  <a:extLst>
                    <a:ext uri="{FF2B5EF4-FFF2-40B4-BE49-F238E27FC236}">
                      <a16:creationId xmlns:a16="http://schemas.microsoft.com/office/drawing/2014/main" id="{A266F1E4-D60E-464A-99F8-EA1DEBA7F9D8}"/>
                    </a:ext>
                  </a:extLst>
                </p:cNvPr>
                <p:cNvPicPr/>
                <p:nvPr/>
              </p:nvPicPr>
              <p:blipFill>
                <a:blip r:embed="rId157"/>
                <a:stretch>
                  <a:fillRect/>
                </a:stretch>
              </p:blipFill>
              <p:spPr>
                <a:xfrm>
                  <a:off x="2208240" y="705120"/>
                  <a:ext cx="1764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2" name="Entrada de lápiz 11">
                  <a:extLst>
                    <a:ext uri="{FF2B5EF4-FFF2-40B4-BE49-F238E27FC236}">
                      <a16:creationId xmlns:a16="http://schemas.microsoft.com/office/drawing/2014/main" id="{4DE446EE-DE66-47B1-8646-08D6764C4211}"/>
                    </a:ext>
                  </a:extLst>
                </p14:cNvPr>
                <p14:cNvContentPartPr/>
                <p14:nvPr/>
              </p14:nvContentPartPr>
              <p14:xfrm>
                <a:off x="250560" y="915720"/>
                <a:ext cx="154440" cy="16920"/>
              </p14:xfrm>
            </p:contentPart>
          </mc:Choice>
          <mc:Fallback>
            <p:pic>
              <p:nvPicPr>
                <p:cNvPr id="12" name="Entrada de lápiz 11">
                  <a:extLst>
                    <a:ext uri="{FF2B5EF4-FFF2-40B4-BE49-F238E27FC236}">
                      <a16:creationId xmlns:a16="http://schemas.microsoft.com/office/drawing/2014/main" id="{4DE446EE-DE66-47B1-8646-08D6764C4211}"/>
                    </a:ext>
                  </a:extLst>
                </p:cNvPr>
                <p:cNvPicPr/>
                <p:nvPr/>
              </p:nvPicPr>
              <p:blipFill>
                <a:blip r:embed="rId159"/>
                <a:stretch>
                  <a:fillRect/>
                </a:stretch>
              </p:blipFill>
              <p:spPr>
                <a:xfrm>
                  <a:off x="241920" y="907080"/>
                  <a:ext cx="1720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 name="Entrada de lápiz 12">
                  <a:extLst>
                    <a:ext uri="{FF2B5EF4-FFF2-40B4-BE49-F238E27FC236}">
                      <a16:creationId xmlns:a16="http://schemas.microsoft.com/office/drawing/2014/main" id="{1F5399A5-96BD-4BF9-AD5D-344FFC0B1FF3}"/>
                    </a:ext>
                  </a:extLst>
                </p14:cNvPr>
                <p14:cNvContentPartPr/>
                <p14:nvPr/>
              </p14:nvContentPartPr>
              <p14:xfrm>
                <a:off x="334800" y="863160"/>
                <a:ext cx="105840" cy="165600"/>
              </p14:xfrm>
            </p:contentPart>
          </mc:Choice>
          <mc:Fallback>
            <p:pic>
              <p:nvPicPr>
                <p:cNvPr id="13" name="Entrada de lápiz 12">
                  <a:extLst>
                    <a:ext uri="{FF2B5EF4-FFF2-40B4-BE49-F238E27FC236}">
                      <a16:creationId xmlns:a16="http://schemas.microsoft.com/office/drawing/2014/main" id="{1F5399A5-96BD-4BF9-AD5D-344FFC0B1FF3}"/>
                    </a:ext>
                  </a:extLst>
                </p:cNvPr>
                <p:cNvPicPr/>
                <p:nvPr/>
              </p:nvPicPr>
              <p:blipFill>
                <a:blip r:embed="rId161"/>
                <a:stretch>
                  <a:fillRect/>
                </a:stretch>
              </p:blipFill>
              <p:spPr>
                <a:xfrm>
                  <a:off x="325800" y="854160"/>
                  <a:ext cx="1234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5" name="Entrada de lápiz 24">
                  <a:extLst>
                    <a:ext uri="{FF2B5EF4-FFF2-40B4-BE49-F238E27FC236}">
                      <a16:creationId xmlns:a16="http://schemas.microsoft.com/office/drawing/2014/main" id="{6695B945-68B7-4F5E-A95A-6A3D7DC0F447}"/>
                    </a:ext>
                  </a:extLst>
                </p14:cNvPr>
                <p14:cNvContentPartPr/>
                <p14:nvPr/>
              </p14:nvContentPartPr>
              <p14:xfrm>
                <a:off x="2489400" y="603960"/>
                <a:ext cx="316800" cy="325440"/>
              </p14:xfrm>
            </p:contentPart>
          </mc:Choice>
          <mc:Fallback>
            <p:pic>
              <p:nvPicPr>
                <p:cNvPr id="25" name="Entrada de lápiz 24">
                  <a:extLst>
                    <a:ext uri="{FF2B5EF4-FFF2-40B4-BE49-F238E27FC236}">
                      <a16:creationId xmlns:a16="http://schemas.microsoft.com/office/drawing/2014/main" id="{6695B945-68B7-4F5E-A95A-6A3D7DC0F447}"/>
                    </a:ext>
                  </a:extLst>
                </p:cNvPr>
                <p:cNvPicPr/>
                <p:nvPr/>
              </p:nvPicPr>
              <p:blipFill>
                <a:blip r:embed="rId163"/>
                <a:stretch>
                  <a:fillRect/>
                </a:stretch>
              </p:blipFill>
              <p:spPr>
                <a:xfrm>
                  <a:off x="2480760" y="595320"/>
                  <a:ext cx="33444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6" name="Entrada de lápiz 25">
                  <a:extLst>
                    <a:ext uri="{FF2B5EF4-FFF2-40B4-BE49-F238E27FC236}">
                      <a16:creationId xmlns:a16="http://schemas.microsoft.com/office/drawing/2014/main" id="{D285746B-FC72-4BCD-A1EF-CFD9E9EE6CCB}"/>
                    </a:ext>
                  </a:extLst>
                </p14:cNvPr>
                <p14:cNvContentPartPr/>
                <p14:nvPr/>
              </p14:nvContentPartPr>
              <p14:xfrm>
                <a:off x="2180160" y="1165920"/>
                <a:ext cx="298080" cy="208080"/>
              </p14:xfrm>
            </p:contentPart>
          </mc:Choice>
          <mc:Fallback>
            <p:pic>
              <p:nvPicPr>
                <p:cNvPr id="26" name="Entrada de lápiz 25">
                  <a:extLst>
                    <a:ext uri="{FF2B5EF4-FFF2-40B4-BE49-F238E27FC236}">
                      <a16:creationId xmlns:a16="http://schemas.microsoft.com/office/drawing/2014/main" id="{D285746B-FC72-4BCD-A1EF-CFD9E9EE6CCB}"/>
                    </a:ext>
                  </a:extLst>
                </p:cNvPr>
                <p:cNvPicPr/>
                <p:nvPr/>
              </p:nvPicPr>
              <p:blipFill>
                <a:blip r:embed="rId165"/>
                <a:stretch>
                  <a:fillRect/>
                </a:stretch>
              </p:blipFill>
              <p:spPr>
                <a:xfrm>
                  <a:off x="2171520" y="1156920"/>
                  <a:ext cx="31572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9" name="Entrada de lápiz 98">
                  <a:extLst>
                    <a:ext uri="{FF2B5EF4-FFF2-40B4-BE49-F238E27FC236}">
                      <a16:creationId xmlns:a16="http://schemas.microsoft.com/office/drawing/2014/main" id="{C3E1932B-E1BF-4973-B0AB-6030829502B0}"/>
                    </a:ext>
                  </a:extLst>
                </p14:cNvPr>
                <p14:cNvContentPartPr/>
                <p14:nvPr/>
              </p14:nvContentPartPr>
              <p14:xfrm>
                <a:off x="742320" y="913920"/>
                <a:ext cx="1400040" cy="151560"/>
              </p14:xfrm>
            </p:contentPart>
          </mc:Choice>
          <mc:Fallback>
            <p:pic>
              <p:nvPicPr>
                <p:cNvPr id="99" name="Entrada de lápiz 98">
                  <a:extLst>
                    <a:ext uri="{FF2B5EF4-FFF2-40B4-BE49-F238E27FC236}">
                      <a16:creationId xmlns:a16="http://schemas.microsoft.com/office/drawing/2014/main" id="{C3E1932B-E1BF-4973-B0AB-6030829502B0}"/>
                    </a:ext>
                  </a:extLst>
                </p:cNvPr>
                <p:cNvPicPr/>
                <p:nvPr/>
              </p:nvPicPr>
              <p:blipFill>
                <a:blip r:embed="rId167"/>
                <a:stretch>
                  <a:fillRect/>
                </a:stretch>
              </p:blipFill>
              <p:spPr>
                <a:xfrm>
                  <a:off x="733320" y="905280"/>
                  <a:ext cx="14176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4" name="Entrada de lápiz 13">
                  <a:extLst>
                    <a:ext uri="{FF2B5EF4-FFF2-40B4-BE49-F238E27FC236}">
                      <a16:creationId xmlns:a16="http://schemas.microsoft.com/office/drawing/2014/main" id="{60A1482D-5E6A-486D-884E-91B8602A763D}"/>
                    </a:ext>
                  </a:extLst>
                </p14:cNvPr>
                <p14:cNvContentPartPr/>
                <p14:nvPr/>
              </p14:nvContentPartPr>
              <p14:xfrm>
                <a:off x="239040" y="1438800"/>
                <a:ext cx="204120" cy="11160"/>
              </p14:xfrm>
            </p:contentPart>
          </mc:Choice>
          <mc:Fallback>
            <p:pic>
              <p:nvPicPr>
                <p:cNvPr id="14" name="Entrada de lápiz 13">
                  <a:extLst>
                    <a:ext uri="{FF2B5EF4-FFF2-40B4-BE49-F238E27FC236}">
                      <a16:creationId xmlns:a16="http://schemas.microsoft.com/office/drawing/2014/main" id="{60A1482D-5E6A-486D-884E-91B8602A763D}"/>
                    </a:ext>
                  </a:extLst>
                </p:cNvPr>
                <p:cNvPicPr/>
                <p:nvPr/>
              </p:nvPicPr>
              <p:blipFill>
                <a:blip r:embed="rId169"/>
                <a:stretch>
                  <a:fillRect/>
                </a:stretch>
              </p:blipFill>
              <p:spPr>
                <a:xfrm>
                  <a:off x="230400" y="1430160"/>
                  <a:ext cx="2217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5" name="Entrada de lápiz 14">
                  <a:extLst>
                    <a:ext uri="{FF2B5EF4-FFF2-40B4-BE49-F238E27FC236}">
                      <a16:creationId xmlns:a16="http://schemas.microsoft.com/office/drawing/2014/main" id="{07B74D5A-DF07-4F7C-9E2E-B52EAF2E9A74}"/>
                    </a:ext>
                  </a:extLst>
                </p14:cNvPr>
                <p14:cNvContentPartPr/>
                <p14:nvPr/>
              </p14:nvContentPartPr>
              <p14:xfrm>
                <a:off x="375120" y="1367880"/>
                <a:ext cx="207360" cy="106920"/>
              </p14:xfrm>
            </p:contentPart>
          </mc:Choice>
          <mc:Fallback>
            <p:pic>
              <p:nvPicPr>
                <p:cNvPr id="15" name="Entrada de lápiz 14">
                  <a:extLst>
                    <a:ext uri="{FF2B5EF4-FFF2-40B4-BE49-F238E27FC236}">
                      <a16:creationId xmlns:a16="http://schemas.microsoft.com/office/drawing/2014/main" id="{07B74D5A-DF07-4F7C-9E2E-B52EAF2E9A74}"/>
                    </a:ext>
                  </a:extLst>
                </p:cNvPr>
                <p:cNvPicPr/>
                <p:nvPr/>
              </p:nvPicPr>
              <p:blipFill>
                <a:blip r:embed="rId171"/>
                <a:stretch>
                  <a:fillRect/>
                </a:stretch>
              </p:blipFill>
              <p:spPr>
                <a:xfrm>
                  <a:off x="366120" y="1359240"/>
                  <a:ext cx="2250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6" name="Entrada de lápiz 15">
                  <a:extLst>
                    <a:ext uri="{FF2B5EF4-FFF2-40B4-BE49-F238E27FC236}">
                      <a16:creationId xmlns:a16="http://schemas.microsoft.com/office/drawing/2014/main" id="{76D4CD5A-7EA2-423F-8041-431AE40C5EE8}"/>
                    </a:ext>
                  </a:extLst>
                </p14:cNvPr>
                <p14:cNvContentPartPr/>
                <p14:nvPr/>
              </p14:nvContentPartPr>
              <p14:xfrm>
                <a:off x="815400" y="1203360"/>
                <a:ext cx="238680" cy="304560"/>
              </p14:xfrm>
            </p:contentPart>
          </mc:Choice>
          <mc:Fallback>
            <p:pic>
              <p:nvPicPr>
                <p:cNvPr id="16" name="Entrada de lápiz 15">
                  <a:extLst>
                    <a:ext uri="{FF2B5EF4-FFF2-40B4-BE49-F238E27FC236}">
                      <a16:creationId xmlns:a16="http://schemas.microsoft.com/office/drawing/2014/main" id="{76D4CD5A-7EA2-423F-8041-431AE40C5EE8}"/>
                    </a:ext>
                  </a:extLst>
                </p:cNvPr>
                <p:cNvPicPr/>
                <p:nvPr/>
              </p:nvPicPr>
              <p:blipFill>
                <a:blip r:embed="rId173"/>
                <a:stretch>
                  <a:fillRect/>
                </a:stretch>
              </p:blipFill>
              <p:spPr>
                <a:xfrm>
                  <a:off x="806760" y="1194360"/>
                  <a:ext cx="25632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7" name="Entrada de lápiz 16">
                  <a:extLst>
                    <a:ext uri="{FF2B5EF4-FFF2-40B4-BE49-F238E27FC236}">
                      <a16:creationId xmlns:a16="http://schemas.microsoft.com/office/drawing/2014/main" id="{E940B941-A65D-45D1-8812-F5310FFCB55E}"/>
                    </a:ext>
                  </a:extLst>
                </p14:cNvPr>
                <p14:cNvContentPartPr/>
                <p14:nvPr/>
              </p14:nvContentPartPr>
              <p14:xfrm>
                <a:off x="1116360" y="1240080"/>
                <a:ext cx="43200" cy="185400"/>
              </p14:xfrm>
            </p:contentPart>
          </mc:Choice>
          <mc:Fallback>
            <p:pic>
              <p:nvPicPr>
                <p:cNvPr id="17" name="Entrada de lápiz 16">
                  <a:extLst>
                    <a:ext uri="{FF2B5EF4-FFF2-40B4-BE49-F238E27FC236}">
                      <a16:creationId xmlns:a16="http://schemas.microsoft.com/office/drawing/2014/main" id="{E940B941-A65D-45D1-8812-F5310FFCB55E}"/>
                    </a:ext>
                  </a:extLst>
                </p:cNvPr>
                <p:cNvPicPr/>
                <p:nvPr/>
              </p:nvPicPr>
              <p:blipFill>
                <a:blip r:embed="rId175"/>
                <a:stretch>
                  <a:fillRect/>
                </a:stretch>
              </p:blipFill>
              <p:spPr>
                <a:xfrm>
                  <a:off x="1107720" y="1231440"/>
                  <a:ext cx="608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8" name="Entrada de lápiz 17">
                  <a:extLst>
                    <a:ext uri="{FF2B5EF4-FFF2-40B4-BE49-F238E27FC236}">
                      <a16:creationId xmlns:a16="http://schemas.microsoft.com/office/drawing/2014/main" id="{08FAA08A-69C4-479B-8E3D-821BAC761CC6}"/>
                    </a:ext>
                  </a:extLst>
                </p14:cNvPr>
                <p14:cNvContentPartPr/>
                <p14:nvPr/>
              </p14:nvContentPartPr>
              <p14:xfrm>
                <a:off x="1259280" y="1312440"/>
                <a:ext cx="139320" cy="138600"/>
              </p14:xfrm>
            </p:contentPart>
          </mc:Choice>
          <mc:Fallback>
            <p:pic>
              <p:nvPicPr>
                <p:cNvPr id="18" name="Entrada de lápiz 17">
                  <a:extLst>
                    <a:ext uri="{FF2B5EF4-FFF2-40B4-BE49-F238E27FC236}">
                      <a16:creationId xmlns:a16="http://schemas.microsoft.com/office/drawing/2014/main" id="{08FAA08A-69C4-479B-8E3D-821BAC761CC6}"/>
                    </a:ext>
                  </a:extLst>
                </p:cNvPr>
                <p:cNvPicPr/>
                <p:nvPr/>
              </p:nvPicPr>
              <p:blipFill>
                <a:blip r:embed="rId177"/>
                <a:stretch>
                  <a:fillRect/>
                </a:stretch>
              </p:blipFill>
              <p:spPr>
                <a:xfrm>
                  <a:off x="1250640" y="1303440"/>
                  <a:ext cx="1569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9" name="Entrada de lápiz 18">
                  <a:extLst>
                    <a:ext uri="{FF2B5EF4-FFF2-40B4-BE49-F238E27FC236}">
                      <a16:creationId xmlns:a16="http://schemas.microsoft.com/office/drawing/2014/main" id="{4AA768EE-F3EC-4D62-8139-A022389C6173}"/>
                    </a:ext>
                  </a:extLst>
                </p14:cNvPr>
                <p14:cNvContentPartPr/>
                <p14:nvPr/>
              </p14:nvContentPartPr>
              <p14:xfrm>
                <a:off x="1461960" y="1307040"/>
                <a:ext cx="84960" cy="105840"/>
              </p14:xfrm>
            </p:contentPart>
          </mc:Choice>
          <mc:Fallback>
            <p:pic>
              <p:nvPicPr>
                <p:cNvPr id="19" name="Entrada de lápiz 18">
                  <a:extLst>
                    <a:ext uri="{FF2B5EF4-FFF2-40B4-BE49-F238E27FC236}">
                      <a16:creationId xmlns:a16="http://schemas.microsoft.com/office/drawing/2014/main" id="{4AA768EE-F3EC-4D62-8139-A022389C6173}"/>
                    </a:ext>
                  </a:extLst>
                </p:cNvPr>
                <p:cNvPicPr/>
                <p:nvPr/>
              </p:nvPicPr>
              <p:blipFill>
                <a:blip r:embed="rId179"/>
                <a:stretch>
                  <a:fillRect/>
                </a:stretch>
              </p:blipFill>
              <p:spPr>
                <a:xfrm>
                  <a:off x="1453320" y="1298400"/>
                  <a:ext cx="1026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20" name="Entrada de lápiz 19">
                  <a:extLst>
                    <a:ext uri="{FF2B5EF4-FFF2-40B4-BE49-F238E27FC236}">
                      <a16:creationId xmlns:a16="http://schemas.microsoft.com/office/drawing/2014/main" id="{5BF46893-8FC0-43E6-BEA9-DC9A6E127435}"/>
                    </a:ext>
                  </a:extLst>
                </p14:cNvPr>
                <p14:cNvContentPartPr/>
                <p14:nvPr/>
              </p14:nvContentPartPr>
              <p14:xfrm>
                <a:off x="1623960" y="1237560"/>
                <a:ext cx="122400" cy="181080"/>
              </p14:xfrm>
            </p:contentPart>
          </mc:Choice>
          <mc:Fallback>
            <p:pic>
              <p:nvPicPr>
                <p:cNvPr id="20" name="Entrada de lápiz 19">
                  <a:extLst>
                    <a:ext uri="{FF2B5EF4-FFF2-40B4-BE49-F238E27FC236}">
                      <a16:creationId xmlns:a16="http://schemas.microsoft.com/office/drawing/2014/main" id="{5BF46893-8FC0-43E6-BEA9-DC9A6E127435}"/>
                    </a:ext>
                  </a:extLst>
                </p:cNvPr>
                <p:cNvPicPr/>
                <p:nvPr/>
              </p:nvPicPr>
              <p:blipFill>
                <a:blip r:embed="rId181"/>
                <a:stretch>
                  <a:fillRect/>
                </a:stretch>
              </p:blipFill>
              <p:spPr>
                <a:xfrm>
                  <a:off x="1614960" y="1228920"/>
                  <a:ext cx="1400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0" name="Entrada de lápiz 99">
                  <a:extLst>
                    <a:ext uri="{FF2B5EF4-FFF2-40B4-BE49-F238E27FC236}">
                      <a16:creationId xmlns:a16="http://schemas.microsoft.com/office/drawing/2014/main" id="{61A6C6FA-995A-4BCD-BDAE-993FBBEBC54D}"/>
                    </a:ext>
                  </a:extLst>
                </p14:cNvPr>
                <p14:cNvContentPartPr/>
                <p14:nvPr/>
              </p14:nvContentPartPr>
              <p14:xfrm>
                <a:off x="799560" y="1551480"/>
                <a:ext cx="1297080" cy="149040"/>
              </p14:xfrm>
            </p:contentPart>
          </mc:Choice>
          <mc:Fallback>
            <p:pic>
              <p:nvPicPr>
                <p:cNvPr id="100" name="Entrada de lápiz 99">
                  <a:extLst>
                    <a:ext uri="{FF2B5EF4-FFF2-40B4-BE49-F238E27FC236}">
                      <a16:creationId xmlns:a16="http://schemas.microsoft.com/office/drawing/2014/main" id="{61A6C6FA-995A-4BCD-BDAE-993FBBEBC54D}"/>
                    </a:ext>
                  </a:extLst>
                </p:cNvPr>
                <p:cNvPicPr/>
                <p:nvPr/>
              </p:nvPicPr>
              <p:blipFill>
                <a:blip r:embed="rId183"/>
                <a:stretch>
                  <a:fillRect/>
                </a:stretch>
              </p:blipFill>
              <p:spPr>
                <a:xfrm>
                  <a:off x="790920" y="1542480"/>
                  <a:ext cx="13147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5" name="Entrada de lápiz 104">
                  <a:extLst>
                    <a:ext uri="{FF2B5EF4-FFF2-40B4-BE49-F238E27FC236}">
                      <a16:creationId xmlns:a16="http://schemas.microsoft.com/office/drawing/2014/main" id="{1647BC66-486A-42C2-BE51-FACA42297E58}"/>
                    </a:ext>
                  </a:extLst>
                </p14:cNvPr>
                <p14:cNvContentPartPr/>
                <p14:nvPr/>
              </p14:nvContentPartPr>
              <p14:xfrm>
                <a:off x="764640" y="3146640"/>
                <a:ext cx="185040" cy="511920"/>
              </p14:xfrm>
            </p:contentPart>
          </mc:Choice>
          <mc:Fallback>
            <p:pic>
              <p:nvPicPr>
                <p:cNvPr id="105" name="Entrada de lápiz 104">
                  <a:extLst>
                    <a:ext uri="{FF2B5EF4-FFF2-40B4-BE49-F238E27FC236}">
                      <a16:creationId xmlns:a16="http://schemas.microsoft.com/office/drawing/2014/main" id="{1647BC66-486A-42C2-BE51-FACA42297E58}"/>
                    </a:ext>
                  </a:extLst>
                </p:cNvPr>
                <p:cNvPicPr/>
                <p:nvPr/>
              </p:nvPicPr>
              <p:blipFill>
                <a:blip r:embed="rId185"/>
                <a:stretch>
                  <a:fillRect/>
                </a:stretch>
              </p:blipFill>
              <p:spPr>
                <a:xfrm>
                  <a:off x="755640" y="3137640"/>
                  <a:ext cx="202680" cy="5295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6" name="Entrada de lápiz 105">
                  <a:extLst>
                    <a:ext uri="{FF2B5EF4-FFF2-40B4-BE49-F238E27FC236}">
                      <a16:creationId xmlns:a16="http://schemas.microsoft.com/office/drawing/2014/main" id="{607D686E-3664-4E2D-A61B-556DF8A0FF17}"/>
                    </a:ext>
                  </a:extLst>
                </p14:cNvPr>
                <p14:cNvContentPartPr/>
                <p14:nvPr/>
              </p14:nvContentPartPr>
              <p14:xfrm>
                <a:off x="1033560" y="3211800"/>
                <a:ext cx="43920" cy="313560"/>
              </p14:xfrm>
            </p:contentPart>
          </mc:Choice>
          <mc:Fallback>
            <p:pic>
              <p:nvPicPr>
                <p:cNvPr id="106" name="Entrada de lápiz 105">
                  <a:extLst>
                    <a:ext uri="{FF2B5EF4-FFF2-40B4-BE49-F238E27FC236}">
                      <a16:creationId xmlns:a16="http://schemas.microsoft.com/office/drawing/2014/main" id="{607D686E-3664-4E2D-A61B-556DF8A0FF17}"/>
                    </a:ext>
                  </a:extLst>
                </p:cNvPr>
                <p:cNvPicPr/>
                <p:nvPr/>
              </p:nvPicPr>
              <p:blipFill>
                <a:blip r:embed="rId187"/>
                <a:stretch>
                  <a:fillRect/>
                </a:stretch>
              </p:blipFill>
              <p:spPr>
                <a:xfrm>
                  <a:off x="1024920" y="3203160"/>
                  <a:ext cx="6156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7" name="Entrada de lápiz 106">
                  <a:extLst>
                    <a:ext uri="{FF2B5EF4-FFF2-40B4-BE49-F238E27FC236}">
                      <a16:creationId xmlns:a16="http://schemas.microsoft.com/office/drawing/2014/main" id="{A6DA9D0D-419A-40B0-9268-064A36DCDD23}"/>
                    </a:ext>
                  </a:extLst>
                </p14:cNvPr>
                <p14:cNvContentPartPr/>
                <p14:nvPr/>
              </p14:nvContentPartPr>
              <p14:xfrm>
                <a:off x="1173600" y="3269760"/>
                <a:ext cx="113760" cy="191160"/>
              </p14:xfrm>
            </p:contentPart>
          </mc:Choice>
          <mc:Fallback>
            <p:pic>
              <p:nvPicPr>
                <p:cNvPr id="107" name="Entrada de lápiz 106">
                  <a:extLst>
                    <a:ext uri="{FF2B5EF4-FFF2-40B4-BE49-F238E27FC236}">
                      <a16:creationId xmlns:a16="http://schemas.microsoft.com/office/drawing/2014/main" id="{A6DA9D0D-419A-40B0-9268-064A36DCDD23}"/>
                    </a:ext>
                  </a:extLst>
                </p:cNvPr>
                <p:cNvPicPr/>
                <p:nvPr/>
              </p:nvPicPr>
              <p:blipFill>
                <a:blip r:embed="rId189"/>
                <a:stretch>
                  <a:fillRect/>
                </a:stretch>
              </p:blipFill>
              <p:spPr>
                <a:xfrm>
                  <a:off x="1164960" y="3261120"/>
                  <a:ext cx="1314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8" name="Entrada de lápiz 107">
                  <a:extLst>
                    <a:ext uri="{FF2B5EF4-FFF2-40B4-BE49-F238E27FC236}">
                      <a16:creationId xmlns:a16="http://schemas.microsoft.com/office/drawing/2014/main" id="{1DD99BD2-DC1D-447C-8719-167F88543F3B}"/>
                    </a:ext>
                  </a:extLst>
                </p14:cNvPr>
                <p14:cNvContentPartPr/>
                <p14:nvPr/>
              </p14:nvContentPartPr>
              <p14:xfrm>
                <a:off x="1341360" y="3318720"/>
                <a:ext cx="173160" cy="142920"/>
              </p14:xfrm>
            </p:contentPart>
          </mc:Choice>
          <mc:Fallback>
            <p:pic>
              <p:nvPicPr>
                <p:cNvPr id="108" name="Entrada de lápiz 107">
                  <a:extLst>
                    <a:ext uri="{FF2B5EF4-FFF2-40B4-BE49-F238E27FC236}">
                      <a16:creationId xmlns:a16="http://schemas.microsoft.com/office/drawing/2014/main" id="{1DD99BD2-DC1D-447C-8719-167F88543F3B}"/>
                    </a:ext>
                  </a:extLst>
                </p:cNvPr>
                <p:cNvPicPr/>
                <p:nvPr/>
              </p:nvPicPr>
              <p:blipFill>
                <a:blip r:embed="rId191"/>
                <a:stretch>
                  <a:fillRect/>
                </a:stretch>
              </p:blipFill>
              <p:spPr>
                <a:xfrm>
                  <a:off x="1332720" y="3310080"/>
                  <a:ext cx="1908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9" name="Entrada de lápiz 108">
                  <a:extLst>
                    <a:ext uri="{FF2B5EF4-FFF2-40B4-BE49-F238E27FC236}">
                      <a16:creationId xmlns:a16="http://schemas.microsoft.com/office/drawing/2014/main" id="{E21F2A86-40D0-4305-86BE-7026FB3EDAF0}"/>
                    </a:ext>
                  </a:extLst>
                </p14:cNvPr>
                <p14:cNvContentPartPr/>
                <p14:nvPr/>
              </p14:nvContentPartPr>
              <p14:xfrm>
                <a:off x="1630800" y="3233400"/>
                <a:ext cx="426240" cy="334440"/>
              </p14:xfrm>
            </p:contentPart>
          </mc:Choice>
          <mc:Fallback>
            <p:pic>
              <p:nvPicPr>
                <p:cNvPr id="109" name="Entrada de lápiz 108">
                  <a:extLst>
                    <a:ext uri="{FF2B5EF4-FFF2-40B4-BE49-F238E27FC236}">
                      <a16:creationId xmlns:a16="http://schemas.microsoft.com/office/drawing/2014/main" id="{E21F2A86-40D0-4305-86BE-7026FB3EDAF0}"/>
                    </a:ext>
                  </a:extLst>
                </p:cNvPr>
                <p:cNvPicPr/>
                <p:nvPr/>
              </p:nvPicPr>
              <p:blipFill>
                <a:blip r:embed="rId193"/>
                <a:stretch>
                  <a:fillRect/>
                </a:stretch>
              </p:blipFill>
              <p:spPr>
                <a:xfrm>
                  <a:off x="1622160" y="3224400"/>
                  <a:ext cx="44388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0" name="Entrada de lápiz 109">
                  <a:extLst>
                    <a:ext uri="{FF2B5EF4-FFF2-40B4-BE49-F238E27FC236}">
                      <a16:creationId xmlns:a16="http://schemas.microsoft.com/office/drawing/2014/main" id="{74705750-704D-4D53-92EF-4E0DEB88D78F}"/>
                    </a:ext>
                  </a:extLst>
                </p14:cNvPr>
                <p14:cNvContentPartPr/>
                <p14:nvPr/>
              </p14:nvContentPartPr>
              <p14:xfrm>
                <a:off x="2161080" y="3125400"/>
                <a:ext cx="111600" cy="298440"/>
              </p14:xfrm>
            </p:contentPart>
          </mc:Choice>
          <mc:Fallback>
            <p:pic>
              <p:nvPicPr>
                <p:cNvPr id="110" name="Entrada de lápiz 109">
                  <a:extLst>
                    <a:ext uri="{FF2B5EF4-FFF2-40B4-BE49-F238E27FC236}">
                      <a16:creationId xmlns:a16="http://schemas.microsoft.com/office/drawing/2014/main" id="{74705750-704D-4D53-92EF-4E0DEB88D78F}"/>
                    </a:ext>
                  </a:extLst>
                </p:cNvPr>
                <p:cNvPicPr/>
                <p:nvPr/>
              </p:nvPicPr>
              <p:blipFill>
                <a:blip r:embed="rId195"/>
                <a:stretch>
                  <a:fillRect/>
                </a:stretch>
              </p:blipFill>
              <p:spPr>
                <a:xfrm>
                  <a:off x="2152440" y="3116760"/>
                  <a:ext cx="12924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2" name="Entrada de lápiz 111">
                  <a:extLst>
                    <a:ext uri="{FF2B5EF4-FFF2-40B4-BE49-F238E27FC236}">
                      <a16:creationId xmlns:a16="http://schemas.microsoft.com/office/drawing/2014/main" id="{6EE7A266-DC3B-4136-A23D-8015AE462E50}"/>
                    </a:ext>
                  </a:extLst>
                </p14:cNvPr>
                <p14:cNvContentPartPr/>
                <p14:nvPr/>
              </p14:nvContentPartPr>
              <p14:xfrm>
                <a:off x="3284640" y="3035760"/>
                <a:ext cx="204120" cy="35640"/>
              </p14:xfrm>
            </p:contentPart>
          </mc:Choice>
          <mc:Fallback>
            <p:pic>
              <p:nvPicPr>
                <p:cNvPr id="112" name="Entrada de lápiz 111">
                  <a:extLst>
                    <a:ext uri="{FF2B5EF4-FFF2-40B4-BE49-F238E27FC236}">
                      <a16:creationId xmlns:a16="http://schemas.microsoft.com/office/drawing/2014/main" id="{6EE7A266-DC3B-4136-A23D-8015AE462E50}"/>
                    </a:ext>
                  </a:extLst>
                </p:cNvPr>
                <p:cNvPicPr/>
                <p:nvPr/>
              </p:nvPicPr>
              <p:blipFill>
                <a:blip r:embed="rId197"/>
                <a:stretch>
                  <a:fillRect/>
                </a:stretch>
              </p:blipFill>
              <p:spPr>
                <a:xfrm>
                  <a:off x="3275640" y="3027120"/>
                  <a:ext cx="2217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3" name="Entrada de lápiz 112">
                  <a:extLst>
                    <a:ext uri="{FF2B5EF4-FFF2-40B4-BE49-F238E27FC236}">
                      <a16:creationId xmlns:a16="http://schemas.microsoft.com/office/drawing/2014/main" id="{24EF5257-1169-41D1-A7A1-D3F966B6B38F}"/>
                    </a:ext>
                  </a:extLst>
                </p14:cNvPr>
                <p14:cNvContentPartPr/>
                <p14:nvPr/>
              </p14:nvContentPartPr>
              <p14:xfrm>
                <a:off x="3239280" y="3082920"/>
                <a:ext cx="300600" cy="392400"/>
              </p14:xfrm>
            </p:contentPart>
          </mc:Choice>
          <mc:Fallback>
            <p:pic>
              <p:nvPicPr>
                <p:cNvPr id="113" name="Entrada de lápiz 112">
                  <a:extLst>
                    <a:ext uri="{FF2B5EF4-FFF2-40B4-BE49-F238E27FC236}">
                      <a16:creationId xmlns:a16="http://schemas.microsoft.com/office/drawing/2014/main" id="{24EF5257-1169-41D1-A7A1-D3F966B6B38F}"/>
                    </a:ext>
                  </a:extLst>
                </p:cNvPr>
                <p:cNvPicPr/>
                <p:nvPr/>
              </p:nvPicPr>
              <p:blipFill>
                <a:blip r:embed="rId199"/>
                <a:stretch>
                  <a:fillRect/>
                </a:stretch>
              </p:blipFill>
              <p:spPr>
                <a:xfrm>
                  <a:off x="3230280" y="3074280"/>
                  <a:ext cx="318240" cy="4100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4" name="Entrada de lápiz 113">
                  <a:extLst>
                    <a:ext uri="{FF2B5EF4-FFF2-40B4-BE49-F238E27FC236}">
                      <a16:creationId xmlns:a16="http://schemas.microsoft.com/office/drawing/2014/main" id="{49C0D156-AF75-45CB-BCF1-FD9117670BE2}"/>
                    </a:ext>
                  </a:extLst>
                </p14:cNvPr>
                <p14:cNvContentPartPr/>
                <p14:nvPr/>
              </p14:nvContentPartPr>
              <p14:xfrm>
                <a:off x="3662280" y="3208560"/>
                <a:ext cx="228960" cy="18360"/>
              </p14:xfrm>
            </p:contentPart>
          </mc:Choice>
          <mc:Fallback>
            <p:pic>
              <p:nvPicPr>
                <p:cNvPr id="114" name="Entrada de lápiz 113">
                  <a:extLst>
                    <a:ext uri="{FF2B5EF4-FFF2-40B4-BE49-F238E27FC236}">
                      <a16:creationId xmlns:a16="http://schemas.microsoft.com/office/drawing/2014/main" id="{49C0D156-AF75-45CB-BCF1-FD9117670BE2}"/>
                    </a:ext>
                  </a:extLst>
                </p:cNvPr>
                <p:cNvPicPr/>
                <p:nvPr/>
              </p:nvPicPr>
              <p:blipFill>
                <a:blip r:embed="rId201"/>
                <a:stretch>
                  <a:fillRect/>
                </a:stretch>
              </p:blipFill>
              <p:spPr>
                <a:xfrm>
                  <a:off x="3653280" y="3199560"/>
                  <a:ext cx="2466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5" name="Entrada de lápiz 114">
                  <a:extLst>
                    <a:ext uri="{FF2B5EF4-FFF2-40B4-BE49-F238E27FC236}">
                      <a16:creationId xmlns:a16="http://schemas.microsoft.com/office/drawing/2014/main" id="{91C38F85-3AF1-4D8E-BE76-1B8F4E0B271F}"/>
                    </a:ext>
                  </a:extLst>
                </p14:cNvPr>
                <p14:cNvContentPartPr/>
                <p14:nvPr/>
              </p14:nvContentPartPr>
              <p14:xfrm>
                <a:off x="4094280" y="2894280"/>
                <a:ext cx="226440" cy="450360"/>
              </p14:xfrm>
            </p:contentPart>
          </mc:Choice>
          <mc:Fallback>
            <p:pic>
              <p:nvPicPr>
                <p:cNvPr id="115" name="Entrada de lápiz 114">
                  <a:extLst>
                    <a:ext uri="{FF2B5EF4-FFF2-40B4-BE49-F238E27FC236}">
                      <a16:creationId xmlns:a16="http://schemas.microsoft.com/office/drawing/2014/main" id="{91C38F85-3AF1-4D8E-BE76-1B8F4E0B271F}"/>
                    </a:ext>
                  </a:extLst>
                </p:cNvPr>
                <p:cNvPicPr/>
                <p:nvPr/>
              </p:nvPicPr>
              <p:blipFill>
                <a:blip r:embed="rId203"/>
                <a:stretch>
                  <a:fillRect/>
                </a:stretch>
              </p:blipFill>
              <p:spPr>
                <a:xfrm>
                  <a:off x="4085280" y="2885640"/>
                  <a:ext cx="244080" cy="4680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6" name="Entrada de lápiz 115">
                  <a:extLst>
                    <a:ext uri="{FF2B5EF4-FFF2-40B4-BE49-F238E27FC236}">
                      <a16:creationId xmlns:a16="http://schemas.microsoft.com/office/drawing/2014/main" id="{A5A53CD0-06F2-453C-B60B-DCE27C876397}"/>
                    </a:ext>
                  </a:extLst>
                </p14:cNvPr>
                <p14:cNvContentPartPr/>
                <p14:nvPr/>
              </p14:nvContentPartPr>
              <p14:xfrm>
                <a:off x="4143960" y="3112080"/>
                <a:ext cx="368280" cy="68400"/>
              </p14:xfrm>
            </p:contentPart>
          </mc:Choice>
          <mc:Fallback>
            <p:pic>
              <p:nvPicPr>
                <p:cNvPr id="116" name="Entrada de lápiz 115">
                  <a:extLst>
                    <a:ext uri="{FF2B5EF4-FFF2-40B4-BE49-F238E27FC236}">
                      <a16:creationId xmlns:a16="http://schemas.microsoft.com/office/drawing/2014/main" id="{A5A53CD0-06F2-453C-B60B-DCE27C876397}"/>
                    </a:ext>
                  </a:extLst>
                </p:cNvPr>
                <p:cNvPicPr/>
                <p:nvPr/>
              </p:nvPicPr>
              <p:blipFill>
                <a:blip r:embed="rId205"/>
                <a:stretch>
                  <a:fillRect/>
                </a:stretch>
              </p:blipFill>
              <p:spPr>
                <a:xfrm>
                  <a:off x="4134960" y="3103440"/>
                  <a:ext cx="3859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17" name="Entrada de lápiz 116">
                  <a:extLst>
                    <a:ext uri="{FF2B5EF4-FFF2-40B4-BE49-F238E27FC236}">
                      <a16:creationId xmlns:a16="http://schemas.microsoft.com/office/drawing/2014/main" id="{51BAB734-1751-416B-98FD-517298F1057C}"/>
                    </a:ext>
                  </a:extLst>
                </p14:cNvPr>
                <p14:cNvContentPartPr/>
                <p14:nvPr/>
              </p14:nvContentPartPr>
              <p14:xfrm>
                <a:off x="5067720" y="2963400"/>
                <a:ext cx="50040" cy="453240"/>
              </p14:xfrm>
            </p:contentPart>
          </mc:Choice>
          <mc:Fallback>
            <p:pic>
              <p:nvPicPr>
                <p:cNvPr id="117" name="Entrada de lápiz 116">
                  <a:extLst>
                    <a:ext uri="{FF2B5EF4-FFF2-40B4-BE49-F238E27FC236}">
                      <a16:creationId xmlns:a16="http://schemas.microsoft.com/office/drawing/2014/main" id="{51BAB734-1751-416B-98FD-517298F1057C}"/>
                    </a:ext>
                  </a:extLst>
                </p:cNvPr>
                <p:cNvPicPr/>
                <p:nvPr/>
              </p:nvPicPr>
              <p:blipFill>
                <a:blip r:embed="rId207"/>
                <a:stretch>
                  <a:fillRect/>
                </a:stretch>
              </p:blipFill>
              <p:spPr>
                <a:xfrm>
                  <a:off x="5059080" y="2954760"/>
                  <a:ext cx="67680" cy="4708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18" name="Entrada de lápiz 117">
                  <a:extLst>
                    <a:ext uri="{FF2B5EF4-FFF2-40B4-BE49-F238E27FC236}">
                      <a16:creationId xmlns:a16="http://schemas.microsoft.com/office/drawing/2014/main" id="{F2E12101-73F4-4BBE-BB2E-030F79798D1D}"/>
                    </a:ext>
                  </a:extLst>
                </p14:cNvPr>
                <p14:cNvContentPartPr/>
                <p14:nvPr/>
              </p14:nvContentPartPr>
              <p14:xfrm>
                <a:off x="5014080" y="2976720"/>
                <a:ext cx="330840" cy="443160"/>
              </p14:xfrm>
            </p:contentPart>
          </mc:Choice>
          <mc:Fallback>
            <p:pic>
              <p:nvPicPr>
                <p:cNvPr id="118" name="Entrada de lápiz 117">
                  <a:extLst>
                    <a:ext uri="{FF2B5EF4-FFF2-40B4-BE49-F238E27FC236}">
                      <a16:creationId xmlns:a16="http://schemas.microsoft.com/office/drawing/2014/main" id="{F2E12101-73F4-4BBE-BB2E-030F79798D1D}"/>
                    </a:ext>
                  </a:extLst>
                </p:cNvPr>
                <p:cNvPicPr/>
                <p:nvPr/>
              </p:nvPicPr>
              <p:blipFill>
                <a:blip r:embed="rId209"/>
                <a:stretch>
                  <a:fillRect/>
                </a:stretch>
              </p:blipFill>
              <p:spPr>
                <a:xfrm>
                  <a:off x="5005440" y="2967720"/>
                  <a:ext cx="348480" cy="4608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19" name="Entrada de lápiz 118">
                  <a:extLst>
                    <a:ext uri="{FF2B5EF4-FFF2-40B4-BE49-F238E27FC236}">
                      <a16:creationId xmlns:a16="http://schemas.microsoft.com/office/drawing/2014/main" id="{B183F7D0-AAC1-400B-AA5C-1CBAA22653C4}"/>
                    </a:ext>
                  </a:extLst>
                </p14:cNvPr>
                <p14:cNvContentPartPr/>
                <p14:nvPr/>
              </p14:nvContentPartPr>
              <p14:xfrm>
                <a:off x="5586120" y="3058080"/>
                <a:ext cx="275400" cy="443160"/>
              </p14:xfrm>
            </p:contentPart>
          </mc:Choice>
          <mc:Fallback>
            <p:pic>
              <p:nvPicPr>
                <p:cNvPr id="119" name="Entrada de lápiz 118">
                  <a:extLst>
                    <a:ext uri="{FF2B5EF4-FFF2-40B4-BE49-F238E27FC236}">
                      <a16:creationId xmlns:a16="http://schemas.microsoft.com/office/drawing/2014/main" id="{B183F7D0-AAC1-400B-AA5C-1CBAA22653C4}"/>
                    </a:ext>
                  </a:extLst>
                </p:cNvPr>
                <p:cNvPicPr/>
                <p:nvPr/>
              </p:nvPicPr>
              <p:blipFill>
                <a:blip r:embed="rId211"/>
                <a:stretch>
                  <a:fillRect/>
                </a:stretch>
              </p:blipFill>
              <p:spPr>
                <a:xfrm>
                  <a:off x="5577120" y="3049080"/>
                  <a:ext cx="293040" cy="4608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0" name="Entrada de lápiz 119">
                  <a:extLst>
                    <a:ext uri="{FF2B5EF4-FFF2-40B4-BE49-F238E27FC236}">
                      <a16:creationId xmlns:a16="http://schemas.microsoft.com/office/drawing/2014/main" id="{AAC276FE-A137-4F3A-B4ED-41B27E48CC32}"/>
                    </a:ext>
                  </a:extLst>
                </p14:cNvPr>
                <p14:cNvContentPartPr/>
                <p14:nvPr/>
              </p14:nvContentPartPr>
              <p14:xfrm>
                <a:off x="6083280" y="3228360"/>
                <a:ext cx="23760" cy="6840"/>
              </p14:xfrm>
            </p:contentPart>
          </mc:Choice>
          <mc:Fallback>
            <p:pic>
              <p:nvPicPr>
                <p:cNvPr id="120" name="Entrada de lápiz 119">
                  <a:extLst>
                    <a:ext uri="{FF2B5EF4-FFF2-40B4-BE49-F238E27FC236}">
                      <a16:creationId xmlns:a16="http://schemas.microsoft.com/office/drawing/2014/main" id="{AAC276FE-A137-4F3A-B4ED-41B27E48CC32}"/>
                    </a:ext>
                  </a:extLst>
                </p:cNvPr>
                <p:cNvPicPr/>
                <p:nvPr/>
              </p:nvPicPr>
              <p:blipFill>
                <a:blip r:embed="rId213"/>
                <a:stretch>
                  <a:fillRect/>
                </a:stretch>
              </p:blipFill>
              <p:spPr>
                <a:xfrm>
                  <a:off x="6074640" y="3219360"/>
                  <a:ext cx="414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3" name="Entrada de lápiz 122">
                  <a:extLst>
                    <a:ext uri="{FF2B5EF4-FFF2-40B4-BE49-F238E27FC236}">
                      <a16:creationId xmlns:a16="http://schemas.microsoft.com/office/drawing/2014/main" id="{70520066-C4E6-40D9-8249-285591F7DC60}"/>
                    </a:ext>
                  </a:extLst>
                </p14:cNvPr>
                <p14:cNvContentPartPr/>
                <p14:nvPr/>
              </p14:nvContentPartPr>
              <p14:xfrm>
                <a:off x="3480840" y="3761160"/>
                <a:ext cx="32760" cy="334080"/>
              </p14:xfrm>
            </p:contentPart>
          </mc:Choice>
          <mc:Fallback>
            <p:pic>
              <p:nvPicPr>
                <p:cNvPr id="123" name="Entrada de lápiz 122">
                  <a:extLst>
                    <a:ext uri="{FF2B5EF4-FFF2-40B4-BE49-F238E27FC236}">
                      <a16:creationId xmlns:a16="http://schemas.microsoft.com/office/drawing/2014/main" id="{70520066-C4E6-40D9-8249-285591F7DC60}"/>
                    </a:ext>
                  </a:extLst>
                </p:cNvPr>
                <p:cNvPicPr/>
                <p:nvPr/>
              </p:nvPicPr>
              <p:blipFill>
                <a:blip r:embed="rId215"/>
                <a:stretch>
                  <a:fillRect/>
                </a:stretch>
              </p:blipFill>
              <p:spPr>
                <a:xfrm>
                  <a:off x="3472200" y="3752520"/>
                  <a:ext cx="5040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4" name="Entrada de lápiz 123">
                  <a:extLst>
                    <a:ext uri="{FF2B5EF4-FFF2-40B4-BE49-F238E27FC236}">
                      <a16:creationId xmlns:a16="http://schemas.microsoft.com/office/drawing/2014/main" id="{718D6A0E-D843-47E4-81B2-D7C6777ECD76}"/>
                    </a:ext>
                  </a:extLst>
                </p14:cNvPr>
                <p14:cNvContentPartPr/>
                <p14:nvPr/>
              </p14:nvContentPartPr>
              <p14:xfrm>
                <a:off x="3588840" y="3738840"/>
                <a:ext cx="163080" cy="265680"/>
              </p14:xfrm>
            </p:contentPart>
          </mc:Choice>
          <mc:Fallback>
            <p:pic>
              <p:nvPicPr>
                <p:cNvPr id="124" name="Entrada de lápiz 123">
                  <a:extLst>
                    <a:ext uri="{FF2B5EF4-FFF2-40B4-BE49-F238E27FC236}">
                      <a16:creationId xmlns:a16="http://schemas.microsoft.com/office/drawing/2014/main" id="{718D6A0E-D843-47E4-81B2-D7C6777ECD76}"/>
                    </a:ext>
                  </a:extLst>
                </p:cNvPr>
                <p:cNvPicPr/>
                <p:nvPr/>
              </p:nvPicPr>
              <p:blipFill>
                <a:blip r:embed="rId217"/>
                <a:stretch>
                  <a:fillRect/>
                </a:stretch>
              </p:blipFill>
              <p:spPr>
                <a:xfrm>
                  <a:off x="3579840" y="3729840"/>
                  <a:ext cx="18072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25" name="Entrada de lápiz 124">
                  <a:extLst>
                    <a:ext uri="{FF2B5EF4-FFF2-40B4-BE49-F238E27FC236}">
                      <a16:creationId xmlns:a16="http://schemas.microsoft.com/office/drawing/2014/main" id="{FF6B6AF4-301E-41D2-9837-AB79A2EA6337}"/>
                    </a:ext>
                  </a:extLst>
                </p14:cNvPr>
                <p14:cNvContentPartPr/>
                <p14:nvPr/>
              </p14:nvContentPartPr>
              <p14:xfrm>
                <a:off x="3909600" y="3589080"/>
                <a:ext cx="44280" cy="603360"/>
              </p14:xfrm>
            </p:contentPart>
          </mc:Choice>
          <mc:Fallback>
            <p:pic>
              <p:nvPicPr>
                <p:cNvPr id="125" name="Entrada de lápiz 124">
                  <a:extLst>
                    <a:ext uri="{FF2B5EF4-FFF2-40B4-BE49-F238E27FC236}">
                      <a16:creationId xmlns:a16="http://schemas.microsoft.com/office/drawing/2014/main" id="{FF6B6AF4-301E-41D2-9837-AB79A2EA6337}"/>
                    </a:ext>
                  </a:extLst>
                </p:cNvPr>
                <p:cNvPicPr/>
                <p:nvPr/>
              </p:nvPicPr>
              <p:blipFill>
                <a:blip r:embed="rId219"/>
                <a:stretch>
                  <a:fillRect/>
                </a:stretch>
              </p:blipFill>
              <p:spPr>
                <a:xfrm>
                  <a:off x="3900960" y="3580080"/>
                  <a:ext cx="61920" cy="6210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26" name="Entrada de lápiz 125">
                  <a:extLst>
                    <a:ext uri="{FF2B5EF4-FFF2-40B4-BE49-F238E27FC236}">
                      <a16:creationId xmlns:a16="http://schemas.microsoft.com/office/drawing/2014/main" id="{45A5DEB4-F4AE-45D0-B4DF-30E696AF0205}"/>
                    </a:ext>
                  </a:extLst>
                </p14:cNvPr>
                <p14:cNvContentPartPr/>
                <p14:nvPr/>
              </p14:nvContentPartPr>
              <p14:xfrm>
                <a:off x="4119840" y="3697440"/>
                <a:ext cx="37440" cy="334440"/>
              </p14:xfrm>
            </p:contentPart>
          </mc:Choice>
          <mc:Fallback>
            <p:pic>
              <p:nvPicPr>
                <p:cNvPr id="126" name="Entrada de lápiz 125">
                  <a:extLst>
                    <a:ext uri="{FF2B5EF4-FFF2-40B4-BE49-F238E27FC236}">
                      <a16:creationId xmlns:a16="http://schemas.microsoft.com/office/drawing/2014/main" id="{45A5DEB4-F4AE-45D0-B4DF-30E696AF0205}"/>
                    </a:ext>
                  </a:extLst>
                </p:cNvPr>
                <p:cNvPicPr/>
                <p:nvPr/>
              </p:nvPicPr>
              <p:blipFill>
                <a:blip r:embed="rId221"/>
                <a:stretch>
                  <a:fillRect/>
                </a:stretch>
              </p:blipFill>
              <p:spPr>
                <a:xfrm>
                  <a:off x="4110840" y="3688440"/>
                  <a:ext cx="5508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27" name="Entrada de lápiz 126">
                  <a:extLst>
                    <a:ext uri="{FF2B5EF4-FFF2-40B4-BE49-F238E27FC236}">
                      <a16:creationId xmlns:a16="http://schemas.microsoft.com/office/drawing/2014/main" id="{FE8088CB-F766-437F-BD44-1A824D80503D}"/>
                    </a:ext>
                  </a:extLst>
                </p14:cNvPr>
                <p14:cNvContentPartPr/>
                <p14:nvPr/>
              </p14:nvContentPartPr>
              <p14:xfrm>
                <a:off x="4320000" y="3608520"/>
                <a:ext cx="138960" cy="367560"/>
              </p14:xfrm>
            </p:contentPart>
          </mc:Choice>
          <mc:Fallback>
            <p:pic>
              <p:nvPicPr>
                <p:cNvPr id="127" name="Entrada de lápiz 126">
                  <a:extLst>
                    <a:ext uri="{FF2B5EF4-FFF2-40B4-BE49-F238E27FC236}">
                      <a16:creationId xmlns:a16="http://schemas.microsoft.com/office/drawing/2014/main" id="{FE8088CB-F766-437F-BD44-1A824D80503D}"/>
                    </a:ext>
                  </a:extLst>
                </p:cNvPr>
                <p:cNvPicPr/>
                <p:nvPr/>
              </p:nvPicPr>
              <p:blipFill>
                <a:blip r:embed="rId223"/>
                <a:stretch>
                  <a:fillRect/>
                </a:stretch>
              </p:blipFill>
              <p:spPr>
                <a:xfrm>
                  <a:off x="4311360" y="3599880"/>
                  <a:ext cx="156600" cy="3852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28" name="Entrada de lápiz 127">
                  <a:extLst>
                    <a:ext uri="{FF2B5EF4-FFF2-40B4-BE49-F238E27FC236}">
                      <a16:creationId xmlns:a16="http://schemas.microsoft.com/office/drawing/2014/main" id="{6D710A9B-943C-40F9-A927-5A4C2FCA9844}"/>
                    </a:ext>
                  </a:extLst>
                </p14:cNvPr>
                <p14:cNvContentPartPr/>
                <p14:nvPr/>
              </p14:nvContentPartPr>
              <p14:xfrm>
                <a:off x="4640760" y="3546600"/>
                <a:ext cx="55800" cy="526320"/>
              </p14:xfrm>
            </p:contentPart>
          </mc:Choice>
          <mc:Fallback>
            <p:pic>
              <p:nvPicPr>
                <p:cNvPr id="128" name="Entrada de lápiz 127">
                  <a:extLst>
                    <a:ext uri="{FF2B5EF4-FFF2-40B4-BE49-F238E27FC236}">
                      <a16:creationId xmlns:a16="http://schemas.microsoft.com/office/drawing/2014/main" id="{6D710A9B-943C-40F9-A927-5A4C2FCA9844}"/>
                    </a:ext>
                  </a:extLst>
                </p:cNvPr>
                <p:cNvPicPr/>
                <p:nvPr/>
              </p:nvPicPr>
              <p:blipFill>
                <a:blip r:embed="rId225"/>
                <a:stretch>
                  <a:fillRect/>
                </a:stretch>
              </p:blipFill>
              <p:spPr>
                <a:xfrm>
                  <a:off x="4632120" y="3537960"/>
                  <a:ext cx="73440" cy="5439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29" name="Entrada de lápiz 128">
                  <a:extLst>
                    <a:ext uri="{FF2B5EF4-FFF2-40B4-BE49-F238E27FC236}">
                      <a16:creationId xmlns:a16="http://schemas.microsoft.com/office/drawing/2014/main" id="{A5F512EC-9DFA-4BEE-BE40-9D196AB7A852}"/>
                    </a:ext>
                  </a:extLst>
                </p14:cNvPr>
                <p14:cNvContentPartPr/>
                <p14:nvPr/>
              </p14:nvContentPartPr>
              <p14:xfrm>
                <a:off x="4879080" y="3722280"/>
                <a:ext cx="282240" cy="270720"/>
              </p14:xfrm>
            </p:contentPart>
          </mc:Choice>
          <mc:Fallback>
            <p:pic>
              <p:nvPicPr>
                <p:cNvPr id="129" name="Entrada de lápiz 128">
                  <a:extLst>
                    <a:ext uri="{FF2B5EF4-FFF2-40B4-BE49-F238E27FC236}">
                      <a16:creationId xmlns:a16="http://schemas.microsoft.com/office/drawing/2014/main" id="{A5F512EC-9DFA-4BEE-BE40-9D196AB7A852}"/>
                    </a:ext>
                  </a:extLst>
                </p:cNvPr>
                <p:cNvPicPr/>
                <p:nvPr/>
              </p:nvPicPr>
              <p:blipFill>
                <a:blip r:embed="rId227"/>
                <a:stretch>
                  <a:fillRect/>
                </a:stretch>
              </p:blipFill>
              <p:spPr>
                <a:xfrm>
                  <a:off x="4870080" y="3713280"/>
                  <a:ext cx="29988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0" name="Entrada de lápiz 129">
                  <a:extLst>
                    <a:ext uri="{FF2B5EF4-FFF2-40B4-BE49-F238E27FC236}">
                      <a16:creationId xmlns:a16="http://schemas.microsoft.com/office/drawing/2014/main" id="{88138F04-DC0B-43DB-B020-834EDA1E88B8}"/>
                    </a:ext>
                  </a:extLst>
                </p14:cNvPr>
                <p14:cNvContentPartPr/>
                <p14:nvPr/>
              </p14:nvContentPartPr>
              <p14:xfrm>
                <a:off x="5243040" y="3739200"/>
                <a:ext cx="236880" cy="222840"/>
              </p14:xfrm>
            </p:contentPart>
          </mc:Choice>
          <mc:Fallback>
            <p:pic>
              <p:nvPicPr>
                <p:cNvPr id="130" name="Entrada de lápiz 129">
                  <a:extLst>
                    <a:ext uri="{FF2B5EF4-FFF2-40B4-BE49-F238E27FC236}">
                      <a16:creationId xmlns:a16="http://schemas.microsoft.com/office/drawing/2014/main" id="{88138F04-DC0B-43DB-B020-834EDA1E88B8}"/>
                    </a:ext>
                  </a:extLst>
                </p:cNvPr>
                <p:cNvPicPr/>
                <p:nvPr/>
              </p:nvPicPr>
              <p:blipFill>
                <a:blip r:embed="rId229"/>
                <a:stretch>
                  <a:fillRect/>
                </a:stretch>
              </p:blipFill>
              <p:spPr>
                <a:xfrm>
                  <a:off x="5234400" y="3730560"/>
                  <a:ext cx="25452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1" name="Entrada de lápiz 130">
                  <a:extLst>
                    <a:ext uri="{FF2B5EF4-FFF2-40B4-BE49-F238E27FC236}">
                      <a16:creationId xmlns:a16="http://schemas.microsoft.com/office/drawing/2014/main" id="{43ADE905-93AB-4EC0-B9D1-6CDBB88309CA}"/>
                    </a:ext>
                  </a:extLst>
                </p14:cNvPr>
                <p14:cNvContentPartPr/>
                <p14:nvPr/>
              </p14:nvContentPartPr>
              <p14:xfrm>
                <a:off x="5585400" y="3508440"/>
                <a:ext cx="80280" cy="650160"/>
              </p14:xfrm>
            </p:contentPart>
          </mc:Choice>
          <mc:Fallback>
            <p:pic>
              <p:nvPicPr>
                <p:cNvPr id="131" name="Entrada de lápiz 130">
                  <a:extLst>
                    <a:ext uri="{FF2B5EF4-FFF2-40B4-BE49-F238E27FC236}">
                      <a16:creationId xmlns:a16="http://schemas.microsoft.com/office/drawing/2014/main" id="{43ADE905-93AB-4EC0-B9D1-6CDBB88309CA}"/>
                    </a:ext>
                  </a:extLst>
                </p:cNvPr>
                <p:cNvPicPr/>
                <p:nvPr/>
              </p:nvPicPr>
              <p:blipFill>
                <a:blip r:embed="rId231"/>
                <a:stretch>
                  <a:fillRect/>
                </a:stretch>
              </p:blipFill>
              <p:spPr>
                <a:xfrm>
                  <a:off x="5576760" y="3499800"/>
                  <a:ext cx="97920" cy="6678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2" name="Entrada de lápiz 131">
                  <a:extLst>
                    <a:ext uri="{FF2B5EF4-FFF2-40B4-BE49-F238E27FC236}">
                      <a16:creationId xmlns:a16="http://schemas.microsoft.com/office/drawing/2014/main" id="{F01B74C7-9B02-4147-9928-AC18D9C71EAD}"/>
                    </a:ext>
                  </a:extLst>
                </p14:cNvPr>
                <p14:cNvContentPartPr/>
                <p14:nvPr/>
              </p14:nvContentPartPr>
              <p14:xfrm>
                <a:off x="5819400" y="3664680"/>
                <a:ext cx="303480" cy="277560"/>
              </p14:xfrm>
            </p:contentPart>
          </mc:Choice>
          <mc:Fallback>
            <p:pic>
              <p:nvPicPr>
                <p:cNvPr id="132" name="Entrada de lápiz 131">
                  <a:extLst>
                    <a:ext uri="{FF2B5EF4-FFF2-40B4-BE49-F238E27FC236}">
                      <a16:creationId xmlns:a16="http://schemas.microsoft.com/office/drawing/2014/main" id="{F01B74C7-9B02-4147-9928-AC18D9C71EAD}"/>
                    </a:ext>
                  </a:extLst>
                </p:cNvPr>
                <p:cNvPicPr/>
                <p:nvPr/>
              </p:nvPicPr>
              <p:blipFill>
                <a:blip r:embed="rId233"/>
                <a:stretch>
                  <a:fillRect/>
                </a:stretch>
              </p:blipFill>
              <p:spPr>
                <a:xfrm>
                  <a:off x="5810760" y="3655680"/>
                  <a:ext cx="32112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3" name="Entrada de lápiz 132">
                  <a:extLst>
                    <a:ext uri="{FF2B5EF4-FFF2-40B4-BE49-F238E27FC236}">
                      <a16:creationId xmlns:a16="http://schemas.microsoft.com/office/drawing/2014/main" id="{2F661ABA-4676-4207-AC8D-0BF75142BA1B}"/>
                    </a:ext>
                  </a:extLst>
                </p14:cNvPr>
                <p14:cNvContentPartPr/>
                <p14:nvPr/>
              </p14:nvContentPartPr>
              <p14:xfrm>
                <a:off x="6300720" y="3655320"/>
                <a:ext cx="243000" cy="249480"/>
              </p14:xfrm>
            </p:contentPart>
          </mc:Choice>
          <mc:Fallback>
            <p:pic>
              <p:nvPicPr>
                <p:cNvPr id="133" name="Entrada de lápiz 132">
                  <a:extLst>
                    <a:ext uri="{FF2B5EF4-FFF2-40B4-BE49-F238E27FC236}">
                      <a16:creationId xmlns:a16="http://schemas.microsoft.com/office/drawing/2014/main" id="{2F661ABA-4676-4207-AC8D-0BF75142BA1B}"/>
                    </a:ext>
                  </a:extLst>
                </p:cNvPr>
                <p:cNvPicPr/>
                <p:nvPr/>
              </p:nvPicPr>
              <p:blipFill>
                <a:blip r:embed="rId235"/>
                <a:stretch>
                  <a:fillRect/>
                </a:stretch>
              </p:blipFill>
              <p:spPr>
                <a:xfrm>
                  <a:off x="6292080" y="3646320"/>
                  <a:ext cx="26064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4" name="Entrada de lápiz 133">
                  <a:extLst>
                    <a:ext uri="{FF2B5EF4-FFF2-40B4-BE49-F238E27FC236}">
                      <a16:creationId xmlns:a16="http://schemas.microsoft.com/office/drawing/2014/main" id="{4ED03794-6EF9-4AF1-9A0C-59F585A3E619}"/>
                    </a:ext>
                  </a:extLst>
                </p14:cNvPr>
                <p14:cNvContentPartPr/>
                <p14:nvPr/>
              </p14:nvContentPartPr>
              <p14:xfrm>
                <a:off x="3069360" y="4283520"/>
                <a:ext cx="3761640" cy="72360"/>
              </p14:xfrm>
            </p:contentPart>
          </mc:Choice>
          <mc:Fallback>
            <p:pic>
              <p:nvPicPr>
                <p:cNvPr id="134" name="Entrada de lápiz 133">
                  <a:extLst>
                    <a:ext uri="{FF2B5EF4-FFF2-40B4-BE49-F238E27FC236}">
                      <a16:creationId xmlns:a16="http://schemas.microsoft.com/office/drawing/2014/main" id="{4ED03794-6EF9-4AF1-9A0C-59F585A3E619}"/>
                    </a:ext>
                  </a:extLst>
                </p:cNvPr>
                <p:cNvPicPr/>
                <p:nvPr/>
              </p:nvPicPr>
              <p:blipFill>
                <a:blip r:embed="rId237"/>
                <a:stretch>
                  <a:fillRect/>
                </a:stretch>
              </p:blipFill>
              <p:spPr>
                <a:xfrm>
                  <a:off x="3060360" y="4274520"/>
                  <a:ext cx="37792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36" name="Entrada de lápiz 135">
                  <a:extLst>
                    <a:ext uri="{FF2B5EF4-FFF2-40B4-BE49-F238E27FC236}">
                      <a16:creationId xmlns:a16="http://schemas.microsoft.com/office/drawing/2014/main" id="{3DEE2A87-093C-4847-895E-34B8C0D2DB4A}"/>
                    </a:ext>
                  </a:extLst>
                </p14:cNvPr>
                <p14:cNvContentPartPr/>
                <p14:nvPr/>
              </p14:nvContentPartPr>
              <p14:xfrm>
                <a:off x="7337985" y="2763825"/>
                <a:ext cx="228240" cy="1230480"/>
              </p14:xfrm>
            </p:contentPart>
          </mc:Choice>
          <mc:Fallback>
            <p:pic>
              <p:nvPicPr>
                <p:cNvPr id="136" name="Entrada de lápiz 135">
                  <a:extLst>
                    <a:ext uri="{FF2B5EF4-FFF2-40B4-BE49-F238E27FC236}">
                      <a16:creationId xmlns:a16="http://schemas.microsoft.com/office/drawing/2014/main" id="{3DEE2A87-093C-4847-895E-34B8C0D2DB4A}"/>
                    </a:ext>
                  </a:extLst>
                </p:cNvPr>
                <p:cNvPicPr/>
                <p:nvPr/>
              </p:nvPicPr>
              <p:blipFill>
                <a:blip r:embed="rId239"/>
                <a:stretch>
                  <a:fillRect/>
                </a:stretch>
              </p:blipFill>
              <p:spPr>
                <a:xfrm>
                  <a:off x="7328985" y="2755185"/>
                  <a:ext cx="245880" cy="12481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37" name="Entrada de lápiz 136">
                  <a:extLst>
                    <a:ext uri="{FF2B5EF4-FFF2-40B4-BE49-F238E27FC236}">
                      <a16:creationId xmlns:a16="http://schemas.microsoft.com/office/drawing/2014/main" id="{F0B421A4-FD8F-4A47-B42F-B6CD7EA0EA0B}"/>
                    </a:ext>
                  </a:extLst>
                </p14:cNvPr>
                <p14:cNvContentPartPr/>
                <p14:nvPr/>
              </p14:nvContentPartPr>
              <p14:xfrm>
                <a:off x="7506465" y="2744745"/>
                <a:ext cx="3525480" cy="157680"/>
              </p14:xfrm>
            </p:contentPart>
          </mc:Choice>
          <mc:Fallback>
            <p:pic>
              <p:nvPicPr>
                <p:cNvPr id="137" name="Entrada de lápiz 136">
                  <a:extLst>
                    <a:ext uri="{FF2B5EF4-FFF2-40B4-BE49-F238E27FC236}">
                      <a16:creationId xmlns:a16="http://schemas.microsoft.com/office/drawing/2014/main" id="{F0B421A4-FD8F-4A47-B42F-B6CD7EA0EA0B}"/>
                    </a:ext>
                  </a:extLst>
                </p:cNvPr>
                <p:cNvPicPr/>
                <p:nvPr/>
              </p:nvPicPr>
              <p:blipFill>
                <a:blip r:embed="rId241"/>
                <a:stretch>
                  <a:fillRect/>
                </a:stretch>
              </p:blipFill>
              <p:spPr>
                <a:xfrm>
                  <a:off x="7497465" y="2736105"/>
                  <a:ext cx="35431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38" name="Entrada de lápiz 137">
                  <a:extLst>
                    <a:ext uri="{FF2B5EF4-FFF2-40B4-BE49-F238E27FC236}">
                      <a16:creationId xmlns:a16="http://schemas.microsoft.com/office/drawing/2014/main" id="{EAFC0AAB-1379-4AF6-B9F9-EF4A60015001}"/>
                    </a:ext>
                  </a:extLst>
                </p14:cNvPr>
                <p14:cNvContentPartPr/>
                <p14:nvPr/>
              </p14:nvContentPartPr>
              <p14:xfrm>
                <a:off x="7094265" y="2718465"/>
                <a:ext cx="457920" cy="1523880"/>
              </p14:xfrm>
            </p:contentPart>
          </mc:Choice>
          <mc:Fallback>
            <p:pic>
              <p:nvPicPr>
                <p:cNvPr id="138" name="Entrada de lápiz 137">
                  <a:extLst>
                    <a:ext uri="{FF2B5EF4-FFF2-40B4-BE49-F238E27FC236}">
                      <a16:creationId xmlns:a16="http://schemas.microsoft.com/office/drawing/2014/main" id="{EAFC0AAB-1379-4AF6-B9F9-EF4A60015001}"/>
                    </a:ext>
                  </a:extLst>
                </p:cNvPr>
                <p:cNvPicPr/>
                <p:nvPr/>
              </p:nvPicPr>
              <p:blipFill>
                <a:blip r:embed="rId243"/>
                <a:stretch>
                  <a:fillRect/>
                </a:stretch>
              </p:blipFill>
              <p:spPr>
                <a:xfrm>
                  <a:off x="7085265" y="2709465"/>
                  <a:ext cx="475560" cy="15415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39" name="Entrada de lápiz 138">
                  <a:extLst>
                    <a:ext uri="{FF2B5EF4-FFF2-40B4-BE49-F238E27FC236}">
                      <a16:creationId xmlns:a16="http://schemas.microsoft.com/office/drawing/2014/main" id="{B5ED6E1A-5709-4CBF-85EB-1B5AAE18AF41}"/>
                    </a:ext>
                  </a:extLst>
                </p14:cNvPr>
                <p14:cNvContentPartPr/>
                <p14:nvPr/>
              </p14:nvContentPartPr>
              <p14:xfrm>
                <a:off x="7241865" y="2920065"/>
                <a:ext cx="315000" cy="1203840"/>
              </p14:xfrm>
            </p:contentPart>
          </mc:Choice>
          <mc:Fallback>
            <p:pic>
              <p:nvPicPr>
                <p:cNvPr id="139" name="Entrada de lápiz 138">
                  <a:extLst>
                    <a:ext uri="{FF2B5EF4-FFF2-40B4-BE49-F238E27FC236}">
                      <a16:creationId xmlns:a16="http://schemas.microsoft.com/office/drawing/2014/main" id="{B5ED6E1A-5709-4CBF-85EB-1B5AAE18AF41}"/>
                    </a:ext>
                  </a:extLst>
                </p:cNvPr>
                <p:cNvPicPr/>
                <p:nvPr/>
              </p:nvPicPr>
              <p:blipFill>
                <a:blip r:embed="rId245"/>
                <a:stretch>
                  <a:fillRect/>
                </a:stretch>
              </p:blipFill>
              <p:spPr>
                <a:xfrm>
                  <a:off x="7232865" y="2911065"/>
                  <a:ext cx="332640" cy="12214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0" name="Entrada de lápiz 139">
                  <a:extLst>
                    <a:ext uri="{FF2B5EF4-FFF2-40B4-BE49-F238E27FC236}">
                      <a16:creationId xmlns:a16="http://schemas.microsoft.com/office/drawing/2014/main" id="{AD501999-776A-4AC0-BBBF-65C8A63448F0}"/>
                    </a:ext>
                  </a:extLst>
                </p14:cNvPr>
                <p14:cNvContentPartPr/>
                <p14:nvPr/>
              </p14:nvContentPartPr>
              <p14:xfrm>
                <a:off x="7242225" y="2889105"/>
                <a:ext cx="293760" cy="1196640"/>
              </p14:xfrm>
            </p:contentPart>
          </mc:Choice>
          <mc:Fallback>
            <p:pic>
              <p:nvPicPr>
                <p:cNvPr id="140" name="Entrada de lápiz 139">
                  <a:extLst>
                    <a:ext uri="{FF2B5EF4-FFF2-40B4-BE49-F238E27FC236}">
                      <a16:creationId xmlns:a16="http://schemas.microsoft.com/office/drawing/2014/main" id="{AD501999-776A-4AC0-BBBF-65C8A63448F0}"/>
                    </a:ext>
                  </a:extLst>
                </p:cNvPr>
                <p:cNvPicPr/>
                <p:nvPr/>
              </p:nvPicPr>
              <p:blipFill>
                <a:blip r:embed="rId247"/>
                <a:stretch>
                  <a:fillRect/>
                </a:stretch>
              </p:blipFill>
              <p:spPr>
                <a:xfrm>
                  <a:off x="7233225" y="2880105"/>
                  <a:ext cx="311400" cy="12142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2" name="Entrada de lápiz 141">
                  <a:extLst>
                    <a:ext uri="{FF2B5EF4-FFF2-40B4-BE49-F238E27FC236}">
                      <a16:creationId xmlns:a16="http://schemas.microsoft.com/office/drawing/2014/main" id="{FCF8D21D-20B4-495B-B4E5-80315713721C}"/>
                    </a:ext>
                  </a:extLst>
                </p14:cNvPr>
                <p14:cNvContentPartPr/>
                <p14:nvPr/>
              </p14:nvContentPartPr>
              <p14:xfrm>
                <a:off x="7431945" y="2790825"/>
                <a:ext cx="74520" cy="192240"/>
              </p14:xfrm>
            </p:contentPart>
          </mc:Choice>
          <mc:Fallback>
            <p:pic>
              <p:nvPicPr>
                <p:cNvPr id="142" name="Entrada de lápiz 141">
                  <a:extLst>
                    <a:ext uri="{FF2B5EF4-FFF2-40B4-BE49-F238E27FC236}">
                      <a16:creationId xmlns:a16="http://schemas.microsoft.com/office/drawing/2014/main" id="{FCF8D21D-20B4-495B-B4E5-80315713721C}"/>
                    </a:ext>
                  </a:extLst>
                </p:cNvPr>
                <p:cNvPicPr/>
                <p:nvPr/>
              </p:nvPicPr>
              <p:blipFill>
                <a:blip r:embed="rId249"/>
                <a:stretch>
                  <a:fillRect/>
                </a:stretch>
              </p:blipFill>
              <p:spPr>
                <a:xfrm>
                  <a:off x="7422945" y="2781825"/>
                  <a:ext cx="921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4" name="Entrada de lápiz 143">
                  <a:extLst>
                    <a:ext uri="{FF2B5EF4-FFF2-40B4-BE49-F238E27FC236}">
                      <a16:creationId xmlns:a16="http://schemas.microsoft.com/office/drawing/2014/main" id="{1B095BF5-76BC-47F7-B308-ABAB23AB4414}"/>
                    </a:ext>
                  </a:extLst>
                </p14:cNvPr>
                <p14:cNvContentPartPr/>
                <p14:nvPr/>
              </p14:nvContentPartPr>
              <p14:xfrm>
                <a:off x="7409265" y="2691465"/>
                <a:ext cx="97560" cy="281520"/>
              </p14:xfrm>
            </p:contentPart>
          </mc:Choice>
          <mc:Fallback>
            <p:pic>
              <p:nvPicPr>
                <p:cNvPr id="144" name="Entrada de lápiz 143">
                  <a:extLst>
                    <a:ext uri="{FF2B5EF4-FFF2-40B4-BE49-F238E27FC236}">
                      <a16:creationId xmlns:a16="http://schemas.microsoft.com/office/drawing/2014/main" id="{1B095BF5-76BC-47F7-B308-ABAB23AB4414}"/>
                    </a:ext>
                  </a:extLst>
                </p:cNvPr>
                <p:cNvPicPr/>
                <p:nvPr/>
              </p:nvPicPr>
              <p:blipFill>
                <a:blip r:embed="rId251"/>
                <a:stretch>
                  <a:fillRect/>
                </a:stretch>
              </p:blipFill>
              <p:spPr>
                <a:xfrm>
                  <a:off x="7400265" y="2682825"/>
                  <a:ext cx="11520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5" name="Entrada de lápiz 144">
                  <a:extLst>
                    <a:ext uri="{FF2B5EF4-FFF2-40B4-BE49-F238E27FC236}">
                      <a16:creationId xmlns:a16="http://schemas.microsoft.com/office/drawing/2014/main" id="{5335D2E3-76FD-446A-B3B8-62A56ED093AD}"/>
                    </a:ext>
                  </a:extLst>
                </p14:cNvPr>
                <p14:cNvContentPartPr/>
                <p14:nvPr/>
              </p14:nvContentPartPr>
              <p14:xfrm>
                <a:off x="7398825" y="2797665"/>
                <a:ext cx="90000" cy="334080"/>
              </p14:xfrm>
            </p:contentPart>
          </mc:Choice>
          <mc:Fallback>
            <p:pic>
              <p:nvPicPr>
                <p:cNvPr id="145" name="Entrada de lápiz 144">
                  <a:extLst>
                    <a:ext uri="{FF2B5EF4-FFF2-40B4-BE49-F238E27FC236}">
                      <a16:creationId xmlns:a16="http://schemas.microsoft.com/office/drawing/2014/main" id="{5335D2E3-76FD-446A-B3B8-62A56ED093AD}"/>
                    </a:ext>
                  </a:extLst>
                </p:cNvPr>
                <p:cNvPicPr/>
                <p:nvPr/>
              </p:nvPicPr>
              <p:blipFill>
                <a:blip r:embed="rId253"/>
                <a:stretch>
                  <a:fillRect/>
                </a:stretch>
              </p:blipFill>
              <p:spPr>
                <a:xfrm>
                  <a:off x="7389825" y="2788665"/>
                  <a:ext cx="10764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47" name="Entrada de lápiz 146">
                  <a:extLst>
                    <a:ext uri="{FF2B5EF4-FFF2-40B4-BE49-F238E27FC236}">
                      <a16:creationId xmlns:a16="http://schemas.microsoft.com/office/drawing/2014/main" id="{C9F3C173-181D-43DD-A8BC-8C932C55F506}"/>
                    </a:ext>
                  </a:extLst>
                </p14:cNvPr>
                <p14:cNvContentPartPr/>
                <p14:nvPr/>
              </p14:nvContentPartPr>
              <p14:xfrm>
                <a:off x="7328625" y="3302385"/>
                <a:ext cx="164160" cy="582480"/>
              </p14:xfrm>
            </p:contentPart>
          </mc:Choice>
          <mc:Fallback>
            <p:pic>
              <p:nvPicPr>
                <p:cNvPr id="147" name="Entrada de lápiz 146">
                  <a:extLst>
                    <a:ext uri="{FF2B5EF4-FFF2-40B4-BE49-F238E27FC236}">
                      <a16:creationId xmlns:a16="http://schemas.microsoft.com/office/drawing/2014/main" id="{C9F3C173-181D-43DD-A8BC-8C932C55F506}"/>
                    </a:ext>
                  </a:extLst>
                </p:cNvPr>
                <p:cNvPicPr/>
                <p:nvPr/>
              </p:nvPicPr>
              <p:blipFill>
                <a:blip r:embed="rId255"/>
                <a:stretch>
                  <a:fillRect/>
                </a:stretch>
              </p:blipFill>
              <p:spPr>
                <a:xfrm>
                  <a:off x="7319985" y="3293745"/>
                  <a:ext cx="181800" cy="6001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48" name="Entrada de lápiz 147">
                  <a:extLst>
                    <a:ext uri="{FF2B5EF4-FFF2-40B4-BE49-F238E27FC236}">
                      <a16:creationId xmlns:a16="http://schemas.microsoft.com/office/drawing/2014/main" id="{F1030B11-1F46-4109-8549-FF5B58590CB2}"/>
                    </a:ext>
                  </a:extLst>
                </p14:cNvPr>
                <p14:cNvContentPartPr/>
                <p14:nvPr/>
              </p14:nvContentPartPr>
              <p14:xfrm>
                <a:off x="7158345" y="3711345"/>
                <a:ext cx="164160" cy="429840"/>
              </p14:xfrm>
            </p:contentPart>
          </mc:Choice>
          <mc:Fallback>
            <p:pic>
              <p:nvPicPr>
                <p:cNvPr id="148" name="Entrada de lápiz 147">
                  <a:extLst>
                    <a:ext uri="{FF2B5EF4-FFF2-40B4-BE49-F238E27FC236}">
                      <a16:creationId xmlns:a16="http://schemas.microsoft.com/office/drawing/2014/main" id="{F1030B11-1F46-4109-8549-FF5B58590CB2}"/>
                    </a:ext>
                  </a:extLst>
                </p:cNvPr>
                <p:cNvPicPr/>
                <p:nvPr/>
              </p:nvPicPr>
              <p:blipFill>
                <a:blip r:embed="rId257"/>
                <a:stretch>
                  <a:fillRect/>
                </a:stretch>
              </p:blipFill>
              <p:spPr>
                <a:xfrm>
                  <a:off x="7149345" y="3702705"/>
                  <a:ext cx="181800" cy="4474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49" name="Entrada de lápiz 148">
                  <a:extLst>
                    <a:ext uri="{FF2B5EF4-FFF2-40B4-BE49-F238E27FC236}">
                      <a16:creationId xmlns:a16="http://schemas.microsoft.com/office/drawing/2014/main" id="{B65F9D20-A118-4CA3-8E37-670CA056488A}"/>
                    </a:ext>
                  </a:extLst>
                </p14:cNvPr>
                <p14:cNvContentPartPr/>
                <p14:nvPr/>
              </p14:nvContentPartPr>
              <p14:xfrm>
                <a:off x="7331145" y="3642585"/>
                <a:ext cx="110880" cy="452520"/>
              </p14:xfrm>
            </p:contentPart>
          </mc:Choice>
          <mc:Fallback>
            <p:pic>
              <p:nvPicPr>
                <p:cNvPr id="149" name="Entrada de lápiz 148">
                  <a:extLst>
                    <a:ext uri="{FF2B5EF4-FFF2-40B4-BE49-F238E27FC236}">
                      <a16:creationId xmlns:a16="http://schemas.microsoft.com/office/drawing/2014/main" id="{B65F9D20-A118-4CA3-8E37-670CA056488A}"/>
                    </a:ext>
                  </a:extLst>
                </p:cNvPr>
                <p:cNvPicPr/>
                <p:nvPr/>
              </p:nvPicPr>
              <p:blipFill>
                <a:blip r:embed="rId259"/>
                <a:stretch>
                  <a:fillRect/>
                </a:stretch>
              </p:blipFill>
              <p:spPr>
                <a:xfrm>
                  <a:off x="7322145" y="3633945"/>
                  <a:ext cx="128520" cy="4701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0" name="Entrada de lápiz 159">
                  <a:extLst>
                    <a:ext uri="{FF2B5EF4-FFF2-40B4-BE49-F238E27FC236}">
                      <a16:creationId xmlns:a16="http://schemas.microsoft.com/office/drawing/2014/main" id="{C14B9114-864E-4A66-A06A-F919425D00C4}"/>
                    </a:ext>
                  </a:extLst>
                </p14:cNvPr>
                <p14:cNvContentPartPr/>
                <p14:nvPr/>
              </p14:nvContentPartPr>
              <p14:xfrm>
                <a:off x="8020185" y="3178905"/>
                <a:ext cx="245880" cy="458280"/>
              </p14:xfrm>
            </p:contentPart>
          </mc:Choice>
          <mc:Fallback>
            <p:pic>
              <p:nvPicPr>
                <p:cNvPr id="160" name="Entrada de lápiz 159">
                  <a:extLst>
                    <a:ext uri="{FF2B5EF4-FFF2-40B4-BE49-F238E27FC236}">
                      <a16:creationId xmlns:a16="http://schemas.microsoft.com/office/drawing/2014/main" id="{C14B9114-864E-4A66-A06A-F919425D00C4}"/>
                    </a:ext>
                  </a:extLst>
                </p:cNvPr>
                <p:cNvPicPr/>
                <p:nvPr/>
              </p:nvPicPr>
              <p:blipFill>
                <a:blip r:embed="rId261"/>
                <a:stretch>
                  <a:fillRect/>
                </a:stretch>
              </p:blipFill>
              <p:spPr>
                <a:xfrm>
                  <a:off x="8011545" y="3169905"/>
                  <a:ext cx="263520" cy="4759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1" name="Entrada de lápiz 160">
                  <a:extLst>
                    <a:ext uri="{FF2B5EF4-FFF2-40B4-BE49-F238E27FC236}">
                      <a16:creationId xmlns:a16="http://schemas.microsoft.com/office/drawing/2014/main" id="{7747FC74-9751-4683-8FA4-B58F7ECBBFAC}"/>
                    </a:ext>
                  </a:extLst>
                </p14:cNvPr>
                <p14:cNvContentPartPr/>
                <p14:nvPr/>
              </p14:nvContentPartPr>
              <p14:xfrm>
                <a:off x="8410425" y="3303825"/>
                <a:ext cx="14760" cy="25200"/>
              </p14:xfrm>
            </p:contentPart>
          </mc:Choice>
          <mc:Fallback>
            <p:pic>
              <p:nvPicPr>
                <p:cNvPr id="161" name="Entrada de lápiz 160">
                  <a:extLst>
                    <a:ext uri="{FF2B5EF4-FFF2-40B4-BE49-F238E27FC236}">
                      <a16:creationId xmlns:a16="http://schemas.microsoft.com/office/drawing/2014/main" id="{7747FC74-9751-4683-8FA4-B58F7ECBBFAC}"/>
                    </a:ext>
                  </a:extLst>
                </p:cNvPr>
                <p:cNvPicPr/>
                <p:nvPr/>
              </p:nvPicPr>
              <p:blipFill>
                <a:blip r:embed="rId263"/>
                <a:stretch>
                  <a:fillRect/>
                </a:stretch>
              </p:blipFill>
              <p:spPr>
                <a:xfrm>
                  <a:off x="8401785" y="3294825"/>
                  <a:ext cx="324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2" name="Entrada de lápiz 161">
                  <a:extLst>
                    <a:ext uri="{FF2B5EF4-FFF2-40B4-BE49-F238E27FC236}">
                      <a16:creationId xmlns:a16="http://schemas.microsoft.com/office/drawing/2014/main" id="{F67B72D3-43DD-4294-8EAD-9A4EC1BDBBFC}"/>
                    </a:ext>
                  </a:extLst>
                </p14:cNvPr>
                <p14:cNvContentPartPr/>
                <p14:nvPr/>
              </p14:nvContentPartPr>
              <p14:xfrm>
                <a:off x="8363625" y="3502905"/>
                <a:ext cx="18000" cy="23760"/>
              </p14:xfrm>
            </p:contentPart>
          </mc:Choice>
          <mc:Fallback>
            <p:pic>
              <p:nvPicPr>
                <p:cNvPr id="162" name="Entrada de lápiz 161">
                  <a:extLst>
                    <a:ext uri="{FF2B5EF4-FFF2-40B4-BE49-F238E27FC236}">
                      <a16:creationId xmlns:a16="http://schemas.microsoft.com/office/drawing/2014/main" id="{F67B72D3-43DD-4294-8EAD-9A4EC1BDBBFC}"/>
                    </a:ext>
                  </a:extLst>
                </p:cNvPr>
                <p:cNvPicPr/>
                <p:nvPr/>
              </p:nvPicPr>
              <p:blipFill>
                <a:blip r:embed="rId265"/>
                <a:stretch>
                  <a:fillRect/>
                </a:stretch>
              </p:blipFill>
              <p:spPr>
                <a:xfrm>
                  <a:off x="8354625" y="3493905"/>
                  <a:ext cx="356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3" name="Entrada de lápiz 162">
                  <a:extLst>
                    <a:ext uri="{FF2B5EF4-FFF2-40B4-BE49-F238E27FC236}">
                      <a16:creationId xmlns:a16="http://schemas.microsoft.com/office/drawing/2014/main" id="{BBA7C90B-46C2-4DB9-9278-7A9C491DE806}"/>
                    </a:ext>
                  </a:extLst>
                </p14:cNvPr>
                <p14:cNvContentPartPr/>
                <p14:nvPr/>
              </p14:nvContentPartPr>
              <p14:xfrm>
                <a:off x="8582145" y="3235425"/>
                <a:ext cx="181440" cy="366480"/>
              </p14:xfrm>
            </p:contentPart>
          </mc:Choice>
          <mc:Fallback>
            <p:pic>
              <p:nvPicPr>
                <p:cNvPr id="163" name="Entrada de lápiz 162">
                  <a:extLst>
                    <a:ext uri="{FF2B5EF4-FFF2-40B4-BE49-F238E27FC236}">
                      <a16:creationId xmlns:a16="http://schemas.microsoft.com/office/drawing/2014/main" id="{BBA7C90B-46C2-4DB9-9278-7A9C491DE806}"/>
                    </a:ext>
                  </a:extLst>
                </p:cNvPr>
                <p:cNvPicPr/>
                <p:nvPr/>
              </p:nvPicPr>
              <p:blipFill>
                <a:blip r:embed="rId267"/>
                <a:stretch>
                  <a:fillRect/>
                </a:stretch>
              </p:blipFill>
              <p:spPr>
                <a:xfrm>
                  <a:off x="8573145" y="3226425"/>
                  <a:ext cx="199080" cy="3841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4" name="Entrada de lápiz 163">
                  <a:extLst>
                    <a:ext uri="{FF2B5EF4-FFF2-40B4-BE49-F238E27FC236}">
                      <a16:creationId xmlns:a16="http://schemas.microsoft.com/office/drawing/2014/main" id="{B9973920-D23F-41B7-A1B5-1809013C7525}"/>
                    </a:ext>
                  </a:extLst>
                </p14:cNvPr>
                <p14:cNvContentPartPr/>
                <p14:nvPr/>
              </p14:nvContentPartPr>
              <p14:xfrm>
                <a:off x="8906505" y="3174585"/>
                <a:ext cx="250560" cy="431640"/>
              </p14:xfrm>
            </p:contentPart>
          </mc:Choice>
          <mc:Fallback>
            <p:pic>
              <p:nvPicPr>
                <p:cNvPr id="164" name="Entrada de lápiz 163">
                  <a:extLst>
                    <a:ext uri="{FF2B5EF4-FFF2-40B4-BE49-F238E27FC236}">
                      <a16:creationId xmlns:a16="http://schemas.microsoft.com/office/drawing/2014/main" id="{B9973920-D23F-41B7-A1B5-1809013C7525}"/>
                    </a:ext>
                  </a:extLst>
                </p:cNvPr>
                <p:cNvPicPr/>
                <p:nvPr/>
              </p:nvPicPr>
              <p:blipFill>
                <a:blip r:embed="rId269"/>
                <a:stretch>
                  <a:fillRect/>
                </a:stretch>
              </p:blipFill>
              <p:spPr>
                <a:xfrm>
                  <a:off x="8897865" y="3165585"/>
                  <a:ext cx="268200" cy="4492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6" name="Entrada de lápiz 165">
                  <a:extLst>
                    <a:ext uri="{FF2B5EF4-FFF2-40B4-BE49-F238E27FC236}">
                      <a16:creationId xmlns:a16="http://schemas.microsoft.com/office/drawing/2014/main" id="{A21E00ED-0D2F-4B8C-9385-E67FE97A9008}"/>
                    </a:ext>
                  </a:extLst>
                </p14:cNvPr>
                <p14:cNvContentPartPr/>
                <p14:nvPr/>
              </p14:nvContentPartPr>
              <p14:xfrm>
                <a:off x="7708425" y="3844905"/>
                <a:ext cx="1672200" cy="120960"/>
              </p14:xfrm>
            </p:contentPart>
          </mc:Choice>
          <mc:Fallback>
            <p:pic>
              <p:nvPicPr>
                <p:cNvPr id="166" name="Entrada de lápiz 165">
                  <a:extLst>
                    <a:ext uri="{FF2B5EF4-FFF2-40B4-BE49-F238E27FC236}">
                      <a16:creationId xmlns:a16="http://schemas.microsoft.com/office/drawing/2014/main" id="{A21E00ED-0D2F-4B8C-9385-E67FE97A9008}"/>
                    </a:ext>
                  </a:extLst>
                </p:cNvPr>
                <p:cNvPicPr/>
                <p:nvPr/>
              </p:nvPicPr>
              <p:blipFill>
                <a:blip r:embed="rId271"/>
                <a:stretch>
                  <a:fillRect/>
                </a:stretch>
              </p:blipFill>
              <p:spPr>
                <a:xfrm>
                  <a:off x="7699785" y="3835905"/>
                  <a:ext cx="16898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7" name="Entrada de lápiz 166">
                  <a:extLst>
                    <a:ext uri="{FF2B5EF4-FFF2-40B4-BE49-F238E27FC236}">
                      <a16:creationId xmlns:a16="http://schemas.microsoft.com/office/drawing/2014/main" id="{5560C578-FFEA-4FA4-8B5A-FA6539C7AD31}"/>
                    </a:ext>
                  </a:extLst>
                </p14:cNvPr>
                <p14:cNvContentPartPr/>
                <p14:nvPr/>
              </p14:nvContentPartPr>
              <p14:xfrm>
                <a:off x="7599345" y="4228305"/>
                <a:ext cx="296640" cy="602280"/>
              </p14:xfrm>
            </p:contentPart>
          </mc:Choice>
          <mc:Fallback>
            <p:pic>
              <p:nvPicPr>
                <p:cNvPr id="167" name="Entrada de lápiz 166">
                  <a:extLst>
                    <a:ext uri="{FF2B5EF4-FFF2-40B4-BE49-F238E27FC236}">
                      <a16:creationId xmlns:a16="http://schemas.microsoft.com/office/drawing/2014/main" id="{5560C578-FFEA-4FA4-8B5A-FA6539C7AD31}"/>
                    </a:ext>
                  </a:extLst>
                </p:cNvPr>
                <p:cNvPicPr/>
                <p:nvPr/>
              </p:nvPicPr>
              <p:blipFill>
                <a:blip r:embed="rId273"/>
                <a:stretch>
                  <a:fillRect/>
                </a:stretch>
              </p:blipFill>
              <p:spPr>
                <a:xfrm>
                  <a:off x="7590345" y="4219665"/>
                  <a:ext cx="314280" cy="6199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9" name="Entrada de lápiz 168">
                  <a:extLst>
                    <a:ext uri="{FF2B5EF4-FFF2-40B4-BE49-F238E27FC236}">
                      <a16:creationId xmlns:a16="http://schemas.microsoft.com/office/drawing/2014/main" id="{D91C1E5D-5114-445B-BDCB-054212555445}"/>
                    </a:ext>
                  </a:extLst>
                </p14:cNvPr>
                <p14:cNvContentPartPr/>
                <p14:nvPr/>
              </p14:nvContentPartPr>
              <p14:xfrm>
                <a:off x="7877625" y="4577145"/>
                <a:ext cx="138600" cy="297360"/>
              </p14:xfrm>
            </p:contentPart>
          </mc:Choice>
          <mc:Fallback>
            <p:pic>
              <p:nvPicPr>
                <p:cNvPr id="169" name="Entrada de lápiz 168">
                  <a:extLst>
                    <a:ext uri="{FF2B5EF4-FFF2-40B4-BE49-F238E27FC236}">
                      <a16:creationId xmlns:a16="http://schemas.microsoft.com/office/drawing/2014/main" id="{D91C1E5D-5114-445B-BDCB-054212555445}"/>
                    </a:ext>
                  </a:extLst>
                </p:cNvPr>
                <p:cNvPicPr/>
                <p:nvPr/>
              </p:nvPicPr>
              <p:blipFill>
                <a:blip r:embed="rId275"/>
                <a:stretch>
                  <a:fillRect/>
                </a:stretch>
              </p:blipFill>
              <p:spPr>
                <a:xfrm>
                  <a:off x="7868985" y="4568145"/>
                  <a:ext cx="15624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0" name="Entrada de lápiz 169">
                  <a:extLst>
                    <a:ext uri="{FF2B5EF4-FFF2-40B4-BE49-F238E27FC236}">
                      <a16:creationId xmlns:a16="http://schemas.microsoft.com/office/drawing/2014/main" id="{8FE5300D-0396-48FE-A54E-A5A697C31AED}"/>
                    </a:ext>
                  </a:extLst>
                </p14:cNvPr>
                <p14:cNvContentPartPr/>
                <p14:nvPr/>
              </p14:nvContentPartPr>
              <p14:xfrm>
                <a:off x="8055465" y="4561665"/>
                <a:ext cx="145440" cy="178200"/>
              </p14:xfrm>
            </p:contentPart>
          </mc:Choice>
          <mc:Fallback>
            <p:pic>
              <p:nvPicPr>
                <p:cNvPr id="170" name="Entrada de lápiz 169">
                  <a:extLst>
                    <a:ext uri="{FF2B5EF4-FFF2-40B4-BE49-F238E27FC236}">
                      <a16:creationId xmlns:a16="http://schemas.microsoft.com/office/drawing/2014/main" id="{8FE5300D-0396-48FE-A54E-A5A697C31AED}"/>
                    </a:ext>
                  </a:extLst>
                </p:cNvPr>
                <p:cNvPicPr/>
                <p:nvPr/>
              </p:nvPicPr>
              <p:blipFill>
                <a:blip r:embed="rId277"/>
                <a:stretch>
                  <a:fillRect/>
                </a:stretch>
              </p:blipFill>
              <p:spPr>
                <a:xfrm>
                  <a:off x="8046465" y="4552665"/>
                  <a:ext cx="1630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1" name="Entrada de lápiz 170">
                  <a:extLst>
                    <a:ext uri="{FF2B5EF4-FFF2-40B4-BE49-F238E27FC236}">
                      <a16:creationId xmlns:a16="http://schemas.microsoft.com/office/drawing/2014/main" id="{59F574E5-E3B0-4B71-A0F3-E721B78317CC}"/>
                    </a:ext>
                  </a:extLst>
                </p14:cNvPr>
                <p14:cNvContentPartPr/>
                <p14:nvPr/>
              </p14:nvContentPartPr>
              <p14:xfrm>
                <a:off x="8255625" y="4361865"/>
                <a:ext cx="132120" cy="361080"/>
              </p14:xfrm>
            </p:contentPart>
          </mc:Choice>
          <mc:Fallback>
            <p:pic>
              <p:nvPicPr>
                <p:cNvPr id="171" name="Entrada de lápiz 170">
                  <a:extLst>
                    <a:ext uri="{FF2B5EF4-FFF2-40B4-BE49-F238E27FC236}">
                      <a16:creationId xmlns:a16="http://schemas.microsoft.com/office/drawing/2014/main" id="{59F574E5-E3B0-4B71-A0F3-E721B78317CC}"/>
                    </a:ext>
                  </a:extLst>
                </p:cNvPr>
                <p:cNvPicPr/>
                <p:nvPr/>
              </p:nvPicPr>
              <p:blipFill>
                <a:blip r:embed="rId279"/>
                <a:stretch>
                  <a:fillRect/>
                </a:stretch>
              </p:blipFill>
              <p:spPr>
                <a:xfrm>
                  <a:off x="8246985" y="4353225"/>
                  <a:ext cx="149760" cy="3787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2" name="Entrada de lápiz 171">
                  <a:extLst>
                    <a:ext uri="{FF2B5EF4-FFF2-40B4-BE49-F238E27FC236}">
                      <a16:creationId xmlns:a16="http://schemas.microsoft.com/office/drawing/2014/main" id="{1EA999EC-BDDA-4367-9947-12D5161FD9C8}"/>
                    </a:ext>
                  </a:extLst>
                </p14:cNvPr>
                <p14:cNvContentPartPr/>
                <p14:nvPr/>
              </p14:nvContentPartPr>
              <p14:xfrm>
                <a:off x="8407905" y="4549425"/>
                <a:ext cx="238320" cy="162360"/>
              </p14:xfrm>
            </p:contentPart>
          </mc:Choice>
          <mc:Fallback>
            <p:pic>
              <p:nvPicPr>
                <p:cNvPr id="172" name="Entrada de lápiz 171">
                  <a:extLst>
                    <a:ext uri="{FF2B5EF4-FFF2-40B4-BE49-F238E27FC236}">
                      <a16:creationId xmlns:a16="http://schemas.microsoft.com/office/drawing/2014/main" id="{1EA999EC-BDDA-4367-9947-12D5161FD9C8}"/>
                    </a:ext>
                  </a:extLst>
                </p:cNvPr>
                <p:cNvPicPr/>
                <p:nvPr/>
              </p:nvPicPr>
              <p:blipFill>
                <a:blip r:embed="rId281"/>
                <a:stretch>
                  <a:fillRect/>
                </a:stretch>
              </p:blipFill>
              <p:spPr>
                <a:xfrm>
                  <a:off x="8398905" y="4540425"/>
                  <a:ext cx="2559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4" name="Entrada de lápiz 173">
                  <a:extLst>
                    <a:ext uri="{FF2B5EF4-FFF2-40B4-BE49-F238E27FC236}">
                      <a16:creationId xmlns:a16="http://schemas.microsoft.com/office/drawing/2014/main" id="{D09EF258-6745-4743-BC8C-113215E782A7}"/>
                    </a:ext>
                  </a:extLst>
                </p14:cNvPr>
                <p14:cNvContentPartPr/>
                <p14:nvPr/>
              </p14:nvContentPartPr>
              <p14:xfrm>
                <a:off x="8611665" y="4302825"/>
                <a:ext cx="338400" cy="416520"/>
              </p14:xfrm>
            </p:contentPart>
          </mc:Choice>
          <mc:Fallback>
            <p:pic>
              <p:nvPicPr>
                <p:cNvPr id="174" name="Entrada de lápiz 173">
                  <a:extLst>
                    <a:ext uri="{FF2B5EF4-FFF2-40B4-BE49-F238E27FC236}">
                      <a16:creationId xmlns:a16="http://schemas.microsoft.com/office/drawing/2014/main" id="{D09EF258-6745-4743-BC8C-113215E782A7}"/>
                    </a:ext>
                  </a:extLst>
                </p:cNvPr>
                <p:cNvPicPr/>
                <p:nvPr/>
              </p:nvPicPr>
              <p:blipFill>
                <a:blip r:embed="rId283"/>
                <a:stretch>
                  <a:fillRect/>
                </a:stretch>
              </p:blipFill>
              <p:spPr>
                <a:xfrm>
                  <a:off x="8602665" y="4293825"/>
                  <a:ext cx="356040" cy="4341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5" name="Entrada de lápiz 174">
                  <a:extLst>
                    <a:ext uri="{FF2B5EF4-FFF2-40B4-BE49-F238E27FC236}">
                      <a16:creationId xmlns:a16="http://schemas.microsoft.com/office/drawing/2014/main" id="{92EA2AC1-C4AB-44C8-A940-89F6E795F70E}"/>
                    </a:ext>
                  </a:extLst>
                </p14:cNvPr>
                <p14:cNvContentPartPr/>
                <p14:nvPr/>
              </p14:nvContentPartPr>
              <p14:xfrm>
                <a:off x="9033945" y="4099425"/>
                <a:ext cx="199080" cy="801360"/>
              </p14:xfrm>
            </p:contentPart>
          </mc:Choice>
          <mc:Fallback>
            <p:pic>
              <p:nvPicPr>
                <p:cNvPr id="175" name="Entrada de lápiz 174">
                  <a:extLst>
                    <a:ext uri="{FF2B5EF4-FFF2-40B4-BE49-F238E27FC236}">
                      <a16:creationId xmlns:a16="http://schemas.microsoft.com/office/drawing/2014/main" id="{92EA2AC1-C4AB-44C8-A940-89F6E795F70E}"/>
                    </a:ext>
                  </a:extLst>
                </p:cNvPr>
                <p:cNvPicPr/>
                <p:nvPr/>
              </p:nvPicPr>
              <p:blipFill>
                <a:blip r:embed="rId285"/>
                <a:stretch>
                  <a:fillRect/>
                </a:stretch>
              </p:blipFill>
              <p:spPr>
                <a:xfrm>
                  <a:off x="9025305" y="4090785"/>
                  <a:ext cx="216720" cy="8190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6" name="Entrada de lápiz 175">
                  <a:extLst>
                    <a:ext uri="{FF2B5EF4-FFF2-40B4-BE49-F238E27FC236}">
                      <a16:creationId xmlns:a16="http://schemas.microsoft.com/office/drawing/2014/main" id="{87D6F528-EDD1-4F7D-86A0-09590FB07E15}"/>
                    </a:ext>
                  </a:extLst>
                </p14:cNvPr>
                <p14:cNvContentPartPr/>
                <p14:nvPr/>
              </p14:nvContentPartPr>
              <p14:xfrm>
                <a:off x="9435705" y="4227225"/>
                <a:ext cx="512640" cy="608760"/>
              </p14:xfrm>
            </p:contentPart>
          </mc:Choice>
          <mc:Fallback>
            <p:pic>
              <p:nvPicPr>
                <p:cNvPr id="176" name="Entrada de lápiz 175">
                  <a:extLst>
                    <a:ext uri="{FF2B5EF4-FFF2-40B4-BE49-F238E27FC236}">
                      <a16:creationId xmlns:a16="http://schemas.microsoft.com/office/drawing/2014/main" id="{87D6F528-EDD1-4F7D-86A0-09590FB07E15}"/>
                    </a:ext>
                  </a:extLst>
                </p:cNvPr>
                <p:cNvPicPr/>
                <p:nvPr/>
              </p:nvPicPr>
              <p:blipFill>
                <a:blip r:embed="rId287"/>
                <a:stretch>
                  <a:fillRect/>
                </a:stretch>
              </p:blipFill>
              <p:spPr>
                <a:xfrm>
                  <a:off x="9426705" y="4218585"/>
                  <a:ext cx="530280" cy="6264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7" name="Entrada de lápiz 176">
                  <a:extLst>
                    <a:ext uri="{FF2B5EF4-FFF2-40B4-BE49-F238E27FC236}">
                      <a16:creationId xmlns:a16="http://schemas.microsoft.com/office/drawing/2014/main" id="{57661F03-8DD7-474A-B5CA-35B822F53D29}"/>
                    </a:ext>
                  </a:extLst>
                </p14:cNvPr>
                <p14:cNvContentPartPr/>
                <p14:nvPr/>
              </p14:nvContentPartPr>
              <p14:xfrm>
                <a:off x="10039785" y="4364745"/>
                <a:ext cx="321480" cy="619200"/>
              </p14:xfrm>
            </p:contentPart>
          </mc:Choice>
          <mc:Fallback>
            <p:pic>
              <p:nvPicPr>
                <p:cNvPr id="177" name="Entrada de lápiz 176">
                  <a:extLst>
                    <a:ext uri="{FF2B5EF4-FFF2-40B4-BE49-F238E27FC236}">
                      <a16:creationId xmlns:a16="http://schemas.microsoft.com/office/drawing/2014/main" id="{57661F03-8DD7-474A-B5CA-35B822F53D29}"/>
                    </a:ext>
                  </a:extLst>
                </p:cNvPr>
                <p:cNvPicPr/>
                <p:nvPr/>
              </p:nvPicPr>
              <p:blipFill>
                <a:blip r:embed="rId289"/>
                <a:stretch>
                  <a:fillRect/>
                </a:stretch>
              </p:blipFill>
              <p:spPr>
                <a:xfrm>
                  <a:off x="10031145" y="4356105"/>
                  <a:ext cx="339120" cy="6368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8" name="Entrada de lápiz 177">
                  <a:extLst>
                    <a:ext uri="{FF2B5EF4-FFF2-40B4-BE49-F238E27FC236}">
                      <a16:creationId xmlns:a16="http://schemas.microsoft.com/office/drawing/2014/main" id="{42699E69-D56C-4783-84EA-133E10DFAAAE}"/>
                    </a:ext>
                  </a:extLst>
                </p14:cNvPr>
                <p14:cNvContentPartPr/>
                <p14:nvPr/>
              </p14:nvContentPartPr>
              <p14:xfrm>
                <a:off x="10362705" y="4394985"/>
                <a:ext cx="232200" cy="352440"/>
              </p14:xfrm>
            </p:contentPart>
          </mc:Choice>
          <mc:Fallback>
            <p:pic>
              <p:nvPicPr>
                <p:cNvPr id="178" name="Entrada de lápiz 177">
                  <a:extLst>
                    <a:ext uri="{FF2B5EF4-FFF2-40B4-BE49-F238E27FC236}">
                      <a16:creationId xmlns:a16="http://schemas.microsoft.com/office/drawing/2014/main" id="{42699E69-D56C-4783-84EA-133E10DFAAAE}"/>
                    </a:ext>
                  </a:extLst>
                </p:cNvPr>
                <p:cNvPicPr/>
                <p:nvPr/>
              </p:nvPicPr>
              <p:blipFill>
                <a:blip r:embed="rId291"/>
                <a:stretch>
                  <a:fillRect/>
                </a:stretch>
              </p:blipFill>
              <p:spPr>
                <a:xfrm>
                  <a:off x="10354065" y="4385985"/>
                  <a:ext cx="24984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9" name="Entrada de lápiz 178">
                  <a:extLst>
                    <a:ext uri="{FF2B5EF4-FFF2-40B4-BE49-F238E27FC236}">
                      <a16:creationId xmlns:a16="http://schemas.microsoft.com/office/drawing/2014/main" id="{145C15AD-90ED-4782-8EF6-7925FE72868E}"/>
                    </a:ext>
                  </a:extLst>
                </p14:cNvPr>
                <p14:cNvContentPartPr/>
                <p14:nvPr/>
              </p14:nvContentPartPr>
              <p14:xfrm>
                <a:off x="10476465" y="4313985"/>
                <a:ext cx="498240" cy="359280"/>
              </p14:xfrm>
            </p:contentPart>
          </mc:Choice>
          <mc:Fallback>
            <p:pic>
              <p:nvPicPr>
                <p:cNvPr id="179" name="Entrada de lápiz 178">
                  <a:extLst>
                    <a:ext uri="{FF2B5EF4-FFF2-40B4-BE49-F238E27FC236}">
                      <a16:creationId xmlns:a16="http://schemas.microsoft.com/office/drawing/2014/main" id="{145C15AD-90ED-4782-8EF6-7925FE72868E}"/>
                    </a:ext>
                  </a:extLst>
                </p:cNvPr>
                <p:cNvPicPr/>
                <p:nvPr/>
              </p:nvPicPr>
              <p:blipFill>
                <a:blip r:embed="rId293"/>
                <a:stretch>
                  <a:fillRect/>
                </a:stretch>
              </p:blipFill>
              <p:spPr>
                <a:xfrm>
                  <a:off x="10467465" y="4304985"/>
                  <a:ext cx="515880" cy="3769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0" name="Entrada de lápiz 179">
                  <a:extLst>
                    <a:ext uri="{FF2B5EF4-FFF2-40B4-BE49-F238E27FC236}">
                      <a16:creationId xmlns:a16="http://schemas.microsoft.com/office/drawing/2014/main" id="{329F659D-8FA0-4461-8157-2E1CCD30216F}"/>
                    </a:ext>
                  </a:extLst>
                </p14:cNvPr>
                <p14:cNvContentPartPr/>
                <p14:nvPr/>
              </p14:nvContentPartPr>
              <p14:xfrm>
                <a:off x="7624545" y="5057385"/>
                <a:ext cx="42480" cy="479520"/>
              </p14:xfrm>
            </p:contentPart>
          </mc:Choice>
          <mc:Fallback>
            <p:pic>
              <p:nvPicPr>
                <p:cNvPr id="180" name="Entrada de lápiz 179">
                  <a:extLst>
                    <a:ext uri="{FF2B5EF4-FFF2-40B4-BE49-F238E27FC236}">
                      <a16:creationId xmlns:a16="http://schemas.microsoft.com/office/drawing/2014/main" id="{329F659D-8FA0-4461-8157-2E1CCD30216F}"/>
                    </a:ext>
                  </a:extLst>
                </p:cNvPr>
                <p:cNvPicPr/>
                <p:nvPr/>
              </p:nvPicPr>
              <p:blipFill>
                <a:blip r:embed="rId295"/>
                <a:stretch>
                  <a:fillRect/>
                </a:stretch>
              </p:blipFill>
              <p:spPr>
                <a:xfrm>
                  <a:off x="7615545" y="5048385"/>
                  <a:ext cx="60120" cy="4971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1" name="Entrada de lápiz 180">
                  <a:extLst>
                    <a:ext uri="{FF2B5EF4-FFF2-40B4-BE49-F238E27FC236}">
                      <a16:creationId xmlns:a16="http://schemas.microsoft.com/office/drawing/2014/main" id="{8E771000-DB47-4CC1-90BA-1E8B50F916EE}"/>
                    </a:ext>
                  </a:extLst>
                </p14:cNvPr>
                <p14:cNvContentPartPr/>
                <p14:nvPr/>
              </p14:nvContentPartPr>
              <p14:xfrm>
                <a:off x="7359585" y="5017425"/>
                <a:ext cx="469440" cy="134640"/>
              </p14:xfrm>
            </p:contentPart>
          </mc:Choice>
          <mc:Fallback>
            <p:pic>
              <p:nvPicPr>
                <p:cNvPr id="181" name="Entrada de lápiz 180">
                  <a:extLst>
                    <a:ext uri="{FF2B5EF4-FFF2-40B4-BE49-F238E27FC236}">
                      <a16:creationId xmlns:a16="http://schemas.microsoft.com/office/drawing/2014/main" id="{8E771000-DB47-4CC1-90BA-1E8B50F916EE}"/>
                    </a:ext>
                  </a:extLst>
                </p:cNvPr>
                <p:cNvPicPr/>
                <p:nvPr/>
              </p:nvPicPr>
              <p:blipFill>
                <a:blip r:embed="rId297"/>
                <a:stretch>
                  <a:fillRect/>
                </a:stretch>
              </p:blipFill>
              <p:spPr>
                <a:xfrm>
                  <a:off x="7350945" y="5008785"/>
                  <a:ext cx="4870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2" name="Entrada de lápiz 181">
                  <a:extLst>
                    <a:ext uri="{FF2B5EF4-FFF2-40B4-BE49-F238E27FC236}">
                      <a16:creationId xmlns:a16="http://schemas.microsoft.com/office/drawing/2014/main" id="{517FB808-5BDA-4A3B-8CE8-94C66E53472C}"/>
                    </a:ext>
                  </a:extLst>
                </p14:cNvPr>
                <p14:cNvContentPartPr/>
                <p14:nvPr/>
              </p14:nvContentPartPr>
              <p14:xfrm>
                <a:off x="7816065" y="5203905"/>
                <a:ext cx="262800" cy="233640"/>
              </p14:xfrm>
            </p:contentPart>
          </mc:Choice>
          <mc:Fallback>
            <p:pic>
              <p:nvPicPr>
                <p:cNvPr id="182" name="Entrada de lápiz 181">
                  <a:extLst>
                    <a:ext uri="{FF2B5EF4-FFF2-40B4-BE49-F238E27FC236}">
                      <a16:creationId xmlns:a16="http://schemas.microsoft.com/office/drawing/2014/main" id="{517FB808-5BDA-4A3B-8CE8-94C66E53472C}"/>
                    </a:ext>
                  </a:extLst>
                </p:cNvPr>
                <p:cNvPicPr/>
                <p:nvPr/>
              </p:nvPicPr>
              <p:blipFill>
                <a:blip r:embed="rId299"/>
                <a:stretch>
                  <a:fillRect/>
                </a:stretch>
              </p:blipFill>
              <p:spPr>
                <a:xfrm>
                  <a:off x="7807425" y="5195265"/>
                  <a:ext cx="28044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3" name="Entrada de lápiz 182">
                  <a:extLst>
                    <a:ext uri="{FF2B5EF4-FFF2-40B4-BE49-F238E27FC236}">
                      <a16:creationId xmlns:a16="http://schemas.microsoft.com/office/drawing/2014/main" id="{62D0650E-5F14-4237-9457-BD01F62D4092}"/>
                    </a:ext>
                  </a:extLst>
                </p14:cNvPr>
                <p14:cNvContentPartPr/>
                <p14:nvPr/>
              </p14:nvContentPartPr>
              <p14:xfrm>
                <a:off x="8139705" y="5168265"/>
                <a:ext cx="167400" cy="328320"/>
              </p14:xfrm>
            </p:contentPart>
          </mc:Choice>
          <mc:Fallback>
            <p:pic>
              <p:nvPicPr>
                <p:cNvPr id="183" name="Entrada de lápiz 182">
                  <a:extLst>
                    <a:ext uri="{FF2B5EF4-FFF2-40B4-BE49-F238E27FC236}">
                      <a16:creationId xmlns:a16="http://schemas.microsoft.com/office/drawing/2014/main" id="{62D0650E-5F14-4237-9457-BD01F62D4092}"/>
                    </a:ext>
                  </a:extLst>
                </p:cNvPr>
                <p:cNvPicPr/>
                <p:nvPr/>
              </p:nvPicPr>
              <p:blipFill>
                <a:blip r:embed="rId301"/>
                <a:stretch>
                  <a:fillRect/>
                </a:stretch>
              </p:blipFill>
              <p:spPr>
                <a:xfrm>
                  <a:off x="8130705" y="5159265"/>
                  <a:ext cx="18504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4" name="Entrada de lápiz 183">
                  <a:extLst>
                    <a:ext uri="{FF2B5EF4-FFF2-40B4-BE49-F238E27FC236}">
                      <a16:creationId xmlns:a16="http://schemas.microsoft.com/office/drawing/2014/main" id="{E362256C-5FDB-4234-AAE0-D5520AE833CC}"/>
                    </a:ext>
                  </a:extLst>
                </p14:cNvPr>
                <p14:cNvContentPartPr/>
                <p14:nvPr/>
              </p14:nvContentPartPr>
              <p14:xfrm>
                <a:off x="8341305" y="5026785"/>
                <a:ext cx="75600" cy="432000"/>
              </p14:xfrm>
            </p:contentPart>
          </mc:Choice>
          <mc:Fallback>
            <p:pic>
              <p:nvPicPr>
                <p:cNvPr id="184" name="Entrada de lápiz 183">
                  <a:extLst>
                    <a:ext uri="{FF2B5EF4-FFF2-40B4-BE49-F238E27FC236}">
                      <a16:creationId xmlns:a16="http://schemas.microsoft.com/office/drawing/2014/main" id="{E362256C-5FDB-4234-AAE0-D5520AE833CC}"/>
                    </a:ext>
                  </a:extLst>
                </p:cNvPr>
                <p:cNvPicPr/>
                <p:nvPr/>
              </p:nvPicPr>
              <p:blipFill>
                <a:blip r:embed="rId303"/>
                <a:stretch>
                  <a:fillRect/>
                </a:stretch>
              </p:blipFill>
              <p:spPr>
                <a:xfrm>
                  <a:off x="8332665" y="5018145"/>
                  <a:ext cx="93240" cy="4496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5" name="Entrada de lápiz 184">
                  <a:extLst>
                    <a:ext uri="{FF2B5EF4-FFF2-40B4-BE49-F238E27FC236}">
                      <a16:creationId xmlns:a16="http://schemas.microsoft.com/office/drawing/2014/main" id="{D187CA62-892A-42FC-9515-331A798A40E6}"/>
                    </a:ext>
                  </a:extLst>
                </p14:cNvPr>
                <p14:cNvContentPartPr/>
                <p14:nvPr/>
              </p14:nvContentPartPr>
              <p14:xfrm>
                <a:off x="8515545" y="5072505"/>
                <a:ext cx="226080" cy="521280"/>
              </p14:xfrm>
            </p:contentPart>
          </mc:Choice>
          <mc:Fallback>
            <p:pic>
              <p:nvPicPr>
                <p:cNvPr id="185" name="Entrada de lápiz 184">
                  <a:extLst>
                    <a:ext uri="{FF2B5EF4-FFF2-40B4-BE49-F238E27FC236}">
                      <a16:creationId xmlns:a16="http://schemas.microsoft.com/office/drawing/2014/main" id="{D187CA62-892A-42FC-9515-331A798A40E6}"/>
                    </a:ext>
                  </a:extLst>
                </p:cNvPr>
                <p:cNvPicPr/>
                <p:nvPr/>
              </p:nvPicPr>
              <p:blipFill>
                <a:blip r:embed="rId305"/>
                <a:stretch>
                  <a:fillRect/>
                </a:stretch>
              </p:blipFill>
              <p:spPr>
                <a:xfrm>
                  <a:off x="8506905" y="5063865"/>
                  <a:ext cx="243720" cy="5389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14" name="Entrada de lápiz 213">
                  <a:extLst>
                    <a:ext uri="{FF2B5EF4-FFF2-40B4-BE49-F238E27FC236}">
                      <a16:creationId xmlns:a16="http://schemas.microsoft.com/office/drawing/2014/main" id="{E048635D-13BF-4B4F-8262-22ADD674B426}"/>
                    </a:ext>
                  </a:extLst>
                </p14:cNvPr>
                <p14:cNvContentPartPr/>
                <p14:nvPr/>
              </p14:nvContentPartPr>
              <p14:xfrm>
                <a:off x="9664305" y="5062785"/>
                <a:ext cx="225360" cy="255960"/>
              </p14:xfrm>
            </p:contentPart>
          </mc:Choice>
          <mc:Fallback>
            <p:pic>
              <p:nvPicPr>
                <p:cNvPr id="214" name="Entrada de lápiz 213">
                  <a:extLst>
                    <a:ext uri="{FF2B5EF4-FFF2-40B4-BE49-F238E27FC236}">
                      <a16:creationId xmlns:a16="http://schemas.microsoft.com/office/drawing/2014/main" id="{E048635D-13BF-4B4F-8262-22ADD674B426}"/>
                    </a:ext>
                  </a:extLst>
                </p:cNvPr>
                <p:cNvPicPr/>
                <p:nvPr/>
              </p:nvPicPr>
              <p:blipFill>
                <a:blip r:embed="rId307"/>
                <a:stretch>
                  <a:fillRect/>
                </a:stretch>
              </p:blipFill>
              <p:spPr>
                <a:xfrm>
                  <a:off x="9655305" y="5054145"/>
                  <a:ext cx="24300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15" name="Entrada de lápiz 214">
                  <a:extLst>
                    <a:ext uri="{FF2B5EF4-FFF2-40B4-BE49-F238E27FC236}">
                      <a16:creationId xmlns:a16="http://schemas.microsoft.com/office/drawing/2014/main" id="{8FC25B84-905F-4F3C-8E46-714FBB252B28}"/>
                    </a:ext>
                  </a:extLst>
                </p14:cNvPr>
                <p14:cNvContentPartPr/>
                <p14:nvPr/>
              </p14:nvContentPartPr>
              <p14:xfrm>
                <a:off x="9986145" y="5036865"/>
                <a:ext cx="186840" cy="207000"/>
              </p14:xfrm>
            </p:contentPart>
          </mc:Choice>
          <mc:Fallback>
            <p:pic>
              <p:nvPicPr>
                <p:cNvPr id="215" name="Entrada de lápiz 214">
                  <a:extLst>
                    <a:ext uri="{FF2B5EF4-FFF2-40B4-BE49-F238E27FC236}">
                      <a16:creationId xmlns:a16="http://schemas.microsoft.com/office/drawing/2014/main" id="{8FC25B84-905F-4F3C-8E46-714FBB252B28}"/>
                    </a:ext>
                  </a:extLst>
                </p:cNvPr>
                <p:cNvPicPr/>
                <p:nvPr/>
              </p:nvPicPr>
              <p:blipFill>
                <a:blip r:embed="rId309"/>
                <a:stretch>
                  <a:fillRect/>
                </a:stretch>
              </p:blipFill>
              <p:spPr>
                <a:xfrm>
                  <a:off x="9977145" y="5028225"/>
                  <a:ext cx="2044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16" name="Entrada de lápiz 215">
                  <a:extLst>
                    <a:ext uri="{FF2B5EF4-FFF2-40B4-BE49-F238E27FC236}">
                      <a16:creationId xmlns:a16="http://schemas.microsoft.com/office/drawing/2014/main" id="{21D7DCDC-297E-4AF3-A5B1-658D02A197F2}"/>
                    </a:ext>
                  </a:extLst>
                </p14:cNvPr>
                <p14:cNvContentPartPr/>
                <p14:nvPr/>
              </p14:nvContentPartPr>
              <p14:xfrm>
                <a:off x="10351905" y="4927785"/>
                <a:ext cx="52200" cy="363960"/>
              </p14:xfrm>
            </p:contentPart>
          </mc:Choice>
          <mc:Fallback>
            <p:pic>
              <p:nvPicPr>
                <p:cNvPr id="216" name="Entrada de lápiz 215">
                  <a:extLst>
                    <a:ext uri="{FF2B5EF4-FFF2-40B4-BE49-F238E27FC236}">
                      <a16:creationId xmlns:a16="http://schemas.microsoft.com/office/drawing/2014/main" id="{21D7DCDC-297E-4AF3-A5B1-658D02A197F2}"/>
                    </a:ext>
                  </a:extLst>
                </p:cNvPr>
                <p:cNvPicPr/>
                <p:nvPr/>
              </p:nvPicPr>
              <p:blipFill>
                <a:blip r:embed="rId311"/>
                <a:stretch>
                  <a:fillRect/>
                </a:stretch>
              </p:blipFill>
              <p:spPr>
                <a:xfrm>
                  <a:off x="10343265" y="4918785"/>
                  <a:ext cx="69840" cy="3816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17" name="Entrada de lápiz 216">
                  <a:extLst>
                    <a:ext uri="{FF2B5EF4-FFF2-40B4-BE49-F238E27FC236}">
                      <a16:creationId xmlns:a16="http://schemas.microsoft.com/office/drawing/2014/main" id="{5B7F1316-8982-4FB7-8CD4-1BB44A5F633F}"/>
                    </a:ext>
                  </a:extLst>
                </p14:cNvPr>
                <p14:cNvContentPartPr/>
                <p14:nvPr/>
              </p14:nvContentPartPr>
              <p14:xfrm>
                <a:off x="10589505" y="4932465"/>
                <a:ext cx="222480" cy="285120"/>
              </p14:xfrm>
            </p:contentPart>
          </mc:Choice>
          <mc:Fallback>
            <p:pic>
              <p:nvPicPr>
                <p:cNvPr id="217" name="Entrada de lápiz 216">
                  <a:extLst>
                    <a:ext uri="{FF2B5EF4-FFF2-40B4-BE49-F238E27FC236}">
                      <a16:creationId xmlns:a16="http://schemas.microsoft.com/office/drawing/2014/main" id="{5B7F1316-8982-4FB7-8CD4-1BB44A5F633F}"/>
                    </a:ext>
                  </a:extLst>
                </p:cNvPr>
                <p:cNvPicPr/>
                <p:nvPr/>
              </p:nvPicPr>
              <p:blipFill>
                <a:blip r:embed="rId313"/>
                <a:stretch>
                  <a:fillRect/>
                </a:stretch>
              </p:blipFill>
              <p:spPr>
                <a:xfrm>
                  <a:off x="10580505" y="4923825"/>
                  <a:ext cx="24012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18" name="Entrada de lápiz 217">
                  <a:extLst>
                    <a:ext uri="{FF2B5EF4-FFF2-40B4-BE49-F238E27FC236}">
                      <a16:creationId xmlns:a16="http://schemas.microsoft.com/office/drawing/2014/main" id="{C8886DE9-2E9D-4D5C-A20F-4B7FD224BDB4}"/>
                    </a:ext>
                  </a:extLst>
                </p14:cNvPr>
                <p14:cNvContentPartPr/>
                <p14:nvPr/>
              </p14:nvContentPartPr>
              <p14:xfrm>
                <a:off x="10996305" y="4788105"/>
                <a:ext cx="131400" cy="451800"/>
              </p14:xfrm>
            </p:contentPart>
          </mc:Choice>
          <mc:Fallback>
            <p:pic>
              <p:nvPicPr>
                <p:cNvPr id="218" name="Entrada de lápiz 217">
                  <a:extLst>
                    <a:ext uri="{FF2B5EF4-FFF2-40B4-BE49-F238E27FC236}">
                      <a16:creationId xmlns:a16="http://schemas.microsoft.com/office/drawing/2014/main" id="{C8886DE9-2E9D-4D5C-A20F-4B7FD224BDB4}"/>
                    </a:ext>
                  </a:extLst>
                </p:cNvPr>
                <p:cNvPicPr/>
                <p:nvPr/>
              </p:nvPicPr>
              <p:blipFill>
                <a:blip r:embed="rId315"/>
                <a:stretch>
                  <a:fillRect/>
                </a:stretch>
              </p:blipFill>
              <p:spPr>
                <a:xfrm>
                  <a:off x="10987305" y="4779105"/>
                  <a:ext cx="149040" cy="4694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19" name="Entrada de lápiz 218">
                  <a:extLst>
                    <a:ext uri="{FF2B5EF4-FFF2-40B4-BE49-F238E27FC236}">
                      <a16:creationId xmlns:a16="http://schemas.microsoft.com/office/drawing/2014/main" id="{64499226-AA66-4BC6-941F-E8A58AA530A4}"/>
                    </a:ext>
                  </a:extLst>
                </p14:cNvPr>
                <p14:cNvContentPartPr/>
                <p14:nvPr/>
              </p14:nvContentPartPr>
              <p14:xfrm>
                <a:off x="9335625" y="5556705"/>
                <a:ext cx="2108160" cy="143280"/>
              </p14:xfrm>
            </p:contentPart>
          </mc:Choice>
          <mc:Fallback>
            <p:pic>
              <p:nvPicPr>
                <p:cNvPr id="219" name="Entrada de lápiz 218">
                  <a:extLst>
                    <a:ext uri="{FF2B5EF4-FFF2-40B4-BE49-F238E27FC236}">
                      <a16:creationId xmlns:a16="http://schemas.microsoft.com/office/drawing/2014/main" id="{64499226-AA66-4BC6-941F-E8A58AA530A4}"/>
                    </a:ext>
                  </a:extLst>
                </p:cNvPr>
                <p:cNvPicPr/>
                <p:nvPr/>
              </p:nvPicPr>
              <p:blipFill>
                <a:blip r:embed="rId317"/>
                <a:stretch>
                  <a:fillRect/>
                </a:stretch>
              </p:blipFill>
              <p:spPr>
                <a:xfrm>
                  <a:off x="9326625" y="5548065"/>
                  <a:ext cx="21258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20" name="Entrada de lápiz 219">
                  <a:extLst>
                    <a:ext uri="{FF2B5EF4-FFF2-40B4-BE49-F238E27FC236}">
                      <a16:creationId xmlns:a16="http://schemas.microsoft.com/office/drawing/2014/main" id="{985F6FF4-989D-46DB-91F5-8C40F4520ECB}"/>
                    </a:ext>
                  </a:extLst>
                </p14:cNvPr>
                <p14:cNvContentPartPr/>
                <p14:nvPr/>
              </p14:nvContentPartPr>
              <p14:xfrm>
                <a:off x="9398985" y="4939305"/>
                <a:ext cx="131040" cy="678960"/>
              </p14:xfrm>
            </p:contentPart>
          </mc:Choice>
          <mc:Fallback>
            <p:pic>
              <p:nvPicPr>
                <p:cNvPr id="220" name="Entrada de lápiz 219">
                  <a:extLst>
                    <a:ext uri="{FF2B5EF4-FFF2-40B4-BE49-F238E27FC236}">
                      <a16:creationId xmlns:a16="http://schemas.microsoft.com/office/drawing/2014/main" id="{985F6FF4-989D-46DB-91F5-8C40F4520ECB}"/>
                    </a:ext>
                  </a:extLst>
                </p:cNvPr>
                <p:cNvPicPr/>
                <p:nvPr/>
              </p:nvPicPr>
              <p:blipFill>
                <a:blip r:embed="rId319"/>
                <a:stretch>
                  <a:fillRect/>
                </a:stretch>
              </p:blipFill>
              <p:spPr>
                <a:xfrm>
                  <a:off x="9390345" y="4930665"/>
                  <a:ext cx="148680" cy="6966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21" name="Entrada de lápiz 220">
                  <a:extLst>
                    <a:ext uri="{FF2B5EF4-FFF2-40B4-BE49-F238E27FC236}">
                      <a16:creationId xmlns:a16="http://schemas.microsoft.com/office/drawing/2014/main" id="{C341D350-9CA8-4891-8AF3-F9AA0EFDC604}"/>
                    </a:ext>
                  </a:extLst>
                </p14:cNvPr>
                <p14:cNvContentPartPr/>
                <p14:nvPr/>
              </p14:nvContentPartPr>
              <p14:xfrm>
                <a:off x="9403665" y="4715025"/>
                <a:ext cx="2226240" cy="265320"/>
              </p14:xfrm>
            </p:contentPart>
          </mc:Choice>
          <mc:Fallback>
            <p:pic>
              <p:nvPicPr>
                <p:cNvPr id="221" name="Entrada de lápiz 220">
                  <a:extLst>
                    <a:ext uri="{FF2B5EF4-FFF2-40B4-BE49-F238E27FC236}">
                      <a16:creationId xmlns:a16="http://schemas.microsoft.com/office/drawing/2014/main" id="{C341D350-9CA8-4891-8AF3-F9AA0EFDC604}"/>
                    </a:ext>
                  </a:extLst>
                </p:cNvPr>
                <p:cNvPicPr/>
                <p:nvPr/>
              </p:nvPicPr>
              <p:blipFill>
                <a:blip r:embed="rId321"/>
                <a:stretch>
                  <a:fillRect/>
                </a:stretch>
              </p:blipFill>
              <p:spPr>
                <a:xfrm>
                  <a:off x="9394665" y="4706385"/>
                  <a:ext cx="224388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22" name="Entrada de lápiz 221">
                  <a:extLst>
                    <a:ext uri="{FF2B5EF4-FFF2-40B4-BE49-F238E27FC236}">
                      <a16:creationId xmlns:a16="http://schemas.microsoft.com/office/drawing/2014/main" id="{309722D5-C630-49FF-B581-967658BDDB85}"/>
                    </a:ext>
                  </a:extLst>
                </p14:cNvPr>
                <p14:cNvContentPartPr/>
                <p14:nvPr/>
              </p14:nvContentPartPr>
              <p14:xfrm>
                <a:off x="11521905" y="4669665"/>
                <a:ext cx="146520" cy="870840"/>
              </p14:xfrm>
            </p:contentPart>
          </mc:Choice>
          <mc:Fallback>
            <p:pic>
              <p:nvPicPr>
                <p:cNvPr id="222" name="Entrada de lápiz 221">
                  <a:extLst>
                    <a:ext uri="{FF2B5EF4-FFF2-40B4-BE49-F238E27FC236}">
                      <a16:creationId xmlns:a16="http://schemas.microsoft.com/office/drawing/2014/main" id="{309722D5-C630-49FF-B581-967658BDDB85}"/>
                    </a:ext>
                  </a:extLst>
                </p:cNvPr>
                <p:cNvPicPr/>
                <p:nvPr/>
              </p:nvPicPr>
              <p:blipFill>
                <a:blip r:embed="rId323"/>
                <a:stretch>
                  <a:fillRect/>
                </a:stretch>
              </p:blipFill>
              <p:spPr>
                <a:xfrm>
                  <a:off x="11513265" y="4660665"/>
                  <a:ext cx="164160" cy="8884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24" name="Entrada de lápiz 223">
                  <a:extLst>
                    <a:ext uri="{FF2B5EF4-FFF2-40B4-BE49-F238E27FC236}">
                      <a16:creationId xmlns:a16="http://schemas.microsoft.com/office/drawing/2014/main" id="{C3DFD1CA-70CA-4235-ACED-FD33D3830051}"/>
                    </a:ext>
                  </a:extLst>
                </p14:cNvPr>
                <p14:cNvContentPartPr/>
                <p14:nvPr/>
              </p14:nvContentPartPr>
              <p14:xfrm>
                <a:off x="11358465" y="4607385"/>
                <a:ext cx="579600" cy="1059480"/>
              </p14:xfrm>
            </p:contentPart>
          </mc:Choice>
          <mc:Fallback>
            <p:pic>
              <p:nvPicPr>
                <p:cNvPr id="224" name="Entrada de lápiz 223">
                  <a:extLst>
                    <a:ext uri="{FF2B5EF4-FFF2-40B4-BE49-F238E27FC236}">
                      <a16:creationId xmlns:a16="http://schemas.microsoft.com/office/drawing/2014/main" id="{C3DFD1CA-70CA-4235-ACED-FD33D3830051}"/>
                    </a:ext>
                  </a:extLst>
                </p:cNvPr>
                <p:cNvPicPr/>
                <p:nvPr/>
              </p:nvPicPr>
              <p:blipFill>
                <a:blip r:embed="rId325"/>
                <a:stretch>
                  <a:fillRect/>
                </a:stretch>
              </p:blipFill>
              <p:spPr>
                <a:xfrm>
                  <a:off x="11349465" y="4598745"/>
                  <a:ext cx="597240" cy="10771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25" name="Entrada de lápiz 224">
                  <a:extLst>
                    <a:ext uri="{FF2B5EF4-FFF2-40B4-BE49-F238E27FC236}">
                      <a16:creationId xmlns:a16="http://schemas.microsoft.com/office/drawing/2014/main" id="{374CEB9A-2323-4932-A249-E88FCB7CBD60}"/>
                    </a:ext>
                  </a:extLst>
                </p14:cNvPr>
                <p14:cNvContentPartPr/>
                <p14:nvPr/>
              </p14:nvContentPartPr>
              <p14:xfrm>
                <a:off x="11390865" y="4634025"/>
                <a:ext cx="425880" cy="1160280"/>
              </p14:xfrm>
            </p:contentPart>
          </mc:Choice>
          <mc:Fallback>
            <p:pic>
              <p:nvPicPr>
                <p:cNvPr id="225" name="Entrada de lápiz 224">
                  <a:extLst>
                    <a:ext uri="{FF2B5EF4-FFF2-40B4-BE49-F238E27FC236}">
                      <a16:creationId xmlns:a16="http://schemas.microsoft.com/office/drawing/2014/main" id="{374CEB9A-2323-4932-A249-E88FCB7CBD60}"/>
                    </a:ext>
                  </a:extLst>
                </p:cNvPr>
                <p:cNvPicPr/>
                <p:nvPr/>
              </p:nvPicPr>
              <p:blipFill>
                <a:blip r:embed="rId327"/>
                <a:stretch>
                  <a:fillRect/>
                </a:stretch>
              </p:blipFill>
              <p:spPr>
                <a:xfrm>
                  <a:off x="11382225" y="4625385"/>
                  <a:ext cx="443520" cy="11779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88" name="Entrada de lápiz 187">
                  <a:extLst>
                    <a:ext uri="{FF2B5EF4-FFF2-40B4-BE49-F238E27FC236}">
                      <a16:creationId xmlns:a16="http://schemas.microsoft.com/office/drawing/2014/main" id="{744424F9-AEA1-42FD-8900-B6A467F7278F}"/>
                    </a:ext>
                  </a:extLst>
                </p14:cNvPr>
                <p14:cNvContentPartPr/>
                <p14:nvPr/>
              </p14:nvContentPartPr>
              <p14:xfrm>
                <a:off x="9920985" y="3182505"/>
                <a:ext cx="419760" cy="373320"/>
              </p14:xfrm>
            </p:contentPart>
          </mc:Choice>
          <mc:Fallback>
            <p:pic>
              <p:nvPicPr>
                <p:cNvPr id="188" name="Entrada de lápiz 187">
                  <a:extLst>
                    <a:ext uri="{FF2B5EF4-FFF2-40B4-BE49-F238E27FC236}">
                      <a16:creationId xmlns:a16="http://schemas.microsoft.com/office/drawing/2014/main" id="{744424F9-AEA1-42FD-8900-B6A467F7278F}"/>
                    </a:ext>
                  </a:extLst>
                </p:cNvPr>
                <p:cNvPicPr/>
                <p:nvPr/>
              </p:nvPicPr>
              <p:blipFill>
                <a:blip r:embed="rId329"/>
                <a:stretch>
                  <a:fillRect/>
                </a:stretch>
              </p:blipFill>
              <p:spPr>
                <a:xfrm>
                  <a:off x="9911985" y="3173865"/>
                  <a:ext cx="437400" cy="3909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89" name="Entrada de lápiz 188">
                  <a:extLst>
                    <a:ext uri="{FF2B5EF4-FFF2-40B4-BE49-F238E27FC236}">
                      <a16:creationId xmlns:a16="http://schemas.microsoft.com/office/drawing/2014/main" id="{DE48F224-2F82-4A31-B05D-7E2740CACD8C}"/>
                    </a:ext>
                  </a:extLst>
                </p14:cNvPr>
                <p14:cNvContentPartPr/>
                <p14:nvPr/>
              </p14:nvContentPartPr>
              <p14:xfrm>
                <a:off x="10439025" y="3163785"/>
                <a:ext cx="309240" cy="420840"/>
              </p14:xfrm>
            </p:contentPart>
          </mc:Choice>
          <mc:Fallback>
            <p:pic>
              <p:nvPicPr>
                <p:cNvPr id="189" name="Entrada de lápiz 188">
                  <a:extLst>
                    <a:ext uri="{FF2B5EF4-FFF2-40B4-BE49-F238E27FC236}">
                      <a16:creationId xmlns:a16="http://schemas.microsoft.com/office/drawing/2014/main" id="{DE48F224-2F82-4A31-B05D-7E2740CACD8C}"/>
                    </a:ext>
                  </a:extLst>
                </p:cNvPr>
                <p:cNvPicPr/>
                <p:nvPr/>
              </p:nvPicPr>
              <p:blipFill>
                <a:blip r:embed="rId331"/>
                <a:stretch>
                  <a:fillRect/>
                </a:stretch>
              </p:blipFill>
              <p:spPr>
                <a:xfrm>
                  <a:off x="10430385" y="3155145"/>
                  <a:ext cx="326880" cy="4384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91" name="Entrada de lápiz 190">
                  <a:extLst>
                    <a:ext uri="{FF2B5EF4-FFF2-40B4-BE49-F238E27FC236}">
                      <a16:creationId xmlns:a16="http://schemas.microsoft.com/office/drawing/2014/main" id="{EEA00097-FE08-4A6B-A418-C8608AEF07C7}"/>
                    </a:ext>
                  </a:extLst>
                </p14:cNvPr>
                <p14:cNvContentPartPr/>
                <p14:nvPr/>
              </p14:nvContentPartPr>
              <p14:xfrm>
                <a:off x="10071465" y="3704145"/>
                <a:ext cx="87840" cy="406080"/>
              </p14:xfrm>
            </p:contentPart>
          </mc:Choice>
          <mc:Fallback>
            <p:pic>
              <p:nvPicPr>
                <p:cNvPr id="191" name="Entrada de lápiz 190">
                  <a:extLst>
                    <a:ext uri="{FF2B5EF4-FFF2-40B4-BE49-F238E27FC236}">
                      <a16:creationId xmlns:a16="http://schemas.microsoft.com/office/drawing/2014/main" id="{EEA00097-FE08-4A6B-A418-C8608AEF07C7}"/>
                    </a:ext>
                  </a:extLst>
                </p:cNvPr>
                <p:cNvPicPr/>
                <p:nvPr/>
              </p:nvPicPr>
              <p:blipFill>
                <a:blip r:embed="rId333"/>
                <a:stretch>
                  <a:fillRect/>
                </a:stretch>
              </p:blipFill>
              <p:spPr>
                <a:xfrm>
                  <a:off x="10062825" y="3695505"/>
                  <a:ext cx="105480" cy="4237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92" name="Entrada de lápiz 191">
                  <a:extLst>
                    <a:ext uri="{FF2B5EF4-FFF2-40B4-BE49-F238E27FC236}">
                      <a16:creationId xmlns:a16="http://schemas.microsoft.com/office/drawing/2014/main" id="{81CD7DC9-BC38-4C4E-8932-EA848E62FAD9}"/>
                    </a:ext>
                  </a:extLst>
                </p14:cNvPr>
                <p14:cNvContentPartPr/>
                <p14:nvPr/>
              </p14:nvContentPartPr>
              <p14:xfrm>
                <a:off x="10275225" y="3739785"/>
                <a:ext cx="205200" cy="369000"/>
              </p14:xfrm>
            </p:contentPart>
          </mc:Choice>
          <mc:Fallback>
            <p:pic>
              <p:nvPicPr>
                <p:cNvPr id="192" name="Entrada de lápiz 191">
                  <a:extLst>
                    <a:ext uri="{FF2B5EF4-FFF2-40B4-BE49-F238E27FC236}">
                      <a16:creationId xmlns:a16="http://schemas.microsoft.com/office/drawing/2014/main" id="{81CD7DC9-BC38-4C4E-8932-EA848E62FAD9}"/>
                    </a:ext>
                  </a:extLst>
                </p:cNvPr>
                <p:cNvPicPr/>
                <p:nvPr/>
              </p:nvPicPr>
              <p:blipFill>
                <a:blip r:embed="rId335"/>
                <a:stretch>
                  <a:fillRect/>
                </a:stretch>
              </p:blipFill>
              <p:spPr>
                <a:xfrm>
                  <a:off x="10266585" y="3731145"/>
                  <a:ext cx="222840" cy="3866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93" name="Entrada de lápiz 192">
                  <a:extLst>
                    <a:ext uri="{FF2B5EF4-FFF2-40B4-BE49-F238E27FC236}">
                      <a16:creationId xmlns:a16="http://schemas.microsoft.com/office/drawing/2014/main" id="{A5D89AEA-2B18-49FB-9024-F056D4FDA039}"/>
                    </a:ext>
                  </a:extLst>
                </p14:cNvPr>
                <p14:cNvContentPartPr/>
                <p14:nvPr/>
              </p14:nvContentPartPr>
              <p14:xfrm>
                <a:off x="10718745" y="3824745"/>
                <a:ext cx="25920" cy="230040"/>
              </p14:xfrm>
            </p:contentPart>
          </mc:Choice>
          <mc:Fallback>
            <p:pic>
              <p:nvPicPr>
                <p:cNvPr id="193" name="Entrada de lápiz 192">
                  <a:extLst>
                    <a:ext uri="{FF2B5EF4-FFF2-40B4-BE49-F238E27FC236}">
                      <a16:creationId xmlns:a16="http://schemas.microsoft.com/office/drawing/2014/main" id="{A5D89AEA-2B18-49FB-9024-F056D4FDA039}"/>
                    </a:ext>
                  </a:extLst>
                </p:cNvPr>
                <p:cNvPicPr/>
                <p:nvPr/>
              </p:nvPicPr>
              <p:blipFill>
                <a:blip r:embed="rId337"/>
                <a:stretch>
                  <a:fillRect/>
                </a:stretch>
              </p:blipFill>
              <p:spPr>
                <a:xfrm>
                  <a:off x="10709745" y="3816105"/>
                  <a:ext cx="435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94" name="Entrada de lápiz 193">
                  <a:extLst>
                    <a:ext uri="{FF2B5EF4-FFF2-40B4-BE49-F238E27FC236}">
                      <a16:creationId xmlns:a16="http://schemas.microsoft.com/office/drawing/2014/main" id="{470DB478-524F-49D3-B0A4-D0F91F54A88A}"/>
                    </a:ext>
                  </a:extLst>
                </p14:cNvPr>
                <p14:cNvContentPartPr/>
                <p14:nvPr/>
              </p14:nvContentPartPr>
              <p14:xfrm>
                <a:off x="10747185" y="3831945"/>
                <a:ext cx="251640" cy="210960"/>
              </p14:xfrm>
            </p:contentPart>
          </mc:Choice>
          <mc:Fallback>
            <p:pic>
              <p:nvPicPr>
                <p:cNvPr id="194" name="Entrada de lápiz 193">
                  <a:extLst>
                    <a:ext uri="{FF2B5EF4-FFF2-40B4-BE49-F238E27FC236}">
                      <a16:creationId xmlns:a16="http://schemas.microsoft.com/office/drawing/2014/main" id="{470DB478-524F-49D3-B0A4-D0F91F54A88A}"/>
                    </a:ext>
                  </a:extLst>
                </p:cNvPr>
                <p:cNvPicPr/>
                <p:nvPr/>
              </p:nvPicPr>
              <p:blipFill>
                <a:blip r:embed="rId339"/>
                <a:stretch>
                  <a:fillRect/>
                </a:stretch>
              </p:blipFill>
              <p:spPr>
                <a:xfrm>
                  <a:off x="10738185" y="3823305"/>
                  <a:ext cx="2692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95" name="Entrada de lápiz 194">
                  <a:extLst>
                    <a:ext uri="{FF2B5EF4-FFF2-40B4-BE49-F238E27FC236}">
                      <a16:creationId xmlns:a16="http://schemas.microsoft.com/office/drawing/2014/main" id="{249A3A12-32AE-4CB6-8BE3-C172688B009E}"/>
                    </a:ext>
                  </a:extLst>
                </p14:cNvPr>
                <p14:cNvContentPartPr/>
                <p14:nvPr/>
              </p14:nvContentPartPr>
              <p14:xfrm>
                <a:off x="11132385" y="3845625"/>
                <a:ext cx="28800" cy="179280"/>
              </p14:xfrm>
            </p:contentPart>
          </mc:Choice>
          <mc:Fallback>
            <p:pic>
              <p:nvPicPr>
                <p:cNvPr id="195" name="Entrada de lápiz 194">
                  <a:extLst>
                    <a:ext uri="{FF2B5EF4-FFF2-40B4-BE49-F238E27FC236}">
                      <a16:creationId xmlns:a16="http://schemas.microsoft.com/office/drawing/2014/main" id="{249A3A12-32AE-4CB6-8BE3-C172688B009E}"/>
                    </a:ext>
                  </a:extLst>
                </p:cNvPr>
                <p:cNvPicPr/>
                <p:nvPr/>
              </p:nvPicPr>
              <p:blipFill>
                <a:blip r:embed="rId341"/>
                <a:stretch>
                  <a:fillRect/>
                </a:stretch>
              </p:blipFill>
              <p:spPr>
                <a:xfrm>
                  <a:off x="11123385" y="3836625"/>
                  <a:ext cx="464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96" name="Entrada de lápiz 195">
                  <a:extLst>
                    <a:ext uri="{FF2B5EF4-FFF2-40B4-BE49-F238E27FC236}">
                      <a16:creationId xmlns:a16="http://schemas.microsoft.com/office/drawing/2014/main" id="{10E548BD-F04D-44FB-8D02-AEECFA5DFBC5}"/>
                    </a:ext>
                  </a:extLst>
                </p14:cNvPr>
                <p14:cNvContentPartPr/>
                <p14:nvPr/>
              </p14:nvContentPartPr>
              <p14:xfrm>
                <a:off x="11185665" y="3636825"/>
                <a:ext cx="15840" cy="75240"/>
              </p14:xfrm>
            </p:contentPart>
          </mc:Choice>
          <mc:Fallback>
            <p:pic>
              <p:nvPicPr>
                <p:cNvPr id="196" name="Entrada de lápiz 195">
                  <a:extLst>
                    <a:ext uri="{FF2B5EF4-FFF2-40B4-BE49-F238E27FC236}">
                      <a16:creationId xmlns:a16="http://schemas.microsoft.com/office/drawing/2014/main" id="{10E548BD-F04D-44FB-8D02-AEECFA5DFBC5}"/>
                    </a:ext>
                  </a:extLst>
                </p:cNvPr>
                <p:cNvPicPr/>
                <p:nvPr/>
              </p:nvPicPr>
              <p:blipFill>
                <a:blip r:embed="rId343"/>
                <a:stretch>
                  <a:fillRect/>
                </a:stretch>
              </p:blipFill>
              <p:spPr>
                <a:xfrm>
                  <a:off x="11177025" y="3627825"/>
                  <a:ext cx="334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97" name="Entrada de lápiz 196">
                  <a:extLst>
                    <a:ext uri="{FF2B5EF4-FFF2-40B4-BE49-F238E27FC236}">
                      <a16:creationId xmlns:a16="http://schemas.microsoft.com/office/drawing/2014/main" id="{0A20F7E9-B6DA-4244-99AA-5D752543291A}"/>
                    </a:ext>
                  </a:extLst>
                </p14:cNvPr>
                <p14:cNvContentPartPr/>
                <p14:nvPr/>
              </p14:nvContentPartPr>
              <p14:xfrm>
                <a:off x="11287185" y="3714945"/>
                <a:ext cx="177120" cy="283320"/>
              </p14:xfrm>
            </p:contentPart>
          </mc:Choice>
          <mc:Fallback>
            <p:pic>
              <p:nvPicPr>
                <p:cNvPr id="197" name="Entrada de lápiz 196">
                  <a:extLst>
                    <a:ext uri="{FF2B5EF4-FFF2-40B4-BE49-F238E27FC236}">
                      <a16:creationId xmlns:a16="http://schemas.microsoft.com/office/drawing/2014/main" id="{0A20F7E9-B6DA-4244-99AA-5D752543291A}"/>
                    </a:ext>
                  </a:extLst>
                </p:cNvPr>
                <p:cNvPicPr/>
                <p:nvPr/>
              </p:nvPicPr>
              <p:blipFill>
                <a:blip r:embed="rId345"/>
                <a:stretch>
                  <a:fillRect/>
                </a:stretch>
              </p:blipFill>
              <p:spPr>
                <a:xfrm>
                  <a:off x="11278545" y="3705945"/>
                  <a:ext cx="19476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0" name="Entrada de lápiz 199">
                  <a:extLst>
                    <a:ext uri="{FF2B5EF4-FFF2-40B4-BE49-F238E27FC236}">
                      <a16:creationId xmlns:a16="http://schemas.microsoft.com/office/drawing/2014/main" id="{B025F9D8-0031-48BF-A132-FB3E948BFB8E}"/>
                    </a:ext>
                  </a:extLst>
                </p14:cNvPr>
                <p14:cNvContentPartPr/>
                <p14:nvPr/>
              </p14:nvContentPartPr>
              <p14:xfrm>
                <a:off x="10995585" y="3090345"/>
                <a:ext cx="195480" cy="349200"/>
              </p14:xfrm>
            </p:contentPart>
          </mc:Choice>
          <mc:Fallback>
            <p:pic>
              <p:nvPicPr>
                <p:cNvPr id="200" name="Entrada de lápiz 199">
                  <a:extLst>
                    <a:ext uri="{FF2B5EF4-FFF2-40B4-BE49-F238E27FC236}">
                      <a16:creationId xmlns:a16="http://schemas.microsoft.com/office/drawing/2014/main" id="{B025F9D8-0031-48BF-A132-FB3E948BFB8E}"/>
                    </a:ext>
                  </a:extLst>
                </p:cNvPr>
                <p:cNvPicPr/>
                <p:nvPr/>
              </p:nvPicPr>
              <p:blipFill>
                <a:blip r:embed="rId347"/>
                <a:stretch>
                  <a:fillRect/>
                </a:stretch>
              </p:blipFill>
              <p:spPr>
                <a:xfrm>
                  <a:off x="10986585" y="3081705"/>
                  <a:ext cx="21312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01" name="Entrada de lápiz 200">
                  <a:extLst>
                    <a:ext uri="{FF2B5EF4-FFF2-40B4-BE49-F238E27FC236}">
                      <a16:creationId xmlns:a16="http://schemas.microsoft.com/office/drawing/2014/main" id="{8C004D88-ADB3-4CD0-97F3-8D680FE8A4C1}"/>
                    </a:ext>
                  </a:extLst>
                </p14:cNvPr>
                <p14:cNvContentPartPr/>
                <p14:nvPr/>
              </p14:nvContentPartPr>
              <p14:xfrm>
                <a:off x="10949865" y="3147585"/>
                <a:ext cx="214200" cy="387360"/>
              </p14:xfrm>
            </p:contentPart>
          </mc:Choice>
          <mc:Fallback>
            <p:pic>
              <p:nvPicPr>
                <p:cNvPr id="201" name="Entrada de lápiz 200">
                  <a:extLst>
                    <a:ext uri="{FF2B5EF4-FFF2-40B4-BE49-F238E27FC236}">
                      <a16:creationId xmlns:a16="http://schemas.microsoft.com/office/drawing/2014/main" id="{8C004D88-ADB3-4CD0-97F3-8D680FE8A4C1}"/>
                    </a:ext>
                  </a:extLst>
                </p:cNvPr>
                <p:cNvPicPr/>
                <p:nvPr/>
              </p:nvPicPr>
              <p:blipFill>
                <a:blip r:embed="rId349"/>
                <a:stretch>
                  <a:fillRect/>
                </a:stretch>
              </p:blipFill>
              <p:spPr>
                <a:xfrm>
                  <a:off x="10940865" y="3138945"/>
                  <a:ext cx="231840" cy="4050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03" name="Entrada de lápiz 202">
                  <a:extLst>
                    <a:ext uri="{FF2B5EF4-FFF2-40B4-BE49-F238E27FC236}">
                      <a16:creationId xmlns:a16="http://schemas.microsoft.com/office/drawing/2014/main" id="{9F5803B0-FC16-44C3-8A3E-0D8770EE3D80}"/>
                    </a:ext>
                  </a:extLst>
                </p14:cNvPr>
                <p14:cNvContentPartPr/>
                <p14:nvPr/>
              </p14:nvContentPartPr>
              <p14:xfrm>
                <a:off x="9757545" y="2961825"/>
                <a:ext cx="1492200" cy="695520"/>
              </p14:xfrm>
            </p:contentPart>
          </mc:Choice>
          <mc:Fallback>
            <p:pic>
              <p:nvPicPr>
                <p:cNvPr id="203" name="Entrada de lápiz 202">
                  <a:extLst>
                    <a:ext uri="{FF2B5EF4-FFF2-40B4-BE49-F238E27FC236}">
                      <a16:creationId xmlns:a16="http://schemas.microsoft.com/office/drawing/2014/main" id="{9F5803B0-FC16-44C3-8A3E-0D8770EE3D80}"/>
                    </a:ext>
                  </a:extLst>
                </p:cNvPr>
                <p:cNvPicPr/>
                <p:nvPr/>
              </p:nvPicPr>
              <p:blipFill>
                <a:blip r:embed="rId351"/>
                <a:stretch>
                  <a:fillRect/>
                </a:stretch>
              </p:blipFill>
              <p:spPr>
                <a:xfrm>
                  <a:off x="9748545" y="2953185"/>
                  <a:ext cx="1509840" cy="7131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05" name="Entrada de lápiz 204">
                  <a:extLst>
                    <a:ext uri="{FF2B5EF4-FFF2-40B4-BE49-F238E27FC236}">
                      <a16:creationId xmlns:a16="http://schemas.microsoft.com/office/drawing/2014/main" id="{3AC045A4-9635-4FD5-81DA-29AB36644AEB}"/>
                    </a:ext>
                  </a:extLst>
                </p14:cNvPr>
                <p14:cNvContentPartPr/>
                <p14:nvPr/>
              </p14:nvContentPartPr>
              <p14:xfrm>
                <a:off x="9802185" y="2953545"/>
                <a:ext cx="1478160" cy="141840"/>
              </p14:xfrm>
            </p:contentPart>
          </mc:Choice>
          <mc:Fallback>
            <p:pic>
              <p:nvPicPr>
                <p:cNvPr id="205" name="Entrada de lápiz 204">
                  <a:extLst>
                    <a:ext uri="{FF2B5EF4-FFF2-40B4-BE49-F238E27FC236}">
                      <a16:creationId xmlns:a16="http://schemas.microsoft.com/office/drawing/2014/main" id="{3AC045A4-9635-4FD5-81DA-29AB36644AEB}"/>
                    </a:ext>
                  </a:extLst>
                </p:cNvPr>
                <p:cNvPicPr/>
                <p:nvPr/>
              </p:nvPicPr>
              <p:blipFill>
                <a:blip r:embed="rId353"/>
                <a:stretch>
                  <a:fillRect/>
                </a:stretch>
              </p:blipFill>
              <p:spPr>
                <a:xfrm>
                  <a:off x="9793545" y="2944545"/>
                  <a:ext cx="14958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07" name="Entrada de lápiz 206">
                  <a:extLst>
                    <a:ext uri="{FF2B5EF4-FFF2-40B4-BE49-F238E27FC236}">
                      <a16:creationId xmlns:a16="http://schemas.microsoft.com/office/drawing/2014/main" id="{EE77A6B3-634A-41EB-B2D2-C1D3F5EC41DF}"/>
                    </a:ext>
                  </a:extLst>
                </p14:cNvPr>
                <p14:cNvContentPartPr/>
                <p14:nvPr/>
              </p14:nvContentPartPr>
              <p14:xfrm>
                <a:off x="11262345" y="3023025"/>
                <a:ext cx="56520" cy="404280"/>
              </p14:xfrm>
            </p:contentPart>
          </mc:Choice>
          <mc:Fallback>
            <p:pic>
              <p:nvPicPr>
                <p:cNvPr id="207" name="Entrada de lápiz 206">
                  <a:extLst>
                    <a:ext uri="{FF2B5EF4-FFF2-40B4-BE49-F238E27FC236}">
                      <a16:creationId xmlns:a16="http://schemas.microsoft.com/office/drawing/2014/main" id="{EE77A6B3-634A-41EB-B2D2-C1D3F5EC41DF}"/>
                    </a:ext>
                  </a:extLst>
                </p:cNvPr>
                <p:cNvPicPr/>
                <p:nvPr/>
              </p:nvPicPr>
              <p:blipFill>
                <a:blip r:embed="rId355"/>
                <a:stretch>
                  <a:fillRect/>
                </a:stretch>
              </p:blipFill>
              <p:spPr>
                <a:xfrm>
                  <a:off x="11253705" y="3014385"/>
                  <a:ext cx="74160" cy="4219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08" name="Entrada de lápiz 207">
                  <a:extLst>
                    <a:ext uri="{FF2B5EF4-FFF2-40B4-BE49-F238E27FC236}">
                      <a16:creationId xmlns:a16="http://schemas.microsoft.com/office/drawing/2014/main" id="{77ED1F91-1E71-4497-B070-945BF8285517}"/>
                    </a:ext>
                  </a:extLst>
                </p14:cNvPr>
                <p14:cNvContentPartPr/>
                <p14:nvPr/>
              </p14:nvContentPartPr>
              <p14:xfrm>
                <a:off x="11448105" y="2583105"/>
                <a:ext cx="446040" cy="703080"/>
              </p14:xfrm>
            </p:contentPart>
          </mc:Choice>
          <mc:Fallback>
            <p:pic>
              <p:nvPicPr>
                <p:cNvPr id="208" name="Entrada de lápiz 207">
                  <a:extLst>
                    <a:ext uri="{FF2B5EF4-FFF2-40B4-BE49-F238E27FC236}">
                      <a16:creationId xmlns:a16="http://schemas.microsoft.com/office/drawing/2014/main" id="{77ED1F91-1E71-4497-B070-945BF8285517}"/>
                    </a:ext>
                  </a:extLst>
                </p:cNvPr>
                <p:cNvPicPr/>
                <p:nvPr/>
              </p:nvPicPr>
              <p:blipFill>
                <a:blip r:embed="rId357"/>
                <a:stretch>
                  <a:fillRect/>
                </a:stretch>
              </p:blipFill>
              <p:spPr>
                <a:xfrm>
                  <a:off x="11439465" y="2574105"/>
                  <a:ext cx="463680" cy="7207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09" name="Entrada de lápiz 208">
                  <a:extLst>
                    <a:ext uri="{FF2B5EF4-FFF2-40B4-BE49-F238E27FC236}">
                      <a16:creationId xmlns:a16="http://schemas.microsoft.com/office/drawing/2014/main" id="{A7BD1DE2-B211-4C68-A1FC-DF741D49148A}"/>
                    </a:ext>
                  </a:extLst>
                </p14:cNvPr>
                <p14:cNvContentPartPr/>
                <p14:nvPr/>
              </p14:nvContentPartPr>
              <p14:xfrm>
                <a:off x="11612625" y="2406345"/>
                <a:ext cx="273960" cy="624960"/>
              </p14:xfrm>
            </p:contentPart>
          </mc:Choice>
          <mc:Fallback>
            <p:pic>
              <p:nvPicPr>
                <p:cNvPr id="209" name="Entrada de lápiz 208">
                  <a:extLst>
                    <a:ext uri="{FF2B5EF4-FFF2-40B4-BE49-F238E27FC236}">
                      <a16:creationId xmlns:a16="http://schemas.microsoft.com/office/drawing/2014/main" id="{A7BD1DE2-B211-4C68-A1FC-DF741D49148A}"/>
                    </a:ext>
                  </a:extLst>
                </p:cNvPr>
                <p:cNvPicPr/>
                <p:nvPr/>
              </p:nvPicPr>
              <p:blipFill>
                <a:blip r:embed="rId359"/>
                <a:stretch>
                  <a:fillRect/>
                </a:stretch>
              </p:blipFill>
              <p:spPr>
                <a:xfrm>
                  <a:off x="11603625" y="2397705"/>
                  <a:ext cx="291600" cy="6426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1" name="Entrada de lápiz 210">
                  <a:extLst>
                    <a:ext uri="{FF2B5EF4-FFF2-40B4-BE49-F238E27FC236}">
                      <a16:creationId xmlns:a16="http://schemas.microsoft.com/office/drawing/2014/main" id="{9DE24DBE-095E-4CD6-AC59-DDDEB379AA33}"/>
                    </a:ext>
                  </a:extLst>
                </p14:cNvPr>
                <p14:cNvContentPartPr/>
                <p14:nvPr/>
              </p14:nvContentPartPr>
              <p14:xfrm>
                <a:off x="10021065" y="3728265"/>
                <a:ext cx="118440" cy="99720"/>
              </p14:xfrm>
            </p:contentPart>
          </mc:Choice>
          <mc:Fallback>
            <p:pic>
              <p:nvPicPr>
                <p:cNvPr id="211" name="Entrada de lápiz 210">
                  <a:extLst>
                    <a:ext uri="{FF2B5EF4-FFF2-40B4-BE49-F238E27FC236}">
                      <a16:creationId xmlns:a16="http://schemas.microsoft.com/office/drawing/2014/main" id="{9DE24DBE-095E-4CD6-AC59-DDDEB379AA33}"/>
                    </a:ext>
                  </a:extLst>
                </p:cNvPr>
                <p:cNvPicPr/>
                <p:nvPr/>
              </p:nvPicPr>
              <p:blipFill>
                <a:blip r:embed="rId361"/>
                <a:stretch>
                  <a:fillRect/>
                </a:stretch>
              </p:blipFill>
              <p:spPr>
                <a:xfrm>
                  <a:off x="10012425" y="3719625"/>
                  <a:ext cx="1360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12" name="Entrada de lápiz 211">
                  <a:extLst>
                    <a:ext uri="{FF2B5EF4-FFF2-40B4-BE49-F238E27FC236}">
                      <a16:creationId xmlns:a16="http://schemas.microsoft.com/office/drawing/2014/main" id="{6B0649FE-8529-4611-B8FC-F4D8F116C059}"/>
                    </a:ext>
                  </a:extLst>
                </p14:cNvPr>
                <p14:cNvContentPartPr/>
                <p14:nvPr/>
              </p14:nvContentPartPr>
              <p14:xfrm>
                <a:off x="9862305" y="4056225"/>
                <a:ext cx="1607400" cy="60480"/>
              </p14:xfrm>
            </p:contentPart>
          </mc:Choice>
          <mc:Fallback>
            <p:pic>
              <p:nvPicPr>
                <p:cNvPr id="212" name="Entrada de lápiz 211">
                  <a:extLst>
                    <a:ext uri="{FF2B5EF4-FFF2-40B4-BE49-F238E27FC236}">
                      <a16:creationId xmlns:a16="http://schemas.microsoft.com/office/drawing/2014/main" id="{6B0649FE-8529-4611-B8FC-F4D8F116C059}"/>
                    </a:ext>
                  </a:extLst>
                </p:cNvPr>
                <p:cNvPicPr/>
                <p:nvPr/>
              </p:nvPicPr>
              <p:blipFill>
                <a:blip r:embed="rId363"/>
                <a:stretch>
                  <a:fillRect/>
                </a:stretch>
              </p:blipFill>
              <p:spPr>
                <a:xfrm>
                  <a:off x="9853665" y="4047225"/>
                  <a:ext cx="16250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27" name="Entrada de lápiz 226">
                  <a:extLst>
                    <a:ext uri="{FF2B5EF4-FFF2-40B4-BE49-F238E27FC236}">
                      <a16:creationId xmlns:a16="http://schemas.microsoft.com/office/drawing/2014/main" id="{F0729A51-C83B-42FA-B07D-DBE9BE37AAC8}"/>
                    </a:ext>
                  </a:extLst>
                </p14:cNvPr>
                <p14:cNvContentPartPr/>
                <p14:nvPr/>
              </p14:nvContentPartPr>
              <p14:xfrm>
                <a:off x="11423985" y="2656185"/>
                <a:ext cx="493920" cy="741600"/>
              </p14:xfrm>
            </p:contentPart>
          </mc:Choice>
          <mc:Fallback>
            <p:pic>
              <p:nvPicPr>
                <p:cNvPr id="227" name="Entrada de lápiz 226">
                  <a:extLst>
                    <a:ext uri="{FF2B5EF4-FFF2-40B4-BE49-F238E27FC236}">
                      <a16:creationId xmlns:a16="http://schemas.microsoft.com/office/drawing/2014/main" id="{F0729A51-C83B-42FA-B07D-DBE9BE37AAC8}"/>
                    </a:ext>
                  </a:extLst>
                </p:cNvPr>
                <p:cNvPicPr/>
                <p:nvPr/>
              </p:nvPicPr>
              <p:blipFill>
                <a:blip r:embed="rId365"/>
                <a:stretch>
                  <a:fillRect/>
                </a:stretch>
              </p:blipFill>
              <p:spPr>
                <a:xfrm>
                  <a:off x="11414985" y="2647185"/>
                  <a:ext cx="511560" cy="7592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28" name="Entrada de lápiz 227">
                  <a:extLst>
                    <a:ext uri="{FF2B5EF4-FFF2-40B4-BE49-F238E27FC236}">
                      <a16:creationId xmlns:a16="http://schemas.microsoft.com/office/drawing/2014/main" id="{0FCA8C7E-2BC0-4182-9070-DBC304180B2A}"/>
                    </a:ext>
                  </a:extLst>
                </p14:cNvPr>
                <p14:cNvContentPartPr/>
                <p14:nvPr/>
              </p14:nvContentPartPr>
              <p14:xfrm>
                <a:off x="11571225" y="2598945"/>
                <a:ext cx="200520" cy="915480"/>
              </p14:xfrm>
            </p:contentPart>
          </mc:Choice>
          <mc:Fallback>
            <p:pic>
              <p:nvPicPr>
                <p:cNvPr id="228" name="Entrada de lápiz 227">
                  <a:extLst>
                    <a:ext uri="{FF2B5EF4-FFF2-40B4-BE49-F238E27FC236}">
                      <a16:creationId xmlns:a16="http://schemas.microsoft.com/office/drawing/2014/main" id="{0FCA8C7E-2BC0-4182-9070-DBC304180B2A}"/>
                    </a:ext>
                  </a:extLst>
                </p:cNvPr>
                <p:cNvPicPr/>
                <p:nvPr/>
              </p:nvPicPr>
              <p:blipFill>
                <a:blip r:embed="rId367"/>
                <a:stretch>
                  <a:fillRect/>
                </a:stretch>
              </p:blipFill>
              <p:spPr>
                <a:xfrm>
                  <a:off x="11562585" y="2589945"/>
                  <a:ext cx="218160" cy="9331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30" name="Entrada de lápiz 229">
                  <a:extLst>
                    <a:ext uri="{FF2B5EF4-FFF2-40B4-BE49-F238E27FC236}">
                      <a16:creationId xmlns:a16="http://schemas.microsoft.com/office/drawing/2014/main" id="{6CB54DD0-3ED0-44A8-B4A8-B846EDDA4C87}"/>
                    </a:ext>
                  </a:extLst>
                </p14:cNvPr>
                <p14:cNvContentPartPr/>
                <p14:nvPr/>
              </p14:nvContentPartPr>
              <p14:xfrm>
                <a:off x="9926745" y="3703425"/>
                <a:ext cx="4320" cy="5400"/>
              </p14:xfrm>
            </p:contentPart>
          </mc:Choice>
          <mc:Fallback>
            <p:pic>
              <p:nvPicPr>
                <p:cNvPr id="230" name="Entrada de lápiz 229">
                  <a:extLst>
                    <a:ext uri="{FF2B5EF4-FFF2-40B4-BE49-F238E27FC236}">
                      <a16:creationId xmlns:a16="http://schemas.microsoft.com/office/drawing/2014/main" id="{6CB54DD0-3ED0-44A8-B4A8-B846EDDA4C87}"/>
                    </a:ext>
                  </a:extLst>
                </p:cNvPr>
                <p:cNvPicPr/>
                <p:nvPr/>
              </p:nvPicPr>
              <p:blipFill>
                <a:blip r:embed="rId369"/>
                <a:stretch>
                  <a:fillRect/>
                </a:stretch>
              </p:blipFill>
              <p:spPr>
                <a:xfrm>
                  <a:off x="9917745" y="3694785"/>
                  <a:ext cx="219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31" name="Entrada de lápiz 230">
                  <a:extLst>
                    <a:ext uri="{FF2B5EF4-FFF2-40B4-BE49-F238E27FC236}">
                      <a16:creationId xmlns:a16="http://schemas.microsoft.com/office/drawing/2014/main" id="{102BA358-A17E-4352-BC87-B28358ACE067}"/>
                    </a:ext>
                  </a:extLst>
                </p14:cNvPr>
                <p14:cNvContentPartPr/>
                <p14:nvPr/>
              </p14:nvContentPartPr>
              <p14:xfrm>
                <a:off x="9851505" y="3689385"/>
                <a:ext cx="72000" cy="422640"/>
              </p14:xfrm>
            </p:contentPart>
          </mc:Choice>
          <mc:Fallback>
            <p:pic>
              <p:nvPicPr>
                <p:cNvPr id="231" name="Entrada de lápiz 230">
                  <a:extLst>
                    <a:ext uri="{FF2B5EF4-FFF2-40B4-BE49-F238E27FC236}">
                      <a16:creationId xmlns:a16="http://schemas.microsoft.com/office/drawing/2014/main" id="{102BA358-A17E-4352-BC87-B28358ACE067}"/>
                    </a:ext>
                  </a:extLst>
                </p:cNvPr>
                <p:cNvPicPr/>
                <p:nvPr/>
              </p:nvPicPr>
              <p:blipFill>
                <a:blip r:embed="rId371"/>
                <a:stretch>
                  <a:fillRect/>
                </a:stretch>
              </p:blipFill>
              <p:spPr>
                <a:xfrm>
                  <a:off x="9842865" y="3680385"/>
                  <a:ext cx="89640" cy="4402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32" name="Entrada de lápiz 231">
                  <a:extLst>
                    <a:ext uri="{FF2B5EF4-FFF2-40B4-BE49-F238E27FC236}">
                      <a16:creationId xmlns:a16="http://schemas.microsoft.com/office/drawing/2014/main" id="{D8FE1A72-2D6E-4DC4-81D2-F99544EAF53F}"/>
                    </a:ext>
                  </a:extLst>
                </p14:cNvPr>
                <p14:cNvContentPartPr/>
                <p14:nvPr/>
              </p14:nvContentPartPr>
              <p14:xfrm>
                <a:off x="9914505" y="3695145"/>
                <a:ext cx="57600" cy="398880"/>
              </p14:xfrm>
            </p:contentPart>
          </mc:Choice>
          <mc:Fallback>
            <p:pic>
              <p:nvPicPr>
                <p:cNvPr id="232" name="Entrada de lápiz 231">
                  <a:extLst>
                    <a:ext uri="{FF2B5EF4-FFF2-40B4-BE49-F238E27FC236}">
                      <a16:creationId xmlns:a16="http://schemas.microsoft.com/office/drawing/2014/main" id="{D8FE1A72-2D6E-4DC4-81D2-F99544EAF53F}"/>
                    </a:ext>
                  </a:extLst>
                </p:cNvPr>
                <p:cNvPicPr/>
                <p:nvPr/>
              </p:nvPicPr>
              <p:blipFill>
                <a:blip r:embed="rId373"/>
                <a:stretch>
                  <a:fillRect/>
                </a:stretch>
              </p:blipFill>
              <p:spPr>
                <a:xfrm>
                  <a:off x="9905505" y="3686505"/>
                  <a:ext cx="75240" cy="4165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33" name="Entrada de lápiz 232">
                  <a:extLst>
                    <a:ext uri="{FF2B5EF4-FFF2-40B4-BE49-F238E27FC236}">
                      <a16:creationId xmlns:a16="http://schemas.microsoft.com/office/drawing/2014/main" id="{3B237D57-D756-4E9E-9AD2-AE1B0E9F1F96}"/>
                    </a:ext>
                  </a:extLst>
                </p14:cNvPr>
                <p14:cNvContentPartPr/>
                <p14:nvPr/>
              </p14:nvContentPartPr>
              <p14:xfrm>
                <a:off x="9901905" y="3789105"/>
                <a:ext cx="31680" cy="293760"/>
              </p14:xfrm>
            </p:contentPart>
          </mc:Choice>
          <mc:Fallback>
            <p:pic>
              <p:nvPicPr>
                <p:cNvPr id="233" name="Entrada de lápiz 232">
                  <a:extLst>
                    <a:ext uri="{FF2B5EF4-FFF2-40B4-BE49-F238E27FC236}">
                      <a16:creationId xmlns:a16="http://schemas.microsoft.com/office/drawing/2014/main" id="{3B237D57-D756-4E9E-9AD2-AE1B0E9F1F96}"/>
                    </a:ext>
                  </a:extLst>
                </p:cNvPr>
                <p:cNvPicPr/>
                <p:nvPr/>
              </p:nvPicPr>
              <p:blipFill>
                <a:blip r:embed="rId375"/>
                <a:stretch>
                  <a:fillRect/>
                </a:stretch>
              </p:blipFill>
              <p:spPr>
                <a:xfrm>
                  <a:off x="9893265" y="3780465"/>
                  <a:ext cx="4932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35" name="Entrada de lápiz 234">
                  <a:extLst>
                    <a:ext uri="{FF2B5EF4-FFF2-40B4-BE49-F238E27FC236}">
                      <a16:creationId xmlns:a16="http://schemas.microsoft.com/office/drawing/2014/main" id="{AB8541D4-F51E-4C99-85D2-C4A7B570DE29}"/>
                    </a:ext>
                  </a:extLst>
                </p14:cNvPr>
                <p14:cNvContentPartPr/>
                <p14:nvPr/>
              </p14:nvContentPartPr>
              <p14:xfrm>
                <a:off x="161025" y="4091145"/>
                <a:ext cx="169560" cy="295920"/>
              </p14:xfrm>
            </p:contentPart>
          </mc:Choice>
          <mc:Fallback>
            <p:pic>
              <p:nvPicPr>
                <p:cNvPr id="235" name="Entrada de lápiz 234">
                  <a:extLst>
                    <a:ext uri="{FF2B5EF4-FFF2-40B4-BE49-F238E27FC236}">
                      <a16:creationId xmlns:a16="http://schemas.microsoft.com/office/drawing/2014/main" id="{AB8541D4-F51E-4C99-85D2-C4A7B570DE29}"/>
                    </a:ext>
                  </a:extLst>
                </p:cNvPr>
                <p:cNvPicPr/>
                <p:nvPr/>
              </p:nvPicPr>
              <p:blipFill>
                <a:blip r:embed="rId377"/>
                <a:stretch>
                  <a:fillRect/>
                </a:stretch>
              </p:blipFill>
              <p:spPr>
                <a:xfrm>
                  <a:off x="152385" y="4082145"/>
                  <a:ext cx="18720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36" name="Entrada de lápiz 235">
                  <a:extLst>
                    <a:ext uri="{FF2B5EF4-FFF2-40B4-BE49-F238E27FC236}">
                      <a16:creationId xmlns:a16="http://schemas.microsoft.com/office/drawing/2014/main" id="{F531CDF8-4FC8-41DD-A35A-F93621DB400A}"/>
                    </a:ext>
                  </a:extLst>
                </p14:cNvPr>
                <p14:cNvContentPartPr/>
                <p14:nvPr/>
              </p14:nvContentPartPr>
              <p14:xfrm>
                <a:off x="226905" y="4023105"/>
                <a:ext cx="195480" cy="289440"/>
              </p14:xfrm>
            </p:contentPart>
          </mc:Choice>
          <mc:Fallback>
            <p:pic>
              <p:nvPicPr>
                <p:cNvPr id="236" name="Entrada de lápiz 235">
                  <a:extLst>
                    <a:ext uri="{FF2B5EF4-FFF2-40B4-BE49-F238E27FC236}">
                      <a16:creationId xmlns:a16="http://schemas.microsoft.com/office/drawing/2014/main" id="{F531CDF8-4FC8-41DD-A35A-F93621DB400A}"/>
                    </a:ext>
                  </a:extLst>
                </p:cNvPr>
                <p:cNvPicPr/>
                <p:nvPr/>
              </p:nvPicPr>
              <p:blipFill>
                <a:blip r:embed="rId379"/>
                <a:stretch>
                  <a:fillRect/>
                </a:stretch>
              </p:blipFill>
              <p:spPr>
                <a:xfrm>
                  <a:off x="217905" y="4014105"/>
                  <a:ext cx="21312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37" name="Entrada de lápiz 236">
                  <a:extLst>
                    <a:ext uri="{FF2B5EF4-FFF2-40B4-BE49-F238E27FC236}">
                      <a16:creationId xmlns:a16="http://schemas.microsoft.com/office/drawing/2014/main" id="{D61FE3F4-ABEB-4B95-AD16-5B7C74E929DB}"/>
                    </a:ext>
                  </a:extLst>
                </p14:cNvPr>
                <p14:cNvContentPartPr/>
                <p14:nvPr/>
              </p14:nvContentPartPr>
              <p14:xfrm>
                <a:off x="431385" y="4068105"/>
                <a:ext cx="199080" cy="261360"/>
              </p14:xfrm>
            </p:contentPart>
          </mc:Choice>
          <mc:Fallback>
            <p:pic>
              <p:nvPicPr>
                <p:cNvPr id="237" name="Entrada de lápiz 236">
                  <a:extLst>
                    <a:ext uri="{FF2B5EF4-FFF2-40B4-BE49-F238E27FC236}">
                      <a16:creationId xmlns:a16="http://schemas.microsoft.com/office/drawing/2014/main" id="{D61FE3F4-ABEB-4B95-AD16-5B7C74E929DB}"/>
                    </a:ext>
                  </a:extLst>
                </p:cNvPr>
                <p:cNvPicPr/>
                <p:nvPr/>
              </p:nvPicPr>
              <p:blipFill>
                <a:blip r:embed="rId381"/>
                <a:stretch>
                  <a:fillRect/>
                </a:stretch>
              </p:blipFill>
              <p:spPr>
                <a:xfrm>
                  <a:off x="422385" y="4059105"/>
                  <a:ext cx="21672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38" name="Entrada de lápiz 237">
                  <a:extLst>
                    <a:ext uri="{FF2B5EF4-FFF2-40B4-BE49-F238E27FC236}">
                      <a16:creationId xmlns:a16="http://schemas.microsoft.com/office/drawing/2014/main" id="{FBB2E52B-B7B0-4ECA-BB78-A84A47ADAAED}"/>
                    </a:ext>
                  </a:extLst>
                </p14:cNvPr>
                <p14:cNvContentPartPr/>
                <p14:nvPr/>
              </p14:nvContentPartPr>
              <p14:xfrm>
                <a:off x="684825" y="4099425"/>
                <a:ext cx="220680" cy="23400"/>
              </p14:xfrm>
            </p:contentPart>
          </mc:Choice>
          <mc:Fallback>
            <p:pic>
              <p:nvPicPr>
                <p:cNvPr id="238" name="Entrada de lápiz 237">
                  <a:extLst>
                    <a:ext uri="{FF2B5EF4-FFF2-40B4-BE49-F238E27FC236}">
                      <a16:creationId xmlns:a16="http://schemas.microsoft.com/office/drawing/2014/main" id="{FBB2E52B-B7B0-4ECA-BB78-A84A47ADAAED}"/>
                    </a:ext>
                  </a:extLst>
                </p:cNvPr>
                <p:cNvPicPr/>
                <p:nvPr/>
              </p:nvPicPr>
              <p:blipFill>
                <a:blip r:embed="rId383"/>
                <a:stretch>
                  <a:fillRect/>
                </a:stretch>
              </p:blipFill>
              <p:spPr>
                <a:xfrm>
                  <a:off x="676185" y="4090785"/>
                  <a:ext cx="2383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39" name="Entrada de lápiz 238">
                  <a:extLst>
                    <a:ext uri="{FF2B5EF4-FFF2-40B4-BE49-F238E27FC236}">
                      <a16:creationId xmlns:a16="http://schemas.microsoft.com/office/drawing/2014/main" id="{70120199-54F0-43B2-95C0-073C7F09E7CF}"/>
                    </a:ext>
                  </a:extLst>
                </p14:cNvPr>
                <p14:cNvContentPartPr/>
                <p14:nvPr/>
              </p14:nvContentPartPr>
              <p14:xfrm>
                <a:off x="752865" y="4201305"/>
                <a:ext cx="241920" cy="31320"/>
              </p14:xfrm>
            </p:contentPart>
          </mc:Choice>
          <mc:Fallback>
            <p:pic>
              <p:nvPicPr>
                <p:cNvPr id="239" name="Entrada de lápiz 238">
                  <a:extLst>
                    <a:ext uri="{FF2B5EF4-FFF2-40B4-BE49-F238E27FC236}">
                      <a16:creationId xmlns:a16="http://schemas.microsoft.com/office/drawing/2014/main" id="{70120199-54F0-43B2-95C0-073C7F09E7CF}"/>
                    </a:ext>
                  </a:extLst>
                </p:cNvPr>
                <p:cNvPicPr/>
                <p:nvPr/>
              </p:nvPicPr>
              <p:blipFill>
                <a:blip r:embed="rId385"/>
                <a:stretch>
                  <a:fillRect/>
                </a:stretch>
              </p:blipFill>
              <p:spPr>
                <a:xfrm>
                  <a:off x="743865" y="4192665"/>
                  <a:ext cx="2595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40" name="Entrada de lápiz 239">
                  <a:extLst>
                    <a:ext uri="{FF2B5EF4-FFF2-40B4-BE49-F238E27FC236}">
                      <a16:creationId xmlns:a16="http://schemas.microsoft.com/office/drawing/2014/main" id="{A3132349-73FA-48F4-87A8-DB31F8A3BC7F}"/>
                    </a:ext>
                  </a:extLst>
                </p14:cNvPr>
                <p14:cNvContentPartPr/>
                <p14:nvPr/>
              </p14:nvContentPartPr>
              <p14:xfrm>
                <a:off x="1119345" y="3946425"/>
                <a:ext cx="234000" cy="268920"/>
              </p14:xfrm>
            </p:contentPart>
          </mc:Choice>
          <mc:Fallback>
            <p:pic>
              <p:nvPicPr>
                <p:cNvPr id="240" name="Entrada de lápiz 239">
                  <a:extLst>
                    <a:ext uri="{FF2B5EF4-FFF2-40B4-BE49-F238E27FC236}">
                      <a16:creationId xmlns:a16="http://schemas.microsoft.com/office/drawing/2014/main" id="{A3132349-73FA-48F4-87A8-DB31F8A3BC7F}"/>
                    </a:ext>
                  </a:extLst>
                </p:cNvPr>
                <p:cNvPicPr/>
                <p:nvPr/>
              </p:nvPicPr>
              <p:blipFill>
                <a:blip r:embed="rId387"/>
                <a:stretch>
                  <a:fillRect/>
                </a:stretch>
              </p:blipFill>
              <p:spPr>
                <a:xfrm>
                  <a:off x="1110705" y="3937425"/>
                  <a:ext cx="25164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41" name="Entrada de lápiz 240">
                  <a:extLst>
                    <a:ext uri="{FF2B5EF4-FFF2-40B4-BE49-F238E27FC236}">
                      <a16:creationId xmlns:a16="http://schemas.microsoft.com/office/drawing/2014/main" id="{B91C47AD-40B5-4AFE-BB11-BEC446337826}"/>
                    </a:ext>
                  </a:extLst>
                </p14:cNvPr>
                <p14:cNvContentPartPr/>
                <p14:nvPr/>
              </p14:nvContentPartPr>
              <p14:xfrm>
                <a:off x="1534785" y="3797385"/>
                <a:ext cx="200520" cy="338040"/>
              </p14:xfrm>
            </p:contentPart>
          </mc:Choice>
          <mc:Fallback>
            <p:pic>
              <p:nvPicPr>
                <p:cNvPr id="241" name="Entrada de lápiz 240">
                  <a:extLst>
                    <a:ext uri="{FF2B5EF4-FFF2-40B4-BE49-F238E27FC236}">
                      <a16:creationId xmlns:a16="http://schemas.microsoft.com/office/drawing/2014/main" id="{B91C47AD-40B5-4AFE-BB11-BEC446337826}"/>
                    </a:ext>
                  </a:extLst>
                </p:cNvPr>
                <p:cNvPicPr/>
                <p:nvPr/>
              </p:nvPicPr>
              <p:blipFill>
                <a:blip r:embed="rId389"/>
                <a:stretch>
                  <a:fillRect/>
                </a:stretch>
              </p:blipFill>
              <p:spPr>
                <a:xfrm>
                  <a:off x="1525785" y="3788385"/>
                  <a:ext cx="21816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43" name="Entrada de lápiz 242">
                  <a:extLst>
                    <a:ext uri="{FF2B5EF4-FFF2-40B4-BE49-F238E27FC236}">
                      <a16:creationId xmlns:a16="http://schemas.microsoft.com/office/drawing/2014/main" id="{5D8C1350-38A1-48B9-8FF3-AE67E0667AA1}"/>
                    </a:ext>
                  </a:extLst>
                </p14:cNvPr>
                <p14:cNvContentPartPr/>
                <p14:nvPr/>
              </p14:nvContentPartPr>
              <p14:xfrm>
                <a:off x="1115745" y="4319025"/>
                <a:ext cx="339120" cy="331200"/>
              </p14:xfrm>
            </p:contentPart>
          </mc:Choice>
          <mc:Fallback>
            <p:pic>
              <p:nvPicPr>
                <p:cNvPr id="243" name="Entrada de lápiz 242">
                  <a:extLst>
                    <a:ext uri="{FF2B5EF4-FFF2-40B4-BE49-F238E27FC236}">
                      <a16:creationId xmlns:a16="http://schemas.microsoft.com/office/drawing/2014/main" id="{5D8C1350-38A1-48B9-8FF3-AE67E0667AA1}"/>
                    </a:ext>
                  </a:extLst>
                </p:cNvPr>
                <p:cNvPicPr/>
                <p:nvPr/>
              </p:nvPicPr>
              <p:blipFill>
                <a:blip r:embed="rId391"/>
                <a:stretch>
                  <a:fillRect/>
                </a:stretch>
              </p:blipFill>
              <p:spPr>
                <a:xfrm>
                  <a:off x="1107105" y="4310025"/>
                  <a:ext cx="35676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44" name="Entrada de lápiz 243">
                  <a:extLst>
                    <a:ext uri="{FF2B5EF4-FFF2-40B4-BE49-F238E27FC236}">
                      <a16:creationId xmlns:a16="http://schemas.microsoft.com/office/drawing/2014/main" id="{0B0D6814-87B3-4BCF-9E1A-6976083AA7E0}"/>
                    </a:ext>
                  </a:extLst>
                </p14:cNvPr>
                <p14:cNvContentPartPr/>
                <p14:nvPr/>
              </p14:nvContentPartPr>
              <p14:xfrm>
                <a:off x="1406625" y="4416585"/>
                <a:ext cx="48960" cy="200160"/>
              </p14:xfrm>
            </p:contentPart>
          </mc:Choice>
          <mc:Fallback>
            <p:pic>
              <p:nvPicPr>
                <p:cNvPr id="244" name="Entrada de lápiz 243">
                  <a:extLst>
                    <a:ext uri="{FF2B5EF4-FFF2-40B4-BE49-F238E27FC236}">
                      <a16:creationId xmlns:a16="http://schemas.microsoft.com/office/drawing/2014/main" id="{0B0D6814-87B3-4BCF-9E1A-6976083AA7E0}"/>
                    </a:ext>
                  </a:extLst>
                </p:cNvPr>
                <p:cNvPicPr/>
                <p:nvPr/>
              </p:nvPicPr>
              <p:blipFill>
                <a:blip r:embed="rId393"/>
                <a:stretch>
                  <a:fillRect/>
                </a:stretch>
              </p:blipFill>
              <p:spPr>
                <a:xfrm>
                  <a:off x="1397985" y="4407945"/>
                  <a:ext cx="666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45" name="Entrada de lápiz 244">
                  <a:extLst>
                    <a:ext uri="{FF2B5EF4-FFF2-40B4-BE49-F238E27FC236}">
                      <a16:creationId xmlns:a16="http://schemas.microsoft.com/office/drawing/2014/main" id="{64D07A80-4D61-4DC6-BC95-EB0305C4C7A3}"/>
                    </a:ext>
                  </a:extLst>
                </p14:cNvPr>
                <p14:cNvContentPartPr/>
                <p14:nvPr/>
              </p14:nvContentPartPr>
              <p14:xfrm>
                <a:off x="1402665" y="4313985"/>
                <a:ext cx="6480" cy="15480"/>
              </p14:xfrm>
            </p:contentPart>
          </mc:Choice>
          <mc:Fallback>
            <p:pic>
              <p:nvPicPr>
                <p:cNvPr id="245" name="Entrada de lápiz 244">
                  <a:extLst>
                    <a:ext uri="{FF2B5EF4-FFF2-40B4-BE49-F238E27FC236}">
                      <a16:creationId xmlns:a16="http://schemas.microsoft.com/office/drawing/2014/main" id="{64D07A80-4D61-4DC6-BC95-EB0305C4C7A3}"/>
                    </a:ext>
                  </a:extLst>
                </p:cNvPr>
                <p:cNvPicPr/>
                <p:nvPr/>
              </p:nvPicPr>
              <p:blipFill>
                <a:blip r:embed="rId395"/>
                <a:stretch>
                  <a:fillRect/>
                </a:stretch>
              </p:blipFill>
              <p:spPr>
                <a:xfrm>
                  <a:off x="1393665" y="4304985"/>
                  <a:ext cx="241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46" name="Entrada de lápiz 245">
                  <a:extLst>
                    <a:ext uri="{FF2B5EF4-FFF2-40B4-BE49-F238E27FC236}">
                      <a16:creationId xmlns:a16="http://schemas.microsoft.com/office/drawing/2014/main" id="{2F81A635-EFD8-44C8-B67A-395BFC801F83}"/>
                    </a:ext>
                  </a:extLst>
                </p14:cNvPr>
                <p14:cNvContentPartPr/>
                <p14:nvPr/>
              </p14:nvContentPartPr>
              <p14:xfrm>
                <a:off x="1509225" y="4187265"/>
                <a:ext cx="210960" cy="357840"/>
              </p14:xfrm>
            </p:contentPart>
          </mc:Choice>
          <mc:Fallback>
            <p:pic>
              <p:nvPicPr>
                <p:cNvPr id="246" name="Entrada de lápiz 245">
                  <a:extLst>
                    <a:ext uri="{FF2B5EF4-FFF2-40B4-BE49-F238E27FC236}">
                      <a16:creationId xmlns:a16="http://schemas.microsoft.com/office/drawing/2014/main" id="{2F81A635-EFD8-44C8-B67A-395BFC801F83}"/>
                    </a:ext>
                  </a:extLst>
                </p:cNvPr>
                <p:cNvPicPr/>
                <p:nvPr/>
              </p:nvPicPr>
              <p:blipFill>
                <a:blip r:embed="rId397"/>
                <a:stretch>
                  <a:fillRect/>
                </a:stretch>
              </p:blipFill>
              <p:spPr>
                <a:xfrm>
                  <a:off x="1500585" y="4178265"/>
                  <a:ext cx="228600" cy="3754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47" name="Entrada de lápiz 246">
                  <a:extLst>
                    <a:ext uri="{FF2B5EF4-FFF2-40B4-BE49-F238E27FC236}">
                      <a16:creationId xmlns:a16="http://schemas.microsoft.com/office/drawing/2014/main" id="{48D5D18F-0F26-4958-B54A-DBCBB6E98AAC}"/>
                    </a:ext>
                  </a:extLst>
                </p14:cNvPr>
                <p14:cNvContentPartPr/>
                <p14:nvPr/>
              </p14:nvContentPartPr>
              <p14:xfrm>
                <a:off x="1771665" y="4269345"/>
                <a:ext cx="74880" cy="213840"/>
              </p14:xfrm>
            </p:contentPart>
          </mc:Choice>
          <mc:Fallback>
            <p:pic>
              <p:nvPicPr>
                <p:cNvPr id="247" name="Entrada de lápiz 246">
                  <a:extLst>
                    <a:ext uri="{FF2B5EF4-FFF2-40B4-BE49-F238E27FC236}">
                      <a16:creationId xmlns:a16="http://schemas.microsoft.com/office/drawing/2014/main" id="{48D5D18F-0F26-4958-B54A-DBCBB6E98AAC}"/>
                    </a:ext>
                  </a:extLst>
                </p:cNvPr>
                <p:cNvPicPr/>
                <p:nvPr/>
              </p:nvPicPr>
              <p:blipFill>
                <a:blip r:embed="rId399"/>
                <a:stretch>
                  <a:fillRect/>
                </a:stretch>
              </p:blipFill>
              <p:spPr>
                <a:xfrm>
                  <a:off x="1763025" y="4260345"/>
                  <a:ext cx="925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48" name="Entrada de lápiz 247">
                  <a:extLst>
                    <a:ext uri="{FF2B5EF4-FFF2-40B4-BE49-F238E27FC236}">
                      <a16:creationId xmlns:a16="http://schemas.microsoft.com/office/drawing/2014/main" id="{1EB5C26D-C4EA-43CC-BD15-AB4AEFB3F8F3}"/>
                    </a:ext>
                  </a:extLst>
                </p14:cNvPr>
                <p14:cNvContentPartPr/>
                <p14:nvPr/>
              </p14:nvContentPartPr>
              <p14:xfrm>
                <a:off x="1952745" y="4267545"/>
                <a:ext cx="171720" cy="199440"/>
              </p14:xfrm>
            </p:contentPart>
          </mc:Choice>
          <mc:Fallback>
            <p:pic>
              <p:nvPicPr>
                <p:cNvPr id="248" name="Entrada de lápiz 247">
                  <a:extLst>
                    <a:ext uri="{FF2B5EF4-FFF2-40B4-BE49-F238E27FC236}">
                      <a16:creationId xmlns:a16="http://schemas.microsoft.com/office/drawing/2014/main" id="{1EB5C26D-C4EA-43CC-BD15-AB4AEFB3F8F3}"/>
                    </a:ext>
                  </a:extLst>
                </p:cNvPr>
                <p:cNvPicPr/>
                <p:nvPr/>
              </p:nvPicPr>
              <p:blipFill>
                <a:blip r:embed="rId401"/>
                <a:stretch>
                  <a:fillRect/>
                </a:stretch>
              </p:blipFill>
              <p:spPr>
                <a:xfrm>
                  <a:off x="1943745" y="4258545"/>
                  <a:ext cx="1893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51" name="Entrada de lápiz 150">
                  <a:extLst>
                    <a:ext uri="{FF2B5EF4-FFF2-40B4-BE49-F238E27FC236}">
                      <a16:creationId xmlns:a16="http://schemas.microsoft.com/office/drawing/2014/main" id="{DE6941CF-E033-4F7C-A92B-E498DAC125A1}"/>
                    </a:ext>
                  </a:extLst>
                </p14:cNvPr>
                <p14:cNvContentPartPr/>
                <p14:nvPr/>
              </p14:nvContentPartPr>
              <p14:xfrm>
                <a:off x="3172785" y="5005185"/>
                <a:ext cx="284400" cy="457560"/>
              </p14:xfrm>
            </p:contentPart>
          </mc:Choice>
          <mc:Fallback>
            <p:pic>
              <p:nvPicPr>
                <p:cNvPr id="151" name="Entrada de lápiz 150">
                  <a:extLst>
                    <a:ext uri="{FF2B5EF4-FFF2-40B4-BE49-F238E27FC236}">
                      <a16:creationId xmlns:a16="http://schemas.microsoft.com/office/drawing/2014/main" id="{DE6941CF-E033-4F7C-A92B-E498DAC125A1}"/>
                    </a:ext>
                  </a:extLst>
                </p:cNvPr>
                <p:cNvPicPr/>
                <p:nvPr/>
              </p:nvPicPr>
              <p:blipFill>
                <a:blip r:embed="rId403"/>
                <a:stretch>
                  <a:fillRect/>
                </a:stretch>
              </p:blipFill>
              <p:spPr>
                <a:xfrm>
                  <a:off x="3164145" y="4996185"/>
                  <a:ext cx="302040" cy="4752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52" name="Entrada de lápiz 151">
                  <a:extLst>
                    <a:ext uri="{FF2B5EF4-FFF2-40B4-BE49-F238E27FC236}">
                      <a16:creationId xmlns:a16="http://schemas.microsoft.com/office/drawing/2014/main" id="{15969A09-3CF9-4A1A-9D27-ECCCAAAFD873}"/>
                    </a:ext>
                  </a:extLst>
                </p14:cNvPr>
                <p14:cNvContentPartPr/>
                <p14:nvPr/>
              </p14:nvContentPartPr>
              <p14:xfrm>
                <a:off x="3548625" y="4938585"/>
                <a:ext cx="285480" cy="484920"/>
              </p14:xfrm>
            </p:contentPart>
          </mc:Choice>
          <mc:Fallback>
            <p:pic>
              <p:nvPicPr>
                <p:cNvPr id="152" name="Entrada de lápiz 151">
                  <a:extLst>
                    <a:ext uri="{FF2B5EF4-FFF2-40B4-BE49-F238E27FC236}">
                      <a16:creationId xmlns:a16="http://schemas.microsoft.com/office/drawing/2014/main" id="{15969A09-3CF9-4A1A-9D27-ECCCAAAFD873}"/>
                    </a:ext>
                  </a:extLst>
                </p:cNvPr>
                <p:cNvPicPr/>
                <p:nvPr/>
              </p:nvPicPr>
              <p:blipFill>
                <a:blip r:embed="rId405"/>
                <a:stretch>
                  <a:fillRect/>
                </a:stretch>
              </p:blipFill>
              <p:spPr>
                <a:xfrm>
                  <a:off x="3539625" y="4929945"/>
                  <a:ext cx="303120" cy="5025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53" name="Entrada de lápiz 152">
                  <a:extLst>
                    <a:ext uri="{FF2B5EF4-FFF2-40B4-BE49-F238E27FC236}">
                      <a16:creationId xmlns:a16="http://schemas.microsoft.com/office/drawing/2014/main" id="{35D3DB19-069D-44D3-B7ED-93F9F03D6334}"/>
                    </a:ext>
                  </a:extLst>
                </p14:cNvPr>
                <p14:cNvContentPartPr/>
                <p14:nvPr/>
              </p14:nvContentPartPr>
              <p14:xfrm>
                <a:off x="4023465" y="5335665"/>
                <a:ext cx="302760" cy="69840"/>
              </p14:xfrm>
            </p:contentPart>
          </mc:Choice>
          <mc:Fallback>
            <p:pic>
              <p:nvPicPr>
                <p:cNvPr id="153" name="Entrada de lápiz 152">
                  <a:extLst>
                    <a:ext uri="{FF2B5EF4-FFF2-40B4-BE49-F238E27FC236}">
                      <a16:creationId xmlns:a16="http://schemas.microsoft.com/office/drawing/2014/main" id="{35D3DB19-069D-44D3-B7ED-93F9F03D6334}"/>
                    </a:ext>
                  </a:extLst>
                </p:cNvPr>
                <p:cNvPicPr/>
                <p:nvPr/>
              </p:nvPicPr>
              <p:blipFill>
                <a:blip r:embed="rId407"/>
                <a:stretch>
                  <a:fillRect/>
                </a:stretch>
              </p:blipFill>
              <p:spPr>
                <a:xfrm>
                  <a:off x="4014825" y="5327025"/>
                  <a:ext cx="3204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54" name="Entrada de lápiz 153">
                  <a:extLst>
                    <a:ext uri="{FF2B5EF4-FFF2-40B4-BE49-F238E27FC236}">
                      <a16:creationId xmlns:a16="http://schemas.microsoft.com/office/drawing/2014/main" id="{2668695E-5FFA-473E-8017-47CD970CEBF2}"/>
                    </a:ext>
                  </a:extLst>
                </p14:cNvPr>
                <p14:cNvContentPartPr/>
                <p14:nvPr/>
              </p14:nvContentPartPr>
              <p14:xfrm>
                <a:off x="4546905" y="5059185"/>
                <a:ext cx="225360" cy="371880"/>
              </p14:xfrm>
            </p:contentPart>
          </mc:Choice>
          <mc:Fallback>
            <p:pic>
              <p:nvPicPr>
                <p:cNvPr id="154" name="Entrada de lápiz 153">
                  <a:extLst>
                    <a:ext uri="{FF2B5EF4-FFF2-40B4-BE49-F238E27FC236}">
                      <a16:creationId xmlns:a16="http://schemas.microsoft.com/office/drawing/2014/main" id="{2668695E-5FFA-473E-8017-47CD970CEBF2}"/>
                    </a:ext>
                  </a:extLst>
                </p:cNvPr>
                <p:cNvPicPr/>
                <p:nvPr/>
              </p:nvPicPr>
              <p:blipFill>
                <a:blip r:embed="rId409"/>
                <a:stretch>
                  <a:fillRect/>
                </a:stretch>
              </p:blipFill>
              <p:spPr>
                <a:xfrm>
                  <a:off x="4538265" y="5050545"/>
                  <a:ext cx="243000" cy="3895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55" name="Entrada de lápiz 154">
                  <a:extLst>
                    <a:ext uri="{FF2B5EF4-FFF2-40B4-BE49-F238E27FC236}">
                      <a16:creationId xmlns:a16="http://schemas.microsoft.com/office/drawing/2014/main" id="{83B4420F-B741-4076-9E2F-05134134ECDF}"/>
                    </a:ext>
                  </a:extLst>
                </p14:cNvPr>
                <p14:cNvContentPartPr/>
                <p14:nvPr/>
              </p14:nvContentPartPr>
              <p14:xfrm>
                <a:off x="4954065" y="4987905"/>
                <a:ext cx="301320" cy="474840"/>
              </p14:xfrm>
            </p:contentPart>
          </mc:Choice>
          <mc:Fallback>
            <p:pic>
              <p:nvPicPr>
                <p:cNvPr id="155" name="Entrada de lápiz 154">
                  <a:extLst>
                    <a:ext uri="{FF2B5EF4-FFF2-40B4-BE49-F238E27FC236}">
                      <a16:creationId xmlns:a16="http://schemas.microsoft.com/office/drawing/2014/main" id="{83B4420F-B741-4076-9E2F-05134134ECDF}"/>
                    </a:ext>
                  </a:extLst>
                </p:cNvPr>
                <p:cNvPicPr/>
                <p:nvPr/>
              </p:nvPicPr>
              <p:blipFill>
                <a:blip r:embed="rId411"/>
                <a:stretch>
                  <a:fillRect/>
                </a:stretch>
              </p:blipFill>
              <p:spPr>
                <a:xfrm>
                  <a:off x="4945065" y="4978905"/>
                  <a:ext cx="318960" cy="4924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57" name="Entrada de lápiz 156">
                  <a:extLst>
                    <a:ext uri="{FF2B5EF4-FFF2-40B4-BE49-F238E27FC236}">
                      <a16:creationId xmlns:a16="http://schemas.microsoft.com/office/drawing/2014/main" id="{4C137999-8BFA-4BD3-AD52-002B60DEC318}"/>
                    </a:ext>
                  </a:extLst>
                </p14:cNvPr>
                <p14:cNvContentPartPr/>
                <p14:nvPr/>
              </p14:nvContentPartPr>
              <p14:xfrm>
                <a:off x="2623065" y="4538625"/>
                <a:ext cx="3180600" cy="1497240"/>
              </p14:xfrm>
            </p:contentPart>
          </mc:Choice>
          <mc:Fallback>
            <p:pic>
              <p:nvPicPr>
                <p:cNvPr id="157" name="Entrada de lápiz 156">
                  <a:extLst>
                    <a:ext uri="{FF2B5EF4-FFF2-40B4-BE49-F238E27FC236}">
                      <a16:creationId xmlns:a16="http://schemas.microsoft.com/office/drawing/2014/main" id="{4C137999-8BFA-4BD3-AD52-002B60DEC318}"/>
                    </a:ext>
                  </a:extLst>
                </p:cNvPr>
                <p:cNvPicPr/>
                <p:nvPr/>
              </p:nvPicPr>
              <p:blipFill>
                <a:blip r:embed="rId413"/>
                <a:stretch>
                  <a:fillRect/>
                </a:stretch>
              </p:blipFill>
              <p:spPr>
                <a:xfrm>
                  <a:off x="2614425" y="4529985"/>
                  <a:ext cx="3198240" cy="15148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58" name="Entrada de lápiz 157">
                  <a:extLst>
                    <a:ext uri="{FF2B5EF4-FFF2-40B4-BE49-F238E27FC236}">
                      <a16:creationId xmlns:a16="http://schemas.microsoft.com/office/drawing/2014/main" id="{F227BD53-6C2B-456F-B61F-CE11A5D7D7B1}"/>
                    </a:ext>
                  </a:extLst>
                </p14:cNvPr>
                <p14:cNvContentPartPr/>
                <p14:nvPr/>
              </p14:nvContentPartPr>
              <p14:xfrm>
                <a:off x="2812065" y="4467705"/>
                <a:ext cx="2667960" cy="1598760"/>
              </p14:xfrm>
            </p:contentPart>
          </mc:Choice>
          <mc:Fallback>
            <p:pic>
              <p:nvPicPr>
                <p:cNvPr id="158" name="Entrada de lápiz 157">
                  <a:extLst>
                    <a:ext uri="{FF2B5EF4-FFF2-40B4-BE49-F238E27FC236}">
                      <a16:creationId xmlns:a16="http://schemas.microsoft.com/office/drawing/2014/main" id="{F227BD53-6C2B-456F-B61F-CE11A5D7D7B1}"/>
                    </a:ext>
                  </a:extLst>
                </p:cNvPr>
                <p:cNvPicPr/>
                <p:nvPr/>
              </p:nvPicPr>
              <p:blipFill>
                <a:blip r:embed="rId415"/>
                <a:stretch>
                  <a:fillRect/>
                </a:stretch>
              </p:blipFill>
              <p:spPr>
                <a:xfrm>
                  <a:off x="2803065" y="4458705"/>
                  <a:ext cx="2685600" cy="16164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52" name="Entrada de lápiz 251">
                  <a:extLst>
                    <a:ext uri="{FF2B5EF4-FFF2-40B4-BE49-F238E27FC236}">
                      <a16:creationId xmlns:a16="http://schemas.microsoft.com/office/drawing/2014/main" id="{9D8499FF-6B75-4B1F-867F-09FD347D4230}"/>
                    </a:ext>
                  </a:extLst>
                </p14:cNvPr>
                <p14:cNvContentPartPr/>
                <p14:nvPr/>
              </p14:nvContentPartPr>
              <p14:xfrm>
                <a:off x="50145" y="4933905"/>
                <a:ext cx="2461680" cy="74520"/>
              </p14:xfrm>
            </p:contentPart>
          </mc:Choice>
          <mc:Fallback>
            <p:pic>
              <p:nvPicPr>
                <p:cNvPr id="252" name="Entrada de lápiz 251">
                  <a:extLst>
                    <a:ext uri="{FF2B5EF4-FFF2-40B4-BE49-F238E27FC236}">
                      <a16:creationId xmlns:a16="http://schemas.microsoft.com/office/drawing/2014/main" id="{9D8499FF-6B75-4B1F-867F-09FD347D4230}"/>
                    </a:ext>
                  </a:extLst>
                </p:cNvPr>
                <p:cNvPicPr/>
                <p:nvPr/>
              </p:nvPicPr>
              <p:blipFill>
                <a:blip r:embed="rId417"/>
                <a:stretch>
                  <a:fillRect/>
                </a:stretch>
              </p:blipFill>
              <p:spPr>
                <a:xfrm>
                  <a:off x="41145" y="4925265"/>
                  <a:ext cx="24793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54" name="Entrada de lápiz 253">
                  <a:extLst>
                    <a:ext uri="{FF2B5EF4-FFF2-40B4-BE49-F238E27FC236}">
                      <a16:creationId xmlns:a16="http://schemas.microsoft.com/office/drawing/2014/main" id="{5573B53E-E0C6-4B09-8E6C-DBE4B327C638}"/>
                    </a:ext>
                  </a:extLst>
                </p14:cNvPr>
                <p14:cNvContentPartPr/>
                <p14:nvPr/>
              </p14:nvContentPartPr>
              <p14:xfrm>
                <a:off x="77505" y="3714945"/>
                <a:ext cx="2534400" cy="1073880"/>
              </p14:xfrm>
            </p:contentPart>
          </mc:Choice>
          <mc:Fallback>
            <p:pic>
              <p:nvPicPr>
                <p:cNvPr id="254" name="Entrada de lápiz 253">
                  <a:extLst>
                    <a:ext uri="{FF2B5EF4-FFF2-40B4-BE49-F238E27FC236}">
                      <a16:creationId xmlns:a16="http://schemas.microsoft.com/office/drawing/2014/main" id="{5573B53E-E0C6-4B09-8E6C-DBE4B327C638}"/>
                    </a:ext>
                  </a:extLst>
                </p:cNvPr>
                <p:cNvPicPr/>
                <p:nvPr/>
              </p:nvPicPr>
              <p:blipFill>
                <a:blip r:embed="rId419"/>
                <a:stretch>
                  <a:fillRect/>
                </a:stretch>
              </p:blipFill>
              <p:spPr>
                <a:xfrm>
                  <a:off x="68865" y="3705945"/>
                  <a:ext cx="2552040" cy="1091520"/>
                </a:xfrm>
                <a:prstGeom prst="rect">
                  <a:avLst/>
                </a:prstGeom>
              </p:spPr>
            </p:pic>
          </mc:Fallback>
        </mc:AlternateContent>
      </p:grpSp>
      <p:grpSp>
        <p:nvGrpSpPr>
          <p:cNvPr id="265" name="Grupo 264">
            <a:extLst>
              <a:ext uri="{FF2B5EF4-FFF2-40B4-BE49-F238E27FC236}">
                <a16:creationId xmlns:a16="http://schemas.microsoft.com/office/drawing/2014/main" id="{3B469789-800E-4625-8E42-AE4CBEE4FFA6}"/>
              </a:ext>
            </a:extLst>
          </p:cNvPr>
          <p:cNvGrpSpPr/>
          <p:nvPr/>
        </p:nvGrpSpPr>
        <p:grpSpPr>
          <a:xfrm>
            <a:off x="169665" y="4986825"/>
            <a:ext cx="2017440" cy="759600"/>
            <a:chOff x="169665" y="4986825"/>
            <a:chExt cx="2017440" cy="759600"/>
          </a:xfrm>
        </p:grpSpPr>
        <mc:AlternateContent xmlns:mc="http://schemas.openxmlformats.org/markup-compatibility/2006">
          <mc:Choice xmlns:p14="http://schemas.microsoft.com/office/powerpoint/2010/main" Requires="p14">
            <p:contentPart p14:bwMode="auto" r:id="rId420">
              <p14:nvContentPartPr>
                <p14:cNvPr id="256" name="Entrada de lápiz 255">
                  <a:extLst>
                    <a:ext uri="{FF2B5EF4-FFF2-40B4-BE49-F238E27FC236}">
                      <a16:creationId xmlns:a16="http://schemas.microsoft.com/office/drawing/2014/main" id="{3FCB1231-62CD-483F-97CE-8F9199F8C8F2}"/>
                    </a:ext>
                  </a:extLst>
                </p14:cNvPr>
                <p14:cNvContentPartPr/>
                <p14:nvPr/>
              </p14:nvContentPartPr>
              <p14:xfrm>
                <a:off x="415905" y="5226945"/>
                <a:ext cx="277560" cy="343440"/>
              </p14:xfrm>
            </p:contentPart>
          </mc:Choice>
          <mc:Fallback>
            <p:pic>
              <p:nvPicPr>
                <p:cNvPr id="256" name="Entrada de lápiz 255">
                  <a:extLst>
                    <a:ext uri="{FF2B5EF4-FFF2-40B4-BE49-F238E27FC236}">
                      <a16:creationId xmlns:a16="http://schemas.microsoft.com/office/drawing/2014/main" id="{3FCB1231-62CD-483F-97CE-8F9199F8C8F2}"/>
                    </a:ext>
                  </a:extLst>
                </p:cNvPr>
                <p:cNvPicPr/>
                <p:nvPr/>
              </p:nvPicPr>
              <p:blipFill>
                <a:blip r:embed="rId421"/>
                <a:stretch>
                  <a:fillRect/>
                </a:stretch>
              </p:blipFill>
              <p:spPr>
                <a:xfrm>
                  <a:off x="406905" y="5218305"/>
                  <a:ext cx="29520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57" name="Entrada de lápiz 256">
                  <a:extLst>
                    <a:ext uri="{FF2B5EF4-FFF2-40B4-BE49-F238E27FC236}">
                      <a16:creationId xmlns:a16="http://schemas.microsoft.com/office/drawing/2014/main" id="{A8849405-FBF0-4C06-BA99-B357AB8409C9}"/>
                    </a:ext>
                  </a:extLst>
                </p14:cNvPr>
                <p14:cNvContentPartPr/>
                <p14:nvPr/>
              </p14:nvContentPartPr>
              <p14:xfrm>
                <a:off x="785625" y="5145945"/>
                <a:ext cx="198000" cy="357120"/>
              </p14:xfrm>
            </p:contentPart>
          </mc:Choice>
          <mc:Fallback>
            <p:pic>
              <p:nvPicPr>
                <p:cNvPr id="257" name="Entrada de lápiz 256">
                  <a:extLst>
                    <a:ext uri="{FF2B5EF4-FFF2-40B4-BE49-F238E27FC236}">
                      <a16:creationId xmlns:a16="http://schemas.microsoft.com/office/drawing/2014/main" id="{A8849405-FBF0-4C06-BA99-B357AB8409C9}"/>
                    </a:ext>
                  </a:extLst>
                </p:cNvPr>
                <p:cNvPicPr/>
                <p:nvPr/>
              </p:nvPicPr>
              <p:blipFill>
                <a:blip r:embed="rId423"/>
                <a:stretch>
                  <a:fillRect/>
                </a:stretch>
              </p:blipFill>
              <p:spPr>
                <a:xfrm>
                  <a:off x="776985" y="5136945"/>
                  <a:ext cx="215640" cy="3747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58" name="Entrada de lápiz 257">
                  <a:extLst>
                    <a:ext uri="{FF2B5EF4-FFF2-40B4-BE49-F238E27FC236}">
                      <a16:creationId xmlns:a16="http://schemas.microsoft.com/office/drawing/2014/main" id="{CB066D7C-E18D-4FD9-8486-AA172A3ECEB9}"/>
                    </a:ext>
                  </a:extLst>
                </p14:cNvPr>
                <p14:cNvContentPartPr/>
                <p14:nvPr/>
              </p14:nvContentPartPr>
              <p14:xfrm>
                <a:off x="1222665" y="5202465"/>
                <a:ext cx="181800" cy="245880"/>
              </p14:xfrm>
            </p:contentPart>
          </mc:Choice>
          <mc:Fallback>
            <p:pic>
              <p:nvPicPr>
                <p:cNvPr id="258" name="Entrada de lápiz 257">
                  <a:extLst>
                    <a:ext uri="{FF2B5EF4-FFF2-40B4-BE49-F238E27FC236}">
                      <a16:creationId xmlns:a16="http://schemas.microsoft.com/office/drawing/2014/main" id="{CB066D7C-E18D-4FD9-8486-AA172A3ECEB9}"/>
                    </a:ext>
                  </a:extLst>
                </p:cNvPr>
                <p:cNvPicPr/>
                <p:nvPr/>
              </p:nvPicPr>
              <p:blipFill>
                <a:blip r:embed="rId425"/>
                <a:stretch>
                  <a:fillRect/>
                </a:stretch>
              </p:blipFill>
              <p:spPr>
                <a:xfrm>
                  <a:off x="1214025" y="5193825"/>
                  <a:ext cx="19944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59" name="Entrada de lápiz 258">
                  <a:extLst>
                    <a:ext uri="{FF2B5EF4-FFF2-40B4-BE49-F238E27FC236}">
                      <a16:creationId xmlns:a16="http://schemas.microsoft.com/office/drawing/2014/main" id="{39A63879-A219-4065-BD0E-B383210DD617}"/>
                    </a:ext>
                  </a:extLst>
                </p14:cNvPr>
                <p14:cNvContentPartPr/>
                <p14:nvPr/>
              </p14:nvContentPartPr>
              <p14:xfrm>
                <a:off x="1544865" y="5259345"/>
                <a:ext cx="159840" cy="328680"/>
              </p14:xfrm>
            </p:contentPart>
          </mc:Choice>
          <mc:Fallback>
            <p:pic>
              <p:nvPicPr>
                <p:cNvPr id="259" name="Entrada de lápiz 258">
                  <a:extLst>
                    <a:ext uri="{FF2B5EF4-FFF2-40B4-BE49-F238E27FC236}">
                      <a16:creationId xmlns:a16="http://schemas.microsoft.com/office/drawing/2014/main" id="{39A63879-A219-4065-BD0E-B383210DD617}"/>
                    </a:ext>
                  </a:extLst>
                </p:cNvPr>
                <p:cNvPicPr/>
                <p:nvPr/>
              </p:nvPicPr>
              <p:blipFill>
                <a:blip r:embed="rId427"/>
                <a:stretch>
                  <a:fillRect/>
                </a:stretch>
              </p:blipFill>
              <p:spPr>
                <a:xfrm>
                  <a:off x="1535865" y="5250705"/>
                  <a:ext cx="17748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61" name="Entrada de lápiz 260">
                  <a:extLst>
                    <a:ext uri="{FF2B5EF4-FFF2-40B4-BE49-F238E27FC236}">
                      <a16:creationId xmlns:a16="http://schemas.microsoft.com/office/drawing/2014/main" id="{2C0FCF33-6E1C-46ED-A59F-4B37AE921A8D}"/>
                    </a:ext>
                  </a:extLst>
                </p14:cNvPr>
                <p14:cNvContentPartPr/>
                <p14:nvPr/>
              </p14:nvContentPartPr>
              <p14:xfrm>
                <a:off x="169665" y="5004825"/>
                <a:ext cx="1824120" cy="741600"/>
              </p14:xfrm>
            </p:contentPart>
          </mc:Choice>
          <mc:Fallback>
            <p:pic>
              <p:nvPicPr>
                <p:cNvPr id="261" name="Entrada de lápiz 260">
                  <a:extLst>
                    <a:ext uri="{FF2B5EF4-FFF2-40B4-BE49-F238E27FC236}">
                      <a16:creationId xmlns:a16="http://schemas.microsoft.com/office/drawing/2014/main" id="{2C0FCF33-6E1C-46ED-A59F-4B37AE921A8D}"/>
                    </a:ext>
                  </a:extLst>
                </p:cNvPr>
                <p:cNvPicPr/>
                <p:nvPr/>
              </p:nvPicPr>
              <p:blipFill>
                <a:blip r:embed="rId429"/>
                <a:stretch>
                  <a:fillRect/>
                </a:stretch>
              </p:blipFill>
              <p:spPr>
                <a:xfrm>
                  <a:off x="161025" y="4996185"/>
                  <a:ext cx="1841760" cy="7592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62" name="Entrada de lápiz 261">
                  <a:extLst>
                    <a:ext uri="{FF2B5EF4-FFF2-40B4-BE49-F238E27FC236}">
                      <a16:creationId xmlns:a16="http://schemas.microsoft.com/office/drawing/2014/main" id="{0E58DF76-B26A-47F2-B01A-0014A3D2584A}"/>
                    </a:ext>
                  </a:extLst>
                </p14:cNvPr>
                <p14:cNvContentPartPr/>
                <p14:nvPr/>
              </p14:nvContentPartPr>
              <p14:xfrm>
                <a:off x="1991985" y="4986825"/>
                <a:ext cx="38880" cy="721440"/>
              </p14:xfrm>
            </p:contentPart>
          </mc:Choice>
          <mc:Fallback>
            <p:pic>
              <p:nvPicPr>
                <p:cNvPr id="262" name="Entrada de lápiz 261">
                  <a:extLst>
                    <a:ext uri="{FF2B5EF4-FFF2-40B4-BE49-F238E27FC236}">
                      <a16:creationId xmlns:a16="http://schemas.microsoft.com/office/drawing/2014/main" id="{0E58DF76-B26A-47F2-B01A-0014A3D2584A}"/>
                    </a:ext>
                  </a:extLst>
                </p:cNvPr>
                <p:cNvPicPr/>
                <p:nvPr/>
              </p:nvPicPr>
              <p:blipFill>
                <a:blip r:embed="rId431"/>
                <a:stretch>
                  <a:fillRect/>
                </a:stretch>
              </p:blipFill>
              <p:spPr>
                <a:xfrm>
                  <a:off x="1982985" y="4978185"/>
                  <a:ext cx="56520" cy="7390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63" name="Entrada de lápiz 262">
                  <a:extLst>
                    <a:ext uri="{FF2B5EF4-FFF2-40B4-BE49-F238E27FC236}">
                      <a16:creationId xmlns:a16="http://schemas.microsoft.com/office/drawing/2014/main" id="{C2383B52-C6E8-47AE-B641-A1E3E74E7081}"/>
                    </a:ext>
                  </a:extLst>
                </p14:cNvPr>
                <p14:cNvContentPartPr/>
                <p14:nvPr/>
              </p14:nvContentPartPr>
              <p14:xfrm>
                <a:off x="2071185" y="5018865"/>
                <a:ext cx="115920" cy="609840"/>
              </p14:xfrm>
            </p:contentPart>
          </mc:Choice>
          <mc:Fallback>
            <p:pic>
              <p:nvPicPr>
                <p:cNvPr id="263" name="Entrada de lápiz 262">
                  <a:extLst>
                    <a:ext uri="{FF2B5EF4-FFF2-40B4-BE49-F238E27FC236}">
                      <a16:creationId xmlns:a16="http://schemas.microsoft.com/office/drawing/2014/main" id="{C2383B52-C6E8-47AE-B641-A1E3E74E7081}"/>
                    </a:ext>
                  </a:extLst>
                </p:cNvPr>
                <p:cNvPicPr/>
                <p:nvPr/>
              </p:nvPicPr>
              <p:blipFill>
                <a:blip r:embed="rId433"/>
                <a:stretch>
                  <a:fillRect/>
                </a:stretch>
              </p:blipFill>
              <p:spPr>
                <a:xfrm>
                  <a:off x="2062545" y="5010225"/>
                  <a:ext cx="133560" cy="6274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64" name="Entrada de lápiz 263">
                  <a:extLst>
                    <a:ext uri="{FF2B5EF4-FFF2-40B4-BE49-F238E27FC236}">
                      <a16:creationId xmlns:a16="http://schemas.microsoft.com/office/drawing/2014/main" id="{BEDB4781-046C-49FF-8858-2291D0723299}"/>
                    </a:ext>
                  </a:extLst>
                </p14:cNvPr>
                <p14:cNvContentPartPr/>
                <p14:nvPr/>
              </p14:nvContentPartPr>
              <p14:xfrm>
                <a:off x="1981185" y="4996545"/>
                <a:ext cx="186480" cy="586080"/>
              </p14:xfrm>
            </p:contentPart>
          </mc:Choice>
          <mc:Fallback>
            <p:pic>
              <p:nvPicPr>
                <p:cNvPr id="264" name="Entrada de lápiz 263">
                  <a:extLst>
                    <a:ext uri="{FF2B5EF4-FFF2-40B4-BE49-F238E27FC236}">
                      <a16:creationId xmlns:a16="http://schemas.microsoft.com/office/drawing/2014/main" id="{BEDB4781-046C-49FF-8858-2291D0723299}"/>
                    </a:ext>
                  </a:extLst>
                </p:cNvPr>
                <p:cNvPicPr/>
                <p:nvPr/>
              </p:nvPicPr>
              <p:blipFill>
                <a:blip r:embed="rId435"/>
                <a:stretch>
                  <a:fillRect/>
                </a:stretch>
              </p:blipFill>
              <p:spPr>
                <a:xfrm>
                  <a:off x="1972545" y="4987545"/>
                  <a:ext cx="204120" cy="603720"/>
                </a:xfrm>
                <a:prstGeom prst="rect">
                  <a:avLst/>
                </a:prstGeom>
              </p:spPr>
            </p:pic>
          </mc:Fallback>
        </mc:AlternateContent>
      </p:grpSp>
      <p:grpSp>
        <p:nvGrpSpPr>
          <p:cNvPr id="275" name="Grupo 274">
            <a:extLst>
              <a:ext uri="{FF2B5EF4-FFF2-40B4-BE49-F238E27FC236}">
                <a16:creationId xmlns:a16="http://schemas.microsoft.com/office/drawing/2014/main" id="{8DEE77EB-E7FF-48EE-A58B-3B30A03CDEAA}"/>
              </a:ext>
            </a:extLst>
          </p:cNvPr>
          <p:cNvGrpSpPr/>
          <p:nvPr/>
        </p:nvGrpSpPr>
        <p:grpSpPr>
          <a:xfrm>
            <a:off x="181545" y="5808345"/>
            <a:ext cx="1387800" cy="325440"/>
            <a:chOff x="181545" y="5808345"/>
            <a:chExt cx="1387800" cy="325440"/>
          </a:xfrm>
        </p:grpSpPr>
        <mc:AlternateContent xmlns:mc="http://schemas.openxmlformats.org/markup-compatibility/2006">
          <mc:Choice xmlns:p14="http://schemas.microsoft.com/office/powerpoint/2010/main" Requires="p14">
            <p:contentPart p14:bwMode="auto" r:id="rId436">
              <p14:nvContentPartPr>
                <p14:cNvPr id="266" name="Entrada de lápiz 265">
                  <a:extLst>
                    <a:ext uri="{FF2B5EF4-FFF2-40B4-BE49-F238E27FC236}">
                      <a16:creationId xmlns:a16="http://schemas.microsoft.com/office/drawing/2014/main" id="{D8EC96E3-A53B-4694-8CED-527B62107B07}"/>
                    </a:ext>
                  </a:extLst>
                </p14:cNvPr>
                <p14:cNvContentPartPr/>
                <p14:nvPr/>
              </p14:nvContentPartPr>
              <p14:xfrm>
                <a:off x="307905" y="5841105"/>
                <a:ext cx="46440" cy="292680"/>
              </p14:xfrm>
            </p:contentPart>
          </mc:Choice>
          <mc:Fallback>
            <p:pic>
              <p:nvPicPr>
                <p:cNvPr id="266" name="Entrada de lápiz 265">
                  <a:extLst>
                    <a:ext uri="{FF2B5EF4-FFF2-40B4-BE49-F238E27FC236}">
                      <a16:creationId xmlns:a16="http://schemas.microsoft.com/office/drawing/2014/main" id="{D8EC96E3-A53B-4694-8CED-527B62107B07}"/>
                    </a:ext>
                  </a:extLst>
                </p:cNvPr>
                <p:cNvPicPr/>
                <p:nvPr/>
              </p:nvPicPr>
              <p:blipFill>
                <a:blip r:embed="rId437"/>
                <a:stretch>
                  <a:fillRect/>
                </a:stretch>
              </p:blipFill>
              <p:spPr>
                <a:xfrm>
                  <a:off x="298905" y="5832465"/>
                  <a:ext cx="6408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67" name="Entrada de lápiz 266">
                  <a:extLst>
                    <a:ext uri="{FF2B5EF4-FFF2-40B4-BE49-F238E27FC236}">
                      <a16:creationId xmlns:a16="http://schemas.microsoft.com/office/drawing/2014/main" id="{C959463D-61D3-4E0F-8283-3FCD572A0FD6}"/>
                    </a:ext>
                  </a:extLst>
                </p14:cNvPr>
                <p14:cNvContentPartPr/>
                <p14:nvPr/>
              </p14:nvContentPartPr>
              <p14:xfrm>
                <a:off x="377745" y="5808345"/>
                <a:ext cx="61560" cy="285480"/>
              </p14:xfrm>
            </p:contentPart>
          </mc:Choice>
          <mc:Fallback>
            <p:pic>
              <p:nvPicPr>
                <p:cNvPr id="267" name="Entrada de lápiz 266">
                  <a:extLst>
                    <a:ext uri="{FF2B5EF4-FFF2-40B4-BE49-F238E27FC236}">
                      <a16:creationId xmlns:a16="http://schemas.microsoft.com/office/drawing/2014/main" id="{C959463D-61D3-4E0F-8283-3FCD572A0FD6}"/>
                    </a:ext>
                  </a:extLst>
                </p:cNvPr>
                <p:cNvPicPr/>
                <p:nvPr/>
              </p:nvPicPr>
              <p:blipFill>
                <a:blip r:embed="rId439"/>
                <a:stretch>
                  <a:fillRect/>
                </a:stretch>
              </p:blipFill>
              <p:spPr>
                <a:xfrm>
                  <a:off x="369105" y="5799345"/>
                  <a:ext cx="7920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68" name="Entrada de lápiz 267">
                  <a:extLst>
                    <a:ext uri="{FF2B5EF4-FFF2-40B4-BE49-F238E27FC236}">
                      <a16:creationId xmlns:a16="http://schemas.microsoft.com/office/drawing/2014/main" id="{65890958-82D4-4BDE-89FC-22E1783C6ED3}"/>
                    </a:ext>
                  </a:extLst>
                </p14:cNvPr>
                <p14:cNvContentPartPr/>
                <p14:nvPr/>
              </p14:nvContentPartPr>
              <p14:xfrm>
                <a:off x="181545" y="5918865"/>
                <a:ext cx="232560" cy="19800"/>
              </p14:xfrm>
            </p:contentPart>
          </mc:Choice>
          <mc:Fallback>
            <p:pic>
              <p:nvPicPr>
                <p:cNvPr id="268" name="Entrada de lápiz 267">
                  <a:extLst>
                    <a:ext uri="{FF2B5EF4-FFF2-40B4-BE49-F238E27FC236}">
                      <a16:creationId xmlns:a16="http://schemas.microsoft.com/office/drawing/2014/main" id="{65890958-82D4-4BDE-89FC-22E1783C6ED3}"/>
                    </a:ext>
                  </a:extLst>
                </p:cNvPr>
                <p:cNvPicPr/>
                <p:nvPr/>
              </p:nvPicPr>
              <p:blipFill>
                <a:blip r:embed="rId441"/>
                <a:stretch>
                  <a:fillRect/>
                </a:stretch>
              </p:blipFill>
              <p:spPr>
                <a:xfrm>
                  <a:off x="172545" y="5910225"/>
                  <a:ext cx="2502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69" name="Entrada de lápiz 268">
                  <a:extLst>
                    <a:ext uri="{FF2B5EF4-FFF2-40B4-BE49-F238E27FC236}">
                      <a16:creationId xmlns:a16="http://schemas.microsoft.com/office/drawing/2014/main" id="{DD71D9CF-91C6-43DA-868D-8BB565FD02DC}"/>
                    </a:ext>
                  </a:extLst>
                </p14:cNvPr>
                <p14:cNvContentPartPr/>
                <p14:nvPr/>
              </p14:nvContentPartPr>
              <p14:xfrm>
                <a:off x="193785" y="5977185"/>
                <a:ext cx="302040" cy="25920"/>
              </p14:xfrm>
            </p:contentPart>
          </mc:Choice>
          <mc:Fallback>
            <p:pic>
              <p:nvPicPr>
                <p:cNvPr id="269" name="Entrada de lápiz 268">
                  <a:extLst>
                    <a:ext uri="{FF2B5EF4-FFF2-40B4-BE49-F238E27FC236}">
                      <a16:creationId xmlns:a16="http://schemas.microsoft.com/office/drawing/2014/main" id="{DD71D9CF-91C6-43DA-868D-8BB565FD02DC}"/>
                    </a:ext>
                  </a:extLst>
                </p:cNvPr>
                <p:cNvPicPr/>
                <p:nvPr/>
              </p:nvPicPr>
              <p:blipFill>
                <a:blip r:embed="rId443"/>
                <a:stretch>
                  <a:fillRect/>
                </a:stretch>
              </p:blipFill>
              <p:spPr>
                <a:xfrm>
                  <a:off x="184785" y="5968185"/>
                  <a:ext cx="3196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70" name="Entrada de lápiz 269">
                  <a:extLst>
                    <a:ext uri="{FF2B5EF4-FFF2-40B4-BE49-F238E27FC236}">
                      <a16:creationId xmlns:a16="http://schemas.microsoft.com/office/drawing/2014/main" id="{30625943-54DF-41FF-BE29-7ABE3B8B6354}"/>
                    </a:ext>
                  </a:extLst>
                </p14:cNvPr>
                <p14:cNvContentPartPr/>
                <p14:nvPr/>
              </p14:nvContentPartPr>
              <p14:xfrm>
                <a:off x="778785" y="5819145"/>
                <a:ext cx="259560" cy="275400"/>
              </p14:xfrm>
            </p:contentPart>
          </mc:Choice>
          <mc:Fallback>
            <p:pic>
              <p:nvPicPr>
                <p:cNvPr id="270" name="Entrada de lápiz 269">
                  <a:extLst>
                    <a:ext uri="{FF2B5EF4-FFF2-40B4-BE49-F238E27FC236}">
                      <a16:creationId xmlns:a16="http://schemas.microsoft.com/office/drawing/2014/main" id="{30625943-54DF-41FF-BE29-7ABE3B8B6354}"/>
                    </a:ext>
                  </a:extLst>
                </p:cNvPr>
                <p:cNvPicPr/>
                <p:nvPr/>
              </p:nvPicPr>
              <p:blipFill>
                <a:blip r:embed="rId445"/>
                <a:stretch>
                  <a:fillRect/>
                </a:stretch>
              </p:blipFill>
              <p:spPr>
                <a:xfrm>
                  <a:off x="769785" y="5810505"/>
                  <a:ext cx="27720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71" name="Entrada de lápiz 270">
                  <a:extLst>
                    <a:ext uri="{FF2B5EF4-FFF2-40B4-BE49-F238E27FC236}">
                      <a16:creationId xmlns:a16="http://schemas.microsoft.com/office/drawing/2014/main" id="{C20A3DDF-43EC-470A-ACAE-32DDD8498F20}"/>
                    </a:ext>
                  </a:extLst>
                </p14:cNvPr>
                <p14:cNvContentPartPr/>
                <p14:nvPr/>
              </p14:nvContentPartPr>
              <p14:xfrm>
                <a:off x="920985" y="5823105"/>
                <a:ext cx="28440" cy="15840"/>
              </p14:xfrm>
            </p:contentPart>
          </mc:Choice>
          <mc:Fallback>
            <p:pic>
              <p:nvPicPr>
                <p:cNvPr id="271" name="Entrada de lápiz 270">
                  <a:extLst>
                    <a:ext uri="{FF2B5EF4-FFF2-40B4-BE49-F238E27FC236}">
                      <a16:creationId xmlns:a16="http://schemas.microsoft.com/office/drawing/2014/main" id="{C20A3DDF-43EC-470A-ACAE-32DDD8498F20}"/>
                    </a:ext>
                  </a:extLst>
                </p:cNvPr>
                <p:cNvPicPr/>
                <p:nvPr/>
              </p:nvPicPr>
              <p:blipFill>
                <a:blip r:embed="rId447"/>
                <a:stretch>
                  <a:fillRect/>
                </a:stretch>
              </p:blipFill>
              <p:spPr>
                <a:xfrm>
                  <a:off x="912345" y="5814105"/>
                  <a:ext cx="460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72" name="Entrada de lápiz 271">
                  <a:extLst>
                    <a:ext uri="{FF2B5EF4-FFF2-40B4-BE49-F238E27FC236}">
                      <a16:creationId xmlns:a16="http://schemas.microsoft.com/office/drawing/2014/main" id="{09FE0574-2AD4-4524-A8DB-A27D724E0735}"/>
                    </a:ext>
                  </a:extLst>
                </p14:cNvPr>
                <p14:cNvContentPartPr/>
                <p14:nvPr/>
              </p14:nvContentPartPr>
              <p14:xfrm>
                <a:off x="1066785" y="5810865"/>
                <a:ext cx="147240" cy="239040"/>
              </p14:xfrm>
            </p:contentPart>
          </mc:Choice>
          <mc:Fallback>
            <p:pic>
              <p:nvPicPr>
                <p:cNvPr id="272" name="Entrada de lápiz 271">
                  <a:extLst>
                    <a:ext uri="{FF2B5EF4-FFF2-40B4-BE49-F238E27FC236}">
                      <a16:creationId xmlns:a16="http://schemas.microsoft.com/office/drawing/2014/main" id="{09FE0574-2AD4-4524-A8DB-A27D724E0735}"/>
                    </a:ext>
                  </a:extLst>
                </p:cNvPr>
                <p:cNvPicPr/>
                <p:nvPr/>
              </p:nvPicPr>
              <p:blipFill>
                <a:blip r:embed="rId449"/>
                <a:stretch>
                  <a:fillRect/>
                </a:stretch>
              </p:blipFill>
              <p:spPr>
                <a:xfrm>
                  <a:off x="1057785" y="5801865"/>
                  <a:ext cx="16488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73" name="Entrada de lápiz 272">
                  <a:extLst>
                    <a:ext uri="{FF2B5EF4-FFF2-40B4-BE49-F238E27FC236}">
                      <a16:creationId xmlns:a16="http://schemas.microsoft.com/office/drawing/2014/main" id="{05F62342-C352-4E05-9277-A8B48666C2E3}"/>
                    </a:ext>
                  </a:extLst>
                </p14:cNvPr>
                <p14:cNvContentPartPr/>
                <p14:nvPr/>
              </p14:nvContentPartPr>
              <p14:xfrm>
                <a:off x="1281345" y="5819145"/>
                <a:ext cx="19080" cy="149040"/>
              </p14:xfrm>
            </p:contentPart>
          </mc:Choice>
          <mc:Fallback>
            <p:pic>
              <p:nvPicPr>
                <p:cNvPr id="273" name="Entrada de lápiz 272">
                  <a:extLst>
                    <a:ext uri="{FF2B5EF4-FFF2-40B4-BE49-F238E27FC236}">
                      <a16:creationId xmlns:a16="http://schemas.microsoft.com/office/drawing/2014/main" id="{05F62342-C352-4E05-9277-A8B48666C2E3}"/>
                    </a:ext>
                  </a:extLst>
                </p:cNvPr>
                <p:cNvPicPr/>
                <p:nvPr/>
              </p:nvPicPr>
              <p:blipFill>
                <a:blip r:embed="rId451"/>
                <a:stretch>
                  <a:fillRect/>
                </a:stretch>
              </p:blipFill>
              <p:spPr>
                <a:xfrm>
                  <a:off x="1272345" y="5810505"/>
                  <a:ext cx="367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74" name="Entrada de lápiz 273">
                  <a:extLst>
                    <a:ext uri="{FF2B5EF4-FFF2-40B4-BE49-F238E27FC236}">
                      <a16:creationId xmlns:a16="http://schemas.microsoft.com/office/drawing/2014/main" id="{7D09F8A5-39C9-4FB3-8635-F290432A3DE7}"/>
                    </a:ext>
                  </a:extLst>
                </p14:cNvPr>
                <p14:cNvContentPartPr/>
                <p14:nvPr/>
              </p14:nvContentPartPr>
              <p14:xfrm>
                <a:off x="1448745" y="5819145"/>
                <a:ext cx="120600" cy="171720"/>
              </p14:xfrm>
            </p:contentPart>
          </mc:Choice>
          <mc:Fallback>
            <p:pic>
              <p:nvPicPr>
                <p:cNvPr id="274" name="Entrada de lápiz 273">
                  <a:extLst>
                    <a:ext uri="{FF2B5EF4-FFF2-40B4-BE49-F238E27FC236}">
                      <a16:creationId xmlns:a16="http://schemas.microsoft.com/office/drawing/2014/main" id="{7D09F8A5-39C9-4FB3-8635-F290432A3DE7}"/>
                    </a:ext>
                  </a:extLst>
                </p:cNvPr>
                <p:cNvPicPr/>
                <p:nvPr/>
              </p:nvPicPr>
              <p:blipFill>
                <a:blip r:embed="rId453"/>
                <a:stretch>
                  <a:fillRect/>
                </a:stretch>
              </p:blipFill>
              <p:spPr>
                <a:xfrm>
                  <a:off x="1439745" y="5810145"/>
                  <a:ext cx="138240" cy="189360"/>
                </a:xfrm>
                <a:prstGeom prst="rect">
                  <a:avLst/>
                </a:prstGeom>
              </p:spPr>
            </p:pic>
          </mc:Fallback>
        </mc:AlternateContent>
      </p:grpSp>
    </p:spTree>
    <p:extLst>
      <p:ext uri="{BB962C8B-B14F-4D97-AF65-F5344CB8AC3E}">
        <p14:creationId xmlns:p14="http://schemas.microsoft.com/office/powerpoint/2010/main" val="26238221"/>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60" name="Entrada de lápiz 59">
                <a:extLst>
                  <a:ext uri="{FF2B5EF4-FFF2-40B4-BE49-F238E27FC236}">
                    <a16:creationId xmlns:a16="http://schemas.microsoft.com/office/drawing/2014/main" id="{6AF2216E-3339-4157-B5F7-9B6FC76EE29E}"/>
                  </a:ext>
                </a:extLst>
              </p14:cNvPr>
              <p14:cNvContentPartPr/>
              <p14:nvPr/>
            </p14:nvContentPartPr>
            <p14:xfrm>
              <a:off x="10683720" y="30120"/>
              <a:ext cx="504720" cy="806040"/>
            </p14:xfrm>
          </p:contentPart>
        </mc:Choice>
        <mc:Fallback>
          <p:pic>
            <p:nvPicPr>
              <p:cNvPr id="60" name="Entrada de lápiz 59">
                <a:extLst>
                  <a:ext uri="{FF2B5EF4-FFF2-40B4-BE49-F238E27FC236}">
                    <a16:creationId xmlns:a16="http://schemas.microsoft.com/office/drawing/2014/main" id="{6AF2216E-3339-4157-B5F7-9B6FC76EE29E}"/>
                  </a:ext>
                </a:extLst>
              </p:cNvPr>
              <p:cNvPicPr/>
              <p:nvPr/>
            </p:nvPicPr>
            <p:blipFill>
              <a:blip r:embed="rId3"/>
              <a:stretch>
                <a:fillRect/>
              </a:stretch>
            </p:blipFill>
            <p:spPr>
              <a:xfrm>
                <a:off x="10674720" y="21480"/>
                <a:ext cx="522360" cy="823680"/>
              </a:xfrm>
              <a:prstGeom prst="rect">
                <a:avLst/>
              </a:prstGeom>
            </p:spPr>
          </p:pic>
        </mc:Fallback>
      </mc:AlternateContent>
      <p:grpSp>
        <p:nvGrpSpPr>
          <p:cNvPr id="158" name="Grupo 157">
            <a:extLst>
              <a:ext uri="{FF2B5EF4-FFF2-40B4-BE49-F238E27FC236}">
                <a16:creationId xmlns:a16="http://schemas.microsoft.com/office/drawing/2014/main" id="{A1B7FAE0-7356-4F41-B0B2-65EC29E80160}"/>
              </a:ext>
            </a:extLst>
          </p:cNvPr>
          <p:cNvGrpSpPr/>
          <p:nvPr/>
        </p:nvGrpSpPr>
        <p:grpSpPr>
          <a:xfrm>
            <a:off x="273960" y="35880"/>
            <a:ext cx="10070280" cy="5046120"/>
            <a:chOff x="273960" y="35880"/>
            <a:chExt cx="10070280" cy="5046120"/>
          </a:xfrm>
        </p:grpSpPr>
        <mc:AlternateContent xmlns:mc="http://schemas.openxmlformats.org/markup-compatibility/2006">
          <mc:Choice xmlns:p14="http://schemas.microsoft.com/office/powerpoint/2010/main" Requires="p14">
            <p:contentPart p14:bwMode="auto" r:id="rId4">
              <p14:nvContentPartPr>
                <p14:cNvPr id="36" name="Entrada de lápiz 35">
                  <a:extLst>
                    <a:ext uri="{FF2B5EF4-FFF2-40B4-BE49-F238E27FC236}">
                      <a16:creationId xmlns:a16="http://schemas.microsoft.com/office/drawing/2014/main" id="{3EE8D87F-C50D-4ECB-B8A2-806BE2A88163}"/>
                    </a:ext>
                  </a:extLst>
                </p14:cNvPr>
                <p14:cNvContentPartPr/>
                <p14:nvPr/>
              </p14:nvContentPartPr>
              <p14:xfrm>
                <a:off x="5549760" y="325320"/>
                <a:ext cx="119520" cy="156240"/>
              </p14:xfrm>
            </p:contentPart>
          </mc:Choice>
          <mc:Fallback>
            <p:pic>
              <p:nvPicPr>
                <p:cNvPr id="36" name="Entrada de lápiz 35">
                  <a:extLst>
                    <a:ext uri="{FF2B5EF4-FFF2-40B4-BE49-F238E27FC236}">
                      <a16:creationId xmlns:a16="http://schemas.microsoft.com/office/drawing/2014/main" id="{3EE8D87F-C50D-4ECB-B8A2-806BE2A88163}"/>
                    </a:ext>
                  </a:extLst>
                </p:cNvPr>
                <p:cNvPicPr/>
                <p:nvPr/>
              </p:nvPicPr>
              <p:blipFill>
                <a:blip r:embed="rId5"/>
                <a:stretch>
                  <a:fillRect/>
                </a:stretch>
              </p:blipFill>
              <p:spPr>
                <a:xfrm>
                  <a:off x="5541120" y="316320"/>
                  <a:ext cx="1371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7" name="Entrada de lápiz 36">
                  <a:extLst>
                    <a:ext uri="{FF2B5EF4-FFF2-40B4-BE49-F238E27FC236}">
                      <a16:creationId xmlns:a16="http://schemas.microsoft.com/office/drawing/2014/main" id="{01CE859B-1B38-491B-847B-B0E627A0EECD}"/>
                    </a:ext>
                  </a:extLst>
                </p14:cNvPr>
                <p14:cNvContentPartPr/>
                <p14:nvPr/>
              </p14:nvContentPartPr>
              <p14:xfrm>
                <a:off x="5832360" y="267000"/>
                <a:ext cx="121680" cy="176040"/>
              </p14:xfrm>
            </p:contentPart>
          </mc:Choice>
          <mc:Fallback>
            <p:pic>
              <p:nvPicPr>
                <p:cNvPr id="37" name="Entrada de lápiz 36">
                  <a:extLst>
                    <a:ext uri="{FF2B5EF4-FFF2-40B4-BE49-F238E27FC236}">
                      <a16:creationId xmlns:a16="http://schemas.microsoft.com/office/drawing/2014/main" id="{01CE859B-1B38-491B-847B-B0E627A0EECD}"/>
                    </a:ext>
                  </a:extLst>
                </p:cNvPr>
                <p:cNvPicPr/>
                <p:nvPr/>
              </p:nvPicPr>
              <p:blipFill>
                <a:blip r:embed="rId7"/>
                <a:stretch>
                  <a:fillRect/>
                </a:stretch>
              </p:blipFill>
              <p:spPr>
                <a:xfrm>
                  <a:off x="5823360" y="258000"/>
                  <a:ext cx="1393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4" name="Entrada de lápiz 33">
                  <a:extLst>
                    <a:ext uri="{FF2B5EF4-FFF2-40B4-BE49-F238E27FC236}">
                      <a16:creationId xmlns:a16="http://schemas.microsoft.com/office/drawing/2014/main" id="{93D87878-517A-4743-B682-A7F2D1EF70D3}"/>
                    </a:ext>
                  </a:extLst>
                </p14:cNvPr>
                <p14:cNvContentPartPr/>
                <p14:nvPr/>
              </p14:nvContentPartPr>
              <p14:xfrm>
                <a:off x="5399280" y="697920"/>
                <a:ext cx="590040" cy="292680"/>
              </p14:xfrm>
            </p:contentPart>
          </mc:Choice>
          <mc:Fallback>
            <p:pic>
              <p:nvPicPr>
                <p:cNvPr id="34" name="Entrada de lápiz 33">
                  <a:extLst>
                    <a:ext uri="{FF2B5EF4-FFF2-40B4-BE49-F238E27FC236}">
                      <a16:creationId xmlns:a16="http://schemas.microsoft.com/office/drawing/2014/main" id="{93D87878-517A-4743-B682-A7F2D1EF70D3}"/>
                    </a:ext>
                  </a:extLst>
                </p:cNvPr>
                <p:cNvPicPr/>
                <p:nvPr/>
              </p:nvPicPr>
              <p:blipFill>
                <a:blip r:embed="rId9"/>
                <a:stretch>
                  <a:fillRect/>
                </a:stretch>
              </p:blipFill>
              <p:spPr>
                <a:xfrm>
                  <a:off x="5390640" y="689280"/>
                  <a:ext cx="60768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5" name="Entrada de lápiz 34">
                  <a:extLst>
                    <a:ext uri="{FF2B5EF4-FFF2-40B4-BE49-F238E27FC236}">
                      <a16:creationId xmlns:a16="http://schemas.microsoft.com/office/drawing/2014/main" id="{7CC2278C-8FDE-4D45-BB39-71B33A412320}"/>
                    </a:ext>
                  </a:extLst>
                </p14:cNvPr>
                <p14:cNvContentPartPr/>
                <p14:nvPr/>
              </p14:nvContentPartPr>
              <p14:xfrm>
                <a:off x="5442120" y="676320"/>
                <a:ext cx="602280" cy="294840"/>
              </p14:xfrm>
            </p:contentPart>
          </mc:Choice>
          <mc:Fallback>
            <p:pic>
              <p:nvPicPr>
                <p:cNvPr id="35" name="Entrada de lápiz 34">
                  <a:extLst>
                    <a:ext uri="{FF2B5EF4-FFF2-40B4-BE49-F238E27FC236}">
                      <a16:creationId xmlns:a16="http://schemas.microsoft.com/office/drawing/2014/main" id="{7CC2278C-8FDE-4D45-BB39-71B33A412320}"/>
                    </a:ext>
                  </a:extLst>
                </p:cNvPr>
                <p:cNvPicPr/>
                <p:nvPr/>
              </p:nvPicPr>
              <p:blipFill>
                <a:blip r:embed="rId11"/>
                <a:stretch>
                  <a:fillRect/>
                </a:stretch>
              </p:blipFill>
              <p:spPr>
                <a:xfrm>
                  <a:off x="5433120" y="667320"/>
                  <a:ext cx="61992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6" name="Entrada de lápiz 45">
                  <a:extLst>
                    <a:ext uri="{FF2B5EF4-FFF2-40B4-BE49-F238E27FC236}">
                      <a16:creationId xmlns:a16="http://schemas.microsoft.com/office/drawing/2014/main" id="{19E2F3A5-97F6-4F75-A9C0-8358634E9303}"/>
                    </a:ext>
                  </a:extLst>
                </p14:cNvPr>
                <p14:cNvContentPartPr/>
                <p14:nvPr/>
              </p14:nvContentPartPr>
              <p14:xfrm>
                <a:off x="5613120" y="715560"/>
                <a:ext cx="129600" cy="205920"/>
              </p14:xfrm>
            </p:contentPart>
          </mc:Choice>
          <mc:Fallback>
            <p:pic>
              <p:nvPicPr>
                <p:cNvPr id="46" name="Entrada de lápiz 45">
                  <a:extLst>
                    <a:ext uri="{FF2B5EF4-FFF2-40B4-BE49-F238E27FC236}">
                      <a16:creationId xmlns:a16="http://schemas.microsoft.com/office/drawing/2014/main" id="{19E2F3A5-97F6-4F75-A9C0-8358634E9303}"/>
                    </a:ext>
                  </a:extLst>
                </p:cNvPr>
                <p:cNvPicPr/>
                <p:nvPr/>
              </p:nvPicPr>
              <p:blipFill>
                <a:blip r:embed="rId13"/>
                <a:stretch>
                  <a:fillRect/>
                </a:stretch>
              </p:blipFill>
              <p:spPr>
                <a:xfrm>
                  <a:off x="5604480" y="706560"/>
                  <a:ext cx="1472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8" name="Entrada de lápiz 47">
                  <a:extLst>
                    <a:ext uri="{FF2B5EF4-FFF2-40B4-BE49-F238E27FC236}">
                      <a16:creationId xmlns:a16="http://schemas.microsoft.com/office/drawing/2014/main" id="{7D6B610F-4BE7-4D5F-BE76-681B247602F8}"/>
                    </a:ext>
                  </a:extLst>
                </p14:cNvPr>
                <p14:cNvContentPartPr/>
                <p14:nvPr/>
              </p14:nvContentPartPr>
              <p14:xfrm>
                <a:off x="6267240" y="718080"/>
                <a:ext cx="104040" cy="5040"/>
              </p14:xfrm>
            </p:contentPart>
          </mc:Choice>
          <mc:Fallback>
            <p:pic>
              <p:nvPicPr>
                <p:cNvPr id="48" name="Entrada de lápiz 47">
                  <a:extLst>
                    <a:ext uri="{FF2B5EF4-FFF2-40B4-BE49-F238E27FC236}">
                      <a16:creationId xmlns:a16="http://schemas.microsoft.com/office/drawing/2014/main" id="{7D6B610F-4BE7-4D5F-BE76-681B247602F8}"/>
                    </a:ext>
                  </a:extLst>
                </p:cNvPr>
                <p:cNvPicPr/>
                <p:nvPr/>
              </p:nvPicPr>
              <p:blipFill>
                <a:blip r:embed="rId15"/>
                <a:stretch>
                  <a:fillRect/>
                </a:stretch>
              </p:blipFill>
              <p:spPr>
                <a:xfrm>
                  <a:off x="6258600" y="709440"/>
                  <a:ext cx="1216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9" name="Entrada de lápiz 48">
                  <a:extLst>
                    <a:ext uri="{FF2B5EF4-FFF2-40B4-BE49-F238E27FC236}">
                      <a16:creationId xmlns:a16="http://schemas.microsoft.com/office/drawing/2014/main" id="{85086639-CD7A-44A0-A878-4F932E9AB0F9}"/>
                    </a:ext>
                  </a:extLst>
                </p14:cNvPr>
                <p14:cNvContentPartPr/>
                <p14:nvPr/>
              </p14:nvContentPartPr>
              <p14:xfrm>
                <a:off x="6281640" y="809160"/>
                <a:ext cx="166320" cy="7920"/>
              </p14:xfrm>
            </p:contentPart>
          </mc:Choice>
          <mc:Fallback>
            <p:pic>
              <p:nvPicPr>
                <p:cNvPr id="49" name="Entrada de lápiz 48">
                  <a:extLst>
                    <a:ext uri="{FF2B5EF4-FFF2-40B4-BE49-F238E27FC236}">
                      <a16:creationId xmlns:a16="http://schemas.microsoft.com/office/drawing/2014/main" id="{85086639-CD7A-44A0-A878-4F932E9AB0F9}"/>
                    </a:ext>
                  </a:extLst>
                </p:cNvPr>
                <p:cNvPicPr/>
                <p:nvPr/>
              </p:nvPicPr>
              <p:blipFill>
                <a:blip r:embed="rId17"/>
                <a:stretch>
                  <a:fillRect/>
                </a:stretch>
              </p:blipFill>
              <p:spPr>
                <a:xfrm>
                  <a:off x="6273000" y="800520"/>
                  <a:ext cx="1839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87" name="Entrada de lápiz 86">
                  <a:extLst>
                    <a:ext uri="{FF2B5EF4-FFF2-40B4-BE49-F238E27FC236}">
                      <a16:creationId xmlns:a16="http://schemas.microsoft.com/office/drawing/2014/main" id="{A46D1943-64C1-4164-B5CD-C78B12351E36}"/>
                    </a:ext>
                  </a:extLst>
                </p14:cNvPr>
                <p14:cNvContentPartPr/>
                <p14:nvPr/>
              </p14:nvContentPartPr>
              <p14:xfrm>
                <a:off x="5569560" y="980880"/>
                <a:ext cx="333360" cy="11160"/>
              </p14:xfrm>
            </p:contentPart>
          </mc:Choice>
          <mc:Fallback>
            <p:pic>
              <p:nvPicPr>
                <p:cNvPr id="87" name="Entrada de lápiz 86">
                  <a:extLst>
                    <a:ext uri="{FF2B5EF4-FFF2-40B4-BE49-F238E27FC236}">
                      <a16:creationId xmlns:a16="http://schemas.microsoft.com/office/drawing/2014/main" id="{A46D1943-64C1-4164-B5CD-C78B12351E36}"/>
                    </a:ext>
                  </a:extLst>
                </p:cNvPr>
                <p:cNvPicPr/>
                <p:nvPr/>
              </p:nvPicPr>
              <p:blipFill>
                <a:blip r:embed="rId19"/>
                <a:stretch>
                  <a:fillRect/>
                </a:stretch>
              </p:blipFill>
              <p:spPr>
                <a:xfrm>
                  <a:off x="5560920" y="972240"/>
                  <a:ext cx="3510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 name="Entrada de lápiz 1">
                  <a:extLst>
                    <a:ext uri="{FF2B5EF4-FFF2-40B4-BE49-F238E27FC236}">
                      <a16:creationId xmlns:a16="http://schemas.microsoft.com/office/drawing/2014/main" id="{F7D911E2-F04E-47C4-B422-2913A35A46D9}"/>
                    </a:ext>
                  </a:extLst>
                </p14:cNvPr>
                <p14:cNvContentPartPr/>
                <p14:nvPr/>
              </p14:nvContentPartPr>
              <p14:xfrm>
                <a:off x="924840" y="751920"/>
                <a:ext cx="57960" cy="387360"/>
              </p14:xfrm>
            </p:contentPart>
          </mc:Choice>
          <mc:Fallback>
            <p:pic>
              <p:nvPicPr>
                <p:cNvPr id="2" name="Entrada de lápiz 1">
                  <a:extLst>
                    <a:ext uri="{FF2B5EF4-FFF2-40B4-BE49-F238E27FC236}">
                      <a16:creationId xmlns:a16="http://schemas.microsoft.com/office/drawing/2014/main" id="{F7D911E2-F04E-47C4-B422-2913A35A46D9}"/>
                    </a:ext>
                  </a:extLst>
                </p:cNvPr>
                <p:cNvPicPr/>
                <p:nvPr/>
              </p:nvPicPr>
              <p:blipFill>
                <a:blip r:embed="rId21"/>
                <a:stretch>
                  <a:fillRect/>
                </a:stretch>
              </p:blipFill>
              <p:spPr>
                <a:xfrm>
                  <a:off x="916200" y="743280"/>
                  <a:ext cx="75600" cy="405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 name="Entrada de lápiz 2">
                  <a:extLst>
                    <a:ext uri="{FF2B5EF4-FFF2-40B4-BE49-F238E27FC236}">
                      <a16:creationId xmlns:a16="http://schemas.microsoft.com/office/drawing/2014/main" id="{45A634E8-48CE-4540-8616-8CF4A2D59300}"/>
                    </a:ext>
                  </a:extLst>
                </p14:cNvPr>
                <p14:cNvContentPartPr/>
                <p14:nvPr/>
              </p14:nvContentPartPr>
              <p14:xfrm>
                <a:off x="941400" y="695760"/>
                <a:ext cx="140760" cy="322200"/>
              </p14:xfrm>
            </p:contentPart>
          </mc:Choice>
          <mc:Fallback>
            <p:pic>
              <p:nvPicPr>
                <p:cNvPr id="3" name="Entrada de lápiz 2">
                  <a:extLst>
                    <a:ext uri="{FF2B5EF4-FFF2-40B4-BE49-F238E27FC236}">
                      <a16:creationId xmlns:a16="http://schemas.microsoft.com/office/drawing/2014/main" id="{45A634E8-48CE-4540-8616-8CF4A2D59300}"/>
                    </a:ext>
                  </a:extLst>
                </p:cNvPr>
                <p:cNvPicPr/>
                <p:nvPr/>
              </p:nvPicPr>
              <p:blipFill>
                <a:blip r:embed="rId23"/>
                <a:stretch>
                  <a:fillRect/>
                </a:stretch>
              </p:blipFill>
              <p:spPr>
                <a:xfrm>
                  <a:off x="932400" y="687120"/>
                  <a:ext cx="15840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 name="Entrada de lápiz 3">
                  <a:extLst>
                    <a:ext uri="{FF2B5EF4-FFF2-40B4-BE49-F238E27FC236}">
                      <a16:creationId xmlns:a16="http://schemas.microsoft.com/office/drawing/2014/main" id="{8B63D02A-5759-4FAB-8E14-54B40541CAA3}"/>
                    </a:ext>
                  </a:extLst>
                </p14:cNvPr>
                <p14:cNvContentPartPr/>
                <p14:nvPr/>
              </p14:nvContentPartPr>
              <p14:xfrm>
                <a:off x="1150920" y="871440"/>
                <a:ext cx="56880" cy="156960"/>
              </p14:xfrm>
            </p:contentPart>
          </mc:Choice>
          <mc:Fallback>
            <p:pic>
              <p:nvPicPr>
                <p:cNvPr id="4" name="Entrada de lápiz 3">
                  <a:extLst>
                    <a:ext uri="{FF2B5EF4-FFF2-40B4-BE49-F238E27FC236}">
                      <a16:creationId xmlns:a16="http://schemas.microsoft.com/office/drawing/2014/main" id="{8B63D02A-5759-4FAB-8E14-54B40541CAA3}"/>
                    </a:ext>
                  </a:extLst>
                </p:cNvPr>
                <p:cNvPicPr/>
                <p:nvPr/>
              </p:nvPicPr>
              <p:blipFill>
                <a:blip r:embed="rId25"/>
                <a:stretch>
                  <a:fillRect/>
                </a:stretch>
              </p:blipFill>
              <p:spPr>
                <a:xfrm>
                  <a:off x="1141920" y="862440"/>
                  <a:ext cx="745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 name="Entrada de lápiz 4">
                  <a:extLst>
                    <a:ext uri="{FF2B5EF4-FFF2-40B4-BE49-F238E27FC236}">
                      <a16:creationId xmlns:a16="http://schemas.microsoft.com/office/drawing/2014/main" id="{17B09A15-B6BD-4055-9D14-A8F6F69CC360}"/>
                    </a:ext>
                  </a:extLst>
                </p14:cNvPr>
                <p14:cNvContentPartPr/>
                <p14:nvPr/>
              </p14:nvContentPartPr>
              <p14:xfrm>
                <a:off x="1294200" y="679560"/>
                <a:ext cx="25200" cy="394560"/>
              </p14:xfrm>
            </p:contentPart>
          </mc:Choice>
          <mc:Fallback>
            <p:pic>
              <p:nvPicPr>
                <p:cNvPr id="5" name="Entrada de lápiz 4">
                  <a:extLst>
                    <a:ext uri="{FF2B5EF4-FFF2-40B4-BE49-F238E27FC236}">
                      <a16:creationId xmlns:a16="http://schemas.microsoft.com/office/drawing/2014/main" id="{17B09A15-B6BD-4055-9D14-A8F6F69CC360}"/>
                    </a:ext>
                  </a:extLst>
                </p:cNvPr>
                <p:cNvPicPr/>
                <p:nvPr/>
              </p:nvPicPr>
              <p:blipFill>
                <a:blip r:embed="rId27"/>
                <a:stretch>
                  <a:fillRect/>
                </a:stretch>
              </p:blipFill>
              <p:spPr>
                <a:xfrm>
                  <a:off x="1285200" y="670560"/>
                  <a:ext cx="42840" cy="412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6" name="Entrada de lápiz 5">
                  <a:extLst>
                    <a:ext uri="{FF2B5EF4-FFF2-40B4-BE49-F238E27FC236}">
                      <a16:creationId xmlns:a16="http://schemas.microsoft.com/office/drawing/2014/main" id="{52D63879-F1DA-483A-914E-020E54C7089E}"/>
                    </a:ext>
                  </a:extLst>
                </p14:cNvPr>
                <p14:cNvContentPartPr/>
                <p14:nvPr/>
              </p14:nvContentPartPr>
              <p14:xfrm>
                <a:off x="1234800" y="870000"/>
                <a:ext cx="114840" cy="9000"/>
              </p14:xfrm>
            </p:contentPart>
          </mc:Choice>
          <mc:Fallback>
            <p:pic>
              <p:nvPicPr>
                <p:cNvPr id="6" name="Entrada de lápiz 5">
                  <a:extLst>
                    <a:ext uri="{FF2B5EF4-FFF2-40B4-BE49-F238E27FC236}">
                      <a16:creationId xmlns:a16="http://schemas.microsoft.com/office/drawing/2014/main" id="{52D63879-F1DA-483A-914E-020E54C7089E}"/>
                    </a:ext>
                  </a:extLst>
                </p:cNvPr>
                <p:cNvPicPr/>
                <p:nvPr/>
              </p:nvPicPr>
              <p:blipFill>
                <a:blip r:embed="rId29"/>
                <a:stretch>
                  <a:fillRect/>
                </a:stretch>
              </p:blipFill>
              <p:spPr>
                <a:xfrm>
                  <a:off x="1225800" y="861000"/>
                  <a:ext cx="1324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7" name="Entrada de lápiz 6">
                  <a:extLst>
                    <a:ext uri="{FF2B5EF4-FFF2-40B4-BE49-F238E27FC236}">
                      <a16:creationId xmlns:a16="http://schemas.microsoft.com/office/drawing/2014/main" id="{20FB3394-0860-44D1-B30F-F27802E4E1A6}"/>
                    </a:ext>
                  </a:extLst>
                </p14:cNvPr>
                <p14:cNvContentPartPr/>
                <p14:nvPr/>
              </p14:nvContentPartPr>
              <p14:xfrm>
                <a:off x="1387440" y="893400"/>
                <a:ext cx="80280" cy="111240"/>
              </p14:xfrm>
            </p:contentPart>
          </mc:Choice>
          <mc:Fallback>
            <p:pic>
              <p:nvPicPr>
                <p:cNvPr id="7" name="Entrada de lápiz 6">
                  <a:extLst>
                    <a:ext uri="{FF2B5EF4-FFF2-40B4-BE49-F238E27FC236}">
                      <a16:creationId xmlns:a16="http://schemas.microsoft.com/office/drawing/2014/main" id="{20FB3394-0860-44D1-B30F-F27802E4E1A6}"/>
                    </a:ext>
                  </a:extLst>
                </p:cNvPr>
                <p:cNvPicPr/>
                <p:nvPr/>
              </p:nvPicPr>
              <p:blipFill>
                <a:blip r:embed="rId31"/>
                <a:stretch>
                  <a:fillRect/>
                </a:stretch>
              </p:blipFill>
              <p:spPr>
                <a:xfrm>
                  <a:off x="1378440" y="884400"/>
                  <a:ext cx="979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8" name="Entrada de lápiz 7">
                  <a:extLst>
                    <a:ext uri="{FF2B5EF4-FFF2-40B4-BE49-F238E27FC236}">
                      <a16:creationId xmlns:a16="http://schemas.microsoft.com/office/drawing/2014/main" id="{F0B806FA-F847-4AC9-BDDB-980C525F6658}"/>
                    </a:ext>
                  </a:extLst>
                </p14:cNvPr>
                <p14:cNvContentPartPr/>
                <p14:nvPr/>
              </p14:nvContentPartPr>
              <p14:xfrm>
                <a:off x="1440360" y="878640"/>
                <a:ext cx="75960" cy="147240"/>
              </p14:xfrm>
            </p:contentPart>
          </mc:Choice>
          <mc:Fallback>
            <p:pic>
              <p:nvPicPr>
                <p:cNvPr id="8" name="Entrada de lápiz 7">
                  <a:extLst>
                    <a:ext uri="{FF2B5EF4-FFF2-40B4-BE49-F238E27FC236}">
                      <a16:creationId xmlns:a16="http://schemas.microsoft.com/office/drawing/2014/main" id="{F0B806FA-F847-4AC9-BDDB-980C525F6658}"/>
                    </a:ext>
                  </a:extLst>
                </p:cNvPr>
                <p:cNvPicPr/>
                <p:nvPr/>
              </p:nvPicPr>
              <p:blipFill>
                <a:blip r:embed="rId33"/>
                <a:stretch>
                  <a:fillRect/>
                </a:stretch>
              </p:blipFill>
              <p:spPr>
                <a:xfrm>
                  <a:off x="1431720" y="870000"/>
                  <a:ext cx="936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9" name="Entrada de lápiz 8">
                  <a:extLst>
                    <a:ext uri="{FF2B5EF4-FFF2-40B4-BE49-F238E27FC236}">
                      <a16:creationId xmlns:a16="http://schemas.microsoft.com/office/drawing/2014/main" id="{5547EB6E-DF17-419C-867C-EEAEFC373006}"/>
                    </a:ext>
                  </a:extLst>
                </p14:cNvPr>
                <p14:cNvContentPartPr/>
                <p14:nvPr/>
              </p14:nvContentPartPr>
              <p14:xfrm>
                <a:off x="1564920" y="825720"/>
                <a:ext cx="93600" cy="228240"/>
              </p14:xfrm>
            </p:contentPart>
          </mc:Choice>
          <mc:Fallback>
            <p:pic>
              <p:nvPicPr>
                <p:cNvPr id="9" name="Entrada de lápiz 8">
                  <a:extLst>
                    <a:ext uri="{FF2B5EF4-FFF2-40B4-BE49-F238E27FC236}">
                      <a16:creationId xmlns:a16="http://schemas.microsoft.com/office/drawing/2014/main" id="{5547EB6E-DF17-419C-867C-EEAEFC373006}"/>
                    </a:ext>
                  </a:extLst>
                </p:cNvPr>
                <p:cNvPicPr/>
                <p:nvPr/>
              </p:nvPicPr>
              <p:blipFill>
                <a:blip r:embed="rId35"/>
                <a:stretch>
                  <a:fillRect/>
                </a:stretch>
              </p:blipFill>
              <p:spPr>
                <a:xfrm>
                  <a:off x="1556280" y="817080"/>
                  <a:ext cx="11124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0" name="Entrada de lápiz 9">
                  <a:extLst>
                    <a:ext uri="{FF2B5EF4-FFF2-40B4-BE49-F238E27FC236}">
                      <a16:creationId xmlns:a16="http://schemas.microsoft.com/office/drawing/2014/main" id="{E2C4D767-0A30-477B-886F-440156B4EC97}"/>
                    </a:ext>
                  </a:extLst>
                </p14:cNvPr>
                <p14:cNvContentPartPr/>
                <p14:nvPr/>
              </p14:nvContentPartPr>
              <p14:xfrm>
                <a:off x="1824120" y="862080"/>
                <a:ext cx="21960" cy="25200"/>
              </p14:xfrm>
            </p:contentPart>
          </mc:Choice>
          <mc:Fallback>
            <p:pic>
              <p:nvPicPr>
                <p:cNvPr id="10" name="Entrada de lápiz 9">
                  <a:extLst>
                    <a:ext uri="{FF2B5EF4-FFF2-40B4-BE49-F238E27FC236}">
                      <a16:creationId xmlns:a16="http://schemas.microsoft.com/office/drawing/2014/main" id="{E2C4D767-0A30-477B-886F-440156B4EC97}"/>
                    </a:ext>
                  </a:extLst>
                </p:cNvPr>
                <p:cNvPicPr/>
                <p:nvPr/>
              </p:nvPicPr>
              <p:blipFill>
                <a:blip r:embed="rId37"/>
                <a:stretch>
                  <a:fillRect/>
                </a:stretch>
              </p:blipFill>
              <p:spPr>
                <a:xfrm>
                  <a:off x="1815480" y="853440"/>
                  <a:ext cx="396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1" name="Entrada de lápiz 10">
                  <a:extLst>
                    <a:ext uri="{FF2B5EF4-FFF2-40B4-BE49-F238E27FC236}">
                      <a16:creationId xmlns:a16="http://schemas.microsoft.com/office/drawing/2014/main" id="{EFA3F052-B67E-4F21-B520-B5B744F8D245}"/>
                    </a:ext>
                  </a:extLst>
                </p14:cNvPr>
                <p14:cNvContentPartPr/>
                <p14:nvPr/>
              </p14:nvContentPartPr>
              <p14:xfrm>
                <a:off x="1822680" y="1027680"/>
                <a:ext cx="38520" cy="21240"/>
              </p14:xfrm>
            </p:contentPart>
          </mc:Choice>
          <mc:Fallback>
            <p:pic>
              <p:nvPicPr>
                <p:cNvPr id="11" name="Entrada de lápiz 10">
                  <a:extLst>
                    <a:ext uri="{FF2B5EF4-FFF2-40B4-BE49-F238E27FC236}">
                      <a16:creationId xmlns:a16="http://schemas.microsoft.com/office/drawing/2014/main" id="{EFA3F052-B67E-4F21-B520-B5B744F8D245}"/>
                    </a:ext>
                  </a:extLst>
                </p:cNvPr>
                <p:cNvPicPr/>
                <p:nvPr/>
              </p:nvPicPr>
              <p:blipFill>
                <a:blip r:embed="rId39"/>
                <a:stretch>
                  <a:fillRect/>
                </a:stretch>
              </p:blipFill>
              <p:spPr>
                <a:xfrm>
                  <a:off x="1814040" y="1019040"/>
                  <a:ext cx="561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3" name="Entrada de lápiz 12">
                  <a:extLst>
                    <a:ext uri="{FF2B5EF4-FFF2-40B4-BE49-F238E27FC236}">
                      <a16:creationId xmlns:a16="http://schemas.microsoft.com/office/drawing/2014/main" id="{6A511AB0-0CB7-4178-85BF-7A881BBF3E67}"/>
                    </a:ext>
                  </a:extLst>
                </p14:cNvPr>
                <p14:cNvContentPartPr/>
                <p14:nvPr/>
              </p14:nvContentPartPr>
              <p14:xfrm>
                <a:off x="2063880" y="853800"/>
                <a:ext cx="288360" cy="78120"/>
              </p14:xfrm>
            </p:contentPart>
          </mc:Choice>
          <mc:Fallback>
            <p:pic>
              <p:nvPicPr>
                <p:cNvPr id="13" name="Entrada de lápiz 12">
                  <a:extLst>
                    <a:ext uri="{FF2B5EF4-FFF2-40B4-BE49-F238E27FC236}">
                      <a16:creationId xmlns:a16="http://schemas.microsoft.com/office/drawing/2014/main" id="{6A511AB0-0CB7-4178-85BF-7A881BBF3E67}"/>
                    </a:ext>
                  </a:extLst>
                </p:cNvPr>
                <p:cNvPicPr/>
                <p:nvPr/>
              </p:nvPicPr>
              <p:blipFill>
                <a:blip r:embed="rId41"/>
                <a:stretch>
                  <a:fillRect/>
                </a:stretch>
              </p:blipFill>
              <p:spPr>
                <a:xfrm>
                  <a:off x="2055240" y="845160"/>
                  <a:ext cx="3060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4" name="Entrada de lápiz 13">
                  <a:extLst>
                    <a:ext uri="{FF2B5EF4-FFF2-40B4-BE49-F238E27FC236}">
                      <a16:creationId xmlns:a16="http://schemas.microsoft.com/office/drawing/2014/main" id="{55C81CBC-313F-47FB-8012-68A4EAD4C8C4}"/>
                    </a:ext>
                  </a:extLst>
                </p14:cNvPr>
                <p14:cNvContentPartPr/>
                <p14:nvPr/>
              </p14:nvContentPartPr>
              <p14:xfrm>
                <a:off x="2326680" y="698640"/>
                <a:ext cx="182880" cy="174600"/>
              </p14:xfrm>
            </p:contentPart>
          </mc:Choice>
          <mc:Fallback>
            <p:pic>
              <p:nvPicPr>
                <p:cNvPr id="14" name="Entrada de lápiz 13">
                  <a:extLst>
                    <a:ext uri="{FF2B5EF4-FFF2-40B4-BE49-F238E27FC236}">
                      <a16:creationId xmlns:a16="http://schemas.microsoft.com/office/drawing/2014/main" id="{55C81CBC-313F-47FB-8012-68A4EAD4C8C4}"/>
                    </a:ext>
                  </a:extLst>
                </p:cNvPr>
                <p:cNvPicPr/>
                <p:nvPr/>
              </p:nvPicPr>
              <p:blipFill>
                <a:blip r:embed="rId43"/>
                <a:stretch>
                  <a:fillRect/>
                </a:stretch>
              </p:blipFill>
              <p:spPr>
                <a:xfrm>
                  <a:off x="2317680" y="689640"/>
                  <a:ext cx="2005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8" name="Entrada de lápiz 17">
                  <a:extLst>
                    <a:ext uri="{FF2B5EF4-FFF2-40B4-BE49-F238E27FC236}">
                      <a16:creationId xmlns:a16="http://schemas.microsoft.com/office/drawing/2014/main" id="{745788C8-433C-4CFE-A027-6F9E9432937A}"/>
                    </a:ext>
                  </a:extLst>
                </p14:cNvPr>
                <p14:cNvContentPartPr/>
                <p14:nvPr/>
              </p14:nvContentPartPr>
              <p14:xfrm>
                <a:off x="2165400" y="563640"/>
                <a:ext cx="2520" cy="132120"/>
              </p14:xfrm>
            </p:contentPart>
          </mc:Choice>
          <mc:Fallback>
            <p:pic>
              <p:nvPicPr>
                <p:cNvPr id="18" name="Entrada de lápiz 17">
                  <a:extLst>
                    <a:ext uri="{FF2B5EF4-FFF2-40B4-BE49-F238E27FC236}">
                      <a16:creationId xmlns:a16="http://schemas.microsoft.com/office/drawing/2014/main" id="{745788C8-433C-4CFE-A027-6F9E9432937A}"/>
                    </a:ext>
                  </a:extLst>
                </p:cNvPr>
                <p:cNvPicPr/>
                <p:nvPr/>
              </p:nvPicPr>
              <p:blipFill>
                <a:blip r:embed="rId45"/>
                <a:stretch>
                  <a:fillRect/>
                </a:stretch>
              </p:blipFill>
              <p:spPr>
                <a:xfrm>
                  <a:off x="2156760" y="554640"/>
                  <a:ext cx="201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6" name="Entrada de lápiz 15">
                  <a:extLst>
                    <a:ext uri="{FF2B5EF4-FFF2-40B4-BE49-F238E27FC236}">
                      <a16:creationId xmlns:a16="http://schemas.microsoft.com/office/drawing/2014/main" id="{19FE7191-6F32-434D-8AE5-A35F4E022EE0}"/>
                    </a:ext>
                  </a:extLst>
                </p14:cNvPr>
                <p14:cNvContentPartPr/>
                <p14:nvPr/>
              </p14:nvContentPartPr>
              <p14:xfrm>
                <a:off x="2059920" y="1128480"/>
                <a:ext cx="300960" cy="184320"/>
              </p14:xfrm>
            </p:contentPart>
          </mc:Choice>
          <mc:Fallback>
            <p:pic>
              <p:nvPicPr>
                <p:cNvPr id="16" name="Entrada de lápiz 15">
                  <a:extLst>
                    <a:ext uri="{FF2B5EF4-FFF2-40B4-BE49-F238E27FC236}">
                      <a16:creationId xmlns:a16="http://schemas.microsoft.com/office/drawing/2014/main" id="{19FE7191-6F32-434D-8AE5-A35F4E022EE0}"/>
                    </a:ext>
                  </a:extLst>
                </p:cNvPr>
                <p:cNvPicPr/>
                <p:nvPr/>
              </p:nvPicPr>
              <p:blipFill>
                <a:blip r:embed="rId47"/>
                <a:stretch>
                  <a:fillRect/>
                </a:stretch>
              </p:blipFill>
              <p:spPr>
                <a:xfrm>
                  <a:off x="2051280" y="1119480"/>
                  <a:ext cx="3186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7" name="Entrada de lápiz 16">
                  <a:extLst>
                    <a:ext uri="{FF2B5EF4-FFF2-40B4-BE49-F238E27FC236}">
                      <a16:creationId xmlns:a16="http://schemas.microsoft.com/office/drawing/2014/main" id="{F2C49E06-75D7-4852-862E-539A0C1654BC}"/>
                    </a:ext>
                  </a:extLst>
                </p14:cNvPr>
                <p14:cNvContentPartPr/>
                <p14:nvPr/>
              </p14:nvContentPartPr>
              <p14:xfrm>
                <a:off x="2250720" y="1125600"/>
                <a:ext cx="240480" cy="287640"/>
              </p14:xfrm>
            </p:contentPart>
          </mc:Choice>
          <mc:Fallback>
            <p:pic>
              <p:nvPicPr>
                <p:cNvPr id="17" name="Entrada de lápiz 16">
                  <a:extLst>
                    <a:ext uri="{FF2B5EF4-FFF2-40B4-BE49-F238E27FC236}">
                      <a16:creationId xmlns:a16="http://schemas.microsoft.com/office/drawing/2014/main" id="{F2C49E06-75D7-4852-862E-539A0C1654BC}"/>
                    </a:ext>
                  </a:extLst>
                </p:cNvPr>
                <p:cNvPicPr/>
                <p:nvPr/>
              </p:nvPicPr>
              <p:blipFill>
                <a:blip r:embed="rId49"/>
                <a:stretch>
                  <a:fillRect/>
                </a:stretch>
              </p:blipFill>
              <p:spPr>
                <a:xfrm>
                  <a:off x="2242080" y="1116600"/>
                  <a:ext cx="25812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9" name="Entrada de lápiz 18">
                  <a:extLst>
                    <a:ext uri="{FF2B5EF4-FFF2-40B4-BE49-F238E27FC236}">
                      <a16:creationId xmlns:a16="http://schemas.microsoft.com/office/drawing/2014/main" id="{C309D193-1310-4E74-A5C5-253BE922ACE5}"/>
                    </a:ext>
                  </a:extLst>
                </p14:cNvPr>
                <p14:cNvContentPartPr/>
                <p14:nvPr/>
              </p14:nvContentPartPr>
              <p14:xfrm>
                <a:off x="1943640" y="1302000"/>
                <a:ext cx="113400" cy="205920"/>
              </p14:xfrm>
            </p:contentPart>
          </mc:Choice>
          <mc:Fallback>
            <p:pic>
              <p:nvPicPr>
                <p:cNvPr id="19" name="Entrada de lápiz 18">
                  <a:extLst>
                    <a:ext uri="{FF2B5EF4-FFF2-40B4-BE49-F238E27FC236}">
                      <a16:creationId xmlns:a16="http://schemas.microsoft.com/office/drawing/2014/main" id="{C309D193-1310-4E74-A5C5-253BE922ACE5}"/>
                    </a:ext>
                  </a:extLst>
                </p:cNvPr>
                <p:cNvPicPr/>
                <p:nvPr/>
              </p:nvPicPr>
              <p:blipFill>
                <a:blip r:embed="rId51"/>
                <a:stretch>
                  <a:fillRect/>
                </a:stretch>
              </p:blipFill>
              <p:spPr>
                <a:xfrm>
                  <a:off x="1935000" y="1293000"/>
                  <a:ext cx="1310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9" name="Entrada de lápiz 28">
                  <a:extLst>
                    <a:ext uri="{FF2B5EF4-FFF2-40B4-BE49-F238E27FC236}">
                      <a16:creationId xmlns:a16="http://schemas.microsoft.com/office/drawing/2014/main" id="{D5EA4925-4F78-48EA-816D-5107153EFAB6}"/>
                    </a:ext>
                  </a:extLst>
                </p14:cNvPr>
                <p14:cNvContentPartPr/>
                <p14:nvPr/>
              </p14:nvContentPartPr>
              <p14:xfrm>
                <a:off x="2971440" y="345480"/>
                <a:ext cx="141120" cy="148680"/>
              </p14:xfrm>
            </p:contentPart>
          </mc:Choice>
          <mc:Fallback>
            <p:pic>
              <p:nvPicPr>
                <p:cNvPr id="29" name="Entrada de lápiz 28">
                  <a:extLst>
                    <a:ext uri="{FF2B5EF4-FFF2-40B4-BE49-F238E27FC236}">
                      <a16:creationId xmlns:a16="http://schemas.microsoft.com/office/drawing/2014/main" id="{D5EA4925-4F78-48EA-816D-5107153EFAB6}"/>
                    </a:ext>
                  </a:extLst>
                </p:cNvPr>
                <p:cNvPicPr/>
                <p:nvPr/>
              </p:nvPicPr>
              <p:blipFill>
                <a:blip r:embed="rId53"/>
                <a:stretch>
                  <a:fillRect/>
                </a:stretch>
              </p:blipFill>
              <p:spPr>
                <a:xfrm>
                  <a:off x="2962440" y="336480"/>
                  <a:ext cx="1587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0" name="Entrada de lápiz 29">
                  <a:extLst>
                    <a:ext uri="{FF2B5EF4-FFF2-40B4-BE49-F238E27FC236}">
                      <a16:creationId xmlns:a16="http://schemas.microsoft.com/office/drawing/2014/main" id="{45829E72-F538-40C8-8E99-755C08902A3A}"/>
                    </a:ext>
                  </a:extLst>
                </p14:cNvPr>
                <p14:cNvContentPartPr/>
                <p14:nvPr/>
              </p14:nvContentPartPr>
              <p14:xfrm>
                <a:off x="4373640" y="339360"/>
                <a:ext cx="133560" cy="117720"/>
              </p14:xfrm>
            </p:contentPart>
          </mc:Choice>
          <mc:Fallback>
            <p:pic>
              <p:nvPicPr>
                <p:cNvPr id="30" name="Entrada de lápiz 29">
                  <a:extLst>
                    <a:ext uri="{FF2B5EF4-FFF2-40B4-BE49-F238E27FC236}">
                      <a16:creationId xmlns:a16="http://schemas.microsoft.com/office/drawing/2014/main" id="{45829E72-F538-40C8-8E99-755C08902A3A}"/>
                    </a:ext>
                  </a:extLst>
                </p:cNvPr>
                <p:cNvPicPr/>
                <p:nvPr/>
              </p:nvPicPr>
              <p:blipFill>
                <a:blip r:embed="rId55"/>
                <a:stretch>
                  <a:fillRect/>
                </a:stretch>
              </p:blipFill>
              <p:spPr>
                <a:xfrm>
                  <a:off x="4364640" y="330720"/>
                  <a:ext cx="1512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1" name="Entrada de lápiz 30">
                  <a:extLst>
                    <a:ext uri="{FF2B5EF4-FFF2-40B4-BE49-F238E27FC236}">
                      <a16:creationId xmlns:a16="http://schemas.microsoft.com/office/drawing/2014/main" id="{A4CFA994-72A7-4E45-A440-A42F30E4E371}"/>
                    </a:ext>
                  </a:extLst>
                </p14:cNvPr>
                <p14:cNvContentPartPr/>
                <p14:nvPr/>
              </p14:nvContentPartPr>
              <p14:xfrm>
                <a:off x="4584240" y="278160"/>
                <a:ext cx="141480" cy="211680"/>
              </p14:xfrm>
            </p:contentPart>
          </mc:Choice>
          <mc:Fallback>
            <p:pic>
              <p:nvPicPr>
                <p:cNvPr id="31" name="Entrada de lápiz 30">
                  <a:extLst>
                    <a:ext uri="{FF2B5EF4-FFF2-40B4-BE49-F238E27FC236}">
                      <a16:creationId xmlns:a16="http://schemas.microsoft.com/office/drawing/2014/main" id="{A4CFA994-72A7-4E45-A440-A42F30E4E371}"/>
                    </a:ext>
                  </a:extLst>
                </p:cNvPr>
                <p:cNvPicPr/>
                <p:nvPr/>
              </p:nvPicPr>
              <p:blipFill>
                <a:blip r:embed="rId57"/>
                <a:stretch>
                  <a:fillRect/>
                </a:stretch>
              </p:blipFill>
              <p:spPr>
                <a:xfrm>
                  <a:off x="4575240" y="269160"/>
                  <a:ext cx="1591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2" name="Entrada de lápiz 31">
                  <a:extLst>
                    <a:ext uri="{FF2B5EF4-FFF2-40B4-BE49-F238E27FC236}">
                      <a16:creationId xmlns:a16="http://schemas.microsoft.com/office/drawing/2014/main" id="{2748F109-C4ED-47F3-BA5E-97F822C4FB7B}"/>
                    </a:ext>
                  </a:extLst>
                </p14:cNvPr>
                <p14:cNvContentPartPr/>
                <p14:nvPr/>
              </p14:nvContentPartPr>
              <p14:xfrm>
                <a:off x="4384080" y="354840"/>
                <a:ext cx="20520" cy="115920"/>
              </p14:xfrm>
            </p:contentPart>
          </mc:Choice>
          <mc:Fallback>
            <p:pic>
              <p:nvPicPr>
                <p:cNvPr id="32" name="Entrada de lápiz 31">
                  <a:extLst>
                    <a:ext uri="{FF2B5EF4-FFF2-40B4-BE49-F238E27FC236}">
                      <a16:creationId xmlns:a16="http://schemas.microsoft.com/office/drawing/2014/main" id="{2748F109-C4ED-47F3-BA5E-97F822C4FB7B}"/>
                    </a:ext>
                  </a:extLst>
                </p:cNvPr>
                <p:cNvPicPr/>
                <p:nvPr/>
              </p:nvPicPr>
              <p:blipFill>
                <a:blip r:embed="rId59"/>
                <a:stretch>
                  <a:fillRect/>
                </a:stretch>
              </p:blipFill>
              <p:spPr>
                <a:xfrm>
                  <a:off x="4375080" y="346200"/>
                  <a:ext cx="381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4" name="Entrada de lápiz 63">
                  <a:extLst>
                    <a:ext uri="{FF2B5EF4-FFF2-40B4-BE49-F238E27FC236}">
                      <a16:creationId xmlns:a16="http://schemas.microsoft.com/office/drawing/2014/main" id="{BE51FF98-36DE-4A65-BE2D-4D1C21E7D223}"/>
                    </a:ext>
                  </a:extLst>
                </p14:cNvPr>
                <p14:cNvContentPartPr/>
                <p14:nvPr/>
              </p14:nvContentPartPr>
              <p14:xfrm>
                <a:off x="2705760" y="1098240"/>
                <a:ext cx="146160" cy="194400"/>
              </p14:xfrm>
            </p:contentPart>
          </mc:Choice>
          <mc:Fallback>
            <p:pic>
              <p:nvPicPr>
                <p:cNvPr id="64" name="Entrada de lápiz 63">
                  <a:extLst>
                    <a:ext uri="{FF2B5EF4-FFF2-40B4-BE49-F238E27FC236}">
                      <a16:creationId xmlns:a16="http://schemas.microsoft.com/office/drawing/2014/main" id="{BE51FF98-36DE-4A65-BE2D-4D1C21E7D223}"/>
                    </a:ext>
                  </a:extLst>
                </p:cNvPr>
                <p:cNvPicPr/>
                <p:nvPr/>
              </p:nvPicPr>
              <p:blipFill>
                <a:blip r:embed="rId61"/>
                <a:stretch>
                  <a:fillRect/>
                </a:stretch>
              </p:blipFill>
              <p:spPr>
                <a:xfrm>
                  <a:off x="2696760" y="1089600"/>
                  <a:ext cx="1638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5" name="Entrada de lápiz 64">
                  <a:extLst>
                    <a:ext uri="{FF2B5EF4-FFF2-40B4-BE49-F238E27FC236}">
                      <a16:creationId xmlns:a16="http://schemas.microsoft.com/office/drawing/2014/main" id="{F32A8539-BC43-429D-8DD4-E4A67BB0CEFE}"/>
                    </a:ext>
                  </a:extLst>
                </p14:cNvPr>
                <p14:cNvContentPartPr/>
                <p14:nvPr/>
              </p14:nvContentPartPr>
              <p14:xfrm>
                <a:off x="2918880" y="1173120"/>
                <a:ext cx="79920" cy="102240"/>
              </p14:xfrm>
            </p:contentPart>
          </mc:Choice>
          <mc:Fallback>
            <p:pic>
              <p:nvPicPr>
                <p:cNvPr id="65" name="Entrada de lápiz 64">
                  <a:extLst>
                    <a:ext uri="{FF2B5EF4-FFF2-40B4-BE49-F238E27FC236}">
                      <a16:creationId xmlns:a16="http://schemas.microsoft.com/office/drawing/2014/main" id="{F32A8539-BC43-429D-8DD4-E4A67BB0CEFE}"/>
                    </a:ext>
                  </a:extLst>
                </p:cNvPr>
                <p:cNvPicPr/>
                <p:nvPr/>
              </p:nvPicPr>
              <p:blipFill>
                <a:blip r:embed="rId63"/>
                <a:stretch>
                  <a:fillRect/>
                </a:stretch>
              </p:blipFill>
              <p:spPr>
                <a:xfrm>
                  <a:off x="2910240" y="1164120"/>
                  <a:ext cx="975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6" name="Entrada de lápiz 65">
                  <a:extLst>
                    <a:ext uri="{FF2B5EF4-FFF2-40B4-BE49-F238E27FC236}">
                      <a16:creationId xmlns:a16="http://schemas.microsoft.com/office/drawing/2014/main" id="{5F6DC787-53FC-4E89-B706-A1A6B815B01C}"/>
                    </a:ext>
                  </a:extLst>
                </p14:cNvPr>
                <p14:cNvContentPartPr/>
                <p14:nvPr/>
              </p14:nvContentPartPr>
              <p14:xfrm>
                <a:off x="3048840" y="1158720"/>
                <a:ext cx="51480" cy="46800"/>
              </p14:xfrm>
            </p:contentPart>
          </mc:Choice>
          <mc:Fallback>
            <p:pic>
              <p:nvPicPr>
                <p:cNvPr id="66" name="Entrada de lápiz 65">
                  <a:extLst>
                    <a:ext uri="{FF2B5EF4-FFF2-40B4-BE49-F238E27FC236}">
                      <a16:creationId xmlns:a16="http://schemas.microsoft.com/office/drawing/2014/main" id="{5F6DC787-53FC-4E89-B706-A1A6B815B01C}"/>
                    </a:ext>
                  </a:extLst>
                </p:cNvPr>
                <p:cNvPicPr/>
                <p:nvPr/>
              </p:nvPicPr>
              <p:blipFill>
                <a:blip r:embed="rId65"/>
                <a:stretch>
                  <a:fillRect/>
                </a:stretch>
              </p:blipFill>
              <p:spPr>
                <a:xfrm>
                  <a:off x="3040200" y="1150080"/>
                  <a:ext cx="691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7" name="Entrada de lápiz 66">
                  <a:extLst>
                    <a:ext uri="{FF2B5EF4-FFF2-40B4-BE49-F238E27FC236}">
                      <a16:creationId xmlns:a16="http://schemas.microsoft.com/office/drawing/2014/main" id="{DA2EDDD6-25CF-4B76-A2AB-A3CFA3F8A2A5}"/>
                    </a:ext>
                  </a:extLst>
                </p14:cNvPr>
                <p14:cNvContentPartPr/>
                <p14:nvPr/>
              </p14:nvContentPartPr>
              <p14:xfrm>
                <a:off x="3125520" y="1162320"/>
                <a:ext cx="98280" cy="168120"/>
              </p14:xfrm>
            </p:contentPart>
          </mc:Choice>
          <mc:Fallback>
            <p:pic>
              <p:nvPicPr>
                <p:cNvPr id="67" name="Entrada de lápiz 66">
                  <a:extLst>
                    <a:ext uri="{FF2B5EF4-FFF2-40B4-BE49-F238E27FC236}">
                      <a16:creationId xmlns:a16="http://schemas.microsoft.com/office/drawing/2014/main" id="{DA2EDDD6-25CF-4B76-A2AB-A3CFA3F8A2A5}"/>
                    </a:ext>
                  </a:extLst>
                </p:cNvPr>
                <p:cNvPicPr/>
                <p:nvPr/>
              </p:nvPicPr>
              <p:blipFill>
                <a:blip r:embed="rId67"/>
                <a:stretch>
                  <a:fillRect/>
                </a:stretch>
              </p:blipFill>
              <p:spPr>
                <a:xfrm>
                  <a:off x="3116880" y="1153680"/>
                  <a:ext cx="1159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8" name="Entrada de lápiz 67">
                  <a:extLst>
                    <a:ext uri="{FF2B5EF4-FFF2-40B4-BE49-F238E27FC236}">
                      <a16:creationId xmlns:a16="http://schemas.microsoft.com/office/drawing/2014/main" id="{C778910C-2503-4E6C-9AF0-9FA3F3060290}"/>
                    </a:ext>
                  </a:extLst>
                </p14:cNvPr>
                <p14:cNvContentPartPr/>
                <p14:nvPr/>
              </p14:nvContentPartPr>
              <p14:xfrm>
                <a:off x="3303000" y="1169520"/>
                <a:ext cx="55800" cy="47520"/>
              </p14:xfrm>
            </p:contentPart>
          </mc:Choice>
          <mc:Fallback>
            <p:pic>
              <p:nvPicPr>
                <p:cNvPr id="68" name="Entrada de lápiz 67">
                  <a:extLst>
                    <a:ext uri="{FF2B5EF4-FFF2-40B4-BE49-F238E27FC236}">
                      <a16:creationId xmlns:a16="http://schemas.microsoft.com/office/drawing/2014/main" id="{C778910C-2503-4E6C-9AF0-9FA3F3060290}"/>
                    </a:ext>
                  </a:extLst>
                </p:cNvPr>
                <p:cNvPicPr/>
                <p:nvPr/>
              </p:nvPicPr>
              <p:blipFill>
                <a:blip r:embed="rId69"/>
                <a:stretch>
                  <a:fillRect/>
                </a:stretch>
              </p:blipFill>
              <p:spPr>
                <a:xfrm>
                  <a:off x="3294360" y="1160880"/>
                  <a:ext cx="734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9" name="Entrada de lápiz 68">
                  <a:extLst>
                    <a:ext uri="{FF2B5EF4-FFF2-40B4-BE49-F238E27FC236}">
                      <a16:creationId xmlns:a16="http://schemas.microsoft.com/office/drawing/2014/main" id="{619B7B5D-2AAC-4BA7-88F3-F31C7570ACEC}"/>
                    </a:ext>
                  </a:extLst>
                </p14:cNvPr>
                <p14:cNvContentPartPr/>
                <p14:nvPr/>
              </p14:nvContentPartPr>
              <p14:xfrm>
                <a:off x="3446280" y="1154760"/>
                <a:ext cx="100080" cy="74160"/>
              </p14:xfrm>
            </p:contentPart>
          </mc:Choice>
          <mc:Fallback>
            <p:pic>
              <p:nvPicPr>
                <p:cNvPr id="69" name="Entrada de lápiz 68">
                  <a:extLst>
                    <a:ext uri="{FF2B5EF4-FFF2-40B4-BE49-F238E27FC236}">
                      <a16:creationId xmlns:a16="http://schemas.microsoft.com/office/drawing/2014/main" id="{619B7B5D-2AAC-4BA7-88F3-F31C7570ACEC}"/>
                    </a:ext>
                  </a:extLst>
                </p:cNvPr>
                <p:cNvPicPr/>
                <p:nvPr/>
              </p:nvPicPr>
              <p:blipFill>
                <a:blip r:embed="rId71"/>
                <a:stretch>
                  <a:fillRect/>
                </a:stretch>
              </p:blipFill>
              <p:spPr>
                <a:xfrm>
                  <a:off x="3437280" y="1146120"/>
                  <a:ext cx="1177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0" name="Entrada de lápiz 69">
                  <a:extLst>
                    <a:ext uri="{FF2B5EF4-FFF2-40B4-BE49-F238E27FC236}">
                      <a16:creationId xmlns:a16="http://schemas.microsoft.com/office/drawing/2014/main" id="{4E9D57A6-4CAA-4758-89CA-9C5C98710D23}"/>
                    </a:ext>
                  </a:extLst>
                </p14:cNvPr>
                <p14:cNvContentPartPr/>
                <p14:nvPr/>
              </p14:nvContentPartPr>
              <p14:xfrm>
                <a:off x="3623040" y="1134960"/>
                <a:ext cx="88200" cy="95760"/>
              </p14:xfrm>
            </p:contentPart>
          </mc:Choice>
          <mc:Fallback>
            <p:pic>
              <p:nvPicPr>
                <p:cNvPr id="70" name="Entrada de lápiz 69">
                  <a:extLst>
                    <a:ext uri="{FF2B5EF4-FFF2-40B4-BE49-F238E27FC236}">
                      <a16:creationId xmlns:a16="http://schemas.microsoft.com/office/drawing/2014/main" id="{4E9D57A6-4CAA-4758-89CA-9C5C98710D23}"/>
                    </a:ext>
                  </a:extLst>
                </p:cNvPr>
                <p:cNvPicPr/>
                <p:nvPr/>
              </p:nvPicPr>
              <p:blipFill>
                <a:blip r:embed="rId73"/>
                <a:stretch>
                  <a:fillRect/>
                </a:stretch>
              </p:blipFill>
              <p:spPr>
                <a:xfrm>
                  <a:off x="3614040" y="1125960"/>
                  <a:ext cx="1058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72" name="Entrada de lápiz 71">
                  <a:extLst>
                    <a:ext uri="{FF2B5EF4-FFF2-40B4-BE49-F238E27FC236}">
                      <a16:creationId xmlns:a16="http://schemas.microsoft.com/office/drawing/2014/main" id="{14BC0999-9128-428F-BFA7-17AAE738B90C}"/>
                    </a:ext>
                  </a:extLst>
                </p14:cNvPr>
                <p14:cNvContentPartPr/>
                <p14:nvPr/>
              </p14:nvContentPartPr>
              <p14:xfrm>
                <a:off x="4234680" y="1051440"/>
                <a:ext cx="64440" cy="248040"/>
              </p14:xfrm>
            </p:contentPart>
          </mc:Choice>
          <mc:Fallback>
            <p:pic>
              <p:nvPicPr>
                <p:cNvPr id="72" name="Entrada de lápiz 71">
                  <a:extLst>
                    <a:ext uri="{FF2B5EF4-FFF2-40B4-BE49-F238E27FC236}">
                      <a16:creationId xmlns:a16="http://schemas.microsoft.com/office/drawing/2014/main" id="{14BC0999-9128-428F-BFA7-17AAE738B90C}"/>
                    </a:ext>
                  </a:extLst>
                </p:cNvPr>
                <p:cNvPicPr/>
                <p:nvPr/>
              </p:nvPicPr>
              <p:blipFill>
                <a:blip r:embed="rId75"/>
                <a:stretch>
                  <a:fillRect/>
                </a:stretch>
              </p:blipFill>
              <p:spPr>
                <a:xfrm>
                  <a:off x="4226040" y="1042800"/>
                  <a:ext cx="8208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3" name="Entrada de lápiz 72">
                  <a:extLst>
                    <a:ext uri="{FF2B5EF4-FFF2-40B4-BE49-F238E27FC236}">
                      <a16:creationId xmlns:a16="http://schemas.microsoft.com/office/drawing/2014/main" id="{AFD6C84E-4222-4DBD-8147-2EF93821D6E2}"/>
                    </a:ext>
                  </a:extLst>
                </p14:cNvPr>
                <p14:cNvContentPartPr/>
                <p14:nvPr/>
              </p14:nvContentPartPr>
              <p14:xfrm>
                <a:off x="4267800" y="1102920"/>
                <a:ext cx="374040" cy="198360"/>
              </p14:xfrm>
            </p:contentPart>
          </mc:Choice>
          <mc:Fallback>
            <p:pic>
              <p:nvPicPr>
                <p:cNvPr id="73" name="Entrada de lápiz 72">
                  <a:extLst>
                    <a:ext uri="{FF2B5EF4-FFF2-40B4-BE49-F238E27FC236}">
                      <a16:creationId xmlns:a16="http://schemas.microsoft.com/office/drawing/2014/main" id="{AFD6C84E-4222-4DBD-8147-2EF93821D6E2}"/>
                    </a:ext>
                  </a:extLst>
                </p:cNvPr>
                <p:cNvPicPr/>
                <p:nvPr/>
              </p:nvPicPr>
              <p:blipFill>
                <a:blip r:embed="rId77"/>
                <a:stretch>
                  <a:fillRect/>
                </a:stretch>
              </p:blipFill>
              <p:spPr>
                <a:xfrm>
                  <a:off x="4258800" y="1094280"/>
                  <a:ext cx="3916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5" name="Entrada de lápiz 74">
                  <a:extLst>
                    <a:ext uri="{FF2B5EF4-FFF2-40B4-BE49-F238E27FC236}">
                      <a16:creationId xmlns:a16="http://schemas.microsoft.com/office/drawing/2014/main" id="{AED01327-BE12-46C1-8815-7C7131A14190}"/>
                    </a:ext>
                  </a:extLst>
                </p14:cNvPr>
                <p14:cNvContentPartPr/>
                <p14:nvPr/>
              </p14:nvContentPartPr>
              <p14:xfrm>
                <a:off x="4285080" y="1372200"/>
                <a:ext cx="37440" cy="227160"/>
              </p14:xfrm>
            </p:contentPart>
          </mc:Choice>
          <mc:Fallback>
            <p:pic>
              <p:nvPicPr>
                <p:cNvPr id="75" name="Entrada de lápiz 74">
                  <a:extLst>
                    <a:ext uri="{FF2B5EF4-FFF2-40B4-BE49-F238E27FC236}">
                      <a16:creationId xmlns:a16="http://schemas.microsoft.com/office/drawing/2014/main" id="{AED01327-BE12-46C1-8815-7C7131A14190}"/>
                    </a:ext>
                  </a:extLst>
                </p:cNvPr>
                <p:cNvPicPr/>
                <p:nvPr/>
              </p:nvPicPr>
              <p:blipFill>
                <a:blip r:embed="rId79"/>
                <a:stretch>
                  <a:fillRect/>
                </a:stretch>
              </p:blipFill>
              <p:spPr>
                <a:xfrm>
                  <a:off x="4276080" y="1363200"/>
                  <a:ext cx="5508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6" name="Entrada de lápiz 75">
                  <a:extLst>
                    <a:ext uri="{FF2B5EF4-FFF2-40B4-BE49-F238E27FC236}">
                      <a16:creationId xmlns:a16="http://schemas.microsoft.com/office/drawing/2014/main" id="{FD5970C2-6343-434A-8C37-18838423EFAB}"/>
                    </a:ext>
                  </a:extLst>
                </p14:cNvPr>
                <p14:cNvContentPartPr/>
                <p14:nvPr/>
              </p14:nvContentPartPr>
              <p14:xfrm>
                <a:off x="4345920" y="1399920"/>
                <a:ext cx="224640" cy="191160"/>
              </p14:xfrm>
            </p:contentPart>
          </mc:Choice>
          <mc:Fallback>
            <p:pic>
              <p:nvPicPr>
                <p:cNvPr id="76" name="Entrada de lápiz 75">
                  <a:extLst>
                    <a:ext uri="{FF2B5EF4-FFF2-40B4-BE49-F238E27FC236}">
                      <a16:creationId xmlns:a16="http://schemas.microsoft.com/office/drawing/2014/main" id="{FD5970C2-6343-434A-8C37-18838423EFAB}"/>
                    </a:ext>
                  </a:extLst>
                </p:cNvPr>
                <p:cNvPicPr/>
                <p:nvPr/>
              </p:nvPicPr>
              <p:blipFill>
                <a:blip r:embed="rId81"/>
                <a:stretch>
                  <a:fillRect/>
                </a:stretch>
              </p:blipFill>
              <p:spPr>
                <a:xfrm>
                  <a:off x="4337280" y="1391280"/>
                  <a:ext cx="2422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8" name="Entrada de lápiz 77">
                  <a:extLst>
                    <a:ext uri="{FF2B5EF4-FFF2-40B4-BE49-F238E27FC236}">
                      <a16:creationId xmlns:a16="http://schemas.microsoft.com/office/drawing/2014/main" id="{1F814153-D72E-4887-84F7-02216F8BEFBF}"/>
                    </a:ext>
                  </a:extLst>
                </p14:cNvPr>
                <p14:cNvContentPartPr/>
                <p14:nvPr/>
              </p14:nvContentPartPr>
              <p14:xfrm>
                <a:off x="4284360" y="1669560"/>
                <a:ext cx="41400" cy="280080"/>
              </p14:xfrm>
            </p:contentPart>
          </mc:Choice>
          <mc:Fallback>
            <p:pic>
              <p:nvPicPr>
                <p:cNvPr id="78" name="Entrada de lápiz 77">
                  <a:extLst>
                    <a:ext uri="{FF2B5EF4-FFF2-40B4-BE49-F238E27FC236}">
                      <a16:creationId xmlns:a16="http://schemas.microsoft.com/office/drawing/2014/main" id="{1F814153-D72E-4887-84F7-02216F8BEFBF}"/>
                    </a:ext>
                  </a:extLst>
                </p:cNvPr>
                <p:cNvPicPr/>
                <p:nvPr/>
              </p:nvPicPr>
              <p:blipFill>
                <a:blip r:embed="rId83"/>
                <a:stretch>
                  <a:fillRect/>
                </a:stretch>
              </p:blipFill>
              <p:spPr>
                <a:xfrm>
                  <a:off x="4275360" y="1660560"/>
                  <a:ext cx="5904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9" name="Entrada de lápiz 78">
                  <a:extLst>
                    <a:ext uri="{FF2B5EF4-FFF2-40B4-BE49-F238E27FC236}">
                      <a16:creationId xmlns:a16="http://schemas.microsoft.com/office/drawing/2014/main" id="{ABA91BCE-C89C-4409-A307-F3EA6AB0CB24}"/>
                    </a:ext>
                  </a:extLst>
                </p14:cNvPr>
                <p14:cNvContentPartPr/>
                <p14:nvPr/>
              </p14:nvContentPartPr>
              <p14:xfrm>
                <a:off x="4407840" y="1648320"/>
                <a:ext cx="231120" cy="261360"/>
              </p14:xfrm>
            </p:contentPart>
          </mc:Choice>
          <mc:Fallback>
            <p:pic>
              <p:nvPicPr>
                <p:cNvPr id="79" name="Entrada de lápiz 78">
                  <a:extLst>
                    <a:ext uri="{FF2B5EF4-FFF2-40B4-BE49-F238E27FC236}">
                      <a16:creationId xmlns:a16="http://schemas.microsoft.com/office/drawing/2014/main" id="{ABA91BCE-C89C-4409-A307-F3EA6AB0CB24}"/>
                    </a:ext>
                  </a:extLst>
                </p:cNvPr>
                <p:cNvPicPr/>
                <p:nvPr/>
              </p:nvPicPr>
              <p:blipFill>
                <a:blip r:embed="rId85"/>
                <a:stretch>
                  <a:fillRect/>
                </a:stretch>
              </p:blipFill>
              <p:spPr>
                <a:xfrm>
                  <a:off x="4398840" y="1639680"/>
                  <a:ext cx="24876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1" name="Entrada de lápiz 80">
                  <a:extLst>
                    <a:ext uri="{FF2B5EF4-FFF2-40B4-BE49-F238E27FC236}">
                      <a16:creationId xmlns:a16="http://schemas.microsoft.com/office/drawing/2014/main" id="{CF7E42F7-7DD0-46A4-8D75-063A504554EC}"/>
                    </a:ext>
                  </a:extLst>
                </p14:cNvPr>
                <p14:cNvContentPartPr/>
                <p14:nvPr/>
              </p14:nvContentPartPr>
              <p14:xfrm>
                <a:off x="2653920" y="2006160"/>
                <a:ext cx="2116080" cy="240480"/>
              </p14:xfrm>
            </p:contentPart>
          </mc:Choice>
          <mc:Fallback>
            <p:pic>
              <p:nvPicPr>
                <p:cNvPr id="81" name="Entrada de lápiz 80">
                  <a:extLst>
                    <a:ext uri="{FF2B5EF4-FFF2-40B4-BE49-F238E27FC236}">
                      <a16:creationId xmlns:a16="http://schemas.microsoft.com/office/drawing/2014/main" id="{CF7E42F7-7DD0-46A4-8D75-063A504554EC}"/>
                    </a:ext>
                  </a:extLst>
                </p:cNvPr>
                <p:cNvPicPr/>
                <p:nvPr/>
              </p:nvPicPr>
              <p:blipFill>
                <a:blip r:embed="rId87"/>
                <a:stretch>
                  <a:fillRect/>
                </a:stretch>
              </p:blipFill>
              <p:spPr>
                <a:xfrm>
                  <a:off x="2645280" y="1997520"/>
                  <a:ext cx="213372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2" name="Entrada de lápiz 21">
                  <a:extLst>
                    <a:ext uri="{FF2B5EF4-FFF2-40B4-BE49-F238E27FC236}">
                      <a16:creationId xmlns:a16="http://schemas.microsoft.com/office/drawing/2014/main" id="{504B4F91-30E9-42C6-8E68-9204D17C58C3}"/>
                    </a:ext>
                  </a:extLst>
                </p14:cNvPr>
                <p14:cNvContentPartPr/>
                <p14:nvPr/>
              </p14:nvContentPartPr>
              <p14:xfrm>
                <a:off x="2770560" y="650760"/>
                <a:ext cx="756720" cy="218160"/>
              </p14:xfrm>
            </p:contentPart>
          </mc:Choice>
          <mc:Fallback>
            <p:pic>
              <p:nvPicPr>
                <p:cNvPr id="22" name="Entrada de lápiz 21">
                  <a:extLst>
                    <a:ext uri="{FF2B5EF4-FFF2-40B4-BE49-F238E27FC236}">
                      <a16:creationId xmlns:a16="http://schemas.microsoft.com/office/drawing/2014/main" id="{504B4F91-30E9-42C6-8E68-9204D17C58C3}"/>
                    </a:ext>
                  </a:extLst>
                </p:cNvPr>
                <p:cNvPicPr/>
                <p:nvPr/>
              </p:nvPicPr>
              <p:blipFill>
                <a:blip r:embed="rId89"/>
                <a:stretch>
                  <a:fillRect/>
                </a:stretch>
              </p:blipFill>
              <p:spPr>
                <a:xfrm>
                  <a:off x="2761560" y="641760"/>
                  <a:ext cx="7743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3" name="Entrada de lápiz 22">
                  <a:extLst>
                    <a:ext uri="{FF2B5EF4-FFF2-40B4-BE49-F238E27FC236}">
                      <a16:creationId xmlns:a16="http://schemas.microsoft.com/office/drawing/2014/main" id="{C1A0D153-B65E-4C3F-9D7D-11AA52FE6774}"/>
                    </a:ext>
                  </a:extLst>
                </p14:cNvPr>
                <p14:cNvContentPartPr/>
                <p14:nvPr/>
              </p14:nvContentPartPr>
              <p14:xfrm>
                <a:off x="2795040" y="629880"/>
                <a:ext cx="684360" cy="220320"/>
              </p14:xfrm>
            </p:contentPart>
          </mc:Choice>
          <mc:Fallback>
            <p:pic>
              <p:nvPicPr>
                <p:cNvPr id="23" name="Entrada de lápiz 22">
                  <a:extLst>
                    <a:ext uri="{FF2B5EF4-FFF2-40B4-BE49-F238E27FC236}">
                      <a16:creationId xmlns:a16="http://schemas.microsoft.com/office/drawing/2014/main" id="{C1A0D153-B65E-4C3F-9D7D-11AA52FE6774}"/>
                    </a:ext>
                  </a:extLst>
                </p:cNvPr>
                <p:cNvPicPr/>
                <p:nvPr/>
              </p:nvPicPr>
              <p:blipFill>
                <a:blip r:embed="rId91"/>
                <a:stretch>
                  <a:fillRect/>
                </a:stretch>
              </p:blipFill>
              <p:spPr>
                <a:xfrm>
                  <a:off x="2786040" y="620880"/>
                  <a:ext cx="7020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0" name="Entrada de lápiz 39">
                  <a:extLst>
                    <a:ext uri="{FF2B5EF4-FFF2-40B4-BE49-F238E27FC236}">
                      <a16:creationId xmlns:a16="http://schemas.microsoft.com/office/drawing/2014/main" id="{0E894E80-FBB3-4642-81E5-26EE28E60B8F}"/>
                    </a:ext>
                  </a:extLst>
                </p14:cNvPr>
                <p14:cNvContentPartPr/>
                <p14:nvPr/>
              </p14:nvContentPartPr>
              <p14:xfrm>
                <a:off x="3097800" y="647160"/>
                <a:ext cx="34200" cy="158760"/>
              </p14:xfrm>
            </p:contentPart>
          </mc:Choice>
          <mc:Fallback>
            <p:pic>
              <p:nvPicPr>
                <p:cNvPr id="40" name="Entrada de lápiz 39">
                  <a:extLst>
                    <a:ext uri="{FF2B5EF4-FFF2-40B4-BE49-F238E27FC236}">
                      <a16:creationId xmlns:a16="http://schemas.microsoft.com/office/drawing/2014/main" id="{0E894E80-FBB3-4642-81E5-26EE28E60B8F}"/>
                    </a:ext>
                  </a:extLst>
                </p:cNvPr>
                <p:cNvPicPr/>
                <p:nvPr/>
              </p:nvPicPr>
              <p:blipFill>
                <a:blip r:embed="rId93"/>
                <a:stretch>
                  <a:fillRect/>
                </a:stretch>
              </p:blipFill>
              <p:spPr>
                <a:xfrm>
                  <a:off x="3089160" y="638520"/>
                  <a:ext cx="518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1" name="Entrada de lápiz 40">
                  <a:extLst>
                    <a:ext uri="{FF2B5EF4-FFF2-40B4-BE49-F238E27FC236}">
                      <a16:creationId xmlns:a16="http://schemas.microsoft.com/office/drawing/2014/main" id="{CFC0399B-E730-4A69-9DB1-3A1CBA770769}"/>
                    </a:ext>
                  </a:extLst>
                </p14:cNvPr>
                <p14:cNvContentPartPr/>
                <p14:nvPr/>
              </p14:nvContentPartPr>
              <p14:xfrm>
                <a:off x="3180240" y="671640"/>
                <a:ext cx="144360" cy="126360"/>
              </p14:xfrm>
            </p:contentPart>
          </mc:Choice>
          <mc:Fallback>
            <p:pic>
              <p:nvPicPr>
                <p:cNvPr id="41" name="Entrada de lápiz 40">
                  <a:extLst>
                    <a:ext uri="{FF2B5EF4-FFF2-40B4-BE49-F238E27FC236}">
                      <a16:creationId xmlns:a16="http://schemas.microsoft.com/office/drawing/2014/main" id="{CFC0399B-E730-4A69-9DB1-3A1CBA770769}"/>
                    </a:ext>
                  </a:extLst>
                </p:cNvPr>
                <p:cNvPicPr/>
                <p:nvPr/>
              </p:nvPicPr>
              <p:blipFill>
                <a:blip r:embed="rId95"/>
                <a:stretch>
                  <a:fillRect/>
                </a:stretch>
              </p:blipFill>
              <p:spPr>
                <a:xfrm>
                  <a:off x="3171240" y="662640"/>
                  <a:ext cx="162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3" name="Entrada de lápiz 82">
                  <a:extLst>
                    <a:ext uri="{FF2B5EF4-FFF2-40B4-BE49-F238E27FC236}">
                      <a16:creationId xmlns:a16="http://schemas.microsoft.com/office/drawing/2014/main" id="{A1146BFF-6505-4AC4-8C12-E218434E5B21}"/>
                    </a:ext>
                  </a:extLst>
                </p14:cNvPr>
                <p14:cNvContentPartPr/>
                <p14:nvPr/>
              </p14:nvContentPartPr>
              <p14:xfrm>
                <a:off x="2876040" y="878280"/>
                <a:ext cx="329400" cy="38880"/>
              </p14:xfrm>
            </p:contentPart>
          </mc:Choice>
          <mc:Fallback>
            <p:pic>
              <p:nvPicPr>
                <p:cNvPr id="83" name="Entrada de lápiz 82">
                  <a:extLst>
                    <a:ext uri="{FF2B5EF4-FFF2-40B4-BE49-F238E27FC236}">
                      <a16:creationId xmlns:a16="http://schemas.microsoft.com/office/drawing/2014/main" id="{A1146BFF-6505-4AC4-8C12-E218434E5B21}"/>
                    </a:ext>
                  </a:extLst>
                </p:cNvPr>
                <p:cNvPicPr/>
                <p:nvPr/>
              </p:nvPicPr>
              <p:blipFill>
                <a:blip r:embed="rId97"/>
                <a:stretch>
                  <a:fillRect/>
                </a:stretch>
              </p:blipFill>
              <p:spPr>
                <a:xfrm>
                  <a:off x="2867400" y="869280"/>
                  <a:ext cx="3470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4" name="Entrada de lápiz 23">
                  <a:extLst>
                    <a:ext uri="{FF2B5EF4-FFF2-40B4-BE49-F238E27FC236}">
                      <a16:creationId xmlns:a16="http://schemas.microsoft.com/office/drawing/2014/main" id="{9DBBFF6F-B457-41D3-9ECE-5383154EC466}"/>
                    </a:ext>
                  </a:extLst>
                </p14:cNvPr>
                <p14:cNvContentPartPr/>
                <p14:nvPr/>
              </p14:nvContentPartPr>
              <p14:xfrm>
                <a:off x="4165920" y="687480"/>
                <a:ext cx="606600" cy="235080"/>
              </p14:xfrm>
            </p:contentPart>
          </mc:Choice>
          <mc:Fallback>
            <p:pic>
              <p:nvPicPr>
                <p:cNvPr id="24" name="Entrada de lápiz 23">
                  <a:extLst>
                    <a:ext uri="{FF2B5EF4-FFF2-40B4-BE49-F238E27FC236}">
                      <a16:creationId xmlns:a16="http://schemas.microsoft.com/office/drawing/2014/main" id="{9DBBFF6F-B457-41D3-9ECE-5383154EC466}"/>
                    </a:ext>
                  </a:extLst>
                </p:cNvPr>
                <p:cNvPicPr/>
                <p:nvPr/>
              </p:nvPicPr>
              <p:blipFill>
                <a:blip r:embed="rId99"/>
                <a:stretch>
                  <a:fillRect/>
                </a:stretch>
              </p:blipFill>
              <p:spPr>
                <a:xfrm>
                  <a:off x="4156920" y="678840"/>
                  <a:ext cx="62424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5" name="Entrada de lápiz 24">
                  <a:extLst>
                    <a:ext uri="{FF2B5EF4-FFF2-40B4-BE49-F238E27FC236}">
                      <a16:creationId xmlns:a16="http://schemas.microsoft.com/office/drawing/2014/main" id="{58C80143-406F-4FD9-969D-A221BBBF59D0}"/>
                    </a:ext>
                  </a:extLst>
                </p14:cNvPr>
                <p14:cNvContentPartPr/>
                <p14:nvPr/>
              </p14:nvContentPartPr>
              <p14:xfrm>
                <a:off x="4192200" y="702600"/>
                <a:ext cx="42120" cy="16920"/>
              </p14:xfrm>
            </p:contentPart>
          </mc:Choice>
          <mc:Fallback>
            <p:pic>
              <p:nvPicPr>
                <p:cNvPr id="25" name="Entrada de lápiz 24">
                  <a:extLst>
                    <a:ext uri="{FF2B5EF4-FFF2-40B4-BE49-F238E27FC236}">
                      <a16:creationId xmlns:a16="http://schemas.microsoft.com/office/drawing/2014/main" id="{58C80143-406F-4FD9-969D-A221BBBF59D0}"/>
                    </a:ext>
                  </a:extLst>
                </p:cNvPr>
                <p:cNvPicPr/>
                <p:nvPr/>
              </p:nvPicPr>
              <p:blipFill>
                <a:blip r:embed="rId101"/>
                <a:stretch>
                  <a:fillRect/>
                </a:stretch>
              </p:blipFill>
              <p:spPr>
                <a:xfrm>
                  <a:off x="4183560" y="693960"/>
                  <a:ext cx="597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6" name="Entrada de lápiz 25">
                  <a:extLst>
                    <a:ext uri="{FF2B5EF4-FFF2-40B4-BE49-F238E27FC236}">
                      <a16:creationId xmlns:a16="http://schemas.microsoft.com/office/drawing/2014/main" id="{BC8E2916-42A9-4E9B-B503-8F54812EBC54}"/>
                    </a:ext>
                  </a:extLst>
                </p14:cNvPr>
                <p14:cNvContentPartPr/>
                <p14:nvPr/>
              </p14:nvContentPartPr>
              <p14:xfrm>
                <a:off x="4173480" y="660480"/>
                <a:ext cx="703440" cy="264960"/>
              </p14:xfrm>
            </p:contentPart>
          </mc:Choice>
          <mc:Fallback>
            <p:pic>
              <p:nvPicPr>
                <p:cNvPr id="26" name="Entrada de lápiz 25">
                  <a:extLst>
                    <a:ext uri="{FF2B5EF4-FFF2-40B4-BE49-F238E27FC236}">
                      <a16:creationId xmlns:a16="http://schemas.microsoft.com/office/drawing/2014/main" id="{BC8E2916-42A9-4E9B-B503-8F54812EBC54}"/>
                    </a:ext>
                  </a:extLst>
                </p:cNvPr>
                <p:cNvPicPr/>
                <p:nvPr/>
              </p:nvPicPr>
              <p:blipFill>
                <a:blip r:embed="rId103"/>
                <a:stretch>
                  <a:fillRect/>
                </a:stretch>
              </p:blipFill>
              <p:spPr>
                <a:xfrm>
                  <a:off x="4164840" y="651840"/>
                  <a:ext cx="72108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3" name="Entrada de lápiz 42">
                  <a:extLst>
                    <a:ext uri="{FF2B5EF4-FFF2-40B4-BE49-F238E27FC236}">
                      <a16:creationId xmlns:a16="http://schemas.microsoft.com/office/drawing/2014/main" id="{19EC4093-1B61-46BA-AD30-AB5EB2F72DAC}"/>
                    </a:ext>
                  </a:extLst>
                </p14:cNvPr>
                <p14:cNvContentPartPr/>
                <p14:nvPr/>
              </p14:nvContentPartPr>
              <p14:xfrm>
                <a:off x="4425840" y="706200"/>
                <a:ext cx="126720" cy="178920"/>
              </p14:xfrm>
            </p:contentPart>
          </mc:Choice>
          <mc:Fallback>
            <p:pic>
              <p:nvPicPr>
                <p:cNvPr id="43" name="Entrada de lápiz 42">
                  <a:extLst>
                    <a:ext uri="{FF2B5EF4-FFF2-40B4-BE49-F238E27FC236}">
                      <a16:creationId xmlns:a16="http://schemas.microsoft.com/office/drawing/2014/main" id="{19EC4093-1B61-46BA-AD30-AB5EB2F72DAC}"/>
                    </a:ext>
                  </a:extLst>
                </p:cNvPr>
                <p:cNvPicPr/>
                <p:nvPr/>
              </p:nvPicPr>
              <p:blipFill>
                <a:blip r:embed="rId105"/>
                <a:stretch>
                  <a:fillRect/>
                </a:stretch>
              </p:blipFill>
              <p:spPr>
                <a:xfrm>
                  <a:off x="4417200" y="697200"/>
                  <a:ext cx="1443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44" name="Entrada de lápiz 43">
                  <a:extLst>
                    <a:ext uri="{FF2B5EF4-FFF2-40B4-BE49-F238E27FC236}">
                      <a16:creationId xmlns:a16="http://schemas.microsoft.com/office/drawing/2014/main" id="{5A2DD933-0FAD-4228-92FB-7E67B6047A28}"/>
                    </a:ext>
                  </a:extLst>
                </p14:cNvPr>
                <p14:cNvContentPartPr/>
                <p14:nvPr/>
              </p14:nvContentPartPr>
              <p14:xfrm>
                <a:off x="4476960" y="781440"/>
                <a:ext cx="162360" cy="28440"/>
              </p14:xfrm>
            </p:contentPart>
          </mc:Choice>
          <mc:Fallback>
            <p:pic>
              <p:nvPicPr>
                <p:cNvPr id="44" name="Entrada de lápiz 43">
                  <a:extLst>
                    <a:ext uri="{FF2B5EF4-FFF2-40B4-BE49-F238E27FC236}">
                      <a16:creationId xmlns:a16="http://schemas.microsoft.com/office/drawing/2014/main" id="{5A2DD933-0FAD-4228-92FB-7E67B6047A28}"/>
                    </a:ext>
                  </a:extLst>
                </p:cNvPr>
                <p:cNvPicPr/>
                <p:nvPr/>
              </p:nvPicPr>
              <p:blipFill>
                <a:blip r:embed="rId107"/>
                <a:stretch>
                  <a:fillRect/>
                </a:stretch>
              </p:blipFill>
              <p:spPr>
                <a:xfrm>
                  <a:off x="4467960" y="772440"/>
                  <a:ext cx="1800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5" name="Entrada de lápiz 84">
                  <a:extLst>
                    <a:ext uri="{FF2B5EF4-FFF2-40B4-BE49-F238E27FC236}">
                      <a16:creationId xmlns:a16="http://schemas.microsoft.com/office/drawing/2014/main" id="{3B802B80-2A02-44F9-9F6F-3A4B4F56A646}"/>
                    </a:ext>
                  </a:extLst>
                </p14:cNvPr>
                <p14:cNvContentPartPr/>
                <p14:nvPr/>
              </p14:nvContentPartPr>
              <p14:xfrm>
                <a:off x="4421520" y="926520"/>
                <a:ext cx="203760" cy="21600"/>
              </p14:xfrm>
            </p:contentPart>
          </mc:Choice>
          <mc:Fallback>
            <p:pic>
              <p:nvPicPr>
                <p:cNvPr id="85" name="Entrada de lápiz 84">
                  <a:extLst>
                    <a:ext uri="{FF2B5EF4-FFF2-40B4-BE49-F238E27FC236}">
                      <a16:creationId xmlns:a16="http://schemas.microsoft.com/office/drawing/2014/main" id="{3B802B80-2A02-44F9-9F6F-3A4B4F56A646}"/>
                    </a:ext>
                  </a:extLst>
                </p:cNvPr>
                <p:cNvPicPr/>
                <p:nvPr/>
              </p:nvPicPr>
              <p:blipFill>
                <a:blip r:embed="rId109"/>
                <a:stretch>
                  <a:fillRect/>
                </a:stretch>
              </p:blipFill>
              <p:spPr>
                <a:xfrm>
                  <a:off x="4412880" y="917880"/>
                  <a:ext cx="2214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9" name="Entrada de lápiz 88">
                  <a:extLst>
                    <a:ext uri="{FF2B5EF4-FFF2-40B4-BE49-F238E27FC236}">
                      <a16:creationId xmlns:a16="http://schemas.microsoft.com/office/drawing/2014/main" id="{CCD3E39A-ECC3-4CE0-A109-C1B1260C4CFD}"/>
                    </a:ext>
                  </a:extLst>
                </p14:cNvPr>
                <p14:cNvContentPartPr/>
                <p14:nvPr/>
              </p14:nvContentPartPr>
              <p14:xfrm>
                <a:off x="4143600" y="2003280"/>
                <a:ext cx="756000" cy="46080"/>
              </p14:xfrm>
            </p:contentPart>
          </mc:Choice>
          <mc:Fallback>
            <p:pic>
              <p:nvPicPr>
                <p:cNvPr id="89" name="Entrada de lápiz 88">
                  <a:extLst>
                    <a:ext uri="{FF2B5EF4-FFF2-40B4-BE49-F238E27FC236}">
                      <a16:creationId xmlns:a16="http://schemas.microsoft.com/office/drawing/2014/main" id="{CCD3E39A-ECC3-4CE0-A109-C1B1260C4CFD}"/>
                    </a:ext>
                  </a:extLst>
                </p:cNvPr>
                <p:cNvPicPr/>
                <p:nvPr/>
              </p:nvPicPr>
              <p:blipFill>
                <a:blip r:embed="rId111"/>
                <a:stretch>
                  <a:fillRect/>
                </a:stretch>
              </p:blipFill>
              <p:spPr>
                <a:xfrm>
                  <a:off x="4134960" y="1994280"/>
                  <a:ext cx="7736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0" name="Entrada de lápiz 89">
                  <a:extLst>
                    <a:ext uri="{FF2B5EF4-FFF2-40B4-BE49-F238E27FC236}">
                      <a16:creationId xmlns:a16="http://schemas.microsoft.com/office/drawing/2014/main" id="{2E3A2CAB-DEA7-480A-88CF-48C725CDCCB5}"/>
                    </a:ext>
                  </a:extLst>
                </p14:cNvPr>
                <p14:cNvContentPartPr/>
                <p14:nvPr/>
              </p14:nvContentPartPr>
              <p14:xfrm>
                <a:off x="4876200" y="970800"/>
                <a:ext cx="48240" cy="1038240"/>
              </p14:xfrm>
            </p:contentPart>
          </mc:Choice>
          <mc:Fallback>
            <p:pic>
              <p:nvPicPr>
                <p:cNvPr id="90" name="Entrada de lápiz 89">
                  <a:extLst>
                    <a:ext uri="{FF2B5EF4-FFF2-40B4-BE49-F238E27FC236}">
                      <a16:creationId xmlns:a16="http://schemas.microsoft.com/office/drawing/2014/main" id="{2E3A2CAB-DEA7-480A-88CF-48C725CDCCB5}"/>
                    </a:ext>
                  </a:extLst>
                </p:cNvPr>
                <p:cNvPicPr/>
                <p:nvPr/>
              </p:nvPicPr>
              <p:blipFill>
                <a:blip r:embed="rId113"/>
                <a:stretch>
                  <a:fillRect/>
                </a:stretch>
              </p:blipFill>
              <p:spPr>
                <a:xfrm>
                  <a:off x="4867200" y="961800"/>
                  <a:ext cx="65880" cy="10558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2" name="Entrada de lápiz 91">
                  <a:extLst>
                    <a:ext uri="{FF2B5EF4-FFF2-40B4-BE49-F238E27FC236}">
                      <a16:creationId xmlns:a16="http://schemas.microsoft.com/office/drawing/2014/main" id="{EE2BFFBA-C68E-471B-A54C-F5045E9D61F0}"/>
                    </a:ext>
                  </a:extLst>
                </p14:cNvPr>
                <p14:cNvContentPartPr/>
                <p14:nvPr/>
              </p14:nvContentPartPr>
              <p14:xfrm>
                <a:off x="273960" y="2103360"/>
                <a:ext cx="6171480" cy="689400"/>
              </p14:xfrm>
            </p:contentPart>
          </mc:Choice>
          <mc:Fallback>
            <p:pic>
              <p:nvPicPr>
                <p:cNvPr id="92" name="Entrada de lápiz 91">
                  <a:extLst>
                    <a:ext uri="{FF2B5EF4-FFF2-40B4-BE49-F238E27FC236}">
                      <a16:creationId xmlns:a16="http://schemas.microsoft.com/office/drawing/2014/main" id="{EE2BFFBA-C68E-471B-A54C-F5045E9D61F0}"/>
                    </a:ext>
                  </a:extLst>
                </p:cNvPr>
                <p:cNvPicPr/>
                <p:nvPr/>
              </p:nvPicPr>
              <p:blipFill>
                <a:blip r:embed="rId115"/>
                <a:stretch>
                  <a:fillRect/>
                </a:stretch>
              </p:blipFill>
              <p:spPr>
                <a:xfrm>
                  <a:off x="264960" y="2094720"/>
                  <a:ext cx="6189120" cy="7070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9" name="Entrada de lápiz 58">
                  <a:extLst>
                    <a:ext uri="{FF2B5EF4-FFF2-40B4-BE49-F238E27FC236}">
                      <a16:creationId xmlns:a16="http://schemas.microsoft.com/office/drawing/2014/main" id="{69603BF7-096E-4DA1-8F7C-34A8EB2B972D}"/>
                    </a:ext>
                  </a:extLst>
                </p14:cNvPr>
                <p14:cNvContentPartPr/>
                <p14:nvPr/>
              </p14:nvContentPartPr>
              <p14:xfrm>
                <a:off x="8487360" y="35880"/>
                <a:ext cx="741600" cy="1010160"/>
              </p14:xfrm>
            </p:contentPart>
          </mc:Choice>
          <mc:Fallback>
            <p:pic>
              <p:nvPicPr>
                <p:cNvPr id="59" name="Entrada de lápiz 58">
                  <a:extLst>
                    <a:ext uri="{FF2B5EF4-FFF2-40B4-BE49-F238E27FC236}">
                      <a16:creationId xmlns:a16="http://schemas.microsoft.com/office/drawing/2014/main" id="{69603BF7-096E-4DA1-8F7C-34A8EB2B972D}"/>
                    </a:ext>
                  </a:extLst>
                </p:cNvPr>
                <p:cNvPicPr/>
                <p:nvPr/>
              </p:nvPicPr>
              <p:blipFill>
                <a:blip r:embed="rId117"/>
                <a:stretch>
                  <a:fillRect/>
                </a:stretch>
              </p:blipFill>
              <p:spPr>
                <a:xfrm>
                  <a:off x="8478360" y="27240"/>
                  <a:ext cx="759240" cy="10278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1" name="Entrada de lápiz 60">
                  <a:extLst>
                    <a:ext uri="{FF2B5EF4-FFF2-40B4-BE49-F238E27FC236}">
                      <a16:creationId xmlns:a16="http://schemas.microsoft.com/office/drawing/2014/main" id="{0DF545AA-B7CE-43D2-AA76-E06D9F7AF65B}"/>
                    </a:ext>
                  </a:extLst>
                </p14:cNvPr>
                <p14:cNvContentPartPr/>
                <p14:nvPr/>
              </p14:nvContentPartPr>
              <p14:xfrm>
                <a:off x="7626960" y="273480"/>
                <a:ext cx="440640" cy="87480"/>
              </p14:xfrm>
            </p:contentPart>
          </mc:Choice>
          <mc:Fallback>
            <p:pic>
              <p:nvPicPr>
                <p:cNvPr id="61" name="Entrada de lápiz 60">
                  <a:extLst>
                    <a:ext uri="{FF2B5EF4-FFF2-40B4-BE49-F238E27FC236}">
                      <a16:creationId xmlns:a16="http://schemas.microsoft.com/office/drawing/2014/main" id="{0DF545AA-B7CE-43D2-AA76-E06D9F7AF65B}"/>
                    </a:ext>
                  </a:extLst>
                </p:cNvPr>
                <p:cNvPicPr/>
                <p:nvPr/>
              </p:nvPicPr>
              <p:blipFill>
                <a:blip r:embed="rId119"/>
                <a:stretch>
                  <a:fillRect/>
                </a:stretch>
              </p:blipFill>
              <p:spPr>
                <a:xfrm>
                  <a:off x="7617960" y="264480"/>
                  <a:ext cx="4582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2" name="Entrada de lápiz 61">
                  <a:extLst>
                    <a:ext uri="{FF2B5EF4-FFF2-40B4-BE49-F238E27FC236}">
                      <a16:creationId xmlns:a16="http://schemas.microsoft.com/office/drawing/2014/main" id="{8BAD9ADF-69BC-4107-85BA-A053B8852231}"/>
                    </a:ext>
                  </a:extLst>
                </p14:cNvPr>
                <p14:cNvContentPartPr/>
                <p14:nvPr/>
              </p14:nvContentPartPr>
              <p14:xfrm>
                <a:off x="7901280" y="123000"/>
                <a:ext cx="351000" cy="467640"/>
              </p14:xfrm>
            </p:contentPart>
          </mc:Choice>
          <mc:Fallback>
            <p:pic>
              <p:nvPicPr>
                <p:cNvPr id="62" name="Entrada de lápiz 61">
                  <a:extLst>
                    <a:ext uri="{FF2B5EF4-FFF2-40B4-BE49-F238E27FC236}">
                      <a16:creationId xmlns:a16="http://schemas.microsoft.com/office/drawing/2014/main" id="{8BAD9ADF-69BC-4107-85BA-A053B8852231}"/>
                    </a:ext>
                  </a:extLst>
                </p:cNvPr>
                <p:cNvPicPr/>
                <p:nvPr/>
              </p:nvPicPr>
              <p:blipFill>
                <a:blip r:embed="rId121"/>
                <a:stretch>
                  <a:fillRect/>
                </a:stretch>
              </p:blipFill>
              <p:spPr>
                <a:xfrm>
                  <a:off x="7892640" y="114360"/>
                  <a:ext cx="368640" cy="4852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1" name="Entrada de lápiz 50">
                  <a:extLst>
                    <a:ext uri="{FF2B5EF4-FFF2-40B4-BE49-F238E27FC236}">
                      <a16:creationId xmlns:a16="http://schemas.microsoft.com/office/drawing/2014/main" id="{560D5061-A5A8-41FD-ACDA-BE017B1125A1}"/>
                    </a:ext>
                  </a:extLst>
                </p14:cNvPr>
                <p14:cNvContentPartPr/>
                <p14:nvPr/>
              </p14:nvContentPartPr>
              <p14:xfrm>
                <a:off x="6814800" y="647880"/>
                <a:ext cx="127440" cy="133560"/>
              </p14:xfrm>
            </p:contentPart>
          </mc:Choice>
          <mc:Fallback>
            <p:pic>
              <p:nvPicPr>
                <p:cNvPr id="51" name="Entrada de lápiz 50">
                  <a:extLst>
                    <a:ext uri="{FF2B5EF4-FFF2-40B4-BE49-F238E27FC236}">
                      <a16:creationId xmlns:a16="http://schemas.microsoft.com/office/drawing/2014/main" id="{560D5061-A5A8-41FD-ACDA-BE017B1125A1}"/>
                    </a:ext>
                  </a:extLst>
                </p:cNvPr>
                <p:cNvPicPr/>
                <p:nvPr/>
              </p:nvPicPr>
              <p:blipFill>
                <a:blip r:embed="rId123"/>
                <a:stretch>
                  <a:fillRect/>
                </a:stretch>
              </p:blipFill>
              <p:spPr>
                <a:xfrm>
                  <a:off x="6806160" y="638880"/>
                  <a:ext cx="1450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52" name="Entrada de lápiz 51">
                  <a:extLst>
                    <a:ext uri="{FF2B5EF4-FFF2-40B4-BE49-F238E27FC236}">
                      <a16:creationId xmlns:a16="http://schemas.microsoft.com/office/drawing/2014/main" id="{55B27253-AAC2-4E71-8AF5-23DCFC3E326C}"/>
                    </a:ext>
                  </a:extLst>
                </p14:cNvPr>
                <p14:cNvContentPartPr/>
                <p14:nvPr/>
              </p14:nvContentPartPr>
              <p14:xfrm>
                <a:off x="6832440" y="756960"/>
                <a:ext cx="132840" cy="97920"/>
              </p14:xfrm>
            </p:contentPart>
          </mc:Choice>
          <mc:Fallback>
            <p:pic>
              <p:nvPicPr>
                <p:cNvPr id="52" name="Entrada de lápiz 51">
                  <a:extLst>
                    <a:ext uri="{FF2B5EF4-FFF2-40B4-BE49-F238E27FC236}">
                      <a16:creationId xmlns:a16="http://schemas.microsoft.com/office/drawing/2014/main" id="{55B27253-AAC2-4E71-8AF5-23DCFC3E326C}"/>
                    </a:ext>
                  </a:extLst>
                </p:cNvPr>
                <p:cNvPicPr/>
                <p:nvPr/>
              </p:nvPicPr>
              <p:blipFill>
                <a:blip r:embed="rId125"/>
                <a:stretch>
                  <a:fillRect/>
                </a:stretch>
              </p:blipFill>
              <p:spPr>
                <a:xfrm>
                  <a:off x="6823800" y="748320"/>
                  <a:ext cx="1504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3" name="Entrada de lápiz 52">
                  <a:extLst>
                    <a:ext uri="{FF2B5EF4-FFF2-40B4-BE49-F238E27FC236}">
                      <a16:creationId xmlns:a16="http://schemas.microsoft.com/office/drawing/2014/main" id="{2E141502-A4FA-41E6-9A0B-046BCA1344D4}"/>
                    </a:ext>
                  </a:extLst>
                </p14:cNvPr>
                <p14:cNvContentPartPr/>
                <p14:nvPr/>
              </p14:nvContentPartPr>
              <p14:xfrm>
                <a:off x="7064640" y="855600"/>
                <a:ext cx="13680" cy="18000"/>
              </p14:xfrm>
            </p:contentPart>
          </mc:Choice>
          <mc:Fallback>
            <p:pic>
              <p:nvPicPr>
                <p:cNvPr id="53" name="Entrada de lápiz 52">
                  <a:extLst>
                    <a:ext uri="{FF2B5EF4-FFF2-40B4-BE49-F238E27FC236}">
                      <a16:creationId xmlns:a16="http://schemas.microsoft.com/office/drawing/2014/main" id="{2E141502-A4FA-41E6-9A0B-046BCA1344D4}"/>
                    </a:ext>
                  </a:extLst>
                </p:cNvPr>
                <p:cNvPicPr/>
                <p:nvPr/>
              </p:nvPicPr>
              <p:blipFill>
                <a:blip r:embed="rId127"/>
                <a:stretch>
                  <a:fillRect/>
                </a:stretch>
              </p:blipFill>
              <p:spPr>
                <a:xfrm>
                  <a:off x="7055640" y="846600"/>
                  <a:ext cx="313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4" name="Entrada de lápiz 53">
                  <a:extLst>
                    <a:ext uri="{FF2B5EF4-FFF2-40B4-BE49-F238E27FC236}">
                      <a16:creationId xmlns:a16="http://schemas.microsoft.com/office/drawing/2014/main" id="{573189E8-4603-49C5-8761-2FAA1257352F}"/>
                    </a:ext>
                  </a:extLst>
                </p14:cNvPr>
                <p14:cNvContentPartPr/>
                <p14:nvPr/>
              </p14:nvContentPartPr>
              <p14:xfrm>
                <a:off x="7178040" y="663360"/>
                <a:ext cx="88560" cy="191520"/>
              </p14:xfrm>
            </p:contentPart>
          </mc:Choice>
          <mc:Fallback>
            <p:pic>
              <p:nvPicPr>
                <p:cNvPr id="54" name="Entrada de lápiz 53">
                  <a:extLst>
                    <a:ext uri="{FF2B5EF4-FFF2-40B4-BE49-F238E27FC236}">
                      <a16:creationId xmlns:a16="http://schemas.microsoft.com/office/drawing/2014/main" id="{573189E8-4603-49C5-8761-2FAA1257352F}"/>
                    </a:ext>
                  </a:extLst>
                </p:cNvPr>
                <p:cNvPicPr/>
                <p:nvPr/>
              </p:nvPicPr>
              <p:blipFill>
                <a:blip r:embed="rId129"/>
                <a:stretch>
                  <a:fillRect/>
                </a:stretch>
              </p:blipFill>
              <p:spPr>
                <a:xfrm>
                  <a:off x="7169400" y="654360"/>
                  <a:ext cx="1062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55" name="Entrada de lápiz 54">
                  <a:extLst>
                    <a:ext uri="{FF2B5EF4-FFF2-40B4-BE49-F238E27FC236}">
                      <a16:creationId xmlns:a16="http://schemas.microsoft.com/office/drawing/2014/main" id="{823C4AFD-AB07-4E60-B60B-90047E17ACD0}"/>
                    </a:ext>
                  </a:extLst>
                </p14:cNvPr>
                <p14:cNvContentPartPr/>
                <p14:nvPr/>
              </p14:nvContentPartPr>
              <p14:xfrm>
                <a:off x="6798960" y="942360"/>
                <a:ext cx="631440" cy="55080"/>
              </p14:xfrm>
            </p:contentPart>
          </mc:Choice>
          <mc:Fallback>
            <p:pic>
              <p:nvPicPr>
                <p:cNvPr id="55" name="Entrada de lápiz 54">
                  <a:extLst>
                    <a:ext uri="{FF2B5EF4-FFF2-40B4-BE49-F238E27FC236}">
                      <a16:creationId xmlns:a16="http://schemas.microsoft.com/office/drawing/2014/main" id="{823C4AFD-AB07-4E60-B60B-90047E17ACD0}"/>
                    </a:ext>
                  </a:extLst>
                </p:cNvPr>
                <p:cNvPicPr/>
                <p:nvPr/>
              </p:nvPicPr>
              <p:blipFill>
                <a:blip r:embed="rId131"/>
                <a:stretch>
                  <a:fillRect/>
                </a:stretch>
              </p:blipFill>
              <p:spPr>
                <a:xfrm>
                  <a:off x="6789960" y="933720"/>
                  <a:ext cx="6490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57" name="Entrada de lápiz 56">
                  <a:extLst>
                    <a:ext uri="{FF2B5EF4-FFF2-40B4-BE49-F238E27FC236}">
                      <a16:creationId xmlns:a16="http://schemas.microsoft.com/office/drawing/2014/main" id="{371C9181-0A03-485B-89A6-889CCBA2AFF7}"/>
                    </a:ext>
                  </a:extLst>
                </p14:cNvPr>
                <p14:cNvContentPartPr/>
                <p14:nvPr/>
              </p14:nvContentPartPr>
              <p14:xfrm>
                <a:off x="7030440" y="857760"/>
                <a:ext cx="60120" cy="93240"/>
              </p14:xfrm>
            </p:contentPart>
          </mc:Choice>
          <mc:Fallback>
            <p:pic>
              <p:nvPicPr>
                <p:cNvPr id="57" name="Entrada de lápiz 56">
                  <a:extLst>
                    <a:ext uri="{FF2B5EF4-FFF2-40B4-BE49-F238E27FC236}">
                      <a16:creationId xmlns:a16="http://schemas.microsoft.com/office/drawing/2014/main" id="{371C9181-0A03-485B-89A6-889CCBA2AFF7}"/>
                    </a:ext>
                  </a:extLst>
                </p:cNvPr>
                <p:cNvPicPr/>
                <p:nvPr/>
              </p:nvPicPr>
              <p:blipFill>
                <a:blip r:embed="rId133"/>
                <a:stretch>
                  <a:fillRect/>
                </a:stretch>
              </p:blipFill>
              <p:spPr>
                <a:xfrm>
                  <a:off x="7021800" y="848760"/>
                  <a:ext cx="777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4" name="Entrada de lápiz 93">
                  <a:extLst>
                    <a:ext uri="{FF2B5EF4-FFF2-40B4-BE49-F238E27FC236}">
                      <a16:creationId xmlns:a16="http://schemas.microsoft.com/office/drawing/2014/main" id="{902807DB-C1B5-4EDB-B6EB-E90DA7AE5F5B}"/>
                    </a:ext>
                  </a:extLst>
                </p14:cNvPr>
                <p14:cNvContentPartPr/>
                <p14:nvPr/>
              </p14:nvContentPartPr>
              <p14:xfrm>
                <a:off x="7804440" y="1278960"/>
                <a:ext cx="1642680" cy="133560"/>
              </p14:xfrm>
            </p:contentPart>
          </mc:Choice>
          <mc:Fallback>
            <p:pic>
              <p:nvPicPr>
                <p:cNvPr id="94" name="Entrada de lápiz 93">
                  <a:extLst>
                    <a:ext uri="{FF2B5EF4-FFF2-40B4-BE49-F238E27FC236}">
                      <a16:creationId xmlns:a16="http://schemas.microsoft.com/office/drawing/2014/main" id="{902807DB-C1B5-4EDB-B6EB-E90DA7AE5F5B}"/>
                    </a:ext>
                  </a:extLst>
                </p:cNvPr>
                <p:cNvPicPr/>
                <p:nvPr/>
              </p:nvPicPr>
              <p:blipFill>
                <a:blip r:embed="rId135"/>
                <a:stretch>
                  <a:fillRect/>
                </a:stretch>
              </p:blipFill>
              <p:spPr>
                <a:xfrm>
                  <a:off x="7795800" y="1270320"/>
                  <a:ext cx="16603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5" name="Entrada de lápiz 94">
                  <a:extLst>
                    <a:ext uri="{FF2B5EF4-FFF2-40B4-BE49-F238E27FC236}">
                      <a16:creationId xmlns:a16="http://schemas.microsoft.com/office/drawing/2014/main" id="{F82A2260-E2F2-4748-8784-7F738D3A5782}"/>
                    </a:ext>
                  </a:extLst>
                </p14:cNvPr>
                <p14:cNvContentPartPr/>
                <p14:nvPr/>
              </p14:nvContentPartPr>
              <p14:xfrm>
                <a:off x="7276680" y="971160"/>
                <a:ext cx="662040" cy="601560"/>
              </p14:xfrm>
            </p:contentPart>
          </mc:Choice>
          <mc:Fallback>
            <p:pic>
              <p:nvPicPr>
                <p:cNvPr id="95" name="Entrada de lápiz 94">
                  <a:extLst>
                    <a:ext uri="{FF2B5EF4-FFF2-40B4-BE49-F238E27FC236}">
                      <a16:creationId xmlns:a16="http://schemas.microsoft.com/office/drawing/2014/main" id="{F82A2260-E2F2-4748-8784-7F738D3A5782}"/>
                    </a:ext>
                  </a:extLst>
                </p:cNvPr>
                <p:cNvPicPr/>
                <p:nvPr/>
              </p:nvPicPr>
              <p:blipFill>
                <a:blip r:embed="rId137"/>
                <a:stretch>
                  <a:fillRect/>
                </a:stretch>
              </p:blipFill>
              <p:spPr>
                <a:xfrm>
                  <a:off x="7267680" y="962520"/>
                  <a:ext cx="679680" cy="6192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7" name="Entrada de lápiz 96">
                  <a:extLst>
                    <a:ext uri="{FF2B5EF4-FFF2-40B4-BE49-F238E27FC236}">
                      <a16:creationId xmlns:a16="http://schemas.microsoft.com/office/drawing/2014/main" id="{20EFD788-D2D3-41CB-AE4F-7619A12ACA22}"/>
                    </a:ext>
                  </a:extLst>
                </p14:cNvPr>
                <p14:cNvContentPartPr/>
                <p14:nvPr/>
              </p14:nvContentPartPr>
              <p14:xfrm>
                <a:off x="5502240" y="1316040"/>
                <a:ext cx="277200" cy="295920"/>
              </p14:xfrm>
            </p:contentPart>
          </mc:Choice>
          <mc:Fallback>
            <p:pic>
              <p:nvPicPr>
                <p:cNvPr id="97" name="Entrada de lápiz 96">
                  <a:extLst>
                    <a:ext uri="{FF2B5EF4-FFF2-40B4-BE49-F238E27FC236}">
                      <a16:creationId xmlns:a16="http://schemas.microsoft.com/office/drawing/2014/main" id="{20EFD788-D2D3-41CB-AE4F-7619A12ACA22}"/>
                    </a:ext>
                  </a:extLst>
                </p:cNvPr>
                <p:cNvPicPr/>
                <p:nvPr/>
              </p:nvPicPr>
              <p:blipFill>
                <a:blip r:embed="rId139"/>
                <a:stretch>
                  <a:fillRect/>
                </a:stretch>
              </p:blipFill>
              <p:spPr>
                <a:xfrm>
                  <a:off x="5493600" y="1307040"/>
                  <a:ext cx="29484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8" name="Entrada de lápiz 97">
                  <a:extLst>
                    <a:ext uri="{FF2B5EF4-FFF2-40B4-BE49-F238E27FC236}">
                      <a16:creationId xmlns:a16="http://schemas.microsoft.com/office/drawing/2014/main" id="{CAF4115A-AD51-475E-87DD-3773E6FBF66E}"/>
                    </a:ext>
                  </a:extLst>
                </p14:cNvPr>
                <p14:cNvContentPartPr/>
                <p14:nvPr/>
              </p14:nvContentPartPr>
              <p14:xfrm>
                <a:off x="5939640" y="1255920"/>
                <a:ext cx="236160" cy="253080"/>
              </p14:xfrm>
            </p:contentPart>
          </mc:Choice>
          <mc:Fallback>
            <p:pic>
              <p:nvPicPr>
                <p:cNvPr id="98" name="Entrada de lápiz 97">
                  <a:extLst>
                    <a:ext uri="{FF2B5EF4-FFF2-40B4-BE49-F238E27FC236}">
                      <a16:creationId xmlns:a16="http://schemas.microsoft.com/office/drawing/2014/main" id="{CAF4115A-AD51-475E-87DD-3773E6FBF66E}"/>
                    </a:ext>
                  </a:extLst>
                </p:cNvPr>
                <p:cNvPicPr/>
                <p:nvPr/>
              </p:nvPicPr>
              <p:blipFill>
                <a:blip r:embed="rId141"/>
                <a:stretch>
                  <a:fillRect/>
                </a:stretch>
              </p:blipFill>
              <p:spPr>
                <a:xfrm>
                  <a:off x="5931000" y="1247280"/>
                  <a:ext cx="25380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9" name="Entrada de lápiz 98">
                  <a:extLst>
                    <a:ext uri="{FF2B5EF4-FFF2-40B4-BE49-F238E27FC236}">
                      <a16:creationId xmlns:a16="http://schemas.microsoft.com/office/drawing/2014/main" id="{0E8AAC41-CE8C-4C23-A05C-7AE1A51AA3EE}"/>
                    </a:ext>
                  </a:extLst>
                </p14:cNvPr>
                <p14:cNvContentPartPr/>
                <p14:nvPr/>
              </p14:nvContentPartPr>
              <p14:xfrm>
                <a:off x="5401800" y="1696560"/>
                <a:ext cx="341280" cy="307080"/>
              </p14:xfrm>
            </p:contentPart>
          </mc:Choice>
          <mc:Fallback>
            <p:pic>
              <p:nvPicPr>
                <p:cNvPr id="99" name="Entrada de lápiz 98">
                  <a:extLst>
                    <a:ext uri="{FF2B5EF4-FFF2-40B4-BE49-F238E27FC236}">
                      <a16:creationId xmlns:a16="http://schemas.microsoft.com/office/drawing/2014/main" id="{0E8AAC41-CE8C-4C23-A05C-7AE1A51AA3EE}"/>
                    </a:ext>
                  </a:extLst>
                </p:cNvPr>
                <p:cNvPicPr/>
                <p:nvPr/>
              </p:nvPicPr>
              <p:blipFill>
                <a:blip r:embed="rId143"/>
                <a:stretch>
                  <a:fillRect/>
                </a:stretch>
              </p:blipFill>
              <p:spPr>
                <a:xfrm>
                  <a:off x="5392800" y="1687560"/>
                  <a:ext cx="35892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0" name="Entrada de lápiz 99">
                  <a:extLst>
                    <a:ext uri="{FF2B5EF4-FFF2-40B4-BE49-F238E27FC236}">
                      <a16:creationId xmlns:a16="http://schemas.microsoft.com/office/drawing/2014/main" id="{BD206D32-4C63-42F6-B08E-D3FD6CF0292B}"/>
                    </a:ext>
                  </a:extLst>
                </p14:cNvPr>
                <p14:cNvContentPartPr/>
                <p14:nvPr/>
              </p14:nvContentPartPr>
              <p14:xfrm>
                <a:off x="5949720" y="1698000"/>
                <a:ext cx="130680" cy="263520"/>
              </p14:xfrm>
            </p:contentPart>
          </mc:Choice>
          <mc:Fallback>
            <p:pic>
              <p:nvPicPr>
                <p:cNvPr id="100" name="Entrada de lápiz 99">
                  <a:extLst>
                    <a:ext uri="{FF2B5EF4-FFF2-40B4-BE49-F238E27FC236}">
                      <a16:creationId xmlns:a16="http://schemas.microsoft.com/office/drawing/2014/main" id="{BD206D32-4C63-42F6-B08E-D3FD6CF0292B}"/>
                    </a:ext>
                  </a:extLst>
                </p:cNvPr>
                <p:cNvPicPr/>
                <p:nvPr/>
              </p:nvPicPr>
              <p:blipFill>
                <a:blip r:embed="rId145"/>
                <a:stretch>
                  <a:fillRect/>
                </a:stretch>
              </p:blipFill>
              <p:spPr>
                <a:xfrm>
                  <a:off x="5941080" y="1689360"/>
                  <a:ext cx="14832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2" name="Entrada de lápiz 101">
                  <a:extLst>
                    <a:ext uri="{FF2B5EF4-FFF2-40B4-BE49-F238E27FC236}">
                      <a16:creationId xmlns:a16="http://schemas.microsoft.com/office/drawing/2014/main" id="{2640A717-AB10-440F-99F1-95A349A8D4B0}"/>
                    </a:ext>
                  </a:extLst>
                </p14:cNvPr>
                <p14:cNvContentPartPr/>
                <p14:nvPr/>
              </p14:nvContentPartPr>
              <p14:xfrm>
                <a:off x="5169240" y="1198320"/>
                <a:ext cx="81360" cy="1397160"/>
              </p14:xfrm>
            </p:contentPart>
          </mc:Choice>
          <mc:Fallback>
            <p:pic>
              <p:nvPicPr>
                <p:cNvPr id="102" name="Entrada de lápiz 101">
                  <a:extLst>
                    <a:ext uri="{FF2B5EF4-FFF2-40B4-BE49-F238E27FC236}">
                      <a16:creationId xmlns:a16="http://schemas.microsoft.com/office/drawing/2014/main" id="{2640A717-AB10-440F-99F1-95A349A8D4B0}"/>
                    </a:ext>
                  </a:extLst>
                </p:cNvPr>
                <p:cNvPicPr/>
                <p:nvPr/>
              </p:nvPicPr>
              <p:blipFill>
                <a:blip r:embed="rId147"/>
                <a:stretch>
                  <a:fillRect/>
                </a:stretch>
              </p:blipFill>
              <p:spPr>
                <a:xfrm>
                  <a:off x="5160240" y="1189320"/>
                  <a:ext cx="99000" cy="14148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3" name="Entrada de lápiz 102">
                  <a:extLst>
                    <a:ext uri="{FF2B5EF4-FFF2-40B4-BE49-F238E27FC236}">
                      <a16:creationId xmlns:a16="http://schemas.microsoft.com/office/drawing/2014/main" id="{70B47536-B78C-43DE-8BA8-3D424B0D92F5}"/>
                    </a:ext>
                  </a:extLst>
                </p14:cNvPr>
                <p14:cNvContentPartPr/>
                <p14:nvPr/>
              </p14:nvContentPartPr>
              <p14:xfrm>
                <a:off x="5330520" y="1101480"/>
                <a:ext cx="1024560" cy="1139400"/>
              </p14:xfrm>
            </p:contentPart>
          </mc:Choice>
          <mc:Fallback>
            <p:pic>
              <p:nvPicPr>
                <p:cNvPr id="103" name="Entrada de lápiz 102">
                  <a:extLst>
                    <a:ext uri="{FF2B5EF4-FFF2-40B4-BE49-F238E27FC236}">
                      <a16:creationId xmlns:a16="http://schemas.microsoft.com/office/drawing/2014/main" id="{70B47536-B78C-43DE-8BA8-3D424B0D92F5}"/>
                    </a:ext>
                  </a:extLst>
                </p:cNvPr>
                <p:cNvPicPr/>
                <p:nvPr/>
              </p:nvPicPr>
              <p:blipFill>
                <a:blip r:embed="rId149"/>
                <a:stretch>
                  <a:fillRect/>
                </a:stretch>
              </p:blipFill>
              <p:spPr>
                <a:xfrm>
                  <a:off x="5321880" y="1092480"/>
                  <a:ext cx="1042200" cy="11570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4" name="Entrada de lápiz 103">
                  <a:extLst>
                    <a:ext uri="{FF2B5EF4-FFF2-40B4-BE49-F238E27FC236}">
                      <a16:creationId xmlns:a16="http://schemas.microsoft.com/office/drawing/2014/main" id="{E8CD05E4-7951-42C6-B63C-58B1226A3052}"/>
                    </a:ext>
                  </a:extLst>
                </p14:cNvPr>
                <p14:cNvContentPartPr/>
                <p14:nvPr/>
              </p14:nvContentPartPr>
              <p14:xfrm>
                <a:off x="6808320" y="1662000"/>
                <a:ext cx="223920" cy="453600"/>
              </p14:xfrm>
            </p:contentPart>
          </mc:Choice>
          <mc:Fallback>
            <p:pic>
              <p:nvPicPr>
                <p:cNvPr id="104" name="Entrada de lápiz 103">
                  <a:extLst>
                    <a:ext uri="{FF2B5EF4-FFF2-40B4-BE49-F238E27FC236}">
                      <a16:creationId xmlns:a16="http://schemas.microsoft.com/office/drawing/2014/main" id="{E8CD05E4-7951-42C6-B63C-58B1226A3052}"/>
                    </a:ext>
                  </a:extLst>
                </p:cNvPr>
                <p:cNvPicPr/>
                <p:nvPr/>
              </p:nvPicPr>
              <p:blipFill>
                <a:blip r:embed="rId151"/>
                <a:stretch>
                  <a:fillRect/>
                </a:stretch>
              </p:blipFill>
              <p:spPr>
                <a:xfrm>
                  <a:off x="6799320" y="1653360"/>
                  <a:ext cx="241560" cy="4712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5" name="Entrada de lápiz 104">
                  <a:extLst>
                    <a:ext uri="{FF2B5EF4-FFF2-40B4-BE49-F238E27FC236}">
                      <a16:creationId xmlns:a16="http://schemas.microsoft.com/office/drawing/2014/main" id="{34156F26-6026-4EEB-AC02-504847265DEB}"/>
                    </a:ext>
                  </a:extLst>
                </p14:cNvPr>
                <p14:cNvContentPartPr/>
                <p14:nvPr/>
              </p14:nvContentPartPr>
              <p14:xfrm>
                <a:off x="7222680" y="1876560"/>
                <a:ext cx="166680" cy="165240"/>
              </p14:xfrm>
            </p:contentPart>
          </mc:Choice>
          <mc:Fallback>
            <p:pic>
              <p:nvPicPr>
                <p:cNvPr id="105" name="Entrada de lápiz 104">
                  <a:extLst>
                    <a:ext uri="{FF2B5EF4-FFF2-40B4-BE49-F238E27FC236}">
                      <a16:creationId xmlns:a16="http://schemas.microsoft.com/office/drawing/2014/main" id="{34156F26-6026-4EEB-AC02-504847265DEB}"/>
                    </a:ext>
                  </a:extLst>
                </p:cNvPr>
                <p:cNvPicPr/>
                <p:nvPr/>
              </p:nvPicPr>
              <p:blipFill>
                <a:blip r:embed="rId153"/>
                <a:stretch>
                  <a:fillRect/>
                </a:stretch>
              </p:blipFill>
              <p:spPr>
                <a:xfrm>
                  <a:off x="7214040" y="1867920"/>
                  <a:ext cx="1843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6" name="Entrada de lápiz 105">
                  <a:extLst>
                    <a:ext uri="{FF2B5EF4-FFF2-40B4-BE49-F238E27FC236}">
                      <a16:creationId xmlns:a16="http://schemas.microsoft.com/office/drawing/2014/main" id="{39BA671B-D114-4B26-BED7-F49168F0B8E5}"/>
                    </a:ext>
                  </a:extLst>
                </p14:cNvPr>
                <p14:cNvContentPartPr/>
                <p14:nvPr/>
              </p14:nvContentPartPr>
              <p14:xfrm>
                <a:off x="7519320" y="1912920"/>
                <a:ext cx="116280" cy="141480"/>
              </p14:xfrm>
            </p:contentPart>
          </mc:Choice>
          <mc:Fallback>
            <p:pic>
              <p:nvPicPr>
                <p:cNvPr id="106" name="Entrada de lápiz 105">
                  <a:extLst>
                    <a:ext uri="{FF2B5EF4-FFF2-40B4-BE49-F238E27FC236}">
                      <a16:creationId xmlns:a16="http://schemas.microsoft.com/office/drawing/2014/main" id="{39BA671B-D114-4B26-BED7-F49168F0B8E5}"/>
                    </a:ext>
                  </a:extLst>
                </p:cNvPr>
                <p:cNvPicPr/>
                <p:nvPr/>
              </p:nvPicPr>
              <p:blipFill>
                <a:blip r:embed="rId155"/>
                <a:stretch>
                  <a:fillRect/>
                </a:stretch>
              </p:blipFill>
              <p:spPr>
                <a:xfrm>
                  <a:off x="7510680" y="1904280"/>
                  <a:ext cx="1339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7" name="Entrada de lápiz 106">
                  <a:extLst>
                    <a:ext uri="{FF2B5EF4-FFF2-40B4-BE49-F238E27FC236}">
                      <a16:creationId xmlns:a16="http://schemas.microsoft.com/office/drawing/2014/main" id="{5837D3E9-4F17-47F1-BB75-520594D2B280}"/>
                    </a:ext>
                  </a:extLst>
                </p14:cNvPr>
                <p14:cNvContentPartPr/>
                <p14:nvPr/>
              </p14:nvContentPartPr>
              <p14:xfrm>
                <a:off x="7566480" y="1705560"/>
                <a:ext cx="277560" cy="285480"/>
              </p14:xfrm>
            </p:contentPart>
          </mc:Choice>
          <mc:Fallback>
            <p:pic>
              <p:nvPicPr>
                <p:cNvPr id="107" name="Entrada de lápiz 106">
                  <a:extLst>
                    <a:ext uri="{FF2B5EF4-FFF2-40B4-BE49-F238E27FC236}">
                      <a16:creationId xmlns:a16="http://schemas.microsoft.com/office/drawing/2014/main" id="{5837D3E9-4F17-47F1-BB75-520594D2B280}"/>
                    </a:ext>
                  </a:extLst>
                </p:cNvPr>
                <p:cNvPicPr/>
                <p:nvPr/>
              </p:nvPicPr>
              <p:blipFill>
                <a:blip r:embed="rId157"/>
                <a:stretch>
                  <a:fillRect/>
                </a:stretch>
              </p:blipFill>
              <p:spPr>
                <a:xfrm>
                  <a:off x="7557840" y="1696920"/>
                  <a:ext cx="29520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8" name="Entrada de lápiz 107">
                  <a:extLst>
                    <a:ext uri="{FF2B5EF4-FFF2-40B4-BE49-F238E27FC236}">
                      <a16:creationId xmlns:a16="http://schemas.microsoft.com/office/drawing/2014/main" id="{F01AB1EB-B348-43BF-901B-608AEF99B537}"/>
                    </a:ext>
                  </a:extLst>
                </p14:cNvPr>
                <p14:cNvContentPartPr/>
                <p14:nvPr/>
              </p14:nvContentPartPr>
              <p14:xfrm>
                <a:off x="7912800" y="1853880"/>
                <a:ext cx="432000" cy="133560"/>
              </p14:xfrm>
            </p:contentPart>
          </mc:Choice>
          <mc:Fallback>
            <p:pic>
              <p:nvPicPr>
                <p:cNvPr id="108" name="Entrada de lápiz 107">
                  <a:extLst>
                    <a:ext uri="{FF2B5EF4-FFF2-40B4-BE49-F238E27FC236}">
                      <a16:creationId xmlns:a16="http://schemas.microsoft.com/office/drawing/2014/main" id="{F01AB1EB-B348-43BF-901B-608AEF99B537}"/>
                    </a:ext>
                  </a:extLst>
                </p:cNvPr>
                <p:cNvPicPr/>
                <p:nvPr/>
              </p:nvPicPr>
              <p:blipFill>
                <a:blip r:embed="rId159"/>
                <a:stretch>
                  <a:fillRect/>
                </a:stretch>
              </p:blipFill>
              <p:spPr>
                <a:xfrm>
                  <a:off x="7903800" y="1845240"/>
                  <a:ext cx="4496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9" name="Entrada de lápiz 108">
                  <a:extLst>
                    <a:ext uri="{FF2B5EF4-FFF2-40B4-BE49-F238E27FC236}">
                      <a16:creationId xmlns:a16="http://schemas.microsoft.com/office/drawing/2014/main" id="{903A4DED-02E4-43EA-B697-1759F703F3B1}"/>
                    </a:ext>
                  </a:extLst>
                </p14:cNvPr>
                <p14:cNvContentPartPr/>
                <p14:nvPr/>
              </p14:nvContentPartPr>
              <p14:xfrm>
                <a:off x="8453880" y="1813920"/>
                <a:ext cx="319680" cy="153360"/>
              </p14:xfrm>
            </p:contentPart>
          </mc:Choice>
          <mc:Fallback>
            <p:pic>
              <p:nvPicPr>
                <p:cNvPr id="109" name="Entrada de lápiz 108">
                  <a:extLst>
                    <a:ext uri="{FF2B5EF4-FFF2-40B4-BE49-F238E27FC236}">
                      <a16:creationId xmlns:a16="http://schemas.microsoft.com/office/drawing/2014/main" id="{903A4DED-02E4-43EA-B697-1759F703F3B1}"/>
                    </a:ext>
                  </a:extLst>
                </p:cNvPr>
                <p:cNvPicPr/>
                <p:nvPr/>
              </p:nvPicPr>
              <p:blipFill>
                <a:blip r:embed="rId161"/>
                <a:stretch>
                  <a:fillRect/>
                </a:stretch>
              </p:blipFill>
              <p:spPr>
                <a:xfrm>
                  <a:off x="8445240" y="1804920"/>
                  <a:ext cx="3373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1" name="Entrada de lápiz 110">
                  <a:extLst>
                    <a:ext uri="{FF2B5EF4-FFF2-40B4-BE49-F238E27FC236}">
                      <a16:creationId xmlns:a16="http://schemas.microsoft.com/office/drawing/2014/main" id="{440800FF-9FBA-4B8B-B225-ABB33DE7AC6B}"/>
                    </a:ext>
                  </a:extLst>
                </p14:cNvPr>
                <p14:cNvContentPartPr/>
                <p14:nvPr/>
              </p14:nvContentPartPr>
              <p14:xfrm>
                <a:off x="9269640" y="1663080"/>
                <a:ext cx="861480" cy="759960"/>
              </p14:xfrm>
            </p:contentPart>
          </mc:Choice>
          <mc:Fallback>
            <p:pic>
              <p:nvPicPr>
                <p:cNvPr id="111" name="Entrada de lápiz 110">
                  <a:extLst>
                    <a:ext uri="{FF2B5EF4-FFF2-40B4-BE49-F238E27FC236}">
                      <a16:creationId xmlns:a16="http://schemas.microsoft.com/office/drawing/2014/main" id="{440800FF-9FBA-4B8B-B225-ABB33DE7AC6B}"/>
                    </a:ext>
                  </a:extLst>
                </p:cNvPr>
                <p:cNvPicPr/>
                <p:nvPr/>
              </p:nvPicPr>
              <p:blipFill>
                <a:blip r:embed="rId163"/>
                <a:stretch>
                  <a:fillRect/>
                </a:stretch>
              </p:blipFill>
              <p:spPr>
                <a:xfrm>
                  <a:off x="9261000" y="1654440"/>
                  <a:ext cx="879120" cy="7776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2" name="Entrada de lápiz 111">
                  <a:extLst>
                    <a:ext uri="{FF2B5EF4-FFF2-40B4-BE49-F238E27FC236}">
                      <a16:creationId xmlns:a16="http://schemas.microsoft.com/office/drawing/2014/main" id="{3636BF3B-B7D5-4878-BEF5-837742A2A3BE}"/>
                    </a:ext>
                  </a:extLst>
                </p14:cNvPr>
                <p14:cNvContentPartPr/>
                <p14:nvPr/>
              </p14:nvContentPartPr>
              <p14:xfrm>
                <a:off x="9433800" y="1502520"/>
                <a:ext cx="910440" cy="887400"/>
              </p14:xfrm>
            </p:contentPart>
          </mc:Choice>
          <mc:Fallback>
            <p:pic>
              <p:nvPicPr>
                <p:cNvPr id="112" name="Entrada de lápiz 111">
                  <a:extLst>
                    <a:ext uri="{FF2B5EF4-FFF2-40B4-BE49-F238E27FC236}">
                      <a16:creationId xmlns:a16="http://schemas.microsoft.com/office/drawing/2014/main" id="{3636BF3B-B7D5-4878-BEF5-837742A2A3BE}"/>
                    </a:ext>
                  </a:extLst>
                </p:cNvPr>
                <p:cNvPicPr/>
                <p:nvPr/>
              </p:nvPicPr>
              <p:blipFill>
                <a:blip r:embed="rId165"/>
                <a:stretch>
                  <a:fillRect/>
                </a:stretch>
              </p:blipFill>
              <p:spPr>
                <a:xfrm>
                  <a:off x="9424800" y="1493520"/>
                  <a:ext cx="928080" cy="9050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3" name="Entrada de lápiz 112">
                  <a:extLst>
                    <a:ext uri="{FF2B5EF4-FFF2-40B4-BE49-F238E27FC236}">
                      <a16:creationId xmlns:a16="http://schemas.microsoft.com/office/drawing/2014/main" id="{0BEEB064-6C24-4354-8A10-7D88BD063892}"/>
                    </a:ext>
                  </a:extLst>
                </p14:cNvPr>
                <p14:cNvContentPartPr/>
                <p14:nvPr/>
              </p14:nvContentPartPr>
              <p14:xfrm>
                <a:off x="9079560" y="2610960"/>
                <a:ext cx="786600" cy="676800"/>
              </p14:xfrm>
            </p:contentPart>
          </mc:Choice>
          <mc:Fallback>
            <p:pic>
              <p:nvPicPr>
                <p:cNvPr id="113" name="Entrada de lápiz 112">
                  <a:extLst>
                    <a:ext uri="{FF2B5EF4-FFF2-40B4-BE49-F238E27FC236}">
                      <a16:creationId xmlns:a16="http://schemas.microsoft.com/office/drawing/2014/main" id="{0BEEB064-6C24-4354-8A10-7D88BD063892}"/>
                    </a:ext>
                  </a:extLst>
                </p:cNvPr>
                <p:cNvPicPr/>
                <p:nvPr/>
              </p:nvPicPr>
              <p:blipFill>
                <a:blip r:embed="rId167"/>
                <a:stretch>
                  <a:fillRect/>
                </a:stretch>
              </p:blipFill>
              <p:spPr>
                <a:xfrm>
                  <a:off x="9070560" y="2601960"/>
                  <a:ext cx="804240" cy="6944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4" name="Entrada de lápiz 113">
                  <a:extLst>
                    <a:ext uri="{FF2B5EF4-FFF2-40B4-BE49-F238E27FC236}">
                      <a16:creationId xmlns:a16="http://schemas.microsoft.com/office/drawing/2014/main" id="{DB6D9D6E-FB00-4C82-9DDD-15A8ABC6EB47}"/>
                    </a:ext>
                  </a:extLst>
                </p14:cNvPr>
                <p14:cNvContentPartPr/>
                <p14:nvPr/>
              </p14:nvContentPartPr>
              <p14:xfrm>
                <a:off x="9242640" y="2464080"/>
                <a:ext cx="743040" cy="563400"/>
              </p14:xfrm>
            </p:contentPart>
          </mc:Choice>
          <mc:Fallback>
            <p:pic>
              <p:nvPicPr>
                <p:cNvPr id="114" name="Entrada de lápiz 113">
                  <a:extLst>
                    <a:ext uri="{FF2B5EF4-FFF2-40B4-BE49-F238E27FC236}">
                      <a16:creationId xmlns:a16="http://schemas.microsoft.com/office/drawing/2014/main" id="{DB6D9D6E-FB00-4C82-9DDD-15A8ABC6EB47}"/>
                    </a:ext>
                  </a:extLst>
                </p:cNvPr>
                <p:cNvPicPr/>
                <p:nvPr/>
              </p:nvPicPr>
              <p:blipFill>
                <a:blip r:embed="rId169"/>
                <a:stretch>
                  <a:fillRect/>
                </a:stretch>
              </p:blipFill>
              <p:spPr>
                <a:xfrm>
                  <a:off x="9233640" y="2455440"/>
                  <a:ext cx="760680" cy="5810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1" name="Entrada de lápiz 120">
                  <a:extLst>
                    <a:ext uri="{FF2B5EF4-FFF2-40B4-BE49-F238E27FC236}">
                      <a16:creationId xmlns:a16="http://schemas.microsoft.com/office/drawing/2014/main" id="{33360504-DF07-400F-A258-0C184E06B208}"/>
                    </a:ext>
                  </a:extLst>
                </p14:cNvPr>
                <p14:cNvContentPartPr/>
                <p14:nvPr/>
              </p14:nvContentPartPr>
              <p14:xfrm>
                <a:off x="2736000" y="2930640"/>
                <a:ext cx="215640" cy="402840"/>
              </p14:xfrm>
            </p:contentPart>
          </mc:Choice>
          <mc:Fallback>
            <p:pic>
              <p:nvPicPr>
                <p:cNvPr id="121" name="Entrada de lápiz 120">
                  <a:extLst>
                    <a:ext uri="{FF2B5EF4-FFF2-40B4-BE49-F238E27FC236}">
                      <a16:creationId xmlns:a16="http://schemas.microsoft.com/office/drawing/2014/main" id="{33360504-DF07-400F-A258-0C184E06B208}"/>
                    </a:ext>
                  </a:extLst>
                </p:cNvPr>
                <p:cNvPicPr/>
                <p:nvPr/>
              </p:nvPicPr>
              <p:blipFill>
                <a:blip r:embed="rId171"/>
                <a:stretch>
                  <a:fillRect/>
                </a:stretch>
              </p:blipFill>
              <p:spPr>
                <a:xfrm>
                  <a:off x="2727360" y="2921640"/>
                  <a:ext cx="233280" cy="4204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2" name="Entrada de lápiz 121">
                  <a:extLst>
                    <a:ext uri="{FF2B5EF4-FFF2-40B4-BE49-F238E27FC236}">
                      <a16:creationId xmlns:a16="http://schemas.microsoft.com/office/drawing/2014/main" id="{23662567-3603-494D-B6AF-58E7810D7EA7}"/>
                    </a:ext>
                  </a:extLst>
                </p14:cNvPr>
                <p14:cNvContentPartPr/>
                <p14:nvPr/>
              </p14:nvContentPartPr>
              <p14:xfrm>
                <a:off x="3016440" y="3080760"/>
                <a:ext cx="166680" cy="211320"/>
              </p14:xfrm>
            </p:contentPart>
          </mc:Choice>
          <mc:Fallback>
            <p:pic>
              <p:nvPicPr>
                <p:cNvPr id="122" name="Entrada de lápiz 121">
                  <a:extLst>
                    <a:ext uri="{FF2B5EF4-FFF2-40B4-BE49-F238E27FC236}">
                      <a16:creationId xmlns:a16="http://schemas.microsoft.com/office/drawing/2014/main" id="{23662567-3603-494D-B6AF-58E7810D7EA7}"/>
                    </a:ext>
                  </a:extLst>
                </p:cNvPr>
                <p:cNvPicPr/>
                <p:nvPr/>
              </p:nvPicPr>
              <p:blipFill>
                <a:blip r:embed="rId173"/>
                <a:stretch>
                  <a:fillRect/>
                </a:stretch>
              </p:blipFill>
              <p:spPr>
                <a:xfrm>
                  <a:off x="3007440" y="3072120"/>
                  <a:ext cx="18432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3" name="Entrada de lápiz 122">
                  <a:extLst>
                    <a:ext uri="{FF2B5EF4-FFF2-40B4-BE49-F238E27FC236}">
                      <a16:creationId xmlns:a16="http://schemas.microsoft.com/office/drawing/2014/main" id="{AAFB0475-BE05-497C-83EB-383557373F5D}"/>
                    </a:ext>
                  </a:extLst>
                </p14:cNvPr>
                <p14:cNvContentPartPr/>
                <p14:nvPr/>
              </p14:nvContentPartPr>
              <p14:xfrm>
                <a:off x="3249360" y="2958720"/>
                <a:ext cx="69120" cy="252720"/>
              </p14:xfrm>
            </p:contentPart>
          </mc:Choice>
          <mc:Fallback>
            <p:pic>
              <p:nvPicPr>
                <p:cNvPr id="123" name="Entrada de lápiz 122">
                  <a:extLst>
                    <a:ext uri="{FF2B5EF4-FFF2-40B4-BE49-F238E27FC236}">
                      <a16:creationId xmlns:a16="http://schemas.microsoft.com/office/drawing/2014/main" id="{AAFB0475-BE05-497C-83EB-383557373F5D}"/>
                    </a:ext>
                  </a:extLst>
                </p:cNvPr>
                <p:cNvPicPr/>
                <p:nvPr/>
              </p:nvPicPr>
              <p:blipFill>
                <a:blip r:embed="rId175"/>
                <a:stretch>
                  <a:fillRect/>
                </a:stretch>
              </p:blipFill>
              <p:spPr>
                <a:xfrm>
                  <a:off x="3240360" y="2949720"/>
                  <a:ext cx="8676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4" name="Entrada de lápiz 123">
                  <a:extLst>
                    <a:ext uri="{FF2B5EF4-FFF2-40B4-BE49-F238E27FC236}">
                      <a16:creationId xmlns:a16="http://schemas.microsoft.com/office/drawing/2014/main" id="{125429AC-0422-4D12-91B5-0B0EB6CF21AC}"/>
                    </a:ext>
                  </a:extLst>
                </p14:cNvPr>
                <p14:cNvContentPartPr/>
                <p14:nvPr/>
              </p14:nvContentPartPr>
              <p14:xfrm>
                <a:off x="3371040" y="3102000"/>
                <a:ext cx="117360" cy="110880"/>
              </p14:xfrm>
            </p:contentPart>
          </mc:Choice>
          <mc:Fallback>
            <p:pic>
              <p:nvPicPr>
                <p:cNvPr id="124" name="Entrada de lápiz 123">
                  <a:extLst>
                    <a:ext uri="{FF2B5EF4-FFF2-40B4-BE49-F238E27FC236}">
                      <a16:creationId xmlns:a16="http://schemas.microsoft.com/office/drawing/2014/main" id="{125429AC-0422-4D12-91B5-0B0EB6CF21AC}"/>
                    </a:ext>
                  </a:extLst>
                </p:cNvPr>
                <p:cNvPicPr/>
                <p:nvPr/>
              </p:nvPicPr>
              <p:blipFill>
                <a:blip r:embed="rId177"/>
                <a:stretch>
                  <a:fillRect/>
                </a:stretch>
              </p:blipFill>
              <p:spPr>
                <a:xfrm>
                  <a:off x="3362400" y="3093000"/>
                  <a:ext cx="1350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5" name="Entrada de lápiz 124">
                  <a:extLst>
                    <a:ext uri="{FF2B5EF4-FFF2-40B4-BE49-F238E27FC236}">
                      <a16:creationId xmlns:a16="http://schemas.microsoft.com/office/drawing/2014/main" id="{32D10A8F-D3A5-4250-A1EB-31562624C52B}"/>
                    </a:ext>
                  </a:extLst>
                </p14:cNvPr>
                <p14:cNvContentPartPr/>
                <p14:nvPr/>
              </p14:nvContentPartPr>
              <p14:xfrm>
                <a:off x="3544200" y="2974200"/>
                <a:ext cx="112680" cy="256680"/>
              </p14:xfrm>
            </p:contentPart>
          </mc:Choice>
          <mc:Fallback>
            <p:pic>
              <p:nvPicPr>
                <p:cNvPr id="125" name="Entrada de lápiz 124">
                  <a:extLst>
                    <a:ext uri="{FF2B5EF4-FFF2-40B4-BE49-F238E27FC236}">
                      <a16:creationId xmlns:a16="http://schemas.microsoft.com/office/drawing/2014/main" id="{32D10A8F-D3A5-4250-A1EB-31562624C52B}"/>
                    </a:ext>
                  </a:extLst>
                </p:cNvPr>
                <p:cNvPicPr/>
                <p:nvPr/>
              </p:nvPicPr>
              <p:blipFill>
                <a:blip r:embed="rId179"/>
                <a:stretch>
                  <a:fillRect/>
                </a:stretch>
              </p:blipFill>
              <p:spPr>
                <a:xfrm>
                  <a:off x="3535200" y="2965560"/>
                  <a:ext cx="13032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6" name="Entrada de lápiz 125">
                  <a:extLst>
                    <a:ext uri="{FF2B5EF4-FFF2-40B4-BE49-F238E27FC236}">
                      <a16:creationId xmlns:a16="http://schemas.microsoft.com/office/drawing/2014/main" id="{88E68FA5-7C1C-4A5F-8249-597021AA955E}"/>
                    </a:ext>
                  </a:extLst>
                </p14:cNvPr>
                <p14:cNvContentPartPr/>
                <p14:nvPr/>
              </p14:nvContentPartPr>
              <p14:xfrm>
                <a:off x="3737160" y="3103800"/>
                <a:ext cx="86760" cy="134280"/>
              </p14:xfrm>
            </p:contentPart>
          </mc:Choice>
          <mc:Fallback>
            <p:pic>
              <p:nvPicPr>
                <p:cNvPr id="126" name="Entrada de lápiz 125">
                  <a:extLst>
                    <a:ext uri="{FF2B5EF4-FFF2-40B4-BE49-F238E27FC236}">
                      <a16:creationId xmlns:a16="http://schemas.microsoft.com/office/drawing/2014/main" id="{88E68FA5-7C1C-4A5F-8249-597021AA955E}"/>
                    </a:ext>
                  </a:extLst>
                </p:cNvPr>
                <p:cNvPicPr/>
                <p:nvPr/>
              </p:nvPicPr>
              <p:blipFill>
                <a:blip r:embed="rId181"/>
                <a:stretch>
                  <a:fillRect/>
                </a:stretch>
              </p:blipFill>
              <p:spPr>
                <a:xfrm>
                  <a:off x="3728520" y="3094800"/>
                  <a:ext cx="1044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7" name="Entrada de lápiz 126">
                  <a:extLst>
                    <a:ext uri="{FF2B5EF4-FFF2-40B4-BE49-F238E27FC236}">
                      <a16:creationId xmlns:a16="http://schemas.microsoft.com/office/drawing/2014/main" id="{F4B907D5-279C-4966-A5A3-E73D092F09CC}"/>
                    </a:ext>
                  </a:extLst>
                </p14:cNvPr>
                <p14:cNvContentPartPr/>
                <p14:nvPr/>
              </p14:nvContentPartPr>
              <p14:xfrm>
                <a:off x="3837960" y="3096960"/>
                <a:ext cx="156960" cy="119880"/>
              </p14:xfrm>
            </p:contentPart>
          </mc:Choice>
          <mc:Fallback>
            <p:pic>
              <p:nvPicPr>
                <p:cNvPr id="127" name="Entrada de lápiz 126">
                  <a:extLst>
                    <a:ext uri="{FF2B5EF4-FFF2-40B4-BE49-F238E27FC236}">
                      <a16:creationId xmlns:a16="http://schemas.microsoft.com/office/drawing/2014/main" id="{F4B907D5-279C-4966-A5A3-E73D092F09CC}"/>
                    </a:ext>
                  </a:extLst>
                </p:cNvPr>
                <p:cNvPicPr/>
                <p:nvPr/>
              </p:nvPicPr>
              <p:blipFill>
                <a:blip r:embed="rId183"/>
                <a:stretch>
                  <a:fillRect/>
                </a:stretch>
              </p:blipFill>
              <p:spPr>
                <a:xfrm>
                  <a:off x="3829320" y="3087960"/>
                  <a:ext cx="1746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8" name="Entrada de lápiz 127">
                  <a:extLst>
                    <a:ext uri="{FF2B5EF4-FFF2-40B4-BE49-F238E27FC236}">
                      <a16:creationId xmlns:a16="http://schemas.microsoft.com/office/drawing/2014/main" id="{FA5F536A-2B28-410E-BFD7-539046E33B54}"/>
                    </a:ext>
                  </a:extLst>
                </p14:cNvPr>
                <p14:cNvContentPartPr/>
                <p14:nvPr/>
              </p14:nvContentPartPr>
              <p14:xfrm>
                <a:off x="4060080" y="2954760"/>
                <a:ext cx="83160" cy="343440"/>
              </p14:xfrm>
            </p:contentPart>
          </mc:Choice>
          <mc:Fallback>
            <p:pic>
              <p:nvPicPr>
                <p:cNvPr id="128" name="Entrada de lápiz 127">
                  <a:extLst>
                    <a:ext uri="{FF2B5EF4-FFF2-40B4-BE49-F238E27FC236}">
                      <a16:creationId xmlns:a16="http://schemas.microsoft.com/office/drawing/2014/main" id="{FA5F536A-2B28-410E-BFD7-539046E33B54}"/>
                    </a:ext>
                  </a:extLst>
                </p:cNvPr>
                <p:cNvPicPr/>
                <p:nvPr/>
              </p:nvPicPr>
              <p:blipFill>
                <a:blip r:embed="rId185"/>
                <a:stretch>
                  <a:fillRect/>
                </a:stretch>
              </p:blipFill>
              <p:spPr>
                <a:xfrm>
                  <a:off x="4051080" y="2945760"/>
                  <a:ext cx="10080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6" name="Entrada de lápiz 115">
                  <a:extLst>
                    <a:ext uri="{FF2B5EF4-FFF2-40B4-BE49-F238E27FC236}">
                      <a16:creationId xmlns:a16="http://schemas.microsoft.com/office/drawing/2014/main" id="{3D22AAE5-CEBE-47BC-BABA-F83198BD5D09}"/>
                    </a:ext>
                  </a:extLst>
                </p14:cNvPr>
                <p14:cNvContentPartPr/>
                <p14:nvPr/>
              </p14:nvContentPartPr>
              <p14:xfrm>
                <a:off x="1423080" y="3729480"/>
                <a:ext cx="120960" cy="463320"/>
              </p14:xfrm>
            </p:contentPart>
          </mc:Choice>
          <mc:Fallback>
            <p:pic>
              <p:nvPicPr>
                <p:cNvPr id="116" name="Entrada de lápiz 115">
                  <a:extLst>
                    <a:ext uri="{FF2B5EF4-FFF2-40B4-BE49-F238E27FC236}">
                      <a16:creationId xmlns:a16="http://schemas.microsoft.com/office/drawing/2014/main" id="{3D22AAE5-CEBE-47BC-BABA-F83198BD5D09}"/>
                    </a:ext>
                  </a:extLst>
                </p:cNvPr>
                <p:cNvPicPr/>
                <p:nvPr/>
              </p:nvPicPr>
              <p:blipFill>
                <a:blip r:embed="rId187"/>
                <a:stretch>
                  <a:fillRect/>
                </a:stretch>
              </p:blipFill>
              <p:spPr>
                <a:xfrm>
                  <a:off x="1414080" y="3720840"/>
                  <a:ext cx="138600" cy="4809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7" name="Entrada de lápiz 116">
                  <a:extLst>
                    <a:ext uri="{FF2B5EF4-FFF2-40B4-BE49-F238E27FC236}">
                      <a16:creationId xmlns:a16="http://schemas.microsoft.com/office/drawing/2014/main" id="{9BD3BA60-915E-4A8A-8976-557AC0294074}"/>
                    </a:ext>
                  </a:extLst>
                </p14:cNvPr>
                <p14:cNvContentPartPr/>
                <p14:nvPr/>
              </p14:nvContentPartPr>
              <p14:xfrm>
                <a:off x="1519200" y="3694920"/>
                <a:ext cx="8513640" cy="282960"/>
              </p14:xfrm>
            </p:contentPart>
          </mc:Choice>
          <mc:Fallback>
            <p:pic>
              <p:nvPicPr>
                <p:cNvPr id="117" name="Entrada de lápiz 116">
                  <a:extLst>
                    <a:ext uri="{FF2B5EF4-FFF2-40B4-BE49-F238E27FC236}">
                      <a16:creationId xmlns:a16="http://schemas.microsoft.com/office/drawing/2014/main" id="{9BD3BA60-915E-4A8A-8976-557AC0294074}"/>
                    </a:ext>
                  </a:extLst>
                </p:cNvPr>
                <p:cNvPicPr/>
                <p:nvPr/>
              </p:nvPicPr>
              <p:blipFill>
                <a:blip r:embed="rId189"/>
                <a:stretch>
                  <a:fillRect/>
                </a:stretch>
              </p:blipFill>
              <p:spPr>
                <a:xfrm>
                  <a:off x="1510200" y="3686280"/>
                  <a:ext cx="853128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9" name="Entrada de lápiz 118">
                  <a:extLst>
                    <a:ext uri="{FF2B5EF4-FFF2-40B4-BE49-F238E27FC236}">
                      <a16:creationId xmlns:a16="http://schemas.microsoft.com/office/drawing/2014/main" id="{51A83A69-0DB7-4A89-A581-D534A3DFDAB2}"/>
                    </a:ext>
                  </a:extLst>
                </p14:cNvPr>
                <p14:cNvContentPartPr/>
                <p14:nvPr/>
              </p14:nvContentPartPr>
              <p14:xfrm>
                <a:off x="1321560" y="3995880"/>
                <a:ext cx="8948160" cy="739800"/>
              </p14:xfrm>
            </p:contentPart>
          </mc:Choice>
          <mc:Fallback>
            <p:pic>
              <p:nvPicPr>
                <p:cNvPr id="119" name="Entrada de lápiz 118">
                  <a:extLst>
                    <a:ext uri="{FF2B5EF4-FFF2-40B4-BE49-F238E27FC236}">
                      <a16:creationId xmlns:a16="http://schemas.microsoft.com/office/drawing/2014/main" id="{51A83A69-0DB7-4A89-A581-D534A3DFDAB2}"/>
                    </a:ext>
                  </a:extLst>
                </p:cNvPr>
                <p:cNvPicPr/>
                <p:nvPr/>
              </p:nvPicPr>
              <p:blipFill>
                <a:blip r:embed="rId191"/>
                <a:stretch>
                  <a:fillRect/>
                </a:stretch>
              </p:blipFill>
              <p:spPr>
                <a:xfrm>
                  <a:off x="1312560" y="3987240"/>
                  <a:ext cx="8965800" cy="7574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9" name="Entrada de lápiz 128">
                  <a:extLst>
                    <a:ext uri="{FF2B5EF4-FFF2-40B4-BE49-F238E27FC236}">
                      <a16:creationId xmlns:a16="http://schemas.microsoft.com/office/drawing/2014/main" id="{5B1A18C5-1E01-4E06-9512-9AAA8E2918F9}"/>
                    </a:ext>
                  </a:extLst>
                </p14:cNvPr>
                <p14:cNvContentPartPr/>
                <p14:nvPr/>
              </p14:nvContentPartPr>
              <p14:xfrm>
                <a:off x="2150280" y="3685200"/>
                <a:ext cx="109080" cy="568080"/>
              </p14:xfrm>
            </p:contentPart>
          </mc:Choice>
          <mc:Fallback>
            <p:pic>
              <p:nvPicPr>
                <p:cNvPr id="129" name="Entrada de lápiz 128">
                  <a:extLst>
                    <a:ext uri="{FF2B5EF4-FFF2-40B4-BE49-F238E27FC236}">
                      <a16:creationId xmlns:a16="http://schemas.microsoft.com/office/drawing/2014/main" id="{5B1A18C5-1E01-4E06-9512-9AAA8E2918F9}"/>
                    </a:ext>
                  </a:extLst>
                </p:cNvPr>
                <p:cNvPicPr/>
                <p:nvPr/>
              </p:nvPicPr>
              <p:blipFill>
                <a:blip r:embed="rId193"/>
                <a:stretch>
                  <a:fillRect/>
                </a:stretch>
              </p:blipFill>
              <p:spPr>
                <a:xfrm>
                  <a:off x="2141640" y="3676560"/>
                  <a:ext cx="126720" cy="5857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0" name="Entrada de lápiz 129">
                  <a:extLst>
                    <a:ext uri="{FF2B5EF4-FFF2-40B4-BE49-F238E27FC236}">
                      <a16:creationId xmlns:a16="http://schemas.microsoft.com/office/drawing/2014/main" id="{C3476B31-2F2C-41D1-95AB-8277D3492538}"/>
                    </a:ext>
                  </a:extLst>
                </p14:cNvPr>
                <p14:cNvContentPartPr/>
                <p14:nvPr/>
              </p14:nvContentPartPr>
              <p14:xfrm>
                <a:off x="1587240" y="3894000"/>
                <a:ext cx="172800" cy="190440"/>
              </p14:xfrm>
            </p:contentPart>
          </mc:Choice>
          <mc:Fallback>
            <p:pic>
              <p:nvPicPr>
                <p:cNvPr id="130" name="Entrada de lápiz 129">
                  <a:extLst>
                    <a:ext uri="{FF2B5EF4-FFF2-40B4-BE49-F238E27FC236}">
                      <a16:creationId xmlns:a16="http://schemas.microsoft.com/office/drawing/2014/main" id="{C3476B31-2F2C-41D1-95AB-8277D3492538}"/>
                    </a:ext>
                  </a:extLst>
                </p:cNvPr>
                <p:cNvPicPr/>
                <p:nvPr/>
              </p:nvPicPr>
              <p:blipFill>
                <a:blip r:embed="rId195"/>
                <a:stretch>
                  <a:fillRect/>
                </a:stretch>
              </p:blipFill>
              <p:spPr>
                <a:xfrm>
                  <a:off x="1578240" y="3885360"/>
                  <a:ext cx="1904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1" name="Entrada de lápiz 130">
                  <a:extLst>
                    <a:ext uri="{FF2B5EF4-FFF2-40B4-BE49-F238E27FC236}">
                      <a16:creationId xmlns:a16="http://schemas.microsoft.com/office/drawing/2014/main" id="{C61D9902-BA94-4423-87DC-CB42168EEAA6}"/>
                    </a:ext>
                  </a:extLst>
                </p14:cNvPr>
                <p14:cNvContentPartPr/>
                <p14:nvPr/>
              </p14:nvContentPartPr>
              <p14:xfrm>
                <a:off x="1802160" y="3882120"/>
                <a:ext cx="155160" cy="231120"/>
              </p14:xfrm>
            </p:contentPart>
          </mc:Choice>
          <mc:Fallback>
            <p:pic>
              <p:nvPicPr>
                <p:cNvPr id="131" name="Entrada de lápiz 130">
                  <a:extLst>
                    <a:ext uri="{FF2B5EF4-FFF2-40B4-BE49-F238E27FC236}">
                      <a16:creationId xmlns:a16="http://schemas.microsoft.com/office/drawing/2014/main" id="{C61D9902-BA94-4423-87DC-CB42168EEAA6}"/>
                    </a:ext>
                  </a:extLst>
                </p:cNvPr>
                <p:cNvPicPr/>
                <p:nvPr/>
              </p:nvPicPr>
              <p:blipFill>
                <a:blip r:embed="rId197"/>
                <a:stretch>
                  <a:fillRect/>
                </a:stretch>
              </p:blipFill>
              <p:spPr>
                <a:xfrm>
                  <a:off x="1793520" y="3873120"/>
                  <a:ext cx="17280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2" name="Entrada de lápiz 131">
                  <a:extLst>
                    <a:ext uri="{FF2B5EF4-FFF2-40B4-BE49-F238E27FC236}">
                      <a16:creationId xmlns:a16="http://schemas.microsoft.com/office/drawing/2014/main" id="{A1603607-3130-43CE-8293-3984C77CBD7C}"/>
                    </a:ext>
                  </a:extLst>
                </p14:cNvPr>
                <p14:cNvContentPartPr/>
                <p14:nvPr/>
              </p14:nvContentPartPr>
              <p14:xfrm>
                <a:off x="2118600" y="4189200"/>
                <a:ext cx="74880" cy="222120"/>
              </p14:xfrm>
            </p:contentPart>
          </mc:Choice>
          <mc:Fallback>
            <p:pic>
              <p:nvPicPr>
                <p:cNvPr id="132" name="Entrada de lápiz 131">
                  <a:extLst>
                    <a:ext uri="{FF2B5EF4-FFF2-40B4-BE49-F238E27FC236}">
                      <a16:creationId xmlns:a16="http://schemas.microsoft.com/office/drawing/2014/main" id="{A1603607-3130-43CE-8293-3984C77CBD7C}"/>
                    </a:ext>
                  </a:extLst>
                </p:cNvPr>
                <p:cNvPicPr/>
                <p:nvPr/>
              </p:nvPicPr>
              <p:blipFill>
                <a:blip r:embed="rId199"/>
                <a:stretch>
                  <a:fillRect/>
                </a:stretch>
              </p:blipFill>
              <p:spPr>
                <a:xfrm>
                  <a:off x="2109960" y="4180200"/>
                  <a:ext cx="925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5" name="Entrada de lápiz 134">
                  <a:extLst>
                    <a:ext uri="{FF2B5EF4-FFF2-40B4-BE49-F238E27FC236}">
                      <a16:creationId xmlns:a16="http://schemas.microsoft.com/office/drawing/2014/main" id="{45B3F9CE-F2BC-4BD6-BADB-7019A7434F93}"/>
                    </a:ext>
                  </a:extLst>
                </p14:cNvPr>
                <p14:cNvContentPartPr/>
                <p14:nvPr/>
              </p14:nvContentPartPr>
              <p14:xfrm>
                <a:off x="3069000" y="3696360"/>
                <a:ext cx="47880" cy="503280"/>
              </p14:xfrm>
            </p:contentPart>
          </mc:Choice>
          <mc:Fallback>
            <p:pic>
              <p:nvPicPr>
                <p:cNvPr id="135" name="Entrada de lápiz 134">
                  <a:extLst>
                    <a:ext uri="{FF2B5EF4-FFF2-40B4-BE49-F238E27FC236}">
                      <a16:creationId xmlns:a16="http://schemas.microsoft.com/office/drawing/2014/main" id="{45B3F9CE-F2BC-4BD6-BADB-7019A7434F93}"/>
                    </a:ext>
                  </a:extLst>
                </p:cNvPr>
                <p:cNvPicPr/>
                <p:nvPr/>
              </p:nvPicPr>
              <p:blipFill>
                <a:blip r:embed="rId201"/>
                <a:stretch>
                  <a:fillRect/>
                </a:stretch>
              </p:blipFill>
              <p:spPr>
                <a:xfrm>
                  <a:off x="3060000" y="3687360"/>
                  <a:ext cx="65520" cy="5209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7" name="Entrada de lápiz 136">
                  <a:extLst>
                    <a:ext uri="{FF2B5EF4-FFF2-40B4-BE49-F238E27FC236}">
                      <a16:creationId xmlns:a16="http://schemas.microsoft.com/office/drawing/2014/main" id="{8B107B40-6CA5-4229-9535-4285BBB77F8E}"/>
                    </a:ext>
                  </a:extLst>
                </p14:cNvPr>
                <p14:cNvContentPartPr/>
                <p14:nvPr/>
              </p14:nvContentPartPr>
              <p14:xfrm>
                <a:off x="2444760" y="3874200"/>
                <a:ext cx="39960" cy="234000"/>
              </p14:xfrm>
            </p:contentPart>
          </mc:Choice>
          <mc:Fallback>
            <p:pic>
              <p:nvPicPr>
                <p:cNvPr id="137" name="Entrada de lápiz 136">
                  <a:extLst>
                    <a:ext uri="{FF2B5EF4-FFF2-40B4-BE49-F238E27FC236}">
                      <a16:creationId xmlns:a16="http://schemas.microsoft.com/office/drawing/2014/main" id="{8B107B40-6CA5-4229-9535-4285BBB77F8E}"/>
                    </a:ext>
                  </a:extLst>
                </p:cNvPr>
                <p:cNvPicPr/>
                <p:nvPr/>
              </p:nvPicPr>
              <p:blipFill>
                <a:blip r:embed="rId203"/>
                <a:stretch>
                  <a:fillRect/>
                </a:stretch>
              </p:blipFill>
              <p:spPr>
                <a:xfrm>
                  <a:off x="2435760" y="3865560"/>
                  <a:ext cx="5760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9" name="Entrada de lápiz 138">
                  <a:extLst>
                    <a:ext uri="{FF2B5EF4-FFF2-40B4-BE49-F238E27FC236}">
                      <a16:creationId xmlns:a16="http://schemas.microsoft.com/office/drawing/2014/main" id="{C7472D0F-7B34-42CA-830C-59F71B75D296}"/>
                    </a:ext>
                  </a:extLst>
                </p14:cNvPr>
                <p14:cNvContentPartPr/>
                <p14:nvPr/>
              </p14:nvContentPartPr>
              <p14:xfrm>
                <a:off x="2469960" y="3858720"/>
                <a:ext cx="150480" cy="167400"/>
              </p14:xfrm>
            </p:contentPart>
          </mc:Choice>
          <mc:Fallback>
            <p:pic>
              <p:nvPicPr>
                <p:cNvPr id="139" name="Entrada de lápiz 138">
                  <a:extLst>
                    <a:ext uri="{FF2B5EF4-FFF2-40B4-BE49-F238E27FC236}">
                      <a16:creationId xmlns:a16="http://schemas.microsoft.com/office/drawing/2014/main" id="{C7472D0F-7B34-42CA-830C-59F71B75D296}"/>
                    </a:ext>
                  </a:extLst>
                </p:cNvPr>
                <p:cNvPicPr/>
                <p:nvPr/>
              </p:nvPicPr>
              <p:blipFill>
                <a:blip r:embed="rId205"/>
                <a:stretch>
                  <a:fillRect/>
                </a:stretch>
              </p:blipFill>
              <p:spPr>
                <a:xfrm>
                  <a:off x="2461320" y="3850080"/>
                  <a:ext cx="1681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40" name="Entrada de lápiz 139">
                  <a:extLst>
                    <a:ext uri="{FF2B5EF4-FFF2-40B4-BE49-F238E27FC236}">
                      <a16:creationId xmlns:a16="http://schemas.microsoft.com/office/drawing/2014/main" id="{C9E76B26-E7AC-4915-BE54-2C5229425A6B}"/>
                    </a:ext>
                  </a:extLst>
                </p14:cNvPr>
                <p14:cNvContentPartPr/>
                <p14:nvPr/>
              </p14:nvContentPartPr>
              <p14:xfrm>
                <a:off x="2606400" y="3905160"/>
                <a:ext cx="26280" cy="74520"/>
              </p14:xfrm>
            </p:contentPart>
          </mc:Choice>
          <mc:Fallback>
            <p:pic>
              <p:nvPicPr>
                <p:cNvPr id="140" name="Entrada de lápiz 139">
                  <a:extLst>
                    <a:ext uri="{FF2B5EF4-FFF2-40B4-BE49-F238E27FC236}">
                      <a16:creationId xmlns:a16="http://schemas.microsoft.com/office/drawing/2014/main" id="{C9E76B26-E7AC-4915-BE54-2C5229425A6B}"/>
                    </a:ext>
                  </a:extLst>
                </p:cNvPr>
                <p:cNvPicPr/>
                <p:nvPr/>
              </p:nvPicPr>
              <p:blipFill>
                <a:blip r:embed="rId207"/>
                <a:stretch>
                  <a:fillRect/>
                </a:stretch>
              </p:blipFill>
              <p:spPr>
                <a:xfrm>
                  <a:off x="2597760" y="3896160"/>
                  <a:ext cx="439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41" name="Entrada de lápiz 140">
                  <a:extLst>
                    <a:ext uri="{FF2B5EF4-FFF2-40B4-BE49-F238E27FC236}">
                      <a16:creationId xmlns:a16="http://schemas.microsoft.com/office/drawing/2014/main" id="{88C0E55A-43F9-4376-A088-300F984B750D}"/>
                    </a:ext>
                  </a:extLst>
                </p14:cNvPr>
                <p14:cNvContentPartPr/>
                <p14:nvPr/>
              </p14:nvContentPartPr>
              <p14:xfrm>
                <a:off x="2649960" y="3857280"/>
                <a:ext cx="128520" cy="230760"/>
              </p14:xfrm>
            </p:contentPart>
          </mc:Choice>
          <mc:Fallback>
            <p:pic>
              <p:nvPicPr>
                <p:cNvPr id="141" name="Entrada de lápiz 140">
                  <a:extLst>
                    <a:ext uri="{FF2B5EF4-FFF2-40B4-BE49-F238E27FC236}">
                      <a16:creationId xmlns:a16="http://schemas.microsoft.com/office/drawing/2014/main" id="{88C0E55A-43F9-4376-A088-300F984B750D}"/>
                    </a:ext>
                  </a:extLst>
                </p:cNvPr>
                <p:cNvPicPr/>
                <p:nvPr/>
              </p:nvPicPr>
              <p:blipFill>
                <a:blip r:embed="rId209"/>
                <a:stretch>
                  <a:fillRect/>
                </a:stretch>
              </p:blipFill>
              <p:spPr>
                <a:xfrm>
                  <a:off x="2641320" y="3848640"/>
                  <a:ext cx="14616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43" name="Entrada de lápiz 142">
                  <a:extLst>
                    <a:ext uri="{FF2B5EF4-FFF2-40B4-BE49-F238E27FC236}">
                      <a16:creationId xmlns:a16="http://schemas.microsoft.com/office/drawing/2014/main" id="{AE1DFF79-2BC0-44F2-91AB-620BDF9348F3}"/>
                    </a:ext>
                  </a:extLst>
                </p14:cNvPr>
                <p14:cNvContentPartPr/>
                <p14:nvPr/>
              </p14:nvContentPartPr>
              <p14:xfrm>
                <a:off x="3097080" y="4121520"/>
                <a:ext cx="32400" cy="325440"/>
              </p14:xfrm>
            </p:contentPart>
          </mc:Choice>
          <mc:Fallback>
            <p:pic>
              <p:nvPicPr>
                <p:cNvPr id="143" name="Entrada de lápiz 142">
                  <a:extLst>
                    <a:ext uri="{FF2B5EF4-FFF2-40B4-BE49-F238E27FC236}">
                      <a16:creationId xmlns:a16="http://schemas.microsoft.com/office/drawing/2014/main" id="{AE1DFF79-2BC0-44F2-91AB-620BDF9348F3}"/>
                    </a:ext>
                  </a:extLst>
                </p:cNvPr>
                <p:cNvPicPr/>
                <p:nvPr/>
              </p:nvPicPr>
              <p:blipFill>
                <a:blip r:embed="rId211"/>
                <a:stretch>
                  <a:fillRect/>
                </a:stretch>
              </p:blipFill>
              <p:spPr>
                <a:xfrm>
                  <a:off x="3088080" y="4112520"/>
                  <a:ext cx="5004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4" name="Entrada de lápiz 143">
                  <a:extLst>
                    <a:ext uri="{FF2B5EF4-FFF2-40B4-BE49-F238E27FC236}">
                      <a16:creationId xmlns:a16="http://schemas.microsoft.com/office/drawing/2014/main" id="{E891EEE3-EA94-41BC-9E86-B2886006DCC9}"/>
                    </a:ext>
                  </a:extLst>
                </p14:cNvPr>
                <p14:cNvContentPartPr/>
                <p14:nvPr/>
              </p14:nvContentPartPr>
              <p14:xfrm>
                <a:off x="4020480" y="3744240"/>
                <a:ext cx="70560" cy="546120"/>
              </p14:xfrm>
            </p:contentPart>
          </mc:Choice>
          <mc:Fallback>
            <p:pic>
              <p:nvPicPr>
                <p:cNvPr id="144" name="Entrada de lápiz 143">
                  <a:extLst>
                    <a:ext uri="{FF2B5EF4-FFF2-40B4-BE49-F238E27FC236}">
                      <a16:creationId xmlns:a16="http://schemas.microsoft.com/office/drawing/2014/main" id="{E891EEE3-EA94-41BC-9E86-B2886006DCC9}"/>
                    </a:ext>
                  </a:extLst>
                </p:cNvPr>
                <p:cNvPicPr/>
                <p:nvPr/>
              </p:nvPicPr>
              <p:blipFill>
                <a:blip r:embed="rId213"/>
                <a:stretch>
                  <a:fillRect/>
                </a:stretch>
              </p:blipFill>
              <p:spPr>
                <a:xfrm>
                  <a:off x="4011480" y="3735600"/>
                  <a:ext cx="88200" cy="5637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5" name="Entrada de lápiz 144">
                  <a:extLst>
                    <a:ext uri="{FF2B5EF4-FFF2-40B4-BE49-F238E27FC236}">
                      <a16:creationId xmlns:a16="http://schemas.microsoft.com/office/drawing/2014/main" id="{BF6AB948-47CA-44B2-8DCF-2F4603C6858C}"/>
                    </a:ext>
                  </a:extLst>
                </p14:cNvPr>
                <p14:cNvContentPartPr/>
                <p14:nvPr/>
              </p14:nvContentPartPr>
              <p14:xfrm>
                <a:off x="3479760" y="3851520"/>
                <a:ext cx="164160" cy="424800"/>
              </p14:xfrm>
            </p:contentPart>
          </mc:Choice>
          <mc:Fallback>
            <p:pic>
              <p:nvPicPr>
                <p:cNvPr id="145" name="Entrada de lápiz 144">
                  <a:extLst>
                    <a:ext uri="{FF2B5EF4-FFF2-40B4-BE49-F238E27FC236}">
                      <a16:creationId xmlns:a16="http://schemas.microsoft.com/office/drawing/2014/main" id="{BF6AB948-47CA-44B2-8DCF-2F4603C6858C}"/>
                    </a:ext>
                  </a:extLst>
                </p:cNvPr>
                <p:cNvPicPr/>
                <p:nvPr/>
              </p:nvPicPr>
              <p:blipFill>
                <a:blip r:embed="rId215"/>
                <a:stretch>
                  <a:fillRect/>
                </a:stretch>
              </p:blipFill>
              <p:spPr>
                <a:xfrm>
                  <a:off x="3470760" y="3842520"/>
                  <a:ext cx="181800" cy="4424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7" name="Entrada de lápiz 146">
                  <a:extLst>
                    <a:ext uri="{FF2B5EF4-FFF2-40B4-BE49-F238E27FC236}">
                      <a16:creationId xmlns:a16="http://schemas.microsoft.com/office/drawing/2014/main" id="{FD70D03D-3B8A-45C3-AA39-81F4A9953E74}"/>
                    </a:ext>
                  </a:extLst>
                </p14:cNvPr>
                <p14:cNvContentPartPr/>
                <p14:nvPr/>
              </p14:nvContentPartPr>
              <p14:xfrm>
                <a:off x="4280400" y="3946560"/>
                <a:ext cx="68760" cy="349920"/>
              </p14:xfrm>
            </p:contentPart>
          </mc:Choice>
          <mc:Fallback>
            <p:pic>
              <p:nvPicPr>
                <p:cNvPr id="147" name="Entrada de lápiz 146">
                  <a:extLst>
                    <a:ext uri="{FF2B5EF4-FFF2-40B4-BE49-F238E27FC236}">
                      <a16:creationId xmlns:a16="http://schemas.microsoft.com/office/drawing/2014/main" id="{FD70D03D-3B8A-45C3-AA39-81F4A9953E74}"/>
                    </a:ext>
                  </a:extLst>
                </p:cNvPr>
                <p:cNvPicPr/>
                <p:nvPr/>
              </p:nvPicPr>
              <p:blipFill>
                <a:blip r:embed="rId217"/>
                <a:stretch>
                  <a:fillRect/>
                </a:stretch>
              </p:blipFill>
              <p:spPr>
                <a:xfrm>
                  <a:off x="4271400" y="3937920"/>
                  <a:ext cx="86400" cy="3675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8" name="Entrada de lápiz 147">
                  <a:extLst>
                    <a:ext uri="{FF2B5EF4-FFF2-40B4-BE49-F238E27FC236}">
                      <a16:creationId xmlns:a16="http://schemas.microsoft.com/office/drawing/2014/main" id="{275FD2ED-B00D-441B-A959-D1E3D25A72E4}"/>
                    </a:ext>
                  </a:extLst>
                </p14:cNvPr>
                <p14:cNvContentPartPr/>
                <p14:nvPr/>
              </p14:nvContentPartPr>
              <p14:xfrm>
                <a:off x="4317840" y="4017840"/>
                <a:ext cx="141840" cy="25560"/>
              </p14:xfrm>
            </p:contentPart>
          </mc:Choice>
          <mc:Fallback>
            <p:pic>
              <p:nvPicPr>
                <p:cNvPr id="148" name="Entrada de lápiz 147">
                  <a:extLst>
                    <a:ext uri="{FF2B5EF4-FFF2-40B4-BE49-F238E27FC236}">
                      <a16:creationId xmlns:a16="http://schemas.microsoft.com/office/drawing/2014/main" id="{275FD2ED-B00D-441B-A959-D1E3D25A72E4}"/>
                    </a:ext>
                  </a:extLst>
                </p:cNvPr>
                <p:cNvPicPr/>
                <p:nvPr/>
              </p:nvPicPr>
              <p:blipFill>
                <a:blip r:embed="rId219"/>
                <a:stretch>
                  <a:fillRect/>
                </a:stretch>
              </p:blipFill>
              <p:spPr>
                <a:xfrm>
                  <a:off x="4308840" y="4009200"/>
                  <a:ext cx="1594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9" name="Entrada de lápiz 148">
                  <a:extLst>
                    <a:ext uri="{FF2B5EF4-FFF2-40B4-BE49-F238E27FC236}">
                      <a16:creationId xmlns:a16="http://schemas.microsoft.com/office/drawing/2014/main" id="{2DE1A55B-006E-4673-8514-87366047B384}"/>
                    </a:ext>
                  </a:extLst>
                </p14:cNvPr>
                <p14:cNvContentPartPr/>
                <p14:nvPr/>
              </p14:nvContentPartPr>
              <p14:xfrm>
                <a:off x="4427640" y="3953760"/>
                <a:ext cx="155160" cy="156240"/>
              </p14:xfrm>
            </p:contentPart>
          </mc:Choice>
          <mc:Fallback>
            <p:pic>
              <p:nvPicPr>
                <p:cNvPr id="149" name="Entrada de lápiz 148">
                  <a:extLst>
                    <a:ext uri="{FF2B5EF4-FFF2-40B4-BE49-F238E27FC236}">
                      <a16:creationId xmlns:a16="http://schemas.microsoft.com/office/drawing/2014/main" id="{2DE1A55B-006E-4673-8514-87366047B384}"/>
                    </a:ext>
                  </a:extLst>
                </p:cNvPr>
                <p:cNvPicPr/>
                <p:nvPr/>
              </p:nvPicPr>
              <p:blipFill>
                <a:blip r:embed="rId221"/>
                <a:stretch>
                  <a:fillRect/>
                </a:stretch>
              </p:blipFill>
              <p:spPr>
                <a:xfrm>
                  <a:off x="4418640" y="3945120"/>
                  <a:ext cx="1728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50" name="Entrada de lápiz 149">
                  <a:extLst>
                    <a:ext uri="{FF2B5EF4-FFF2-40B4-BE49-F238E27FC236}">
                      <a16:creationId xmlns:a16="http://schemas.microsoft.com/office/drawing/2014/main" id="{6F3E3D3E-4619-4566-B0E9-49C46A937842}"/>
                    </a:ext>
                  </a:extLst>
                </p14:cNvPr>
                <p14:cNvContentPartPr/>
                <p14:nvPr/>
              </p14:nvContentPartPr>
              <p14:xfrm>
                <a:off x="4746240" y="3711480"/>
                <a:ext cx="147600" cy="829800"/>
              </p14:xfrm>
            </p:contentPart>
          </mc:Choice>
          <mc:Fallback>
            <p:pic>
              <p:nvPicPr>
                <p:cNvPr id="150" name="Entrada de lápiz 149">
                  <a:extLst>
                    <a:ext uri="{FF2B5EF4-FFF2-40B4-BE49-F238E27FC236}">
                      <a16:creationId xmlns:a16="http://schemas.microsoft.com/office/drawing/2014/main" id="{6F3E3D3E-4619-4566-B0E9-49C46A937842}"/>
                    </a:ext>
                  </a:extLst>
                </p:cNvPr>
                <p:cNvPicPr/>
                <p:nvPr/>
              </p:nvPicPr>
              <p:blipFill>
                <a:blip r:embed="rId223"/>
                <a:stretch>
                  <a:fillRect/>
                </a:stretch>
              </p:blipFill>
              <p:spPr>
                <a:xfrm>
                  <a:off x="4737240" y="3702480"/>
                  <a:ext cx="165240" cy="8474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52" name="Entrada de lápiz 151">
                  <a:extLst>
                    <a:ext uri="{FF2B5EF4-FFF2-40B4-BE49-F238E27FC236}">
                      <a16:creationId xmlns:a16="http://schemas.microsoft.com/office/drawing/2014/main" id="{651C4B92-6363-4CFD-AA90-F29E37185832}"/>
                    </a:ext>
                  </a:extLst>
                </p14:cNvPr>
                <p14:cNvContentPartPr/>
                <p14:nvPr/>
              </p14:nvContentPartPr>
              <p14:xfrm>
                <a:off x="5270400" y="3082560"/>
                <a:ext cx="288000" cy="1999440"/>
              </p14:xfrm>
            </p:contentPart>
          </mc:Choice>
          <mc:Fallback>
            <p:pic>
              <p:nvPicPr>
                <p:cNvPr id="152" name="Entrada de lápiz 151">
                  <a:extLst>
                    <a:ext uri="{FF2B5EF4-FFF2-40B4-BE49-F238E27FC236}">
                      <a16:creationId xmlns:a16="http://schemas.microsoft.com/office/drawing/2014/main" id="{651C4B92-6363-4CFD-AA90-F29E37185832}"/>
                    </a:ext>
                  </a:extLst>
                </p:cNvPr>
                <p:cNvPicPr/>
                <p:nvPr/>
              </p:nvPicPr>
              <p:blipFill>
                <a:blip r:embed="rId225"/>
                <a:stretch>
                  <a:fillRect/>
                </a:stretch>
              </p:blipFill>
              <p:spPr>
                <a:xfrm>
                  <a:off x="5261400" y="3073560"/>
                  <a:ext cx="305640" cy="20170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54" name="Entrada de lápiz 153">
                  <a:extLst>
                    <a:ext uri="{FF2B5EF4-FFF2-40B4-BE49-F238E27FC236}">
                      <a16:creationId xmlns:a16="http://schemas.microsoft.com/office/drawing/2014/main" id="{82A94C3F-7AFA-4192-8C74-3DA16E2A402E}"/>
                    </a:ext>
                  </a:extLst>
                </p14:cNvPr>
                <p14:cNvContentPartPr/>
                <p14:nvPr/>
              </p14:nvContentPartPr>
              <p14:xfrm>
                <a:off x="4970160" y="3898320"/>
                <a:ext cx="198720" cy="361440"/>
              </p14:xfrm>
            </p:contentPart>
          </mc:Choice>
          <mc:Fallback>
            <p:pic>
              <p:nvPicPr>
                <p:cNvPr id="154" name="Entrada de lápiz 153">
                  <a:extLst>
                    <a:ext uri="{FF2B5EF4-FFF2-40B4-BE49-F238E27FC236}">
                      <a16:creationId xmlns:a16="http://schemas.microsoft.com/office/drawing/2014/main" id="{82A94C3F-7AFA-4192-8C74-3DA16E2A402E}"/>
                    </a:ext>
                  </a:extLst>
                </p:cNvPr>
                <p:cNvPicPr/>
                <p:nvPr/>
              </p:nvPicPr>
              <p:blipFill>
                <a:blip r:embed="rId227"/>
                <a:stretch>
                  <a:fillRect/>
                </a:stretch>
              </p:blipFill>
              <p:spPr>
                <a:xfrm>
                  <a:off x="4961160" y="3889320"/>
                  <a:ext cx="216360" cy="3790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55" name="Entrada de lápiz 154">
                  <a:extLst>
                    <a:ext uri="{FF2B5EF4-FFF2-40B4-BE49-F238E27FC236}">
                      <a16:creationId xmlns:a16="http://schemas.microsoft.com/office/drawing/2014/main" id="{047E19E7-EEAD-4F6F-9177-E42CC517648B}"/>
                    </a:ext>
                  </a:extLst>
                </p14:cNvPr>
                <p14:cNvContentPartPr/>
                <p14:nvPr/>
              </p14:nvContentPartPr>
              <p14:xfrm>
                <a:off x="5270400" y="3876720"/>
                <a:ext cx="176040" cy="333360"/>
              </p14:xfrm>
            </p:contentPart>
          </mc:Choice>
          <mc:Fallback>
            <p:pic>
              <p:nvPicPr>
                <p:cNvPr id="155" name="Entrada de lápiz 154">
                  <a:extLst>
                    <a:ext uri="{FF2B5EF4-FFF2-40B4-BE49-F238E27FC236}">
                      <a16:creationId xmlns:a16="http://schemas.microsoft.com/office/drawing/2014/main" id="{047E19E7-EEAD-4F6F-9177-E42CC517648B}"/>
                    </a:ext>
                  </a:extLst>
                </p:cNvPr>
                <p:cNvPicPr/>
                <p:nvPr/>
              </p:nvPicPr>
              <p:blipFill>
                <a:blip r:embed="rId229"/>
                <a:stretch>
                  <a:fillRect/>
                </a:stretch>
              </p:blipFill>
              <p:spPr>
                <a:xfrm>
                  <a:off x="5261760" y="3867720"/>
                  <a:ext cx="19368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57" name="Entrada de lápiz 156">
                  <a:extLst>
                    <a:ext uri="{FF2B5EF4-FFF2-40B4-BE49-F238E27FC236}">
                      <a16:creationId xmlns:a16="http://schemas.microsoft.com/office/drawing/2014/main" id="{F91A38AB-E8A7-488D-9A05-DA8F0CC4D333}"/>
                    </a:ext>
                  </a:extLst>
                </p14:cNvPr>
                <p14:cNvContentPartPr/>
                <p14:nvPr/>
              </p14:nvContentPartPr>
              <p14:xfrm>
                <a:off x="4948200" y="4234560"/>
                <a:ext cx="561240" cy="216000"/>
              </p14:xfrm>
            </p:contentPart>
          </mc:Choice>
          <mc:Fallback>
            <p:pic>
              <p:nvPicPr>
                <p:cNvPr id="157" name="Entrada de lápiz 156">
                  <a:extLst>
                    <a:ext uri="{FF2B5EF4-FFF2-40B4-BE49-F238E27FC236}">
                      <a16:creationId xmlns:a16="http://schemas.microsoft.com/office/drawing/2014/main" id="{F91A38AB-E8A7-488D-9A05-DA8F0CC4D333}"/>
                    </a:ext>
                  </a:extLst>
                </p:cNvPr>
                <p:cNvPicPr/>
                <p:nvPr/>
              </p:nvPicPr>
              <p:blipFill>
                <a:blip r:embed="rId231"/>
                <a:stretch>
                  <a:fillRect/>
                </a:stretch>
              </p:blipFill>
              <p:spPr>
                <a:xfrm>
                  <a:off x="4939200" y="4225560"/>
                  <a:ext cx="578880" cy="233640"/>
                </a:xfrm>
                <a:prstGeom prst="rect">
                  <a:avLst/>
                </a:prstGeom>
              </p:spPr>
            </p:pic>
          </mc:Fallback>
        </mc:AlternateContent>
      </p:grpSp>
    </p:spTree>
    <p:extLst>
      <p:ext uri="{BB962C8B-B14F-4D97-AF65-F5344CB8AC3E}">
        <p14:creationId xmlns:p14="http://schemas.microsoft.com/office/powerpoint/2010/main" val="20249296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8D8B9D6-890C-4D40-8AA5-00FFBD069F6D}"/>
              </a:ext>
            </a:extLst>
          </p:cNvPr>
          <p:cNvSpPr>
            <a:spLocks noGrp="1"/>
          </p:cNvSpPr>
          <p:nvPr>
            <p:ph type="title"/>
          </p:nvPr>
        </p:nvSpPr>
        <p:spPr>
          <a:xfrm>
            <a:off x="609600" y="274638"/>
            <a:ext cx="10972800" cy="639762"/>
          </a:xfrm>
        </p:spPr>
        <p:txBody>
          <a:bodyPr/>
          <a:lstStyle/>
          <a:p>
            <a:r>
              <a:rPr lang="es-EC"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INTRODUCCIÓN</a:t>
            </a:r>
            <a:endParaRPr lang="en-US"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2" name="Rectángulo 11">
            <a:extLst>
              <a:ext uri="{FF2B5EF4-FFF2-40B4-BE49-F238E27FC236}">
                <a16:creationId xmlns:a16="http://schemas.microsoft.com/office/drawing/2014/main" id="{D1B79544-7018-458D-917C-3657D80DBBDE}"/>
              </a:ext>
            </a:extLst>
          </p:cNvPr>
          <p:cNvSpPr/>
          <p:nvPr/>
        </p:nvSpPr>
        <p:spPr>
          <a:xfrm>
            <a:off x="916222" y="814648"/>
            <a:ext cx="8187138" cy="12967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a:latin typeface="ArialMT"/>
              </a:rPr>
              <a:t>El Instituto Nacional de Estadística y Censos (INEC) para el año 2020 se identifico </a:t>
            </a:r>
            <a:r>
              <a:rPr lang="es-419" sz="1600" dirty="0">
                <a:latin typeface="ArialMT"/>
              </a:rPr>
              <a:t>5 discapacidades existentes en el Ecuador</a:t>
            </a:r>
            <a:endParaRPr lang="en-US" sz="1600" dirty="0"/>
          </a:p>
        </p:txBody>
      </p:sp>
      <p:pic>
        <p:nvPicPr>
          <p:cNvPr id="15" name="Imagen 14">
            <a:extLst>
              <a:ext uri="{FF2B5EF4-FFF2-40B4-BE49-F238E27FC236}">
                <a16:creationId xmlns:a16="http://schemas.microsoft.com/office/drawing/2014/main" id="{E4D2EC4E-CC48-4879-A3CE-EBEA4EB9A7C1}"/>
              </a:ext>
            </a:extLst>
          </p:cNvPr>
          <p:cNvPicPr>
            <a:picLocks noChangeAspect="1"/>
          </p:cNvPicPr>
          <p:nvPr/>
        </p:nvPicPr>
        <p:blipFill>
          <a:blip r:embed="rId3"/>
          <a:stretch>
            <a:fillRect/>
          </a:stretch>
        </p:blipFill>
        <p:spPr>
          <a:xfrm>
            <a:off x="916222" y="2320131"/>
            <a:ext cx="5707297" cy="2217738"/>
          </a:xfrm>
          <a:prstGeom prst="rect">
            <a:avLst/>
          </a:prstGeom>
        </p:spPr>
      </p:pic>
      <p:sp>
        <p:nvSpPr>
          <p:cNvPr id="16" name="Rectángulo 15">
            <a:extLst>
              <a:ext uri="{FF2B5EF4-FFF2-40B4-BE49-F238E27FC236}">
                <a16:creationId xmlns:a16="http://schemas.microsoft.com/office/drawing/2014/main" id="{6F4BE55F-E248-4B59-8BDD-DD2F1C08D310}"/>
              </a:ext>
            </a:extLst>
          </p:cNvPr>
          <p:cNvSpPr/>
          <p:nvPr/>
        </p:nvSpPr>
        <p:spPr>
          <a:xfrm>
            <a:off x="7123982" y="2633288"/>
            <a:ext cx="4224738" cy="12967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419" sz="1600" dirty="0"/>
              <a:t>Discapacidad Física presenta mayor porcentaje en la discapacidad identificada en el Ecuador</a:t>
            </a:r>
          </a:p>
          <a:p>
            <a:pPr algn="ctr"/>
            <a:endParaRPr lang="en-US" sz="1600" dirty="0"/>
          </a:p>
        </p:txBody>
      </p:sp>
    </p:spTree>
    <p:extLst>
      <p:ext uri="{BB962C8B-B14F-4D97-AF65-F5344CB8AC3E}">
        <p14:creationId xmlns:p14="http://schemas.microsoft.com/office/powerpoint/2010/main" val="3448085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8D8B9D6-890C-4D40-8AA5-00FFBD069F6D}"/>
              </a:ext>
            </a:extLst>
          </p:cNvPr>
          <p:cNvSpPr>
            <a:spLocks noGrp="1"/>
          </p:cNvSpPr>
          <p:nvPr>
            <p:ph type="title"/>
          </p:nvPr>
        </p:nvSpPr>
        <p:spPr>
          <a:xfrm>
            <a:off x="609600" y="274638"/>
            <a:ext cx="10972800" cy="639762"/>
          </a:xfrm>
        </p:spPr>
        <p:txBody>
          <a:bodyPr/>
          <a:lstStyle/>
          <a:p>
            <a:r>
              <a:rPr lang="es-EC"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INTRODUCCIÓN</a:t>
            </a:r>
            <a:endParaRPr lang="en-US"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4" name="Imagen 3">
            <a:extLst>
              <a:ext uri="{FF2B5EF4-FFF2-40B4-BE49-F238E27FC236}">
                <a16:creationId xmlns:a16="http://schemas.microsoft.com/office/drawing/2014/main" id="{95CEADFB-EA27-4782-8D2A-1BDCA8811ACC}"/>
              </a:ext>
            </a:extLst>
          </p:cNvPr>
          <p:cNvPicPr>
            <a:picLocks noChangeAspect="1"/>
          </p:cNvPicPr>
          <p:nvPr/>
        </p:nvPicPr>
        <p:blipFill>
          <a:blip r:embed="rId3"/>
          <a:stretch>
            <a:fillRect/>
          </a:stretch>
        </p:blipFill>
        <p:spPr>
          <a:xfrm>
            <a:off x="1136650" y="1051878"/>
            <a:ext cx="4585592" cy="2575242"/>
          </a:xfrm>
          <a:prstGeom prst="rect">
            <a:avLst/>
          </a:prstGeom>
        </p:spPr>
      </p:pic>
      <p:sp>
        <p:nvSpPr>
          <p:cNvPr id="8" name="Rectángulo 7">
            <a:extLst>
              <a:ext uri="{FF2B5EF4-FFF2-40B4-BE49-F238E27FC236}">
                <a16:creationId xmlns:a16="http://schemas.microsoft.com/office/drawing/2014/main" id="{95F66F33-5DC9-4C81-94E1-475C526BE4F1}"/>
              </a:ext>
            </a:extLst>
          </p:cNvPr>
          <p:cNvSpPr/>
          <p:nvPr/>
        </p:nvSpPr>
        <p:spPr>
          <a:xfrm>
            <a:off x="6939280" y="1483360"/>
            <a:ext cx="4795520" cy="9328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419" sz="1600" dirty="0">
                <a:latin typeface="ArialMT"/>
              </a:rPr>
              <a:t>El </a:t>
            </a:r>
            <a:r>
              <a:rPr lang="es-ES" sz="1600" dirty="0">
                <a:latin typeface="ArialMT"/>
              </a:rPr>
              <a:t>grupo etario que presenta mayor porcentaje en tener algún tipo de discapacidad está en una edad entre 25 y 64 años representado mas del 50 %.</a:t>
            </a:r>
          </a:p>
        </p:txBody>
      </p:sp>
      <p:sp>
        <p:nvSpPr>
          <p:cNvPr id="9" name="Rectángulo 8">
            <a:extLst>
              <a:ext uri="{FF2B5EF4-FFF2-40B4-BE49-F238E27FC236}">
                <a16:creationId xmlns:a16="http://schemas.microsoft.com/office/drawing/2014/main" id="{6D3502EC-2741-44E1-B2DE-BBA581B549D9}"/>
              </a:ext>
            </a:extLst>
          </p:cNvPr>
          <p:cNvSpPr/>
          <p:nvPr/>
        </p:nvSpPr>
        <p:spPr>
          <a:xfrm>
            <a:off x="6939280" y="3241040"/>
            <a:ext cx="4795520" cy="11277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419" sz="1600" dirty="0">
                <a:latin typeface="ArialMT"/>
              </a:rPr>
              <a:t>El </a:t>
            </a:r>
            <a:r>
              <a:rPr lang="es-ES" sz="1600" dirty="0">
                <a:latin typeface="ArialMT"/>
              </a:rPr>
              <a:t>grupo etario que tiene un teléfono inteligente activo se encuentra entre los 25 y 34 años. </a:t>
            </a:r>
            <a:endParaRPr lang="es-419" sz="1600" dirty="0">
              <a:latin typeface="ArialMT"/>
            </a:endParaRPr>
          </a:p>
        </p:txBody>
      </p:sp>
    </p:spTree>
    <p:extLst>
      <p:ext uri="{BB962C8B-B14F-4D97-AF65-F5344CB8AC3E}">
        <p14:creationId xmlns:p14="http://schemas.microsoft.com/office/powerpoint/2010/main" val="2499402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8D8B9D6-890C-4D40-8AA5-00FFBD069F6D}"/>
              </a:ext>
            </a:extLst>
          </p:cNvPr>
          <p:cNvSpPr>
            <a:spLocks noGrp="1"/>
          </p:cNvSpPr>
          <p:nvPr>
            <p:ph type="title"/>
          </p:nvPr>
        </p:nvSpPr>
        <p:spPr>
          <a:xfrm>
            <a:off x="609600" y="274638"/>
            <a:ext cx="10972800" cy="639762"/>
          </a:xfrm>
        </p:spPr>
        <p:txBody>
          <a:bodyPr/>
          <a:lstStyle/>
          <a:p>
            <a:r>
              <a:rPr lang="es-EC"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INTRODUCCIÓN</a:t>
            </a:r>
            <a:endParaRPr lang="en-US"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4" name="Rectángulo 3">
            <a:extLst>
              <a:ext uri="{FF2B5EF4-FFF2-40B4-BE49-F238E27FC236}">
                <a16:creationId xmlns:a16="http://schemas.microsoft.com/office/drawing/2014/main" id="{1F234F4C-034F-4E05-8FE6-F986CCB41BEB}"/>
              </a:ext>
            </a:extLst>
          </p:cNvPr>
          <p:cNvSpPr/>
          <p:nvPr/>
        </p:nvSpPr>
        <p:spPr>
          <a:xfrm>
            <a:off x="254000" y="1017303"/>
            <a:ext cx="10972800" cy="8431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419" sz="1600" dirty="0"/>
              <a:t>De acuerdo a </a:t>
            </a:r>
            <a:r>
              <a:rPr lang="es-ES" sz="1600" dirty="0"/>
              <a:t>clasificación realizada por Sánchez-Gordón y Luján-Mora existen 8 tipo de discapacidades</a:t>
            </a:r>
            <a:endParaRPr lang="en-US" sz="1600" dirty="0"/>
          </a:p>
        </p:txBody>
      </p:sp>
      <p:sp>
        <p:nvSpPr>
          <p:cNvPr id="21" name="Elipse 20">
            <a:extLst>
              <a:ext uri="{FF2B5EF4-FFF2-40B4-BE49-F238E27FC236}">
                <a16:creationId xmlns:a16="http://schemas.microsoft.com/office/drawing/2014/main" id="{079B1C75-BF1B-4807-B697-782DB4BB39F2}"/>
              </a:ext>
            </a:extLst>
          </p:cNvPr>
          <p:cNvSpPr/>
          <p:nvPr/>
        </p:nvSpPr>
        <p:spPr>
          <a:xfrm>
            <a:off x="3746199" y="1963400"/>
            <a:ext cx="3865956" cy="118914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200" dirty="0">
                <a:ln w="0"/>
                <a:solidFill>
                  <a:schemeClr val="tx1"/>
                </a:solidFill>
                <a:effectLst>
                  <a:outerShdw blurRad="38100" dist="19050" dir="2700000" algn="tl" rotWithShape="0">
                    <a:schemeClr val="dk1">
                      <a:alpha val="40000"/>
                    </a:schemeClr>
                  </a:outerShdw>
                </a:effectLst>
              </a:rPr>
              <a:t>Clasificación de Discapacidades</a:t>
            </a:r>
          </a:p>
        </p:txBody>
      </p:sp>
      <p:sp>
        <p:nvSpPr>
          <p:cNvPr id="22" name="Rectángulo: esquinas redondeadas 21">
            <a:extLst>
              <a:ext uri="{FF2B5EF4-FFF2-40B4-BE49-F238E27FC236}">
                <a16:creationId xmlns:a16="http://schemas.microsoft.com/office/drawing/2014/main" id="{F7CBD86A-7EA7-43FE-B450-1C34C3720910}"/>
              </a:ext>
            </a:extLst>
          </p:cNvPr>
          <p:cNvSpPr/>
          <p:nvPr/>
        </p:nvSpPr>
        <p:spPr>
          <a:xfrm>
            <a:off x="948781" y="3336989"/>
            <a:ext cx="2146318" cy="104281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err="1">
                <a:ln w="0"/>
                <a:solidFill>
                  <a:schemeClr val="tx1"/>
                </a:solidFill>
                <a:effectLst>
                  <a:outerShdw blurRad="38100" dist="19050" dir="2700000" algn="tl" rotWithShape="0">
                    <a:schemeClr val="dk1">
                      <a:alpha val="40000"/>
                    </a:schemeClr>
                  </a:outerShdw>
                </a:effectLst>
              </a:rPr>
              <a:t>Discapacidad</a:t>
            </a:r>
            <a:r>
              <a:rPr lang="en-US" dirty="0"/>
              <a:t> </a:t>
            </a:r>
            <a:r>
              <a:rPr lang="en-US" sz="1200" dirty="0">
                <a:ln w="0"/>
                <a:solidFill>
                  <a:schemeClr val="tx1"/>
                </a:solidFill>
                <a:effectLst>
                  <a:outerShdw blurRad="38100" dist="19050" dir="2700000" algn="tl" rotWithShape="0">
                    <a:schemeClr val="dk1">
                      <a:alpha val="40000"/>
                    </a:schemeClr>
                  </a:outerShdw>
                </a:effectLst>
              </a:rPr>
              <a:t>visual</a:t>
            </a:r>
            <a:endParaRPr lang="es-ES" sz="1200" dirty="0">
              <a:ln w="0"/>
              <a:solidFill>
                <a:schemeClr val="tx1"/>
              </a:solidFill>
            </a:endParaRPr>
          </a:p>
        </p:txBody>
      </p:sp>
      <p:sp>
        <p:nvSpPr>
          <p:cNvPr id="23" name="Rectángulo: esquinas redondeadas 22">
            <a:extLst>
              <a:ext uri="{FF2B5EF4-FFF2-40B4-BE49-F238E27FC236}">
                <a16:creationId xmlns:a16="http://schemas.microsoft.com/office/drawing/2014/main" id="{02EE8FF0-E800-4E23-B611-94E4C33BA24B}"/>
              </a:ext>
            </a:extLst>
          </p:cNvPr>
          <p:cNvSpPr/>
          <p:nvPr/>
        </p:nvSpPr>
        <p:spPr>
          <a:xfrm>
            <a:off x="948781" y="4516051"/>
            <a:ext cx="2146318" cy="97303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err="1">
                <a:ln w="0"/>
                <a:solidFill>
                  <a:schemeClr val="tx1"/>
                </a:solidFill>
                <a:effectLst>
                  <a:outerShdw blurRad="38100" dist="19050" dir="2700000" algn="tl" rotWithShape="0">
                    <a:schemeClr val="dk1">
                      <a:alpha val="40000"/>
                    </a:schemeClr>
                  </a:outerShdw>
                </a:effectLst>
              </a:rPr>
              <a:t>Discapacidad</a:t>
            </a:r>
            <a:r>
              <a:rPr lang="en-US" dirty="0"/>
              <a:t> </a:t>
            </a:r>
            <a:r>
              <a:rPr lang="en-US" sz="1200" dirty="0" err="1">
                <a:ln w="0"/>
                <a:solidFill>
                  <a:schemeClr val="tx1"/>
                </a:solidFill>
                <a:effectLst>
                  <a:outerShdw blurRad="38100" dist="19050" dir="2700000" algn="tl" rotWithShape="0">
                    <a:schemeClr val="dk1">
                      <a:alpha val="40000"/>
                    </a:schemeClr>
                  </a:outerShdw>
                </a:effectLst>
              </a:rPr>
              <a:t>auditiva</a:t>
            </a:r>
            <a:endParaRPr lang="es-ES" sz="1200" dirty="0">
              <a:ln w="0"/>
              <a:solidFill>
                <a:schemeClr val="tx1"/>
              </a:solidFill>
              <a:effectLst>
                <a:outerShdw blurRad="38100" dist="19050" dir="2700000" algn="tl" rotWithShape="0">
                  <a:schemeClr val="dk1">
                    <a:alpha val="40000"/>
                  </a:schemeClr>
                </a:outerShdw>
              </a:effectLst>
            </a:endParaRPr>
          </a:p>
        </p:txBody>
      </p:sp>
      <p:sp>
        <p:nvSpPr>
          <p:cNvPr id="9" name="Rectángulo: esquinas redondeadas 8">
            <a:extLst>
              <a:ext uri="{FF2B5EF4-FFF2-40B4-BE49-F238E27FC236}">
                <a16:creationId xmlns:a16="http://schemas.microsoft.com/office/drawing/2014/main" id="{D88D3C9F-F735-4818-AFB6-551C49414DAC}"/>
              </a:ext>
            </a:extLst>
          </p:cNvPr>
          <p:cNvSpPr/>
          <p:nvPr/>
        </p:nvSpPr>
        <p:spPr>
          <a:xfrm>
            <a:off x="3427692" y="3336989"/>
            <a:ext cx="2146318" cy="104281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err="1">
                <a:ln w="0"/>
                <a:solidFill>
                  <a:schemeClr val="tx1"/>
                </a:solidFill>
                <a:effectLst>
                  <a:outerShdw blurRad="38100" dist="19050" dir="2700000" algn="tl" rotWithShape="0">
                    <a:schemeClr val="dk1">
                      <a:alpha val="40000"/>
                    </a:schemeClr>
                  </a:outerShdw>
                </a:effectLst>
              </a:rPr>
              <a:t>Discapacidad</a:t>
            </a:r>
            <a:r>
              <a:rPr lang="en-US" dirty="0"/>
              <a:t> </a:t>
            </a:r>
            <a:r>
              <a:rPr lang="en-US" sz="1200" dirty="0">
                <a:ln w="0"/>
                <a:solidFill>
                  <a:schemeClr val="tx1"/>
                </a:solidFill>
                <a:effectLst>
                  <a:outerShdw blurRad="38100" dist="19050" dir="2700000" algn="tl" rotWithShape="0">
                    <a:schemeClr val="dk1">
                      <a:alpha val="40000"/>
                    </a:schemeClr>
                  </a:outerShdw>
                </a:effectLst>
              </a:rPr>
              <a:t>del </a:t>
            </a:r>
            <a:r>
              <a:rPr lang="en-US" sz="1200" dirty="0" err="1">
                <a:ln w="0"/>
                <a:solidFill>
                  <a:schemeClr val="tx1"/>
                </a:solidFill>
                <a:effectLst>
                  <a:outerShdw blurRad="38100" dist="19050" dir="2700000" algn="tl" rotWithShape="0">
                    <a:schemeClr val="dk1">
                      <a:alpha val="40000"/>
                    </a:schemeClr>
                  </a:outerShdw>
                </a:effectLst>
              </a:rPr>
              <a:t>habla</a:t>
            </a:r>
            <a:endParaRPr lang="es-ES" sz="1200" dirty="0">
              <a:ln w="0"/>
              <a:solidFill>
                <a:schemeClr val="tx1"/>
              </a:solidFill>
            </a:endParaRPr>
          </a:p>
        </p:txBody>
      </p:sp>
      <p:sp>
        <p:nvSpPr>
          <p:cNvPr id="10" name="Rectángulo: esquinas redondeadas 9">
            <a:extLst>
              <a:ext uri="{FF2B5EF4-FFF2-40B4-BE49-F238E27FC236}">
                <a16:creationId xmlns:a16="http://schemas.microsoft.com/office/drawing/2014/main" id="{1650E9FE-36DB-4337-B5C7-D9E96CC4059A}"/>
              </a:ext>
            </a:extLst>
          </p:cNvPr>
          <p:cNvSpPr/>
          <p:nvPr/>
        </p:nvSpPr>
        <p:spPr>
          <a:xfrm>
            <a:off x="3427692" y="4516051"/>
            <a:ext cx="2146318" cy="97303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err="1">
                <a:ln w="0"/>
                <a:solidFill>
                  <a:schemeClr val="tx1"/>
                </a:solidFill>
                <a:effectLst>
                  <a:outerShdw blurRad="38100" dist="19050" dir="2700000" algn="tl" rotWithShape="0">
                    <a:schemeClr val="dk1">
                      <a:alpha val="40000"/>
                    </a:schemeClr>
                  </a:outerShdw>
                </a:effectLst>
              </a:rPr>
              <a:t>Discapacidad</a:t>
            </a:r>
            <a:r>
              <a:rPr lang="en-US" dirty="0"/>
              <a:t> </a:t>
            </a:r>
            <a:r>
              <a:rPr lang="en-US" sz="1200" dirty="0" err="1">
                <a:ln w="0"/>
                <a:solidFill>
                  <a:schemeClr val="tx1"/>
                </a:solidFill>
                <a:effectLst>
                  <a:outerShdw blurRad="38100" dist="19050" dir="2700000" algn="tl" rotWithShape="0">
                    <a:schemeClr val="dk1">
                      <a:alpha val="40000"/>
                    </a:schemeClr>
                  </a:outerShdw>
                </a:effectLst>
              </a:rPr>
              <a:t>motora</a:t>
            </a:r>
            <a:endParaRPr lang="es-ES" sz="1200" dirty="0">
              <a:ln w="0"/>
              <a:solidFill>
                <a:schemeClr val="tx1"/>
              </a:solidFill>
              <a:effectLst>
                <a:outerShdw blurRad="38100" dist="19050" dir="2700000" algn="tl" rotWithShape="0">
                  <a:schemeClr val="dk1">
                    <a:alpha val="40000"/>
                  </a:schemeClr>
                </a:outerShdw>
              </a:effectLst>
            </a:endParaRPr>
          </a:p>
        </p:txBody>
      </p:sp>
      <p:sp>
        <p:nvSpPr>
          <p:cNvPr id="11" name="Rectángulo: esquinas redondeadas 10">
            <a:extLst>
              <a:ext uri="{FF2B5EF4-FFF2-40B4-BE49-F238E27FC236}">
                <a16:creationId xmlns:a16="http://schemas.microsoft.com/office/drawing/2014/main" id="{86162FB3-44E2-4FDF-9C13-8C13736F655F}"/>
              </a:ext>
            </a:extLst>
          </p:cNvPr>
          <p:cNvSpPr/>
          <p:nvPr/>
        </p:nvSpPr>
        <p:spPr>
          <a:xfrm>
            <a:off x="5812077" y="3336989"/>
            <a:ext cx="2146318" cy="104281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err="1">
                <a:ln w="0"/>
                <a:solidFill>
                  <a:schemeClr val="tx1"/>
                </a:solidFill>
                <a:effectLst>
                  <a:outerShdw blurRad="38100" dist="19050" dir="2700000" algn="tl" rotWithShape="0">
                    <a:schemeClr val="dk1">
                      <a:alpha val="40000"/>
                    </a:schemeClr>
                  </a:outerShdw>
                </a:effectLst>
              </a:rPr>
              <a:t>Discapacidad</a:t>
            </a:r>
            <a:r>
              <a:rPr lang="en-US" dirty="0"/>
              <a:t> </a:t>
            </a:r>
            <a:r>
              <a:rPr lang="en-US" sz="1200" dirty="0" err="1">
                <a:ln w="0"/>
                <a:solidFill>
                  <a:schemeClr val="tx1"/>
                </a:solidFill>
                <a:effectLst>
                  <a:outerShdw blurRad="38100" dist="19050" dir="2700000" algn="tl" rotWithShape="0">
                    <a:schemeClr val="dk1">
                      <a:alpha val="40000"/>
                    </a:schemeClr>
                  </a:outerShdw>
                </a:effectLst>
              </a:rPr>
              <a:t>cognitiva</a:t>
            </a:r>
            <a:endParaRPr lang="es-ES" sz="1200" dirty="0">
              <a:ln w="0"/>
              <a:solidFill>
                <a:schemeClr val="tx1"/>
              </a:solidFill>
            </a:endParaRPr>
          </a:p>
        </p:txBody>
      </p:sp>
      <p:sp>
        <p:nvSpPr>
          <p:cNvPr id="12" name="Rectángulo: esquinas redondeadas 11">
            <a:extLst>
              <a:ext uri="{FF2B5EF4-FFF2-40B4-BE49-F238E27FC236}">
                <a16:creationId xmlns:a16="http://schemas.microsoft.com/office/drawing/2014/main" id="{AAE2EA00-742A-4EEF-B99A-24F2BA6268A5}"/>
              </a:ext>
            </a:extLst>
          </p:cNvPr>
          <p:cNvSpPr/>
          <p:nvPr/>
        </p:nvSpPr>
        <p:spPr>
          <a:xfrm>
            <a:off x="5812077" y="4516051"/>
            <a:ext cx="2146318" cy="97303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err="1">
                <a:ln w="0"/>
                <a:solidFill>
                  <a:schemeClr val="tx1"/>
                </a:solidFill>
                <a:effectLst>
                  <a:outerShdw blurRad="38100" dist="19050" dir="2700000" algn="tl" rotWithShape="0">
                    <a:schemeClr val="dk1">
                      <a:alpha val="40000"/>
                    </a:schemeClr>
                  </a:outerShdw>
                </a:effectLst>
              </a:rPr>
              <a:t>Discapacidad</a:t>
            </a:r>
            <a:r>
              <a:rPr lang="en-US" dirty="0"/>
              <a:t> </a:t>
            </a:r>
            <a:r>
              <a:rPr lang="en-US" sz="1200" dirty="0" err="1">
                <a:ln w="0"/>
                <a:solidFill>
                  <a:schemeClr val="tx1"/>
                </a:solidFill>
                <a:effectLst>
                  <a:outerShdw blurRad="38100" dist="19050" dir="2700000" algn="tl" rotWithShape="0">
                    <a:schemeClr val="dk1">
                      <a:alpha val="40000"/>
                    </a:schemeClr>
                  </a:outerShdw>
                </a:effectLst>
              </a:rPr>
              <a:t>psicosocial</a:t>
            </a:r>
            <a:endParaRPr lang="es-ES" sz="1200" dirty="0">
              <a:ln w="0"/>
              <a:solidFill>
                <a:schemeClr val="tx1"/>
              </a:solidFill>
              <a:effectLst>
                <a:outerShdw blurRad="38100" dist="19050" dir="2700000" algn="tl" rotWithShape="0">
                  <a:schemeClr val="dk1">
                    <a:alpha val="40000"/>
                  </a:schemeClr>
                </a:outerShdw>
              </a:effectLst>
            </a:endParaRPr>
          </a:p>
        </p:txBody>
      </p:sp>
      <p:sp>
        <p:nvSpPr>
          <p:cNvPr id="13" name="Rectángulo: esquinas redondeadas 12">
            <a:extLst>
              <a:ext uri="{FF2B5EF4-FFF2-40B4-BE49-F238E27FC236}">
                <a16:creationId xmlns:a16="http://schemas.microsoft.com/office/drawing/2014/main" id="{EC62366E-05AF-4DC7-AC3D-C267AFF158AF}"/>
              </a:ext>
            </a:extLst>
          </p:cNvPr>
          <p:cNvSpPr/>
          <p:nvPr/>
        </p:nvSpPr>
        <p:spPr>
          <a:xfrm>
            <a:off x="8520554" y="3336989"/>
            <a:ext cx="2146318" cy="104281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419" sz="1200" dirty="0">
                <a:ln w="0"/>
                <a:solidFill>
                  <a:schemeClr val="tx1"/>
                </a:solidFill>
                <a:effectLst>
                  <a:outerShdw blurRad="38100" dist="19050" dir="2700000" algn="tl" rotWithShape="0">
                    <a:schemeClr val="dk1">
                      <a:alpha val="40000"/>
                    </a:schemeClr>
                  </a:outerShdw>
                </a:effectLst>
              </a:rPr>
              <a:t>Problemas del idioma</a:t>
            </a:r>
            <a:endParaRPr lang="es-ES" sz="1200" dirty="0">
              <a:ln w="0"/>
              <a:solidFill>
                <a:schemeClr val="tx1"/>
              </a:solidFill>
            </a:endParaRPr>
          </a:p>
        </p:txBody>
      </p:sp>
      <p:sp>
        <p:nvSpPr>
          <p:cNvPr id="14" name="Rectángulo: esquinas redondeadas 13">
            <a:extLst>
              <a:ext uri="{FF2B5EF4-FFF2-40B4-BE49-F238E27FC236}">
                <a16:creationId xmlns:a16="http://schemas.microsoft.com/office/drawing/2014/main" id="{D83D6374-39EE-4306-A5B3-3E17854D7584}"/>
              </a:ext>
            </a:extLst>
          </p:cNvPr>
          <p:cNvSpPr/>
          <p:nvPr/>
        </p:nvSpPr>
        <p:spPr>
          <a:xfrm>
            <a:off x="8520554" y="4516051"/>
            <a:ext cx="2146318" cy="97303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419" sz="1200" dirty="0">
                <a:ln w="0"/>
                <a:solidFill>
                  <a:schemeClr val="tx1"/>
                </a:solidFill>
                <a:effectLst>
                  <a:outerShdw blurRad="38100" dist="19050" dir="2700000" algn="tl" rotWithShape="0">
                    <a:schemeClr val="dk1">
                      <a:alpha val="40000"/>
                    </a:schemeClr>
                  </a:outerShdw>
                </a:effectLst>
              </a:rPr>
              <a:t>Consideraciones culturales</a:t>
            </a:r>
            <a:endParaRPr lang="es-ES" sz="12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56476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22" grpId="0" animBg="1"/>
      <p:bldP spid="23" grpId="0" animBg="1"/>
      <p:bldP spid="9"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8D8B9D6-890C-4D40-8AA5-00FFBD069F6D}"/>
              </a:ext>
            </a:extLst>
          </p:cNvPr>
          <p:cNvSpPr>
            <a:spLocks noGrp="1"/>
          </p:cNvSpPr>
          <p:nvPr>
            <p:ph type="title"/>
          </p:nvPr>
        </p:nvSpPr>
        <p:spPr>
          <a:xfrm>
            <a:off x="609600" y="274638"/>
            <a:ext cx="10972800" cy="639762"/>
          </a:xfrm>
        </p:spPr>
        <p:txBody>
          <a:bodyPr/>
          <a:lstStyle/>
          <a:p>
            <a:r>
              <a:rPr lang="es-EC"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INTRODUCCIÓN</a:t>
            </a:r>
            <a:endParaRPr lang="en-US"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4" name="Rectángulo 3">
            <a:extLst>
              <a:ext uri="{FF2B5EF4-FFF2-40B4-BE49-F238E27FC236}">
                <a16:creationId xmlns:a16="http://schemas.microsoft.com/office/drawing/2014/main" id="{1F234F4C-034F-4E05-8FE6-F986CCB41BEB}"/>
              </a:ext>
            </a:extLst>
          </p:cNvPr>
          <p:cNvSpPr/>
          <p:nvPr/>
        </p:nvSpPr>
        <p:spPr>
          <a:xfrm>
            <a:off x="609600" y="1012239"/>
            <a:ext cx="6476365" cy="8431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a:t>Los dispositivos móviles son la industria de mayor crecimiento, ofreciendo el uso de aplicaciones móviles de acuerdo con las necesidades de los usuarios</a:t>
            </a:r>
            <a:endParaRPr lang="en-US" sz="1600" dirty="0"/>
          </a:p>
        </p:txBody>
      </p:sp>
      <p:sp>
        <p:nvSpPr>
          <p:cNvPr id="21" name="Elipse 20">
            <a:extLst>
              <a:ext uri="{FF2B5EF4-FFF2-40B4-BE49-F238E27FC236}">
                <a16:creationId xmlns:a16="http://schemas.microsoft.com/office/drawing/2014/main" id="{079B1C75-BF1B-4807-B697-782DB4BB39F2}"/>
              </a:ext>
            </a:extLst>
          </p:cNvPr>
          <p:cNvSpPr/>
          <p:nvPr/>
        </p:nvSpPr>
        <p:spPr>
          <a:xfrm>
            <a:off x="1699335" y="3056485"/>
            <a:ext cx="1596764" cy="118914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200" dirty="0">
                <a:ln w="0"/>
                <a:solidFill>
                  <a:schemeClr val="tx1"/>
                </a:solidFill>
                <a:effectLst>
                  <a:outerShdw blurRad="38100" dist="19050" dir="2700000" algn="tl" rotWithShape="0">
                    <a:schemeClr val="dk1">
                      <a:alpha val="40000"/>
                    </a:schemeClr>
                  </a:outerShdw>
                </a:effectLst>
              </a:rPr>
              <a:t>Aplicaciones móviles</a:t>
            </a:r>
          </a:p>
        </p:txBody>
      </p:sp>
      <p:sp>
        <p:nvSpPr>
          <p:cNvPr id="22" name="Rectángulo: esquinas redondeadas 21">
            <a:extLst>
              <a:ext uri="{FF2B5EF4-FFF2-40B4-BE49-F238E27FC236}">
                <a16:creationId xmlns:a16="http://schemas.microsoft.com/office/drawing/2014/main" id="{F7CBD86A-7EA7-43FE-B450-1C34C3720910}"/>
              </a:ext>
            </a:extLst>
          </p:cNvPr>
          <p:cNvSpPr/>
          <p:nvPr/>
        </p:nvSpPr>
        <p:spPr>
          <a:xfrm>
            <a:off x="4355025" y="2109146"/>
            <a:ext cx="2146318" cy="104281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200" dirty="0">
                <a:ln w="0"/>
                <a:solidFill>
                  <a:schemeClr val="tx1"/>
                </a:solidFill>
              </a:rPr>
              <a:t>Android </a:t>
            </a:r>
          </a:p>
          <a:p>
            <a:pPr algn="ctr"/>
            <a:r>
              <a:rPr lang="es-ES" sz="1200" dirty="0">
                <a:ln w="0"/>
                <a:solidFill>
                  <a:schemeClr val="tx1"/>
                </a:solidFill>
              </a:rPr>
              <a:t>72.4 %</a:t>
            </a:r>
          </a:p>
        </p:txBody>
      </p:sp>
      <p:sp>
        <p:nvSpPr>
          <p:cNvPr id="23" name="Rectángulo: esquinas redondeadas 22">
            <a:extLst>
              <a:ext uri="{FF2B5EF4-FFF2-40B4-BE49-F238E27FC236}">
                <a16:creationId xmlns:a16="http://schemas.microsoft.com/office/drawing/2014/main" id="{02EE8FF0-E800-4E23-B611-94E4C33BA24B}"/>
              </a:ext>
            </a:extLst>
          </p:cNvPr>
          <p:cNvSpPr/>
          <p:nvPr/>
        </p:nvSpPr>
        <p:spPr>
          <a:xfrm>
            <a:off x="4355025" y="4105922"/>
            <a:ext cx="2146318" cy="97303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200" dirty="0">
                <a:ln w="0"/>
                <a:solidFill>
                  <a:schemeClr val="tx1"/>
                </a:solidFill>
              </a:rPr>
              <a:t>iOS</a:t>
            </a:r>
          </a:p>
          <a:p>
            <a:pPr algn="ctr"/>
            <a:r>
              <a:rPr lang="es-ES" sz="1200" dirty="0">
                <a:ln w="0"/>
                <a:solidFill>
                  <a:schemeClr val="tx1"/>
                </a:solidFill>
              </a:rPr>
              <a:t>26.42 %</a:t>
            </a:r>
          </a:p>
        </p:txBody>
      </p:sp>
      <p:cxnSp>
        <p:nvCxnSpPr>
          <p:cNvPr id="24" name="Conector recto de flecha 23">
            <a:extLst>
              <a:ext uri="{FF2B5EF4-FFF2-40B4-BE49-F238E27FC236}">
                <a16:creationId xmlns:a16="http://schemas.microsoft.com/office/drawing/2014/main" id="{0616431F-09EB-42D4-9BBA-8C05247BF952}"/>
              </a:ext>
            </a:extLst>
          </p:cNvPr>
          <p:cNvCxnSpPr/>
          <p:nvPr/>
        </p:nvCxnSpPr>
        <p:spPr>
          <a:xfrm flipV="1">
            <a:off x="3384133" y="2630552"/>
            <a:ext cx="882857" cy="646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FC15A0D3-D04F-44DF-AB0A-957C503B41A1}"/>
              </a:ext>
            </a:extLst>
          </p:cNvPr>
          <p:cNvCxnSpPr>
            <a:cxnSpLocks/>
          </p:cNvCxnSpPr>
          <p:nvPr/>
        </p:nvCxnSpPr>
        <p:spPr>
          <a:xfrm>
            <a:off x="3326569" y="4105922"/>
            <a:ext cx="882857" cy="435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844E71CB-3DFE-411F-9EFB-F80C13B1DAF4}"/>
              </a:ext>
            </a:extLst>
          </p:cNvPr>
          <p:cNvPicPr>
            <a:picLocks noChangeAspect="1"/>
          </p:cNvPicPr>
          <p:nvPr/>
        </p:nvPicPr>
        <p:blipFill>
          <a:blip r:embed="rId3"/>
          <a:stretch>
            <a:fillRect/>
          </a:stretch>
        </p:blipFill>
        <p:spPr>
          <a:xfrm>
            <a:off x="7438390" y="962064"/>
            <a:ext cx="4323807" cy="4867236"/>
          </a:xfrm>
          <a:prstGeom prst="rect">
            <a:avLst/>
          </a:prstGeom>
        </p:spPr>
      </p:pic>
    </p:spTree>
    <p:extLst>
      <p:ext uri="{BB962C8B-B14F-4D97-AF65-F5344CB8AC3E}">
        <p14:creationId xmlns:p14="http://schemas.microsoft.com/office/powerpoint/2010/main" val="624145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C2C1F51-1D82-48D5-8BE7-ABFF951D63B9}"/>
              </a:ext>
            </a:extLst>
          </p:cNvPr>
          <p:cNvSpPr>
            <a:spLocks noGrp="1"/>
          </p:cNvSpPr>
          <p:nvPr>
            <p:ph type="title"/>
          </p:nvPr>
        </p:nvSpPr>
        <p:spPr>
          <a:xfrm>
            <a:off x="609600" y="274638"/>
            <a:ext cx="10972800" cy="781805"/>
          </a:xfrm>
        </p:spPr>
        <p:txBody>
          <a:bodyPr/>
          <a:lstStyle/>
          <a:p>
            <a:r>
              <a:rPr lang="es-EC"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PLANTEAMIENTO DEL PROBLEMA</a:t>
            </a:r>
            <a:endParaRPr lang="en-US"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CuadroTexto 5">
            <a:extLst>
              <a:ext uri="{FF2B5EF4-FFF2-40B4-BE49-F238E27FC236}">
                <a16:creationId xmlns:a16="http://schemas.microsoft.com/office/drawing/2014/main" id="{D24043B1-8569-4447-8D8F-9D66D0F9A99A}"/>
              </a:ext>
            </a:extLst>
          </p:cNvPr>
          <p:cNvSpPr txBox="1"/>
          <p:nvPr/>
        </p:nvSpPr>
        <p:spPr>
          <a:xfrm>
            <a:off x="1158240" y="1347044"/>
            <a:ext cx="10850880" cy="338554"/>
          </a:xfrm>
          <a:prstGeom prst="rect">
            <a:avLst/>
          </a:prstGeom>
          <a:noFill/>
        </p:spPr>
        <p:txBody>
          <a:bodyPr wrap="square">
            <a:spAutoFit/>
          </a:bodyPr>
          <a:lstStyle/>
          <a:p>
            <a:pPr algn="l"/>
            <a:endParaRPr lang="en-US" sz="1600" dirty="0">
              <a:solidFill>
                <a:schemeClr val="dk1"/>
              </a:solidFill>
              <a:latin typeface="+mn-lt"/>
            </a:endParaRPr>
          </a:p>
        </p:txBody>
      </p:sp>
      <p:sp>
        <p:nvSpPr>
          <p:cNvPr id="7" name="Rectángulo 6">
            <a:extLst>
              <a:ext uri="{FF2B5EF4-FFF2-40B4-BE49-F238E27FC236}">
                <a16:creationId xmlns:a16="http://schemas.microsoft.com/office/drawing/2014/main" id="{E017BD89-B887-4F66-961C-31ADCAC9CCE3}"/>
              </a:ext>
            </a:extLst>
          </p:cNvPr>
          <p:cNvSpPr/>
          <p:nvPr/>
        </p:nvSpPr>
        <p:spPr>
          <a:xfrm>
            <a:off x="995680" y="1347044"/>
            <a:ext cx="9906000" cy="26763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s-ES" sz="1600" dirty="0"/>
              <a:t>De acuerdo con las necesidades de los usuarios, las aplicaciones móviles han sido desarrolladas en beneficio de usuarios en general, dejando atrás a un grupo minoritario como son las personas con discapacidad, tales aplicaciones móviles desarrolladas  de acuerdo con sus características y descripciones en sus metadatos no permiten identificar de manera fácil si tales aplicaciones pueden ser usadas por personas con discapacidad. </a:t>
            </a:r>
          </a:p>
          <a:p>
            <a:r>
              <a:rPr lang="es-ES" sz="1600" dirty="0"/>
              <a:t>Adicional, un estudio realizado muestra que metadatos específicos como los comentarios y calificaciones en las aplicaciones de los usuarios son subjetivas, y las tiendas de aplicaciones móviles no presentan una clasificación que describan el tipo de discapacidad al que está orientada su inclusividad.</a:t>
            </a:r>
            <a:endParaRPr lang="en-US" sz="1600" dirty="0"/>
          </a:p>
          <a:p>
            <a:pPr algn="ctr"/>
            <a:endParaRPr lang="en-US" sz="1600" dirty="0"/>
          </a:p>
        </p:txBody>
      </p:sp>
    </p:spTree>
    <p:extLst>
      <p:ext uri="{BB962C8B-B14F-4D97-AF65-F5344CB8AC3E}">
        <p14:creationId xmlns:p14="http://schemas.microsoft.com/office/powerpoint/2010/main" val="18698344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2E30B98-5CB7-4917-8A16-44203C2ABEE2}"/>
              </a:ext>
            </a:extLst>
          </p:cNvPr>
          <p:cNvSpPr>
            <a:spLocks noGrp="1"/>
          </p:cNvSpPr>
          <p:nvPr>
            <p:ph type="title"/>
          </p:nvPr>
        </p:nvSpPr>
        <p:spPr>
          <a:xfrm>
            <a:off x="609600" y="274638"/>
            <a:ext cx="10972800" cy="701906"/>
          </a:xfrm>
        </p:spPr>
        <p:txBody>
          <a:bodyPr/>
          <a:lstStyle/>
          <a:p>
            <a:r>
              <a:rPr lang="es-EC"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OBJETIVO GENERAL</a:t>
            </a:r>
            <a:endParaRPr lang="en-US"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5" name="Imagen 4">
            <a:extLst>
              <a:ext uri="{FF2B5EF4-FFF2-40B4-BE49-F238E27FC236}">
                <a16:creationId xmlns:a16="http://schemas.microsoft.com/office/drawing/2014/main" id="{C335E442-8CEA-4314-9F44-73B6B16931EC}"/>
              </a:ext>
            </a:extLst>
          </p:cNvPr>
          <p:cNvPicPr>
            <a:picLocks noChangeAspect="1"/>
          </p:cNvPicPr>
          <p:nvPr/>
        </p:nvPicPr>
        <p:blipFill>
          <a:blip r:embed="rId2"/>
          <a:stretch>
            <a:fillRect/>
          </a:stretch>
        </p:blipFill>
        <p:spPr>
          <a:xfrm>
            <a:off x="1590676" y="1163645"/>
            <a:ext cx="1399527" cy="1350421"/>
          </a:xfrm>
          <a:prstGeom prst="rect">
            <a:avLst/>
          </a:prstGeom>
        </p:spPr>
      </p:pic>
      <p:sp>
        <p:nvSpPr>
          <p:cNvPr id="6" name="Rectángulo 5">
            <a:extLst>
              <a:ext uri="{FF2B5EF4-FFF2-40B4-BE49-F238E27FC236}">
                <a16:creationId xmlns:a16="http://schemas.microsoft.com/office/drawing/2014/main" id="{8D725328-03AB-46A5-A357-02F977F86FA3}"/>
              </a:ext>
            </a:extLst>
          </p:cNvPr>
          <p:cNvSpPr/>
          <p:nvPr/>
        </p:nvSpPr>
        <p:spPr>
          <a:xfrm>
            <a:off x="3693111" y="1254108"/>
            <a:ext cx="7729490" cy="116949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indent="0" algn="just">
              <a:buNone/>
            </a:pPr>
            <a:r>
              <a:rPr lang="es-ES" dirty="0"/>
              <a:t>Clasificar aplicaciones móviles mediante el uso de modelos de aprendizaje supervisado, para determinar las aplicaciones móviles inclusivas disponibles en Google Play.</a:t>
            </a:r>
          </a:p>
        </p:txBody>
      </p:sp>
    </p:spTree>
    <p:extLst>
      <p:ext uri="{BB962C8B-B14F-4D97-AF65-F5344CB8AC3E}">
        <p14:creationId xmlns:p14="http://schemas.microsoft.com/office/powerpoint/2010/main" val="321620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2E30B98-5CB7-4917-8A16-44203C2ABEE2}"/>
              </a:ext>
            </a:extLst>
          </p:cNvPr>
          <p:cNvSpPr>
            <a:spLocks noGrp="1"/>
          </p:cNvSpPr>
          <p:nvPr>
            <p:ph type="title"/>
          </p:nvPr>
        </p:nvSpPr>
        <p:spPr>
          <a:xfrm>
            <a:off x="609600" y="274638"/>
            <a:ext cx="10972800" cy="701906"/>
          </a:xfrm>
        </p:spPr>
        <p:txBody>
          <a:bodyPr/>
          <a:lstStyle/>
          <a:p>
            <a:r>
              <a:rPr lang="es-EC"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JUSTIFICACIÓN</a:t>
            </a:r>
            <a:endParaRPr lang="en-US"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4" name="Rectángulo 13">
            <a:extLst>
              <a:ext uri="{FF2B5EF4-FFF2-40B4-BE49-F238E27FC236}">
                <a16:creationId xmlns:a16="http://schemas.microsoft.com/office/drawing/2014/main" id="{A703123C-AF90-4FB0-B29C-729AAFF5D62E}"/>
              </a:ext>
            </a:extLst>
          </p:cNvPr>
          <p:cNvSpPr/>
          <p:nvPr/>
        </p:nvSpPr>
        <p:spPr>
          <a:xfrm>
            <a:off x="1751273" y="1511905"/>
            <a:ext cx="2463431" cy="106017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a:t>Priorización y optimización de la asignación de recursos.</a:t>
            </a:r>
          </a:p>
        </p:txBody>
      </p:sp>
      <p:sp>
        <p:nvSpPr>
          <p:cNvPr id="18" name="Rectángulo 17">
            <a:extLst>
              <a:ext uri="{FF2B5EF4-FFF2-40B4-BE49-F238E27FC236}">
                <a16:creationId xmlns:a16="http://schemas.microsoft.com/office/drawing/2014/main" id="{8EE5617F-73EF-41E3-8254-A32C98FB36A9}"/>
              </a:ext>
            </a:extLst>
          </p:cNvPr>
          <p:cNvSpPr/>
          <p:nvPr/>
        </p:nvSpPr>
        <p:spPr>
          <a:xfrm>
            <a:off x="1751273" y="1511904"/>
            <a:ext cx="8839562" cy="106017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a:t>La OMS ha determinado que hay más de mil millones de personas con discapacidad y con el avance de la tecnología existe un grupo minoritario que son las personas con discapacidad que no esta siendo incluidas en el desarrollo de las aplicaciones</a:t>
            </a:r>
          </a:p>
        </p:txBody>
      </p:sp>
      <p:pic>
        <p:nvPicPr>
          <p:cNvPr id="4" name="Imagen 3">
            <a:extLst>
              <a:ext uri="{FF2B5EF4-FFF2-40B4-BE49-F238E27FC236}">
                <a16:creationId xmlns:a16="http://schemas.microsoft.com/office/drawing/2014/main" id="{AD1042BA-0182-4124-8540-C7372A903B02}"/>
              </a:ext>
            </a:extLst>
          </p:cNvPr>
          <p:cNvPicPr>
            <a:picLocks noChangeAspect="1"/>
          </p:cNvPicPr>
          <p:nvPr/>
        </p:nvPicPr>
        <p:blipFill>
          <a:blip r:embed="rId2"/>
          <a:stretch>
            <a:fillRect/>
          </a:stretch>
        </p:blipFill>
        <p:spPr>
          <a:xfrm>
            <a:off x="1777550" y="3593115"/>
            <a:ext cx="2410876" cy="1530632"/>
          </a:xfrm>
          <a:prstGeom prst="rect">
            <a:avLst/>
          </a:prstGeom>
        </p:spPr>
      </p:pic>
    </p:spTree>
    <p:extLst>
      <p:ext uri="{BB962C8B-B14F-4D97-AF65-F5344CB8AC3E}">
        <p14:creationId xmlns:p14="http://schemas.microsoft.com/office/powerpoint/2010/main" val="1916219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ESPE TOPIC">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PE TOPIC" id="{17E79E13-0882-4EF7-91BD-739436874576}" vid="{36B923EA-D033-4EB7-A97D-44CF1283B1EB}"/>
    </a:ext>
  </a:extLst>
</a:theme>
</file>

<file path=ppt/theme/theme2.xml><?xml version="1.0" encoding="utf-8"?>
<a:theme xmlns:a="http://schemas.openxmlformats.org/drawingml/2006/main" name="1_ESPE">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PE" id="{8138A3E0-2FE7-48C3-A57D-D552FE3BE380}" vid="{3566B3AB-DC20-4BA0-95A6-5E332143089F}"/>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ESPE TOPIC</Template>
  <TotalTime>17976</TotalTime>
  <Words>2018</Words>
  <Application>Microsoft Office PowerPoint</Application>
  <PresentationFormat>Panorámica</PresentationFormat>
  <Paragraphs>176</Paragraphs>
  <Slides>23</Slides>
  <Notes>13</Notes>
  <HiddenSlides>0</HiddenSlides>
  <MMClips>0</MMClips>
  <ScaleCrop>false</ScaleCrop>
  <HeadingPairs>
    <vt:vector size="8" baseType="variant">
      <vt:variant>
        <vt:lpstr>Fuentes usadas</vt:lpstr>
      </vt:variant>
      <vt:variant>
        <vt:i4>6</vt:i4>
      </vt:variant>
      <vt:variant>
        <vt:lpstr>Tema</vt:lpstr>
      </vt:variant>
      <vt:variant>
        <vt:i4>2</vt:i4>
      </vt:variant>
      <vt:variant>
        <vt:lpstr>Servidores OLE incrustados</vt:lpstr>
      </vt:variant>
      <vt:variant>
        <vt:i4>1</vt:i4>
      </vt:variant>
      <vt:variant>
        <vt:lpstr>Títulos de diapositiva</vt:lpstr>
      </vt:variant>
      <vt:variant>
        <vt:i4>23</vt:i4>
      </vt:variant>
    </vt:vector>
  </HeadingPairs>
  <TitlesOfParts>
    <vt:vector size="32" baseType="lpstr">
      <vt:lpstr>Albertus</vt:lpstr>
      <vt:lpstr>Arial</vt:lpstr>
      <vt:lpstr>Arial-BoldMT</vt:lpstr>
      <vt:lpstr>ArialMT</vt:lpstr>
      <vt:lpstr>Calibri</vt:lpstr>
      <vt:lpstr>Wingdings</vt:lpstr>
      <vt:lpstr>ESPE TOPIC</vt:lpstr>
      <vt:lpstr>1_ESPE</vt:lpstr>
      <vt:lpstr>CorelDRAW</vt:lpstr>
      <vt:lpstr>Presentación de PowerPoint</vt:lpstr>
      <vt:lpstr>Presentación de PowerPoint</vt:lpstr>
      <vt:lpstr>INTRODUCCIÓN</vt:lpstr>
      <vt:lpstr>INTRODUCCIÓN</vt:lpstr>
      <vt:lpstr>INTRODUCCIÓN</vt:lpstr>
      <vt:lpstr>INTRODUCCIÓN</vt:lpstr>
      <vt:lpstr>PLANTEAMIENTO DEL PROBLEMA</vt:lpstr>
      <vt:lpstr>OBJETIVO GENERAL</vt:lpstr>
      <vt:lpstr>JUSTIFICACIÓN</vt:lpstr>
      <vt:lpstr>METODOLOGÍA</vt:lpstr>
      <vt:lpstr>APLICACIÓN DEL MODELO PROPUESTO</vt:lpstr>
      <vt:lpstr>FASE 1: Entendimiento del Negocio</vt:lpstr>
      <vt:lpstr>FASE 2: Entendimiento de los datos</vt:lpstr>
      <vt:lpstr>FASE 3: Preparación de los datos</vt:lpstr>
      <vt:lpstr>FASE 4: Desarrollo y evaluación de los modelos de aprendizaje</vt:lpstr>
      <vt:lpstr>FASE 4  : Desarrollo y evaluación de los modelos de aprendizaje</vt:lpstr>
      <vt:lpstr>FASE 5: Evaluación de Resultados</vt:lpstr>
      <vt:lpstr>CONCLUSIONES</vt:lpstr>
      <vt:lpstr>TRABAJOS FUTUROS</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OMAR</dc:creator>
  <cp:lastModifiedBy>Andrés Larco</cp:lastModifiedBy>
  <cp:revision>530</cp:revision>
  <dcterms:created xsi:type="dcterms:W3CDTF">2020-08-11T23:41:42Z</dcterms:created>
  <dcterms:modified xsi:type="dcterms:W3CDTF">2021-12-14T04:20:58Z</dcterms:modified>
</cp:coreProperties>
</file>