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0" r:id="rId2"/>
  </p:sldMasterIdLst>
  <p:notesMasterIdLst>
    <p:notesMasterId r:id="rId42"/>
  </p:notesMasterIdLst>
  <p:sldIdLst>
    <p:sldId id="256" r:id="rId3"/>
    <p:sldId id="325" r:id="rId4"/>
    <p:sldId id="498" r:id="rId5"/>
    <p:sldId id="500" r:id="rId6"/>
    <p:sldId id="501" r:id="rId7"/>
    <p:sldId id="502" r:id="rId8"/>
    <p:sldId id="503" r:id="rId9"/>
    <p:sldId id="504" r:id="rId10"/>
    <p:sldId id="505" r:id="rId11"/>
    <p:sldId id="506" r:id="rId12"/>
    <p:sldId id="507" r:id="rId13"/>
    <p:sldId id="508" r:id="rId14"/>
    <p:sldId id="510" r:id="rId15"/>
    <p:sldId id="512" r:id="rId16"/>
    <p:sldId id="561" r:id="rId17"/>
    <p:sldId id="513" r:id="rId18"/>
    <p:sldId id="514" r:id="rId19"/>
    <p:sldId id="515" r:id="rId20"/>
    <p:sldId id="518" r:id="rId21"/>
    <p:sldId id="520" r:id="rId22"/>
    <p:sldId id="562" r:id="rId23"/>
    <p:sldId id="521" r:id="rId24"/>
    <p:sldId id="522" r:id="rId25"/>
    <p:sldId id="523" r:id="rId26"/>
    <p:sldId id="524" r:id="rId27"/>
    <p:sldId id="526" r:id="rId28"/>
    <p:sldId id="527" r:id="rId29"/>
    <p:sldId id="529" r:id="rId30"/>
    <p:sldId id="528" r:id="rId31"/>
    <p:sldId id="530" r:id="rId32"/>
    <p:sldId id="531" r:id="rId33"/>
    <p:sldId id="533" r:id="rId34"/>
    <p:sldId id="535" r:id="rId35"/>
    <p:sldId id="536" r:id="rId36"/>
    <p:sldId id="537" r:id="rId37"/>
    <p:sldId id="538" r:id="rId38"/>
    <p:sldId id="539" r:id="rId39"/>
    <p:sldId id="540" r:id="rId40"/>
    <p:sldId id="56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A00"/>
    <a:srgbClr val="FFC58B"/>
    <a:srgbClr val="FFE0C1"/>
    <a:srgbClr val="FF9933"/>
    <a:srgbClr val="FF3300"/>
    <a:srgbClr val="FED9D2"/>
    <a:srgbClr val="FC846C"/>
    <a:srgbClr val="FD6749"/>
    <a:srgbClr val="E81C06"/>
    <a:srgbClr val="D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5" autoAdjust="0"/>
    <p:restoredTop sz="94660"/>
  </p:normalViewPr>
  <p:slideViewPr>
    <p:cSldViewPr snapToGrid="0">
      <p:cViewPr varScale="1">
        <p:scale>
          <a:sx n="70" d="100"/>
          <a:sy n="70" d="100"/>
        </p:scale>
        <p:origin x="7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D6E287-DC84-4647-9BAC-05F815230A3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D7C87024-7AE2-45DC-AAC8-FCB4B361B84A}">
      <dgm:prSet phldrT="[Texto]" custT="1"/>
      <dgm:spPr/>
      <dgm:t>
        <a:bodyPr/>
        <a:lstStyle/>
        <a:p>
          <a:pPr algn="l"/>
          <a:r>
            <a:rPr lang="es-EC" sz="2400" dirty="0"/>
            <a:t>En Ecuador la maquinaria está constantemente expuesta atmosferas contaminadas con partículas abrasivas.</a:t>
          </a:r>
        </a:p>
      </dgm:t>
    </dgm:pt>
    <dgm:pt modelId="{13AAA623-B63C-4118-B0B3-348B976E04F3}" type="parTrans" cxnId="{26C99416-CCFA-4959-9530-F4D47301DAB0}">
      <dgm:prSet/>
      <dgm:spPr/>
      <dgm:t>
        <a:bodyPr/>
        <a:lstStyle/>
        <a:p>
          <a:endParaRPr lang="es-EC"/>
        </a:p>
      </dgm:t>
    </dgm:pt>
    <dgm:pt modelId="{4BAA1644-55AF-49D0-BD8E-61B107B46EA1}" type="sibTrans" cxnId="{26C99416-CCFA-4959-9530-F4D47301DAB0}">
      <dgm:prSet/>
      <dgm:spPr/>
      <dgm:t>
        <a:bodyPr/>
        <a:lstStyle/>
        <a:p>
          <a:endParaRPr lang="es-EC"/>
        </a:p>
      </dgm:t>
    </dgm:pt>
    <dgm:pt modelId="{7FF5C8E3-3187-4812-98D6-5094EC0B14DE}">
      <dgm:prSet phldrT="[Texto]"/>
      <dgm:spPr/>
      <dgm:t>
        <a:bodyPr/>
        <a:lstStyle/>
        <a:p>
          <a:r>
            <a:rPr lang="es-EC" dirty="0"/>
            <a:t>No existen empresas con la tecnología para el diseño y construcción de ventiladores centrífugos.</a:t>
          </a:r>
        </a:p>
      </dgm:t>
    </dgm:pt>
    <dgm:pt modelId="{99AAF9DA-587C-4050-8F87-29EFF3E06034}" type="parTrans" cxnId="{9ADB19A3-256E-4489-A0EB-12B556E04F56}">
      <dgm:prSet/>
      <dgm:spPr/>
      <dgm:t>
        <a:bodyPr/>
        <a:lstStyle/>
        <a:p>
          <a:endParaRPr lang="es-EC"/>
        </a:p>
      </dgm:t>
    </dgm:pt>
    <dgm:pt modelId="{A424F880-F2AD-446C-91CB-627C7D74FC58}" type="sibTrans" cxnId="{9ADB19A3-256E-4489-A0EB-12B556E04F56}">
      <dgm:prSet/>
      <dgm:spPr/>
      <dgm:t>
        <a:bodyPr/>
        <a:lstStyle/>
        <a:p>
          <a:endParaRPr lang="es-EC"/>
        </a:p>
      </dgm:t>
    </dgm:pt>
    <dgm:pt modelId="{654ED12C-3058-41E5-B5D3-C35273422636}">
      <dgm:prSet phldrT="[Texto]"/>
      <dgm:spPr/>
      <dgm:t>
        <a:bodyPr/>
        <a:lstStyle/>
        <a:p>
          <a:r>
            <a:rPr lang="es-EC" dirty="0"/>
            <a:t>La erosión es  un parámetro que no se toma en cuenta actualmente en el diseño de ventiladores centrífugos.</a:t>
          </a:r>
        </a:p>
      </dgm:t>
    </dgm:pt>
    <dgm:pt modelId="{14A0C71B-1A1F-4A0C-A5AB-28AC0B0903E7}" type="parTrans" cxnId="{2AD5C26D-FAB8-4BE3-9614-D12B691EEBE5}">
      <dgm:prSet/>
      <dgm:spPr/>
      <dgm:t>
        <a:bodyPr/>
        <a:lstStyle/>
        <a:p>
          <a:endParaRPr lang="es-EC"/>
        </a:p>
      </dgm:t>
    </dgm:pt>
    <dgm:pt modelId="{4F2681F9-A48C-42CD-A698-3CB6EDC258B1}" type="sibTrans" cxnId="{2AD5C26D-FAB8-4BE3-9614-D12B691EEBE5}">
      <dgm:prSet/>
      <dgm:spPr/>
      <dgm:t>
        <a:bodyPr/>
        <a:lstStyle/>
        <a:p>
          <a:endParaRPr lang="es-EC"/>
        </a:p>
      </dgm:t>
    </dgm:pt>
    <dgm:pt modelId="{D8D8E222-6B2C-4D36-8BA1-2462573F586E}" type="pres">
      <dgm:prSet presAssocID="{AAD6E287-DC84-4647-9BAC-05F815230A3F}" presName="Name0" presStyleCnt="0">
        <dgm:presLayoutVars>
          <dgm:chMax val="7"/>
          <dgm:chPref val="7"/>
          <dgm:dir/>
        </dgm:presLayoutVars>
      </dgm:prSet>
      <dgm:spPr/>
      <dgm:t>
        <a:bodyPr/>
        <a:lstStyle/>
        <a:p>
          <a:endParaRPr lang="es-EC"/>
        </a:p>
      </dgm:t>
    </dgm:pt>
    <dgm:pt modelId="{E4F585DA-1715-429A-B323-93F4B2FE5408}" type="pres">
      <dgm:prSet presAssocID="{AAD6E287-DC84-4647-9BAC-05F815230A3F}" presName="Name1" presStyleCnt="0"/>
      <dgm:spPr/>
    </dgm:pt>
    <dgm:pt modelId="{B804945F-E49E-4282-96DE-CB0EE5FC1276}" type="pres">
      <dgm:prSet presAssocID="{AAD6E287-DC84-4647-9BAC-05F815230A3F}" presName="cycle" presStyleCnt="0"/>
      <dgm:spPr/>
    </dgm:pt>
    <dgm:pt modelId="{7260C4B8-4DCF-4187-AACE-473B3DDC8319}" type="pres">
      <dgm:prSet presAssocID="{AAD6E287-DC84-4647-9BAC-05F815230A3F}" presName="srcNode" presStyleLbl="node1" presStyleIdx="0" presStyleCnt="3"/>
      <dgm:spPr/>
    </dgm:pt>
    <dgm:pt modelId="{4C2A3E95-2C70-41CC-8B29-A0ECDEB3B632}" type="pres">
      <dgm:prSet presAssocID="{AAD6E287-DC84-4647-9BAC-05F815230A3F}" presName="conn" presStyleLbl="parChTrans1D2" presStyleIdx="0" presStyleCnt="1"/>
      <dgm:spPr/>
      <dgm:t>
        <a:bodyPr/>
        <a:lstStyle/>
        <a:p>
          <a:endParaRPr lang="es-EC"/>
        </a:p>
      </dgm:t>
    </dgm:pt>
    <dgm:pt modelId="{012BE055-668B-406A-8701-E8877AA456B8}" type="pres">
      <dgm:prSet presAssocID="{AAD6E287-DC84-4647-9BAC-05F815230A3F}" presName="extraNode" presStyleLbl="node1" presStyleIdx="0" presStyleCnt="3"/>
      <dgm:spPr/>
    </dgm:pt>
    <dgm:pt modelId="{E4DDB0C8-95A2-445E-AA11-BD5FFF498670}" type="pres">
      <dgm:prSet presAssocID="{AAD6E287-DC84-4647-9BAC-05F815230A3F}" presName="dstNode" presStyleLbl="node1" presStyleIdx="0" presStyleCnt="3"/>
      <dgm:spPr/>
    </dgm:pt>
    <dgm:pt modelId="{187955EE-6D7E-4987-9D9A-B696ADBCEEED}" type="pres">
      <dgm:prSet presAssocID="{D7C87024-7AE2-45DC-AAC8-FCB4B361B84A}" presName="text_1" presStyleLbl="node1" presStyleIdx="0" presStyleCnt="3">
        <dgm:presLayoutVars>
          <dgm:bulletEnabled val="1"/>
        </dgm:presLayoutVars>
      </dgm:prSet>
      <dgm:spPr/>
      <dgm:t>
        <a:bodyPr/>
        <a:lstStyle/>
        <a:p>
          <a:endParaRPr lang="es-EC"/>
        </a:p>
      </dgm:t>
    </dgm:pt>
    <dgm:pt modelId="{C9157965-1D34-4525-ADF6-A5B4953ED69A}" type="pres">
      <dgm:prSet presAssocID="{D7C87024-7AE2-45DC-AAC8-FCB4B361B84A}" presName="accent_1" presStyleCnt="0"/>
      <dgm:spPr/>
    </dgm:pt>
    <dgm:pt modelId="{F6FCB8F2-9928-496B-9DE4-BC908CBE1CCA}" type="pres">
      <dgm:prSet presAssocID="{D7C87024-7AE2-45DC-AAC8-FCB4B361B84A}" presName="accentRepeatNode" presStyleLbl="solidFgAcc1" presStyleIdx="0" presStyleCnt="3"/>
      <dgm:spPr>
        <a:blipFill rotWithShape="0">
          <a:blip xmlns:r="http://schemas.openxmlformats.org/officeDocument/2006/relationships" r:embed="rId1"/>
          <a:stretch>
            <a:fillRect/>
          </a:stretch>
        </a:blipFill>
      </dgm:spPr>
    </dgm:pt>
    <dgm:pt modelId="{62247D67-B5D1-46A2-ACB2-3EF418FA7067}" type="pres">
      <dgm:prSet presAssocID="{7FF5C8E3-3187-4812-98D6-5094EC0B14DE}" presName="text_2" presStyleLbl="node1" presStyleIdx="1" presStyleCnt="3">
        <dgm:presLayoutVars>
          <dgm:bulletEnabled val="1"/>
        </dgm:presLayoutVars>
      </dgm:prSet>
      <dgm:spPr/>
      <dgm:t>
        <a:bodyPr/>
        <a:lstStyle/>
        <a:p>
          <a:endParaRPr lang="es-EC"/>
        </a:p>
      </dgm:t>
    </dgm:pt>
    <dgm:pt modelId="{1106E3FB-2DA3-4498-BD39-162079B3290E}" type="pres">
      <dgm:prSet presAssocID="{7FF5C8E3-3187-4812-98D6-5094EC0B14DE}" presName="accent_2" presStyleCnt="0"/>
      <dgm:spPr/>
    </dgm:pt>
    <dgm:pt modelId="{F033EEC9-8873-42B1-A117-92E3B1337160}" type="pres">
      <dgm:prSet presAssocID="{7FF5C8E3-3187-4812-98D6-5094EC0B14DE}" presName="accentRepeatNode" presStyleLbl="solidFgAcc1" presStyleIdx="1" presStyleCnt="3"/>
      <dgm:spPr>
        <a:blipFill rotWithShape="0">
          <a:blip xmlns:r="http://schemas.openxmlformats.org/officeDocument/2006/relationships" r:embed="rId2"/>
          <a:stretch>
            <a:fillRect/>
          </a:stretch>
        </a:blipFill>
      </dgm:spPr>
    </dgm:pt>
    <dgm:pt modelId="{0BCCFD13-B21D-43D2-A5F6-9941BEDE1D81}" type="pres">
      <dgm:prSet presAssocID="{654ED12C-3058-41E5-B5D3-C35273422636}" presName="text_3" presStyleLbl="node1" presStyleIdx="2" presStyleCnt="3">
        <dgm:presLayoutVars>
          <dgm:bulletEnabled val="1"/>
        </dgm:presLayoutVars>
      </dgm:prSet>
      <dgm:spPr/>
      <dgm:t>
        <a:bodyPr/>
        <a:lstStyle/>
        <a:p>
          <a:endParaRPr lang="es-EC"/>
        </a:p>
      </dgm:t>
    </dgm:pt>
    <dgm:pt modelId="{3B068F44-2C47-4494-B720-E23CEB8BB38B}" type="pres">
      <dgm:prSet presAssocID="{654ED12C-3058-41E5-B5D3-C35273422636}" presName="accent_3" presStyleCnt="0"/>
      <dgm:spPr/>
    </dgm:pt>
    <dgm:pt modelId="{F86F4C5A-A08F-483E-9E3C-A444AB23358E}" type="pres">
      <dgm:prSet presAssocID="{654ED12C-3058-41E5-B5D3-C35273422636}" presName="accentRepeatNode" presStyleLbl="solidFgAcc1" presStyleIdx="2" presStyleCnt="3"/>
      <dgm:spPr>
        <a:blipFill rotWithShape="0">
          <a:blip xmlns:r="http://schemas.openxmlformats.org/officeDocument/2006/relationships" r:embed="rId3"/>
          <a:stretch>
            <a:fillRect/>
          </a:stretch>
        </a:blipFill>
      </dgm:spPr>
    </dgm:pt>
  </dgm:ptLst>
  <dgm:cxnLst>
    <dgm:cxn modelId="{5518E79D-42F9-44FC-80EA-844597978906}" type="presOf" srcId="{654ED12C-3058-41E5-B5D3-C35273422636}" destId="{0BCCFD13-B21D-43D2-A5F6-9941BEDE1D81}" srcOrd="0" destOrd="0" presId="urn:microsoft.com/office/officeart/2008/layout/VerticalCurvedList"/>
    <dgm:cxn modelId="{41959743-0744-4BF9-9EC9-21CC78517E25}" type="presOf" srcId="{7FF5C8E3-3187-4812-98D6-5094EC0B14DE}" destId="{62247D67-B5D1-46A2-ACB2-3EF418FA7067}" srcOrd="0" destOrd="0" presId="urn:microsoft.com/office/officeart/2008/layout/VerticalCurvedList"/>
    <dgm:cxn modelId="{9B29680E-F821-44DC-A175-6E0CE590D294}" type="presOf" srcId="{AAD6E287-DC84-4647-9BAC-05F815230A3F}" destId="{D8D8E222-6B2C-4D36-8BA1-2462573F586E}" srcOrd="0" destOrd="0" presId="urn:microsoft.com/office/officeart/2008/layout/VerticalCurvedList"/>
    <dgm:cxn modelId="{9ADB19A3-256E-4489-A0EB-12B556E04F56}" srcId="{AAD6E287-DC84-4647-9BAC-05F815230A3F}" destId="{7FF5C8E3-3187-4812-98D6-5094EC0B14DE}" srcOrd="1" destOrd="0" parTransId="{99AAF9DA-587C-4050-8F87-29EFF3E06034}" sibTransId="{A424F880-F2AD-446C-91CB-627C7D74FC58}"/>
    <dgm:cxn modelId="{2198201E-8DE9-4B12-B54E-06A0D9D13B3B}" type="presOf" srcId="{4BAA1644-55AF-49D0-BD8E-61B107B46EA1}" destId="{4C2A3E95-2C70-41CC-8B29-A0ECDEB3B632}" srcOrd="0" destOrd="0" presId="urn:microsoft.com/office/officeart/2008/layout/VerticalCurvedList"/>
    <dgm:cxn modelId="{26C99416-CCFA-4959-9530-F4D47301DAB0}" srcId="{AAD6E287-DC84-4647-9BAC-05F815230A3F}" destId="{D7C87024-7AE2-45DC-AAC8-FCB4B361B84A}" srcOrd="0" destOrd="0" parTransId="{13AAA623-B63C-4118-B0B3-348B976E04F3}" sibTransId="{4BAA1644-55AF-49D0-BD8E-61B107B46EA1}"/>
    <dgm:cxn modelId="{7EFA3429-3296-4EE4-96E3-557D0FF5FC6A}" type="presOf" srcId="{D7C87024-7AE2-45DC-AAC8-FCB4B361B84A}" destId="{187955EE-6D7E-4987-9D9A-B696ADBCEEED}" srcOrd="0" destOrd="0" presId="urn:microsoft.com/office/officeart/2008/layout/VerticalCurvedList"/>
    <dgm:cxn modelId="{2AD5C26D-FAB8-4BE3-9614-D12B691EEBE5}" srcId="{AAD6E287-DC84-4647-9BAC-05F815230A3F}" destId="{654ED12C-3058-41E5-B5D3-C35273422636}" srcOrd="2" destOrd="0" parTransId="{14A0C71B-1A1F-4A0C-A5AB-28AC0B0903E7}" sibTransId="{4F2681F9-A48C-42CD-A698-3CB6EDC258B1}"/>
    <dgm:cxn modelId="{540EAABE-1ACB-428B-AB8F-5FA9FE656A64}" type="presParOf" srcId="{D8D8E222-6B2C-4D36-8BA1-2462573F586E}" destId="{E4F585DA-1715-429A-B323-93F4B2FE5408}" srcOrd="0" destOrd="0" presId="urn:microsoft.com/office/officeart/2008/layout/VerticalCurvedList"/>
    <dgm:cxn modelId="{6041D227-514D-4829-A634-099CA8D36811}" type="presParOf" srcId="{E4F585DA-1715-429A-B323-93F4B2FE5408}" destId="{B804945F-E49E-4282-96DE-CB0EE5FC1276}" srcOrd="0" destOrd="0" presId="urn:microsoft.com/office/officeart/2008/layout/VerticalCurvedList"/>
    <dgm:cxn modelId="{71105026-2A3D-41EC-9EC1-46B1C81F0C0B}" type="presParOf" srcId="{B804945F-E49E-4282-96DE-CB0EE5FC1276}" destId="{7260C4B8-4DCF-4187-AACE-473B3DDC8319}" srcOrd="0" destOrd="0" presId="urn:microsoft.com/office/officeart/2008/layout/VerticalCurvedList"/>
    <dgm:cxn modelId="{9D6B033F-64DF-4F8D-9EAE-040883B7D425}" type="presParOf" srcId="{B804945F-E49E-4282-96DE-CB0EE5FC1276}" destId="{4C2A3E95-2C70-41CC-8B29-A0ECDEB3B632}" srcOrd="1" destOrd="0" presId="urn:microsoft.com/office/officeart/2008/layout/VerticalCurvedList"/>
    <dgm:cxn modelId="{191A7E3B-BDA3-4886-B97D-959C9E5FB2DB}" type="presParOf" srcId="{B804945F-E49E-4282-96DE-CB0EE5FC1276}" destId="{012BE055-668B-406A-8701-E8877AA456B8}" srcOrd="2" destOrd="0" presId="urn:microsoft.com/office/officeart/2008/layout/VerticalCurvedList"/>
    <dgm:cxn modelId="{74224612-B587-43D1-B3B3-CE1BA06FD91A}" type="presParOf" srcId="{B804945F-E49E-4282-96DE-CB0EE5FC1276}" destId="{E4DDB0C8-95A2-445E-AA11-BD5FFF498670}" srcOrd="3" destOrd="0" presId="urn:microsoft.com/office/officeart/2008/layout/VerticalCurvedList"/>
    <dgm:cxn modelId="{56B54BCC-6FAD-44DE-ACC8-800BA5D90F5D}" type="presParOf" srcId="{E4F585DA-1715-429A-B323-93F4B2FE5408}" destId="{187955EE-6D7E-4987-9D9A-B696ADBCEEED}" srcOrd="1" destOrd="0" presId="urn:microsoft.com/office/officeart/2008/layout/VerticalCurvedList"/>
    <dgm:cxn modelId="{4236B61A-6591-419E-8C3E-EA44F977B91D}" type="presParOf" srcId="{E4F585DA-1715-429A-B323-93F4B2FE5408}" destId="{C9157965-1D34-4525-ADF6-A5B4953ED69A}" srcOrd="2" destOrd="0" presId="urn:microsoft.com/office/officeart/2008/layout/VerticalCurvedList"/>
    <dgm:cxn modelId="{25B7F4AC-8B3F-42E8-BCC9-88C7C5F1E71D}" type="presParOf" srcId="{C9157965-1D34-4525-ADF6-A5B4953ED69A}" destId="{F6FCB8F2-9928-496B-9DE4-BC908CBE1CCA}" srcOrd="0" destOrd="0" presId="urn:microsoft.com/office/officeart/2008/layout/VerticalCurvedList"/>
    <dgm:cxn modelId="{1AED9F23-D01A-4869-B5FA-6211AD95FAD1}" type="presParOf" srcId="{E4F585DA-1715-429A-B323-93F4B2FE5408}" destId="{62247D67-B5D1-46A2-ACB2-3EF418FA7067}" srcOrd="3" destOrd="0" presId="urn:microsoft.com/office/officeart/2008/layout/VerticalCurvedList"/>
    <dgm:cxn modelId="{9ACFD8E2-5F07-4568-A418-1E28E4D6D13C}" type="presParOf" srcId="{E4F585DA-1715-429A-B323-93F4B2FE5408}" destId="{1106E3FB-2DA3-4498-BD39-162079B3290E}" srcOrd="4" destOrd="0" presId="urn:microsoft.com/office/officeart/2008/layout/VerticalCurvedList"/>
    <dgm:cxn modelId="{E1061B2F-1E0E-4DEF-821B-C5FA803B64C2}" type="presParOf" srcId="{1106E3FB-2DA3-4498-BD39-162079B3290E}" destId="{F033EEC9-8873-42B1-A117-92E3B1337160}" srcOrd="0" destOrd="0" presId="urn:microsoft.com/office/officeart/2008/layout/VerticalCurvedList"/>
    <dgm:cxn modelId="{6089F8DD-8D40-4941-9FB9-5BDDAA3C60E2}" type="presParOf" srcId="{E4F585DA-1715-429A-B323-93F4B2FE5408}" destId="{0BCCFD13-B21D-43D2-A5F6-9941BEDE1D81}" srcOrd="5" destOrd="0" presId="urn:microsoft.com/office/officeart/2008/layout/VerticalCurvedList"/>
    <dgm:cxn modelId="{77AD0D4C-C555-4871-AB44-395355BCA477}" type="presParOf" srcId="{E4F585DA-1715-429A-B323-93F4B2FE5408}" destId="{3B068F44-2C47-4494-B720-E23CEB8BB38B}" srcOrd="6" destOrd="0" presId="urn:microsoft.com/office/officeart/2008/layout/VerticalCurvedList"/>
    <dgm:cxn modelId="{931CDC68-DFA8-44C7-8802-61CAECFE5F83}" type="presParOf" srcId="{3B068F44-2C47-4494-B720-E23CEB8BB38B}" destId="{F86F4C5A-A08F-483E-9E3C-A444AB23358E}"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FE10578-FA72-4440-A114-ADB73D595A34}" type="doc">
      <dgm:prSet loTypeId="urn:microsoft.com/office/officeart/2005/8/layout/process2" loCatId="process" qsTypeId="urn:microsoft.com/office/officeart/2005/8/quickstyle/simple5" qsCatId="simple" csTypeId="urn:microsoft.com/office/officeart/2005/8/colors/colorful5" csCatId="colorful" phldr="1"/>
      <dgm:spPr/>
    </dgm:pt>
    <dgm:pt modelId="{66A2389D-F0D8-4AB1-9BDD-8F52EBE4F1C9}" type="pres">
      <dgm:prSet presAssocID="{AFE10578-FA72-4440-A114-ADB73D595A34}" presName="linearFlow" presStyleCnt="0">
        <dgm:presLayoutVars>
          <dgm:resizeHandles val="exact"/>
        </dgm:presLayoutVars>
      </dgm:prSet>
      <dgm:spPr/>
    </dgm:pt>
  </dgm:ptLst>
  <dgm:cxnLst>
    <dgm:cxn modelId="{13961A00-1C2E-4ECE-A026-15104D41B8CA}" type="presOf" srcId="{AFE10578-FA72-4440-A114-ADB73D595A34}" destId="{66A2389D-F0D8-4AB1-9BDD-8F52EBE4F1C9}" srcOrd="0"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737C87-C32B-47B2-BB51-AA9E284FDD49}"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EC"/>
        </a:p>
      </dgm:t>
    </dgm:pt>
    <dgm:pt modelId="{0E603809-EFB8-4489-836E-C3367FA0B33E}">
      <dgm:prSet phldrT="[Texto]"/>
      <dgm:spPr/>
      <dgm:t>
        <a:bodyPr/>
        <a:lstStyle/>
        <a:p>
          <a:r>
            <a:rPr lang="es-EC" dirty="0"/>
            <a:t>Accionamiento</a:t>
          </a:r>
        </a:p>
      </dgm:t>
    </dgm:pt>
    <dgm:pt modelId="{117E46E6-0841-4028-AC6D-AABF9488EB86}" type="parTrans" cxnId="{A2F7314C-37FE-4E3E-BD93-DE10ED2E800B}">
      <dgm:prSet/>
      <dgm:spPr/>
      <dgm:t>
        <a:bodyPr/>
        <a:lstStyle/>
        <a:p>
          <a:endParaRPr lang="es-EC"/>
        </a:p>
      </dgm:t>
    </dgm:pt>
    <dgm:pt modelId="{3EA00770-6523-491A-991C-DAA9EAC1DDB3}" type="sibTrans" cxnId="{A2F7314C-37FE-4E3E-BD93-DE10ED2E800B}">
      <dgm:prSet/>
      <dgm:spPr/>
      <dgm:t>
        <a:bodyPr/>
        <a:lstStyle/>
        <a:p>
          <a:endParaRPr lang="es-EC"/>
        </a:p>
      </dgm:t>
    </dgm:pt>
    <dgm:pt modelId="{7E714A05-FD73-431D-8E21-BD49309D3B9D}">
      <dgm:prSet phldrT="[Texto]"/>
      <dgm:spPr/>
      <dgm:t>
        <a:bodyPr/>
        <a:lstStyle/>
        <a:p>
          <a:r>
            <a:rPr lang="es-EC" dirty="0"/>
            <a:t>Directo</a:t>
          </a:r>
        </a:p>
      </dgm:t>
    </dgm:pt>
    <dgm:pt modelId="{F544149B-5A90-433D-A65A-53F0721B5E1A}" type="parTrans" cxnId="{FB8F5C81-2087-44A9-BA72-1652344745DE}">
      <dgm:prSet/>
      <dgm:spPr/>
      <dgm:t>
        <a:bodyPr/>
        <a:lstStyle/>
        <a:p>
          <a:endParaRPr lang="es-EC"/>
        </a:p>
      </dgm:t>
    </dgm:pt>
    <dgm:pt modelId="{610E88C2-5825-46A3-8B65-82975C26B2CC}" type="sibTrans" cxnId="{FB8F5C81-2087-44A9-BA72-1652344745DE}">
      <dgm:prSet/>
      <dgm:spPr/>
      <dgm:t>
        <a:bodyPr/>
        <a:lstStyle/>
        <a:p>
          <a:endParaRPr lang="es-EC"/>
        </a:p>
      </dgm:t>
    </dgm:pt>
    <dgm:pt modelId="{7E19E5B8-6273-4C1F-AD03-A728AC9F90DF}">
      <dgm:prSet phldrT="[Texto]"/>
      <dgm:spPr/>
      <dgm:t>
        <a:bodyPr/>
        <a:lstStyle/>
        <a:p>
          <a:r>
            <a:rPr lang="es-EC" dirty="0"/>
            <a:t>Transmisión</a:t>
          </a:r>
        </a:p>
      </dgm:t>
    </dgm:pt>
    <dgm:pt modelId="{8F50A853-8171-4A8B-8555-B9A4E22AEEBB}" type="parTrans" cxnId="{FD549585-2BCB-4970-A4C0-FD7E90FA27C0}">
      <dgm:prSet/>
      <dgm:spPr/>
      <dgm:t>
        <a:bodyPr/>
        <a:lstStyle/>
        <a:p>
          <a:endParaRPr lang="es-EC"/>
        </a:p>
      </dgm:t>
    </dgm:pt>
    <dgm:pt modelId="{7A8B4D37-F9C3-4FA7-B895-C32A5B3F3285}" type="sibTrans" cxnId="{FD549585-2BCB-4970-A4C0-FD7E90FA27C0}">
      <dgm:prSet/>
      <dgm:spPr/>
      <dgm:t>
        <a:bodyPr/>
        <a:lstStyle/>
        <a:p>
          <a:endParaRPr lang="es-EC"/>
        </a:p>
      </dgm:t>
    </dgm:pt>
    <dgm:pt modelId="{34EEBD4D-CC5E-4E7F-8B77-376D9CD052B0}">
      <dgm:prSet phldrT="[Texto]"/>
      <dgm:spPr/>
      <dgm:t>
        <a:bodyPr/>
        <a:lstStyle/>
        <a:p>
          <a:r>
            <a:rPr lang="es-EC" dirty="0"/>
            <a:t>Trayectoria del aire </a:t>
          </a:r>
        </a:p>
      </dgm:t>
    </dgm:pt>
    <dgm:pt modelId="{81DBD7E7-C450-4415-8817-8BB148C4126F}" type="parTrans" cxnId="{5B3D57B6-09BD-43FA-997B-4291E2FD194A}">
      <dgm:prSet/>
      <dgm:spPr/>
      <dgm:t>
        <a:bodyPr/>
        <a:lstStyle/>
        <a:p>
          <a:endParaRPr lang="es-EC"/>
        </a:p>
      </dgm:t>
    </dgm:pt>
    <dgm:pt modelId="{A735DFB2-AB4E-4258-B6E8-E83167E46011}" type="sibTrans" cxnId="{5B3D57B6-09BD-43FA-997B-4291E2FD194A}">
      <dgm:prSet/>
      <dgm:spPr/>
      <dgm:t>
        <a:bodyPr/>
        <a:lstStyle/>
        <a:p>
          <a:endParaRPr lang="es-EC"/>
        </a:p>
      </dgm:t>
    </dgm:pt>
    <dgm:pt modelId="{68B46C2E-352C-42FE-AD23-80FCC76E3553}">
      <dgm:prSet phldrT="[Texto]"/>
      <dgm:spPr/>
      <dgm:t>
        <a:bodyPr/>
        <a:lstStyle/>
        <a:p>
          <a:r>
            <a:rPr lang="es-EC" dirty="0"/>
            <a:t>Centrífugos</a:t>
          </a:r>
        </a:p>
      </dgm:t>
    </dgm:pt>
    <dgm:pt modelId="{E8429D54-EE77-43F3-9BF7-0788444C0D78}" type="parTrans" cxnId="{7D12064B-0477-44FD-A99E-17534072BF96}">
      <dgm:prSet/>
      <dgm:spPr/>
      <dgm:t>
        <a:bodyPr/>
        <a:lstStyle/>
        <a:p>
          <a:endParaRPr lang="es-EC"/>
        </a:p>
      </dgm:t>
    </dgm:pt>
    <dgm:pt modelId="{5BB6606A-5487-46FD-8A7E-29DC0B8B8C2F}" type="sibTrans" cxnId="{7D12064B-0477-44FD-A99E-17534072BF96}">
      <dgm:prSet/>
      <dgm:spPr/>
      <dgm:t>
        <a:bodyPr/>
        <a:lstStyle/>
        <a:p>
          <a:endParaRPr lang="es-EC"/>
        </a:p>
      </dgm:t>
    </dgm:pt>
    <dgm:pt modelId="{CF294C40-EAFC-4826-A154-5B73EC38FE9B}">
      <dgm:prSet phldrT="[Texto]"/>
      <dgm:spPr/>
      <dgm:t>
        <a:bodyPr/>
        <a:lstStyle/>
        <a:p>
          <a:r>
            <a:rPr lang="es-EC" dirty="0"/>
            <a:t>Axiales</a:t>
          </a:r>
        </a:p>
      </dgm:t>
    </dgm:pt>
    <dgm:pt modelId="{77942DFC-2747-4112-9D55-C4A75831E669}" type="parTrans" cxnId="{F02F3FF9-B295-4120-8E2D-F1D29D5C908B}">
      <dgm:prSet/>
      <dgm:spPr/>
      <dgm:t>
        <a:bodyPr/>
        <a:lstStyle/>
        <a:p>
          <a:endParaRPr lang="es-EC"/>
        </a:p>
      </dgm:t>
    </dgm:pt>
    <dgm:pt modelId="{71BA1780-7FEF-4E54-B8C9-1E94BF4FEC66}" type="sibTrans" cxnId="{F02F3FF9-B295-4120-8E2D-F1D29D5C908B}">
      <dgm:prSet/>
      <dgm:spPr/>
      <dgm:t>
        <a:bodyPr/>
        <a:lstStyle/>
        <a:p>
          <a:endParaRPr lang="es-EC"/>
        </a:p>
      </dgm:t>
    </dgm:pt>
    <dgm:pt modelId="{E5B9E521-5743-4320-8ED1-F8A49462F941}">
      <dgm:prSet phldrT="[Texto]"/>
      <dgm:spPr/>
      <dgm:t>
        <a:bodyPr/>
        <a:lstStyle/>
        <a:p>
          <a:r>
            <a:rPr lang="es-EC" dirty="0"/>
            <a:t>Presión</a:t>
          </a:r>
        </a:p>
      </dgm:t>
    </dgm:pt>
    <dgm:pt modelId="{5D41C587-4905-45D3-8751-722E410621B2}" type="parTrans" cxnId="{BD50D7BA-A121-45CE-BDC5-51BEECC6E2B2}">
      <dgm:prSet/>
      <dgm:spPr/>
      <dgm:t>
        <a:bodyPr/>
        <a:lstStyle/>
        <a:p>
          <a:endParaRPr lang="es-EC"/>
        </a:p>
      </dgm:t>
    </dgm:pt>
    <dgm:pt modelId="{6197396A-AA6A-4110-9AC7-8712E79F8798}" type="sibTrans" cxnId="{BD50D7BA-A121-45CE-BDC5-51BEECC6E2B2}">
      <dgm:prSet/>
      <dgm:spPr/>
      <dgm:t>
        <a:bodyPr/>
        <a:lstStyle/>
        <a:p>
          <a:endParaRPr lang="es-EC"/>
        </a:p>
      </dgm:t>
    </dgm:pt>
    <dgm:pt modelId="{5F15AC92-9C09-49D9-B662-84CA1CF78977}">
      <dgm:prSet phldrT="[Texto]"/>
      <dgm:spPr/>
      <dgm:t>
        <a:bodyPr/>
        <a:lstStyle/>
        <a:p>
          <a:r>
            <a:rPr lang="es-EC" dirty="0"/>
            <a:t>Baja presión (&lt;70 </a:t>
          </a:r>
          <a:r>
            <a:rPr lang="es-EC" dirty="0" err="1"/>
            <a:t>Pa</a:t>
          </a:r>
          <a:r>
            <a:rPr lang="es-EC" dirty="0"/>
            <a:t>)</a:t>
          </a:r>
        </a:p>
      </dgm:t>
    </dgm:pt>
    <dgm:pt modelId="{AB2D5A67-0BBC-4DC7-A9A2-7345E385195A}" type="parTrans" cxnId="{71514587-ADB5-432B-B8DF-8DC336716B19}">
      <dgm:prSet/>
      <dgm:spPr/>
      <dgm:t>
        <a:bodyPr/>
        <a:lstStyle/>
        <a:p>
          <a:endParaRPr lang="es-EC"/>
        </a:p>
      </dgm:t>
    </dgm:pt>
    <dgm:pt modelId="{301FBF0E-A90D-479F-9B03-2050915225DF}" type="sibTrans" cxnId="{71514587-ADB5-432B-B8DF-8DC336716B19}">
      <dgm:prSet/>
      <dgm:spPr/>
      <dgm:t>
        <a:bodyPr/>
        <a:lstStyle/>
        <a:p>
          <a:endParaRPr lang="es-EC"/>
        </a:p>
      </dgm:t>
    </dgm:pt>
    <dgm:pt modelId="{B49F5285-FECF-487F-9CAA-877C9A927A15}">
      <dgm:prSet phldrT="[Texto]"/>
      <dgm:spPr/>
      <dgm:t>
        <a:bodyPr/>
        <a:lstStyle/>
        <a:p>
          <a:r>
            <a:rPr lang="es-EC" dirty="0"/>
            <a:t>Mediana presión (70&lt;=P&lt;=3000 </a:t>
          </a:r>
          <a:r>
            <a:rPr lang="es-EC" dirty="0" err="1"/>
            <a:t>Pa</a:t>
          </a:r>
          <a:r>
            <a:rPr lang="es-EC" dirty="0"/>
            <a:t>)</a:t>
          </a:r>
        </a:p>
      </dgm:t>
    </dgm:pt>
    <dgm:pt modelId="{62525169-5DBD-44A5-BE50-07ACB658BA61}" type="parTrans" cxnId="{EF56F4B5-B10E-4D58-82C6-CF031CCA6AC2}">
      <dgm:prSet/>
      <dgm:spPr/>
      <dgm:t>
        <a:bodyPr/>
        <a:lstStyle/>
        <a:p>
          <a:endParaRPr lang="es-EC"/>
        </a:p>
      </dgm:t>
    </dgm:pt>
    <dgm:pt modelId="{7FCD4A85-0A12-4EB4-9B08-94116C6967BA}" type="sibTrans" cxnId="{EF56F4B5-B10E-4D58-82C6-CF031CCA6AC2}">
      <dgm:prSet/>
      <dgm:spPr/>
      <dgm:t>
        <a:bodyPr/>
        <a:lstStyle/>
        <a:p>
          <a:endParaRPr lang="es-EC"/>
        </a:p>
      </dgm:t>
    </dgm:pt>
    <dgm:pt modelId="{666EB613-C4D2-4EE0-BC28-01ACEEB9E602}">
      <dgm:prSet/>
      <dgm:spPr/>
      <dgm:t>
        <a:bodyPr/>
        <a:lstStyle/>
        <a:p>
          <a:r>
            <a:rPr lang="es-EC" dirty="0"/>
            <a:t>Transversales</a:t>
          </a:r>
        </a:p>
      </dgm:t>
    </dgm:pt>
    <dgm:pt modelId="{09880EFA-7416-4336-AD4D-326C63FDA818}" type="parTrans" cxnId="{4CDBF91F-E903-4782-93D0-0100E86EBAAA}">
      <dgm:prSet/>
      <dgm:spPr/>
      <dgm:t>
        <a:bodyPr/>
        <a:lstStyle/>
        <a:p>
          <a:endParaRPr lang="es-EC"/>
        </a:p>
      </dgm:t>
    </dgm:pt>
    <dgm:pt modelId="{CD0356ED-0510-4711-9659-7B6188C732DE}" type="sibTrans" cxnId="{4CDBF91F-E903-4782-93D0-0100E86EBAAA}">
      <dgm:prSet/>
      <dgm:spPr/>
      <dgm:t>
        <a:bodyPr/>
        <a:lstStyle/>
        <a:p>
          <a:endParaRPr lang="es-EC"/>
        </a:p>
      </dgm:t>
    </dgm:pt>
    <dgm:pt modelId="{9038EFD0-844C-463D-B500-AD6D781CB4C1}">
      <dgm:prSet/>
      <dgm:spPr/>
      <dgm:t>
        <a:bodyPr/>
        <a:lstStyle/>
        <a:p>
          <a:r>
            <a:rPr lang="es-EC" dirty="0" err="1"/>
            <a:t>Helicocentrífugos</a:t>
          </a:r>
          <a:endParaRPr lang="es-EC" dirty="0"/>
        </a:p>
      </dgm:t>
    </dgm:pt>
    <dgm:pt modelId="{9086A7C8-DF19-420D-AFD4-1C947E375145}" type="parTrans" cxnId="{685D966A-6BAA-4729-AED5-9246FA519F17}">
      <dgm:prSet/>
      <dgm:spPr/>
      <dgm:t>
        <a:bodyPr/>
        <a:lstStyle/>
        <a:p>
          <a:endParaRPr lang="es-EC"/>
        </a:p>
      </dgm:t>
    </dgm:pt>
    <dgm:pt modelId="{DDE55E1D-E837-4BC3-A469-35C9A43BA4FE}" type="sibTrans" cxnId="{685D966A-6BAA-4729-AED5-9246FA519F17}">
      <dgm:prSet/>
      <dgm:spPr/>
      <dgm:t>
        <a:bodyPr/>
        <a:lstStyle/>
        <a:p>
          <a:endParaRPr lang="es-EC"/>
        </a:p>
      </dgm:t>
    </dgm:pt>
    <dgm:pt modelId="{D875A35F-45F0-482A-AEE4-C3D8B6BD5851}">
      <dgm:prSet/>
      <dgm:spPr/>
      <dgm:t>
        <a:bodyPr/>
        <a:lstStyle/>
        <a:p>
          <a:r>
            <a:rPr lang="es-EC" dirty="0"/>
            <a:t>Alta presión (&gt;3000 </a:t>
          </a:r>
          <a:r>
            <a:rPr lang="es-EC" dirty="0" err="1"/>
            <a:t>Pa</a:t>
          </a:r>
          <a:r>
            <a:rPr lang="es-EC" dirty="0"/>
            <a:t>)</a:t>
          </a:r>
        </a:p>
      </dgm:t>
    </dgm:pt>
    <dgm:pt modelId="{71EC3869-14F9-4CE6-8A90-B3CFD87CBF0A}" type="parTrans" cxnId="{3D4BD0E8-23E7-47B2-9278-F24964441EA3}">
      <dgm:prSet/>
      <dgm:spPr/>
      <dgm:t>
        <a:bodyPr/>
        <a:lstStyle/>
        <a:p>
          <a:endParaRPr lang="es-EC"/>
        </a:p>
      </dgm:t>
    </dgm:pt>
    <dgm:pt modelId="{8BCB21FB-705B-4572-9971-EB3FD17A9C1F}" type="sibTrans" cxnId="{3D4BD0E8-23E7-47B2-9278-F24964441EA3}">
      <dgm:prSet/>
      <dgm:spPr/>
      <dgm:t>
        <a:bodyPr/>
        <a:lstStyle/>
        <a:p>
          <a:endParaRPr lang="es-EC"/>
        </a:p>
      </dgm:t>
    </dgm:pt>
    <dgm:pt modelId="{7CE93832-0118-4848-B56B-D0224085516F}">
      <dgm:prSet/>
      <dgm:spPr/>
      <dgm:t>
        <a:bodyPr/>
        <a:lstStyle/>
        <a:p>
          <a:r>
            <a:rPr lang="es-EC" dirty="0"/>
            <a:t>Atendiendo a las prestaciones (velocidad variable)</a:t>
          </a:r>
        </a:p>
      </dgm:t>
    </dgm:pt>
    <dgm:pt modelId="{08BA905B-699C-4C29-B044-C07D898450F4}" type="parTrans" cxnId="{4523E6A5-076F-4CCC-9753-DAA89C00C064}">
      <dgm:prSet/>
      <dgm:spPr/>
      <dgm:t>
        <a:bodyPr/>
        <a:lstStyle/>
        <a:p>
          <a:endParaRPr lang="es-EC"/>
        </a:p>
      </dgm:t>
    </dgm:pt>
    <dgm:pt modelId="{5A29D46C-FF97-4B63-BABD-4ED20E8E1EB4}" type="sibTrans" cxnId="{4523E6A5-076F-4CCC-9753-DAA89C00C064}">
      <dgm:prSet/>
      <dgm:spPr/>
      <dgm:t>
        <a:bodyPr/>
        <a:lstStyle/>
        <a:p>
          <a:endParaRPr lang="es-EC"/>
        </a:p>
      </dgm:t>
    </dgm:pt>
    <dgm:pt modelId="{0235779D-DF57-4649-9E16-6CC8415011E7}" type="pres">
      <dgm:prSet presAssocID="{BA737C87-C32B-47B2-BB51-AA9E284FDD49}" presName="theList" presStyleCnt="0">
        <dgm:presLayoutVars>
          <dgm:dir/>
          <dgm:animLvl val="lvl"/>
          <dgm:resizeHandles val="exact"/>
        </dgm:presLayoutVars>
      </dgm:prSet>
      <dgm:spPr/>
      <dgm:t>
        <a:bodyPr/>
        <a:lstStyle/>
        <a:p>
          <a:endParaRPr lang="es-EC"/>
        </a:p>
      </dgm:t>
    </dgm:pt>
    <dgm:pt modelId="{A6F76EF7-EBA7-4EE0-BBD2-20E2BA1612FE}" type="pres">
      <dgm:prSet presAssocID="{0E603809-EFB8-4489-836E-C3367FA0B33E}" presName="compNode" presStyleCnt="0"/>
      <dgm:spPr/>
    </dgm:pt>
    <dgm:pt modelId="{219C6732-C07E-407E-950A-01D92AE8A65B}" type="pres">
      <dgm:prSet presAssocID="{0E603809-EFB8-4489-836E-C3367FA0B33E}" presName="aNode" presStyleLbl="bgShp" presStyleIdx="0" presStyleCnt="3"/>
      <dgm:spPr/>
      <dgm:t>
        <a:bodyPr/>
        <a:lstStyle/>
        <a:p>
          <a:endParaRPr lang="es-EC"/>
        </a:p>
      </dgm:t>
    </dgm:pt>
    <dgm:pt modelId="{E83F13E3-406B-49C3-AEC0-EAD0A5C51561}" type="pres">
      <dgm:prSet presAssocID="{0E603809-EFB8-4489-836E-C3367FA0B33E}" presName="textNode" presStyleLbl="bgShp" presStyleIdx="0" presStyleCnt="3"/>
      <dgm:spPr/>
      <dgm:t>
        <a:bodyPr/>
        <a:lstStyle/>
        <a:p>
          <a:endParaRPr lang="es-EC"/>
        </a:p>
      </dgm:t>
    </dgm:pt>
    <dgm:pt modelId="{276A525C-3A1C-4955-8201-1582F1D4CD66}" type="pres">
      <dgm:prSet presAssocID="{0E603809-EFB8-4489-836E-C3367FA0B33E}" presName="compChildNode" presStyleCnt="0"/>
      <dgm:spPr/>
    </dgm:pt>
    <dgm:pt modelId="{E5DB6AB7-C64A-44E5-B12C-08E9C5B39342}" type="pres">
      <dgm:prSet presAssocID="{0E603809-EFB8-4489-836E-C3367FA0B33E}" presName="theInnerList" presStyleCnt="0"/>
      <dgm:spPr/>
    </dgm:pt>
    <dgm:pt modelId="{9AA51301-62FB-49E3-BCEF-78728551B77F}" type="pres">
      <dgm:prSet presAssocID="{7E714A05-FD73-431D-8E21-BD49309D3B9D}" presName="childNode" presStyleLbl="node1" presStyleIdx="0" presStyleCnt="10">
        <dgm:presLayoutVars>
          <dgm:bulletEnabled val="1"/>
        </dgm:presLayoutVars>
      </dgm:prSet>
      <dgm:spPr/>
      <dgm:t>
        <a:bodyPr/>
        <a:lstStyle/>
        <a:p>
          <a:endParaRPr lang="es-EC"/>
        </a:p>
      </dgm:t>
    </dgm:pt>
    <dgm:pt modelId="{1E5A880C-1273-4608-943B-1670A468707F}" type="pres">
      <dgm:prSet presAssocID="{7E714A05-FD73-431D-8E21-BD49309D3B9D}" presName="aSpace2" presStyleCnt="0"/>
      <dgm:spPr/>
    </dgm:pt>
    <dgm:pt modelId="{9D4970C4-0D01-4C86-9DC4-5C64F8EA786C}" type="pres">
      <dgm:prSet presAssocID="{7E19E5B8-6273-4C1F-AD03-A728AC9F90DF}" presName="childNode" presStyleLbl="node1" presStyleIdx="1" presStyleCnt="10" custLinFactNeighborY="9221">
        <dgm:presLayoutVars>
          <dgm:bulletEnabled val="1"/>
        </dgm:presLayoutVars>
      </dgm:prSet>
      <dgm:spPr/>
      <dgm:t>
        <a:bodyPr/>
        <a:lstStyle/>
        <a:p>
          <a:endParaRPr lang="es-EC"/>
        </a:p>
      </dgm:t>
    </dgm:pt>
    <dgm:pt modelId="{14D1F1E6-AC46-4D7E-845E-34E47B5BF327}" type="pres">
      <dgm:prSet presAssocID="{7E19E5B8-6273-4C1F-AD03-A728AC9F90DF}" presName="aSpace2" presStyleCnt="0"/>
      <dgm:spPr/>
    </dgm:pt>
    <dgm:pt modelId="{EDABED92-C12B-44D9-B949-7B356109F7B5}" type="pres">
      <dgm:prSet presAssocID="{7CE93832-0118-4848-B56B-D0224085516F}" presName="childNode" presStyleLbl="node1" presStyleIdx="2" presStyleCnt="10">
        <dgm:presLayoutVars>
          <dgm:bulletEnabled val="1"/>
        </dgm:presLayoutVars>
      </dgm:prSet>
      <dgm:spPr/>
      <dgm:t>
        <a:bodyPr/>
        <a:lstStyle/>
        <a:p>
          <a:endParaRPr lang="es-EC"/>
        </a:p>
      </dgm:t>
    </dgm:pt>
    <dgm:pt modelId="{D2B2B542-E245-43EB-B2EA-47BB43A00D8B}" type="pres">
      <dgm:prSet presAssocID="{0E603809-EFB8-4489-836E-C3367FA0B33E}" presName="aSpace" presStyleCnt="0"/>
      <dgm:spPr/>
    </dgm:pt>
    <dgm:pt modelId="{85D054F3-0BF1-4352-AABF-CCCA427B2EEE}" type="pres">
      <dgm:prSet presAssocID="{34EEBD4D-CC5E-4E7F-8B77-376D9CD052B0}" presName="compNode" presStyleCnt="0"/>
      <dgm:spPr/>
    </dgm:pt>
    <dgm:pt modelId="{E8685BEC-2DA7-46B7-A9DA-2016C26F8830}" type="pres">
      <dgm:prSet presAssocID="{34EEBD4D-CC5E-4E7F-8B77-376D9CD052B0}" presName="aNode" presStyleLbl="bgShp" presStyleIdx="1" presStyleCnt="3"/>
      <dgm:spPr/>
      <dgm:t>
        <a:bodyPr/>
        <a:lstStyle/>
        <a:p>
          <a:endParaRPr lang="es-EC"/>
        </a:p>
      </dgm:t>
    </dgm:pt>
    <dgm:pt modelId="{ED424D63-6D95-4113-9191-820D3D81584B}" type="pres">
      <dgm:prSet presAssocID="{34EEBD4D-CC5E-4E7F-8B77-376D9CD052B0}" presName="textNode" presStyleLbl="bgShp" presStyleIdx="1" presStyleCnt="3"/>
      <dgm:spPr/>
      <dgm:t>
        <a:bodyPr/>
        <a:lstStyle/>
        <a:p>
          <a:endParaRPr lang="es-EC"/>
        </a:p>
      </dgm:t>
    </dgm:pt>
    <dgm:pt modelId="{888F2CDA-07E4-4FFE-BE1E-1B18C3CD965D}" type="pres">
      <dgm:prSet presAssocID="{34EEBD4D-CC5E-4E7F-8B77-376D9CD052B0}" presName="compChildNode" presStyleCnt="0"/>
      <dgm:spPr/>
    </dgm:pt>
    <dgm:pt modelId="{E938FB90-2F1F-445F-B41F-31DEA218C1C5}" type="pres">
      <dgm:prSet presAssocID="{34EEBD4D-CC5E-4E7F-8B77-376D9CD052B0}" presName="theInnerList" presStyleCnt="0"/>
      <dgm:spPr/>
    </dgm:pt>
    <dgm:pt modelId="{D9E9F4C0-CF4B-427A-9E3C-E73EAC30C267}" type="pres">
      <dgm:prSet presAssocID="{68B46C2E-352C-42FE-AD23-80FCC76E3553}" presName="childNode" presStyleLbl="node1" presStyleIdx="3" presStyleCnt="10">
        <dgm:presLayoutVars>
          <dgm:bulletEnabled val="1"/>
        </dgm:presLayoutVars>
      </dgm:prSet>
      <dgm:spPr/>
      <dgm:t>
        <a:bodyPr/>
        <a:lstStyle/>
        <a:p>
          <a:endParaRPr lang="es-EC"/>
        </a:p>
      </dgm:t>
    </dgm:pt>
    <dgm:pt modelId="{B2040984-E880-4322-B24E-FB49FFDA1093}" type="pres">
      <dgm:prSet presAssocID="{68B46C2E-352C-42FE-AD23-80FCC76E3553}" presName="aSpace2" presStyleCnt="0"/>
      <dgm:spPr/>
    </dgm:pt>
    <dgm:pt modelId="{65F91FB2-2A03-4347-A130-E18575F05549}" type="pres">
      <dgm:prSet presAssocID="{CF294C40-EAFC-4826-A154-5B73EC38FE9B}" presName="childNode" presStyleLbl="node1" presStyleIdx="4" presStyleCnt="10">
        <dgm:presLayoutVars>
          <dgm:bulletEnabled val="1"/>
        </dgm:presLayoutVars>
      </dgm:prSet>
      <dgm:spPr/>
      <dgm:t>
        <a:bodyPr/>
        <a:lstStyle/>
        <a:p>
          <a:endParaRPr lang="es-EC"/>
        </a:p>
      </dgm:t>
    </dgm:pt>
    <dgm:pt modelId="{2ABF442D-B62D-4253-AB1B-944EFDE8E39E}" type="pres">
      <dgm:prSet presAssocID="{CF294C40-EAFC-4826-A154-5B73EC38FE9B}" presName="aSpace2" presStyleCnt="0"/>
      <dgm:spPr/>
    </dgm:pt>
    <dgm:pt modelId="{72FE46D6-6822-4C7E-A876-BD70A1AE0BFE}" type="pres">
      <dgm:prSet presAssocID="{666EB613-C4D2-4EE0-BC28-01ACEEB9E602}" presName="childNode" presStyleLbl="node1" presStyleIdx="5" presStyleCnt="10">
        <dgm:presLayoutVars>
          <dgm:bulletEnabled val="1"/>
        </dgm:presLayoutVars>
      </dgm:prSet>
      <dgm:spPr/>
      <dgm:t>
        <a:bodyPr/>
        <a:lstStyle/>
        <a:p>
          <a:endParaRPr lang="es-EC"/>
        </a:p>
      </dgm:t>
    </dgm:pt>
    <dgm:pt modelId="{1FC8C83B-BE3A-455C-92C9-6E339B2C0696}" type="pres">
      <dgm:prSet presAssocID="{666EB613-C4D2-4EE0-BC28-01ACEEB9E602}" presName="aSpace2" presStyleCnt="0"/>
      <dgm:spPr/>
    </dgm:pt>
    <dgm:pt modelId="{9B961E97-77AF-48B8-A1A6-2E544F00D045}" type="pres">
      <dgm:prSet presAssocID="{9038EFD0-844C-463D-B500-AD6D781CB4C1}" presName="childNode" presStyleLbl="node1" presStyleIdx="6" presStyleCnt="10">
        <dgm:presLayoutVars>
          <dgm:bulletEnabled val="1"/>
        </dgm:presLayoutVars>
      </dgm:prSet>
      <dgm:spPr/>
      <dgm:t>
        <a:bodyPr/>
        <a:lstStyle/>
        <a:p>
          <a:endParaRPr lang="es-EC"/>
        </a:p>
      </dgm:t>
    </dgm:pt>
    <dgm:pt modelId="{E321AE2F-5ABB-4784-8A1F-B7E22617877E}" type="pres">
      <dgm:prSet presAssocID="{34EEBD4D-CC5E-4E7F-8B77-376D9CD052B0}" presName="aSpace" presStyleCnt="0"/>
      <dgm:spPr/>
    </dgm:pt>
    <dgm:pt modelId="{7FD64C7F-0DDE-4F29-8A13-76CDC49AE12C}" type="pres">
      <dgm:prSet presAssocID="{E5B9E521-5743-4320-8ED1-F8A49462F941}" presName="compNode" presStyleCnt="0"/>
      <dgm:spPr/>
    </dgm:pt>
    <dgm:pt modelId="{85F50577-57CD-4D8D-B199-A76D12EFBBDC}" type="pres">
      <dgm:prSet presAssocID="{E5B9E521-5743-4320-8ED1-F8A49462F941}" presName="aNode" presStyleLbl="bgShp" presStyleIdx="2" presStyleCnt="3" custLinFactNeighborX="627"/>
      <dgm:spPr/>
      <dgm:t>
        <a:bodyPr/>
        <a:lstStyle/>
        <a:p>
          <a:endParaRPr lang="es-EC"/>
        </a:p>
      </dgm:t>
    </dgm:pt>
    <dgm:pt modelId="{B95D80F1-E04A-47C5-9891-9C5A5257AF77}" type="pres">
      <dgm:prSet presAssocID="{E5B9E521-5743-4320-8ED1-F8A49462F941}" presName="textNode" presStyleLbl="bgShp" presStyleIdx="2" presStyleCnt="3"/>
      <dgm:spPr/>
      <dgm:t>
        <a:bodyPr/>
        <a:lstStyle/>
        <a:p>
          <a:endParaRPr lang="es-EC"/>
        </a:p>
      </dgm:t>
    </dgm:pt>
    <dgm:pt modelId="{F2D3CE33-06CA-42E7-AB49-756105F3EC18}" type="pres">
      <dgm:prSet presAssocID="{E5B9E521-5743-4320-8ED1-F8A49462F941}" presName="compChildNode" presStyleCnt="0"/>
      <dgm:spPr/>
    </dgm:pt>
    <dgm:pt modelId="{C8CC9F2B-7746-4A08-9BB0-37B38B8591C8}" type="pres">
      <dgm:prSet presAssocID="{E5B9E521-5743-4320-8ED1-F8A49462F941}" presName="theInnerList" presStyleCnt="0"/>
      <dgm:spPr/>
    </dgm:pt>
    <dgm:pt modelId="{EF920AA6-84B4-4AD1-9188-8C6C18C10CFF}" type="pres">
      <dgm:prSet presAssocID="{5F15AC92-9C09-49D9-B662-84CA1CF78977}" presName="childNode" presStyleLbl="node1" presStyleIdx="7" presStyleCnt="10">
        <dgm:presLayoutVars>
          <dgm:bulletEnabled val="1"/>
        </dgm:presLayoutVars>
      </dgm:prSet>
      <dgm:spPr/>
      <dgm:t>
        <a:bodyPr/>
        <a:lstStyle/>
        <a:p>
          <a:endParaRPr lang="es-EC"/>
        </a:p>
      </dgm:t>
    </dgm:pt>
    <dgm:pt modelId="{8F4801CC-86FF-4859-978D-E5B5624F2E44}" type="pres">
      <dgm:prSet presAssocID="{5F15AC92-9C09-49D9-B662-84CA1CF78977}" presName="aSpace2" presStyleCnt="0"/>
      <dgm:spPr/>
    </dgm:pt>
    <dgm:pt modelId="{B6D256DA-1846-4A70-AC58-BE6C221AD5E9}" type="pres">
      <dgm:prSet presAssocID="{B49F5285-FECF-487F-9CAA-877C9A927A15}" presName="childNode" presStyleLbl="node1" presStyleIdx="8" presStyleCnt="10">
        <dgm:presLayoutVars>
          <dgm:bulletEnabled val="1"/>
        </dgm:presLayoutVars>
      </dgm:prSet>
      <dgm:spPr/>
      <dgm:t>
        <a:bodyPr/>
        <a:lstStyle/>
        <a:p>
          <a:endParaRPr lang="es-EC"/>
        </a:p>
      </dgm:t>
    </dgm:pt>
    <dgm:pt modelId="{29F85CB3-E70A-49A3-A29A-8CA03C9FC229}" type="pres">
      <dgm:prSet presAssocID="{B49F5285-FECF-487F-9CAA-877C9A927A15}" presName="aSpace2" presStyleCnt="0"/>
      <dgm:spPr/>
    </dgm:pt>
    <dgm:pt modelId="{88ED8198-AE9C-45A2-B6DB-F9B5364233FF}" type="pres">
      <dgm:prSet presAssocID="{D875A35F-45F0-482A-AEE4-C3D8B6BD5851}" presName="childNode" presStyleLbl="node1" presStyleIdx="9" presStyleCnt="10">
        <dgm:presLayoutVars>
          <dgm:bulletEnabled val="1"/>
        </dgm:presLayoutVars>
      </dgm:prSet>
      <dgm:spPr/>
      <dgm:t>
        <a:bodyPr/>
        <a:lstStyle/>
        <a:p>
          <a:endParaRPr lang="es-EC"/>
        </a:p>
      </dgm:t>
    </dgm:pt>
  </dgm:ptLst>
  <dgm:cxnLst>
    <dgm:cxn modelId="{BBE4090E-C51D-4071-B3D0-2D3A59420134}" type="presOf" srcId="{7CE93832-0118-4848-B56B-D0224085516F}" destId="{EDABED92-C12B-44D9-B949-7B356109F7B5}" srcOrd="0" destOrd="0" presId="urn:microsoft.com/office/officeart/2005/8/layout/lProcess2"/>
    <dgm:cxn modelId="{1C8E6124-144D-441B-8417-0941AD6BB793}" type="presOf" srcId="{0E603809-EFB8-4489-836E-C3367FA0B33E}" destId="{219C6732-C07E-407E-950A-01D92AE8A65B}" srcOrd="0" destOrd="0" presId="urn:microsoft.com/office/officeart/2005/8/layout/lProcess2"/>
    <dgm:cxn modelId="{F900C44B-5EA4-42DE-BF59-FDD0BD117FC2}" type="presOf" srcId="{BA737C87-C32B-47B2-BB51-AA9E284FDD49}" destId="{0235779D-DF57-4649-9E16-6CC8415011E7}" srcOrd="0" destOrd="0" presId="urn:microsoft.com/office/officeart/2005/8/layout/lProcess2"/>
    <dgm:cxn modelId="{5B3D57B6-09BD-43FA-997B-4291E2FD194A}" srcId="{BA737C87-C32B-47B2-BB51-AA9E284FDD49}" destId="{34EEBD4D-CC5E-4E7F-8B77-376D9CD052B0}" srcOrd="1" destOrd="0" parTransId="{81DBD7E7-C450-4415-8817-8BB148C4126F}" sibTransId="{A735DFB2-AB4E-4258-B6E8-E83167E46011}"/>
    <dgm:cxn modelId="{CD1B460D-4363-474A-8075-E3BFF7717E09}" type="presOf" srcId="{34EEBD4D-CC5E-4E7F-8B77-376D9CD052B0}" destId="{E8685BEC-2DA7-46B7-A9DA-2016C26F8830}" srcOrd="0" destOrd="0" presId="urn:microsoft.com/office/officeart/2005/8/layout/lProcess2"/>
    <dgm:cxn modelId="{EF56F4B5-B10E-4D58-82C6-CF031CCA6AC2}" srcId="{E5B9E521-5743-4320-8ED1-F8A49462F941}" destId="{B49F5285-FECF-487F-9CAA-877C9A927A15}" srcOrd="1" destOrd="0" parTransId="{62525169-5DBD-44A5-BE50-07ACB658BA61}" sibTransId="{7FCD4A85-0A12-4EB4-9B08-94116C6967BA}"/>
    <dgm:cxn modelId="{B21B2FE2-FDCE-42E1-B7D8-5F6E9B420435}" type="presOf" srcId="{7E19E5B8-6273-4C1F-AD03-A728AC9F90DF}" destId="{9D4970C4-0D01-4C86-9DC4-5C64F8EA786C}" srcOrd="0" destOrd="0" presId="urn:microsoft.com/office/officeart/2005/8/layout/lProcess2"/>
    <dgm:cxn modelId="{685D966A-6BAA-4729-AED5-9246FA519F17}" srcId="{34EEBD4D-CC5E-4E7F-8B77-376D9CD052B0}" destId="{9038EFD0-844C-463D-B500-AD6D781CB4C1}" srcOrd="3" destOrd="0" parTransId="{9086A7C8-DF19-420D-AFD4-1C947E375145}" sibTransId="{DDE55E1D-E837-4BC3-A469-35C9A43BA4FE}"/>
    <dgm:cxn modelId="{3D4BD0E8-23E7-47B2-9278-F24964441EA3}" srcId="{E5B9E521-5743-4320-8ED1-F8A49462F941}" destId="{D875A35F-45F0-482A-AEE4-C3D8B6BD5851}" srcOrd="2" destOrd="0" parTransId="{71EC3869-14F9-4CE6-8A90-B3CFD87CBF0A}" sibTransId="{8BCB21FB-705B-4572-9971-EB3FD17A9C1F}"/>
    <dgm:cxn modelId="{89679CB1-88BE-49B3-9D11-B967119C72DC}" type="presOf" srcId="{B49F5285-FECF-487F-9CAA-877C9A927A15}" destId="{B6D256DA-1846-4A70-AC58-BE6C221AD5E9}" srcOrd="0" destOrd="0" presId="urn:microsoft.com/office/officeart/2005/8/layout/lProcess2"/>
    <dgm:cxn modelId="{EC34C4B6-3B22-4DF7-BF92-9CBD53DBA683}" type="presOf" srcId="{E5B9E521-5743-4320-8ED1-F8A49462F941}" destId="{85F50577-57CD-4D8D-B199-A76D12EFBBDC}" srcOrd="0" destOrd="0" presId="urn:microsoft.com/office/officeart/2005/8/layout/lProcess2"/>
    <dgm:cxn modelId="{A3155039-C623-49CA-95B7-21015E803DFA}" type="presOf" srcId="{9038EFD0-844C-463D-B500-AD6D781CB4C1}" destId="{9B961E97-77AF-48B8-A1A6-2E544F00D045}" srcOrd="0" destOrd="0" presId="urn:microsoft.com/office/officeart/2005/8/layout/lProcess2"/>
    <dgm:cxn modelId="{FD549585-2BCB-4970-A4C0-FD7E90FA27C0}" srcId="{0E603809-EFB8-4489-836E-C3367FA0B33E}" destId="{7E19E5B8-6273-4C1F-AD03-A728AC9F90DF}" srcOrd="1" destOrd="0" parTransId="{8F50A853-8171-4A8B-8555-B9A4E22AEEBB}" sibTransId="{7A8B4D37-F9C3-4FA7-B895-C32A5B3F3285}"/>
    <dgm:cxn modelId="{71514587-ADB5-432B-B8DF-8DC336716B19}" srcId="{E5B9E521-5743-4320-8ED1-F8A49462F941}" destId="{5F15AC92-9C09-49D9-B662-84CA1CF78977}" srcOrd="0" destOrd="0" parTransId="{AB2D5A67-0BBC-4DC7-A9A2-7345E385195A}" sibTransId="{301FBF0E-A90D-479F-9B03-2050915225DF}"/>
    <dgm:cxn modelId="{C162040F-9AC6-463C-8B29-40A1CDF25C48}" type="presOf" srcId="{68B46C2E-352C-42FE-AD23-80FCC76E3553}" destId="{D9E9F4C0-CF4B-427A-9E3C-E73EAC30C267}" srcOrd="0" destOrd="0" presId="urn:microsoft.com/office/officeart/2005/8/layout/lProcess2"/>
    <dgm:cxn modelId="{4523E6A5-076F-4CCC-9753-DAA89C00C064}" srcId="{0E603809-EFB8-4489-836E-C3367FA0B33E}" destId="{7CE93832-0118-4848-B56B-D0224085516F}" srcOrd="2" destOrd="0" parTransId="{08BA905B-699C-4C29-B044-C07D898450F4}" sibTransId="{5A29D46C-FF97-4B63-BABD-4ED20E8E1EB4}"/>
    <dgm:cxn modelId="{C04180AA-DD5C-4381-A820-4EAAAA950E2B}" type="presOf" srcId="{0E603809-EFB8-4489-836E-C3367FA0B33E}" destId="{E83F13E3-406B-49C3-AEC0-EAD0A5C51561}" srcOrd="1" destOrd="0" presId="urn:microsoft.com/office/officeart/2005/8/layout/lProcess2"/>
    <dgm:cxn modelId="{A2F7314C-37FE-4E3E-BD93-DE10ED2E800B}" srcId="{BA737C87-C32B-47B2-BB51-AA9E284FDD49}" destId="{0E603809-EFB8-4489-836E-C3367FA0B33E}" srcOrd="0" destOrd="0" parTransId="{117E46E6-0841-4028-AC6D-AABF9488EB86}" sibTransId="{3EA00770-6523-491A-991C-DAA9EAC1DDB3}"/>
    <dgm:cxn modelId="{383CD24D-BCC2-4021-A9DE-6929D0DDA185}" type="presOf" srcId="{666EB613-C4D2-4EE0-BC28-01ACEEB9E602}" destId="{72FE46D6-6822-4C7E-A876-BD70A1AE0BFE}" srcOrd="0" destOrd="0" presId="urn:microsoft.com/office/officeart/2005/8/layout/lProcess2"/>
    <dgm:cxn modelId="{7D12064B-0477-44FD-A99E-17534072BF96}" srcId="{34EEBD4D-CC5E-4E7F-8B77-376D9CD052B0}" destId="{68B46C2E-352C-42FE-AD23-80FCC76E3553}" srcOrd="0" destOrd="0" parTransId="{E8429D54-EE77-43F3-9BF7-0788444C0D78}" sibTransId="{5BB6606A-5487-46FD-8A7E-29DC0B8B8C2F}"/>
    <dgm:cxn modelId="{4CDBF91F-E903-4782-93D0-0100E86EBAAA}" srcId="{34EEBD4D-CC5E-4E7F-8B77-376D9CD052B0}" destId="{666EB613-C4D2-4EE0-BC28-01ACEEB9E602}" srcOrd="2" destOrd="0" parTransId="{09880EFA-7416-4336-AD4D-326C63FDA818}" sibTransId="{CD0356ED-0510-4711-9659-7B6188C732DE}"/>
    <dgm:cxn modelId="{BD50D7BA-A121-45CE-BDC5-51BEECC6E2B2}" srcId="{BA737C87-C32B-47B2-BB51-AA9E284FDD49}" destId="{E5B9E521-5743-4320-8ED1-F8A49462F941}" srcOrd="2" destOrd="0" parTransId="{5D41C587-4905-45D3-8751-722E410621B2}" sibTransId="{6197396A-AA6A-4110-9AC7-8712E79F8798}"/>
    <dgm:cxn modelId="{52FD44C3-4DEF-4DAD-ADBE-1BF879E6205D}" type="presOf" srcId="{D875A35F-45F0-482A-AEE4-C3D8B6BD5851}" destId="{88ED8198-AE9C-45A2-B6DB-F9B5364233FF}" srcOrd="0" destOrd="0" presId="urn:microsoft.com/office/officeart/2005/8/layout/lProcess2"/>
    <dgm:cxn modelId="{FB8F5C81-2087-44A9-BA72-1652344745DE}" srcId="{0E603809-EFB8-4489-836E-C3367FA0B33E}" destId="{7E714A05-FD73-431D-8E21-BD49309D3B9D}" srcOrd="0" destOrd="0" parTransId="{F544149B-5A90-433D-A65A-53F0721B5E1A}" sibTransId="{610E88C2-5825-46A3-8B65-82975C26B2CC}"/>
    <dgm:cxn modelId="{A7E36CE5-965C-4889-A364-E8E34B211A43}" type="presOf" srcId="{7E714A05-FD73-431D-8E21-BD49309D3B9D}" destId="{9AA51301-62FB-49E3-BCEF-78728551B77F}" srcOrd="0" destOrd="0" presId="urn:microsoft.com/office/officeart/2005/8/layout/lProcess2"/>
    <dgm:cxn modelId="{F02F3FF9-B295-4120-8E2D-F1D29D5C908B}" srcId="{34EEBD4D-CC5E-4E7F-8B77-376D9CD052B0}" destId="{CF294C40-EAFC-4826-A154-5B73EC38FE9B}" srcOrd="1" destOrd="0" parTransId="{77942DFC-2747-4112-9D55-C4A75831E669}" sibTransId="{71BA1780-7FEF-4E54-B8C9-1E94BF4FEC66}"/>
    <dgm:cxn modelId="{631E679C-E5ED-4F7D-B0A5-4CF4DF3FBE77}" type="presOf" srcId="{CF294C40-EAFC-4826-A154-5B73EC38FE9B}" destId="{65F91FB2-2A03-4347-A130-E18575F05549}" srcOrd="0" destOrd="0" presId="urn:microsoft.com/office/officeart/2005/8/layout/lProcess2"/>
    <dgm:cxn modelId="{17224F82-EA4E-44EF-8FA2-59BD51C892B5}" type="presOf" srcId="{5F15AC92-9C09-49D9-B662-84CA1CF78977}" destId="{EF920AA6-84B4-4AD1-9188-8C6C18C10CFF}" srcOrd="0" destOrd="0" presId="urn:microsoft.com/office/officeart/2005/8/layout/lProcess2"/>
    <dgm:cxn modelId="{D53127E8-5596-4B80-B11C-4F3156C470FF}" type="presOf" srcId="{E5B9E521-5743-4320-8ED1-F8A49462F941}" destId="{B95D80F1-E04A-47C5-9891-9C5A5257AF77}" srcOrd="1" destOrd="0" presId="urn:microsoft.com/office/officeart/2005/8/layout/lProcess2"/>
    <dgm:cxn modelId="{CFDD535B-84EA-4E02-B530-4E8E0FF0971F}" type="presOf" srcId="{34EEBD4D-CC5E-4E7F-8B77-376D9CD052B0}" destId="{ED424D63-6D95-4113-9191-820D3D81584B}" srcOrd="1" destOrd="0" presId="urn:microsoft.com/office/officeart/2005/8/layout/lProcess2"/>
    <dgm:cxn modelId="{00A0E49A-8C3F-4C46-81BB-01EA2E2B82D0}" type="presParOf" srcId="{0235779D-DF57-4649-9E16-6CC8415011E7}" destId="{A6F76EF7-EBA7-4EE0-BBD2-20E2BA1612FE}" srcOrd="0" destOrd="0" presId="urn:microsoft.com/office/officeart/2005/8/layout/lProcess2"/>
    <dgm:cxn modelId="{0E3A0AD0-32EC-4BD9-98BE-34FA2DE3786D}" type="presParOf" srcId="{A6F76EF7-EBA7-4EE0-BBD2-20E2BA1612FE}" destId="{219C6732-C07E-407E-950A-01D92AE8A65B}" srcOrd="0" destOrd="0" presId="urn:microsoft.com/office/officeart/2005/8/layout/lProcess2"/>
    <dgm:cxn modelId="{22528447-F4D6-43C1-B0F4-841A81EB4258}" type="presParOf" srcId="{A6F76EF7-EBA7-4EE0-BBD2-20E2BA1612FE}" destId="{E83F13E3-406B-49C3-AEC0-EAD0A5C51561}" srcOrd="1" destOrd="0" presId="urn:microsoft.com/office/officeart/2005/8/layout/lProcess2"/>
    <dgm:cxn modelId="{53360E2B-1E67-42C6-A55F-4B50CBC86575}" type="presParOf" srcId="{A6F76EF7-EBA7-4EE0-BBD2-20E2BA1612FE}" destId="{276A525C-3A1C-4955-8201-1582F1D4CD66}" srcOrd="2" destOrd="0" presId="urn:microsoft.com/office/officeart/2005/8/layout/lProcess2"/>
    <dgm:cxn modelId="{0B52D464-2BAD-46DE-A0F8-ED8E49EC4687}" type="presParOf" srcId="{276A525C-3A1C-4955-8201-1582F1D4CD66}" destId="{E5DB6AB7-C64A-44E5-B12C-08E9C5B39342}" srcOrd="0" destOrd="0" presId="urn:microsoft.com/office/officeart/2005/8/layout/lProcess2"/>
    <dgm:cxn modelId="{3EB6DA8B-E72E-45D2-B587-0CA00327A1A2}" type="presParOf" srcId="{E5DB6AB7-C64A-44E5-B12C-08E9C5B39342}" destId="{9AA51301-62FB-49E3-BCEF-78728551B77F}" srcOrd="0" destOrd="0" presId="urn:microsoft.com/office/officeart/2005/8/layout/lProcess2"/>
    <dgm:cxn modelId="{87B44E81-4E26-41A4-8F40-47E3B203446C}" type="presParOf" srcId="{E5DB6AB7-C64A-44E5-B12C-08E9C5B39342}" destId="{1E5A880C-1273-4608-943B-1670A468707F}" srcOrd="1" destOrd="0" presId="urn:microsoft.com/office/officeart/2005/8/layout/lProcess2"/>
    <dgm:cxn modelId="{DFF7DA71-A69A-416F-85B7-5A0777A2F16F}" type="presParOf" srcId="{E5DB6AB7-C64A-44E5-B12C-08E9C5B39342}" destId="{9D4970C4-0D01-4C86-9DC4-5C64F8EA786C}" srcOrd="2" destOrd="0" presId="urn:microsoft.com/office/officeart/2005/8/layout/lProcess2"/>
    <dgm:cxn modelId="{B0B32BCC-D9CA-46DA-88CC-5EB1BB2EC1F9}" type="presParOf" srcId="{E5DB6AB7-C64A-44E5-B12C-08E9C5B39342}" destId="{14D1F1E6-AC46-4D7E-845E-34E47B5BF327}" srcOrd="3" destOrd="0" presId="urn:microsoft.com/office/officeart/2005/8/layout/lProcess2"/>
    <dgm:cxn modelId="{E8D081EA-BC8B-4483-99C9-7962FFB8DF8B}" type="presParOf" srcId="{E5DB6AB7-C64A-44E5-B12C-08E9C5B39342}" destId="{EDABED92-C12B-44D9-B949-7B356109F7B5}" srcOrd="4" destOrd="0" presId="urn:microsoft.com/office/officeart/2005/8/layout/lProcess2"/>
    <dgm:cxn modelId="{BBA96E12-2082-431F-A7E8-11EC736305D4}" type="presParOf" srcId="{0235779D-DF57-4649-9E16-6CC8415011E7}" destId="{D2B2B542-E245-43EB-B2EA-47BB43A00D8B}" srcOrd="1" destOrd="0" presId="urn:microsoft.com/office/officeart/2005/8/layout/lProcess2"/>
    <dgm:cxn modelId="{5D44BB69-1667-4C8B-A2E7-04C795524ACF}" type="presParOf" srcId="{0235779D-DF57-4649-9E16-6CC8415011E7}" destId="{85D054F3-0BF1-4352-AABF-CCCA427B2EEE}" srcOrd="2" destOrd="0" presId="urn:microsoft.com/office/officeart/2005/8/layout/lProcess2"/>
    <dgm:cxn modelId="{605C72F6-4008-494F-A067-745955ABD890}" type="presParOf" srcId="{85D054F3-0BF1-4352-AABF-CCCA427B2EEE}" destId="{E8685BEC-2DA7-46B7-A9DA-2016C26F8830}" srcOrd="0" destOrd="0" presId="urn:microsoft.com/office/officeart/2005/8/layout/lProcess2"/>
    <dgm:cxn modelId="{F428CBA1-CA32-4EB3-B91D-59E0F4660BC1}" type="presParOf" srcId="{85D054F3-0BF1-4352-AABF-CCCA427B2EEE}" destId="{ED424D63-6D95-4113-9191-820D3D81584B}" srcOrd="1" destOrd="0" presId="urn:microsoft.com/office/officeart/2005/8/layout/lProcess2"/>
    <dgm:cxn modelId="{366A8130-C000-4C9F-B1F2-D510EBE373B3}" type="presParOf" srcId="{85D054F3-0BF1-4352-AABF-CCCA427B2EEE}" destId="{888F2CDA-07E4-4FFE-BE1E-1B18C3CD965D}" srcOrd="2" destOrd="0" presId="urn:microsoft.com/office/officeart/2005/8/layout/lProcess2"/>
    <dgm:cxn modelId="{C3E8EF59-C09B-4946-952C-55FE97306F0C}" type="presParOf" srcId="{888F2CDA-07E4-4FFE-BE1E-1B18C3CD965D}" destId="{E938FB90-2F1F-445F-B41F-31DEA218C1C5}" srcOrd="0" destOrd="0" presId="urn:microsoft.com/office/officeart/2005/8/layout/lProcess2"/>
    <dgm:cxn modelId="{771EA36E-5AC4-438B-B911-FFD84890C2A9}" type="presParOf" srcId="{E938FB90-2F1F-445F-B41F-31DEA218C1C5}" destId="{D9E9F4C0-CF4B-427A-9E3C-E73EAC30C267}" srcOrd="0" destOrd="0" presId="urn:microsoft.com/office/officeart/2005/8/layout/lProcess2"/>
    <dgm:cxn modelId="{31808D92-E0FB-4400-984D-4261BA0E85D0}" type="presParOf" srcId="{E938FB90-2F1F-445F-B41F-31DEA218C1C5}" destId="{B2040984-E880-4322-B24E-FB49FFDA1093}" srcOrd="1" destOrd="0" presId="urn:microsoft.com/office/officeart/2005/8/layout/lProcess2"/>
    <dgm:cxn modelId="{7E608515-C4C1-4411-BB13-5AD8DD5944DA}" type="presParOf" srcId="{E938FB90-2F1F-445F-B41F-31DEA218C1C5}" destId="{65F91FB2-2A03-4347-A130-E18575F05549}" srcOrd="2" destOrd="0" presId="urn:microsoft.com/office/officeart/2005/8/layout/lProcess2"/>
    <dgm:cxn modelId="{65852A1B-8A3D-4AA6-8971-9817B29ADCDF}" type="presParOf" srcId="{E938FB90-2F1F-445F-B41F-31DEA218C1C5}" destId="{2ABF442D-B62D-4253-AB1B-944EFDE8E39E}" srcOrd="3" destOrd="0" presId="urn:microsoft.com/office/officeart/2005/8/layout/lProcess2"/>
    <dgm:cxn modelId="{4595FE08-AB57-418A-BF27-853128DD283D}" type="presParOf" srcId="{E938FB90-2F1F-445F-B41F-31DEA218C1C5}" destId="{72FE46D6-6822-4C7E-A876-BD70A1AE0BFE}" srcOrd="4" destOrd="0" presId="urn:microsoft.com/office/officeart/2005/8/layout/lProcess2"/>
    <dgm:cxn modelId="{7A8BF3BC-D479-48A1-AEC1-D7F061AB0981}" type="presParOf" srcId="{E938FB90-2F1F-445F-B41F-31DEA218C1C5}" destId="{1FC8C83B-BE3A-455C-92C9-6E339B2C0696}" srcOrd="5" destOrd="0" presId="urn:microsoft.com/office/officeart/2005/8/layout/lProcess2"/>
    <dgm:cxn modelId="{768189AA-1798-4CA0-9A78-AD53D3211785}" type="presParOf" srcId="{E938FB90-2F1F-445F-B41F-31DEA218C1C5}" destId="{9B961E97-77AF-48B8-A1A6-2E544F00D045}" srcOrd="6" destOrd="0" presId="urn:microsoft.com/office/officeart/2005/8/layout/lProcess2"/>
    <dgm:cxn modelId="{81FD7CFF-7812-4A27-9506-BD82EACB2947}" type="presParOf" srcId="{0235779D-DF57-4649-9E16-6CC8415011E7}" destId="{E321AE2F-5ABB-4784-8A1F-B7E22617877E}" srcOrd="3" destOrd="0" presId="urn:microsoft.com/office/officeart/2005/8/layout/lProcess2"/>
    <dgm:cxn modelId="{01922A95-5057-4072-B29E-A1390C8903FF}" type="presParOf" srcId="{0235779D-DF57-4649-9E16-6CC8415011E7}" destId="{7FD64C7F-0DDE-4F29-8A13-76CDC49AE12C}" srcOrd="4" destOrd="0" presId="urn:microsoft.com/office/officeart/2005/8/layout/lProcess2"/>
    <dgm:cxn modelId="{E29929D1-E159-4FBB-AEA1-106642DCDC2F}" type="presParOf" srcId="{7FD64C7F-0DDE-4F29-8A13-76CDC49AE12C}" destId="{85F50577-57CD-4D8D-B199-A76D12EFBBDC}" srcOrd="0" destOrd="0" presId="urn:microsoft.com/office/officeart/2005/8/layout/lProcess2"/>
    <dgm:cxn modelId="{21F515AC-4128-441C-9ECE-3FD5F137913C}" type="presParOf" srcId="{7FD64C7F-0DDE-4F29-8A13-76CDC49AE12C}" destId="{B95D80F1-E04A-47C5-9891-9C5A5257AF77}" srcOrd="1" destOrd="0" presId="urn:microsoft.com/office/officeart/2005/8/layout/lProcess2"/>
    <dgm:cxn modelId="{860A8DB5-4F02-46B5-BC2C-02F390A15B8B}" type="presParOf" srcId="{7FD64C7F-0DDE-4F29-8A13-76CDC49AE12C}" destId="{F2D3CE33-06CA-42E7-AB49-756105F3EC18}" srcOrd="2" destOrd="0" presId="urn:microsoft.com/office/officeart/2005/8/layout/lProcess2"/>
    <dgm:cxn modelId="{9F2B4C8E-FBF0-4A59-BD5E-BBCA8B9E9922}" type="presParOf" srcId="{F2D3CE33-06CA-42E7-AB49-756105F3EC18}" destId="{C8CC9F2B-7746-4A08-9BB0-37B38B8591C8}" srcOrd="0" destOrd="0" presId="urn:microsoft.com/office/officeart/2005/8/layout/lProcess2"/>
    <dgm:cxn modelId="{DB74D703-084F-4003-B859-A06F18B60270}" type="presParOf" srcId="{C8CC9F2B-7746-4A08-9BB0-37B38B8591C8}" destId="{EF920AA6-84B4-4AD1-9188-8C6C18C10CFF}" srcOrd="0" destOrd="0" presId="urn:microsoft.com/office/officeart/2005/8/layout/lProcess2"/>
    <dgm:cxn modelId="{BCE3F838-7294-4DF2-9CAA-2471E9A5FEA2}" type="presParOf" srcId="{C8CC9F2B-7746-4A08-9BB0-37B38B8591C8}" destId="{8F4801CC-86FF-4859-978D-E5B5624F2E44}" srcOrd="1" destOrd="0" presId="urn:microsoft.com/office/officeart/2005/8/layout/lProcess2"/>
    <dgm:cxn modelId="{49EB44E3-8949-4A38-9DAC-272A46BEAC24}" type="presParOf" srcId="{C8CC9F2B-7746-4A08-9BB0-37B38B8591C8}" destId="{B6D256DA-1846-4A70-AC58-BE6C221AD5E9}" srcOrd="2" destOrd="0" presId="urn:microsoft.com/office/officeart/2005/8/layout/lProcess2"/>
    <dgm:cxn modelId="{CAF50BBE-635D-4BDE-B842-3096F97D65BE}" type="presParOf" srcId="{C8CC9F2B-7746-4A08-9BB0-37B38B8591C8}" destId="{29F85CB3-E70A-49A3-A29A-8CA03C9FC229}" srcOrd="3" destOrd="0" presId="urn:microsoft.com/office/officeart/2005/8/layout/lProcess2"/>
    <dgm:cxn modelId="{D7133367-B61D-44EB-8800-16A85310E3D6}" type="presParOf" srcId="{C8CC9F2B-7746-4A08-9BB0-37B38B8591C8}" destId="{88ED8198-AE9C-45A2-B6DB-F9B5364233FF}" srcOrd="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B96A8A-EBBA-478F-9C9D-A8F9653F41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8B720BF2-C8D5-4120-98CB-8E684D4CBE9A}">
      <dgm:prSet phldrT="[Texto]"/>
      <dgm:spPr/>
      <dgm:t>
        <a:bodyPr/>
        <a:lstStyle/>
        <a:p>
          <a:r>
            <a:rPr lang="es-ES" dirty="0"/>
            <a:t>PARA MATERIALES DÚCTILES</a:t>
          </a:r>
          <a:endParaRPr lang="es-EC" dirty="0"/>
        </a:p>
      </dgm:t>
    </dgm:pt>
    <dgm:pt modelId="{98F9EA8A-7710-4F85-98A2-7E6BEBA160AC}" type="parTrans" cxnId="{3EF1C2D1-9B7F-4F37-93C9-54EDE1255DAC}">
      <dgm:prSet/>
      <dgm:spPr/>
      <dgm:t>
        <a:bodyPr/>
        <a:lstStyle/>
        <a:p>
          <a:endParaRPr lang="es-EC"/>
        </a:p>
      </dgm:t>
    </dgm:pt>
    <dgm:pt modelId="{7F393839-F70E-4A64-8D29-CAE5274F6400}" type="sibTrans" cxnId="{3EF1C2D1-9B7F-4F37-93C9-54EDE1255DAC}">
      <dgm:prSet/>
      <dgm:spPr/>
      <dgm:t>
        <a:bodyPr/>
        <a:lstStyle/>
        <a:p>
          <a:endParaRPr lang="es-EC"/>
        </a:p>
      </dgm:t>
    </dgm:pt>
    <dgm:pt modelId="{C3B158F8-FFD0-47F5-A590-6C01686361AA}">
      <dgm:prSet phldrT="[Texto]"/>
      <dgm:spPr/>
      <dgm:t>
        <a:bodyPr/>
        <a:lstStyle/>
        <a:p>
          <a:r>
            <a:rPr lang="es-ES" dirty="0"/>
            <a:t>Ángulos bajo de impacto de 15º a 30º, la velocidad de erosión será máxima.</a:t>
          </a:r>
          <a:endParaRPr lang="es-EC" dirty="0"/>
        </a:p>
      </dgm:t>
    </dgm:pt>
    <dgm:pt modelId="{B4D9A8A2-A6BC-4B38-9A4F-62571E990FC3}" type="parTrans" cxnId="{7AB3FC36-11F7-4C02-B2A8-BD5284AC45C2}">
      <dgm:prSet/>
      <dgm:spPr/>
      <dgm:t>
        <a:bodyPr/>
        <a:lstStyle/>
        <a:p>
          <a:endParaRPr lang="es-EC"/>
        </a:p>
      </dgm:t>
    </dgm:pt>
    <dgm:pt modelId="{46A038E5-6E42-4590-B0F6-51DED5A9B24C}" type="sibTrans" cxnId="{7AB3FC36-11F7-4C02-B2A8-BD5284AC45C2}">
      <dgm:prSet/>
      <dgm:spPr/>
      <dgm:t>
        <a:bodyPr/>
        <a:lstStyle/>
        <a:p>
          <a:endParaRPr lang="es-EC"/>
        </a:p>
      </dgm:t>
    </dgm:pt>
    <dgm:pt modelId="{648D3E8B-A84E-4F53-AA6B-B875485066F8}">
      <dgm:prSet phldrT="[Texto]"/>
      <dgm:spPr/>
      <dgm:t>
        <a:bodyPr/>
        <a:lstStyle/>
        <a:p>
          <a:r>
            <a:rPr lang="es-ES" dirty="0"/>
            <a:t>PARA MATERIALES FRÁGILES</a:t>
          </a:r>
          <a:endParaRPr lang="es-EC" dirty="0"/>
        </a:p>
      </dgm:t>
    </dgm:pt>
    <dgm:pt modelId="{7D2821A2-6A44-49A0-9B69-B29396F67F12}" type="parTrans" cxnId="{49FC1D3F-72B6-4782-A04D-492A0DD9706A}">
      <dgm:prSet/>
      <dgm:spPr/>
      <dgm:t>
        <a:bodyPr/>
        <a:lstStyle/>
        <a:p>
          <a:endParaRPr lang="es-EC"/>
        </a:p>
      </dgm:t>
    </dgm:pt>
    <dgm:pt modelId="{80560DE0-EA92-432F-87B4-CC4D0F966DE4}" type="sibTrans" cxnId="{49FC1D3F-72B6-4782-A04D-492A0DD9706A}">
      <dgm:prSet/>
      <dgm:spPr/>
      <dgm:t>
        <a:bodyPr/>
        <a:lstStyle/>
        <a:p>
          <a:endParaRPr lang="es-EC"/>
        </a:p>
      </dgm:t>
    </dgm:pt>
    <dgm:pt modelId="{1F7A8729-4A73-4382-A055-22F0F25DF51C}">
      <dgm:prSet phldrT="[Texto]"/>
      <dgm:spPr/>
      <dgm:t>
        <a:bodyPr/>
        <a:lstStyle/>
        <a:p>
          <a:r>
            <a:rPr lang="es-ES" dirty="0"/>
            <a:t>El ángulo de impacto es de 90º, la velocidad erosiva será alta.</a:t>
          </a:r>
          <a:endParaRPr lang="es-EC" dirty="0"/>
        </a:p>
      </dgm:t>
    </dgm:pt>
    <dgm:pt modelId="{5508F5BB-EA0A-4CD6-ACF3-FDE9653A80F9}" type="parTrans" cxnId="{8B8C5F2C-6F6B-4E73-BD1E-EBAFBE2F225F}">
      <dgm:prSet/>
      <dgm:spPr/>
      <dgm:t>
        <a:bodyPr/>
        <a:lstStyle/>
        <a:p>
          <a:endParaRPr lang="es-EC"/>
        </a:p>
      </dgm:t>
    </dgm:pt>
    <dgm:pt modelId="{1CFDAD2B-05E3-49F3-91E3-F0EC326C05AA}" type="sibTrans" cxnId="{8B8C5F2C-6F6B-4E73-BD1E-EBAFBE2F225F}">
      <dgm:prSet/>
      <dgm:spPr/>
      <dgm:t>
        <a:bodyPr/>
        <a:lstStyle/>
        <a:p>
          <a:endParaRPr lang="es-EC"/>
        </a:p>
      </dgm:t>
    </dgm:pt>
    <dgm:pt modelId="{0557AE92-0EEB-456D-BCA9-1637CE0CDF22}" type="pres">
      <dgm:prSet presAssocID="{06B96A8A-EBBA-478F-9C9D-A8F9653F4179}" presName="linear" presStyleCnt="0">
        <dgm:presLayoutVars>
          <dgm:animLvl val="lvl"/>
          <dgm:resizeHandles val="exact"/>
        </dgm:presLayoutVars>
      </dgm:prSet>
      <dgm:spPr/>
      <dgm:t>
        <a:bodyPr/>
        <a:lstStyle/>
        <a:p>
          <a:endParaRPr lang="es-EC"/>
        </a:p>
      </dgm:t>
    </dgm:pt>
    <dgm:pt modelId="{80B6A04F-049A-43F2-9CDF-A54939703223}" type="pres">
      <dgm:prSet presAssocID="{8B720BF2-C8D5-4120-98CB-8E684D4CBE9A}" presName="parentText" presStyleLbl="node1" presStyleIdx="0" presStyleCnt="2">
        <dgm:presLayoutVars>
          <dgm:chMax val="0"/>
          <dgm:bulletEnabled val="1"/>
        </dgm:presLayoutVars>
      </dgm:prSet>
      <dgm:spPr/>
      <dgm:t>
        <a:bodyPr/>
        <a:lstStyle/>
        <a:p>
          <a:endParaRPr lang="es-EC"/>
        </a:p>
      </dgm:t>
    </dgm:pt>
    <dgm:pt modelId="{04C9464F-FD8F-4EAA-93F7-64A6F94BF8B0}" type="pres">
      <dgm:prSet presAssocID="{8B720BF2-C8D5-4120-98CB-8E684D4CBE9A}" presName="childText" presStyleLbl="revTx" presStyleIdx="0" presStyleCnt="2">
        <dgm:presLayoutVars>
          <dgm:bulletEnabled val="1"/>
        </dgm:presLayoutVars>
      </dgm:prSet>
      <dgm:spPr/>
      <dgm:t>
        <a:bodyPr/>
        <a:lstStyle/>
        <a:p>
          <a:endParaRPr lang="es-EC"/>
        </a:p>
      </dgm:t>
    </dgm:pt>
    <dgm:pt modelId="{9372635A-D391-4AA3-ACD6-C22475E68E14}" type="pres">
      <dgm:prSet presAssocID="{648D3E8B-A84E-4F53-AA6B-B875485066F8}" presName="parentText" presStyleLbl="node1" presStyleIdx="1" presStyleCnt="2">
        <dgm:presLayoutVars>
          <dgm:chMax val="0"/>
          <dgm:bulletEnabled val="1"/>
        </dgm:presLayoutVars>
      </dgm:prSet>
      <dgm:spPr/>
      <dgm:t>
        <a:bodyPr/>
        <a:lstStyle/>
        <a:p>
          <a:endParaRPr lang="es-EC"/>
        </a:p>
      </dgm:t>
    </dgm:pt>
    <dgm:pt modelId="{53E4CB28-0C47-417E-8BC1-93999D846E4E}" type="pres">
      <dgm:prSet presAssocID="{648D3E8B-A84E-4F53-AA6B-B875485066F8}" presName="childText" presStyleLbl="revTx" presStyleIdx="1" presStyleCnt="2">
        <dgm:presLayoutVars>
          <dgm:bulletEnabled val="1"/>
        </dgm:presLayoutVars>
      </dgm:prSet>
      <dgm:spPr/>
      <dgm:t>
        <a:bodyPr/>
        <a:lstStyle/>
        <a:p>
          <a:endParaRPr lang="es-EC"/>
        </a:p>
      </dgm:t>
    </dgm:pt>
  </dgm:ptLst>
  <dgm:cxnLst>
    <dgm:cxn modelId="{A29B5DA7-6169-4768-824E-6CCA3C28DB60}" type="presOf" srcId="{C3B158F8-FFD0-47F5-A590-6C01686361AA}" destId="{04C9464F-FD8F-4EAA-93F7-64A6F94BF8B0}" srcOrd="0" destOrd="0" presId="urn:microsoft.com/office/officeart/2005/8/layout/vList2"/>
    <dgm:cxn modelId="{3EF1C2D1-9B7F-4F37-93C9-54EDE1255DAC}" srcId="{06B96A8A-EBBA-478F-9C9D-A8F9653F4179}" destId="{8B720BF2-C8D5-4120-98CB-8E684D4CBE9A}" srcOrd="0" destOrd="0" parTransId="{98F9EA8A-7710-4F85-98A2-7E6BEBA160AC}" sibTransId="{7F393839-F70E-4A64-8D29-CAE5274F6400}"/>
    <dgm:cxn modelId="{888685EA-61B2-41C2-9E0F-5B384B0642D1}" type="presOf" srcId="{06B96A8A-EBBA-478F-9C9D-A8F9653F4179}" destId="{0557AE92-0EEB-456D-BCA9-1637CE0CDF22}" srcOrd="0" destOrd="0" presId="urn:microsoft.com/office/officeart/2005/8/layout/vList2"/>
    <dgm:cxn modelId="{36C0E044-56EA-4562-B653-6C234546C8A5}" type="presOf" srcId="{648D3E8B-A84E-4F53-AA6B-B875485066F8}" destId="{9372635A-D391-4AA3-ACD6-C22475E68E14}" srcOrd="0" destOrd="0" presId="urn:microsoft.com/office/officeart/2005/8/layout/vList2"/>
    <dgm:cxn modelId="{3B147966-9722-45FE-A84C-1C107E1BD7D9}" type="presOf" srcId="{1F7A8729-4A73-4382-A055-22F0F25DF51C}" destId="{53E4CB28-0C47-417E-8BC1-93999D846E4E}" srcOrd="0" destOrd="0" presId="urn:microsoft.com/office/officeart/2005/8/layout/vList2"/>
    <dgm:cxn modelId="{8B8C5F2C-6F6B-4E73-BD1E-EBAFBE2F225F}" srcId="{648D3E8B-A84E-4F53-AA6B-B875485066F8}" destId="{1F7A8729-4A73-4382-A055-22F0F25DF51C}" srcOrd="0" destOrd="0" parTransId="{5508F5BB-EA0A-4CD6-ACF3-FDE9653A80F9}" sibTransId="{1CFDAD2B-05E3-49F3-91E3-F0EC326C05AA}"/>
    <dgm:cxn modelId="{49FC1D3F-72B6-4782-A04D-492A0DD9706A}" srcId="{06B96A8A-EBBA-478F-9C9D-A8F9653F4179}" destId="{648D3E8B-A84E-4F53-AA6B-B875485066F8}" srcOrd="1" destOrd="0" parTransId="{7D2821A2-6A44-49A0-9B69-B29396F67F12}" sibTransId="{80560DE0-EA92-432F-87B4-CC4D0F966DE4}"/>
    <dgm:cxn modelId="{7AB3FC36-11F7-4C02-B2A8-BD5284AC45C2}" srcId="{8B720BF2-C8D5-4120-98CB-8E684D4CBE9A}" destId="{C3B158F8-FFD0-47F5-A590-6C01686361AA}" srcOrd="0" destOrd="0" parTransId="{B4D9A8A2-A6BC-4B38-9A4F-62571E990FC3}" sibTransId="{46A038E5-6E42-4590-B0F6-51DED5A9B24C}"/>
    <dgm:cxn modelId="{1D9188BA-E91C-4AC4-9306-9EB2AD4606A3}" type="presOf" srcId="{8B720BF2-C8D5-4120-98CB-8E684D4CBE9A}" destId="{80B6A04F-049A-43F2-9CDF-A54939703223}" srcOrd="0" destOrd="0" presId="urn:microsoft.com/office/officeart/2005/8/layout/vList2"/>
    <dgm:cxn modelId="{15CAD60F-1EAE-42A2-8AFF-0D453CE49F3A}" type="presParOf" srcId="{0557AE92-0EEB-456D-BCA9-1637CE0CDF22}" destId="{80B6A04F-049A-43F2-9CDF-A54939703223}" srcOrd="0" destOrd="0" presId="urn:microsoft.com/office/officeart/2005/8/layout/vList2"/>
    <dgm:cxn modelId="{7B9FCC0C-6A14-4AF2-AA22-F4A41613846F}" type="presParOf" srcId="{0557AE92-0EEB-456D-BCA9-1637CE0CDF22}" destId="{04C9464F-FD8F-4EAA-93F7-64A6F94BF8B0}" srcOrd="1" destOrd="0" presId="urn:microsoft.com/office/officeart/2005/8/layout/vList2"/>
    <dgm:cxn modelId="{88306424-FA63-42A2-A3D0-93B579A97E74}" type="presParOf" srcId="{0557AE92-0EEB-456D-BCA9-1637CE0CDF22}" destId="{9372635A-D391-4AA3-ACD6-C22475E68E14}" srcOrd="2" destOrd="0" presId="urn:microsoft.com/office/officeart/2005/8/layout/vList2"/>
    <dgm:cxn modelId="{31F6E82F-55E1-499C-824D-DDF2B57F6F30}" type="presParOf" srcId="{0557AE92-0EEB-456D-BCA9-1637CE0CDF22}" destId="{53E4CB28-0C47-417E-8BC1-93999D846E4E}"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BFE38A-23F0-4224-906B-85C5F39BFE8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E7FC4A9F-D5BF-4BF1-B63D-2FD28498C70C}">
      <dgm:prSet phldrT="[Texto]"/>
      <dgm:spPr/>
      <dgm:t>
        <a:bodyPr/>
        <a:lstStyle/>
        <a:p>
          <a:r>
            <a:rPr lang="es-ES" b="1" dirty="0"/>
            <a:t>Cráter- </a:t>
          </a:r>
          <a:r>
            <a:rPr lang="es-ES" b="1" dirty="0" err="1"/>
            <a:t>indentación</a:t>
          </a:r>
          <a:endParaRPr lang="es-EC" b="1" dirty="0"/>
        </a:p>
      </dgm:t>
    </dgm:pt>
    <dgm:pt modelId="{FFAA1F52-7E55-4CAB-9466-26FA2FC6C203}" type="parTrans" cxnId="{4AD44189-8E50-4E99-B350-7E1B384EF1A2}">
      <dgm:prSet/>
      <dgm:spPr/>
      <dgm:t>
        <a:bodyPr/>
        <a:lstStyle/>
        <a:p>
          <a:endParaRPr lang="es-EC"/>
        </a:p>
      </dgm:t>
    </dgm:pt>
    <dgm:pt modelId="{2CE674CD-C8E1-4205-8C5F-B6A87CAA77FE}" type="sibTrans" cxnId="{4AD44189-8E50-4E99-B350-7E1B384EF1A2}">
      <dgm:prSet/>
      <dgm:spPr/>
      <dgm:t>
        <a:bodyPr/>
        <a:lstStyle/>
        <a:p>
          <a:endParaRPr lang="es-EC"/>
        </a:p>
      </dgm:t>
    </dgm:pt>
    <dgm:pt modelId="{81F849E3-9E8D-4447-BB6C-9CA4B25A8A6E}">
      <dgm:prSet phldrT="[Texto]"/>
      <dgm:spPr/>
      <dgm:t>
        <a:bodyPr/>
        <a:lstStyle/>
        <a:p>
          <a:r>
            <a:rPr lang="es-ES" dirty="0"/>
            <a:t>Ángulos de impacto de 45º a 90º, siendo el último el que causa mayor daño.</a:t>
          </a:r>
          <a:endParaRPr lang="es-EC" dirty="0"/>
        </a:p>
      </dgm:t>
    </dgm:pt>
    <dgm:pt modelId="{35E4776A-C300-4FD8-8700-B1BD8EB7598B}" type="parTrans" cxnId="{A536EA7E-1675-4EB0-AAD2-72B373F01276}">
      <dgm:prSet/>
      <dgm:spPr/>
      <dgm:t>
        <a:bodyPr/>
        <a:lstStyle/>
        <a:p>
          <a:endParaRPr lang="es-EC"/>
        </a:p>
      </dgm:t>
    </dgm:pt>
    <dgm:pt modelId="{FF3B6E4E-E057-4391-AE06-B4AD677DBCD7}" type="sibTrans" cxnId="{A536EA7E-1675-4EB0-AAD2-72B373F01276}">
      <dgm:prSet/>
      <dgm:spPr/>
      <dgm:t>
        <a:bodyPr/>
        <a:lstStyle/>
        <a:p>
          <a:endParaRPr lang="es-EC"/>
        </a:p>
      </dgm:t>
    </dgm:pt>
    <dgm:pt modelId="{DE67570A-1192-447C-A74D-7B4DCA1D8F72}">
      <dgm:prSet phldrT="[Texto]"/>
      <dgm:spPr/>
      <dgm:t>
        <a:bodyPr/>
        <a:lstStyle/>
        <a:p>
          <a:r>
            <a:rPr lang="es-ES" b="1" dirty="0"/>
            <a:t>Cráteres-desprendimiento de material</a:t>
          </a:r>
          <a:endParaRPr lang="es-EC" b="1" dirty="0"/>
        </a:p>
      </dgm:t>
    </dgm:pt>
    <dgm:pt modelId="{D5377C10-C52E-4A66-8EC7-D5911C5CC4D8}" type="parTrans" cxnId="{3E6EF488-CBB1-4B8A-A3AE-E6BEA90658B5}">
      <dgm:prSet/>
      <dgm:spPr/>
      <dgm:t>
        <a:bodyPr/>
        <a:lstStyle/>
        <a:p>
          <a:endParaRPr lang="es-EC"/>
        </a:p>
      </dgm:t>
    </dgm:pt>
    <dgm:pt modelId="{AB1E5B3A-4ED4-42C6-8F72-F50F21A568F0}" type="sibTrans" cxnId="{3E6EF488-CBB1-4B8A-A3AE-E6BEA90658B5}">
      <dgm:prSet/>
      <dgm:spPr/>
      <dgm:t>
        <a:bodyPr/>
        <a:lstStyle/>
        <a:p>
          <a:endParaRPr lang="es-EC"/>
        </a:p>
      </dgm:t>
    </dgm:pt>
    <dgm:pt modelId="{B73C82C1-57EE-45B4-8698-8A5FE8AA38B0}">
      <dgm:prSet phldrT="[Texto]"/>
      <dgm:spPr/>
      <dgm:t>
        <a:bodyPr/>
        <a:lstStyle/>
        <a:p>
          <a:r>
            <a:rPr lang="es-ES" dirty="0"/>
            <a:t>Ángulos de impacto de 20º a 45º.</a:t>
          </a:r>
          <a:endParaRPr lang="es-EC" dirty="0"/>
        </a:p>
      </dgm:t>
    </dgm:pt>
    <dgm:pt modelId="{CDF05738-90DE-4363-AB4C-07934C2F5EE3}" type="parTrans" cxnId="{BC6B4559-DF1D-43AE-A605-283FC5048C35}">
      <dgm:prSet/>
      <dgm:spPr/>
      <dgm:t>
        <a:bodyPr/>
        <a:lstStyle/>
        <a:p>
          <a:endParaRPr lang="es-EC"/>
        </a:p>
      </dgm:t>
    </dgm:pt>
    <dgm:pt modelId="{78127B29-8FD4-4AEB-92E1-415E63B88548}" type="sibTrans" cxnId="{BC6B4559-DF1D-43AE-A605-283FC5048C35}">
      <dgm:prSet/>
      <dgm:spPr/>
      <dgm:t>
        <a:bodyPr/>
        <a:lstStyle/>
        <a:p>
          <a:endParaRPr lang="es-EC"/>
        </a:p>
      </dgm:t>
    </dgm:pt>
    <dgm:pt modelId="{BF61836C-0031-41A9-A5B2-8D5F3E109D37}">
      <dgm:prSet phldrT="[Texto]"/>
      <dgm:spPr/>
      <dgm:t>
        <a:bodyPr/>
        <a:lstStyle/>
        <a:p>
          <a:r>
            <a:rPr lang="es-ES" b="1" dirty="0"/>
            <a:t>Cráteres con bordes sobresalidos</a:t>
          </a:r>
          <a:endParaRPr lang="es-EC" b="1" dirty="0"/>
        </a:p>
      </dgm:t>
    </dgm:pt>
    <dgm:pt modelId="{974C6169-5042-4A2E-B5B7-A7F4C60E35D7}" type="parTrans" cxnId="{C083B54E-C6EE-4ED4-8553-F0DD803942CB}">
      <dgm:prSet/>
      <dgm:spPr/>
      <dgm:t>
        <a:bodyPr/>
        <a:lstStyle/>
        <a:p>
          <a:endParaRPr lang="es-EC"/>
        </a:p>
      </dgm:t>
    </dgm:pt>
    <dgm:pt modelId="{01BC0B5A-4BB9-4761-9612-A13240D919B8}" type="sibTrans" cxnId="{C083B54E-C6EE-4ED4-8553-F0DD803942CB}">
      <dgm:prSet/>
      <dgm:spPr/>
      <dgm:t>
        <a:bodyPr/>
        <a:lstStyle/>
        <a:p>
          <a:endParaRPr lang="es-EC"/>
        </a:p>
      </dgm:t>
    </dgm:pt>
    <dgm:pt modelId="{77EAF0F2-3198-42CB-B24A-B386F8105A5A}">
      <dgm:prSet phldrT="[Texto]"/>
      <dgm:spPr/>
      <dgm:t>
        <a:bodyPr/>
        <a:lstStyle/>
        <a:p>
          <a:r>
            <a:rPr lang="es-ES" dirty="0"/>
            <a:t>Ángulos de impacto menores a 20º.</a:t>
          </a:r>
          <a:endParaRPr lang="es-EC" dirty="0"/>
        </a:p>
      </dgm:t>
    </dgm:pt>
    <dgm:pt modelId="{E543D87A-47F6-4B5F-AC13-009C3E38C698}" type="parTrans" cxnId="{AEF289B4-809B-45F8-939F-9DE2EA59F169}">
      <dgm:prSet/>
      <dgm:spPr/>
      <dgm:t>
        <a:bodyPr/>
        <a:lstStyle/>
        <a:p>
          <a:endParaRPr lang="es-EC"/>
        </a:p>
      </dgm:t>
    </dgm:pt>
    <dgm:pt modelId="{87B06016-4CB3-40E9-8A5F-91FBF721D6F4}" type="sibTrans" cxnId="{AEF289B4-809B-45F8-939F-9DE2EA59F169}">
      <dgm:prSet/>
      <dgm:spPr/>
      <dgm:t>
        <a:bodyPr/>
        <a:lstStyle/>
        <a:p>
          <a:endParaRPr lang="es-EC"/>
        </a:p>
      </dgm:t>
    </dgm:pt>
    <dgm:pt modelId="{B9D9FB00-9C81-41ED-989E-A73031405424}" type="pres">
      <dgm:prSet presAssocID="{EFBFE38A-23F0-4224-906B-85C5F39BFE8A}" presName="Name0" presStyleCnt="0">
        <dgm:presLayoutVars>
          <dgm:dir/>
          <dgm:animLvl val="lvl"/>
          <dgm:resizeHandles val="exact"/>
        </dgm:presLayoutVars>
      </dgm:prSet>
      <dgm:spPr/>
      <dgm:t>
        <a:bodyPr/>
        <a:lstStyle/>
        <a:p>
          <a:endParaRPr lang="es-EC"/>
        </a:p>
      </dgm:t>
    </dgm:pt>
    <dgm:pt modelId="{2B4D0CB1-6CFA-45A1-8FC9-E9FEE60D2C53}" type="pres">
      <dgm:prSet presAssocID="{E7FC4A9F-D5BF-4BF1-B63D-2FD28498C70C}" presName="composite" presStyleCnt="0"/>
      <dgm:spPr/>
    </dgm:pt>
    <dgm:pt modelId="{09A92FAB-8A84-4BE5-A7F9-3F49F19AACCB}" type="pres">
      <dgm:prSet presAssocID="{E7FC4A9F-D5BF-4BF1-B63D-2FD28498C70C}" presName="parTx" presStyleLbl="alignNode1" presStyleIdx="0" presStyleCnt="3">
        <dgm:presLayoutVars>
          <dgm:chMax val="0"/>
          <dgm:chPref val="0"/>
          <dgm:bulletEnabled val="1"/>
        </dgm:presLayoutVars>
      </dgm:prSet>
      <dgm:spPr/>
      <dgm:t>
        <a:bodyPr/>
        <a:lstStyle/>
        <a:p>
          <a:endParaRPr lang="es-EC"/>
        </a:p>
      </dgm:t>
    </dgm:pt>
    <dgm:pt modelId="{CD79C216-DF39-43CD-9F63-2DB671FEC481}" type="pres">
      <dgm:prSet presAssocID="{E7FC4A9F-D5BF-4BF1-B63D-2FD28498C70C}" presName="desTx" presStyleLbl="alignAccFollowNode1" presStyleIdx="0" presStyleCnt="3">
        <dgm:presLayoutVars>
          <dgm:bulletEnabled val="1"/>
        </dgm:presLayoutVars>
      </dgm:prSet>
      <dgm:spPr/>
      <dgm:t>
        <a:bodyPr/>
        <a:lstStyle/>
        <a:p>
          <a:endParaRPr lang="es-EC"/>
        </a:p>
      </dgm:t>
    </dgm:pt>
    <dgm:pt modelId="{DAD2F4EF-1046-426E-8523-3BD11C679E4E}" type="pres">
      <dgm:prSet presAssocID="{2CE674CD-C8E1-4205-8C5F-B6A87CAA77FE}" presName="space" presStyleCnt="0"/>
      <dgm:spPr/>
    </dgm:pt>
    <dgm:pt modelId="{0D103B81-8E98-4E4C-91AC-BDBBDD443E88}" type="pres">
      <dgm:prSet presAssocID="{DE67570A-1192-447C-A74D-7B4DCA1D8F72}" presName="composite" presStyleCnt="0"/>
      <dgm:spPr/>
    </dgm:pt>
    <dgm:pt modelId="{59BCAA24-7304-409C-8DBB-70644E8D99E2}" type="pres">
      <dgm:prSet presAssocID="{DE67570A-1192-447C-A74D-7B4DCA1D8F72}" presName="parTx" presStyleLbl="alignNode1" presStyleIdx="1" presStyleCnt="3">
        <dgm:presLayoutVars>
          <dgm:chMax val="0"/>
          <dgm:chPref val="0"/>
          <dgm:bulletEnabled val="1"/>
        </dgm:presLayoutVars>
      </dgm:prSet>
      <dgm:spPr/>
      <dgm:t>
        <a:bodyPr/>
        <a:lstStyle/>
        <a:p>
          <a:endParaRPr lang="es-EC"/>
        </a:p>
      </dgm:t>
    </dgm:pt>
    <dgm:pt modelId="{403CA3B8-B1F8-4DC9-B1E7-63E66A1CDCBD}" type="pres">
      <dgm:prSet presAssocID="{DE67570A-1192-447C-A74D-7B4DCA1D8F72}" presName="desTx" presStyleLbl="alignAccFollowNode1" presStyleIdx="1" presStyleCnt="3">
        <dgm:presLayoutVars>
          <dgm:bulletEnabled val="1"/>
        </dgm:presLayoutVars>
      </dgm:prSet>
      <dgm:spPr/>
      <dgm:t>
        <a:bodyPr/>
        <a:lstStyle/>
        <a:p>
          <a:endParaRPr lang="es-EC"/>
        </a:p>
      </dgm:t>
    </dgm:pt>
    <dgm:pt modelId="{DB78E5F2-B7A0-47D9-8F6F-F3F7C8813C8F}" type="pres">
      <dgm:prSet presAssocID="{AB1E5B3A-4ED4-42C6-8F72-F50F21A568F0}" presName="space" presStyleCnt="0"/>
      <dgm:spPr/>
    </dgm:pt>
    <dgm:pt modelId="{9D48EA51-86FC-45A2-B63C-C99311D4D5A4}" type="pres">
      <dgm:prSet presAssocID="{BF61836C-0031-41A9-A5B2-8D5F3E109D37}" presName="composite" presStyleCnt="0"/>
      <dgm:spPr/>
    </dgm:pt>
    <dgm:pt modelId="{E5016CD4-BFA9-4C84-BC1E-070E5514271F}" type="pres">
      <dgm:prSet presAssocID="{BF61836C-0031-41A9-A5B2-8D5F3E109D37}" presName="parTx" presStyleLbl="alignNode1" presStyleIdx="2" presStyleCnt="3">
        <dgm:presLayoutVars>
          <dgm:chMax val="0"/>
          <dgm:chPref val="0"/>
          <dgm:bulletEnabled val="1"/>
        </dgm:presLayoutVars>
      </dgm:prSet>
      <dgm:spPr/>
      <dgm:t>
        <a:bodyPr/>
        <a:lstStyle/>
        <a:p>
          <a:endParaRPr lang="es-EC"/>
        </a:p>
      </dgm:t>
    </dgm:pt>
    <dgm:pt modelId="{665036A7-BAA7-4F37-8685-86C41BDEC5DE}" type="pres">
      <dgm:prSet presAssocID="{BF61836C-0031-41A9-A5B2-8D5F3E109D37}" presName="desTx" presStyleLbl="alignAccFollowNode1" presStyleIdx="2" presStyleCnt="3">
        <dgm:presLayoutVars>
          <dgm:bulletEnabled val="1"/>
        </dgm:presLayoutVars>
      </dgm:prSet>
      <dgm:spPr/>
      <dgm:t>
        <a:bodyPr/>
        <a:lstStyle/>
        <a:p>
          <a:endParaRPr lang="es-EC"/>
        </a:p>
      </dgm:t>
    </dgm:pt>
  </dgm:ptLst>
  <dgm:cxnLst>
    <dgm:cxn modelId="{F108CB6E-2B64-42BE-A64B-F819A5E366D4}" type="presOf" srcId="{BF61836C-0031-41A9-A5B2-8D5F3E109D37}" destId="{E5016CD4-BFA9-4C84-BC1E-070E5514271F}" srcOrd="0" destOrd="0" presId="urn:microsoft.com/office/officeart/2005/8/layout/hList1"/>
    <dgm:cxn modelId="{4AD44189-8E50-4E99-B350-7E1B384EF1A2}" srcId="{EFBFE38A-23F0-4224-906B-85C5F39BFE8A}" destId="{E7FC4A9F-D5BF-4BF1-B63D-2FD28498C70C}" srcOrd="0" destOrd="0" parTransId="{FFAA1F52-7E55-4CAB-9466-26FA2FC6C203}" sibTransId="{2CE674CD-C8E1-4205-8C5F-B6A87CAA77FE}"/>
    <dgm:cxn modelId="{8F5E7799-A867-464B-8B13-79585DFD5EDC}" type="presOf" srcId="{77EAF0F2-3198-42CB-B24A-B386F8105A5A}" destId="{665036A7-BAA7-4F37-8685-86C41BDEC5DE}" srcOrd="0" destOrd="0" presId="urn:microsoft.com/office/officeart/2005/8/layout/hList1"/>
    <dgm:cxn modelId="{2AFA3A41-7072-4640-A392-64A4AC5CE77A}" type="presOf" srcId="{81F849E3-9E8D-4447-BB6C-9CA4B25A8A6E}" destId="{CD79C216-DF39-43CD-9F63-2DB671FEC481}" srcOrd="0" destOrd="0" presId="urn:microsoft.com/office/officeart/2005/8/layout/hList1"/>
    <dgm:cxn modelId="{E1A2FCA5-2A18-4849-B601-E46EE06E9034}" type="presOf" srcId="{E7FC4A9F-D5BF-4BF1-B63D-2FD28498C70C}" destId="{09A92FAB-8A84-4BE5-A7F9-3F49F19AACCB}" srcOrd="0" destOrd="0" presId="urn:microsoft.com/office/officeart/2005/8/layout/hList1"/>
    <dgm:cxn modelId="{A536EA7E-1675-4EB0-AAD2-72B373F01276}" srcId="{E7FC4A9F-D5BF-4BF1-B63D-2FD28498C70C}" destId="{81F849E3-9E8D-4447-BB6C-9CA4B25A8A6E}" srcOrd="0" destOrd="0" parTransId="{35E4776A-C300-4FD8-8700-B1BD8EB7598B}" sibTransId="{FF3B6E4E-E057-4391-AE06-B4AD677DBCD7}"/>
    <dgm:cxn modelId="{3E6EF488-CBB1-4B8A-A3AE-E6BEA90658B5}" srcId="{EFBFE38A-23F0-4224-906B-85C5F39BFE8A}" destId="{DE67570A-1192-447C-A74D-7B4DCA1D8F72}" srcOrd="1" destOrd="0" parTransId="{D5377C10-C52E-4A66-8EC7-D5911C5CC4D8}" sibTransId="{AB1E5B3A-4ED4-42C6-8F72-F50F21A568F0}"/>
    <dgm:cxn modelId="{4D540CA0-2021-4E0F-A41F-0C9ADEC83D51}" type="presOf" srcId="{B73C82C1-57EE-45B4-8698-8A5FE8AA38B0}" destId="{403CA3B8-B1F8-4DC9-B1E7-63E66A1CDCBD}" srcOrd="0" destOrd="0" presId="urn:microsoft.com/office/officeart/2005/8/layout/hList1"/>
    <dgm:cxn modelId="{40E2951A-4796-45FC-A15D-A94F3C02242F}" type="presOf" srcId="{EFBFE38A-23F0-4224-906B-85C5F39BFE8A}" destId="{B9D9FB00-9C81-41ED-989E-A73031405424}" srcOrd="0" destOrd="0" presId="urn:microsoft.com/office/officeart/2005/8/layout/hList1"/>
    <dgm:cxn modelId="{6450567F-C8AC-406E-9120-CFC2983C8586}" type="presOf" srcId="{DE67570A-1192-447C-A74D-7B4DCA1D8F72}" destId="{59BCAA24-7304-409C-8DBB-70644E8D99E2}" srcOrd="0" destOrd="0" presId="urn:microsoft.com/office/officeart/2005/8/layout/hList1"/>
    <dgm:cxn modelId="{BC6B4559-DF1D-43AE-A605-283FC5048C35}" srcId="{DE67570A-1192-447C-A74D-7B4DCA1D8F72}" destId="{B73C82C1-57EE-45B4-8698-8A5FE8AA38B0}" srcOrd="0" destOrd="0" parTransId="{CDF05738-90DE-4363-AB4C-07934C2F5EE3}" sibTransId="{78127B29-8FD4-4AEB-92E1-415E63B88548}"/>
    <dgm:cxn modelId="{C083B54E-C6EE-4ED4-8553-F0DD803942CB}" srcId="{EFBFE38A-23F0-4224-906B-85C5F39BFE8A}" destId="{BF61836C-0031-41A9-A5B2-8D5F3E109D37}" srcOrd="2" destOrd="0" parTransId="{974C6169-5042-4A2E-B5B7-A7F4C60E35D7}" sibTransId="{01BC0B5A-4BB9-4761-9612-A13240D919B8}"/>
    <dgm:cxn modelId="{AEF289B4-809B-45F8-939F-9DE2EA59F169}" srcId="{BF61836C-0031-41A9-A5B2-8D5F3E109D37}" destId="{77EAF0F2-3198-42CB-B24A-B386F8105A5A}" srcOrd="0" destOrd="0" parTransId="{E543D87A-47F6-4B5F-AC13-009C3E38C698}" sibTransId="{87B06016-4CB3-40E9-8A5F-91FBF721D6F4}"/>
    <dgm:cxn modelId="{09501521-00B8-488E-8E03-DBF319618C08}" type="presParOf" srcId="{B9D9FB00-9C81-41ED-989E-A73031405424}" destId="{2B4D0CB1-6CFA-45A1-8FC9-E9FEE60D2C53}" srcOrd="0" destOrd="0" presId="urn:microsoft.com/office/officeart/2005/8/layout/hList1"/>
    <dgm:cxn modelId="{4527AE78-597A-4534-9510-0C04DD9C0B5F}" type="presParOf" srcId="{2B4D0CB1-6CFA-45A1-8FC9-E9FEE60D2C53}" destId="{09A92FAB-8A84-4BE5-A7F9-3F49F19AACCB}" srcOrd="0" destOrd="0" presId="urn:microsoft.com/office/officeart/2005/8/layout/hList1"/>
    <dgm:cxn modelId="{7F5445B8-A079-49E2-91F2-1B56AB85F023}" type="presParOf" srcId="{2B4D0CB1-6CFA-45A1-8FC9-E9FEE60D2C53}" destId="{CD79C216-DF39-43CD-9F63-2DB671FEC481}" srcOrd="1" destOrd="0" presId="urn:microsoft.com/office/officeart/2005/8/layout/hList1"/>
    <dgm:cxn modelId="{3F649102-7F28-49C6-A509-5D4CBA14213A}" type="presParOf" srcId="{B9D9FB00-9C81-41ED-989E-A73031405424}" destId="{DAD2F4EF-1046-426E-8523-3BD11C679E4E}" srcOrd="1" destOrd="0" presId="urn:microsoft.com/office/officeart/2005/8/layout/hList1"/>
    <dgm:cxn modelId="{C797B82A-A869-46DD-B2B1-84A2D9F1CFC5}" type="presParOf" srcId="{B9D9FB00-9C81-41ED-989E-A73031405424}" destId="{0D103B81-8E98-4E4C-91AC-BDBBDD443E88}" srcOrd="2" destOrd="0" presId="urn:microsoft.com/office/officeart/2005/8/layout/hList1"/>
    <dgm:cxn modelId="{0804043D-FE9F-46F7-A322-AE7E4F7C1439}" type="presParOf" srcId="{0D103B81-8E98-4E4C-91AC-BDBBDD443E88}" destId="{59BCAA24-7304-409C-8DBB-70644E8D99E2}" srcOrd="0" destOrd="0" presId="urn:microsoft.com/office/officeart/2005/8/layout/hList1"/>
    <dgm:cxn modelId="{5DEC892C-EA09-4841-80FE-42CF1E51CDC1}" type="presParOf" srcId="{0D103B81-8E98-4E4C-91AC-BDBBDD443E88}" destId="{403CA3B8-B1F8-4DC9-B1E7-63E66A1CDCBD}" srcOrd="1" destOrd="0" presId="urn:microsoft.com/office/officeart/2005/8/layout/hList1"/>
    <dgm:cxn modelId="{3567770C-83C1-4C8A-9D1D-24B65E5D7F9C}" type="presParOf" srcId="{B9D9FB00-9C81-41ED-989E-A73031405424}" destId="{DB78E5F2-B7A0-47D9-8F6F-F3F7C8813C8F}" srcOrd="3" destOrd="0" presId="urn:microsoft.com/office/officeart/2005/8/layout/hList1"/>
    <dgm:cxn modelId="{0914AF03-7D8A-4FBE-B75D-1A02962CC128}" type="presParOf" srcId="{B9D9FB00-9C81-41ED-989E-A73031405424}" destId="{9D48EA51-86FC-45A2-B63C-C99311D4D5A4}" srcOrd="4" destOrd="0" presId="urn:microsoft.com/office/officeart/2005/8/layout/hList1"/>
    <dgm:cxn modelId="{16CE64AB-19FF-42E8-8FFE-745955465BD3}" type="presParOf" srcId="{9D48EA51-86FC-45A2-B63C-C99311D4D5A4}" destId="{E5016CD4-BFA9-4C84-BC1E-070E5514271F}" srcOrd="0" destOrd="0" presId="urn:microsoft.com/office/officeart/2005/8/layout/hList1"/>
    <dgm:cxn modelId="{2EBD44D6-AB95-4DA0-A134-E7063C97D9FE}" type="presParOf" srcId="{9D48EA51-86FC-45A2-B63C-C99311D4D5A4}" destId="{665036A7-BAA7-4F37-8685-86C41BDEC5DE}"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2016ED-26C0-4DB9-8177-34F99CBB42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89B4EE17-D11C-4CD5-BF60-C15C17CEBF7E}">
      <dgm:prSet phldrT="[Texto]"/>
      <dgm:spPr/>
      <dgm:t>
        <a:bodyPr/>
        <a:lstStyle/>
        <a:p>
          <a:r>
            <a:rPr lang="es-ES" dirty="0"/>
            <a:t>* Condiciones de flujo del fluido</a:t>
          </a:r>
          <a:endParaRPr lang="es-EC" dirty="0"/>
        </a:p>
      </dgm:t>
    </dgm:pt>
    <dgm:pt modelId="{029B8538-8076-4B62-B461-D84CBE2EB49E}" type="parTrans" cxnId="{A711D922-2072-474B-B48F-91ADE7911E94}">
      <dgm:prSet/>
      <dgm:spPr/>
      <dgm:t>
        <a:bodyPr/>
        <a:lstStyle/>
        <a:p>
          <a:endParaRPr lang="es-EC"/>
        </a:p>
      </dgm:t>
    </dgm:pt>
    <dgm:pt modelId="{442BC5CC-6B6E-483F-848E-851752473C5F}" type="sibTrans" cxnId="{A711D922-2072-474B-B48F-91ADE7911E94}">
      <dgm:prSet/>
      <dgm:spPr/>
      <dgm:t>
        <a:bodyPr/>
        <a:lstStyle/>
        <a:p>
          <a:endParaRPr lang="es-EC"/>
        </a:p>
      </dgm:t>
    </dgm:pt>
    <dgm:pt modelId="{726D2CD6-6528-4C51-A67F-2140B8147D31}">
      <dgm:prSet phldrT="[Texto]"/>
      <dgm:spPr/>
      <dgm:t>
        <a:bodyPr/>
        <a:lstStyle/>
        <a:p>
          <a:r>
            <a:rPr lang="es-ES" dirty="0"/>
            <a:t>*Propiedades del </a:t>
          </a:r>
          <a:r>
            <a:rPr lang="es-ES" dirty="0" err="1"/>
            <a:t>erodente</a:t>
          </a:r>
          <a:r>
            <a:rPr lang="es-ES" dirty="0"/>
            <a:t> (partículas)</a:t>
          </a:r>
          <a:endParaRPr lang="es-EC" dirty="0"/>
        </a:p>
      </dgm:t>
    </dgm:pt>
    <dgm:pt modelId="{CF7B3F7B-2FF8-4C91-B655-F164EEF65146}" type="parTrans" cxnId="{2B857553-4B19-4D4E-9824-683E23A8BE47}">
      <dgm:prSet/>
      <dgm:spPr/>
      <dgm:t>
        <a:bodyPr/>
        <a:lstStyle/>
        <a:p>
          <a:endParaRPr lang="es-EC"/>
        </a:p>
      </dgm:t>
    </dgm:pt>
    <dgm:pt modelId="{E6F74035-83A4-4FF0-A10D-BB2C2899278E}" type="sibTrans" cxnId="{2B857553-4B19-4D4E-9824-683E23A8BE47}">
      <dgm:prSet/>
      <dgm:spPr/>
      <dgm:t>
        <a:bodyPr/>
        <a:lstStyle/>
        <a:p>
          <a:endParaRPr lang="es-EC"/>
        </a:p>
      </dgm:t>
    </dgm:pt>
    <dgm:pt modelId="{3A673C0F-3312-46DC-AFB2-8606F283B053}">
      <dgm:prSet/>
      <dgm:spPr/>
      <dgm:t>
        <a:bodyPr/>
        <a:lstStyle/>
        <a:p>
          <a:r>
            <a:rPr lang="es-ES" dirty="0"/>
            <a:t>*Propiedades de la superficie</a:t>
          </a:r>
          <a:endParaRPr lang="es-EC" dirty="0"/>
        </a:p>
      </dgm:t>
    </dgm:pt>
    <dgm:pt modelId="{CABDEEE5-B032-42EF-A58E-692F1B2C00CD}" type="parTrans" cxnId="{FEEBFF99-8068-4913-816E-A44018770C76}">
      <dgm:prSet/>
      <dgm:spPr/>
      <dgm:t>
        <a:bodyPr/>
        <a:lstStyle/>
        <a:p>
          <a:endParaRPr lang="es-EC"/>
        </a:p>
      </dgm:t>
    </dgm:pt>
    <dgm:pt modelId="{55C644DC-B20F-4560-B798-4804FCAE81C6}" type="sibTrans" cxnId="{FEEBFF99-8068-4913-816E-A44018770C76}">
      <dgm:prSet/>
      <dgm:spPr/>
      <dgm:t>
        <a:bodyPr/>
        <a:lstStyle/>
        <a:p>
          <a:endParaRPr lang="es-EC"/>
        </a:p>
      </dgm:t>
    </dgm:pt>
    <dgm:pt modelId="{BA03AE7F-1253-4AB0-81D9-5626E99F7951}" type="pres">
      <dgm:prSet presAssocID="{C12016ED-26C0-4DB9-8177-34F99CBB423B}" presName="linear" presStyleCnt="0">
        <dgm:presLayoutVars>
          <dgm:animLvl val="lvl"/>
          <dgm:resizeHandles val="exact"/>
        </dgm:presLayoutVars>
      </dgm:prSet>
      <dgm:spPr/>
      <dgm:t>
        <a:bodyPr/>
        <a:lstStyle/>
        <a:p>
          <a:endParaRPr lang="es-EC"/>
        </a:p>
      </dgm:t>
    </dgm:pt>
    <dgm:pt modelId="{9D640A36-E0F0-4F7D-BBBA-4D26D9417FF0}" type="pres">
      <dgm:prSet presAssocID="{89B4EE17-D11C-4CD5-BF60-C15C17CEBF7E}" presName="parentText" presStyleLbl="node1" presStyleIdx="0" presStyleCnt="3">
        <dgm:presLayoutVars>
          <dgm:chMax val="0"/>
          <dgm:bulletEnabled val="1"/>
        </dgm:presLayoutVars>
      </dgm:prSet>
      <dgm:spPr/>
      <dgm:t>
        <a:bodyPr/>
        <a:lstStyle/>
        <a:p>
          <a:endParaRPr lang="es-EC"/>
        </a:p>
      </dgm:t>
    </dgm:pt>
    <dgm:pt modelId="{6D2BF75F-0FDB-49B5-8FC3-A27E1BE81150}" type="pres">
      <dgm:prSet presAssocID="{442BC5CC-6B6E-483F-848E-851752473C5F}" presName="spacer" presStyleCnt="0"/>
      <dgm:spPr/>
    </dgm:pt>
    <dgm:pt modelId="{1E238286-0810-4009-AE18-1EBD32FBD6B9}" type="pres">
      <dgm:prSet presAssocID="{726D2CD6-6528-4C51-A67F-2140B8147D31}" presName="parentText" presStyleLbl="node1" presStyleIdx="1" presStyleCnt="3">
        <dgm:presLayoutVars>
          <dgm:chMax val="0"/>
          <dgm:bulletEnabled val="1"/>
        </dgm:presLayoutVars>
      </dgm:prSet>
      <dgm:spPr/>
      <dgm:t>
        <a:bodyPr/>
        <a:lstStyle/>
        <a:p>
          <a:endParaRPr lang="es-EC"/>
        </a:p>
      </dgm:t>
    </dgm:pt>
    <dgm:pt modelId="{8C95FBDD-9B0C-4C15-8F1A-697DEA9D7D41}" type="pres">
      <dgm:prSet presAssocID="{E6F74035-83A4-4FF0-A10D-BB2C2899278E}" presName="spacer" presStyleCnt="0"/>
      <dgm:spPr/>
    </dgm:pt>
    <dgm:pt modelId="{38BAC539-0CFE-419D-9380-1F84ADCBAEC6}" type="pres">
      <dgm:prSet presAssocID="{3A673C0F-3312-46DC-AFB2-8606F283B053}" presName="parentText" presStyleLbl="node1" presStyleIdx="2" presStyleCnt="3">
        <dgm:presLayoutVars>
          <dgm:chMax val="0"/>
          <dgm:bulletEnabled val="1"/>
        </dgm:presLayoutVars>
      </dgm:prSet>
      <dgm:spPr/>
      <dgm:t>
        <a:bodyPr/>
        <a:lstStyle/>
        <a:p>
          <a:endParaRPr lang="es-EC"/>
        </a:p>
      </dgm:t>
    </dgm:pt>
  </dgm:ptLst>
  <dgm:cxnLst>
    <dgm:cxn modelId="{2B857553-4B19-4D4E-9824-683E23A8BE47}" srcId="{C12016ED-26C0-4DB9-8177-34F99CBB423B}" destId="{726D2CD6-6528-4C51-A67F-2140B8147D31}" srcOrd="1" destOrd="0" parTransId="{CF7B3F7B-2FF8-4C91-B655-F164EEF65146}" sibTransId="{E6F74035-83A4-4FF0-A10D-BB2C2899278E}"/>
    <dgm:cxn modelId="{FEEBFF99-8068-4913-816E-A44018770C76}" srcId="{C12016ED-26C0-4DB9-8177-34F99CBB423B}" destId="{3A673C0F-3312-46DC-AFB2-8606F283B053}" srcOrd="2" destOrd="0" parTransId="{CABDEEE5-B032-42EF-A58E-692F1B2C00CD}" sibTransId="{55C644DC-B20F-4560-B798-4804FCAE81C6}"/>
    <dgm:cxn modelId="{0B415335-F081-4D7F-82F9-CE69BDBF640F}" type="presOf" srcId="{89B4EE17-D11C-4CD5-BF60-C15C17CEBF7E}" destId="{9D640A36-E0F0-4F7D-BBBA-4D26D9417FF0}" srcOrd="0" destOrd="0" presId="urn:microsoft.com/office/officeart/2005/8/layout/vList2"/>
    <dgm:cxn modelId="{8B9183E5-66E6-4E59-8D02-D0E41CA62B5A}" type="presOf" srcId="{C12016ED-26C0-4DB9-8177-34F99CBB423B}" destId="{BA03AE7F-1253-4AB0-81D9-5626E99F7951}" srcOrd="0" destOrd="0" presId="urn:microsoft.com/office/officeart/2005/8/layout/vList2"/>
    <dgm:cxn modelId="{5F9A1AA6-8116-437A-BE46-830FB0EABAFC}" type="presOf" srcId="{726D2CD6-6528-4C51-A67F-2140B8147D31}" destId="{1E238286-0810-4009-AE18-1EBD32FBD6B9}" srcOrd="0" destOrd="0" presId="urn:microsoft.com/office/officeart/2005/8/layout/vList2"/>
    <dgm:cxn modelId="{A711D922-2072-474B-B48F-91ADE7911E94}" srcId="{C12016ED-26C0-4DB9-8177-34F99CBB423B}" destId="{89B4EE17-D11C-4CD5-BF60-C15C17CEBF7E}" srcOrd="0" destOrd="0" parTransId="{029B8538-8076-4B62-B461-D84CBE2EB49E}" sibTransId="{442BC5CC-6B6E-483F-848E-851752473C5F}"/>
    <dgm:cxn modelId="{20253EDD-A4B0-4BCC-AB8C-C90C03AA1D6A}" type="presOf" srcId="{3A673C0F-3312-46DC-AFB2-8606F283B053}" destId="{38BAC539-0CFE-419D-9380-1F84ADCBAEC6}" srcOrd="0" destOrd="0" presId="urn:microsoft.com/office/officeart/2005/8/layout/vList2"/>
    <dgm:cxn modelId="{27C815C9-87CC-4D59-9075-221DDCD5BFB6}" type="presParOf" srcId="{BA03AE7F-1253-4AB0-81D9-5626E99F7951}" destId="{9D640A36-E0F0-4F7D-BBBA-4D26D9417FF0}" srcOrd="0" destOrd="0" presId="urn:microsoft.com/office/officeart/2005/8/layout/vList2"/>
    <dgm:cxn modelId="{5E7B0CD8-F8B9-435A-99AB-313B82A66225}" type="presParOf" srcId="{BA03AE7F-1253-4AB0-81D9-5626E99F7951}" destId="{6D2BF75F-0FDB-49B5-8FC3-A27E1BE81150}" srcOrd="1" destOrd="0" presId="urn:microsoft.com/office/officeart/2005/8/layout/vList2"/>
    <dgm:cxn modelId="{FDED4F16-0561-4EBA-AC2D-64E4CAE09421}" type="presParOf" srcId="{BA03AE7F-1253-4AB0-81D9-5626E99F7951}" destId="{1E238286-0810-4009-AE18-1EBD32FBD6B9}" srcOrd="2" destOrd="0" presId="urn:microsoft.com/office/officeart/2005/8/layout/vList2"/>
    <dgm:cxn modelId="{BC97C9E2-7420-47BF-8F81-10F8609DD505}" type="presParOf" srcId="{BA03AE7F-1253-4AB0-81D9-5626E99F7951}" destId="{8C95FBDD-9B0C-4C15-8F1A-697DEA9D7D41}" srcOrd="3" destOrd="0" presId="urn:microsoft.com/office/officeart/2005/8/layout/vList2"/>
    <dgm:cxn modelId="{6F818461-0E0E-425C-A271-57982DB1C7A9}" type="presParOf" srcId="{BA03AE7F-1253-4AB0-81D9-5626E99F7951}" destId="{38BAC539-0CFE-419D-9380-1F84ADCBAEC6}"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2C9C04-A9B7-4CE2-AD67-D124A2B3CAB9}" type="doc">
      <dgm:prSet loTypeId="urn:microsoft.com/office/officeart/2005/8/layout/chevron1" loCatId="process" qsTypeId="urn:microsoft.com/office/officeart/2005/8/quickstyle/simple1" qsCatId="simple" csTypeId="urn:microsoft.com/office/officeart/2005/8/colors/accent1_2" csCatId="accent1" phldr="1"/>
      <dgm:spPr/>
    </dgm:pt>
    <dgm:pt modelId="{4F8DF833-1D74-411C-BCB7-6F258973E581}">
      <dgm:prSet phldrT="[Texto]"/>
      <dgm:spPr/>
      <dgm:t>
        <a:bodyPr/>
        <a:lstStyle/>
        <a:p>
          <a:r>
            <a:rPr lang="es-ES" dirty="0"/>
            <a:t>Identificar variables de trabajo</a:t>
          </a:r>
          <a:endParaRPr lang="es-EC" dirty="0"/>
        </a:p>
      </dgm:t>
    </dgm:pt>
    <dgm:pt modelId="{126938B5-8892-4DDE-ABA3-0A63602A5408}" type="parTrans" cxnId="{DC1ADF9F-8955-4EC1-BBEB-7B78C67F4122}">
      <dgm:prSet/>
      <dgm:spPr/>
      <dgm:t>
        <a:bodyPr/>
        <a:lstStyle/>
        <a:p>
          <a:endParaRPr lang="es-EC"/>
        </a:p>
      </dgm:t>
    </dgm:pt>
    <dgm:pt modelId="{E0462BDC-BE26-4FAB-99D0-3D859A50A6BF}" type="sibTrans" cxnId="{DC1ADF9F-8955-4EC1-BBEB-7B78C67F4122}">
      <dgm:prSet/>
      <dgm:spPr/>
      <dgm:t>
        <a:bodyPr/>
        <a:lstStyle/>
        <a:p>
          <a:endParaRPr lang="es-EC"/>
        </a:p>
      </dgm:t>
    </dgm:pt>
    <dgm:pt modelId="{3F79B14B-26ED-49A8-BC9D-CF9917C429CB}">
      <dgm:prSet phldrT="[Texto]"/>
      <dgm:spPr/>
      <dgm:t>
        <a:bodyPr/>
        <a:lstStyle/>
        <a:p>
          <a:r>
            <a:rPr lang="es-ES" dirty="0"/>
            <a:t>Nombres a cada variable</a:t>
          </a:r>
          <a:endParaRPr lang="es-EC" dirty="0"/>
        </a:p>
      </dgm:t>
    </dgm:pt>
    <dgm:pt modelId="{35F0A91E-7908-4C1F-A0A3-36A3DCB6EED8}" type="parTrans" cxnId="{23177373-B5C0-48F5-9D22-C6E04182A50C}">
      <dgm:prSet/>
      <dgm:spPr/>
      <dgm:t>
        <a:bodyPr/>
        <a:lstStyle/>
        <a:p>
          <a:endParaRPr lang="es-EC"/>
        </a:p>
      </dgm:t>
    </dgm:pt>
    <dgm:pt modelId="{B4364726-9FB6-4235-9BA4-E424EB6A1BAC}" type="sibTrans" cxnId="{23177373-B5C0-48F5-9D22-C6E04182A50C}">
      <dgm:prSet/>
      <dgm:spPr/>
      <dgm:t>
        <a:bodyPr/>
        <a:lstStyle/>
        <a:p>
          <a:endParaRPr lang="es-EC"/>
        </a:p>
      </dgm:t>
    </dgm:pt>
    <dgm:pt modelId="{801FFF3A-11AA-4067-B27C-1658F4B7122F}">
      <dgm:prSet phldrT="[Texto]"/>
      <dgm:spPr/>
      <dgm:t>
        <a:bodyPr/>
        <a:lstStyle/>
        <a:p>
          <a:r>
            <a:rPr lang="es-ES" dirty="0"/>
            <a:t>Operaciones a efectuar</a:t>
          </a:r>
          <a:endParaRPr lang="es-EC" dirty="0"/>
        </a:p>
      </dgm:t>
    </dgm:pt>
    <dgm:pt modelId="{9A691B81-7A4E-4C5A-A542-A8D5F3D1AB80}" type="parTrans" cxnId="{FE30FA6A-F588-40AB-8D1D-019623779DE3}">
      <dgm:prSet/>
      <dgm:spPr/>
      <dgm:t>
        <a:bodyPr/>
        <a:lstStyle/>
        <a:p>
          <a:endParaRPr lang="es-EC"/>
        </a:p>
      </dgm:t>
    </dgm:pt>
    <dgm:pt modelId="{D9E40FE8-1FBB-47DB-9693-B090F4ECE48A}" type="sibTrans" cxnId="{FE30FA6A-F588-40AB-8D1D-019623779DE3}">
      <dgm:prSet/>
      <dgm:spPr/>
      <dgm:t>
        <a:bodyPr/>
        <a:lstStyle/>
        <a:p>
          <a:endParaRPr lang="es-EC"/>
        </a:p>
      </dgm:t>
    </dgm:pt>
    <dgm:pt modelId="{E6C27E91-74E6-4BC8-9E7E-68B4E5C1A5BD}">
      <dgm:prSet/>
      <dgm:spPr/>
      <dgm:t>
        <a:bodyPr/>
        <a:lstStyle/>
        <a:p>
          <a:r>
            <a:rPr lang="es-ES" dirty="0"/>
            <a:t>Rangos de variables</a:t>
          </a:r>
          <a:endParaRPr lang="es-EC" dirty="0"/>
        </a:p>
      </dgm:t>
    </dgm:pt>
    <dgm:pt modelId="{09127CE7-1D87-49EB-80B6-1047F89D16EB}" type="parTrans" cxnId="{A3C96111-6918-4481-839B-19461E8155B3}">
      <dgm:prSet/>
      <dgm:spPr/>
      <dgm:t>
        <a:bodyPr/>
        <a:lstStyle/>
        <a:p>
          <a:endParaRPr lang="es-EC"/>
        </a:p>
      </dgm:t>
    </dgm:pt>
    <dgm:pt modelId="{E1A5AF87-5362-4E48-AEDA-DEAAF3306027}" type="sibTrans" cxnId="{A3C96111-6918-4481-839B-19461E8155B3}">
      <dgm:prSet/>
      <dgm:spPr/>
      <dgm:t>
        <a:bodyPr/>
        <a:lstStyle/>
        <a:p>
          <a:endParaRPr lang="es-EC"/>
        </a:p>
      </dgm:t>
    </dgm:pt>
    <dgm:pt modelId="{0B450919-72A7-4A73-8F88-D2CE9967C830}" type="pres">
      <dgm:prSet presAssocID="{732C9C04-A9B7-4CE2-AD67-D124A2B3CAB9}" presName="Name0" presStyleCnt="0">
        <dgm:presLayoutVars>
          <dgm:dir/>
          <dgm:animLvl val="lvl"/>
          <dgm:resizeHandles val="exact"/>
        </dgm:presLayoutVars>
      </dgm:prSet>
      <dgm:spPr/>
    </dgm:pt>
    <dgm:pt modelId="{AE6C402B-BF2F-4D1B-ACCE-97DDEC75AF92}" type="pres">
      <dgm:prSet presAssocID="{4F8DF833-1D74-411C-BCB7-6F258973E581}" presName="parTxOnly" presStyleLbl="node1" presStyleIdx="0" presStyleCnt="4">
        <dgm:presLayoutVars>
          <dgm:chMax val="0"/>
          <dgm:chPref val="0"/>
          <dgm:bulletEnabled val="1"/>
        </dgm:presLayoutVars>
      </dgm:prSet>
      <dgm:spPr/>
      <dgm:t>
        <a:bodyPr/>
        <a:lstStyle/>
        <a:p>
          <a:endParaRPr lang="es-EC"/>
        </a:p>
      </dgm:t>
    </dgm:pt>
    <dgm:pt modelId="{E752D7CF-4B28-4283-B219-9B1AA20CA68C}" type="pres">
      <dgm:prSet presAssocID="{E0462BDC-BE26-4FAB-99D0-3D859A50A6BF}" presName="parTxOnlySpace" presStyleCnt="0"/>
      <dgm:spPr/>
    </dgm:pt>
    <dgm:pt modelId="{FDDDBD61-CFA2-42CA-8957-CA28A10F82D1}" type="pres">
      <dgm:prSet presAssocID="{3F79B14B-26ED-49A8-BC9D-CF9917C429CB}" presName="parTxOnly" presStyleLbl="node1" presStyleIdx="1" presStyleCnt="4">
        <dgm:presLayoutVars>
          <dgm:chMax val="0"/>
          <dgm:chPref val="0"/>
          <dgm:bulletEnabled val="1"/>
        </dgm:presLayoutVars>
      </dgm:prSet>
      <dgm:spPr/>
      <dgm:t>
        <a:bodyPr/>
        <a:lstStyle/>
        <a:p>
          <a:endParaRPr lang="es-EC"/>
        </a:p>
      </dgm:t>
    </dgm:pt>
    <dgm:pt modelId="{37E95C4F-E67F-4DCC-86EE-1BA34D2E87E2}" type="pres">
      <dgm:prSet presAssocID="{B4364726-9FB6-4235-9BA4-E424EB6A1BAC}" presName="parTxOnlySpace" presStyleCnt="0"/>
      <dgm:spPr/>
    </dgm:pt>
    <dgm:pt modelId="{32B20B13-8AFE-4343-A44F-2DEE91D2D858}" type="pres">
      <dgm:prSet presAssocID="{801FFF3A-11AA-4067-B27C-1658F4B7122F}" presName="parTxOnly" presStyleLbl="node1" presStyleIdx="2" presStyleCnt="4">
        <dgm:presLayoutVars>
          <dgm:chMax val="0"/>
          <dgm:chPref val="0"/>
          <dgm:bulletEnabled val="1"/>
        </dgm:presLayoutVars>
      </dgm:prSet>
      <dgm:spPr/>
      <dgm:t>
        <a:bodyPr/>
        <a:lstStyle/>
        <a:p>
          <a:endParaRPr lang="es-EC"/>
        </a:p>
      </dgm:t>
    </dgm:pt>
    <dgm:pt modelId="{7ACF1DBC-B1A2-438B-BBEF-EB89BB175434}" type="pres">
      <dgm:prSet presAssocID="{D9E40FE8-1FBB-47DB-9693-B090F4ECE48A}" presName="parTxOnlySpace" presStyleCnt="0"/>
      <dgm:spPr/>
    </dgm:pt>
    <dgm:pt modelId="{0DDF368F-BCC4-4244-AE9D-BB4A7A9DC9BC}" type="pres">
      <dgm:prSet presAssocID="{E6C27E91-74E6-4BC8-9E7E-68B4E5C1A5BD}" presName="parTxOnly" presStyleLbl="node1" presStyleIdx="3" presStyleCnt="4">
        <dgm:presLayoutVars>
          <dgm:chMax val="0"/>
          <dgm:chPref val="0"/>
          <dgm:bulletEnabled val="1"/>
        </dgm:presLayoutVars>
      </dgm:prSet>
      <dgm:spPr/>
      <dgm:t>
        <a:bodyPr/>
        <a:lstStyle/>
        <a:p>
          <a:endParaRPr lang="es-EC"/>
        </a:p>
      </dgm:t>
    </dgm:pt>
  </dgm:ptLst>
  <dgm:cxnLst>
    <dgm:cxn modelId="{FE30FA6A-F588-40AB-8D1D-019623779DE3}" srcId="{732C9C04-A9B7-4CE2-AD67-D124A2B3CAB9}" destId="{801FFF3A-11AA-4067-B27C-1658F4B7122F}" srcOrd="2" destOrd="0" parTransId="{9A691B81-7A4E-4C5A-A542-A8D5F3D1AB80}" sibTransId="{D9E40FE8-1FBB-47DB-9693-B090F4ECE48A}"/>
    <dgm:cxn modelId="{71A36437-9997-484A-A074-53329859A0E4}" type="presOf" srcId="{3F79B14B-26ED-49A8-BC9D-CF9917C429CB}" destId="{FDDDBD61-CFA2-42CA-8957-CA28A10F82D1}" srcOrd="0" destOrd="0" presId="urn:microsoft.com/office/officeart/2005/8/layout/chevron1"/>
    <dgm:cxn modelId="{23177373-B5C0-48F5-9D22-C6E04182A50C}" srcId="{732C9C04-A9B7-4CE2-AD67-D124A2B3CAB9}" destId="{3F79B14B-26ED-49A8-BC9D-CF9917C429CB}" srcOrd="1" destOrd="0" parTransId="{35F0A91E-7908-4C1F-A0A3-36A3DCB6EED8}" sibTransId="{B4364726-9FB6-4235-9BA4-E424EB6A1BAC}"/>
    <dgm:cxn modelId="{3C36CB96-A062-49E3-BB90-287F6BB25EA9}" type="presOf" srcId="{732C9C04-A9B7-4CE2-AD67-D124A2B3CAB9}" destId="{0B450919-72A7-4A73-8F88-D2CE9967C830}" srcOrd="0" destOrd="0" presId="urn:microsoft.com/office/officeart/2005/8/layout/chevron1"/>
    <dgm:cxn modelId="{DC1ADF9F-8955-4EC1-BBEB-7B78C67F4122}" srcId="{732C9C04-A9B7-4CE2-AD67-D124A2B3CAB9}" destId="{4F8DF833-1D74-411C-BCB7-6F258973E581}" srcOrd="0" destOrd="0" parTransId="{126938B5-8892-4DDE-ABA3-0A63602A5408}" sibTransId="{E0462BDC-BE26-4FAB-99D0-3D859A50A6BF}"/>
    <dgm:cxn modelId="{E10798D6-AD7A-4596-8A29-5C39803C9029}" type="presOf" srcId="{801FFF3A-11AA-4067-B27C-1658F4B7122F}" destId="{32B20B13-8AFE-4343-A44F-2DEE91D2D858}" srcOrd="0" destOrd="0" presId="urn:microsoft.com/office/officeart/2005/8/layout/chevron1"/>
    <dgm:cxn modelId="{A3C96111-6918-4481-839B-19461E8155B3}" srcId="{732C9C04-A9B7-4CE2-AD67-D124A2B3CAB9}" destId="{E6C27E91-74E6-4BC8-9E7E-68B4E5C1A5BD}" srcOrd="3" destOrd="0" parTransId="{09127CE7-1D87-49EB-80B6-1047F89D16EB}" sibTransId="{E1A5AF87-5362-4E48-AEDA-DEAAF3306027}"/>
    <dgm:cxn modelId="{DC705F16-387F-4EB0-8375-D9BD4626386D}" type="presOf" srcId="{4F8DF833-1D74-411C-BCB7-6F258973E581}" destId="{AE6C402B-BF2F-4D1B-ACCE-97DDEC75AF92}" srcOrd="0" destOrd="0" presId="urn:microsoft.com/office/officeart/2005/8/layout/chevron1"/>
    <dgm:cxn modelId="{2891FA48-9A20-4E57-9AD2-3199FFB5CA10}" type="presOf" srcId="{E6C27E91-74E6-4BC8-9E7E-68B4E5C1A5BD}" destId="{0DDF368F-BCC4-4244-AE9D-BB4A7A9DC9BC}" srcOrd="0" destOrd="0" presId="urn:microsoft.com/office/officeart/2005/8/layout/chevron1"/>
    <dgm:cxn modelId="{95E53ABA-D90B-486B-9228-DF1D02905341}" type="presParOf" srcId="{0B450919-72A7-4A73-8F88-D2CE9967C830}" destId="{AE6C402B-BF2F-4D1B-ACCE-97DDEC75AF92}" srcOrd="0" destOrd="0" presId="urn:microsoft.com/office/officeart/2005/8/layout/chevron1"/>
    <dgm:cxn modelId="{DDC9591E-4005-4CFE-8BF4-5C34F9F9A137}" type="presParOf" srcId="{0B450919-72A7-4A73-8F88-D2CE9967C830}" destId="{E752D7CF-4B28-4283-B219-9B1AA20CA68C}" srcOrd="1" destOrd="0" presId="urn:microsoft.com/office/officeart/2005/8/layout/chevron1"/>
    <dgm:cxn modelId="{07264E64-FDB1-4109-BF4E-95FD99C8AF4B}" type="presParOf" srcId="{0B450919-72A7-4A73-8F88-D2CE9967C830}" destId="{FDDDBD61-CFA2-42CA-8957-CA28A10F82D1}" srcOrd="2" destOrd="0" presId="urn:microsoft.com/office/officeart/2005/8/layout/chevron1"/>
    <dgm:cxn modelId="{46F01EB3-6F8E-4426-89E7-1CD8B6B7A9F8}" type="presParOf" srcId="{0B450919-72A7-4A73-8F88-D2CE9967C830}" destId="{37E95C4F-E67F-4DCC-86EE-1BA34D2E87E2}" srcOrd="3" destOrd="0" presId="urn:microsoft.com/office/officeart/2005/8/layout/chevron1"/>
    <dgm:cxn modelId="{D3723718-7EE4-43F2-B0F6-E0AA35997DA8}" type="presParOf" srcId="{0B450919-72A7-4A73-8F88-D2CE9967C830}" destId="{32B20B13-8AFE-4343-A44F-2DEE91D2D858}" srcOrd="4" destOrd="0" presId="urn:microsoft.com/office/officeart/2005/8/layout/chevron1"/>
    <dgm:cxn modelId="{64E5BF85-0D89-469B-AC6A-93573D7224FC}" type="presParOf" srcId="{0B450919-72A7-4A73-8F88-D2CE9967C830}" destId="{7ACF1DBC-B1A2-438B-BBEF-EB89BB175434}" srcOrd="5" destOrd="0" presId="urn:microsoft.com/office/officeart/2005/8/layout/chevron1"/>
    <dgm:cxn modelId="{C87F070C-D168-4F4E-BAAE-7740D3D30604}" type="presParOf" srcId="{0B450919-72A7-4A73-8F88-D2CE9967C830}" destId="{0DDF368F-BCC4-4244-AE9D-BB4A7A9DC9BC}" srcOrd="6"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48C302-3719-4590-A1A3-253153E51D29}"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s-EC"/>
        </a:p>
      </dgm:t>
    </dgm:pt>
    <dgm:pt modelId="{85DBC7D1-696B-4137-A79C-0CCA712A909B}">
      <dgm:prSet phldrT="[Texto]"/>
      <dgm:spPr/>
      <dgm:t>
        <a:bodyPr/>
        <a:lstStyle/>
        <a:p>
          <a:r>
            <a:rPr lang="es-ES" b="1" dirty="0"/>
            <a:t>Precisión y orden</a:t>
          </a:r>
          <a:endParaRPr lang="es-EC" b="1" dirty="0"/>
        </a:p>
      </dgm:t>
    </dgm:pt>
    <dgm:pt modelId="{99EB341C-81BC-4AA0-A8EC-3907289CEAF3}" type="parTrans" cxnId="{AFCC779A-128C-438B-8141-84E7EA895E23}">
      <dgm:prSet/>
      <dgm:spPr/>
      <dgm:t>
        <a:bodyPr/>
        <a:lstStyle/>
        <a:p>
          <a:endParaRPr lang="es-EC"/>
        </a:p>
      </dgm:t>
    </dgm:pt>
    <dgm:pt modelId="{FD074598-1E82-49F4-BA2E-C5C71972E999}" type="sibTrans" cxnId="{AFCC779A-128C-438B-8141-84E7EA895E23}">
      <dgm:prSet/>
      <dgm:spPr/>
      <dgm:t>
        <a:bodyPr/>
        <a:lstStyle/>
        <a:p>
          <a:endParaRPr lang="es-EC"/>
        </a:p>
      </dgm:t>
    </dgm:pt>
    <dgm:pt modelId="{7967D1E1-787A-4DE9-8FB6-1ABED5399217}">
      <dgm:prSet phldrT="[Texto]"/>
      <dgm:spPr/>
      <dgm:t>
        <a:bodyPr/>
        <a:lstStyle/>
        <a:p>
          <a:r>
            <a:rPr lang="es-ES" b="1" dirty="0"/>
            <a:t>Definidos</a:t>
          </a:r>
          <a:r>
            <a:rPr lang="es-ES" dirty="0"/>
            <a:t>: obtener el mismo resultado todas las veces que se opere con parámetros iguales. </a:t>
          </a:r>
          <a:endParaRPr lang="es-EC" dirty="0"/>
        </a:p>
      </dgm:t>
    </dgm:pt>
    <dgm:pt modelId="{860BDCEB-D7A1-4FC2-94EB-453DC6210612}" type="parTrans" cxnId="{A353EA02-4081-4A8C-897F-2A4237437C6A}">
      <dgm:prSet/>
      <dgm:spPr/>
      <dgm:t>
        <a:bodyPr/>
        <a:lstStyle/>
        <a:p>
          <a:endParaRPr lang="es-EC"/>
        </a:p>
      </dgm:t>
    </dgm:pt>
    <dgm:pt modelId="{0BEAACA1-FE02-4DBF-8F80-665644FBBA73}" type="sibTrans" cxnId="{A353EA02-4081-4A8C-897F-2A4237437C6A}">
      <dgm:prSet/>
      <dgm:spPr/>
      <dgm:t>
        <a:bodyPr/>
        <a:lstStyle/>
        <a:p>
          <a:endParaRPr lang="es-EC"/>
        </a:p>
      </dgm:t>
    </dgm:pt>
    <dgm:pt modelId="{AFF704CC-7788-4C43-8F13-F91DC87E2F86}">
      <dgm:prSet phldrT="[Texto]"/>
      <dgm:spPr/>
      <dgm:t>
        <a:bodyPr/>
        <a:lstStyle/>
        <a:p>
          <a:r>
            <a:rPr lang="es-ES" b="1" dirty="0"/>
            <a:t>Finitos</a:t>
          </a:r>
          <a:r>
            <a:rPr lang="es-ES" b="0" dirty="0"/>
            <a:t>: Terminar después de un número determinado de pasos.</a:t>
          </a:r>
          <a:endParaRPr lang="es-EC" b="1" dirty="0"/>
        </a:p>
      </dgm:t>
    </dgm:pt>
    <dgm:pt modelId="{4B5DAB7D-9506-4059-A198-409D419B554D}" type="parTrans" cxnId="{46093456-65B7-4F7E-8642-E732B7E1BD5B}">
      <dgm:prSet/>
      <dgm:spPr/>
      <dgm:t>
        <a:bodyPr/>
        <a:lstStyle/>
        <a:p>
          <a:endParaRPr lang="es-EC"/>
        </a:p>
      </dgm:t>
    </dgm:pt>
    <dgm:pt modelId="{58826396-F0A3-42B5-A9C0-2F4ABB523D94}" type="sibTrans" cxnId="{46093456-65B7-4F7E-8642-E732B7E1BD5B}">
      <dgm:prSet/>
      <dgm:spPr/>
      <dgm:t>
        <a:bodyPr/>
        <a:lstStyle/>
        <a:p>
          <a:endParaRPr lang="es-EC"/>
        </a:p>
      </dgm:t>
    </dgm:pt>
    <dgm:pt modelId="{885CF597-8568-44A3-B298-32EA3CEED117}" type="pres">
      <dgm:prSet presAssocID="{6248C302-3719-4590-A1A3-253153E51D29}" presName="linear" presStyleCnt="0">
        <dgm:presLayoutVars>
          <dgm:dir/>
          <dgm:animLvl val="lvl"/>
          <dgm:resizeHandles val="exact"/>
        </dgm:presLayoutVars>
      </dgm:prSet>
      <dgm:spPr/>
      <dgm:t>
        <a:bodyPr/>
        <a:lstStyle/>
        <a:p>
          <a:endParaRPr lang="es-EC"/>
        </a:p>
      </dgm:t>
    </dgm:pt>
    <dgm:pt modelId="{37198B69-C9BE-41CB-B234-07EF19F885D0}" type="pres">
      <dgm:prSet presAssocID="{85DBC7D1-696B-4137-A79C-0CCA712A909B}" presName="parentLin" presStyleCnt="0"/>
      <dgm:spPr/>
    </dgm:pt>
    <dgm:pt modelId="{24F26583-82BF-4C4D-8FC1-D4C5C730C7B0}" type="pres">
      <dgm:prSet presAssocID="{85DBC7D1-696B-4137-A79C-0CCA712A909B}" presName="parentLeftMargin" presStyleLbl="node1" presStyleIdx="0" presStyleCnt="3"/>
      <dgm:spPr/>
      <dgm:t>
        <a:bodyPr/>
        <a:lstStyle/>
        <a:p>
          <a:endParaRPr lang="es-EC"/>
        </a:p>
      </dgm:t>
    </dgm:pt>
    <dgm:pt modelId="{67F43EA3-B279-48B7-BBDC-01A419B6F12A}" type="pres">
      <dgm:prSet presAssocID="{85DBC7D1-696B-4137-A79C-0CCA712A909B}" presName="parentText" presStyleLbl="node1" presStyleIdx="0" presStyleCnt="3">
        <dgm:presLayoutVars>
          <dgm:chMax val="0"/>
          <dgm:bulletEnabled val="1"/>
        </dgm:presLayoutVars>
      </dgm:prSet>
      <dgm:spPr/>
      <dgm:t>
        <a:bodyPr/>
        <a:lstStyle/>
        <a:p>
          <a:endParaRPr lang="es-EC"/>
        </a:p>
      </dgm:t>
    </dgm:pt>
    <dgm:pt modelId="{2DBD69A7-ACB2-4EBB-92F7-D354474DBF39}" type="pres">
      <dgm:prSet presAssocID="{85DBC7D1-696B-4137-A79C-0CCA712A909B}" presName="negativeSpace" presStyleCnt="0"/>
      <dgm:spPr/>
    </dgm:pt>
    <dgm:pt modelId="{4DAEAD68-9FF6-465A-A1BE-16F26D4617E4}" type="pres">
      <dgm:prSet presAssocID="{85DBC7D1-696B-4137-A79C-0CCA712A909B}" presName="childText" presStyleLbl="conFgAcc1" presStyleIdx="0" presStyleCnt="3">
        <dgm:presLayoutVars>
          <dgm:bulletEnabled val="1"/>
        </dgm:presLayoutVars>
      </dgm:prSet>
      <dgm:spPr/>
    </dgm:pt>
    <dgm:pt modelId="{E9F67591-739A-4D75-B615-B5ACAAC4630C}" type="pres">
      <dgm:prSet presAssocID="{FD074598-1E82-49F4-BA2E-C5C71972E999}" presName="spaceBetweenRectangles" presStyleCnt="0"/>
      <dgm:spPr/>
    </dgm:pt>
    <dgm:pt modelId="{F71A3FF4-B7F5-4B16-8AE4-1C78DE94FABE}" type="pres">
      <dgm:prSet presAssocID="{7967D1E1-787A-4DE9-8FB6-1ABED5399217}" presName="parentLin" presStyleCnt="0"/>
      <dgm:spPr/>
    </dgm:pt>
    <dgm:pt modelId="{8FCB2AAE-1F22-40B3-9ED1-32C67F23F658}" type="pres">
      <dgm:prSet presAssocID="{7967D1E1-787A-4DE9-8FB6-1ABED5399217}" presName="parentLeftMargin" presStyleLbl="node1" presStyleIdx="0" presStyleCnt="3"/>
      <dgm:spPr/>
      <dgm:t>
        <a:bodyPr/>
        <a:lstStyle/>
        <a:p>
          <a:endParaRPr lang="es-EC"/>
        </a:p>
      </dgm:t>
    </dgm:pt>
    <dgm:pt modelId="{7BACED38-B380-4329-9645-1385574E6E87}" type="pres">
      <dgm:prSet presAssocID="{7967D1E1-787A-4DE9-8FB6-1ABED5399217}" presName="parentText" presStyleLbl="node1" presStyleIdx="1" presStyleCnt="3">
        <dgm:presLayoutVars>
          <dgm:chMax val="0"/>
          <dgm:bulletEnabled val="1"/>
        </dgm:presLayoutVars>
      </dgm:prSet>
      <dgm:spPr/>
      <dgm:t>
        <a:bodyPr/>
        <a:lstStyle/>
        <a:p>
          <a:endParaRPr lang="es-EC"/>
        </a:p>
      </dgm:t>
    </dgm:pt>
    <dgm:pt modelId="{0B17A04D-BB6C-4DF6-A353-5C1F2F6E857C}" type="pres">
      <dgm:prSet presAssocID="{7967D1E1-787A-4DE9-8FB6-1ABED5399217}" presName="negativeSpace" presStyleCnt="0"/>
      <dgm:spPr/>
    </dgm:pt>
    <dgm:pt modelId="{FE3550A6-1766-46E3-AAD8-15F4245AAF9F}" type="pres">
      <dgm:prSet presAssocID="{7967D1E1-787A-4DE9-8FB6-1ABED5399217}" presName="childText" presStyleLbl="conFgAcc1" presStyleIdx="1" presStyleCnt="3">
        <dgm:presLayoutVars>
          <dgm:bulletEnabled val="1"/>
        </dgm:presLayoutVars>
      </dgm:prSet>
      <dgm:spPr/>
    </dgm:pt>
    <dgm:pt modelId="{420CEE57-38CC-49A5-85D8-1960FA80C101}" type="pres">
      <dgm:prSet presAssocID="{0BEAACA1-FE02-4DBF-8F80-665644FBBA73}" presName="spaceBetweenRectangles" presStyleCnt="0"/>
      <dgm:spPr/>
    </dgm:pt>
    <dgm:pt modelId="{9810C7E1-E92F-4061-81CD-968F3F7383E3}" type="pres">
      <dgm:prSet presAssocID="{AFF704CC-7788-4C43-8F13-F91DC87E2F86}" presName="parentLin" presStyleCnt="0"/>
      <dgm:spPr/>
    </dgm:pt>
    <dgm:pt modelId="{F2029C02-2C6A-4C9D-8A33-5DD838ADB16A}" type="pres">
      <dgm:prSet presAssocID="{AFF704CC-7788-4C43-8F13-F91DC87E2F86}" presName="parentLeftMargin" presStyleLbl="node1" presStyleIdx="1" presStyleCnt="3"/>
      <dgm:spPr/>
      <dgm:t>
        <a:bodyPr/>
        <a:lstStyle/>
        <a:p>
          <a:endParaRPr lang="es-EC"/>
        </a:p>
      </dgm:t>
    </dgm:pt>
    <dgm:pt modelId="{D2F5CA11-B10E-43E3-AA51-60871C0780FD}" type="pres">
      <dgm:prSet presAssocID="{AFF704CC-7788-4C43-8F13-F91DC87E2F86}" presName="parentText" presStyleLbl="node1" presStyleIdx="2" presStyleCnt="3">
        <dgm:presLayoutVars>
          <dgm:chMax val="0"/>
          <dgm:bulletEnabled val="1"/>
        </dgm:presLayoutVars>
      </dgm:prSet>
      <dgm:spPr/>
      <dgm:t>
        <a:bodyPr/>
        <a:lstStyle/>
        <a:p>
          <a:endParaRPr lang="es-EC"/>
        </a:p>
      </dgm:t>
    </dgm:pt>
    <dgm:pt modelId="{354F92D2-B136-44FB-86C4-7535290C9552}" type="pres">
      <dgm:prSet presAssocID="{AFF704CC-7788-4C43-8F13-F91DC87E2F86}" presName="negativeSpace" presStyleCnt="0"/>
      <dgm:spPr/>
    </dgm:pt>
    <dgm:pt modelId="{459611E0-1C4A-4BF2-A831-09ED764D20B1}" type="pres">
      <dgm:prSet presAssocID="{AFF704CC-7788-4C43-8F13-F91DC87E2F86}" presName="childText" presStyleLbl="conFgAcc1" presStyleIdx="2" presStyleCnt="3">
        <dgm:presLayoutVars>
          <dgm:bulletEnabled val="1"/>
        </dgm:presLayoutVars>
      </dgm:prSet>
      <dgm:spPr/>
    </dgm:pt>
  </dgm:ptLst>
  <dgm:cxnLst>
    <dgm:cxn modelId="{4296D915-AC3B-4245-8DCA-2874530AD93C}" type="presOf" srcId="{7967D1E1-787A-4DE9-8FB6-1ABED5399217}" destId="{8FCB2AAE-1F22-40B3-9ED1-32C67F23F658}" srcOrd="0" destOrd="0" presId="urn:microsoft.com/office/officeart/2005/8/layout/list1"/>
    <dgm:cxn modelId="{E71341BA-E7BA-48C1-BA86-D007E2432DD0}" type="presOf" srcId="{AFF704CC-7788-4C43-8F13-F91DC87E2F86}" destId="{D2F5CA11-B10E-43E3-AA51-60871C0780FD}" srcOrd="1" destOrd="0" presId="urn:microsoft.com/office/officeart/2005/8/layout/list1"/>
    <dgm:cxn modelId="{472D4CA1-4FD4-4D72-A845-32CF20E843D7}" type="presOf" srcId="{85DBC7D1-696B-4137-A79C-0CCA712A909B}" destId="{67F43EA3-B279-48B7-BBDC-01A419B6F12A}" srcOrd="1" destOrd="0" presId="urn:microsoft.com/office/officeart/2005/8/layout/list1"/>
    <dgm:cxn modelId="{46093456-65B7-4F7E-8642-E732B7E1BD5B}" srcId="{6248C302-3719-4590-A1A3-253153E51D29}" destId="{AFF704CC-7788-4C43-8F13-F91DC87E2F86}" srcOrd="2" destOrd="0" parTransId="{4B5DAB7D-9506-4059-A198-409D419B554D}" sibTransId="{58826396-F0A3-42B5-A9C0-2F4ABB523D94}"/>
    <dgm:cxn modelId="{AC4E863B-F7A8-40DC-B186-DAB40E78AF12}" type="presOf" srcId="{AFF704CC-7788-4C43-8F13-F91DC87E2F86}" destId="{F2029C02-2C6A-4C9D-8A33-5DD838ADB16A}" srcOrd="0" destOrd="0" presId="urn:microsoft.com/office/officeart/2005/8/layout/list1"/>
    <dgm:cxn modelId="{AFCC779A-128C-438B-8141-84E7EA895E23}" srcId="{6248C302-3719-4590-A1A3-253153E51D29}" destId="{85DBC7D1-696B-4137-A79C-0CCA712A909B}" srcOrd="0" destOrd="0" parTransId="{99EB341C-81BC-4AA0-A8EC-3907289CEAF3}" sibTransId="{FD074598-1E82-49F4-BA2E-C5C71972E999}"/>
    <dgm:cxn modelId="{EF8EF1AC-19DE-47A7-8262-C8935039BB8A}" type="presOf" srcId="{85DBC7D1-696B-4137-A79C-0CCA712A909B}" destId="{24F26583-82BF-4C4D-8FC1-D4C5C730C7B0}" srcOrd="0" destOrd="0" presId="urn:microsoft.com/office/officeart/2005/8/layout/list1"/>
    <dgm:cxn modelId="{C5085135-C7B9-4A96-80D7-0554AB22FACE}" type="presOf" srcId="{7967D1E1-787A-4DE9-8FB6-1ABED5399217}" destId="{7BACED38-B380-4329-9645-1385574E6E87}" srcOrd="1" destOrd="0" presId="urn:microsoft.com/office/officeart/2005/8/layout/list1"/>
    <dgm:cxn modelId="{A353EA02-4081-4A8C-897F-2A4237437C6A}" srcId="{6248C302-3719-4590-A1A3-253153E51D29}" destId="{7967D1E1-787A-4DE9-8FB6-1ABED5399217}" srcOrd="1" destOrd="0" parTransId="{860BDCEB-D7A1-4FC2-94EB-453DC6210612}" sibTransId="{0BEAACA1-FE02-4DBF-8F80-665644FBBA73}"/>
    <dgm:cxn modelId="{46B07582-66FA-4FA0-84B4-57CDE3FE4FF7}" type="presOf" srcId="{6248C302-3719-4590-A1A3-253153E51D29}" destId="{885CF597-8568-44A3-B298-32EA3CEED117}" srcOrd="0" destOrd="0" presId="urn:microsoft.com/office/officeart/2005/8/layout/list1"/>
    <dgm:cxn modelId="{8F5CB7C8-91B7-4C74-B93C-D029BEA4EE5B}" type="presParOf" srcId="{885CF597-8568-44A3-B298-32EA3CEED117}" destId="{37198B69-C9BE-41CB-B234-07EF19F885D0}" srcOrd="0" destOrd="0" presId="urn:microsoft.com/office/officeart/2005/8/layout/list1"/>
    <dgm:cxn modelId="{C38E6AB8-05B2-447E-BB78-21A627C91E61}" type="presParOf" srcId="{37198B69-C9BE-41CB-B234-07EF19F885D0}" destId="{24F26583-82BF-4C4D-8FC1-D4C5C730C7B0}" srcOrd="0" destOrd="0" presId="urn:microsoft.com/office/officeart/2005/8/layout/list1"/>
    <dgm:cxn modelId="{5BA5266B-AC49-4B37-BD5A-E4E84D2D186E}" type="presParOf" srcId="{37198B69-C9BE-41CB-B234-07EF19F885D0}" destId="{67F43EA3-B279-48B7-BBDC-01A419B6F12A}" srcOrd="1" destOrd="0" presId="urn:microsoft.com/office/officeart/2005/8/layout/list1"/>
    <dgm:cxn modelId="{7C23291D-03FB-47AE-8085-59C55E302551}" type="presParOf" srcId="{885CF597-8568-44A3-B298-32EA3CEED117}" destId="{2DBD69A7-ACB2-4EBB-92F7-D354474DBF39}" srcOrd="1" destOrd="0" presId="urn:microsoft.com/office/officeart/2005/8/layout/list1"/>
    <dgm:cxn modelId="{3908D5A4-FE7E-4A82-BF55-1466F2BAEBFD}" type="presParOf" srcId="{885CF597-8568-44A3-B298-32EA3CEED117}" destId="{4DAEAD68-9FF6-465A-A1BE-16F26D4617E4}" srcOrd="2" destOrd="0" presId="urn:microsoft.com/office/officeart/2005/8/layout/list1"/>
    <dgm:cxn modelId="{25B540C2-2194-4A49-8D6D-7793D8A14271}" type="presParOf" srcId="{885CF597-8568-44A3-B298-32EA3CEED117}" destId="{E9F67591-739A-4D75-B615-B5ACAAC4630C}" srcOrd="3" destOrd="0" presId="urn:microsoft.com/office/officeart/2005/8/layout/list1"/>
    <dgm:cxn modelId="{09CDBF3F-4627-4247-9BF2-CFDD05534ED7}" type="presParOf" srcId="{885CF597-8568-44A3-B298-32EA3CEED117}" destId="{F71A3FF4-B7F5-4B16-8AE4-1C78DE94FABE}" srcOrd="4" destOrd="0" presId="urn:microsoft.com/office/officeart/2005/8/layout/list1"/>
    <dgm:cxn modelId="{DE3D10F5-A991-4EF4-BF6D-25AE24C4484F}" type="presParOf" srcId="{F71A3FF4-B7F5-4B16-8AE4-1C78DE94FABE}" destId="{8FCB2AAE-1F22-40B3-9ED1-32C67F23F658}" srcOrd="0" destOrd="0" presId="urn:microsoft.com/office/officeart/2005/8/layout/list1"/>
    <dgm:cxn modelId="{B4227160-F76B-4CE2-B3BD-CC67AE277830}" type="presParOf" srcId="{F71A3FF4-B7F5-4B16-8AE4-1C78DE94FABE}" destId="{7BACED38-B380-4329-9645-1385574E6E87}" srcOrd="1" destOrd="0" presId="urn:microsoft.com/office/officeart/2005/8/layout/list1"/>
    <dgm:cxn modelId="{0C00A513-072B-493C-B244-2EE9B2C04114}" type="presParOf" srcId="{885CF597-8568-44A3-B298-32EA3CEED117}" destId="{0B17A04D-BB6C-4DF6-A353-5C1F2F6E857C}" srcOrd="5" destOrd="0" presId="urn:microsoft.com/office/officeart/2005/8/layout/list1"/>
    <dgm:cxn modelId="{8F13925B-9376-4965-B895-D4E356D405A8}" type="presParOf" srcId="{885CF597-8568-44A3-B298-32EA3CEED117}" destId="{FE3550A6-1766-46E3-AAD8-15F4245AAF9F}" srcOrd="6" destOrd="0" presId="urn:microsoft.com/office/officeart/2005/8/layout/list1"/>
    <dgm:cxn modelId="{A080FBB2-48D0-4E54-91E4-0D1F12EC3D55}" type="presParOf" srcId="{885CF597-8568-44A3-B298-32EA3CEED117}" destId="{420CEE57-38CC-49A5-85D8-1960FA80C101}" srcOrd="7" destOrd="0" presId="urn:microsoft.com/office/officeart/2005/8/layout/list1"/>
    <dgm:cxn modelId="{2656906B-B8D8-4F5E-8A4B-17DCFEDE0BAA}" type="presParOf" srcId="{885CF597-8568-44A3-B298-32EA3CEED117}" destId="{9810C7E1-E92F-4061-81CD-968F3F7383E3}" srcOrd="8" destOrd="0" presId="urn:microsoft.com/office/officeart/2005/8/layout/list1"/>
    <dgm:cxn modelId="{637FCC86-21B1-4646-8E2F-238A3E6FB7AE}" type="presParOf" srcId="{9810C7E1-E92F-4061-81CD-968F3F7383E3}" destId="{F2029C02-2C6A-4C9D-8A33-5DD838ADB16A}" srcOrd="0" destOrd="0" presId="urn:microsoft.com/office/officeart/2005/8/layout/list1"/>
    <dgm:cxn modelId="{1F7C9D58-46C8-4F8C-AFB2-E8B9E53DB24F}" type="presParOf" srcId="{9810C7E1-E92F-4061-81CD-968F3F7383E3}" destId="{D2F5CA11-B10E-43E3-AA51-60871C0780FD}" srcOrd="1" destOrd="0" presId="urn:microsoft.com/office/officeart/2005/8/layout/list1"/>
    <dgm:cxn modelId="{13CC0669-E3CB-40FD-B63B-DAFF5B4C5815}" type="presParOf" srcId="{885CF597-8568-44A3-B298-32EA3CEED117}" destId="{354F92D2-B136-44FB-86C4-7535290C9552}" srcOrd="9" destOrd="0" presId="urn:microsoft.com/office/officeart/2005/8/layout/list1"/>
    <dgm:cxn modelId="{D1D43E33-8F06-48DC-A8EE-8312AA6C7305}" type="presParOf" srcId="{885CF597-8568-44A3-B298-32EA3CEED117}" destId="{459611E0-1C4A-4BF2-A831-09ED764D20B1}" srcOrd="10" destOrd="0" presId="urn:microsoft.com/office/officeart/2005/8/layout/list1"/>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E085FB-552A-4A02-BAC2-F00AED4D7840}" type="doc">
      <dgm:prSet loTypeId="urn:microsoft.com/office/officeart/2005/8/layout/hList6" loCatId="list" qsTypeId="urn:microsoft.com/office/officeart/2005/8/quickstyle/simple1" qsCatId="simple" csTypeId="urn:microsoft.com/office/officeart/2005/8/colors/accent1_4" csCatId="accent1" phldr="1"/>
      <dgm:spPr/>
      <dgm:t>
        <a:bodyPr/>
        <a:lstStyle/>
        <a:p>
          <a:endParaRPr lang="es-EC"/>
        </a:p>
      </dgm:t>
    </dgm:pt>
    <dgm:pt modelId="{5213DEB9-44C2-4145-89E6-A61840F7A644}">
      <dgm:prSet phldrT="[Texto]"/>
      <dgm:spPr/>
      <dgm:t>
        <a:bodyPr/>
        <a:lstStyle/>
        <a:p>
          <a:r>
            <a:rPr lang="es-ES" dirty="0"/>
            <a:t>Diseño con dos grupos</a:t>
          </a:r>
          <a:endParaRPr lang="es-EC" dirty="0"/>
        </a:p>
      </dgm:t>
    </dgm:pt>
    <dgm:pt modelId="{E1FE0ADD-923D-4399-8285-4107A0244CCA}" type="parTrans" cxnId="{E918B49F-1667-4A6C-8DD7-82DB44CB19ED}">
      <dgm:prSet/>
      <dgm:spPr/>
      <dgm:t>
        <a:bodyPr/>
        <a:lstStyle/>
        <a:p>
          <a:endParaRPr lang="es-EC"/>
        </a:p>
      </dgm:t>
    </dgm:pt>
    <dgm:pt modelId="{FB5DB29A-13DC-46A5-AEE7-DED5E874733D}" type="sibTrans" cxnId="{E918B49F-1667-4A6C-8DD7-82DB44CB19ED}">
      <dgm:prSet/>
      <dgm:spPr/>
      <dgm:t>
        <a:bodyPr/>
        <a:lstStyle/>
        <a:p>
          <a:endParaRPr lang="es-EC"/>
        </a:p>
      </dgm:t>
    </dgm:pt>
    <dgm:pt modelId="{0B83598F-2B3E-4D1B-BBD5-111EAAA8865B}">
      <dgm:prSet phldrT="[Texto]"/>
      <dgm:spPr/>
      <dgm:t>
        <a:bodyPr/>
        <a:lstStyle/>
        <a:p>
          <a:r>
            <a:rPr lang="es-EC" dirty="0"/>
            <a:t>Se experimenta con una variable independiente a la cual se le asigna dos condiciones.</a:t>
          </a:r>
        </a:p>
      </dgm:t>
    </dgm:pt>
    <dgm:pt modelId="{FD19DE6B-C369-4EA2-BD94-BD44D4A52465}" type="parTrans" cxnId="{3FE2F57E-036A-49CA-8C89-4B5878BE9678}">
      <dgm:prSet/>
      <dgm:spPr/>
      <dgm:t>
        <a:bodyPr/>
        <a:lstStyle/>
        <a:p>
          <a:endParaRPr lang="es-EC"/>
        </a:p>
      </dgm:t>
    </dgm:pt>
    <dgm:pt modelId="{E59CA677-182E-41DB-8701-0328865FCF67}" type="sibTrans" cxnId="{3FE2F57E-036A-49CA-8C89-4B5878BE9678}">
      <dgm:prSet/>
      <dgm:spPr/>
      <dgm:t>
        <a:bodyPr/>
        <a:lstStyle/>
        <a:p>
          <a:endParaRPr lang="es-EC"/>
        </a:p>
      </dgm:t>
    </dgm:pt>
    <dgm:pt modelId="{5362FB67-480F-4302-839E-8DEF1AFA20AF}">
      <dgm:prSet phldrT="[Texto]"/>
      <dgm:spPr/>
      <dgm:t>
        <a:bodyPr/>
        <a:lstStyle/>
        <a:p>
          <a:r>
            <a:rPr lang="es-ES" dirty="0"/>
            <a:t>Diseño con más de dos grupos</a:t>
          </a:r>
          <a:endParaRPr lang="es-EC" dirty="0"/>
        </a:p>
      </dgm:t>
    </dgm:pt>
    <dgm:pt modelId="{B50BC72F-33BF-4AB0-B8EE-2DA21403EE96}" type="parTrans" cxnId="{B133CA90-D958-4124-9734-D5D1C9DC7724}">
      <dgm:prSet/>
      <dgm:spPr/>
      <dgm:t>
        <a:bodyPr/>
        <a:lstStyle/>
        <a:p>
          <a:endParaRPr lang="es-EC"/>
        </a:p>
      </dgm:t>
    </dgm:pt>
    <dgm:pt modelId="{D6125B45-F6FC-4858-B606-7AC95386D417}" type="sibTrans" cxnId="{B133CA90-D958-4124-9734-D5D1C9DC7724}">
      <dgm:prSet/>
      <dgm:spPr/>
      <dgm:t>
        <a:bodyPr/>
        <a:lstStyle/>
        <a:p>
          <a:endParaRPr lang="es-EC"/>
        </a:p>
      </dgm:t>
    </dgm:pt>
    <dgm:pt modelId="{017DA08C-DC91-42F8-AB13-D436AC6CEC41}">
      <dgm:prSet phldrT="[Texto]"/>
      <dgm:spPr/>
      <dgm:t>
        <a:bodyPr/>
        <a:lstStyle/>
        <a:p>
          <a:r>
            <a:rPr lang="es-EC" dirty="0"/>
            <a:t>Diseño multigrupo, trabaja con una variable independiente a la cual se le asignas  más de dos condiciones.</a:t>
          </a:r>
        </a:p>
      </dgm:t>
    </dgm:pt>
    <dgm:pt modelId="{9B9BA8E8-37B0-4BAD-80FE-80F1EFA84DB4}" type="parTrans" cxnId="{D4E5A55A-D94E-4455-9E77-FCCCF770353C}">
      <dgm:prSet/>
      <dgm:spPr/>
      <dgm:t>
        <a:bodyPr/>
        <a:lstStyle/>
        <a:p>
          <a:endParaRPr lang="es-EC"/>
        </a:p>
      </dgm:t>
    </dgm:pt>
    <dgm:pt modelId="{BD5EBB93-9D08-482B-B63C-FE5DF0F3EA1F}" type="sibTrans" cxnId="{D4E5A55A-D94E-4455-9E77-FCCCF770353C}">
      <dgm:prSet/>
      <dgm:spPr/>
      <dgm:t>
        <a:bodyPr/>
        <a:lstStyle/>
        <a:p>
          <a:endParaRPr lang="es-EC"/>
        </a:p>
      </dgm:t>
    </dgm:pt>
    <dgm:pt modelId="{AFC060B9-E77E-498C-ADA2-F99D550CC6E2}">
      <dgm:prSet phldrT="[Texto]"/>
      <dgm:spPr/>
      <dgm:t>
        <a:bodyPr/>
        <a:lstStyle/>
        <a:p>
          <a:r>
            <a:rPr lang="es-ES" dirty="0"/>
            <a:t>Diseño experimental factorial</a:t>
          </a:r>
          <a:endParaRPr lang="es-EC" dirty="0"/>
        </a:p>
      </dgm:t>
    </dgm:pt>
    <dgm:pt modelId="{224E23F1-5CA3-4224-AE31-A7BD441CEE8C}" type="parTrans" cxnId="{74AD1B75-1C28-45DB-90EF-E40A42062A3A}">
      <dgm:prSet/>
      <dgm:spPr/>
      <dgm:t>
        <a:bodyPr/>
        <a:lstStyle/>
        <a:p>
          <a:endParaRPr lang="es-EC"/>
        </a:p>
      </dgm:t>
    </dgm:pt>
    <dgm:pt modelId="{BF9FDAB1-734D-45B8-98CF-920EAF33D7C4}" type="sibTrans" cxnId="{74AD1B75-1C28-45DB-90EF-E40A42062A3A}">
      <dgm:prSet/>
      <dgm:spPr/>
      <dgm:t>
        <a:bodyPr/>
        <a:lstStyle/>
        <a:p>
          <a:endParaRPr lang="es-EC"/>
        </a:p>
      </dgm:t>
    </dgm:pt>
    <dgm:pt modelId="{D9A4CC3C-8239-4760-8946-ABD0675239B7}">
      <dgm:prSet phldrT="[Texto]"/>
      <dgm:spPr/>
      <dgm:t>
        <a:bodyPr/>
        <a:lstStyle/>
        <a:p>
          <a:r>
            <a:rPr lang="es-EC" dirty="0"/>
            <a:t>Hace posible el estudio de dos o más variables independientes</a:t>
          </a:r>
        </a:p>
      </dgm:t>
    </dgm:pt>
    <dgm:pt modelId="{9C8288DE-0496-44F0-8B68-46B939C45AA7}" type="parTrans" cxnId="{DE7552C8-FB04-4A4D-BD85-D36FB9099204}">
      <dgm:prSet/>
      <dgm:spPr/>
      <dgm:t>
        <a:bodyPr/>
        <a:lstStyle/>
        <a:p>
          <a:endParaRPr lang="es-EC"/>
        </a:p>
      </dgm:t>
    </dgm:pt>
    <dgm:pt modelId="{07FEE8B7-5435-4501-B589-8F9139C9EED1}" type="sibTrans" cxnId="{DE7552C8-FB04-4A4D-BD85-D36FB9099204}">
      <dgm:prSet/>
      <dgm:spPr/>
      <dgm:t>
        <a:bodyPr/>
        <a:lstStyle/>
        <a:p>
          <a:endParaRPr lang="es-EC"/>
        </a:p>
      </dgm:t>
    </dgm:pt>
    <dgm:pt modelId="{0434E09A-E380-4E19-BB2B-B36B8E1A7956}" type="pres">
      <dgm:prSet presAssocID="{ACE085FB-552A-4A02-BAC2-F00AED4D7840}" presName="Name0" presStyleCnt="0">
        <dgm:presLayoutVars>
          <dgm:dir/>
          <dgm:resizeHandles val="exact"/>
        </dgm:presLayoutVars>
      </dgm:prSet>
      <dgm:spPr/>
      <dgm:t>
        <a:bodyPr/>
        <a:lstStyle/>
        <a:p>
          <a:endParaRPr lang="es-EC"/>
        </a:p>
      </dgm:t>
    </dgm:pt>
    <dgm:pt modelId="{76869ED5-6CF5-4873-87B6-1A017D129701}" type="pres">
      <dgm:prSet presAssocID="{5213DEB9-44C2-4145-89E6-A61840F7A644}" presName="node" presStyleLbl="node1" presStyleIdx="0" presStyleCnt="3">
        <dgm:presLayoutVars>
          <dgm:bulletEnabled val="1"/>
        </dgm:presLayoutVars>
      </dgm:prSet>
      <dgm:spPr/>
      <dgm:t>
        <a:bodyPr/>
        <a:lstStyle/>
        <a:p>
          <a:endParaRPr lang="es-EC"/>
        </a:p>
      </dgm:t>
    </dgm:pt>
    <dgm:pt modelId="{8CEA8597-FD11-4ABA-B11F-9D87E8C47646}" type="pres">
      <dgm:prSet presAssocID="{FB5DB29A-13DC-46A5-AEE7-DED5E874733D}" presName="sibTrans" presStyleCnt="0"/>
      <dgm:spPr/>
    </dgm:pt>
    <dgm:pt modelId="{3DA86ACA-2201-46B2-9E76-83527E7F6A56}" type="pres">
      <dgm:prSet presAssocID="{5362FB67-480F-4302-839E-8DEF1AFA20AF}" presName="node" presStyleLbl="node1" presStyleIdx="1" presStyleCnt="3">
        <dgm:presLayoutVars>
          <dgm:bulletEnabled val="1"/>
        </dgm:presLayoutVars>
      </dgm:prSet>
      <dgm:spPr/>
      <dgm:t>
        <a:bodyPr/>
        <a:lstStyle/>
        <a:p>
          <a:endParaRPr lang="es-EC"/>
        </a:p>
      </dgm:t>
    </dgm:pt>
    <dgm:pt modelId="{2509BD45-950C-491F-9BD6-D365D49ED29C}" type="pres">
      <dgm:prSet presAssocID="{D6125B45-F6FC-4858-B606-7AC95386D417}" presName="sibTrans" presStyleCnt="0"/>
      <dgm:spPr/>
    </dgm:pt>
    <dgm:pt modelId="{91720403-1FE3-48CF-B9F2-AD7ED09A3AF5}" type="pres">
      <dgm:prSet presAssocID="{AFC060B9-E77E-498C-ADA2-F99D550CC6E2}" presName="node" presStyleLbl="node1" presStyleIdx="2" presStyleCnt="3">
        <dgm:presLayoutVars>
          <dgm:bulletEnabled val="1"/>
        </dgm:presLayoutVars>
      </dgm:prSet>
      <dgm:spPr/>
      <dgm:t>
        <a:bodyPr/>
        <a:lstStyle/>
        <a:p>
          <a:endParaRPr lang="es-EC"/>
        </a:p>
      </dgm:t>
    </dgm:pt>
  </dgm:ptLst>
  <dgm:cxnLst>
    <dgm:cxn modelId="{319ED7EB-A4D3-4878-84FD-BEDC4B7543DD}" type="presOf" srcId="{5213DEB9-44C2-4145-89E6-A61840F7A644}" destId="{76869ED5-6CF5-4873-87B6-1A017D129701}" srcOrd="0" destOrd="0" presId="urn:microsoft.com/office/officeart/2005/8/layout/hList6"/>
    <dgm:cxn modelId="{F62224EB-C50E-43BF-B8A3-56D775E14C15}" type="presOf" srcId="{AFC060B9-E77E-498C-ADA2-F99D550CC6E2}" destId="{91720403-1FE3-48CF-B9F2-AD7ED09A3AF5}" srcOrd="0" destOrd="0" presId="urn:microsoft.com/office/officeart/2005/8/layout/hList6"/>
    <dgm:cxn modelId="{E918B49F-1667-4A6C-8DD7-82DB44CB19ED}" srcId="{ACE085FB-552A-4A02-BAC2-F00AED4D7840}" destId="{5213DEB9-44C2-4145-89E6-A61840F7A644}" srcOrd="0" destOrd="0" parTransId="{E1FE0ADD-923D-4399-8285-4107A0244CCA}" sibTransId="{FB5DB29A-13DC-46A5-AEE7-DED5E874733D}"/>
    <dgm:cxn modelId="{D4E5A55A-D94E-4455-9E77-FCCCF770353C}" srcId="{5362FB67-480F-4302-839E-8DEF1AFA20AF}" destId="{017DA08C-DC91-42F8-AB13-D436AC6CEC41}" srcOrd="0" destOrd="0" parTransId="{9B9BA8E8-37B0-4BAD-80FE-80F1EFA84DB4}" sibTransId="{BD5EBB93-9D08-482B-B63C-FE5DF0F3EA1F}"/>
    <dgm:cxn modelId="{DE7552C8-FB04-4A4D-BD85-D36FB9099204}" srcId="{AFC060B9-E77E-498C-ADA2-F99D550CC6E2}" destId="{D9A4CC3C-8239-4760-8946-ABD0675239B7}" srcOrd="0" destOrd="0" parTransId="{9C8288DE-0496-44F0-8B68-46B939C45AA7}" sibTransId="{07FEE8B7-5435-4501-B589-8F9139C9EED1}"/>
    <dgm:cxn modelId="{11CE2914-9DA5-453E-87EA-B10E4136D793}" type="presOf" srcId="{ACE085FB-552A-4A02-BAC2-F00AED4D7840}" destId="{0434E09A-E380-4E19-BB2B-B36B8E1A7956}" srcOrd="0" destOrd="0" presId="urn:microsoft.com/office/officeart/2005/8/layout/hList6"/>
    <dgm:cxn modelId="{C98278C3-7B19-4B2D-9F7F-9A76AA4447B4}" type="presOf" srcId="{5362FB67-480F-4302-839E-8DEF1AFA20AF}" destId="{3DA86ACA-2201-46B2-9E76-83527E7F6A56}" srcOrd="0" destOrd="0" presId="urn:microsoft.com/office/officeart/2005/8/layout/hList6"/>
    <dgm:cxn modelId="{83B86D2C-F9B2-478E-B000-BB7F13640E73}" type="presOf" srcId="{0B83598F-2B3E-4D1B-BBD5-111EAAA8865B}" destId="{76869ED5-6CF5-4873-87B6-1A017D129701}" srcOrd="0" destOrd="1" presId="urn:microsoft.com/office/officeart/2005/8/layout/hList6"/>
    <dgm:cxn modelId="{B133CA90-D958-4124-9734-D5D1C9DC7724}" srcId="{ACE085FB-552A-4A02-BAC2-F00AED4D7840}" destId="{5362FB67-480F-4302-839E-8DEF1AFA20AF}" srcOrd="1" destOrd="0" parTransId="{B50BC72F-33BF-4AB0-B8EE-2DA21403EE96}" sibTransId="{D6125B45-F6FC-4858-B606-7AC95386D417}"/>
    <dgm:cxn modelId="{2CD81BB3-9846-4EDF-8EB5-925B450F1F2D}" type="presOf" srcId="{017DA08C-DC91-42F8-AB13-D436AC6CEC41}" destId="{3DA86ACA-2201-46B2-9E76-83527E7F6A56}" srcOrd="0" destOrd="1" presId="urn:microsoft.com/office/officeart/2005/8/layout/hList6"/>
    <dgm:cxn modelId="{3FE2F57E-036A-49CA-8C89-4B5878BE9678}" srcId="{5213DEB9-44C2-4145-89E6-A61840F7A644}" destId="{0B83598F-2B3E-4D1B-BBD5-111EAAA8865B}" srcOrd="0" destOrd="0" parTransId="{FD19DE6B-C369-4EA2-BD94-BD44D4A52465}" sibTransId="{E59CA677-182E-41DB-8701-0328865FCF67}"/>
    <dgm:cxn modelId="{42B96318-FD80-486F-B3F3-90A920D8C050}" type="presOf" srcId="{D9A4CC3C-8239-4760-8946-ABD0675239B7}" destId="{91720403-1FE3-48CF-B9F2-AD7ED09A3AF5}" srcOrd="0" destOrd="1" presId="urn:microsoft.com/office/officeart/2005/8/layout/hList6"/>
    <dgm:cxn modelId="{74AD1B75-1C28-45DB-90EF-E40A42062A3A}" srcId="{ACE085FB-552A-4A02-BAC2-F00AED4D7840}" destId="{AFC060B9-E77E-498C-ADA2-F99D550CC6E2}" srcOrd="2" destOrd="0" parTransId="{224E23F1-5CA3-4224-AE31-A7BD441CEE8C}" sibTransId="{BF9FDAB1-734D-45B8-98CF-920EAF33D7C4}"/>
    <dgm:cxn modelId="{6C252EE3-45DD-41A0-B1B8-66C6911F200A}" type="presParOf" srcId="{0434E09A-E380-4E19-BB2B-B36B8E1A7956}" destId="{76869ED5-6CF5-4873-87B6-1A017D129701}" srcOrd="0" destOrd="0" presId="urn:microsoft.com/office/officeart/2005/8/layout/hList6"/>
    <dgm:cxn modelId="{3EAACB59-603F-43C5-B5C8-789F66A54BBF}" type="presParOf" srcId="{0434E09A-E380-4E19-BB2B-B36B8E1A7956}" destId="{8CEA8597-FD11-4ABA-B11F-9D87E8C47646}" srcOrd="1" destOrd="0" presId="urn:microsoft.com/office/officeart/2005/8/layout/hList6"/>
    <dgm:cxn modelId="{B5418E64-0AC9-4174-9952-8719631FD9CC}" type="presParOf" srcId="{0434E09A-E380-4E19-BB2B-B36B8E1A7956}" destId="{3DA86ACA-2201-46B2-9E76-83527E7F6A56}" srcOrd="2" destOrd="0" presId="urn:microsoft.com/office/officeart/2005/8/layout/hList6"/>
    <dgm:cxn modelId="{0C4AF715-D8FB-420F-B419-515DBA77BCFF}" type="presParOf" srcId="{0434E09A-E380-4E19-BB2B-B36B8E1A7956}" destId="{2509BD45-950C-491F-9BD6-D365D49ED29C}" srcOrd="3" destOrd="0" presId="urn:microsoft.com/office/officeart/2005/8/layout/hList6"/>
    <dgm:cxn modelId="{C42858C3-6053-4CB0-8E82-113FC9A870AC}" type="presParOf" srcId="{0434E09A-E380-4E19-BB2B-B36B8E1A7956}" destId="{91720403-1FE3-48CF-B9F2-AD7ED09A3AF5}" srcOrd="4"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477252-CCD2-4289-9B02-165371D6CA28}" type="doc">
      <dgm:prSet loTypeId="urn:microsoft.com/office/officeart/2005/8/layout/process1" loCatId="process" qsTypeId="urn:microsoft.com/office/officeart/2005/8/quickstyle/simple1" qsCatId="simple" csTypeId="urn:microsoft.com/office/officeart/2005/8/colors/accent1_4" csCatId="accent1" phldr="1"/>
      <dgm:spPr/>
    </dgm:pt>
    <dgm:pt modelId="{9D92668D-3CD9-4878-BDB1-369EE1DEF4C2}">
      <dgm:prSet phldrT="[Texto]"/>
      <dgm:spPr/>
      <dgm:t>
        <a:bodyPr/>
        <a:lstStyle/>
        <a:p>
          <a:r>
            <a:rPr lang="es-ES" dirty="0"/>
            <a:t>Definir la variable dependiente</a:t>
          </a:r>
          <a:endParaRPr lang="es-EC" dirty="0"/>
        </a:p>
      </dgm:t>
    </dgm:pt>
    <dgm:pt modelId="{3A27AFB8-E000-4EC4-848A-D738CE66EC60}" type="parTrans" cxnId="{56266E72-3CE1-4B45-9C5E-5282AF2E8B57}">
      <dgm:prSet/>
      <dgm:spPr/>
      <dgm:t>
        <a:bodyPr/>
        <a:lstStyle/>
        <a:p>
          <a:endParaRPr lang="es-EC"/>
        </a:p>
      </dgm:t>
    </dgm:pt>
    <dgm:pt modelId="{4061448E-D847-4003-9121-D41AE541F70E}" type="sibTrans" cxnId="{56266E72-3CE1-4B45-9C5E-5282AF2E8B57}">
      <dgm:prSet/>
      <dgm:spPr/>
      <dgm:t>
        <a:bodyPr/>
        <a:lstStyle/>
        <a:p>
          <a:endParaRPr lang="es-EC"/>
        </a:p>
      </dgm:t>
    </dgm:pt>
    <dgm:pt modelId="{16FEAA4A-A73A-437A-A96E-88CDA873C953}">
      <dgm:prSet phldrT="[Texto]"/>
      <dgm:spPr/>
      <dgm:t>
        <a:bodyPr/>
        <a:lstStyle/>
        <a:p>
          <a:r>
            <a:rPr lang="es-ES" dirty="0"/>
            <a:t>Definir las variables independientes</a:t>
          </a:r>
          <a:endParaRPr lang="es-EC" dirty="0"/>
        </a:p>
      </dgm:t>
    </dgm:pt>
    <dgm:pt modelId="{22202BF7-2653-40B6-9BE8-5BFBC758AE67}" type="parTrans" cxnId="{D06F929D-6214-4E20-82AF-D3336EEA2DB5}">
      <dgm:prSet/>
      <dgm:spPr/>
      <dgm:t>
        <a:bodyPr/>
        <a:lstStyle/>
        <a:p>
          <a:endParaRPr lang="es-EC"/>
        </a:p>
      </dgm:t>
    </dgm:pt>
    <dgm:pt modelId="{0DEE7D9F-AF62-440A-9482-9EE830F50F08}" type="sibTrans" cxnId="{D06F929D-6214-4E20-82AF-D3336EEA2DB5}">
      <dgm:prSet/>
      <dgm:spPr/>
      <dgm:t>
        <a:bodyPr/>
        <a:lstStyle/>
        <a:p>
          <a:endParaRPr lang="es-EC"/>
        </a:p>
      </dgm:t>
    </dgm:pt>
    <dgm:pt modelId="{843EB699-E98B-4099-A305-CA61BCF93470}">
      <dgm:prSet phldrT="[Texto]"/>
      <dgm:spPr/>
      <dgm:t>
        <a:bodyPr/>
        <a:lstStyle/>
        <a:p>
          <a:r>
            <a:rPr lang="es-ES" dirty="0"/>
            <a:t>Aplicar el método siguiendo la fórmula (4)</a:t>
          </a:r>
          <a:endParaRPr lang="es-EC" dirty="0"/>
        </a:p>
      </dgm:t>
    </dgm:pt>
    <dgm:pt modelId="{25B92A60-7000-4A0E-89EF-767056B28BB2}" type="parTrans" cxnId="{D690B212-623E-4B90-B79E-CCCC1FCD384F}">
      <dgm:prSet/>
      <dgm:spPr/>
      <dgm:t>
        <a:bodyPr/>
        <a:lstStyle/>
        <a:p>
          <a:endParaRPr lang="es-EC"/>
        </a:p>
      </dgm:t>
    </dgm:pt>
    <dgm:pt modelId="{0CAF102C-A431-439A-9390-1300533ECF38}" type="sibTrans" cxnId="{D690B212-623E-4B90-B79E-CCCC1FCD384F}">
      <dgm:prSet/>
      <dgm:spPr/>
      <dgm:t>
        <a:bodyPr/>
        <a:lstStyle/>
        <a:p>
          <a:endParaRPr lang="es-EC"/>
        </a:p>
      </dgm:t>
    </dgm:pt>
    <dgm:pt modelId="{11B06C88-681A-4FA7-9926-2B9822C7BA0B}" type="pres">
      <dgm:prSet presAssocID="{A3477252-CCD2-4289-9B02-165371D6CA28}" presName="Name0" presStyleCnt="0">
        <dgm:presLayoutVars>
          <dgm:dir/>
          <dgm:resizeHandles val="exact"/>
        </dgm:presLayoutVars>
      </dgm:prSet>
      <dgm:spPr/>
    </dgm:pt>
    <dgm:pt modelId="{A024A960-76D6-419C-924A-ED4B955946EA}" type="pres">
      <dgm:prSet presAssocID="{9D92668D-3CD9-4878-BDB1-369EE1DEF4C2}" presName="node" presStyleLbl="node1" presStyleIdx="0" presStyleCnt="3">
        <dgm:presLayoutVars>
          <dgm:bulletEnabled val="1"/>
        </dgm:presLayoutVars>
      </dgm:prSet>
      <dgm:spPr/>
      <dgm:t>
        <a:bodyPr/>
        <a:lstStyle/>
        <a:p>
          <a:endParaRPr lang="es-EC"/>
        </a:p>
      </dgm:t>
    </dgm:pt>
    <dgm:pt modelId="{BADF159F-7E8D-41C3-9257-5C7789DF6CAE}" type="pres">
      <dgm:prSet presAssocID="{4061448E-D847-4003-9121-D41AE541F70E}" presName="sibTrans" presStyleLbl="sibTrans2D1" presStyleIdx="0" presStyleCnt="2"/>
      <dgm:spPr/>
      <dgm:t>
        <a:bodyPr/>
        <a:lstStyle/>
        <a:p>
          <a:endParaRPr lang="es-EC"/>
        </a:p>
      </dgm:t>
    </dgm:pt>
    <dgm:pt modelId="{57AC06CD-4EDD-460C-9CD0-E5299E1A9B26}" type="pres">
      <dgm:prSet presAssocID="{4061448E-D847-4003-9121-D41AE541F70E}" presName="connectorText" presStyleLbl="sibTrans2D1" presStyleIdx="0" presStyleCnt="2"/>
      <dgm:spPr/>
      <dgm:t>
        <a:bodyPr/>
        <a:lstStyle/>
        <a:p>
          <a:endParaRPr lang="es-EC"/>
        </a:p>
      </dgm:t>
    </dgm:pt>
    <dgm:pt modelId="{839DB48E-5EEC-4D05-8362-1D4976EB9E69}" type="pres">
      <dgm:prSet presAssocID="{16FEAA4A-A73A-437A-A96E-88CDA873C953}" presName="node" presStyleLbl="node1" presStyleIdx="1" presStyleCnt="3">
        <dgm:presLayoutVars>
          <dgm:bulletEnabled val="1"/>
        </dgm:presLayoutVars>
      </dgm:prSet>
      <dgm:spPr/>
      <dgm:t>
        <a:bodyPr/>
        <a:lstStyle/>
        <a:p>
          <a:endParaRPr lang="es-EC"/>
        </a:p>
      </dgm:t>
    </dgm:pt>
    <dgm:pt modelId="{68590C15-DEE0-4860-8400-9291A690F404}" type="pres">
      <dgm:prSet presAssocID="{0DEE7D9F-AF62-440A-9482-9EE830F50F08}" presName="sibTrans" presStyleLbl="sibTrans2D1" presStyleIdx="1" presStyleCnt="2"/>
      <dgm:spPr/>
      <dgm:t>
        <a:bodyPr/>
        <a:lstStyle/>
        <a:p>
          <a:endParaRPr lang="es-EC"/>
        </a:p>
      </dgm:t>
    </dgm:pt>
    <dgm:pt modelId="{B90AD0F2-47AB-4477-87C7-C1745958C8F9}" type="pres">
      <dgm:prSet presAssocID="{0DEE7D9F-AF62-440A-9482-9EE830F50F08}" presName="connectorText" presStyleLbl="sibTrans2D1" presStyleIdx="1" presStyleCnt="2"/>
      <dgm:spPr/>
      <dgm:t>
        <a:bodyPr/>
        <a:lstStyle/>
        <a:p>
          <a:endParaRPr lang="es-EC"/>
        </a:p>
      </dgm:t>
    </dgm:pt>
    <dgm:pt modelId="{61561C84-AA69-44CE-907E-9CA686DB07E1}" type="pres">
      <dgm:prSet presAssocID="{843EB699-E98B-4099-A305-CA61BCF93470}" presName="node" presStyleLbl="node1" presStyleIdx="2" presStyleCnt="3">
        <dgm:presLayoutVars>
          <dgm:bulletEnabled val="1"/>
        </dgm:presLayoutVars>
      </dgm:prSet>
      <dgm:spPr/>
      <dgm:t>
        <a:bodyPr/>
        <a:lstStyle/>
        <a:p>
          <a:endParaRPr lang="es-EC"/>
        </a:p>
      </dgm:t>
    </dgm:pt>
  </dgm:ptLst>
  <dgm:cxnLst>
    <dgm:cxn modelId="{56266E72-3CE1-4B45-9C5E-5282AF2E8B57}" srcId="{A3477252-CCD2-4289-9B02-165371D6CA28}" destId="{9D92668D-3CD9-4878-BDB1-369EE1DEF4C2}" srcOrd="0" destOrd="0" parTransId="{3A27AFB8-E000-4EC4-848A-D738CE66EC60}" sibTransId="{4061448E-D847-4003-9121-D41AE541F70E}"/>
    <dgm:cxn modelId="{D797C387-DFD1-424C-B0EF-D16CFCB2D186}" type="presOf" srcId="{4061448E-D847-4003-9121-D41AE541F70E}" destId="{BADF159F-7E8D-41C3-9257-5C7789DF6CAE}" srcOrd="0" destOrd="0" presId="urn:microsoft.com/office/officeart/2005/8/layout/process1"/>
    <dgm:cxn modelId="{BDB8056B-B793-45FE-B508-B7FE970ED338}" type="presOf" srcId="{4061448E-D847-4003-9121-D41AE541F70E}" destId="{57AC06CD-4EDD-460C-9CD0-E5299E1A9B26}" srcOrd="1" destOrd="0" presId="urn:microsoft.com/office/officeart/2005/8/layout/process1"/>
    <dgm:cxn modelId="{085A93B7-50A1-4A16-BCE9-861B3506848C}" type="presOf" srcId="{0DEE7D9F-AF62-440A-9482-9EE830F50F08}" destId="{B90AD0F2-47AB-4477-87C7-C1745958C8F9}" srcOrd="1" destOrd="0" presId="urn:microsoft.com/office/officeart/2005/8/layout/process1"/>
    <dgm:cxn modelId="{AEB9734E-6802-47EE-B410-6CFE972EBEE0}" type="presOf" srcId="{9D92668D-3CD9-4878-BDB1-369EE1DEF4C2}" destId="{A024A960-76D6-419C-924A-ED4B955946EA}" srcOrd="0" destOrd="0" presId="urn:microsoft.com/office/officeart/2005/8/layout/process1"/>
    <dgm:cxn modelId="{6E49FC24-C063-41A9-B48F-0FCAF1AE0089}" type="presOf" srcId="{16FEAA4A-A73A-437A-A96E-88CDA873C953}" destId="{839DB48E-5EEC-4D05-8362-1D4976EB9E69}" srcOrd="0" destOrd="0" presId="urn:microsoft.com/office/officeart/2005/8/layout/process1"/>
    <dgm:cxn modelId="{D06F929D-6214-4E20-82AF-D3336EEA2DB5}" srcId="{A3477252-CCD2-4289-9B02-165371D6CA28}" destId="{16FEAA4A-A73A-437A-A96E-88CDA873C953}" srcOrd="1" destOrd="0" parTransId="{22202BF7-2653-40B6-9BE8-5BFBC758AE67}" sibTransId="{0DEE7D9F-AF62-440A-9482-9EE830F50F08}"/>
    <dgm:cxn modelId="{D156156A-E3D2-48D8-93EB-98A660B6E612}" type="presOf" srcId="{0DEE7D9F-AF62-440A-9482-9EE830F50F08}" destId="{68590C15-DEE0-4860-8400-9291A690F404}" srcOrd="0" destOrd="0" presId="urn:microsoft.com/office/officeart/2005/8/layout/process1"/>
    <dgm:cxn modelId="{D690B212-623E-4B90-B79E-CCCC1FCD384F}" srcId="{A3477252-CCD2-4289-9B02-165371D6CA28}" destId="{843EB699-E98B-4099-A305-CA61BCF93470}" srcOrd="2" destOrd="0" parTransId="{25B92A60-7000-4A0E-89EF-767056B28BB2}" sibTransId="{0CAF102C-A431-439A-9390-1300533ECF38}"/>
    <dgm:cxn modelId="{067F542F-69FC-4837-B45B-F1C8BFA99CF2}" type="presOf" srcId="{843EB699-E98B-4099-A305-CA61BCF93470}" destId="{61561C84-AA69-44CE-907E-9CA686DB07E1}" srcOrd="0" destOrd="0" presId="urn:microsoft.com/office/officeart/2005/8/layout/process1"/>
    <dgm:cxn modelId="{3A5EA674-3FA3-42F1-8A25-0980A77216E8}" type="presOf" srcId="{A3477252-CCD2-4289-9B02-165371D6CA28}" destId="{11B06C88-681A-4FA7-9926-2B9822C7BA0B}" srcOrd="0" destOrd="0" presId="urn:microsoft.com/office/officeart/2005/8/layout/process1"/>
    <dgm:cxn modelId="{B25F8811-4A3C-4499-9230-4CFF69F98529}" type="presParOf" srcId="{11B06C88-681A-4FA7-9926-2B9822C7BA0B}" destId="{A024A960-76D6-419C-924A-ED4B955946EA}" srcOrd="0" destOrd="0" presId="urn:microsoft.com/office/officeart/2005/8/layout/process1"/>
    <dgm:cxn modelId="{897DEFB6-1DCC-4049-BC11-4E697E6C4D35}" type="presParOf" srcId="{11B06C88-681A-4FA7-9926-2B9822C7BA0B}" destId="{BADF159F-7E8D-41C3-9257-5C7789DF6CAE}" srcOrd="1" destOrd="0" presId="urn:microsoft.com/office/officeart/2005/8/layout/process1"/>
    <dgm:cxn modelId="{C9F71E8C-F259-48D4-9D4E-2695AA43F23B}" type="presParOf" srcId="{BADF159F-7E8D-41C3-9257-5C7789DF6CAE}" destId="{57AC06CD-4EDD-460C-9CD0-E5299E1A9B26}" srcOrd="0" destOrd="0" presId="urn:microsoft.com/office/officeart/2005/8/layout/process1"/>
    <dgm:cxn modelId="{CE85A634-C439-4CFB-BA08-54824E088EA6}" type="presParOf" srcId="{11B06C88-681A-4FA7-9926-2B9822C7BA0B}" destId="{839DB48E-5EEC-4D05-8362-1D4976EB9E69}" srcOrd="2" destOrd="0" presId="urn:microsoft.com/office/officeart/2005/8/layout/process1"/>
    <dgm:cxn modelId="{A7A3E5D1-7D3B-46E2-98AB-5FFF12ABA268}" type="presParOf" srcId="{11B06C88-681A-4FA7-9926-2B9822C7BA0B}" destId="{68590C15-DEE0-4860-8400-9291A690F404}" srcOrd="3" destOrd="0" presId="urn:microsoft.com/office/officeart/2005/8/layout/process1"/>
    <dgm:cxn modelId="{B1589E6E-6E2E-4769-8F04-9122163101F4}" type="presParOf" srcId="{68590C15-DEE0-4860-8400-9291A690F404}" destId="{B90AD0F2-47AB-4477-87C7-C1745958C8F9}" srcOrd="0" destOrd="0" presId="urn:microsoft.com/office/officeart/2005/8/layout/process1"/>
    <dgm:cxn modelId="{66729518-3B78-4C35-8286-FCE07D3A93A7}" type="presParOf" srcId="{11B06C88-681A-4FA7-9926-2B9822C7BA0B}" destId="{61561C84-AA69-44CE-907E-9CA686DB07E1}" srcOrd="4"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BBBBD-081C-4B5E-B732-97739C8D4F09}" type="datetimeFigureOut">
              <a:rPr lang="es-EC" smtClean="0"/>
              <a:t>20/1/2022</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8730D-4CC5-4FD0-8019-A2D214D84BFB}" type="slidenum">
              <a:rPr lang="es-EC" smtClean="0"/>
              <a:t>‹Nº›</a:t>
            </a:fld>
            <a:endParaRPr lang="es-EC"/>
          </a:p>
        </p:txBody>
      </p:sp>
    </p:spTree>
    <p:extLst>
      <p:ext uri="{BB962C8B-B14F-4D97-AF65-F5344CB8AC3E}">
        <p14:creationId xmlns:p14="http://schemas.microsoft.com/office/powerpoint/2010/main" val="2423524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1</a:t>
            </a:fld>
            <a:endParaRPr lang="es-EC"/>
          </a:p>
        </p:txBody>
      </p:sp>
    </p:spTree>
    <p:extLst>
      <p:ext uri="{BB962C8B-B14F-4D97-AF65-F5344CB8AC3E}">
        <p14:creationId xmlns:p14="http://schemas.microsoft.com/office/powerpoint/2010/main" val="4160966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23</a:t>
            </a:fld>
            <a:endParaRPr lang="es-EC"/>
          </a:p>
        </p:txBody>
      </p:sp>
    </p:spTree>
    <p:extLst>
      <p:ext uri="{BB962C8B-B14F-4D97-AF65-F5344CB8AC3E}">
        <p14:creationId xmlns:p14="http://schemas.microsoft.com/office/powerpoint/2010/main" val="993820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a:effectLst/>
                <a:latin typeface="Arial" panose="020B0604020202020204" pitchFamily="34" charset="0"/>
                <a:ea typeface="Times New Roman" panose="02020603050405020304" pitchFamily="18" charset="0"/>
                <a:cs typeface="Calibri" panose="020F0502020204030204" pitchFamily="34" charset="0"/>
              </a:rPr>
              <a:t>En la actualidad la empresa consta con un capital humano de 37 personas de las cuales se pueden clasificar en personal administrativo, operativo e indirecto. </a:t>
            </a:r>
            <a:endParaRPr lang="es-419" sz="1800" dirty="0">
              <a:effectLst/>
              <a:latin typeface="Arial" panose="020B0604020202020204" pitchFamily="34" charset="0"/>
              <a:ea typeface="Calibri" panose="020F0502020204030204" pitchFamily="34" charset="0"/>
            </a:endParaRPr>
          </a:p>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24</a:t>
            </a:fld>
            <a:endParaRPr lang="es-EC"/>
          </a:p>
        </p:txBody>
      </p:sp>
    </p:spTree>
    <p:extLst>
      <p:ext uri="{BB962C8B-B14F-4D97-AF65-F5344CB8AC3E}">
        <p14:creationId xmlns:p14="http://schemas.microsoft.com/office/powerpoint/2010/main" val="89268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25</a:t>
            </a:fld>
            <a:endParaRPr lang="es-EC"/>
          </a:p>
        </p:txBody>
      </p:sp>
    </p:spTree>
    <p:extLst>
      <p:ext uri="{BB962C8B-B14F-4D97-AF65-F5344CB8AC3E}">
        <p14:creationId xmlns:p14="http://schemas.microsoft.com/office/powerpoint/2010/main" val="1048251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26</a:t>
            </a:fld>
            <a:endParaRPr lang="es-EC"/>
          </a:p>
        </p:txBody>
      </p:sp>
    </p:spTree>
    <p:extLst>
      <p:ext uri="{BB962C8B-B14F-4D97-AF65-F5344CB8AC3E}">
        <p14:creationId xmlns:p14="http://schemas.microsoft.com/office/powerpoint/2010/main" val="2286238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27</a:t>
            </a:fld>
            <a:endParaRPr lang="es-EC"/>
          </a:p>
        </p:txBody>
      </p:sp>
    </p:spTree>
    <p:extLst>
      <p:ext uri="{BB962C8B-B14F-4D97-AF65-F5344CB8AC3E}">
        <p14:creationId xmlns:p14="http://schemas.microsoft.com/office/powerpoint/2010/main" val="4242368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28</a:t>
            </a:fld>
            <a:endParaRPr lang="es-EC"/>
          </a:p>
        </p:txBody>
      </p:sp>
    </p:spTree>
    <p:extLst>
      <p:ext uri="{BB962C8B-B14F-4D97-AF65-F5344CB8AC3E}">
        <p14:creationId xmlns:p14="http://schemas.microsoft.com/office/powerpoint/2010/main" val="2051250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29</a:t>
            </a:fld>
            <a:endParaRPr lang="es-EC"/>
          </a:p>
        </p:txBody>
      </p:sp>
    </p:spTree>
    <p:extLst>
      <p:ext uri="{BB962C8B-B14F-4D97-AF65-F5344CB8AC3E}">
        <p14:creationId xmlns:p14="http://schemas.microsoft.com/office/powerpoint/2010/main" val="1505822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30</a:t>
            </a:fld>
            <a:endParaRPr lang="es-EC"/>
          </a:p>
        </p:txBody>
      </p:sp>
    </p:spTree>
    <p:extLst>
      <p:ext uri="{BB962C8B-B14F-4D97-AF65-F5344CB8AC3E}">
        <p14:creationId xmlns:p14="http://schemas.microsoft.com/office/powerpoint/2010/main" val="1529263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31</a:t>
            </a:fld>
            <a:endParaRPr lang="es-EC"/>
          </a:p>
        </p:txBody>
      </p:sp>
    </p:spTree>
    <p:extLst>
      <p:ext uri="{BB962C8B-B14F-4D97-AF65-F5344CB8AC3E}">
        <p14:creationId xmlns:p14="http://schemas.microsoft.com/office/powerpoint/2010/main" val="2212952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32</a:t>
            </a:fld>
            <a:endParaRPr lang="es-EC"/>
          </a:p>
        </p:txBody>
      </p:sp>
    </p:spTree>
    <p:extLst>
      <p:ext uri="{BB962C8B-B14F-4D97-AF65-F5344CB8AC3E}">
        <p14:creationId xmlns:p14="http://schemas.microsoft.com/office/powerpoint/2010/main" val="336234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2</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145876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33</a:t>
            </a:fld>
            <a:endParaRPr lang="es-EC"/>
          </a:p>
        </p:txBody>
      </p:sp>
    </p:spTree>
    <p:extLst>
      <p:ext uri="{BB962C8B-B14F-4D97-AF65-F5344CB8AC3E}">
        <p14:creationId xmlns:p14="http://schemas.microsoft.com/office/powerpoint/2010/main" val="3150035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34</a:t>
            </a:fld>
            <a:endParaRPr lang="es-EC"/>
          </a:p>
        </p:txBody>
      </p:sp>
    </p:spTree>
    <p:extLst>
      <p:ext uri="{BB962C8B-B14F-4D97-AF65-F5344CB8AC3E}">
        <p14:creationId xmlns:p14="http://schemas.microsoft.com/office/powerpoint/2010/main" val="2181760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35</a:t>
            </a:fld>
            <a:endParaRPr lang="es-EC"/>
          </a:p>
        </p:txBody>
      </p:sp>
    </p:spTree>
    <p:extLst>
      <p:ext uri="{BB962C8B-B14F-4D97-AF65-F5344CB8AC3E}">
        <p14:creationId xmlns:p14="http://schemas.microsoft.com/office/powerpoint/2010/main" val="38728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36</a:t>
            </a:fld>
            <a:endParaRPr lang="es-EC"/>
          </a:p>
        </p:txBody>
      </p:sp>
    </p:spTree>
    <p:extLst>
      <p:ext uri="{BB962C8B-B14F-4D97-AF65-F5344CB8AC3E}">
        <p14:creationId xmlns:p14="http://schemas.microsoft.com/office/powerpoint/2010/main" val="2249007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37</a:t>
            </a:fld>
            <a:endParaRPr lang="es-EC"/>
          </a:p>
        </p:txBody>
      </p:sp>
    </p:spTree>
    <p:extLst>
      <p:ext uri="{BB962C8B-B14F-4D97-AF65-F5344CB8AC3E}">
        <p14:creationId xmlns:p14="http://schemas.microsoft.com/office/powerpoint/2010/main" val="1407361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38</a:t>
            </a:fld>
            <a:endParaRPr lang="es-EC"/>
          </a:p>
        </p:txBody>
      </p:sp>
    </p:spTree>
    <p:extLst>
      <p:ext uri="{BB962C8B-B14F-4D97-AF65-F5344CB8AC3E}">
        <p14:creationId xmlns:p14="http://schemas.microsoft.com/office/powerpoint/2010/main" val="4219818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39</a:t>
            </a:fld>
            <a:endParaRPr lang="es-EC"/>
          </a:p>
        </p:txBody>
      </p:sp>
    </p:spTree>
    <p:extLst>
      <p:ext uri="{BB962C8B-B14F-4D97-AF65-F5344CB8AC3E}">
        <p14:creationId xmlns:p14="http://schemas.microsoft.com/office/powerpoint/2010/main" val="1840790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nSpc>
                <a:spcPct val="200000"/>
              </a:lnSpc>
              <a:spcAft>
                <a:spcPts val="800"/>
              </a:spcAft>
              <a:buFont typeface="Symbol" panose="05050102010706020507" pitchFamily="18" charset="2"/>
              <a:buChar char=""/>
            </a:pPr>
            <a:r>
              <a:rPr lang="es-EC" sz="1800" b="1" dirty="0">
                <a:effectLst/>
                <a:latin typeface="Arial" panose="020B0604020202020204" pitchFamily="34" charset="0"/>
                <a:ea typeface="Calibri" panose="020F0502020204030204" pitchFamily="34" charset="0"/>
              </a:rPr>
              <a:t>SAP:</a:t>
            </a:r>
            <a:r>
              <a:rPr lang="es-EC" sz="1800" dirty="0">
                <a:effectLst/>
                <a:latin typeface="Arial" panose="020B0604020202020204" pitchFamily="34" charset="0"/>
                <a:ea typeface="Calibri" panose="020F0502020204030204" pitchFamily="34" charset="0"/>
              </a:rPr>
              <a:t> es uno de los sistemas más conocido a nivel mundial puesto que presenta una gran variedad en sus funciones ya que tiene aplicaciones compatibles con su software.</a:t>
            </a:r>
            <a:endParaRPr lang="es-419" sz="1800" dirty="0">
              <a:effectLst/>
              <a:latin typeface="Arial" panose="020B0604020202020204" pitchFamily="34" charset="0"/>
              <a:ea typeface="Calibri" panose="020F0502020204030204" pitchFamily="34" charset="0"/>
            </a:endParaRPr>
          </a:p>
          <a:p>
            <a:pPr marL="342900" lvl="0" indent="-342900">
              <a:lnSpc>
                <a:spcPct val="200000"/>
              </a:lnSpc>
              <a:spcAft>
                <a:spcPts val="800"/>
              </a:spcAft>
              <a:buFont typeface="Symbol" panose="05050102010706020507" pitchFamily="18" charset="2"/>
              <a:buChar char=""/>
            </a:pPr>
            <a:r>
              <a:rPr lang="es-EC" sz="1800" b="1" dirty="0">
                <a:effectLst/>
                <a:latin typeface="Arial" panose="020B0604020202020204" pitchFamily="34" charset="0"/>
                <a:ea typeface="Calibri" panose="020F0502020204030204" pitchFamily="34" charset="0"/>
              </a:rPr>
              <a:t>Oracle:</a:t>
            </a:r>
            <a:r>
              <a:rPr lang="es-EC" sz="1800" dirty="0">
                <a:effectLst/>
                <a:latin typeface="Arial" panose="020B0604020202020204" pitchFamily="34" charset="0"/>
                <a:ea typeface="Calibri" panose="020F0502020204030204" pitchFamily="34" charset="0"/>
              </a:rPr>
              <a:t> en sus inicios funcionaba como una empresa de software, de su experiencia con el uso de base de datos y el pasar de los años fue evolucionando a un ERP, principal competencia de SAP.</a:t>
            </a:r>
            <a:endParaRPr lang="es-419" sz="1800" dirty="0">
              <a:effectLst/>
              <a:latin typeface="Arial" panose="020B0604020202020204" pitchFamily="34" charset="0"/>
              <a:ea typeface="Calibri" panose="020F0502020204030204" pitchFamily="34" charset="0"/>
            </a:endParaRPr>
          </a:p>
          <a:p>
            <a:pPr marL="342900" lvl="0" indent="-342900">
              <a:lnSpc>
                <a:spcPct val="200000"/>
              </a:lnSpc>
              <a:spcAft>
                <a:spcPts val="800"/>
              </a:spcAft>
              <a:buFont typeface="Symbol" panose="05050102010706020507" pitchFamily="18" charset="2"/>
              <a:buChar char=""/>
            </a:pPr>
            <a:r>
              <a:rPr lang="es-EC" sz="1800" b="1" dirty="0" err="1">
                <a:effectLst/>
                <a:latin typeface="Arial" panose="020B0604020202020204" pitchFamily="34" charset="0"/>
                <a:ea typeface="Calibri" panose="020F0502020204030204" pitchFamily="34" charset="0"/>
              </a:rPr>
              <a:t>NetSuite</a:t>
            </a:r>
            <a:r>
              <a:rPr lang="es-EC" sz="1800" b="1" dirty="0">
                <a:effectLst/>
                <a:latin typeface="Arial" panose="020B0604020202020204" pitchFamily="34" charset="0"/>
                <a:ea typeface="Calibri" panose="020F0502020204030204" pitchFamily="34" charset="0"/>
              </a:rPr>
              <a:t>:</a:t>
            </a:r>
            <a:r>
              <a:rPr lang="es-EC" sz="1800" dirty="0">
                <a:effectLst/>
                <a:latin typeface="Arial" panose="020B0604020202020204" pitchFamily="34" charset="0"/>
                <a:ea typeface="Calibri" panose="020F0502020204030204" pitchFamily="34" charset="0"/>
              </a:rPr>
              <a:t> sistema ERP dirigido a pequeñas y medianas empresas, puesto que presenta gran capacidad de adaptarse a las necesidades de negocios en crecimiento.</a:t>
            </a:r>
            <a:endParaRPr lang="es-419" sz="1800" dirty="0">
              <a:effectLst/>
              <a:latin typeface="Arial" panose="020B0604020202020204" pitchFamily="34" charset="0"/>
              <a:ea typeface="Calibri" panose="020F0502020204030204" pitchFamily="34" charset="0"/>
            </a:endParaRPr>
          </a:p>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16</a:t>
            </a:fld>
            <a:endParaRPr lang="es-EC"/>
          </a:p>
        </p:txBody>
      </p:sp>
    </p:spTree>
    <p:extLst>
      <p:ext uri="{BB962C8B-B14F-4D97-AF65-F5344CB8AC3E}">
        <p14:creationId xmlns:p14="http://schemas.microsoft.com/office/powerpoint/2010/main" val="2382705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17</a:t>
            </a:fld>
            <a:endParaRPr lang="es-EC"/>
          </a:p>
        </p:txBody>
      </p:sp>
    </p:spTree>
    <p:extLst>
      <p:ext uri="{BB962C8B-B14F-4D97-AF65-F5344CB8AC3E}">
        <p14:creationId xmlns:p14="http://schemas.microsoft.com/office/powerpoint/2010/main" val="2659955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7200">
              <a:lnSpc>
                <a:spcPct val="150000"/>
              </a:lnSpc>
              <a:spcAft>
                <a:spcPts val="800"/>
              </a:spcAft>
            </a:pPr>
            <a:r>
              <a:rPr lang="es-419" sz="1200" dirty="0">
                <a:effectLst/>
                <a:latin typeface="Arial" panose="020B0604020202020204" pitchFamily="34" charset="0"/>
                <a:ea typeface="Calibri" panose="020F0502020204030204" pitchFamily="34" charset="0"/>
              </a:rPr>
              <a:t>Este software es diseñado con la meta de superar las limitaciones de sus antecesores, con nuevas aplicaciones como SAP Fiori, para dispositivos móviles, y a este lanzamiento le sigue el de SAP S/4 HANA, edición en la nube, brindando a sus clientes las herramientas necesarias para implementar la innovación empresarial.</a:t>
            </a:r>
          </a:p>
          <a:p>
            <a:pPr indent="457200">
              <a:lnSpc>
                <a:spcPct val="150000"/>
              </a:lnSpc>
              <a:spcAft>
                <a:spcPts val="800"/>
              </a:spcAft>
            </a:pPr>
            <a:r>
              <a:rPr lang="es-EC" sz="1200" dirty="0">
                <a:effectLst/>
                <a:latin typeface="Arial" panose="020B0604020202020204" pitchFamily="34" charset="0"/>
                <a:ea typeface="Calibri" panose="020F0502020204030204" pitchFamily="34" charset="0"/>
              </a:rPr>
              <a:t>La más importante asociación que tuvo SAP con Apple ocurrió en el año de 2016 donde se logró combinar potentes aplicaciones nativas de iPhone y iPad con las capacidades de vanguardia de la plataforma HANA. Como Touch ID, servicios de ubicación y notificaciones además de un nuevo lenguaje de diseño para SAP Fiori. </a:t>
            </a:r>
            <a:endParaRPr lang="es-419" dirty="0">
              <a:latin typeface="Arial" panose="020B0604020202020204" pitchFamily="34" charset="0"/>
              <a:ea typeface="Calibri" panose="020F0502020204030204" pitchFamily="34" charset="0"/>
            </a:endParaRPr>
          </a:p>
          <a:p>
            <a:pPr indent="457200">
              <a:lnSpc>
                <a:spcPct val="150000"/>
              </a:lnSpc>
              <a:spcAft>
                <a:spcPts val="800"/>
              </a:spcAft>
            </a:pPr>
            <a:r>
              <a:rPr lang="es-EC" sz="1200" dirty="0">
                <a:effectLst/>
                <a:latin typeface="Arial" panose="020B0604020202020204" pitchFamily="34" charset="0"/>
                <a:ea typeface="Calibri" panose="020F0502020204030204" pitchFamily="34" charset="0"/>
              </a:rPr>
              <a:t>Un año después SAP se asocia con Google y anuncian una asociación de innovación conjunta estratégica con la finalidad que SAP HANA esté disponible en la plataforma de nube publica de Google por primera vez.</a:t>
            </a:r>
            <a:endParaRPr lang="es-419" sz="1200" dirty="0">
              <a:effectLst/>
              <a:latin typeface="Arial" panose="020B0604020202020204" pitchFamily="34" charset="0"/>
              <a:ea typeface="Calibri" panose="020F0502020204030204" pitchFamily="34" charset="0"/>
            </a:endParaRPr>
          </a:p>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18</a:t>
            </a:fld>
            <a:endParaRPr lang="es-EC"/>
          </a:p>
        </p:txBody>
      </p:sp>
    </p:spTree>
    <p:extLst>
      <p:ext uri="{BB962C8B-B14F-4D97-AF65-F5344CB8AC3E}">
        <p14:creationId xmlns:p14="http://schemas.microsoft.com/office/powerpoint/2010/main" val="286288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19</a:t>
            </a:fld>
            <a:endParaRPr lang="es-EC"/>
          </a:p>
        </p:txBody>
      </p:sp>
    </p:spTree>
    <p:extLst>
      <p:ext uri="{BB962C8B-B14F-4D97-AF65-F5344CB8AC3E}">
        <p14:creationId xmlns:p14="http://schemas.microsoft.com/office/powerpoint/2010/main" val="311444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20</a:t>
            </a:fld>
            <a:endParaRPr lang="es-EC"/>
          </a:p>
        </p:txBody>
      </p:sp>
    </p:spTree>
    <p:extLst>
      <p:ext uri="{BB962C8B-B14F-4D97-AF65-F5344CB8AC3E}">
        <p14:creationId xmlns:p14="http://schemas.microsoft.com/office/powerpoint/2010/main" val="3250318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21</a:t>
            </a:fld>
            <a:endParaRPr lang="es-EC"/>
          </a:p>
        </p:txBody>
      </p:sp>
    </p:spTree>
    <p:extLst>
      <p:ext uri="{BB962C8B-B14F-4D97-AF65-F5344CB8AC3E}">
        <p14:creationId xmlns:p14="http://schemas.microsoft.com/office/powerpoint/2010/main" val="2879365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E88730D-4CC5-4FD0-8019-A2D214D84BFB}" type="slidenum">
              <a:rPr lang="es-EC" smtClean="0"/>
              <a:t>22</a:t>
            </a:fld>
            <a:endParaRPr lang="es-EC"/>
          </a:p>
        </p:txBody>
      </p:sp>
    </p:spTree>
    <p:extLst>
      <p:ext uri="{BB962C8B-B14F-4D97-AF65-F5344CB8AC3E}">
        <p14:creationId xmlns:p14="http://schemas.microsoft.com/office/powerpoint/2010/main" val="2244411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DF059E0-0A96-465A-9616-ADC138528AD0}" type="datetimeFigureOut">
              <a:rPr lang="es-EC" smtClean="0"/>
              <a:t>20/1/2022</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745231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DF059E0-0A96-465A-9616-ADC138528AD0}" type="datetimeFigureOut">
              <a:rPr lang="es-EC" smtClean="0"/>
              <a:t>20/1/2022</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266593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DF059E0-0A96-465A-9616-ADC138528AD0}" type="datetimeFigureOut">
              <a:rPr lang="es-EC" smtClean="0"/>
              <a:t>20/1/2022</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975666-06D9-4F93-AD7E-E4EC1FBB091A}"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60946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0DF059E0-0A96-465A-9616-ADC138528AD0}" type="datetimeFigureOut">
              <a:rPr lang="es-EC" smtClean="0"/>
              <a:t>20/1/2022</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1143683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0DF059E0-0A96-465A-9616-ADC138528AD0}" type="datetimeFigureOut">
              <a:rPr lang="es-EC" smtClean="0"/>
              <a:t>20/1/2022</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975666-06D9-4F93-AD7E-E4EC1FBB091A}"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99661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0DF059E0-0A96-465A-9616-ADC138528AD0}" type="datetimeFigureOut">
              <a:rPr lang="es-EC" smtClean="0"/>
              <a:t>20/1/2022</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3929818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F059E0-0A96-465A-9616-ADC138528AD0}" type="datetimeFigureOut">
              <a:rPr lang="es-EC" smtClean="0"/>
              <a:t>20/1/2022</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1090908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F059E0-0A96-465A-9616-ADC138528AD0}" type="datetimeFigureOut">
              <a:rPr lang="es-EC" smtClean="0"/>
              <a:t>20/1/2022</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2097917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1" y="1130300"/>
            <a:ext cx="10143067" cy="4127500"/>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t>20/1/2022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468657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088"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pPr defTabSz="914400" fontAlgn="base">
              <a:spcBef>
                <a:spcPct val="0"/>
              </a:spcBef>
              <a:spcAft>
                <a:spcPct val="0"/>
              </a:spcAft>
              <a:defRPr/>
            </a:pPr>
            <a:endParaRPr lang="es-ES" sz="1400" dirty="0">
              <a:solidFill>
                <a:srgbClr val="000000"/>
              </a:solidFill>
            </a:endParaRPr>
          </a:p>
        </p:txBody>
      </p:sp>
      <p:sp>
        <p:nvSpPr>
          <p:cNvPr id="4" name="Rectangle 25"/>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defTabSz="914400" fontAlgn="base">
              <a:spcBef>
                <a:spcPct val="0"/>
              </a:spcBef>
              <a:spcAft>
                <a:spcPct val="0"/>
              </a:spcAft>
              <a:defRPr/>
            </a:pPr>
            <a:endParaRPr lang="es-ES" sz="1400" dirty="0">
              <a:solidFill>
                <a:srgbClr val="000000"/>
              </a:solidFill>
            </a:endParaRPr>
          </a:p>
        </p:txBody>
      </p:sp>
      <p:sp>
        <p:nvSpPr>
          <p:cNvPr id="5" name="Rectangle 26"/>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pPr defTabSz="914400" fontAlgn="base">
              <a:spcBef>
                <a:spcPct val="0"/>
              </a:spcBef>
              <a:spcAft>
                <a:spcPct val="0"/>
              </a:spcAft>
              <a:defRPr/>
            </a:pPr>
            <a:endParaRPr lang="es-ES" sz="1400" dirty="0">
              <a:solidFill>
                <a:srgbClr val="000000"/>
              </a:solidFill>
            </a:endParaRPr>
          </a:p>
        </p:txBody>
      </p:sp>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defTabSz="914400" fontAlgn="base">
              <a:spcBef>
                <a:spcPct val="0"/>
              </a:spcBef>
              <a:spcAft>
                <a:spcPct val="0"/>
              </a:spcAft>
              <a:defRPr/>
            </a:pPr>
            <a:endParaRPr lang="es-ES" sz="1400" dirty="0">
              <a:solidFill>
                <a:srgbClr val="000000"/>
              </a:solidFill>
            </a:endParaRPr>
          </a:p>
        </p:txBody>
      </p:sp>
      <p:pic>
        <p:nvPicPr>
          <p:cNvPr id="7" name="Picture 33" descr="LOGO-OFICIAL-transparente"/>
          <p:cNvPicPr>
            <a:picLocks noChangeAspect="1" noChangeArrowheads="1"/>
          </p:cNvPicPr>
          <p:nvPr userDrawn="1"/>
        </p:nvPicPr>
        <p:blipFill>
          <a:blip r:embed="rId5" cstate="print"/>
          <a:srcRect/>
          <a:stretch>
            <a:fillRect/>
          </a:stretch>
        </p:blipFill>
        <p:spPr bwMode="auto">
          <a:xfrm>
            <a:off x="71968" y="153989"/>
            <a:ext cx="4078817" cy="890587"/>
          </a:xfrm>
          <a:prstGeom prst="rect">
            <a:avLst/>
          </a:prstGeom>
          <a:noFill/>
          <a:ln w="9525">
            <a:noFill/>
            <a:miter lim="800000"/>
            <a:headEnd/>
            <a:tailEnd/>
          </a:ln>
        </p:spPr>
      </p:pic>
      <p:pic>
        <p:nvPicPr>
          <p:cNvPr id="8" name="12 Imagen" descr="pie de pagina espe.jpg"/>
          <p:cNvPicPr>
            <a:picLocks noChangeAspect="1"/>
          </p:cNvPicPr>
          <p:nvPr userDrawn="1"/>
        </p:nvPicPr>
        <p:blipFill>
          <a:blip r:embed="rId6" cstate="print"/>
          <a:srcRect/>
          <a:stretch>
            <a:fillRect/>
          </a:stretch>
        </p:blipFill>
        <p:spPr bwMode="auto">
          <a:xfrm>
            <a:off x="0" y="5864226"/>
            <a:ext cx="12192000" cy="106521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008329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69674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F059E0-0A96-465A-9616-ADC138528AD0}" type="datetimeFigureOut">
              <a:rPr lang="es-EC" smtClean="0"/>
              <a:t>20/1/2022</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2220197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1993128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918575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384599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927486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AutoShape 4"/>
          <p:cNvSpPr>
            <a:spLocks noChangeArrowheads="1"/>
          </p:cNvSpPr>
          <p:nvPr userDrawn="1"/>
        </p:nvSpPr>
        <p:spPr bwMode="auto">
          <a:xfrm>
            <a:off x="476251" y="1428750"/>
            <a:ext cx="3048000" cy="1981200"/>
          </a:xfrm>
          <a:prstGeom prst="rightArrowCallout">
            <a:avLst>
              <a:gd name="adj1" fmla="val 25000"/>
              <a:gd name="adj2" fmla="val 25000"/>
              <a:gd name="adj3" fmla="val 19231"/>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defTabSz="914400" eaLnBrk="0" fontAlgn="base" hangingPunct="0">
              <a:spcBef>
                <a:spcPct val="0"/>
              </a:spcBef>
              <a:spcAft>
                <a:spcPct val="0"/>
              </a:spcAft>
              <a:defRPr/>
            </a:pPr>
            <a:endParaRPr lang="es-ES" sz="1400" b="1" dirty="0">
              <a:solidFill>
                <a:srgbClr val="000000"/>
              </a:solidFill>
              <a:effectLst>
                <a:outerShdw blurRad="38100" dist="38100" dir="2700000" algn="tl">
                  <a:srgbClr val="000000">
                    <a:alpha val="43137"/>
                  </a:srgbClr>
                </a:outerShdw>
              </a:effectLst>
              <a:latin typeface="Albertus" pitchFamily="34" charset="0"/>
            </a:endParaRPr>
          </a:p>
          <a:p>
            <a:pPr algn="ctr" defTabSz="914400" eaLnBrk="0" fontAlgn="base" hangingPunct="0">
              <a:spcBef>
                <a:spcPct val="0"/>
              </a:spcBef>
              <a:spcAft>
                <a:spcPct val="0"/>
              </a:spcAft>
              <a:defRPr/>
            </a:pPr>
            <a:endParaRPr lang="es-ES" sz="1400" b="1" dirty="0">
              <a:solidFill>
                <a:srgbClr val="000000"/>
              </a:solidFill>
              <a:effectLst>
                <a:outerShdw blurRad="38100" dist="38100" dir="2700000" algn="tl">
                  <a:srgbClr val="000000">
                    <a:alpha val="43137"/>
                  </a:srgbClr>
                </a:outerShdw>
              </a:effectLst>
              <a:latin typeface="Albertus" pitchFamily="34" charset="0"/>
            </a:endParaRPr>
          </a:p>
        </p:txBody>
      </p:sp>
      <p:sp>
        <p:nvSpPr>
          <p:cNvPr id="3" name="AutoShape 12"/>
          <p:cNvSpPr>
            <a:spLocks noChangeArrowheads="1"/>
          </p:cNvSpPr>
          <p:nvPr userDrawn="1"/>
        </p:nvSpPr>
        <p:spPr bwMode="auto">
          <a:xfrm>
            <a:off x="6381751" y="4305306"/>
            <a:ext cx="2286000" cy="571500"/>
          </a:xfrm>
          <a:prstGeom prst="downArrowCallout">
            <a:avLst>
              <a:gd name="adj1" fmla="val 59091"/>
              <a:gd name="adj2" fmla="val 59091"/>
              <a:gd name="adj3" fmla="val 16667"/>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defTabSz="914400" eaLnBrk="0" fontAlgn="base" hangingPunct="0">
              <a:spcBef>
                <a:spcPct val="0"/>
              </a:spcBef>
              <a:spcAft>
                <a:spcPct val="0"/>
              </a:spcAft>
              <a:defRPr/>
            </a:pPr>
            <a:endParaRPr lang="es-ES" sz="1400" b="1" dirty="0">
              <a:solidFill>
                <a:srgbClr val="000000"/>
              </a:solidFill>
              <a:effectLst>
                <a:outerShdw blurRad="38100" dist="38100" dir="2700000" algn="tl">
                  <a:srgbClr val="000000">
                    <a:alpha val="43137"/>
                  </a:srgbClr>
                </a:outerShdw>
              </a:effectLst>
              <a:latin typeface="Albertus" pitchFamily="34" charset="0"/>
            </a:endParaRPr>
          </a:p>
          <a:p>
            <a:pPr algn="ctr" defTabSz="914400" eaLnBrk="0" fontAlgn="base" hangingPunct="0">
              <a:spcBef>
                <a:spcPct val="0"/>
              </a:spcBef>
              <a:spcAft>
                <a:spcPct val="0"/>
              </a:spcAft>
              <a:defRPr/>
            </a:pPr>
            <a:r>
              <a:rPr lang="es-ES" sz="1400" b="1" dirty="0">
                <a:solidFill>
                  <a:srgbClr val="000000"/>
                </a:solidFill>
                <a:effectLst>
                  <a:outerShdw blurRad="38100" dist="38100" dir="2700000" algn="tl">
                    <a:srgbClr val="000000">
                      <a:alpha val="43137"/>
                    </a:srgbClr>
                  </a:outerShdw>
                </a:effectLst>
                <a:latin typeface="Albertus" pitchFamily="34" charset="0"/>
              </a:rPr>
              <a:t>PRODUCTOS</a:t>
            </a:r>
          </a:p>
          <a:p>
            <a:pPr algn="ctr" defTabSz="914400" eaLnBrk="0" fontAlgn="base" hangingPunct="0">
              <a:spcBef>
                <a:spcPct val="0"/>
              </a:spcBef>
              <a:spcAft>
                <a:spcPct val="0"/>
              </a:spcAft>
              <a:defRPr/>
            </a:pPr>
            <a:endParaRPr lang="es-ES" sz="1400" b="1" dirty="0">
              <a:solidFill>
                <a:srgbClr val="000000"/>
              </a:solidFill>
              <a:effectLst>
                <a:outerShdw blurRad="38100" dist="38100" dir="2700000" algn="tl">
                  <a:srgbClr val="000000">
                    <a:alpha val="43137"/>
                  </a:srgbClr>
                </a:outerShdw>
              </a:effectLst>
              <a:latin typeface="Albertus" pitchFamily="34" charset="0"/>
            </a:endParaRPr>
          </a:p>
        </p:txBody>
      </p:sp>
      <p:sp>
        <p:nvSpPr>
          <p:cNvPr id="4" name="AutoShape 8"/>
          <p:cNvSpPr>
            <a:spLocks noChangeArrowheads="1"/>
          </p:cNvSpPr>
          <p:nvPr userDrawn="1"/>
        </p:nvSpPr>
        <p:spPr bwMode="auto">
          <a:xfrm>
            <a:off x="3619500" y="5000626"/>
            <a:ext cx="7518400" cy="885825"/>
          </a:xfrm>
          <a:prstGeom prst="bevel">
            <a:avLst>
              <a:gd name="adj" fmla="val 125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defTabSz="376238" fontAlgn="base">
              <a:spcBef>
                <a:spcPct val="0"/>
              </a:spcBef>
              <a:spcAft>
                <a:spcPct val="0"/>
              </a:spcAft>
              <a:defRPr/>
            </a:pPr>
            <a:endParaRPr lang="es-ES" sz="1400" b="1" dirty="0">
              <a:solidFill>
                <a:srgbClr val="FFFFFF"/>
              </a:solidFill>
              <a:effectLst>
                <a:outerShdw blurRad="38100" dist="38100" dir="2700000" algn="tl">
                  <a:srgbClr val="000000">
                    <a:alpha val="43137"/>
                  </a:srgbClr>
                </a:outerShdw>
              </a:effectLst>
              <a:latin typeface="Albertus" pitchFamily="34" charset="0"/>
            </a:endParaRPr>
          </a:p>
        </p:txBody>
      </p:sp>
      <p:sp>
        <p:nvSpPr>
          <p:cNvPr id="5" name="4 Rectángulo"/>
          <p:cNvSpPr/>
          <p:nvPr userDrawn="1"/>
        </p:nvSpPr>
        <p:spPr>
          <a:xfrm>
            <a:off x="3809984" y="785794"/>
            <a:ext cx="7429552" cy="3357586"/>
          </a:xfrm>
          <a:prstGeom prst="rect">
            <a:avLst/>
          </a:prstGeom>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chor="ctr"/>
          <a:lstStyle/>
          <a:p>
            <a:pPr algn="just" defTabSz="292100" eaLnBrk="0" fontAlgn="base" hangingPunct="0">
              <a:spcBef>
                <a:spcPct val="0"/>
              </a:spcBef>
              <a:spcAft>
                <a:spcPct val="0"/>
              </a:spcAft>
              <a:buFont typeface="Wingdings" pitchFamily="2" charset="2"/>
              <a:buNone/>
              <a:defRPr/>
            </a:pPr>
            <a:endParaRPr lang="es-ES" sz="1600" b="1" dirty="0">
              <a:solidFill>
                <a:srgbClr val="000000"/>
              </a:solidFill>
              <a:latin typeface="Albertus" pitchFamily="34" charset="0"/>
            </a:endParaRPr>
          </a:p>
        </p:txBody>
      </p:sp>
    </p:spTree>
    <p:extLst>
      <p:ext uri="{BB962C8B-B14F-4D97-AF65-F5344CB8AC3E}">
        <p14:creationId xmlns:p14="http://schemas.microsoft.com/office/powerpoint/2010/main" val="2524845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344737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2576057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852644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1500559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11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DF059E0-0A96-465A-9616-ADC138528AD0}" type="datetimeFigureOut">
              <a:rPr lang="es-EC" smtClean="0"/>
              <a:t>20/1/2022</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1654851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914400" fontAlgn="base">
              <a:spcBef>
                <a:spcPct val="0"/>
              </a:spcBef>
              <a:spcAft>
                <a:spcPct val="0"/>
              </a:spcAft>
            </a:pPr>
            <a:fld id="{55ED9875-C809-425A-B1F6-D95E1C4E5191}" type="datetimeFigureOut">
              <a:rPr lang="es-ES" altLang="es-ES" smtClean="0">
                <a:solidFill>
                  <a:srgbClr val="000000"/>
                </a:solidFill>
              </a:rPr>
              <a:pPr defTabSz="914400" fontAlgn="base">
                <a:spcBef>
                  <a:spcPct val="0"/>
                </a:spcBef>
                <a:spcAft>
                  <a:spcPct val="0"/>
                </a:spcAft>
              </a:pPr>
              <a:t>20/01/2022</a:t>
            </a:fld>
            <a:endParaRPr lang="en-US" altLang="es-ES" dirty="0">
              <a:solidFill>
                <a:srgbClr val="000000"/>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914400" fontAlgn="base">
              <a:spcBef>
                <a:spcPct val="0"/>
              </a:spcBef>
              <a:spcAft>
                <a:spcPct val="0"/>
              </a:spcAft>
              <a:defRPr/>
            </a:pPr>
            <a:endParaRPr lang="en-US" dirty="0">
              <a:solidFill>
                <a:srgbClr val="000000"/>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914400" fontAlgn="base">
              <a:spcBef>
                <a:spcPct val="0"/>
              </a:spcBef>
              <a:spcAft>
                <a:spcPct val="0"/>
              </a:spcAft>
            </a:pPr>
            <a:fld id="{E51DBFF4-F9F4-44D4-B8E3-CEDD037ED76E}" type="slidenum">
              <a:rPr lang="en-US" altLang="es-ES" smtClean="0">
                <a:solidFill>
                  <a:srgbClr val="000000"/>
                </a:solidFill>
              </a:rPr>
              <a:pPr defTabSz="914400" fontAlgn="base">
                <a:spcBef>
                  <a:spcPct val="0"/>
                </a:spcBef>
                <a:spcAft>
                  <a:spcPct val="0"/>
                </a:spcAft>
              </a:pPr>
              <a:t>‹Nº›</a:t>
            </a:fld>
            <a:endParaRPr lang="en-US" altLang="es-ES" dirty="0">
              <a:solidFill>
                <a:srgbClr val="000000"/>
              </a:solidFill>
            </a:endParaRPr>
          </a:p>
        </p:txBody>
      </p:sp>
    </p:spTree>
    <p:extLst>
      <p:ext uri="{BB962C8B-B14F-4D97-AF65-F5344CB8AC3E}">
        <p14:creationId xmlns:p14="http://schemas.microsoft.com/office/powerpoint/2010/main" val="389286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DF059E0-0A96-465A-9616-ADC138528AD0}" type="datetimeFigureOut">
              <a:rPr lang="es-EC" smtClean="0"/>
              <a:t>20/1/2022</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13374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DF059E0-0A96-465A-9616-ADC138528AD0}" type="datetimeFigureOut">
              <a:rPr lang="es-EC" smtClean="0"/>
              <a:t>20/1/2022</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3387021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DF059E0-0A96-465A-9616-ADC138528AD0}" type="datetimeFigureOut">
              <a:rPr lang="es-EC" smtClean="0"/>
              <a:t>20/1/2022</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1644775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059E0-0A96-465A-9616-ADC138528AD0}" type="datetimeFigureOut">
              <a:rPr lang="es-EC" smtClean="0"/>
              <a:t>20/1/2022</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3791789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DF059E0-0A96-465A-9616-ADC138528AD0}" type="datetimeFigureOut">
              <a:rPr lang="es-EC" smtClean="0"/>
              <a:t>20/1/2022</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2695826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DF059E0-0A96-465A-9616-ADC138528AD0}" type="datetimeFigureOut">
              <a:rPr lang="es-EC" smtClean="0"/>
              <a:t>20/1/2022</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175984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2.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DF059E0-0A96-465A-9616-ADC138528AD0}" type="datetimeFigureOut">
              <a:rPr lang="es-EC" smtClean="0"/>
              <a:t>20/1/2022</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5975666-06D9-4F93-AD7E-E4EC1FBB091A}" type="slidenum">
              <a:rPr lang="es-EC" smtClean="0"/>
              <a:t>‹Nº›</a:t>
            </a:fld>
            <a:endParaRPr lang="es-EC"/>
          </a:p>
        </p:txBody>
      </p:sp>
    </p:spTree>
    <p:extLst>
      <p:ext uri="{BB962C8B-B14F-4D97-AF65-F5344CB8AC3E}">
        <p14:creationId xmlns:p14="http://schemas.microsoft.com/office/powerpoint/2010/main" val="24405459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9"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fontAlgn="base">
              <a:spcBef>
                <a:spcPct val="0"/>
              </a:spcBef>
              <a:spcAft>
                <a:spcPct val="0"/>
              </a:spcAft>
              <a:defRPr/>
            </a:pPr>
            <a:endParaRPr lang="es-ES" sz="1800" dirty="0">
              <a:solidFill>
                <a:srgbClr val="000000"/>
              </a:solidFill>
            </a:endParaRPr>
          </a:p>
        </p:txBody>
      </p:sp>
      <p:sp>
        <p:nvSpPr>
          <p:cNvPr id="1045" name="Rectangle 21"/>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fontAlgn="base">
              <a:spcBef>
                <a:spcPct val="0"/>
              </a:spcBef>
              <a:spcAft>
                <a:spcPct val="0"/>
              </a:spcAft>
              <a:defRPr/>
            </a:pPr>
            <a:endParaRPr lang="es-ES" sz="1800" dirty="0">
              <a:solidFill>
                <a:srgbClr val="000000"/>
              </a:solidFill>
            </a:endParaRPr>
          </a:p>
        </p:txBody>
      </p:sp>
      <p:sp>
        <p:nvSpPr>
          <p:cNvPr id="1047" name="Line 23"/>
          <p:cNvSpPr>
            <a:spLocks noChangeShapeType="1"/>
          </p:cNvSpPr>
          <p:nvPr userDrawn="1"/>
        </p:nvSpPr>
        <p:spPr bwMode="auto">
          <a:xfrm rot="10800000" flipH="1">
            <a:off x="33868" y="6235700"/>
            <a:ext cx="8879417" cy="0"/>
          </a:xfrm>
          <a:prstGeom prst="line">
            <a:avLst/>
          </a:prstGeom>
          <a:noFill/>
          <a:ln w="38100">
            <a:solidFill>
              <a:srgbClr val="FF0000"/>
            </a:solidFill>
            <a:round/>
            <a:headEnd/>
            <a:tailEnd/>
          </a:ln>
          <a:effectLst/>
        </p:spPr>
        <p:txBody>
          <a:bodyPr/>
          <a:lstStyle/>
          <a:p>
            <a:pPr defTabSz="914400" fontAlgn="base">
              <a:spcBef>
                <a:spcPct val="0"/>
              </a:spcBef>
              <a:spcAft>
                <a:spcPct val="0"/>
              </a:spcAft>
              <a:defRPr/>
            </a:pPr>
            <a:endParaRPr lang="es-ES" sz="1800" dirty="0">
              <a:solidFill>
                <a:srgbClr val="000000"/>
              </a:solidFill>
            </a:endParaRPr>
          </a:p>
        </p:txBody>
      </p:sp>
      <p:sp>
        <p:nvSpPr>
          <p:cNvPr id="1048" name="Line 24"/>
          <p:cNvSpPr>
            <a:spLocks noChangeShapeType="1"/>
          </p:cNvSpPr>
          <p:nvPr userDrawn="1"/>
        </p:nvSpPr>
        <p:spPr bwMode="auto">
          <a:xfrm rot="10800000" flipH="1">
            <a:off x="33868" y="6283325"/>
            <a:ext cx="8879417" cy="0"/>
          </a:xfrm>
          <a:prstGeom prst="line">
            <a:avLst/>
          </a:prstGeom>
          <a:noFill/>
          <a:ln w="38100">
            <a:solidFill>
              <a:srgbClr val="006600"/>
            </a:solidFill>
            <a:round/>
            <a:headEnd/>
            <a:tailEnd/>
          </a:ln>
          <a:effectLst/>
        </p:spPr>
        <p:txBody>
          <a:bodyPr/>
          <a:lstStyle/>
          <a:p>
            <a:pPr defTabSz="914400" fontAlgn="base">
              <a:spcBef>
                <a:spcPct val="0"/>
              </a:spcBef>
              <a:spcAft>
                <a:spcPct val="0"/>
              </a:spcAft>
              <a:defRPr/>
            </a:pPr>
            <a:endParaRPr lang="es-ES" sz="1800" dirty="0">
              <a:solidFill>
                <a:srgbClr val="000000"/>
              </a:solidFill>
            </a:endParaRPr>
          </a:p>
        </p:txBody>
      </p:sp>
      <p:pic>
        <p:nvPicPr>
          <p:cNvPr id="6150" name="Picture 25" descr="LOGO-OFICIAL-transparente"/>
          <p:cNvPicPr>
            <a:picLocks noChangeAspect="1" noChangeArrowheads="1"/>
          </p:cNvPicPr>
          <p:nvPr userDrawn="1"/>
        </p:nvPicPr>
        <p:blipFill>
          <a:blip r:embed="rId15" cstate="print"/>
          <a:srcRect/>
          <a:stretch>
            <a:fillRect/>
          </a:stretch>
        </p:blipFill>
        <p:spPr bwMode="auto">
          <a:xfrm>
            <a:off x="8591552" y="5876926"/>
            <a:ext cx="3600449" cy="785813"/>
          </a:xfrm>
          <a:prstGeom prst="rect">
            <a:avLst/>
          </a:prstGeom>
          <a:noFill/>
          <a:ln w="9525">
            <a:noFill/>
            <a:miter lim="800000"/>
            <a:headEnd/>
            <a:tailEnd/>
          </a:ln>
        </p:spPr>
      </p:pic>
    </p:spTree>
    <p:extLst>
      <p:ext uri="{BB962C8B-B14F-4D97-AF65-F5344CB8AC3E}">
        <p14:creationId xmlns:p14="http://schemas.microsoft.com/office/powerpoint/2010/main" val="127076411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0.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0.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0.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1.wdp"/><Relationship Id="rId7" Type="http://schemas.openxmlformats.org/officeDocument/2006/relationships/diagramColors" Target="../diagrams/colors3.xml"/><Relationship Id="rId2" Type="http://schemas.openxmlformats.org/officeDocument/2006/relationships/image" Target="../media/image5.png"/><Relationship Id="rId1" Type="http://schemas.openxmlformats.org/officeDocument/2006/relationships/slideLayout" Target="../slideLayouts/slideLayout3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4.xml"/><Relationship Id="rId3" Type="http://schemas.microsoft.com/office/2007/relationships/hdphoto" Target="../media/hdphoto1.wdp"/><Relationship Id="rId7" Type="http://schemas.openxmlformats.org/officeDocument/2006/relationships/diagramQuickStyle" Target="../diagrams/quickStyle4.xml"/><Relationship Id="rId2" Type="http://schemas.openxmlformats.org/officeDocument/2006/relationships/image" Target="../media/image5.png"/><Relationship Id="rId1" Type="http://schemas.openxmlformats.org/officeDocument/2006/relationships/slideLayout" Target="../slideLayouts/slideLayout30.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4.png"/><Relationship Id="rId9" Type="http://schemas.microsoft.com/office/2007/relationships/diagramDrawing" Target="../diagrams/drawing4.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5.png"/><Relationship Id="rId7" Type="http://schemas.openxmlformats.org/officeDocument/2006/relationships/diagramQuickStyle" Target="../diagrams/quickStyle5.xml"/><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diagramLayout" Target="../diagrams/layout5.xml"/><Relationship Id="rId5" Type="http://schemas.openxmlformats.org/officeDocument/2006/relationships/diagramData" Target="../diagrams/data5.xml"/><Relationship Id="rId4" Type="http://schemas.microsoft.com/office/2007/relationships/hdphoto" Target="../media/hdphoto1.wdp"/><Relationship Id="rId9" Type="http://schemas.microsoft.com/office/2007/relationships/diagramDrawing" Target="../diagrams/drawing5.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5.png"/><Relationship Id="rId7" Type="http://schemas.openxmlformats.org/officeDocument/2006/relationships/diagramLayout" Target="../diagrams/layout6.xml"/><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diagramData" Target="../diagrams/data6.xml"/><Relationship Id="rId5" Type="http://schemas.openxmlformats.org/officeDocument/2006/relationships/image" Target="../media/image25.png"/><Relationship Id="rId10" Type="http://schemas.microsoft.com/office/2007/relationships/diagramDrawing" Target="../diagrams/drawing6.xml"/><Relationship Id="rId4" Type="http://schemas.microsoft.com/office/2007/relationships/hdphoto" Target="../media/hdphoto1.wdp"/><Relationship Id="rId9" Type="http://schemas.openxmlformats.org/officeDocument/2006/relationships/diagramColors" Target="../diagrams/colors6.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5.png"/><Relationship Id="rId7" Type="http://schemas.openxmlformats.org/officeDocument/2006/relationships/diagramQuickStyle" Target="../diagrams/quickStyle7.xml"/><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diagramLayout" Target="../diagrams/layout7.xml"/><Relationship Id="rId5" Type="http://schemas.openxmlformats.org/officeDocument/2006/relationships/diagramData" Target="../diagrams/data7.xml"/><Relationship Id="rId4" Type="http://schemas.microsoft.com/office/2007/relationships/hdphoto" Target="../media/hdphoto1.wdp"/><Relationship Id="rId9" Type="http://schemas.microsoft.com/office/2007/relationships/diagramDrawing" Target="../diagrams/drawing7.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5.png"/><Relationship Id="rId7" Type="http://schemas.openxmlformats.org/officeDocument/2006/relationships/diagramQuickStyle" Target="../diagrams/quickStyle8.xml"/><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diagramLayout" Target="../diagrams/layout8.xml"/><Relationship Id="rId5" Type="http://schemas.openxmlformats.org/officeDocument/2006/relationships/diagramData" Target="../diagrams/data8.xml"/><Relationship Id="rId4" Type="http://schemas.microsoft.com/office/2007/relationships/hdphoto" Target="../media/hdphoto1.wdp"/><Relationship Id="rId9" Type="http://schemas.microsoft.com/office/2007/relationships/diagramDrawing" Target="../diagrams/drawing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openxmlformats.org/officeDocument/2006/relationships/image" Target="../media/image26.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0.xml"/><Relationship Id="rId5" Type="http://schemas.openxmlformats.org/officeDocument/2006/relationships/image" Target="../media/image31.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5.png"/><Relationship Id="rId7" Type="http://schemas.openxmlformats.org/officeDocument/2006/relationships/diagramLayout" Target="../diagrams/layout9.xml"/><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diagramData" Target="../diagrams/data9.xml"/><Relationship Id="rId5" Type="http://schemas.openxmlformats.org/officeDocument/2006/relationships/image" Target="../media/image32.png"/><Relationship Id="rId10" Type="http://schemas.microsoft.com/office/2007/relationships/diagramDrawing" Target="../diagrams/drawing9.xml"/><Relationship Id="rId4" Type="http://schemas.microsoft.com/office/2007/relationships/hdphoto" Target="../media/hdphoto1.wdp"/><Relationship Id="rId9" Type="http://schemas.openxmlformats.org/officeDocument/2006/relationships/diagramColors" Target="../diagrams/colors9.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5.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30.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0.xml"/><Relationship Id="rId5" Type="http://schemas.openxmlformats.org/officeDocument/2006/relationships/image" Target="../media/image40.jpe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0.xml"/><Relationship Id="rId5" Type="http://schemas.openxmlformats.org/officeDocument/2006/relationships/image" Target="../media/image41.jpe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0.xml"/><Relationship Id="rId5" Type="http://schemas.openxmlformats.org/officeDocument/2006/relationships/image" Target="../media/image42.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0.xml"/><Relationship Id="rId6" Type="http://schemas.openxmlformats.org/officeDocument/2006/relationships/image" Target="../media/image44.png"/><Relationship Id="rId5" Type="http://schemas.openxmlformats.org/officeDocument/2006/relationships/image" Target="../media/image4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0.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5.png"/><Relationship Id="rId7" Type="http://schemas.openxmlformats.org/officeDocument/2006/relationships/diagramQuickStyle" Target="../diagrams/quickStyle10.xml"/><Relationship Id="rId2" Type="http://schemas.openxmlformats.org/officeDocument/2006/relationships/notesSlide" Target="../notesSlides/notesSlide17.xml"/><Relationship Id="rId1" Type="http://schemas.openxmlformats.org/officeDocument/2006/relationships/slideLayout" Target="../slideLayouts/slideLayout30.xml"/><Relationship Id="rId6" Type="http://schemas.openxmlformats.org/officeDocument/2006/relationships/diagramLayout" Target="../diagrams/layout10.xml"/><Relationship Id="rId5" Type="http://schemas.openxmlformats.org/officeDocument/2006/relationships/diagramData" Target="../diagrams/data10.xml"/><Relationship Id="rId10" Type="http://schemas.openxmlformats.org/officeDocument/2006/relationships/image" Target="../media/image45.png"/><Relationship Id="rId4" Type="http://schemas.microsoft.com/office/2007/relationships/hdphoto" Target="../media/hdphoto1.wdp"/><Relationship Id="rId9" Type="http://schemas.microsoft.com/office/2007/relationships/diagramDrawing" Target="../diagrams/drawing10.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30.xml"/><Relationship Id="rId6" Type="http://schemas.openxmlformats.org/officeDocument/2006/relationships/image" Target="../media/image47.png"/><Relationship Id="rId5" Type="http://schemas.openxmlformats.org/officeDocument/2006/relationships/image" Target="../media/image46.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0.xml"/><Relationship Id="rId5" Type="http://schemas.openxmlformats.org/officeDocument/2006/relationships/image" Target="../media/image49.jpe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0.xml"/><Relationship Id="rId6" Type="http://schemas.openxmlformats.org/officeDocument/2006/relationships/image" Target="../media/image51.jpeg"/><Relationship Id="rId5" Type="http://schemas.openxmlformats.org/officeDocument/2006/relationships/image" Target="../media/image50.jpe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30.xml"/><Relationship Id="rId6" Type="http://schemas.openxmlformats.org/officeDocument/2006/relationships/image" Target="../media/image53.jpeg"/><Relationship Id="rId5" Type="http://schemas.openxmlformats.org/officeDocument/2006/relationships/image" Target="../media/image52.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30.xml"/><Relationship Id="rId6" Type="http://schemas.openxmlformats.org/officeDocument/2006/relationships/image" Target="../media/image56.png"/><Relationship Id="rId5" Type="http://schemas.openxmlformats.org/officeDocument/2006/relationships/image" Target="../media/image55.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0.xml"/><Relationship Id="rId6" Type="http://schemas.openxmlformats.org/officeDocument/2006/relationships/image" Target="../media/image58.png"/><Relationship Id="rId5" Type="http://schemas.openxmlformats.org/officeDocument/2006/relationships/image" Target="../media/image57.png"/><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0.xml"/><Relationship Id="rId6" Type="http://schemas.openxmlformats.org/officeDocument/2006/relationships/image" Target="../media/image60.png"/><Relationship Id="rId5" Type="http://schemas.openxmlformats.org/officeDocument/2006/relationships/image" Target="../media/image59.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0.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0.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3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3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5.png"/><Relationship Id="rId1" Type="http://schemas.openxmlformats.org/officeDocument/2006/relationships/slideLayout" Target="../slideLayouts/slideLayout30.xml"/><Relationship Id="rId6" Type="http://schemas.openxmlformats.org/officeDocument/2006/relationships/diagramQuickStyle" Target="../diagrams/quickStyle2.xml"/><Relationship Id="rId11" Type="http://schemas.openxmlformats.org/officeDocument/2006/relationships/image" Target="../media/image13.png"/><Relationship Id="rId5" Type="http://schemas.openxmlformats.org/officeDocument/2006/relationships/diagramLayout" Target="../diagrams/layout2.xml"/><Relationship Id="rId10" Type="http://schemas.openxmlformats.org/officeDocument/2006/relationships/image" Target="../media/image12.png"/><Relationship Id="rId4" Type="http://schemas.openxmlformats.org/officeDocument/2006/relationships/diagramData" Target="../diagrams/data2.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0.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Rectángulo">
            <a:extLst>
              <a:ext uri="{FF2B5EF4-FFF2-40B4-BE49-F238E27FC236}">
                <a16:creationId xmlns="" xmlns:a16="http://schemas.microsoft.com/office/drawing/2014/main" id="{3EB3F4B5-F78C-44CB-8560-7A42145A4341}"/>
              </a:ext>
            </a:extLst>
          </p:cNvPr>
          <p:cNvSpPr/>
          <p:nvPr/>
        </p:nvSpPr>
        <p:spPr>
          <a:xfrm>
            <a:off x="1026695" y="1024410"/>
            <a:ext cx="10122567" cy="4688463"/>
          </a:xfrm>
          <a:prstGeom prst="rect">
            <a:avLst/>
          </a:prstGeom>
          <a:noFill/>
        </p:spPr>
        <p:txBody>
          <a:bodyPr wrap="square" lIns="91440" tIns="45720" rIns="91440" bIns="45720">
            <a:spAutoFit/>
          </a:bodyPr>
          <a:lstStyle/>
          <a:p>
            <a:pPr algn="ctr"/>
            <a:r>
              <a:rPr lang="es-ES" sz="2000" b="1" dirty="0">
                <a:latin typeface="Arial" panose="020B0604020202020204" pitchFamily="34" charset="0"/>
                <a:cs typeface="Arial" panose="020B0604020202020204" pitchFamily="34" charset="0"/>
              </a:rPr>
              <a:t>DEPARTAMENTO DE CIENCIAS DE LA ENERGIA Y MECÁNICA</a:t>
            </a:r>
          </a:p>
          <a:p>
            <a:pPr algn="ctr"/>
            <a:endParaRPr lang="es-ES" sz="2000" b="1" dirty="0">
              <a:latin typeface="Arial" panose="020B0604020202020204" pitchFamily="34" charset="0"/>
              <a:cs typeface="Arial" panose="020B0604020202020204" pitchFamily="34" charset="0"/>
            </a:endParaRPr>
          </a:p>
          <a:p>
            <a:pPr algn="ctr"/>
            <a:r>
              <a:rPr lang="es-ES" b="1" dirty="0">
                <a:latin typeface="Arial" panose="020B0604020202020204" pitchFamily="34" charset="0"/>
                <a:cs typeface="Arial" panose="020B0604020202020204" pitchFamily="34" charset="0"/>
              </a:rPr>
              <a:t> CARRERA DE INGENIERÍA MECÁNICA</a:t>
            </a:r>
          </a:p>
          <a:p>
            <a:pPr algn="ctr"/>
            <a:r>
              <a:rPr lang="es-ES" sz="800" b="1" dirty="0">
                <a:latin typeface="Arial" panose="020B0604020202020204" pitchFamily="34" charset="0"/>
                <a:cs typeface="Arial" panose="020B0604020202020204" pitchFamily="34" charset="0"/>
              </a:rPr>
              <a:t> </a:t>
            </a:r>
            <a:endParaRPr lang="es-EC" sz="800" dirty="0">
              <a:latin typeface="Arial" panose="020B0604020202020204" pitchFamily="34" charset="0"/>
              <a:cs typeface="Arial" panose="020B0604020202020204" pitchFamily="34" charset="0"/>
            </a:endParaRPr>
          </a:p>
          <a:p>
            <a:r>
              <a:rPr lang="es-ES" sz="700" b="1" dirty="0">
                <a:latin typeface="Arial" panose="020B0604020202020204" pitchFamily="34" charset="0"/>
                <a:cs typeface="Arial" panose="020B0604020202020204" pitchFamily="34" charset="0"/>
              </a:rPr>
              <a:t> </a:t>
            </a:r>
            <a:endParaRPr lang="es-EC" sz="700" dirty="0">
              <a:latin typeface="Arial" panose="020B0604020202020204" pitchFamily="34" charset="0"/>
              <a:cs typeface="Arial" panose="020B0604020202020204" pitchFamily="34" charset="0"/>
            </a:endParaRPr>
          </a:p>
          <a:p>
            <a:r>
              <a:rPr lang="es-ES" sz="700" b="1" dirty="0">
                <a:latin typeface="Arial" panose="020B0604020202020204" pitchFamily="34" charset="0"/>
                <a:cs typeface="Arial" panose="020B0604020202020204" pitchFamily="34" charset="0"/>
              </a:rPr>
              <a:t> </a:t>
            </a:r>
            <a:endParaRPr lang="es-EC" sz="1600" b="1" dirty="0">
              <a:latin typeface="Arial" panose="020B0604020202020204" pitchFamily="34" charset="0"/>
              <a:cs typeface="Arial" panose="020B0604020202020204" pitchFamily="34" charset="0"/>
            </a:endParaRPr>
          </a:p>
          <a:p>
            <a:pPr marL="500380" marR="508635" indent="7620" algn="ctr">
              <a:lnSpc>
                <a:spcPct val="200000"/>
              </a:lnSpc>
              <a:spcAft>
                <a:spcPts val="800"/>
              </a:spcAft>
            </a:pPr>
            <a:r>
              <a:rPr lang="es-ES" sz="2000" b="1" dirty="0"/>
              <a:t>“</a:t>
            </a:r>
            <a:r>
              <a:rPr lang="es-EC" sz="1600" b="1" dirty="0">
                <a:effectLst/>
                <a:latin typeface="+mj-lt"/>
                <a:ea typeface="Calibri" panose="020F0502020204030204" pitchFamily="34" charset="0"/>
                <a:cs typeface="Times New Roman" panose="02020603050405020304" pitchFamily="18" charset="0"/>
              </a:rPr>
              <a:t>Desarrollo de un algoritmo matemático para el</a:t>
            </a:r>
            <a:r>
              <a:rPr lang="es-EC" sz="1600" b="1" spc="5" dirty="0">
                <a:effectLst/>
                <a:latin typeface="+mj-lt"/>
                <a:ea typeface="Calibri" panose="020F0502020204030204" pitchFamily="34" charset="0"/>
                <a:cs typeface="Times New Roman" panose="02020603050405020304" pitchFamily="18" charset="0"/>
              </a:rPr>
              <a:t> </a:t>
            </a:r>
            <a:r>
              <a:rPr lang="es-EC" sz="1600" b="1" dirty="0">
                <a:effectLst/>
                <a:latin typeface="+mj-lt"/>
                <a:ea typeface="Calibri" panose="020F0502020204030204" pitchFamily="34" charset="0"/>
                <a:cs typeface="Times New Roman" panose="02020603050405020304" pitchFamily="18" charset="0"/>
              </a:rPr>
              <a:t>diseño de ventiladores centrífugos con álabes</a:t>
            </a:r>
            <a:r>
              <a:rPr lang="es-EC" sz="1600" b="1" spc="5" dirty="0">
                <a:effectLst/>
                <a:latin typeface="+mj-lt"/>
                <a:ea typeface="Calibri" panose="020F0502020204030204" pitchFamily="34" charset="0"/>
                <a:cs typeface="Times New Roman" panose="02020603050405020304" pitchFamily="18" charset="0"/>
              </a:rPr>
              <a:t> </a:t>
            </a:r>
            <a:r>
              <a:rPr lang="es-EC" sz="1600" b="1" dirty="0">
                <a:effectLst/>
                <a:latin typeface="+mj-lt"/>
                <a:ea typeface="Calibri" panose="020F0502020204030204" pitchFamily="34" charset="0"/>
                <a:cs typeface="Times New Roman" panose="02020603050405020304" pitchFamily="18" charset="0"/>
              </a:rPr>
              <a:t>inclinados</a:t>
            </a:r>
            <a:r>
              <a:rPr lang="es-EC" sz="1600" b="1" spc="-20" dirty="0">
                <a:effectLst/>
                <a:latin typeface="+mj-lt"/>
                <a:ea typeface="Calibri" panose="020F0502020204030204" pitchFamily="34" charset="0"/>
                <a:cs typeface="Times New Roman" panose="02020603050405020304" pitchFamily="18" charset="0"/>
              </a:rPr>
              <a:t> </a:t>
            </a:r>
            <a:r>
              <a:rPr lang="es-EC" sz="1600" b="1" dirty="0">
                <a:effectLst/>
                <a:latin typeface="+mj-lt"/>
                <a:ea typeface="Calibri" panose="020F0502020204030204" pitchFamily="34" charset="0"/>
                <a:cs typeface="Times New Roman" panose="02020603050405020304" pitchFamily="18" charset="0"/>
              </a:rPr>
              <a:t>hacia</a:t>
            </a:r>
            <a:r>
              <a:rPr lang="es-EC" sz="1600" b="1" spc="-15" dirty="0">
                <a:effectLst/>
                <a:latin typeface="+mj-lt"/>
                <a:ea typeface="Calibri" panose="020F0502020204030204" pitchFamily="34" charset="0"/>
                <a:cs typeface="Times New Roman" panose="02020603050405020304" pitchFamily="18" charset="0"/>
              </a:rPr>
              <a:t> </a:t>
            </a:r>
            <a:r>
              <a:rPr lang="es-EC" sz="1600" b="1" dirty="0">
                <a:effectLst/>
                <a:latin typeface="+mj-lt"/>
                <a:ea typeface="Calibri" panose="020F0502020204030204" pitchFamily="34" charset="0"/>
                <a:cs typeface="Times New Roman" panose="02020603050405020304" pitchFamily="18" charset="0"/>
              </a:rPr>
              <a:t>atrás</a:t>
            </a:r>
            <a:r>
              <a:rPr lang="es-EC" sz="1600" b="1" spc="-30" dirty="0">
                <a:effectLst/>
                <a:latin typeface="+mj-lt"/>
                <a:ea typeface="Calibri" panose="020F0502020204030204" pitchFamily="34" charset="0"/>
                <a:cs typeface="Times New Roman" panose="02020603050405020304" pitchFamily="18" charset="0"/>
              </a:rPr>
              <a:t> </a:t>
            </a:r>
            <a:r>
              <a:rPr lang="es-EC" sz="1600" b="1" dirty="0">
                <a:effectLst/>
                <a:latin typeface="+mj-lt"/>
                <a:ea typeface="Calibri" panose="020F0502020204030204" pitchFamily="34" charset="0"/>
                <a:cs typeface="Times New Roman" panose="02020603050405020304" pitchFamily="18" charset="0"/>
              </a:rPr>
              <a:t>que</a:t>
            </a:r>
            <a:r>
              <a:rPr lang="es-EC" sz="1600" b="1" spc="-20" dirty="0">
                <a:effectLst/>
                <a:latin typeface="+mj-lt"/>
                <a:ea typeface="Calibri" panose="020F0502020204030204" pitchFamily="34" charset="0"/>
                <a:cs typeface="Times New Roman" panose="02020603050405020304" pitchFamily="18" charset="0"/>
              </a:rPr>
              <a:t> </a:t>
            </a:r>
            <a:r>
              <a:rPr lang="es-EC" sz="1600" b="1" dirty="0">
                <a:effectLst/>
                <a:latin typeface="+mj-lt"/>
                <a:ea typeface="Calibri" panose="020F0502020204030204" pitchFamily="34" charset="0"/>
                <a:cs typeface="Times New Roman" panose="02020603050405020304" pitchFamily="18" charset="0"/>
              </a:rPr>
              <a:t>incluya</a:t>
            </a:r>
            <a:r>
              <a:rPr lang="es-EC" sz="1600" b="1" spc="-25" dirty="0">
                <a:effectLst/>
                <a:latin typeface="+mj-lt"/>
                <a:ea typeface="Calibri" panose="020F0502020204030204" pitchFamily="34" charset="0"/>
                <a:cs typeface="Times New Roman" panose="02020603050405020304" pitchFamily="18" charset="0"/>
              </a:rPr>
              <a:t> </a:t>
            </a:r>
            <a:r>
              <a:rPr lang="es-EC" sz="1600" b="1" dirty="0">
                <a:effectLst/>
                <a:latin typeface="+mj-lt"/>
                <a:ea typeface="Calibri" panose="020F0502020204030204" pitchFamily="34" charset="0"/>
                <a:cs typeface="Times New Roman" panose="02020603050405020304" pitchFamily="18" charset="0"/>
              </a:rPr>
              <a:t>el</a:t>
            </a:r>
            <a:r>
              <a:rPr lang="es-EC" sz="1600" b="1" spc="-35" dirty="0">
                <a:effectLst/>
                <a:latin typeface="+mj-lt"/>
                <a:ea typeface="Calibri" panose="020F0502020204030204" pitchFamily="34" charset="0"/>
                <a:cs typeface="Times New Roman" panose="02020603050405020304" pitchFamily="18" charset="0"/>
              </a:rPr>
              <a:t> </a:t>
            </a:r>
            <a:r>
              <a:rPr lang="es-EC" sz="1600" b="1" dirty="0">
                <a:effectLst/>
                <a:latin typeface="+mj-lt"/>
                <a:ea typeface="Calibri" panose="020F0502020204030204" pitchFamily="34" charset="0"/>
                <a:cs typeface="Times New Roman" panose="02020603050405020304" pitchFamily="18" charset="0"/>
              </a:rPr>
              <a:t>efecto</a:t>
            </a:r>
            <a:r>
              <a:rPr lang="es-EC" sz="1600" b="1" spc="-10" dirty="0">
                <a:effectLst/>
                <a:latin typeface="+mj-lt"/>
                <a:ea typeface="Calibri" panose="020F0502020204030204" pitchFamily="34" charset="0"/>
                <a:cs typeface="Times New Roman" panose="02020603050405020304" pitchFamily="18" charset="0"/>
              </a:rPr>
              <a:t> </a:t>
            </a:r>
            <a:r>
              <a:rPr lang="es-EC" sz="1600" b="1" dirty="0">
                <a:effectLst/>
                <a:latin typeface="+mj-lt"/>
                <a:ea typeface="Calibri" panose="020F0502020204030204" pitchFamily="34" charset="0"/>
                <a:cs typeface="Times New Roman" panose="02020603050405020304" pitchFamily="18" charset="0"/>
              </a:rPr>
              <a:t>de</a:t>
            </a:r>
            <a:r>
              <a:rPr lang="es-EC" sz="1600" b="1" spc="-15" dirty="0">
                <a:effectLst/>
                <a:latin typeface="+mj-lt"/>
                <a:ea typeface="Calibri" panose="020F0502020204030204" pitchFamily="34" charset="0"/>
                <a:cs typeface="Times New Roman" panose="02020603050405020304" pitchFamily="18" charset="0"/>
              </a:rPr>
              <a:t> </a:t>
            </a:r>
            <a:r>
              <a:rPr lang="es-EC" sz="1600" b="1" dirty="0">
                <a:effectLst/>
                <a:latin typeface="+mj-lt"/>
                <a:ea typeface="Calibri" panose="020F0502020204030204" pitchFamily="34" charset="0"/>
                <a:cs typeface="Times New Roman" panose="02020603050405020304" pitchFamily="18" charset="0"/>
              </a:rPr>
              <a:t>la </a:t>
            </a:r>
            <a:r>
              <a:rPr lang="es-EC" sz="1600" b="1" spc="-335" dirty="0">
                <a:effectLst/>
                <a:latin typeface="+mj-lt"/>
                <a:ea typeface="Calibri" panose="020F0502020204030204" pitchFamily="34" charset="0"/>
                <a:cs typeface="Times New Roman" panose="02020603050405020304" pitchFamily="18" charset="0"/>
              </a:rPr>
              <a:t> </a:t>
            </a:r>
            <a:r>
              <a:rPr lang="es-EC" sz="1600" b="1" dirty="0">
                <a:effectLst/>
                <a:latin typeface="+mj-lt"/>
                <a:ea typeface="Calibri" panose="020F0502020204030204" pitchFamily="34" charset="0"/>
                <a:cs typeface="Times New Roman" panose="02020603050405020304" pitchFamily="18" charset="0"/>
              </a:rPr>
              <a:t>erosión</a:t>
            </a:r>
            <a:r>
              <a:rPr lang="es-ES" b="1" dirty="0">
                <a:latin typeface="+mj-lt"/>
              </a:rPr>
              <a:t>”</a:t>
            </a:r>
            <a:endParaRPr lang="es-ES" dirty="0">
              <a:latin typeface="+mj-lt"/>
            </a:endParaRPr>
          </a:p>
          <a:p>
            <a:pPr algn="ctr"/>
            <a:endParaRPr lang="es-EC" sz="1400" b="1" dirty="0">
              <a:latin typeface="Arial" panose="020B0604020202020204" pitchFamily="34" charset="0"/>
              <a:cs typeface="Arial" panose="020B0604020202020204" pitchFamily="34" charset="0"/>
            </a:endParaRPr>
          </a:p>
          <a:p>
            <a:pPr algn="ctr"/>
            <a:r>
              <a:rPr lang="es-ES" sz="1400" b="1" dirty="0">
                <a:latin typeface="Arial" panose="020B0604020202020204" pitchFamily="34" charset="0"/>
                <a:cs typeface="Arial" panose="020B0604020202020204" pitchFamily="34" charset="0"/>
              </a:rPr>
              <a:t>AUTORA: </a:t>
            </a:r>
          </a:p>
          <a:p>
            <a:pPr algn="ctr"/>
            <a:endParaRPr lang="es-EC" b="1" dirty="0">
              <a:latin typeface="Arial" panose="020B0604020202020204" pitchFamily="34" charset="0"/>
              <a:cs typeface="Arial" panose="020B0604020202020204" pitchFamily="34" charset="0"/>
            </a:endParaRPr>
          </a:p>
          <a:p>
            <a:pPr algn="ctr"/>
            <a:r>
              <a:rPr lang="es-EC" dirty="0">
                <a:latin typeface="Arial" panose="020B0604020202020204" pitchFamily="34" charset="0"/>
                <a:cs typeface="Arial" panose="020B0604020202020204" pitchFamily="34" charset="0"/>
              </a:rPr>
              <a:t>Srta. MANTILLA MONROY ANTONELLA NICOLE</a:t>
            </a:r>
          </a:p>
          <a:p>
            <a:pPr algn="ctr"/>
            <a:r>
              <a:rPr lang="es-ES" sz="1400" dirty="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a:p>
            <a:pPr algn="ctr"/>
            <a:r>
              <a:rPr lang="es-ES" b="1" dirty="0">
                <a:latin typeface="Arial" panose="020B0604020202020204" pitchFamily="34" charset="0"/>
                <a:cs typeface="Arial" panose="020B0604020202020204" pitchFamily="34" charset="0"/>
              </a:rPr>
              <a:t>TUTOR: </a:t>
            </a:r>
            <a:r>
              <a:rPr lang="es-EC" altLang="es-ES" dirty="0">
                <a:latin typeface="Arial" panose="020B0604020202020204" pitchFamily="34" charset="0"/>
                <a:cs typeface="Arial" panose="020B0604020202020204" pitchFamily="34" charset="0"/>
              </a:rPr>
              <a:t>ING. </a:t>
            </a:r>
            <a:r>
              <a:rPr lang="es-EC" sz="1800" dirty="0">
                <a:solidFill>
                  <a:srgbClr val="000000"/>
                </a:solidFill>
                <a:effectLst/>
                <a:latin typeface="Arial" panose="020B0604020202020204" pitchFamily="34" charset="0"/>
                <a:ea typeface="Arial" panose="020B0604020202020204" pitchFamily="34" charset="0"/>
              </a:rPr>
              <a:t>GOYOS PÉREZ LEONARDO , PhD.</a:t>
            </a:r>
            <a:endParaRPr lang="es-EC" altLang="es-ES" dirty="0">
              <a:latin typeface="Arial" panose="020B0604020202020204" pitchFamily="34" charset="0"/>
              <a:cs typeface="Arial" panose="020B0604020202020204" pitchFamily="34" charset="0"/>
            </a:endParaRPr>
          </a:p>
          <a:p>
            <a:pPr algn="ctr"/>
            <a:endParaRPr lang="es-EC" altLang="es-ES" dirty="0">
              <a:latin typeface="Arial" panose="020B0604020202020204" pitchFamily="34" charset="0"/>
              <a:cs typeface="Arial" panose="020B0604020202020204" pitchFamily="34" charset="0"/>
            </a:endParaRPr>
          </a:p>
          <a:p>
            <a:pPr algn="ctr"/>
            <a:r>
              <a:rPr lang="es-ES" sz="1400" b="1" dirty="0">
                <a:latin typeface="Arial" panose="020B0604020202020204" pitchFamily="34" charset="0"/>
                <a:cs typeface="Arial" panose="020B0604020202020204" pitchFamily="34" charset="0"/>
              </a:rPr>
              <a:t>SANGOLQUÍ - </a:t>
            </a:r>
            <a:r>
              <a:rPr lang="es-ES_tradnl" sz="1400" b="1" dirty="0">
                <a:latin typeface="Arial" panose="020B0604020202020204" pitchFamily="34" charset="0"/>
                <a:cs typeface="Arial" panose="020B0604020202020204" pitchFamily="34" charset="0"/>
              </a:rPr>
              <a:t>20</a:t>
            </a:r>
            <a:r>
              <a:rPr lang="es-ES" sz="1400" b="1" dirty="0">
                <a:latin typeface="Arial" panose="020B0604020202020204" pitchFamily="34" charset="0"/>
                <a:cs typeface="Arial" panose="020B0604020202020204" pitchFamily="34" charset="0"/>
              </a:rPr>
              <a:t>22</a:t>
            </a:r>
            <a:endParaRPr lang="es-EC" sz="1400" b="1" dirty="0">
              <a:latin typeface="Arial" panose="020B0604020202020204" pitchFamily="34" charset="0"/>
              <a:cs typeface="Arial" panose="020B0604020202020204" pitchFamily="34" charset="0"/>
            </a:endParaRPr>
          </a:p>
          <a:p>
            <a:pPr algn="ctr"/>
            <a:endParaRPr lang="es-ES" sz="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898950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2. MARCO TEÓRICO</a:t>
            </a:r>
          </a:p>
        </p:txBody>
      </p:sp>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1327296" y="765702"/>
            <a:ext cx="10199296" cy="461665"/>
          </a:xfrm>
          <a:prstGeom prst="rect">
            <a:avLst/>
          </a:prstGeom>
          <a:noFill/>
        </p:spPr>
        <p:txBody>
          <a:bodyPr wrap="square" rtlCol="0">
            <a:spAutoFit/>
          </a:bodyPr>
          <a:lstStyle/>
          <a:p>
            <a:pPr algn="ctr"/>
            <a:r>
              <a:rPr lang="es-EC" sz="2400" b="1" u="sng" dirty="0"/>
              <a:t>VENTILADORES CENTRÍFUGOS</a:t>
            </a:r>
            <a:endParaRPr lang="es-EC" dirty="0"/>
          </a:p>
        </p:txBody>
      </p:sp>
      <p:sp>
        <p:nvSpPr>
          <p:cNvPr id="2" name="Proceso alternativo 1"/>
          <p:cNvSpPr/>
          <p:nvPr/>
        </p:nvSpPr>
        <p:spPr>
          <a:xfrm>
            <a:off x="1050878" y="1460310"/>
            <a:ext cx="10727140" cy="80521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Los ventiladores centrífugos aspiran el aire y este ingresa de manera paralela al eje, para luego ser impulsado por un rodete, en el momento de la descarga el aire cambia de dirección a 90° , saliendo de forma tangencial al rotor.</a:t>
            </a:r>
          </a:p>
        </p:txBody>
      </p:sp>
      <p:pic>
        <p:nvPicPr>
          <p:cNvPr id="3" name="Imagen 2"/>
          <p:cNvPicPr>
            <a:picLocks noChangeAspect="1"/>
          </p:cNvPicPr>
          <p:nvPr/>
        </p:nvPicPr>
        <p:blipFill>
          <a:blip r:embed="rId4"/>
          <a:stretch>
            <a:fillRect/>
          </a:stretch>
        </p:blipFill>
        <p:spPr>
          <a:xfrm>
            <a:off x="4255435" y="2636970"/>
            <a:ext cx="4383597" cy="2807998"/>
          </a:xfrm>
          <a:prstGeom prst="rect">
            <a:avLst/>
          </a:prstGeom>
        </p:spPr>
      </p:pic>
    </p:spTree>
    <p:extLst>
      <p:ext uri="{BB962C8B-B14F-4D97-AF65-F5344CB8AC3E}">
        <p14:creationId xmlns:p14="http://schemas.microsoft.com/office/powerpoint/2010/main" val="2193337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2. MARCO TEÓRICO</a:t>
            </a:r>
          </a:p>
        </p:txBody>
      </p:sp>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1327296" y="765702"/>
            <a:ext cx="10199296" cy="461665"/>
          </a:xfrm>
          <a:prstGeom prst="rect">
            <a:avLst/>
          </a:prstGeom>
          <a:noFill/>
        </p:spPr>
        <p:txBody>
          <a:bodyPr wrap="square" rtlCol="0">
            <a:spAutoFit/>
          </a:bodyPr>
          <a:lstStyle/>
          <a:p>
            <a:pPr algn="ctr"/>
            <a:r>
              <a:rPr lang="es-EC" sz="2400" b="1" u="sng" dirty="0"/>
              <a:t>TIPOS DE VENTILADORES CENTRÍFUGOS</a:t>
            </a:r>
            <a:endParaRPr lang="es-EC" dirty="0"/>
          </a:p>
        </p:txBody>
      </p:sp>
      <p:pic>
        <p:nvPicPr>
          <p:cNvPr id="3" name="Imagen 2">
            <a:extLst>
              <a:ext uri="{FF2B5EF4-FFF2-40B4-BE49-F238E27FC236}">
                <a16:creationId xmlns="" xmlns:a16="http://schemas.microsoft.com/office/drawing/2014/main" id="{C95AB304-FBF0-488B-82A5-57B8490DBB11}"/>
              </a:ext>
            </a:extLst>
          </p:cNvPr>
          <p:cNvPicPr>
            <a:picLocks noChangeAspect="1"/>
          </p:cNvPicPr>
          <p:nvPr/>
        </p:nvPicPr>
        <p:blipFill>
          <a:blip r:embed="rId4"/>
          <a:stretch>
            <a:fillRect/>
          </a:stretch>
        </p:blipFill>
        <p:spPr>
          <a:xfrm>
            <a:off x="3009057" y="1403131"/>
            <a:ext cx="6835773" cy="4344671"/>
          </a:xfrm>
          <a:prstGeom prst="rect">
            <a:avLst/>
          </a:prstGeom>
        </p:spPr>
      </p:pic>
    </p:spTree>
    <p:extLst>
      <p:ext uri="{BB962C8B-B14F-4D97-AF65-F5344CB8AC3E}">
        <p14:creationId xmlns:p14="http://schemas.microsoft.com/office/powerpoint/2010/main" val="1160533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2. MARCO TEÓRICO</a:t>
            </a:r>
          </a:p>
        </p:txBody>
      </p:sp>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1327296" y="765702"/>
            <a:ext cx="10199296" cy="461665"/>
          </a:xfrm>
          <a:prstGeom prst="rect">
            <a:avLst/>
          </a:prstGeom>
          <a:noFill/>
        </p:spPr>
        <p:txBody>
          <a:bodyPr wrap="square" rtlCol="0">
            <a:spAutoFit/>
          </a:bodyPr>
          <a:lstStyle/>
          <a:p>
            <a:pPr algn="ctr"/>
            <a:r>
              <a:rPr lang="es-EC" sz="2400" b="1" u="sng" dirty="0"/>
              <a:t>DIAGRAMA DE VELOCIDADES</a:t>
            </a:r>
            <a:endParaRPr lang="es-EC" dirty="0"/>
          </a:p>
        </p:txBody>
      </p:sp>
      <p:pic>
        <p:nvPicPr>
          <p:cNvPr id="3" name="Imagen 2">
            <a:extLst>
              <a:ext uri="{FF2B5EF4-FFF2-40B4-BE49-F238E27FC236}">
                <a16:creationId xmlns="" xmlns:a16="http://schemas.microsoft.com/office/drawing/2014/main" id="{178DB6C0-CB70-47BF-B781-08D50BFB6907}"/>
              </a:ext>
            </a:extLst>
          </p:cNvPr>
          <p:cNvPicPr>
            <a:picLocks noChangeAspect="1"/>
          </p:cNvPicPr>
          <p:nvPr/>
        </p:nvPicPr>
        <p:blipFill>
          <a:blip r:embed="rId4"/>
          <a:stretch>
            <a:fillRect/>
          </a:stretch>
        </p:blipFill>
        <p:spPr>
          <a:xfrm>
            <a:off x="1327296" y="2249214"/>
            <a:ext cx="4354304" cy="3044655"/>
          </a:xfrm>
          <a:prstGeom prst="rect">
            <a:avLst/>
          </a:prstGeom>
        </p:spPr>
      </p:pic>
      <p:graphicFrame>
        <p:nvGraphicFramePr>
          <p:cNvPr id="4" name="Tabla 3">
            <a:extLst>
              <a:ext uri="{FF2B5EF4-FFF2-40B4-BE49-F238E27FC236}">
                <a16:creationId xmlns="" xmlns:a16="http://schemas.microsoft.com/office/drawing/2014/main" id="{612331C5-ACF9-44F9-AC90-F433A4D3EB67}"/>
              </a:ext>
            </a:extLst>
          </p:cNvPr>
          <p:cNvGraphicFramePr>
            <a:graphicFrameLocks noGrp="1"/>
          </p:cNvGraphicFramePr>
          <p:nvPr>
            <p:extLst>
              <p:ext uri="{D42A27DB-BD31-4B8C-83A1-F6EECF244321}">
                <p14:modId xmlns:p14="http://schemas.microsoft.com/office/powerpoint/2010/main" val="409615082"/>
              </p:ext>
            </p:extLst>
          </p:nvPr>
        </p:nvGraphicFramePr>
        <p:xfrm>
          <a:off x="6221211" y="1227367"/>
          <a:ext cx="5309926" cy="4419981"/>
        </p:xfrm>
        <a:graphic>
          <a:graphicData uri="http://schemas.openxmlformats.org/drawingml/2006/table">
            <a:tbl>
              <a:tblPr firstRow="1" firstCol="1" bandRow="1">
                <a:tableStyleId>{5C22544A-7EE6-4342-B048-85BDC9FD1C3A}</a:tableStyleId>
              </a:tblPr>
              <a:tblGrid>
                <a:gridCol w="1769767">
                  <a:extLst>
                    <a:ext uri="{9D8B030D-6E8A-4147-A177-3AD203B41FA5}">
                      <a16:colId xmlns="" xmlns:a16="http://schemas.microsoft.com/office/drawing/2014/main" val="3118678340"/>
                    </a:ext>
                  </a:extLst>
                </a:gridCol>
                <a:gridCol w="1769767">
                  <a:extLst>
                    <a:ext uri="{9D8B030D-6E8A-4147-A177-3AD203B41FA5}">
                      <a16:colId xmlns="" xmlns:a16="http://schemas.microsoft.com/office/drawing/2014/main" val="1432473123"/>
                    </a:ext>
                  </a:extLst>
                </a:gridCol>
                <a:gridCol w="1770392">
                  <a:extLst>
                    <a:ext uri="{9D8B030D-6E8A-4147-A177-3AD203B41FA5}">
                      <a16:colId xmlns="" xmlns:a16="http://schemas.microsoft.com/office/drawing/2014/main" val="2734362431"/>
                    </a:ext>
                  </a:extLst>
                </a:gridCol>
              </a:tblGrid>
              <a:tr h="220924">
                <a:tc>
                  <a:txBody>
                    <a:bodyPr/>
                    <a:lstStyle/>
                    <a:p>
                      <a:pPr indent="457200" algn="l">
                        <a:lnSpc>
                          <a:spcPct val="150000"/>
                        </a:lnSpc>
                        <a:spcAft>
                          <a:spcPts val="800"/>
                        </a:spcAft>
                      </a:pPr>
                      <a:r>
                        <a:rPr lang="es-EC" sz="1100">
                          <a:effectLst/>
                        </a:rPr>
                        <a:t>SÍMBOLO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515" marR="67515" marT="0" marB="0" anchor="ctr"/>
                </a:tc>
                <a:tc>
                  <a:txBody>
                    <a:bodyPr/>
                    <a:lstStyle/>
                    <a:p>
                      <a:pPr indent="457200" algn="l">
                        <a:lnSpc>
                          <a:spcPct val="150000"/>
                        </a:lnSpc>
                        <a:spcAft>
                          <a:spcPts val="800"/>
                        </a:spcAft>
                      </a:pPr>
                      <a:r>
                        <a:rPr lang="es-EC" sz="1100">
                          <a:effectLst/>
                        </a:rPr>
                        <a:t>DESCRIPCIÓN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515" marR="67515" marT="0" marB="0" anchor="ctr"/>
                </a:tc>
                <a:tc>
                  <a:txBody>
                    <a:bodyPr/>
                    <a:lstStyle/>
                    <a:p>
                      <a:pPr indent="457200" algn="l">
                        <a:lnSpc>
                          <a:spcPct val="150000"/>
                        </a:lnSpc>
                        <a:spcAft>
                          <a:spcPts val="800"/>
                        </a:spcAft>
                      </a:pPr>
                      <a:r>
                        <a:rPr lang="es-EC" sz="1100">
                          <a:effectLst/>
                        </a:rPr>
                        <a:t>UNIDADES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515" marR="67515" marT="0" marB="0" anchor="ctr"/>
                </a:tc>
                <a:extLst>
                  <a:ext uri="{0D108BD9-81ED-4DB2-BD59-A6C34878D82A}">
                    <a16:rowId xmlns="" xmlns:a16="http://schemas.microsoft.com/office/drawing/2014/main" val="2095239284"/>
                  </a:ext>
                </a:extLst>
              </a:tr>
              <a:tr h="875944">
                <a:tc>
                  <a:txBody>
                    <a:bodyPr/>
                    <a:lstStyle/>
                    <a:p>
                      <a:pPr indent="457200" algn="l">
                        <a:lnSpc>
                          <a:spcPct val="150000"/>
                        </a:lnSpc>
                        <a:spcAft>
                          <a:spcPts val="800"/>
                        </a:spcAft>
                      </a:pPr>
                      <a:r>
                        <a:rPr lang="es-EC" sz="1000">
                          <a:effectLst/>
                        </a:rPr>
                        <a:t>V</a:t>
                      </a:r>
                      <a:r>
                        <a:rPr lang="es-EC" sz="1000" baseline="-250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515" marR="67515" marT="0" marB="0" anchor="ctr"/>
                </a:tc>
                <a:tc>
                  <a:txBody>
                    <a:bodyPr/>
                    <a:lstStyle/>
                    <a:p>
                      <a:pPr indent="457200" algn="l">
                        <a:lnSpc>
                          <a:spcPct val="150000"/>
                        </a:lnSpc>
                        <a:spcAft>
                          <a:spcPts val="800"/>
                        </a:spcAft>
                      </a:pPr>
                      <a:r>
                        <a:rPr lang="es-EC" sz="1000" dirty="0">
                          <a:effectLst/>
                        </a:rPr>
                        <a:t>Velocidad absoluta resultante del aire en el borde principal del álabe (interior)</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15" marR="67515" marT="0" marB="0" anchor="ctr"/>
                </a:tc>
                <a:tc>
                  <a:txBody>
                    <a:bodyPr/>
                    <a:lstStyle/>
                    <a:p>
                      <a:pPr indent="457200" algn="l">
                        <a:lnSpc>
                          <a:spcPct val="150000"/>
                        </a:lnSpc>
                        <a:spcAft>
                          <a:spcPts val="800"/>
                        </a:spcAft>
                      </a:pPr>
                      <a:r>
                        <a:rPr lang="es-EC" sz="1000">
                          <a:effectLst/>
                        </a:rPr>
                        <a:t>fpm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515" marR="67515" marT="0" marB="0" anchor="ctr"/>
                </a:tc>
                <a:extLst>
                  <a:ext uri="{0D108BD9-81ED-4DB2-BD59-A6C34878D82A}">
                    <a16:rowId xmlns="" xmlns:a16="http://schemas.microsoft.com/office/drawing/2014/main" val="3759186541"/>
                  </a:ext>
                </a:extLst>
              </a:tr>
              <a:tr h="650894">
                <a:tc>
                  <a:txBody>
                    <a:bodyPr/>
                    <a:lstStyle/>
                    <a:p>
                      <a:pPr indent="457200" algn="l">
                        <a:lnSpc>
                          <a:spcPct val="150000"/>
                        </a:lnSpc>
                        <a:spcAft>
                          <a:spcPts val="800"/>
                        </a:spcAft>
                      </a:pPr>
                      <a:r>
                        <a:rPr lang="es-EC" sz="1000">
                          <a:effectLst/>
                        </a:rPr>
                        <a:t>V</a:t>
                      </a:r>
                      <a:r>
                        <a:rPr lang="es-EC" sz="1000" baseline="-250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515" marR="67515" marT="0" marB="0" anchor="ctr"/>
                </a:tc>
                <a:tc>
                  <a:txBody>
                    <a:bodyPr/>
                    <a:lstStyle/>
                    <a:p>
                      <a:pPr indent="457200" algn="l">
                        <a:lnSpc>
                          <a:spcPct val="150000"/>
                        </a:lnSpc>
                        <a:spcAft>
                          <a:spcPts val="800"/>
                        </a:spcAft>
                      </a:pPr>
                      <a:r>
                        <a:rPr lang="es-EC" sz="1000" dirty="0">
                          <a:effectLst/>
                        </a:rPr>
                        <a:t>Velocidad absoluta resultante del aire en la punta del álabe (exterior)</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15" marR="67515" marT="0" marB="0" anchor="ctr"/>
                </a:tc>
                <a:tc>
                  <a:txBody>
                    <a:bodyPr/>
                    <a:lstStyle/>
                    <a:p>
                      <a:pPr indent="457200" algn="l">
                        <a:lnSpc>
                          <a:spcPct val="150000"/>
                        </a:lnSpc>
                        <a:spcAft>
                          <a:spcPts val="800"/>
                        </a:spcAft>
                      </a:pPr>
                      <a:r>
                        <a:rPr lang="es-EC" sz="1000" dirty="0" err="1">
                          <a:effectLst/>
                        </a:rPr>
                        <a:t>fpm</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15" marR="67515" marT="0" marB="0" anchor="ctr"/>
                </a:tc>
                <a:extLst>
                  <a:ext uri="{0D108BD9-81ED-4DB2-BD59-A6C34878D82A}">
                    <a16:rowId xmlns="" xmlns:a16="http://schemas.microsoft.com/office/drawing/2014/main" val="2770497382"/>
                  </a:ext>
                </a:extLst>
              </a:tr>
              <a:tr h="650894">
                <a:tc>
                  <a:txBody>
                    <a:bodyPr/>
                    <a:lstStyle/>
                    <a:p>
                      <a:pPr indent="457200" algn="l">
                        <a:lnSpc>
                          <a:spcPct val="150000"/>
                        </a:lnSpc>
                        <a:spcAft>
                          <a:spcPts val="800"/>
                        </a:spcAft>
                      </a:pPr>
                      <a:r>
                        <a:rPr lang="es-EC" sz="1000">
                          <a:effectLst/>
                        </a:rPr>
                        <a:t>W</a:t>
                      </a:r>
                      <a:r>
                        <a:rPr lang="es-EC" sz="1000" baseline="-250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515" marR="67515" marT="0" marB="0" anchor="ctr"/>
                </a:tc>
                <a:tc>
                  <a:txBody>
                    <a:bodyPr/>
                    <a:lstStyle/>
                    <a:p>
                      <a:pPr indent="457200" algn="l">
                        <a:lnSpc>
                          <a:spcPct val="150000"/>
                        </a:lnSpc>
                        <a:spcAft>
                          <a:spcPts val="800"/>
                        </a:spcAft>
                      </a:pPr>
                      <a:r>
                        <a:rPr lang="es-EC" sz="1000">
                          <a:effectLst/>
                        </a:rPr>
                        <a:t>Velocidad relativa del aire en el borde principal del álabe (interior)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515" marR="67515" marT="0" marB="0" anchor="ctr"/>
                </a:tc>
                <a:tc>
                  <a:txBody>
                    <a:bodyPr/>
                    <a:lstStyle/>
                    <a:p>
                      <a:pPr indent="457200" algn="l">
                        <a:lnSpc>
                          <a:spcPct val="150000"/>
                        </a:lnSpc>
                        <a:spcAft>
                          <a:spcPts val="800"/>
                        </a:spcAft>
                      </a:pPr>
                      <a:r>
                        <a:rPr lang="es-EC" sz="1000" dirty="0" err="1">
                          <a:effectLst/>
                        </a:rPr>
                        <a:t>fpm</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15" marR="67515" marT="0" marB="0" anchor="ctr"/>
                </a:tc>
                <a:extLst>
                  <a:ext uri="{0D108BD9-81ED-4DB2-BD59-A6C34878D82A}">
                    <a16:rowId xmlns="" xmlns:a16="http://schemas.microsoft.com/office/drawing/2014/main" val="1684726564"/>
                  </a:ext>
                </a:extLst>
              </a:tr>
              <a:tr h="650894">
                <a:tc>
                  <a:txBody>
                    <a:bodyPr/>
                    <a:lstStyle/>
                    <a:p>
                      <a:pPr indent="457200" algn="l">
                        <a:lnSpc>
                          <a:spcPct val="150000"/>
                        </a:lnSpc>
                        <a:spcAft>
                          <a:spcPts val="800"/>
                        </a:spcAft>
                      </a:pPr>
                      <a:r>
                        <a:rPr lang="es-EC" sz="1000">
                          <a:effectLst/>
                        </a:rPr>
                        <a:t>W</a:t>
                      </a:r>
                      <a:r>
                        <a:rPr lang="es-EC" sz="1000" baseline="-250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515" marR="67515" marT="0" marB="0" anchor="ctr"/>
                </a:tc>
                <a:tc>
                  <a:txBody>
                    <a:bodyPr/>
                    <a:lstStyle/>
                    <a:p>
                      <a:pPr indent="457200" algn="l">
                        <a:lnSpc>
                          <a:spcPct val="150000"/>
                        </a:lnSpc>
                        <a:spcAft>
                          <a:spcPts val="800"/>
                        </a:spcAft>
                      </a:pPr>
                      <a:r>
                        <a:rPr lang="es-EC" sz="1000" dirty="0">
                          <a:effectLst/>
                        </a:rPr>
                        <a:t>Velocidad relativa del aire en la punta del álabe (exterior)</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15" marR="67515" marT="0" marB="0" anchor="ctr"/>
                </a:tc>
                <a:tc>
                  <a:txBody>
                    <a:bodyPr/>
                    <a:lstStyle/>
                    <a:p>
                      <a:pPr indent="457200" algn="l">
                        <a:lnSpc>
                          <a:spcPct val="150000"/>
                        </a:lnSpc>
                        <a:spcAft>
                          <a:spcPts val="800"/>
                        </a:spcAft>
                      </a:pPr>
                      <a:r>
                        <a:rPr lang="es-EC" sz="1000" dirty="0" err="1">
                          <a:effectLst/>
                        </a:rPr>
                        <a:t>fpm</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15" marR="67515" marT="0" marB="0" anchor="ctr"/>
                </a:tc>
                <a:extLst>
                  <a:ext uri="{0D108BD9-81ED-4DB2-BD59-A6C34878D82A}">
                    <a16:rowId xmlns="" xmlns:a16="http://schemas.microsoft.com/office/drawing/2014/main" val="2633631607"/>
                  </a:ext>
                </a:extLst>
              </a:tr>
              <a:tr h="650894">
                <a:tc>
                  <a:txBody>
                    <a:bodyPr/>
                    <a:lstStyle/>
                    <a:p>
                      <a:pPr indent="457200" algn="l">
                        <a:lnSpc>
                          <a:spcPct val="150000"/>
                        </a:lnSpc>
                        <a:spcAft>
                          <a:spcPts val="800"/>
                        </a:spcAft>
                      </a:pPr>
                      <a:r>
                        <a:rPr lang="es-EC" sz="1000">
                          <a:effectLst/>
                        </a:rPr>
                        <a:t>V</a:t>
                      </a:r>
                      <a:r>
                        <a:rPr lang="es-EC" sz="1000" baseline="-25000">
                          <a:effectLst/>
                        </a:rPr>
                        <a:t>B1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515" marR="67515" marT="0" marB="0" anchor="ctr"/>
                </a:tc>
                <a:tc>
                  <a:txBody>
                    <a:bodyPr/>
                    <a:lstStyle/>
                    <a:p>
                      <a:pPr indent="457200" algn="l">
                        <a:lnSpc>
                          <a:spcPct val="150000"/>
                        </a:lnSpc>
                        <a:spcAft>
                          <a:spcPts val="800"/>
                        </a:spcAft>
                      </a:pPr>
                      <a:r>
                        <a:rPr lang="es-EC" sz="1000">
                          <a:effectLst/>
                        </a:rPr>
                        <a:t>Velocidad del álabe en el borde principal del álabe (interior)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515" marR="67515" marT="0" marB="0" anchor="ctr"/>
                </a:tc>
                <a:tc>
                  <a:txBody>
                    <a:bodyPr/>
                    <a:lstStyle/>
                    <a:p>
                      <a:pPr indent="457200" algn="l">
                        <a:lnSpc>
                          <a:spcPct val="150000"/>
                        </a:lnSpc>
                        <a:spcAft>
                          <a:spcPts val="800"/>
                        </a:spcAft>
                      </a:pPr>
                      <a:r>
                        <a:rPr lang="es-EC" sz="1000" dirty="0" err="1">
                          <a:effectLst/>
                        </a:rPr>
                        <a:t>fpm</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15" marR="67515" marT="0" marB="0" anchor="ctr"/>
                </a:tc>
                <a:extLst>
                  <a:ext uri="{0D108BD9-81ED-4DB2-BD59-A6C34878D82A}">
                    <a16:rowId xmlns="" xmlns:a16="http://schemas.microsoft.com/office/drawing/2014/main" val="4134282918"/>
                  </a:ext>
                </a:extLst>
              </a:tr>
              <a:tr h="650894">
                <a:tc>
                  <a:txBody>
                    <a:bodyPr/>
                    <a:lstStyle/>
                    <a:p>
                      <a:pPr indent="457200" algn="l">
                        <a:lnSpc>
                          <a:spcPct val="150000"/>
                        </a:lnSpc>
                        <a:spcAft>
                          <a:spcPts val="800"/>
                        </a:spcAft>
                      </a:pPr>
                      <a:r>
                        <a:rPr lang="es-EC" sz="1000">
                          <a:effectLst/>
                        </a:rPr>
                        <a:t>V</a:t>
                      </a:r>
                      <a:r>
                        <a:rPr lang="es-EC" sz="1000" baseline="-25000">
                          <a:effectLst/>
                        </a:rPr>
                        <a:t>B2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7515" marR="67515" marT="0" marB="0" anchor="ctr"/>
                </a:tc>
                <a:tc>
                  <a:txBody>
                    <a:bodyPr/>
                    <a:lstStyle/>
                    <a:p>
                      <a:pPr indent="457200" algn="l">
                        <a:lnSpc>
                          <a:spcPct val="150000"/>
                        </a:lnSpc>
                        <a:spcAft>
                          <a:spcPts val="800"/>
                        </a:spcAft>
                      </a:pPr>
                      <a:r>
                        <a:rPr lang="es-EC" sz="1000" dirty="0">
                          <a:effectLst/>
                        </a:rPr>
                        <a:t>Velocidad del álabe en la punta del álabe (exterior)</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15" marR="67515" marT="0" marB="0" anchor="ctr"/>
                </a:tc>
                <a:tc>
                  <a:txBody>
                    <a:bodyPr/>
                    <a:lstStyle/>
                    <a:p>
                      <a:pPr indent="457200" algn="l">
                        <a:lnSpc>
                          <a:spcPct val="150000"/>
                        </a:lnSpc>
                        <a:spcAft>
                          <a:spcPts val="800"/>
                        </a:spcAft>
                      </a:pPr>
                      <a:r>
                        <a:rPr lang="es-EC" sz="1000" dirty="0" err="1">
                          <a:effectLst/>
                        </a:rPr>
                        <a:t>fpm</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15" marR="67515" marT="0" marB="0" anchor="ctr"/>
                </a:tc>
                <a:extLst>
                  <a:ext uri="{0D108BD9-81ED-4DB2-BD59-A6C34878D82A}">
                    <a16:rowId xmlns="" xmlns:a16="http://schemas.microsoft.com/office/drawing/2014/main" val="2841212620"/>
                  </a:ext>
                </a:extLst>
              </a:tr>
            </a:tbl>
          </a:graphicData>
        </a:graphic>
      </p:graphicFrame>
      <p:sp>
        <p:nvSpPr>
          <p:cNvPr id="12" name="CuadroTexto 11">
            <a:extLst>
              <a:ext uri="{FF2B5EF4-FFF2-40B4-BE49-F238E27FC236}">
                <a16:creationId xmlns="" xmlns:a16="http://schemas.microsoft.com/office/drawing/2014/main" id="{8C773173-46A2-42B0-B2D5-9FD9D1A97212}"/>
              </a:ext>
            </a:extLst>
          </p:cNvPr>
          <p:cNvSpPr txBox="1"/>
          <p:nvPr/>
        </p:nvSpPr>
        <p:spPr>
          <a:xfrm>
            <a:off x="3380258" y="5817183"/>
            <a:ext cx="6093372" cy="369332"/>
          </a:xfrm>
          <a:prstGeom prst="rect">
            <a:avLst/>
          </a:prstGeom>
          <a:noFill/>
        </p:spPr>
        <p:txBody>
          <a:bodyPr wrap="square">
            <a:spAutoFit/>
          </a:bodyPr>
          <a:lstStyle/>
          <a:p>
            <a:r>
              <a:rPr lang="es-EC" sz="1800" dirty="0">
                <a:effectLst/>
                <a:latin typeface="Arial" panose="020B0604020202020204" pitchFamily="34" charset="0"/>
                <a:ea typeface="Calibri" panose="020F0502020204030204" pitchFamily="34" charset="0"/>
              </a:rPr>
              <a:t>Nota: Tomado de (Bleier, 1998)</a:t>
            </a:r>
            <a:endParaRPr lang="es-EC" dirty="0"/>
          </a:p>
        </p:txBody>
      </p:sp>
      <p:sp>
        <p:nvSpPr>
          <p:cNvPr id="13" name="Rectángulo: esquinas redondeadas 12">
            <a:extLst>
              <a:ext uri="{FF2B5EF4-FFF2-40B4-BE49-F238E27FC236}">
                <a16:creationId xmlns="" xmlns:a16="http://schemas.microsoft.com/office/drawing/2014/main" id="{55780CC8-3C32-48B5-972C-3A58CD15B8EE}"/>
              </a:ext>
            </a:extLst>
          </p:cNvPr>
          <p:cNvSpPr/>
          <p:nvPr/>
        </p:nvSpPr>
        <p:spPr>
          <a:xfrm>
            <a:off x="1327296" y="1371600"/>
            <a:ext cx="4127573" cy="6463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El diagrama de velocidades sirve para</a:t>
            </a:r>
            <a:endParaRPr lang="es-EC" dirty="0"/>
          </a:p>
        </p:txBody>
      </p:sp>
    </p:spTree>
    <p:extLst>
      <p:ext uri="{BB962C8B-B14F-4D97-AF65-F5344CB8AC3E}">
        <p14:creationId xmlns:p14="http://schemas.microsoft.com/office/powerpoint/2010/main" val="3958475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2. MARCO TEÓRICO</a:t>
            </a:r>
          </a:p>
        </p:txBody>
      </p:sp>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1327296" y="669450"/>
            <a:ext cx="10199296" cy="461665"/>
          </a:xfrm>
          <a:prstGeom prst="rect">
            <a:avLst/>
          </a:prstGeom>
          <a:noFill/>
        </p:spPr>
        <p:txBody>
          <a:bodyPr wrap="square" rtlCol="0">
            <a:spAutoFit/>
          </a:bodyPr>
          <a:lstStyle/>
          <a:p>
            <a:pPr algn="ctr"/>
            <a:r>
              <a:rPr lang="es-EC" sz="2400" b="1" u="sng" dirty="0"/>
              <a:t>EROSIÓN</a:t>
            </a:r>
            <a:endParaRPr lang="es-EC" dirty="0"/>
          </a:p>
        </p:txBody>
      </p:sp>
      <p:sp>
        <p:nvSpPr>
          <p:cNvPr id="2" name="Rectángulo: esquinas redondeadas 1">
            <a:extLst>
              <a:ext uri="{FF2B5EF4-FFF2-40B4-BE49-F238E27FC236}">
                <a16:creationId xmlns="" xmlns:a16="http://schemas.microsoft.com/office/drawing/2014/main" id="{259A1D52-5027-49AB-B916-40B8DBF35F79}"/>
              </a:ext>
            </a:extLst>
          </p:cNvPr>
          <p:cNvSpPr/>
          <p:nvPr/>
        </p:nvSpPr>
        <p:spPr>
          <a:xfrm>
            <a:off x="709638" y="1376504"/>
            <a:ext cx="11434611" cy="6936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Desgaste que se produce en un material cuando un flujo de partículas impacta sobre la superficie del mismo.</a:t>
            </a:r>
            <a:endParaRPr lang="es-EC" dirty="0"/>
          </a:p>
        </p:txBody>
      </p:sp>
      <mc:AlternateContent xmlns:mc="http://schemas.openxmlformats.org/markup-compatibility/2006" xmlns:a14="http://schemas.microsoft.com/office/drawing/2010/main">
        <mc:Choice Requires="a14">
          <p:sp>
            <p:nvSpPr>
              <p:cNvPr id="9" name="CuadroTexto 8">
                <a:extLst>
                  <a:ext uri="{FF2B5EF4-FFF2-40B4-BE49-F238E27FC236}">
                    <a16:creationId xmlns="" xmlns:a16="http://schemas.microsoft.com/office/drawing/2014/main" id="{9DFD1791-4E78-4DFD-8A3B-A845864D6D49}"/>
                  </a:ext>
                </a:extLst>
              </p:cNvPr>
              <p:cNvSpPr txBox="1"/>
              <p:nvPr/>
            </p:nvSpPr>
            <p:spPr>
              <a:xfrm>
                <a:off x="2384534" y="2630393"/>
                <a:ext cx="6093372" cy="6183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𝐸</m:t>
                      </m:r>
                      <m:r>
                        <a:rPr lang="es-EC" i="0">
                          <a:latin typeface="Cambria Math" panose="02040503050406030204" pitchFamily="18" charset="0"/>
                        </a:rPr>
                        <m:t>=</m:t>
                      </m:r>
                      <m:f>
                        <m:fPr>
                          <m:ctrlPr>
                            <a:rPr lang="es-EC" i="1">
                              <a:solidFill>
                                <a:srgbClr val="836967"/>
                              </a:solidFill>
                              <a:latin typeface="Cambria Math" panose="02040503050406030204" pitchFamily="18" charset="0"/>
                            </a:rPr>
                          </m:ctrlPr>
                        </m:fPr>
                        <m:num>
                          <m:r>
                            <a:rPr lang="es-EC" i="1">
                              <a:latin typeface="Cambria Math" panose="02040503050406030204" pitchFamily="18" charset="0"/>
                            </a:rPr>
                            <m:t>𝑚𝑎𝑠𝑎</m:t>
                          </m:r>
                          <m:r>
                            <a:rPr lang="es-EC" i="0">
                              <a:latin typeface="Cambria Math" panose="02040503050406030204" pitchFamily="18" charset="0"/>
                            </a:rPr>
                            <m:t> </m:t>
                          </m:r>
                          <m:r>
                            <a:rPr lang="es-EC" i="1">
                              <a:latin typeface="Cambria Math" panose="02040503050406030204" pitchFamily="18" charset="0"/>
                            </a:rPr>
                            <m:t>𝑑𝑒𝑙</m:t>
                          </m:r>
                          <m:r>
                            <a:rPr lang="es-EC" i="0">
                              <a:latin typeface="Cambria Math" panose="02040503050406030204" pitchFamily="18" charset="0"/>
                            </a:rPr>
                            <m:t> </m:t>
                          </m:r>
                          <m:r>
                            <a:rPr lang="es-EC" i="1">
                              <a:latin typeface="Cambria Math" panose="02040503050406030204" pitchFamily="18" charset="0"/>
                            </a:rPr>
                            <m:t>𝑚𝑎𝑡𝑒𝑟𝑖𝑎𝑙</m:t>
                          </m:r>
                          <m:r>
                            <a:rPr lang="es-EC" i="0">
                              <a:latin typeface="Cambria Math" panose="02040503050406030204" pitchFamily="18" charset="0"/>
                            </a:rPr>
                            <m:t> </m:t>
                          </m:r>
                          <m:r>
                            <a:rPr lang="es-EC" i="1">
                              <a:latin typeface="Cambria Math" panose="02040503050406030204" pitchFamily="18" charset="0"/>
                            </a:rPr>
                            <m:t>𝑟𝑒𝑚𝑜𝑣𝑖𝑑𝑜</m:t>
                          </m:r>
                        </m:num>
                        <m:den>
                          <m:r>
                            <a:rPr lang="es-EC" i="1">
                              <a:latin typeface="Cambria Math" panose="02040503050406030204" pitchFamily="18" charset="0"/>
                            </a:rPr>
                            <m:t>𝑚𝑎𝑠𝑎</m:t>
                          </m:r>
                          <m:r>
                            <a:rPr lang="es-EC" i="0">
                              <a:latin typeface="Cambria Math" panose="02040503050406030204" pitchFamily="18" charset="0"/>
                            </a:rPr>
                            <m:t> </m:t>
                          </m:r>
                          <m:r>
                            <a:rPr lang="es-EC" i="1">
                              <a:latin typeface="Cambria Math" panose="02040503050406030204" pitchFamily="18" charset="0"/>
                            </a:rPr>
                            <m:t>𝑑𝑒𝑙</m:t>
                          </m:r>
                          <m:r>
                            <a:rPr lang="es-EC" i="0">
                              <a:latin typeface="Cambria Math" panose="02040503050406030204" pitchFamily="18" charset="0"/>
                            </a:rPr>
                            <m:t> </m:t>
                          </m:r>
                          <m:r>
                            <a:rPr lang="es-EC" i="1">
                              <a:latin typeface="Cambria Math" panose="02040503050406030204" pitchFamily="18" charset="0"/>
                            </a:rPr>
                            <m:t>𝑒𝑟𝑜𝑑𝑒𝑛𝑡𝑒</m:t>
                          </m:r>
                        </m:den>
                      </m:f>
                    </m:oMath>
                  </m:oMathPara>
                </a14:m>
                <a:endParaRPr lang="es-EC" dirty="0"/>
              </a:p>
            </p:txBody>
          </p:sp>
        </mc:Choice>
        <mc:Fallback xmlns="">
          <p:sp>
            <p:nvSpPr>
              <p:cNvPr id="9" name="CuadroTexto 8">
                <a:extLst>
                  <a:ext uri="{FF2B5EF4-FFF2-40B4-BE49-F238E27FC236}">
                    <a16:creationId xmlns:a16="http://schemas.microsoft.com/office/drawing/2014/main" id="{9DFD1791-4E78-4DFD-8A3B-A845864D6D49}"/>
                  </a:ext>
                </a:extLst>
              </p:cNvPr>
              <p:cNvSpPr txBox="1">
                <a:spLocks noRot="1" noChangeAspect="1" noMove="1" noResize="1" noEditPoints="1" noAdjustHandles="1" noChangeArrowheads="1" noChangeShapeType="1" noTextEdit="1"/>
              </p:cNvSpPr>
              <p:nvPr/>
            </p:nvSpPr>
            <p:spPr>
              <a:xfrm>
                <a:off x="2384534" y="2630393"/>
                <a:ext cx="6093372" cy="618311"/>
              </a:xfrm>
              <a:prstGeom prst="rect">
                <a:avLst/>
              </a:prstGeom>
              <a:blipFill>
                <a:blip r:embed="rId4"/>
                <a:stretch>
                  <a:fillRect/>
                </a:stretch>
              </a:blipFill>
            </p:spPr>
            <p:txBody>
              <a:bodyPr/>
              <a:lstStyle/>
              <a:p>
                <a:r>
                  <a:rPr lang="es-EC">
                    <a:noFill/>
                  </a:rPr>
                  <a:t> </a:t>
                </a:r>
              </a:p>
            </p:txBody>
          </p:sp>
        </mc:Fallback>
      </mc:AlternateContent>
      <p:sp>
        <p:nvSpPr>
          <p:cNvPr id="11" name="CuadroTexto 10">
            <a:extLst>
              <a:ext uri="{FF2B5EF4-FFF2-40B4-BE49-F238E27FC236}">
                <a16:creationId xmlns="" xmlns:a16="http://schemas.microsoft.com/office/drawing/2014/main" id="{819984DA-56FD-40B2-A87F-EAF66DB6FD32}"/>
              </a:ext>
            </a:extLst>
          </p:cNvPr>
          <p:cNvSpPr txBox="1"/>
          <p:nvPr/>
        </p:nvSpPr>
        <p:spPr>
          <a:xfrm>
            <a:off x="4165600" y="3406396"/>
            <a:ext cx="6093372" cy="369332"/>
          </a:xfrm>
          <a:prstGeom prst="rect">
            <a:avLst/>
          </a:prstGeom>
          <a:noFill/>
        </p:spPr>
        <p:txBody>
          <a:bodyPr wrap="square">
            <a:spAutoFit/>
          </a:bodyPr>
          <a:lstStyle/>
          <a:p>
            <a:r>
              <a:rPr lang="es-EC" dirty="0">
                <a:latin typeface="Arial" panose="020B0604020202020204" pitchFamily="34" charset="0"/>
                <a:ea typeface="Calibri" panose="020F0502020204030204" pitchFamily="34" charset="0"/>
              </a:rPr>
              <a:t>Tomado de : </a:t>
            </a:r>
            <a:r>
              <a:rPr lang="es-EC" sz="1800" dirty="0">
                <a:effectLst/>
                <a:latin typeface="Arial" panose="020B0604020202020204" pitchFamily="34" charset="0"/>
                <a:ea typeface="Calibri" panose="020F0502020204030204" pitchFamily="34" charset="0"/>
              </a:rPr>
              <a:t>(Bayer, 2004)</a:t>
            </a:r>
            <a:endParaRPr lang="es-EC" dirty="0"/>
          </a:p>
        </p:txBody>
      </p:sp>
      <p:sp>
        <p:nvSpPr>
          <p:cNvPr id="12" name="Rectángulo: esquinas redondeadas 11">
            <a:extLst>
              <a:ext uri="{FF2B5EF4-FFF2-40B4-BE49-F238E27FC236}">
                <a16:creationId xmlns="" xmlns:a16="http://schemas.microsoft.com/office/drawing/2014/main" id="{FC206799-8D61-44FF-A555-2F8A2DFA28E9}"/>
              </a:ext>
            </a:extLst>
          </p:cNvPr>
          <p:cNvSpPr/>
          <p:nvPr/>
        </p:nvSpPr>
        <p:spPr>
          <a:xfrm>
            <a:off x="3799490" y="4389938"/>
            <a:ext cx="3563007" cy="10915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Desgaste donde dolo interviene una superficie  y las partículas  que contiene el flujo portante y causan el daño.</a:t>
            </a:r>
            <a:endParaRPr lang="es-EC" dirty="0"/>
          </a:p>
        </p:txBody>
      </p:sp>
      <p:pic>
        <p:nvPicPr>
          <p:cNvPr id="6" name="Imagen 5">
            <a:extLst>
              <a:ext uri="{FF2B5EF4-FFF2-40B4-BE49-F238E27FC236}">
                <a16:creationId xmlns="" xmlns:a16="http://schemas.microsoft.com/office/drawing/2014/main" id="{B36AFA21-1596-4C3C-A65F-3AB10BF6CC23}"/>
              </a:ext>
            </a:extLst>
          </p:cNvPr>
          <p:cNvPicPr>
            <a:picLocks noChangeAspect="1"/>
          </p:cNvPicPr>
          <p:nvPr/>
        </p:nvPicPr>
        <p:blipFill>
          <a:blip r:embed="rId5"/>
          <a:stretch>
            <a:fillRect/>
          </a:stretch>
        </p:blipFill>
        <p:spPr>
          <a:xfrm>
            <a:off x="709638" y="2188263"/>
            <a:ext cx="2059279" cy="3826116"/>
          </a:xfrm>
          <a:prstGeom prst="rect">
            <a:avLst/>
          </a:prstGeom>
        </p:spPr>
      </p:pic>
      <p:cxnSp>
        <p:nvCxnSpPr>
          <p:cNvPr id="14" name="Conector recto de flecha 13">
            <a:extLst>
              <a:ext uri="{FF2B5EF4-FFF2-40B4-BE49-F238E27FC236}">
                <a16:creationId xmlns="" xmlns:a16="http://schemas.microsoft.com/office/drawing/2014/main" id="{0743CCB5-D8BB-48B9-8175-C7669A37833B}"/>
              </a:ext>
            </a:extLst>
          </p:cNvPr>
          <p:cNvCxnSpPr>
            <a:stCxn id="12" idx="1"/>
          </p:cNvCxnSpPr>
          <p:nvPr/>
        </p:nvCxnSpPr>
        <p:spPr>
          <a:xfrm flipH="1">
            <a:off x="2768917" y="4935717"/>
            <a:ext cx="10305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ángulo: esquinas redondeadas 15">
            <a:extLst>
              <a:ext uri="{FF2B5EF4-FFF2-40B4-BE49-F238E27FC236}">
                <a16:creationId xmlns="" xmlns:a16="http://schemas.microsoft.com/office/drawing/2014/main" id="{9EBD10D3-AE2E-402F-AFE2-11B22DAE31E5}"/>
              </a:ext>
            </a:extLst>
          </p:cNvPr>
          <p:cNvSpPr/>
          <p:nvPr/>
        </p:nvSpPr>
        <p:spPr>
          <a:xfrm>
            <a:off x="8026400" y="2684170"/>
            <a:ext cx="3629255" cy="1124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Las partículas golpean la superficie del material  y efectúa una remoción progresiva del mismo, produciendo:</a:t>
            </a:r>
            <a:endParaRPr lang="es-EC" dirty="0"/>
          </a:p>
        </p:txBody>
      </p:sp>
      <p:sp>
        <p:nvSpPr>
          <p:cNvPr id="18" name="CuadroTexto 17">
            <a:extLst>
              <a:ext uri="{FF2B5EF4-FFF2-40B4-BE49-F238E27FC236}">
                <a16:creationId xmlns="" xmlns:a16="http://schemas.microsoft.com/office/drawing/2014/main" id="{EC116182-B32E-496D-94AF-4AAAC5D1E6CE}"/>
              </a:ext>
            </a:extLst>
          </p:cNvPr>
          <p:cNvSpPr txBox="1"/>
          <p:nvPr/>
        </p:nvSpPr>
        <p:spPr>
          <a:xfrm>
            <a:off x="8727587" y="4197053"/>
            <a:ext cx="2226880" cy="1477328"/>
          </a:xfrm>
          <a:prstGeom prst="rect">
            <a:avLst/>
          </a:prstGeom>
          <a:noFill/>
        </p:spPr>
        <p:txBody>
          <a:bodyPr wrap="square" rtlCol="0">
            <a:spAutoFit/>
          </a:bodyPr>
          <a:lstStyle/>
          <a:p>
            <a:pPr marL="285750" indent="-285750">
              <a:buFont typeface="Arial" panose="020B0604020202020204" pitchFamily="34" charset="0"/>
              <a:buChar char="•"/>
            </a:pPr>
            <a:r>
              <a:rPr lang="es-ES" dirty="0"/>
              <a:t>Deformación micromecánica.</a:t>
            </a:r>
          </a:p>
          <a:p>
            <a:pPr marL="285750" indent="-285750">
              <a:buFont typeface="Arial" panose="020B0604020202020204" pitchFamily="34" charset="0"/>
              <a:buChar char="•"/>
            </a:pPr>
            <a:r>
              <a:rPr lang="es-ES" dirty="0"/>
              <a:t>Fractura.</a:t>
            </a:r>
          </a:p>
          <a:p>
            <a:pPr marL="285750" indent="-285750">
              <a:buFont typeface="Arial" panose="020B0604020202020204" pitchFamily="34" charset="0"/>
              <a:buChar char="•"/>
            </a:pPr>
            <a:r>
              <a:rPr lang="es-ES" dirty="0"/>
              <a:t>Combinación de ambos.</a:t>
            </a:r>
            <a:endParaRPr lang="es-EC" dirty="0"/>
          </a:p>
        </p:txBody>
      </p:sp>
      <p:cxnSp>
        <p:nvCxnSpPr>
          <p:cNvPr id="20" name="Conector recto de flecha 19">
            <a:extLst>
              <a:ext uri="{FF2B5EF4-FFF2-40B4-BE49-F238E27FC236}">
                <a16:creationId xmlns="" xmlns:a16="http://schemas.microsoft.com/office/drawing/2014/main" id="{4A0D7BA0-9694-4681-9AC7-C095F155255E}"/>
              </a:ext>
            </a:extLst>
          </p:cNvPr>
          <p:cNvCxnSpPr>
            <a:stCxn id="16" idx="2"/>
            <a:endCxn id="18" idx="0"/>
          </p:cNvCxnSpPr>
          <p:nvPr/>
        </p:nvCxnSpPr>
        <p:spPr>
          <a:xfrm flipH="1">
            <a:off x="9841027" y="3808910"/>
            <a:ext cx="1" cy="388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543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2. MARCO TEÓRICO</a:t>
            </a:r>
          </a:p>
        </p:txBody>
      </p:sp>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1327296" y="669450"/>
            <a:ext cx="10199296" cy="461665"/>
          </a:xfrm>
          <a:prstGeom prst="rect">
            <a:avLst/>
          </a:prstGeom>
          <a:noFill/>
        </p:spPr>
        <p:txBody>
          <a:bodyPr wrap="square" rtlCol="0">
            <a:spAutoFit/>
          </a:bodyPr>
          <a:lstStyle/>
          <a:p>
            <a:pPr algn="ctr"/>
            <a:r>
              <a:rPr lang="es-EC" sz="2400" b="1" u="sng" dirty="0"/>
              <a:t>TIPOS DE EROSIÓN</a:t>
            </a:r>
            <a:endParaRPr lang="es-EC" dirty="0"/>
          </a:p>
        </p:txBody>
      </p:sp>
      <p:graphicFrame>
        <p:nvGraphicFramePr>
          <p:cNvPr id="2" name="Diagrama 1">
            <a:extLst>
              <a:ext uri="{FF2B5EF4-FFF2-40B4-BE49-F238E27FC236}">
                <a16:creationId xmlns="" xmlns:a16="http://schemas.microsoft.com/office/drawing/2014/main" id="{96022001-AC62-446E-9FE0-09F3493D9278}"/>
              </a:ext>
            </a:extLst>
          </p:cNvPr>
          <p:cNvGraphicFramePr/>
          <p:nvPr>
            <p:extLst>
              <p:ext uri="{D42A27DB-BD31-4B8C-83A1-F6EECF244321}">
                <p14:modId xmlns:p14="http://schemas.microsoft.com/office/powerpoint/2010/main" val="3634003119"/>
              </p:ext>
            </p:extLst>
          </p:nvPr>
        </p:nvGraphicFramePr>
        <p:xfrm>
          <a:off x="1101835" y="1666520"/>
          <a:ext cx="5598510" cy="30640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Imagen 2">
            <a:extLst>
              <a:ext uri="{FF2B5EF4-FFF2-40B4-BE49-F238E27FC236}">
                <a16:creationId xmlns="" xmlns:a16="http://schemas.microsoft.com/office/drawing/2014/main" id="{673248EF-1541-4679-958D-B80CB6EC224A}"/>
              </a:ext>
            </a:extLst>
          </p:cNvPr>
          <p:cNvPicPr>
            <a:picLocks noChangeAspect="1"/>
          </p:cNvPicPr>
          <p:nvPr/>
        </p:nvPicPr>
        <p:blipFill>
          <a:blip r:embed="rId9"/>
          <a:stretch>
            <a:fillRect/>
          </a:stretch>
        </p:blipFill>
        <p:spPr>
          <a:xfrm>
            <a:off x="7807303" y="1624259"/>
            <a:ext cx="3394752" cy="3609482"/>
          </a:xfrm>
          <a:prstGeom prst="rect">
            <a:avLst/>
          </a:prstGeom>
        </p:spPr>
      </p:pic>
      <p:sp>
        <p:nvSpPr>
          <p:cNvPr id="11" name="CuadroTexto 10">
            <a:extLst>
              <a:ext uri="{FF2B5EF4-FFF2-40B4-BE49-F238E27FC236}">
                <a16:creationId xmlns="" xmlns:a16="http://schemas.microsoft.com/office/drawing/2014/main" id="{E2C7D187-81F6-49A5-B14C-1ABFEDBC88A7}"/>
              </a:ext>
            </a:extLst>
          </p:cNvPr>
          <p:cNvSpPr txBox="1"/>
          <p:nvPr/>
        </p:nvSpPr>
        <p:spPr>
          <a:xfrm>
            <a:off x="4760617" y="5492630"/>
            <a:ext cx="6093372" cy="369332"/>
          </a:xfrm>
          <a:prstGeom prst="rect">
            <a:avLst/>
          </a:prstGeom>
          <a:noFill/>
        </p:spPr>
        <p:txBody>
          <a:bodyPr wrap="square">
            <a:spAutoFit/>
          </a:bodyPr>
          <a:lstStyle/>
          <a:p>
            <a:r>
              <a:rPr lang="es-EC" sz="1800" dirty="0">
                <a:effectLst/>
                <a:latin typeface="Arial" panose="020B0604020202020204" pitchFamily="34" charset="0"/>
                <a:ea typeface="Calibri" panose="020F0502020204030204" pitchFamily="34" charset="0"/>
              </a:rPr>
              <a:t>Tomado de: (Peña, 2001)</a:t>
            </a:r>
            <a:endParaRPr lang="es-EC" dirty="0"/>
          </a:p>
        </p:txBody>
      </p:sp>
    </p:spTree>
    <p:extLst>
      <p:ext uri="{BB962C8B-B14F-4D97-AF65-F5344CB8AC3E}">
        <p14:creationId xmlns:p14="http://schemas.microsoft.com/office/powerpoint/2010/main" val="1774652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2. MARCO TEÓRICO</a:t>
            </a:r>
          </a:p>
        </p:txBody>
      </p:sp>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996352" y="710466"/>
            <a:ext cx="10199296" cy="461665"/>
          </a:xfrm>
          <a:prstGeom prst="rect">
            <a:avLst/>
          </a:prstGeom>
          <a:noFill/>
        </p:spPr>
        <p:txBody>
          <a:bodyPr wrap="square" rtlCol="0">
            <a:spAutoFit/>
          </a:bodyPr>
          <a:lstStyle/>
          <a:p>
            <a:pPr algn="ctr"/>
            <a:r>
              <a:rPr lang="es-EC" sz="2400" b="1" u="sng" dirty="0"/>
              <a:t>TIPOS DE DAÑO PRODUCIDO</a:t>
            </a:r>
            <a:endParaRPr lang="es-EC" dirty="0"/>
          </a:p>
        </p:txBody>
      </p:sp>
      <p:sp>
        <p:nvSpPr>
          <p:cNvPr id="11" name="CuadroTexto 10">
            <a:extLst>
              <a:ext uri="{FF2B5EF4-FFF2-40B4-BE49-F238E27FC236}">
                <a16:creationId xmlns="" xmlns:a16="http://schemas.microsoft.com/office/drawing/2014/main" id="{E2C7D187-81F6-49A5-B14C-1ABFEDBC88A7}"/>
              </a:ext>
            </a:extLst>
          </p:cNvPr>
          <p:cNvSpPr txBox="1"/>
          <p:nvPr/>
        </p:nvSpPr>
        <p:spPr>
          <a:xfrm>
            <a:off x="4443686" y="5612180"/>
            <a:ext cx="6093372" cy="369332"/>
          </a:xfrm>
          <a:prstGeom prst="rect">
            <a:avLst/>
          </a:prstGeom>
          <a:noFill/>
        </p:spPr>
        <p:txBody>
          <a:bodyPr wrap="square">
            <a:spAutoFit/>
          </a:bodyPr>
          <a:lstStyle/>
          <a:p>
            <a:r>
              <a:rPr lang="es-EC" sz="1800" dirty="0">
                <a:effectLst/>
                <a:latin typeface="Arial" panose="020B0604020202020204" pitchFamily="34" charset="0"/>
                <a:ea typeface="Calibri" panose="020F0502020204030204" pitchFamily="34" charset="0"/>
              </a:rPr>
              <a:t>Tomado de: (Baena, 2008))</a:t>
            </a:r>
            <a:endParaRPr lang="es-EC" dirty="0"/>
          </a:p>
        </p:txBody>
      </p:sp>
      <p:pic>
        <p:nvPicPr>
          <p:cNvPr id="9" name="Imagen 8">
            <a:extLst>
              <a:ext uri="{FF2B5EF4-FFF2-40B4-BE49-F238E27FC236}">
                <a16:creationId xmlns="" xmlns:a16="http://schemas.microsoft.com/office/drawing/2014/main" id="{3289FC22-7F80-4B8F-AE14-9B703BEC22C6}"/>
              </a:ext>
            </a:extLst>
          </p:cNvPr>
          <p:cNvPicPr>
            <a:picLocks noChangeAspect="1"/>
          </p:cNvPicPr>
          <p:nvPr/>
        </p:nvPicPr>
        <p:blipFill>
          <a:blip r:embed="rId4"/>
          <a:stretch>
            <a:fillRect/>
          </a:stretch>
        </p:blipFill>
        <p:spPr>
          <a:xfrm>
            <a:off x="3463578" y="4319900"/>
            <a:ext cx="5264844" cy="1292280"/>
          </a:xfrm>
          <a:prstGeom prst="rect">
            <a:avLst/>
          </a:prstGeom>
        </p:spPr>
      </p:pic>
      <p:graphicFrame>
        <p:nvGraphicFramePr>
          <p:cNvPr id="6" name="Diagrama 5">
            <a:extLst>
              <a:ext uri="{FF2B5EF4-FFF2-40B4-BE49-F238E27FC236}">
                <a16:creationId xmlns="" xmlns:a16="http://schemas.microsoft.com/office/drawing/2014/main" id="{31BE66C4-3651-4EDE-BE38-5890CF97C042}"/>
              </a:ext>
            </a:extLst>
          </p:cNvPr>
          <p:cNvGraphicFramePr/>
          <p:nvPr>
            <p:extLst>
              <p:ext uri="{D42A27DB-BD31-4B8C-83A1-F6EECF244321}">
                <p14:modId xmlns:p14="http://schemas.microsoft.com/office/powerpoint/2010/main" val="641526332"/>
              </p:ext>
            </p:extLst>
          </p:nvPr>
        </p:nvGraphicFramePr>
        <p:xfrm>
          <a:off x="2264104" y="710466"/>
          <a:ext cx="7663792" cy="43410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82443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2. MARCO TEÓRICO</a:t>
            </a:r>
          </a:p>
        </p:txBody>
      </p:sp>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1327296" y="669450"/>
            <a:ext cx="10199296" cy="461665"/>
          </a:xfrm>
          <a:prstGeom prst="rect">
            <a:avLst/>
          </a:prstGeom>
          <a:noFill/>
        </p:spPr>
        <p:txBody>
          <a:bodyPr wrap="square" rtlCol="0">
            <a:spAutoFit/>
          </a:bodyPr>
          <a:lstStyle/>
          <a:p>
            <a:pPr algn="ctr"/>
            <a:r>
              <a:rPr lang="es-EC" sz="2400" b="1" u="sng" dirty="0"/>
              <a:t>FACTORES QUE INTERVIENEN EN LA EROSIÓN</a:t>
            </a:r>
            <a:endParaRPr lang="es-EC" dirty="0"/>
          </a:p>
        </p:txBody>
      </p:sp>
      <p:graphicFrame>
        <p:nvGraphicFramePr>
          <p:cNvPr id="2" name="Tabla 1">
            <a:extLst>
              <a:ext uri="{FF2B5EF4-FFF2-40B4-BE49-F238E27FC236}">
                <a16:creationId xmlns="" xmlns:a16="http://schemas.microsoft.com/office/drawing/2014/main" id="{48055A18-8C57-46F3-AE99-3B66E9EE22A2}"/>
              </a:ext>
            </a:extLst>
          </p:cNvPr>
          <p:cNvGraphicFramePr>
            <a:graphicFrameLocks noGrp="1"/>
          </p:cNvGraphicFramePr>
          <p:nvPr>
            <p:extLst>
              <p:ext uri="{D42A27DB-BD31-4B8C-83A1-F6EECF244321}">
                <p14:modId xmlns:p14="http://schemas.microsoft.com/office/powerpoint/2010/main" val="2652649477"/>
              </p:ext>
            </p:extLst>
          </p:nvPr>
        </p:nvGraphicFramePr>
        <p:xfrm>
          <a:off x="5351627" y="1427991"/>
          <a:ext cx="6470650" cy="4295267"/>
        </p:xfrm>
        <a:graphic>
          <a:graphicData uri="http://schemas.openxmlformats.org/drawingml/2006/table">
            <a:tbl>
              <a:tblPr firstRow="1" firstCol="1" bandRow="1">
                <a:tableStyleId>{5C22544A-7EE6-4342-B048-85BDC9FD1C3A}</a:tableStyleId>
              </a:tblPr>
              <a:tblGrid>
                <a:gridCol w="1438275">
                  <a:extLst>
                    <a:ext uri="{9D8B030D-6E8A-4147-A177-3AD203B41FA5}">
                      <a16:colId xmlns="" xmlns:a16="http://schemas.microsoft.com/office/drawing/2014/main" val="2988402187"/>
                    </a:ext>
                  </a:extLst>
                </a:gridCol>
                <a:gridCol w="1619885">
                  <a:extLst>
                    <a:ext uri="{9D8B030D-6E8A-4147-A177-3AD203B41FA5}">
                      <a16:colId xmlns="" xmlns:a16="http://schemas.microsoft.com/office/drawing/2014/main" val="1490676693"/>
                    </a:ext>
                  </a:extLst>
                </a:gridCol>
                <a:gridCol w="1706245">
                  <a:extLst>
                    <a:ext uri="{9D8B030D-6E8A-4147-A177-3AD203B41FA5}">
                      <a16:colId xmlns="" xmlns:a16="http://schemas.microsoft.com/office/drawing/2014/main" val="2214816705"/>
                    </a:ext>
                  </a:extLst>
                </a:gridCol>
                <a:gridCol w="1706245">
                  <a:extLst>
                    <a:ext uri="{9D8B030D-6E8A-4147-A177-3AD203B41FA5}">
                      <a16:colId xmlns="" xmlns:a16="http://schemas.microsoft.com/office/drawing/2014/main" val="3687940908"/>
                    </a:ext>
                  </a:extLst>
                </a:gridCol>
              </a:tblGrid>
              <a:tr h="0">
                <a:tc rowSpan="2">
                  <a:txBody>
                    <a:bodyPr/>
                    <a:lstStyle/>
                    <a:p>
                      <a:pPr indent="457200" algn="ctr">
                        <a:lnSpc>
                          <a:spcPct val="150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indent="457200" algn="ctr">
                        <a:lnSpc>
                          <a:spcPct val="150000"/>
                        </a:lnSpc>
                        <a:spcAft>
                          <a:spcPts val="800"/>
                        </a:spcAft>
                      </a:pPr>
                      <a:r>
                        <a:rPr lang="es-EC" sz="1100">
                          <a:effectLst/>
                        </a:rPr>
                        <a:t>TIPO Y TAMAÑO DE PARTÍCULAS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2323042033"/>
                  </a:ext>
                </a:extLst>
              </a:tr>
              <a:tr h="0">
                <a:tc vMerge="1">
                  <a:txBody>
                    <a:bodyPr/>
                    <a:lstStyle/>
                    <a:p>
                      <a:endParaRPr lang="es-EC"/>
                    </a:p>
                  </a:txBody>
                  <a:tcPr/>
                </a:tc>
                <a:tc>
                  <a:txBody>
                    <a:bodyPr/>
                    <a:lstStyle/>
                    <a:p>
                      <a:pPr indent="457200" algn="ctr">
                        <a:lnSpc>
                          <a:spcPct val="150000"/>
                        </a:lnSpc>
                        <a:spcAft>
                          <a:spcPts val="800"/>
                        </a:spcAft>
                      </a:pPr>
                      <a:r>
                        <a:rPr lang="es-EC" sz="1100">
                          <a:effectLst/>
                        </a:rPr>
                        <a:t>Ultrafinas (φ≤0,1micras)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ctr">
                        <a:lnSpc>
                          <a:spcPct val="150000"/>
                        </a:lnSpc>
                        <a:spcAft>
                          <a:spcPts val="800"/>
                        </a:spcAft>
                      </a:pPr>
                      <a:r>
                        <a:rPr lang="es-EC" sz="1100">
                          <a:effectLst/>
                        </a:rPr>
                        <a:t>Finas</a:t>
                      </a:r>
                    </a:p>
                    <a:p>
                      <a:pPr indent="457200" algn="ctr">
                        <a:lnSpc>
                          <a:spcPct val="150000"/>
                        </a:lnSpc>
                        <a:spcAft>
                          <a:spcPts val="800"/>
                        </a:spcAft>
                      </a:pPr>
                      <a:r>
                        <a:rPr lang="es-EC" sz="1100">
                          <a:effectLst/>
                        </a:rPr>
                        <a:t>(0,1&lt;φ≤2,5 micras)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ctr">
                        <a:lnSpc>
                          <a:spcPct val="150000"/>
                        </a:lnSpc>
                        <a:spcAft>
                          <a:spcPts val="800"/>
                        </a:spcAft>
                      </a:pPr>
                      <a:r>
                        <a:rPr lang="es-EC" sz="1100">
                          <a:effectLst/>
                        </a:rPr>
                        <a:t>Gruesas</a:t>
                      </a:r>
                    </a:p>
                    <a:p>
                      <a:pPr indent="457200" algn="ctr">
                        <a:lnSpc>
                          <a:spcPct val="150000"/>
                        </a:lnSpc>
                        <a:spcAft>
                          <a:spcPts val="800"/>
                        </a:spcAft>
                      </a:pPr>
                      <a:r>
                        <a:rPr lang="es-EC" sz="1100">
                          <a:effectLst/>
                        </a:rPr>
                        <a:t>(2,5&lt;φ≤10 micras)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728356994"/>
                  </a:ext>
                </a:extLst>
              </a:tr>
              <a:tr h="0">
                <a:tc>
                  <a:txBody>
                    <a:bodyPr/>
                    <a:lstStyle/>
                    <a:p>
                      <a:pPr marL="71755" marR="71755" indent="457200" algn="ctr">
                        <a:lnSpc>
                          <a:spcPct val="150000"/>
                        </a:lnSpc>
                        <a:spcAft>
                          <a:spcPts val="800"/>
                        </a:spcAft>
                      </a:pPr>
                      <a:r>
                        <a:rPr lang="es-EC" sz="1100">
                          <a:effectLst/>
                        </a:rPr>
                        <a:t>PROCESO DE FORMACIÓN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342900" lvl="0" indent="-342900" algn="ctr">
                        <a:lnSpc>
                          <a:spcPct val="150000"/>
                        </a:lnSpc>
                        <a:buFont typeface="Symbol" panose="05050102010706020507" pitchFamily="18" charset="2"/>
                        <a:buChar char=""/>
                      </a:pPr>
                      <a:r>
                        <a:rPr lang="es-EC" sz="1100">
                          <a:effectLst/>
                        </a:rPr>
                        <a:t>Nucleación de gases atmosféricos.</a:t>
                      </a:r>
                    </a:p>
                    <a:p>
                      <a:pPr marL="342900" lvl="0" indent="-342900" algn="ctr">
                        <a:lnSpc>
                          <a:spcPct val="150000"/>
                        </a:lnSpc>
                        <a:buFont typeface="Symbol" panose="05050102010706020507" pitchFamily="18" charset="2"/>
                        <a:buChar char=""/>
                      </a:pPr>
                      <a:r>
                        <a:rPr lang="es-EC" sz="1100">
                          <a:effectLst/>
                        </a:rPr>
                        <a:t>Condensación de gases.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ctr">
                        <a:lnSpc>
                          <a:spcPct val="150000"/>
                        </a:lnSpc>
                        <a:buFont typeface="Symbol" panose="05050102010706020507" pitchFamily="18" charset="2"/>
                        <a:buChar char=""/>
                      </a:pPr>
                      <a:r>
                        <a:rPr lang="es-EC" sz="1100">
                          <a:effectLst/>
                        </a:rPr>
                        <a:t>Condensación de gases.</a:t>
                      </a:r>
                    </a:p>
                    <a:p>
                      <a:pPr marL="342900" lvl="0" indent="-342900" algn="ctr">
                        <a:lnSpc>
                          <a:spcPct val="150000"/>
                        </a:lnSpc>
                        <a:buFont typeface="Symbol" panose="05050102010706020507" pitchFamily="18" charset="2"/>
                        <a:buChar char=""/>
                      </a:pPr>
                      <a:r>
                        <a:rPr lang="es-EC" sz="1100">
                          <a:effectLst/>
                        </a:rPr>
                        <a:t>Coagulación de partículas pequeñas.</a:t>
                      </a:r>
                    </a:p>
                    <a:p>
                      <a:pPr marL="342900" lvl="0" indent="-342900" algn="ctr">
                        <a:lnSpc>
                          <a:spcPct val="150000"/>
                        </a:lnSpc>
                        <a:buFont typeface="Symbol" panose="05050102010706020507" pitchFamily="18" charset="2"/>
                        <a:buChar char=""/>
                      </a:pPr>
                      <a:r>
                        <a:rPr lang="es-EC" sz="1100">
                          <a:effectLst/>
                        </a:rPr>
                        <a:t>Reacción de gases en o sobre las partículas</a:t>
                      </a:r>
                    </a:p>
                    <a:p>
                      <a:pPr marL="342900" lvl="0" indent="-342900" algn="ctr">
                        <a:lnSpc>
                          <a:spcPct val="150000"/>
                        </a:lnSpc>
                        <a:buFont typeface="Symbol" panose="05050102010706020507" pitchFamily="18" charset="2"/>
                        <a:buChar char=""/>
                      </a:pPr>
                      <a:r>
                        <a:rPr lang="es-EC" sz="1100">
                          <a:effectLst/>
                        </a:rPr>
                        <a:t>Evaporación de neblina y gotas de agua.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ctr">
                        <a:lnSpc>
                          <a:spcPct val="150000"/>
                        </a:lnSpc>
                        <a:buFont typeface="Symbol" panose="05050102010706020507" pitchFamily="18" charset="2"/>
                        <a:buChar char=""/>
                      </a:pPr>
                      <a:r>
                        <a:rPr lang="es-EC" sz="1100" dirty="0">
                          <a:effectLst/>
                        </a:rPr>
                        <a:t>Procesos Mecánicos (prensado, molienda, abrasión, rompimiento de sólidos).</a:t>
                      </a:r>
                    </a:p>
                    <a:p>
                      <a:pPr marL="342900" lvl="0" indent="-342900" algn="ctr">
                        <a:lnSpc>
                          <a:spcPct val="150000"/>
                        </a:lnSpc>
                        <a:buFont typeface="Symbol" panose="05050102010706020507" pitchFamily="18" charset="2"/>
                        <a:buChar char=""/>
                      </a:pPr>
                      <a:r>
                        <a:rPr lang="es-EC" sz="1100" dirty="0">
                          <a:effectLst/>
                        </a:rPr>
                        <a:t>Evaporación de aerosoles.</a:t>
                      </a:r>
                    </a:p>
                    <a:p>
                      <a:pPr marL="342900" lvl="0" indent="-342900" algn="ctr">
                        <a:lnSpc>
                          <a:spcPct val="150000"/>
                        </a:lnSpc>
                        <a:buFont typeface="Symbol" panose="05050102010706020507" pitchFamily="18" charset="2"/>
                        <a:buChar char=""/>
                      </a:pPr>
                      <a:r>
                        <a:rPr lang="es-EC" sz="1100" dirty="0">
                          <a:effectLst/>
                        </a:rPr>
                        <a:t>Suspensión de polvo.</a:t>
                      </a:r>
                    </a:p>
                    <a:p>
                      <a:pPr marL="342900" lvl="0" indent="-342900" algn="ctr">
                        <a:lnSpc>
                          <a:spcPct val="150000"/>
                        </a:lnSpc>
                        <a:buFont typeface="Symbol" panose="05050102010706020507" pitchFamily="18" charset="2"/>
                        <a:buChar char=""/>
                      </a:pPr>
                      <a:r>
                        <a:rPr lang="es-EC" sz="1100" dirty="0">
                          <a:effectLst/>
                        </a:rPr>
                        <a:t>Reacción de gases sobre partículas.</a:t>
                      </a:r>
                    </a:p>
                    <a:p>
                      <a:pPr marL="457200" indent="457200" algn="ctr">
                        <a:lnSpc>
                          <a:spcPct val="150000"/>
                        </a:lnSpc>
                        <a:spcAft>
                          <a:spcPts val="80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824299479"/>
                  </a:ext>
                </a:extLst>
              </a:tr>
            </a:tbl>
          </a:graphicData>
        </a:graphic>
      </p:graphicFrame>
      <p:sp>
        <p:nvSpPr>
          <p:cNvPr id="11" name="CuadroTexto 10">
            <a:extLst>
              <a:ext uri="{FF2B5EF4-FFF2-40B4-BE49-F238E27FC236}">
                <a16:creationId xmlns="" xmlns:a16="http://schemas.microsoft.com/office/drawing/2014/main" id="{E9F35CA8-01F7-4EF2-B30D-5DE4C3E40DB9}"/>
              </a:ext>
            </a:extLst>
          </p:cNvPr>
          <p:cNvSpPr txBox="1"/>
          <p:nvPr/>
        </p:nvSpPr>
        <p:spPr>
          <a:xfrm>
            <a:off x="5540266" y="5773162"/>
            <a:ext cx="6093372" cy="369332"/>
          </a:xfrm>
          <a:prstGeom prst="rect">
            <a:avLst/>
          </a:prstGeom>
          <a:noFill/>
        </p:spPr>
        <p:txBody>
          <a:bodyPr wrap="square">
            <a:spAutoFit/>
          </a:bodyPr>
          <a:lstStyle/>
          <a:p>
            <a:r>
              <a:rPr lang="es-EC" sz="1800" dirty="0">
                <a:effectLst/>
                <a:latin typeface="Arial" panose="020B0604020202020204" pitchFamily="34" charset="0"/>
                <a:ea typeface="Calibri" panose="020F0502020204030204" pitchFamily="34" charset="0"/>
              </a:rPr>
              <a:t>Obtenido de (Aragón Piña, 2011)</a:t>
            </a:r>
            <a:endParaRPr lang="es-EC" dirty="0"/>
          </a:p>
        </p:txBody>
      </p:sp>
      <p:graphicFrame>
        <p:nvGraphicFramePr>
          <p:cNvPr id="12" name="Diagrama 11">
            <a:extLst>
              <a:ext uri="{FF2B5EF4-FFF2-40B4-BE49-F238E27FC236}">
                <a16:creationId xmlns="" xmlns:a16="http://schemas.microsoft.com/office/drawing/2014/main" id="{D2ED4E5F-1981-4A4A-B439-708A446A116E}"/>
              </a:ext>
            </a:extLst>
          </p:cNvPr>
          <p:cNvGraphicFramePr/>
          <p:nvPr>
            <p:extLst>
              <p:ext uri="{D42A27DB-BD31-4B8C-83A1-F6EECF244321}">
                <p14:modId xmlns:p14="http://schemas.microsoft.com/office/powerpoint/2010/main" val="1778855964"/>
              </p:ext>
            </p:extLst>
          </p:nvPr>
        </p:nvGraphicFramePr>
        <p:xfrm>
          <a:off x="342230" y="2171672"/>
          <a:ext cx="4272892" cy="24180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95696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2. MARCO TEÓRICO</a:t>
            </a:r>
          </a:p>
        </p:txBody>
      </p:sp>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1154697" y="649316"/>
            <a:ext cx="10199296" cy="461665"/>
          </a:xfrm>
          <a:prstGeom prst="rect">
            <a:avLst/>
          </a:prstGeom>
          <a:noFill/>
        </p:spPr>
        <p:txBody>
          <a:bodyPr wrap="square" rtlCol="0">
            <a:spAutoFit/>
          </a:bodyPr>
          <a:lstStyle/>
          <a:p>
            <a:pPr algn="ctr"/>
            <a:r>
              <a:rPr lang="es-EC" sz="2400" b="1" u="sng" dirty="0"/>
              <a:t>ALGORITMO MATEMÁTICO</a:t>
            </a:r>
            <a:endParaRPr lang="es-EC" dirty="0"/>
          </a:p>
        </p:txBody>
      </p:sp>
      <p:pic>
        <p:nvPicPr>
          <p:cNvPr id="6" name="Imagen 5">
            <a:extLst>
              <a:ext uri="{FF2B5EF4-FFF2-40B4-BE49-F238E27FC236}">
                <a16:creationId xmlns="" xmlns:a16="http://schemas.microsoft.com/office/drawing/2014/main" id="{5A0E9E68-B00E-40EB-BFA8-5FE0931B0B60}"/>
              </a:ext>
            </a:extLst>
          </p:cNvPr>
          <p:cNvPicPr>
            <a:picLocks noChangeAspect="1"/>
          </p:cNvPicPr>
          <p:nvPr/>
        </p:nvPicPr>
        <p:blipFill>
          <a:blip r:embed="rId5"/>
          <a:stretch>
            <a:fillRect/>
          </a:stretch>
        </p:blipFill>
        <p:spPr>
          <a:xfrm>
            <a:off x="3718736" y="2410722"/>
            <a:ext cx="5071217" cy="1008291"/>
          </a:xfrm>
          <a:prstGeom prst="rect">
            <a:avLst/>
          </a:prstGeom>
        </p:spPr>
      </p:pic>
      <p:sp>
        <p:nvSpPr>
          <p:cNvPr id="2" name="Rectángulo: esquinas redondeadas 1">
            <a:extLst>
              <a:ext uri="{FF2B5EF4-FFF2-40B4-BE49-F238E27FC236}">
                <a16:creationId xmlns="" xmlns:a16="http://schemas.microsoft.com/office/drawing/2014/main" id="{73B5AD8B-F903-49F6-ADD6-157915231501}"/>
              </a:ext>
            </a:extLst>
          </p:cNvPr>
          <p:cNvSpPr/>
          <p:nvPr/>
        </p:nvSpPr>
        <p:spPr>
          <a:xfrm>
            <a:off x="2450290" y="1243091"/>
            <a:ext cx="7608110" cy="8820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a:effectLst/>
                <a:latin typeface="Arial" panose="020B0604020202020204" pitchFamily="34" charset="0"/>
                <a:ea typeface="Calibri" panose="020F0502020204030204" pitchFamily="34" charset="0"/>
              </a:rPr>
              <a:t>Un algoritmo se denomina como el conjunto de operaciones sistemáticas que a partir de un problema identificado nos permite hallar la solución. </a:t>
            </a:r>
            <a:endParaRPr lang="es-EC" dirty="0"/>
          </a:p>
        </p:txBody>
      </p:sp>
      <p:sp>
        <p:nvSpPr>
          <p:cNvPr id="3" name="Rectángulo: esquinas redondeadas 2">
            <a:extLst>
              <a:ext uri="{FF2B5EF4-FFF2-40B4-BE49-F238E27FC236}">
                <a16:creationId xmlns="" xmlns:a16="http://schemas.microsoft.com/office/drawing/2014/main" id="{1F995240-6AAD-4C4F-8DB3-59A20C942D71}"/>
              </a:ext>
            </a:extLst>
          </p:cNvPr>
          <p:cNvSpPr/>
          <p:nvPr/>
        </p:nvSpPr>
        <p:spPr>
          <a:xfrm>
            <a:off x="4223474" y="3801677"/>
            <a:ext cx="4406940" cy="781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Para desarrollar un algoritmo se debe :</a:t>
            </a:r>
            <a:endParaRPr lang="es-EC" dirty="0"/>
          </a:p>
        </p:txBody>
      </p:sp>
      <p:graphicFrame>
        <p:nvGraphicFramePr>
          <p:cNvPr id="4" name="Diagrama 3">
            <a:extLst>
              <a:ext uri="{FF2B5EF4-FFF2-40B4-BE49-F238E27FC236}">
                <a16:creationId xmlns="" xmlns:a16="http://schemas.microsoft.com/office/drawing/2014/main" id="{B62BA9B7-756A-4C1C-9C59-5760F427AB62}"/>
              </a:ext>
            </a:extLst>
          </p:cNvPr>
          <p:cNvGraphicFramePr/>
          <p:nvPr>
            <p:extLst>
              <p:ext uri="{D42A27DB-BD31-4B8C-83A1-F6EECF244321}">
                <p14:modId xmlns:p14="http://schemas.microsoft.com/office/powerpoint/2010/main" val="3228324567"/>
              </p:ext>
            </p:extLst>
          </p:nvPr>
        </p:nvGraphicFramePr>
        <p:xfrm>
          <a:off x="2364827" y="3200400"/>
          <a:ext cx="7462345" cy="420359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298187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2. MARCO TEÓRICO</a:t>
            </a:r>
          </a:p>
        </p:txBody>
      </p:sp>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996352" y="628250"/>
            <a:ext cx="10199296" cy="461665"/>
          </a:xfrm>
          <a:prstGeom prst="rect">
            <a:avLst/>
          </a:prstGeom>
          <a:noFill/>
        </p:spPr>
        <p:txBody>
          <a:bodyPr wrap="square" rtlCol="0">
            <a:spAutoFit/>
          </a:bodyPr>
          <a:lstStyle/>
          <a:p>
            <a:pPr algn="ctr"/>
            <a:r>
              <a:rPr lang="es-EC" sz="2400" b="1" u="sng" dirty="0"/>
              <a:t>CARACTERÍSTICAS DEL ALGORITMO MATEMÁTICO</a:t>
            </a:r>
            <a:endParaRPr lang="es-EC" dirty="0"/>
          </a:p>
        </p:txBody>
      </p:sp>
      <p:sp>
        <p:nvSpPr>
          <p:cNvPr id="2" name="Rectángulo 1">
            <a:extLst>
              <a:ext uri="{FF2B5EF4-FFF2-40B4-BE49-F238E27FC236}">
                <a16:creationId xmlns="" xmlns:a16="http://schemas.microsoft.com/office/drawing/2014/main" id="{1B78A948-3019-4A01-83D1-15D081E4346A}"/>
              </a:ext>
            </a:extLst>
          </p:cNvPr>
          <p:cNvSpPr/>
          <p:nvPr/>
        </p:nvSpPr>
        <p:spPr>
          <a:xfrm>
            <a:off x="3037490" y="1455981"/>
            <a:ext cx="6117020" cy="630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Identificar la Entrada, Proceso y Salida del algoritmo.</a:t>
            </a:r>
            <a:endParaRPr lang="es-EC" dirty="0"/>
          </a:p>
        </p:txBody>
      </p:sp>
      <p:graphicFrame>
        <p:nvGraphicFramePr>
          <p:cNvPr id="3" name="Diagrama 2">
            <a:extLst>
              <a:ext uri="{FF2B5EF4-FFF2-40B4-BE49-F238E27FC236}">
                <a16:creationId xmlns="" xmlns:a16="http://schemas.microsoft.com/office/drawing/2014/main" id="{33D5A610-D434-4BBB-817F-8A20755267DD}"/>
              </a:ext>
            </a:extLst>
          </p:cNvPr>
          <p:cNvGraphicFramePr/>
          <p:nvPr>
            <p:extLst>
              <p:ext uri="{D42A27DB-BD31-4B8C-83A1-F6EECF244321}">
                <p14:modId xmlns:p14="http://schemas.microsoft.com/office/powerpoint/2010/main" val="2126120884"/>
              </p:ext>
            </p:extLst>
          </p:nvPr>
        </p:nvGraphicFramePr>
        <p:xfrm>
          <a:off x="1826858" y="434683"/>
          <a:ext cx="8538284" cy="72763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12678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2. MARCO DE REFERENCIA</a:t>
            </a:r>
          </a:p>
        </p:txBody>
      </p:sp>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1327296" y="669450"/>
            <a:ext cx="10199296" cy="461665"/>
          </a:xfrm>
          <a:prstGeom prst="rect">
            <a:avLst/>
          </a:prstGeom>
          <a:noFill/>
        </p:spPr>
        <p:txBody>
          <a:bodyPr wrap="square" rtlCol="0">
            <a:spAutoFit/>
          </a:bodyPr>
          <a:lstStyle/>
          <a:p>
            <a:pPr algn="ctr"/>
            <a:r>
              <a:rPr lang="es-EC" sz="2400" b="1" u="sng" dirty="0"/>
              <a:t>MÉTODO EXPERIMENTAL PARA ESTUDIO DE VARIABLES</a:t>
            </a:r>
            <a:endParaRPr lang="es-EC" dirty="0"/>
          </a:p>
        </p:txBody>
      </p:sp>
      <p:sp>
        <p:nvSpPr>
          <p:cNvPr id="2" name="Rectángulo: esquinas redondeadas 1">
            <a:extLst>
              <a:ext uri="{FF2B5EF4-FFF2-40B4-BE49-F238E27FC236}">
                <a16:creationId xmlns="" xmlns:a16="http://schemas.microsoft.com/office/drawing/2014/main" id="{7456759F-9200-4421-B62E-056FB6C1F5BE}"/>
              </a:ext>
            </a:extLst>
          </p:cNvPr>
          <p:cNvSpPr/>
          <p:nvPr/>
        </p:nvSpPr>
        <p:spPr>
          <a:xfrm>
            <a:off x="1103585" y="1261241"/>
            <a:ext cx="10815145" cy="1150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a:effectLst/>
                <a:latin typeface="Arial" panose="020B0604020202020204" pitchFamily="34" charset="0"/>
                <a:ea typeface="Calibri" panose="020F0502020204030204" pitchFamily="34" charset="0"/>
                <a:cs typeface="Times New Roman" panose="02020603050405020304" pitchFamily="18" charset="0"/>
              </a:rPr>
              <a:t>El método experimental es un procedimiento usado para identificar el efecto de una o varias variables independientes sobre el objeto de estudio, controlando el cambio de cada variable y observando la conducta que se produce entre la relación de una variable con otra (Alonso Serrano, y otros, 2010).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EC" dirty="0"/>
          </a:p>
        </p:txBody>
      </p:sp>
      <p:graphicFrame>
        <p:nvGraphicFramePr>
          <p:cNvPr id="3" name="Diagrama 2">
            <a:extLst>
              <a:ext uri="{FF2B5EF4-FFF2-40B4-BE49-F238E27FC236}">
                <a16:creationId xmlns="" xmlns:a16="http://schemas.microsoft.com/office/drawing/2014/main" id="{561105B6-946A-4CF4-AAE0-489E4CE19758}"/>
              </a:ext>
            </a:extLst>
          </p:cNvPr>
          <p:cNvGraphicFramePr/>
          <p:nvPr>
            <p:extLst>
              <p:ext uri="{D42A27DB-BD31-4B8C-83A1-F6EECF244321}">
                <p14:modId xmlns:p14="http://schemas.microsoft.com/office/powerpoint/2010/main" val="3741843593"/>
              </p:ext>
            </p:extLst>
          </p:nvPr>
        </p:nvGraphicFramePr>
        <p:xfrm>
          <a:off x="2319283" y="2584497"/>
          <a:ext cx="7553434" cy="35538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8095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descr="Resultado de imagen para carrera de ingenieria mecanica espe">
            <a:extLst>
              <a:ext uri="{FF2B5EF4-FFF2-40B4-BE49-F238E27FC236}">
                <a16:creationId xmlns="" xmlns:a16="http://schemas.microsoft.com/office/drawing/2014/main"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 xmlns:a16="http://schemas.microsoft.com/office/drawing/2014/main" id="{1313BC69-10AF-4794-A512-D22F9C53F233}"/>
              </a:ext>
            </a:extLst>
          </p:cNvPr>
          <p:cNvSpPr txBox="1">
            <a:spLocks/>
          </p:cNvSpPr>
          <p:nvPr/>
        </p:nvSpPr>
        <p:spPr>
          <a:xfrm>
            <a:off x="1130592" y="447592"/>
            <a:ext cx="5350565" cy="667027"/>
          </a:xfrm>
          <a:prstGeom prst="rect">
            <a:avLst/>
          </a:prstGeom>
        </p:spPr>
        <p:txBody>
          <a:bodyPr>
            <a:normAutofit fontScale="97500" lnSpcReduction="10000"/>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endParaRPr lang="es-EC" sz="4000" kern="0" dirty="0"/>
          </a:p>
        </p:txBody>
      </p:sp>
      <p:sp>
        <p:nvSpPr>
          <p:cNvPr id="10" name="Marcador de contenido 2">
            <a:extLst>
              <a:ext uri="{FF2B5EF4-FFF2-40B4-BE49-F238E27FC236}">
                <a16:creationId xmlns="" xmlns:a16="http://schemas.microsoft.com/office/drawing/2014/main" id="{F309DF89-9343-4C8F-ABDD-2C82FB2ADDAE}"/>
              </a:ext>
            </a:extLst>
          </p:cNvPr>
          <p:cNvSpPr txBox="1">
            <a:spLocks/>
          </p:cNvSpPr>
          <p:nvPr/>
        </p:nvSpPr>
        <p:spPr>
          <a:xfrm>
            <a:off x="1463725" y="1143435"/>
            <a:ext cx="4467055" cy="407504"/>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s-EC" sz="11200" b="1" dirty="0"/>
              <a:t>INTRODUCCIÓN</a:t>
            </a:r>
          </a:p>
          <a:p>
            <a:pPr marL="514350" indent="-514350">
              <a:buFont typeface="Arial" panose="020B0604020202020204" pitchFamily="34" charset="0"/>
              <a:buAutoNum type="arabicPeriod" startAt="2"/>
            </a:pPr>
            <a:endParaRPr lang="es-EC" sz="11200" b="1" dirty="0"/>
          </a:p>
        </p:txBody>
      </p:sp>
      <p:sp>
        <p:nvSpPr>
          <p:cNvPr id="11" name="Rectángulo 10">
            <a:extLst>
              <a:ext uri="{FF2B5EF4-FFF2-40B4-BE49-F238E27FC236}">
                <a16:creationId xmlns="" xmlns:a16="http://schemas.microsoft.com/office/drawing/2014/main" id="{A7FE272F-57F2-4ED4-A278-09FA91C93340}"/>
              </a:ext>
            </a:extLst>
          </p:cNvPr>
          <p:cNvSpPr/>
          <p:nvPr/>
        </p:nvSpPr>
        <p:spPr>
          <a:xfrm>
            <a:off x="1463726" y="1550939"/>
            <a:ext cx="6477116" cy="523220"/>
          </a:xfrm>
          <a:prstGeom prst="rect">
            <a:avLst/>
          </a:prstGeom>
        </p:spPr>
        <p:txBody>
          <a:bodyPr wrap="square">
            <a:spAutoFit/>
          </a:bodyPr>
          <a:lstStyle/>
          <a:p>
            <a:pPr marL="514350" indent="-514350">
              <a:buFont typeface="Arial" panose="020B0604020202020204" pitchFamily="34" charset="0"/>
              <a:buAutoNum type="arabicPeriod" startAt="2"/>
            </a:pPr>
            <a:r>
              <a:rPr lang="es-EC" sz="2800" b="1" dirty="0"/>
              <a:t>MARCO TEÓRICO</a:t>
            </a:r>
          </a:p>
        </p:txBody>
      </p:sp>
      <p:sp>
        <p:nvSpPr>
          <p:cNvPr id="12" name="Rectángulo 11">
            <a:extLst>
              <a:ext uri="{FF2B5EF4-FFF2-40B4-BE49-F238E27FC236}">
                <a16:creationId xmlns="" xmlns:a16="http://schemas.microsoft.com/office/drawing/2014/main" id="{D7B232B6-2A56-49B4-BFBB-CCA4D0C30203}"/>
              </a:ext>
            </a:extLst>
          </p:cNvPr>
          <p:cNvSpPr/>
          <p:nvPr/>
        </p:nvSpPr>
        <p:spPr>
          <a:xfrm>
            <a:off x="1463725" y="2112456"/>
            <a:ext cx="9958254" cy="523220"/>
          </a:xfrm>
          <a:prstGeom prst="rect">
            <a:avLst/>
          </a:prstGeom>
        </p:spPr>
        <p:txBody>
          <a:bodyPr wrap="square">
            <a:spAutoFit/>
          </a:bodyPr>
          <a:lstStyle/>
          <a:p>
            <a:pPr marL="514350" indent="-514350">
              <a:buAutoNum type="arabicPeriod" startAt="3"/>
            </a:pPr>
            <a:r>
              <a:rPr lang="es-ES" sz="2800" b="1" dirty="0"/>
              <a:t>A</a:t>
            </a:r>
            <a:r>
              <a:rPr lang="es-EC" sz="2800" b="1" dirty="0"/>
              <a:t>NÁLISIS E INTEGRACIÓN DE DATOS</a:t>
            </a:r>
          </a:p>
        </p:txBody>
      </p:sp>
      <p:sp>
        <p:nvSpPr>
          <p:cNvPr id="13" name="Rectángulo 12">
            <a:extLst>
              <a:ext uri="{FF2B5EF4-FFF2-40B4-BE49-F238E27FC236}">
                <a16:creationId xmlns="" xmlns:a16="http://schemas.microsoft.com/office/drawing/2014/main" id="{108FD921-3D50-4257-B5F2-A585792C2C15}"/>
              </a:ext>
            </a:extLst>
          </p:cNvPr>
          <p:cNvSpPr/>
          <p:nvPr/>
        </p:nvSpPr>
        <p:spPr>
          <a:xfrm>
            <a:off x="1463725" y="2720139"/>
            <a:ext cx="10728275" cy="954107"/>
          </a:xfrm>
          <a:prstGeom prst="rect">
            <a:avLst/>
          </a:prstGeom>
        </p:spPr>
        <p:txBody>
          <a:bodyPr wrap="square">
            <a:spAutoFit/>
          </a:bodyPr>
          <a:lstStyle/>
          <a:p>
            <a:pPr marL="514350" indent="-514350">
              <a:buFont typeface="Arial" panose="020B0604020202020204" pitchFamily="34" charset="0"/>
              <a:buAutoNum type="arabicPeriod" startAt="4"/>
            </a:pPr>
            <a:r>
              <a:rPr lang="es-ES" sz="2800" b="1" dirty="0"/>
              <a:t>D</a:t>
            </a:r>
            <a:r>
              <a:rPr lang="es-EC" sz="2800" b="1" dirty="0"/>
              <a:t>ESARROLLO E IMPLEMENTACIÓN DEL ALGORITMO MATEMÁTICO</a:t>
            </a:r>
          </a:p>
        </p:txBody>
      </p:sp>
      <p:sp>
        <p:nvSpPr>
          <p:cNvPr id="15" name="Rectángulo 14">
            <a:extLst>
              <a:ext uri="{FF2B5EF4-FFF2-40B4-BE49-F238E27FC236}">
                <a16:creationId xmlns="" xmlns:a16="http://schemas.microsoft.com/office/drawing/2014/main" id="{871A0157-A356-4D68-95D6-AECB9CE1E3F5}"/>
              </a:ext>
            </a:extLst>
          </p:cNvPr>
          <p:cNvSpPr/>
          <p:nvPr/>
        </p:nvSpPr>
        <p:spPr>
          <a:xfrm>
            <a:off x="1463724" y="3674246"/>
            <a:ext cx="9958253" cy="954107"/>
          </a:xfrm>
          <a:prstGeom prst="rect">
            <a:avLst/>
          </a:prstGeom>
        </p:spPr>
        <p:txBody>
          <a:bodyPr wrap="square">
            <a:spAutoFit/>
          </a:bodyPr>
          <a:lstStyle/>
          <a:p>
            <a:r>
              <a:rPr lang="es-EC" sz="2800" b="1" dirty="0"/>
              <a:t>5.  SIMULACIÓN EN EL PROGRAMA COMPUTACIONAL 	DESARROLLADO</a:t>
            </a:r>
          </a:p>
        </p:txBody>
      </p:sp>
      <p:sp>
        <p:nvSpPr>
          <p:cNvPr id="19" name="Rectángulo 18">
            <a:extLst>
              <a:ext uri="{FF2B5EF4-FFF2-40B4-BE49-F238E27FC236}">
                <a16:creationId xmlns="" xmlns:a16="http://schemas.microsoft.com/office/drawing/2014/main" id="{EDB7336E-F349-4EB2-8185-8E6A020F76B8}"/>
              </a:ext>
            </a:extLst>
          </p:cNvPr>
          <p:cNvSpPr/>
          <p:nvPr/>
        </p:nvSpPr>
        <p:spPr>
          <a:xfrm>
            <a:off x="1463723" y="4628353"/>
            <a:ext cx="9594122" cy="523220"/>
          </a:xfrm>
          <a:prstGeom prst="rect">
            <a:avLst/>
          </a:prstGeom>
        </p:spPr>
        <p:txBody>
          <a:bodyPr wrap="square">
            <a:spAutoFit/>
          </a:bodyPr>
          <a:lstStyle/>
          <a:p>
            <a:r>
              <a:rPr lang="es-EC" sz="2800" b="1" dirty="0"/>
              <a:t>6.  ANÁLISIS TÉCNICO-ECONÓMICO</a:t>
            </a:r>
            <a:endParaRPr lang="es-EC" sz="2800" dirty="0"/>
          </a:p>
        </p:txBody>
      </p:sp>
      <p:sp>
        <p:nvSpPr>
          <p:cNvPr id="14" name="Rectángulo 13">
            <a:extLst>
              <a:ext uri="{FF2B5EF4-FFF2-40B4-BE49-F238E27FC236}">
                <a16:creationId xmlns="" xmlns:a16="http://schemas.microsoft.com/office/drawing/2014/main" id="{98B1E0C2-7CB5-428A-B849-66BDBACA8CFE}"/>
              </a:ext>
            </a:extLst>
          </p:cNvPr>
          <p:cNvSpPr/>
          <p:nvPr/>
        </p:nvSpPr>
        <p:spPr>
          <a:xfrm>
            <a:off x="1463723" y="5120890"/>
            <a:ext cx="9594122" cy="523220"/>
          </a:xfrm>
          <a:prstGeom prst="rect">
            <a:avLst/>
          </a:prstGeom>
        </p:spPr>
        <p:txBody>
          <a:bodyPr wrap="square">
            <a:spAutoFit/>
          </a:bodyPr>
          <a:lstStyle/>
          <a:p>
            <a:r>
              <a:rPr lang="es-EC" sz="2800" b="1" dirty="0"/>
              <a:t>7.  CONCLUSIONES Y RECOMENDACIONES</a:t>
            </a:r>
            <a:endParaRPr lang="es-EC" sz="2800" dirty="0"/>
          </a:p>
        </p:txBody>
      </p:sp>
    </p:spTree>
    <p:extLst>
      <p:ext uri="{BB962C8B-B14F-4D97-AF65-F5344CB8AC3E}">
        <p14:creationId xmlns:p14="http://schemas.microsoft.com/office/powerpoint/2010/main" val="3761577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1327296" y="669450"/>
            <a:ext cx="10199296" cy="461665"/>
          </a:xfrm>
          <a:prstGeom prst="rect">
            <a:avLst/>
          </a:prstGeom>
          <a:noFill/>
        </p:spPr>
        <p:txBody>
          <a:bodyPr wrap="square" rtlCol="0">
            <a:spAutoFit/>
          </a:bodyPr>
          <a:lstStyle/>
          <a:p>
            <a:pPr algn="ctr"/>
            <a:r>
              <a:rPr lang="es-ES" sz="2400" b="1" u="sng" dirty="0"/>
              <a:t>ESQUEMA VENTILADOR MODELO</a:t>
            </a:r>
            <a:endParaRPr lang="es-EC" dirty="0"/>
          </a:p>
        </p:txBody>
      </p:sp>
      <p:sp>
        <p:nvSpPr>
          <p:cNvPr id="11" name="Marcador de pie de página 4">
            <a:extLst>
              <a:ext uri="{FF2B5EF4-FFF2-40B4-BE49-F238E27FC236}">
                <a16:creationId xmlns="" xmlns:a16="http://schemas.microsoft.com/office/drawing/2014/main" id="{448F5FBC-5D0C-4541-8FBD-327798F26608}"/>
              </a:ext>
            </a:extLst>
          </p:cNvPr>
          <p:cNvSpPr>
            <a:spLocks noGrp="1"/>
          </p:cNvSpPr>
          <p:nvPr>
            <p:ph type="ftr" sz="quarter" idx="11"/>
          </p:nvPr>
        </p:nvSpPr>
        <p:spPr>
          <a:xfrm>
            <a:off x="3326524" y="6356351"/>
            <a:ext cx="4699876" cy="501649"/>
          </a:xfrm>
        </p:spPr>
        <p:txBody>
          <a:bodyPr/>
          <a:lstStyle/>
          <a:p>
            <a:pPr defTabSz="914400" fontAlgn="base">
              <a:spcBef>
                <a:spcPct val="0"/>
              </a:spcBef>
              <a:spcAft>
                <a:spcPct val="0"/>
              </a:spcAft>
              <a:defRPr/>
            </a:pPr>
            <a:r>
              <a:rPr lang="en-US" dirty="0">
                <a:solidFill>
                  <a:srgbClr val="000000"/>
                </a:solidFill>
              </a:rPr>
              <a:t>3. ANÁLISIS E INTEGRACIÓN DE DATOS</a:t>
            </a:r>
          </a:p>
        </p:txBody>
      </p:sp>
      <p:pic>
        <p:nvPicPr>
          <p:cNvPr id="9" name="Imagen 8">
            <a:extLst>
              <a:ext uri="{FF2B5EF4-FFF2-40B4-BE49-F238E27FC236}">
                <a16:creationId xmlns="" xmlns:a16="http://schemas.microsoft.com/office/drawing/2014/main" id="{B4106AE0-59EC-46E3-B802-22B284C39170}"/>
              </a:ext>
            </a:extLst>
          </p:cNvPr>
          <p:cNvPicPr>
            <a:picLocks noChangeAspect="1"/>
          </p:cNvPicPr>
          <p:nvPr/>
        </p:nvPicPr>
        <p:blipFill>
          <a:blip r:embed="rId5"/>
          <a:stretch>
            <a:fillRect/>
          </a:stretch>
        </p:blipFill>
        <p:spPr>
          <a:xfrm>
            <a:off x="2823010" y="1656911"/>
            <a:ext cx="6857018" cy="3624537"/>
          </a:xfrm>
          <a:prstGeom prst="rect">
            <a:avLst/>
          </a:prstGeom>
        </p:spPr>
      </p:pic>
    </p:spTree>
    <p:extLst>
      <p:ext uri="{BB962C8B-B14F-4D97-AF65-F5344CB8AC3E}">
        <p14:creationId xmlns:p14="http://schemas.microsoft.com/office/powerpoint/2010/main" val="1775389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1327296" y="669450"/>
            <a:ext cx="10199296" cy="461665"/>
          </a:xfrm>
          <a:prstGeom prst="rect">
            <a:avLst/>
          </a:prstGeom>
          <a:noFill/>
        </p:spPr>
        <p:txBody>
          <a:bodyPr wrap="square" rtlCol="0">
            <a:spAutoFit/>
          </a:bodyPr>
          <a:lstStyle/>
          <a:p>
            <a:pPr algn="ctr"/>
            <a:r>
              <a:rPr lang="es-ES" sz="2400" b="1" u="sng" dirty="0"/>
              <a:t>C</a:t>
            </a:r>
            <a:r>
              <a:rPr lang="es-EC" sz="2400" b="1" u="sng" dirty="0"/>
              <a:t>URVAS CARACTERÍSTICAS</a:t>
            </a:r>
            <a:endParaRPr lang="es-EC" dirty="0"/>
          </a:p>
        </p:txBody>
      </p:sp>
      <p:sp>
        <p:nvSpPr>
          <p:cNvPr id="11" name="Marcador de pie de página 4">
            <a:extLst>
              <a:ext uri="{FF2B5EF4-FFF2-40B4-BE49-F238E27FC236}">
                <a16:creationId xmlns="" xmlns:a16="http://schemas.microsoft.com/office/drawing/2014/main" id="{448F5FBC-5D0C-4541-8FBD-327798F26608}"/>
              </a:ext>
            </a:extLst>
          </p:cNvPr>
          <p:cNvSpPr>
            <a:spLocks noGrp="1"/>
          </p:cNvSpPr>
          <p:nvPr>
            <p:ph type="ftr" sz="quarter" idx="11"/>
          </p:nvPr>
        </p:nvSpPr>
        <p:spPr>
          <a:xfrm>
            <a:off x="3326524" y="6356351"/>
            <a:ext cx="4699876" cy="501649"/>
          </a:xfrm>
        </p:spPr>
        <p:txBody>
          <a:bodyPr/>
          <a:lstStyle/>
          <a:p>
            <a:pPr defTabSz="914400" fontAlgn="base">
              <a:spcBef>
                <a:spcPct val="0"/>
              </a:spcBef>
              <a:spcAft>
                <a:spcPct val="0"/>
              </a:spcAft>
              <a:defRPr/>
            </a:pPr>
            <a:r>
              <a:rPr lang="en-US" dirty="0">
                <a:solidFill>
                  <a:srgbClr val="000000"/>
                </a:solidFill>
              </a:rPr>
              <a:t>3. ANÁLISIS E INTEGRACIÓN DE DATOS</a:t>
            </a:r>
          </a:p>
        </p:txBody>
      </p:sp>
      <p:pic>
        <p:nvPicPr>
          <p:cNvPr id="5" name="Imagen 4">
            <a:extLst>
              <a:ext uri="{FF2B5EF4-FFF2-40B4-BE49-F238E27FC236}">
                <a16:creationId xmlns="" xmlns:a16="http://schemas.microsoft.com/office/drawing/2014/main" id="{9972B8EF-D521-465A-B728-114FC2249CEE}"/>
              </a:ext>
            </a:extLst>
          </p:cNvPr>
          <p:cNvPicPr>
            <a:picLocks noChangeAspect="1"/>
          </p:cNvPicPr>
          <p:nvPr/>
        </p:nvPicPr>
        <p:blipFill>
          <a:blip r:embed="rId5"/>
          <a:stretch>
            <a:fillRect/>
          </a:stretch>
        </p:blipFill>
        <p:spPr>
          <a:xfrm>
            <a:off x="759119" y="997561"/>
            <a:ext cx="3304387" cy="5006323"/>
          </a:xfrm>
          <a:prstGeom prst="rect">
            <a:avLst/>
          </a:prstGeom>
        </p:spPr>
      </p:pic>
      <p:pic>
        <p:nvPicPr>
          <p:cNvPr id="6" name="Imagen 5">
            <a:extLst>
              <a:ext uri="{FF2B5EF4-FFF2-40B4-BE49-F238E27FC236}">
                <a16:creationId xmlns="" xmlns:a16="http://schemas.microsoft.com/office/drawing/2014/main" id="{46E8F021-30D2-4F3C-8129-1534F7055F13}"/>
              </a:ext>
            </a:extLst>
          </p:cNvPr>
          <p:cNvPicPr>
            <a:picLocks noChangeAspect="1"/>
          </p:cNvPicPr>
          <p:nvPr/>
        </p:nvPicPr>
        <p:blipFill>
          <a:blip r:embed="rId6"/>
          <a:stretch>
            <a:fillRect/>
          </a:stretch>
        </p:blipFill>
        <p:spPr>
          <a:xfrm>
            <a:off x="8497844" y="1088868"/>
            <a:ext cx="3304387" cy="4887809"/>
          </a:xfrm>
          <a:prstGeom prst="rect">
            <a:avLst/>
          </a:prstGeom>
        </p:spPr>
      </p:pic>
      <p:sp>
        <p:nvSpPr>
          <p:cNvPr id="9" name="CuadroTexto 8">
            <a:extLst>
              <a:ext uri="{FF2B5EF4-FFF2-40B4-BE49-F238E27FC236}">
                <a16:creationId xmlns="" xmlns:a16="http://schemas.microsoft.com/office/drawing/2014/main" id="{A64BFB49-62FB-4FF0-BCEE-06A18EB1A1CC}"/>
              </a:ext>
            </a:extLst>
          </p:cNvPr>
          <p:cNvSpPr txBox="1"/>
          <p:nvPr/>
        </p:nvSpPr>
        <p:spPr>
          <a:xfrm>
            <a:off x="519125" y="5944119"/>
            <a:ext cx="4456383" cy="369332"/>
          </a:xfrm>
          <a:prstGeom prst="rect">
            <a:avLst/>
          </a:prstGeom>
          <a:noFill/>
        </p:spPr>
        <p:txBody>
          <a:bodyPr wrap="square">
            <a:spAutoFit/>
          </a:bodyPr>
          <a:lstStyle/>
          <a:p>
            <a:r>
              <a:rPr lang="es-EC" sz="1800" dirty="0">
                <a:effectLst/>
                <a:latin typeface="Arial" panose="020B0604020202020204" pitchFamily="34" charset="0"/>
                <a:ea typeface="Calibri" panose="020F0502020204030204" pitchFamily="34" charset="0"/>
              </a:rPr>
              <a:t>Tomado de  (López Santana, 2016)</a:t>
            </a:r>
            <a:endParaRPr lang="es-EC" dirty="0"/>
          </a:p>
        </p:txBody>
      </p:sp>
      <p:pic>
        <p:nvPicPr>
          <p:cNvPr id="4" name="Imagen 3">
            <a:extLst>
              <a:ext uri="{FF2B5EF4-FFF2-40B4-BE49-F238E27FC236}">
                <a16:creationId xmlns="" xmlns:a16="http://schemas.microsoft.com/office/drawing/2014/main" id="{B7AD5C5E-993D-4FB3-9A18-1DB1681F589D}"/>
              </a:ext>
            </a:extLst>
          </p:cNvPr>
          <p:cNvPicPr>
            <a:picLocks noChangeAspect="1"/>
          </p:cNvPicPr>
          <p:nvPr/>
        </p:nvPicPr>
        <p:blipFill>
          <a:blip r:embed="rId7"/>
          <a:stretch>
            <a:fillRect/>
          </a:stretch>
        </p:blipFill>
        <p:spPr>
          <a:xfrm>
            <a:off x="4177839" y="1518158"/>
            <a:ext cx="4399171" cy="2769849"/>
          </a:xfrm>
          <a:prstGeom prst="rect">
            <a:avLst/>
          </a:prstGeom>
        </p:spPr>
      </p:pic>
      <p:pic>
        <p:nvPicPr>
          <p:cNvPr id="13" name="Imagen 12">
            <a:extLst>
              <a:ext uri="{FF2B5EF4-FFF2-40B4-BE49-F238E27FC236}">
                <a16:creationId xmlns="" xmlns:a16="http://schemas.microsoft.com/office/drawing/2014/main" id="{90BD7DB2-2DDD-4E5D-830E-E750D4337639}"/>
              </a:ext>
            </a:extLst>
          </p:cNvPr>
          <p:cNvPicPr>
            <a:picLocks noChangeAspect="1"/>
          </p:cNvPicPr>
          <p:nvPr/>
        </p:nvPicPr>
        <p:blipFill>
          <a:blip r:embed="rId8"/>
          <a:stretch>
            <a:fillRect/>
          </a:stretch>
        </p:blipFill>
        <p:spPr>
          <a:xfrm>
            <a:off x="5001784" y="4591569"/>
            <a:ext cx="1743075" cy="1352550"/>
          </a:xfrm>
          <a:prstGeom prst="rect">
            <a:avLst/>
          </a:prstGeom>
        </p:spPr>
      </p:pic>
    </p:spTree>
    <p:extLst>
      <p:ext uri="{BB962C8B-B14F-4D97-AF65-F5344CB8AC3E}">
        <p14:creationId xmlns:p14="http://schemas.microsoft.com/office/powerpoint/2010/main" val="4225987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1327296" y="669450"/>
            <a:ext cx="10199296" cy="461665"/>
          </a:xfrm>
          <a:prstGeom prst="rect">
            <a:avLst/>
          </a:prstGeom>
          <a:noFill/>
        </p:spPr>
        <p:txBody>
          <a:bodyPr wrap="square" rtlCol="0">
            <a:spAutoFit/>
          </a:bodyPr>
          <a:lstStyle/>
          <a:p>
            <a:pPr algn="ctr"/>
            <a:r>
              <a:rPr lang="es-EC" sz="2400" b="1" u="sng" dirty="0"/>
              <a:t>CONSIDERACIONES PARA EL INDICADOR DE EROSIÓN</a:t>
            </a:r>
            <a:endParaRPr lang="es-EC" dirty="0"/>
          </a:p>
        </p:txBody>
      </p:sp>
      <p:sp>
        <p:nvSpPr>
          <p:cNvPr id="9" name="Marcador de pie de página 4">
            <a:extLst>
              <a:ext uri="{FF2B5EF4-FFF2-40B4-BE49-F238E27FC236}">
                <a16:creationId xmlns="" xmlns:a16="http://schemas.microsoft.com/office/drawing/2014/main" id="{BA128866-00CE-4815-9B91-78622886880E}"/>
              </a:ext>
            </a:extLst>
          </p:cNvPr>
          <p:cNvSpPr>
            <a:spLocks noGrp="1"/>
          </p:cNvSpPr>
          <p:nvPr>
            <p:ph type="ftr" sz="quarter" idx="11"/>
          </p:nvPr>
        </p:nvSpPr>
        <p:spPr>
          <a:xfrm>
            <a:off x="3326524" y="6356351"/>
            <a:ext cx="4699876" cy="501649"/>
          </a:xfrm>
        </p:spPr>
        <p:txBody>
          <a:bodyPr/>
          <a:lstStyle/>
          <a:p>
            <a:pPr defTabSz="914400" fontAlgn="base">
              <a:spcBef>
                <a:spcPct val="0"/>
              </a:spcBef>
              <a:spcAft>
                <a:spcPct val="0"/>
              </a:spcAft>
              <a:defRPr/>
            </a:pPr>
            <a:r>
              <a:rPr lang="en-US" dirty="0">
                <a:solidFill>
                  <a:srgbClr val="000000"/>
                </a:solidFill>
              </a:rPr>
              <a:t>3. ANÁLISIS E INTEGRACIÓN DE DATOS</a:t>
            </a:r>
          </a:p>
        </p:txBody>
      </p:sp>
      <p:pic>
        <p:nvPicPr>
          <p:cNvPr id="12" name="Imagen 11">
            <a:extLst>
              <a:ext uri="{FF2B5EF4-FFF2-40B4-BE49-F238E27FC236}">
                <a16:creationId xmlns="" xmlns:a16="http://schemas.microsoft.com/office/drawing/2014/main" id="{1BCD67AC-1608-4AEC-A118-0A71C924375D}"/>
              </a:ext>
            </a:extLst>
          </p:cNvPr>
          <p:cNvPicPr>
            <a:picLocks noChangeAspect="1"/>
          </p:cNvPicPr>
          <p:nvPr/>
        </p:nvPicPr>
        <p:blipFill>
          <a:blip r:embed="rId5"/>
          <a:stretch>
            <a:fillRect/>
          </a:stretch>
        </p:blipFill>
        <p:spPr>
          <a:xfrm>
            <a:off x="6426944" y="2111241"/>
            <a:ext cx="5570615" cy="2536223"/>
          </a:xfrm>
          <a:prstGeom prst="rect">
            <a:avLst/>
          </a:prstGeom>
        </p:spPr>
      </p:pic>
      <p:sp>
        <p:nvSpPr>
          <p:cNvPr id="13" name="CuadroTexto 12">
            <a:extLst>
              <a:ext uri="{FF2B5EF4-FFF2-40B4-BE49-F238E27FC236}">
                <a16:creationId xmlns="" xmlns:a16="http://schemas.microsoft.com/office/drawing/2014/main" id="{5F4757B1-DCD2-4DE2-A079-4FDD87B72657}"/>
              </a:ext>
            </a:extLst>
          </p:cNvPr>
          <p:cNvSpPr txBox="1"/>
          <p:nvPr/>
        </p:nvSpPr>
        <p:spPr>
          <a:xfrm>
            <a:off x="6251027" y="4788016"/>
            <a:ext cx="6093372" cy="369332"/>
          </a:xfrm>
          <a:prstGeom prst="rect">
            <a:avLst/>
          </a:prstGeom>
          <a:noFill/>
        </p:spPr>
        <p:txBody>
          <a:bodyPr wrap="square">
            <a:spAutoFit/>
          </a:bodyPr>
          <a:lstStyle/>
          <a:p>
            <a:r>
              <a:rPr lang="es-EC" sz="1800" dirty="0">
                <a:effectLst/>
                <a:latin typeface="Arial" panose="020B0604020202020204" pitchFamily="34" charset="0"/>
                <a:ea typeface="Calibri" panose="020F0502020204030204" pitchFamily="34" charset="0"/>
              </a:rPr>
              <a:t> Obtenido de: (Grupo de diseño de Ventiladores ESPE)</a:t>
            </a:r>
            <a:endParaRPr lang="es-EC" dirty="0"/>
          </a:p>
        </p:txBody>
      </p:sp>
      <p:sp>
        <p:nvSpPr>
          <p:cNvPr id="4" name="Rectángulo 3">
            <a:extLst>
              <a:ext uri="{FF2B5EF4-FFF2-40B4-BE49-F238E27FC236}">
                <a16:creationId xmlns="" xmlns:a16="http://schemas.microsoft.com/office/drawing/2014/main" id="{BD90775C-22E7-4B09-867B-0146C09FD394}"/>
              </a:ext>
            </a:extLst>
          </p:cNvPr>
          <p:cNvSpPr/>
          <p:nvPr/>
        </p:nvSpPr>
        <p:spPr>
          <a:xfrm>
            <a:off x="402021" y="1371838"/>
            <a:ext cx="5849006" cy="4659295"/>
          </a:xfrm>
          <a:prstGeom prst="rect">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l">
              <a:lnSpc>
                <a:spcPct val="150000"/>
              </a:lnSpc>
              <a:buFont typeface="Symbol" panose="05050102010706020507" pitchFamily="18" charset="2"/>
              <a:buChar char=""/>
            </a:pPr>
            <a:r>
              <a:rPr lang="es-EC" sz="1800" b="1" u="sng" dirty="0">
                <a:effectLst/>
                <a:latin typeface="Arial" panose="020B0604020202020204" pitchFamily="34" charset="0"/>
                <a:ea typeface="Times New Roman" panose="02020603050405020304" pitchFamily="18" charset="0"/>
                <a:cs typeface="Times New Roman" panose="02020603050405020304" pitchFamily="18" charset="0"/>
              </a:rPr>
              <a:t>Material:</a:t>
            </a:r>
            <a:r>
              <a:rPr lang="es-EC"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s-EC" sz="1800" dirty="0">
                <a:effectLst/>
                <a:latin typeface="Arial" panose="020B0604020202020204" pitchFamily="34" charset="0"/>
                <a:ea typeface="Times New Roman" panose="02020603050405020304" pitchFamily="18" charset="0"/>
                <a:cs typeface="Times New Roman" panose="02020603050405020304" pitchFamily="18" charset="0"/>
              </a:rPr>
              <a:t>Plancha de acero A36 de espesor 1,8 </a:t>
            </a:r>
            <a:r>
              <a:rPr lang="es-EC" sz="1800" dirty="0" err="1">
                <a:effectLst/>
                <a:latin typeface="Arial" panose="020B0604020202020204" pitchFamily="34" charset="0"/>
                <a:ea typeface="Times New Roman" panose="02020603050405020304" pitchFamily="18" charset="0"/>
                <a:cs typeface="Times New Roman" panose="02020603050405020304" pitchFamily="18" charset="0"/>
              </a:rPr>
              <a:t>mm.</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buFont typeface="Symbol" panose="05050102010706020507" pitchFamily="18" charset="2"/>
              <a:buChar char=""/>
            </a:pPr>
            <a:r>
              <a:rPr lang="es-EC" sz="1800" b="1" u="sng" dirty="0">
                <a:effectLst/>
                <a:latin typeface="Arial" panose="020B0604020202020204" pitchFamily="34" charset="0"/>
                <a:ea typeface="Times New Roman" panose="02020603050405020304" pitchFamily="18" charset="0"/>
                <a:cs typeface="Times New Roman" panose="02020603050405020304" pitchFamily="18" charset="0"/>
              </a:rPr>
              <a:t>Elemento abrasivo: </a:t>
            </a:r>
            <a:r>
              <a:rPr lang="es-EC" sz="1800" dirty="0">
                <a:effectLst/>
                <a:latin typeface="Arial" panose="020B0604020202020204" pitchFamily="34" charset="0"/>
                <a:ea typeface="Times New Roman" panose="02020603050405020304" pitchFamily="18" charset="0"/>
                <a:cs typeface="Times New Roman" panose="02020603050405020304" pitchFamily="18" charset="0"/>
              </a:rPr>
              <a:t>Arena sílice ( 0,5mm≤φ≤1mm).</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buFont typeface="Symbol" panose="05050102010706020507" pitchFamily="18" charset="2"/>
              <a:buChar char=""/>
            </a:pPr>
            <a:r>
              <a:rPr lang="es-EC" sz="1800" b="1" u="sng" dirty="0">
                <a:effectLst/>
                <a:latin typeface="Arial" panose="020B0604020202020204" pitchFamily="34" charset="0"/>
                <a:ea typeface="Times New Roman" panose="02020603050405020304" pitchFamily="18" charset="0"/>
                <a:cs typeface="Times New Roman" panose="02020603050405020304" pitchFamily="18" charset="0"/>
              </a:rPr>
              <a:t>Concentración de abrasivo: </a:t>
            </a:r>
            <a:r>
              <a:rPr lang="es-EC" sz="1800" dirty="0">
                <a:effectLst/>
                <a:latin typeface="Arial" panose="020B0604020202020204" pitchFamily="34" charset="0"/>
                <a:ea typeface="Times New Roman" panose="02020603050405020304" pitchFamily="18" charset="0"/>
                <a:cs typeface="Times New Roman" panose="02020603050405020304" pitchFamily="18" charset="0"/>
              </a:rPr>
              <a:t>100g/litro.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buFont typeface="Symbol" panose="05050102010706020507" pitchFamily="18" charset="2"/>
              <a:buChar char=""/>
            </a:pPr>
            <a:r>
              <a:rPr lang="es-EC" sz="1800" b="1" u="sng" dirty="0">
                <a:effectLst/>
                <a:latin typeface="Arial" panose="020B0604020202020204" pitchFamily="34" charset="0"/>
                <a:ea typeface="Times New Roman" panose="02020603050405020304" pitchFamily="18" charset="0"/>
                <a:cs typeface="Times New Roman" panose="02020603050405020304" pitchFamily="18" charset="0"/>
              </a:rPr>
              <a:t>Variables controladas y estudiadas: </a:t>
            </a:r>
            <a:r>
              <a:rPr lang="es-EC" sz="1800" dirty="0">
                <a:effectLst/>
                <a:latin typeface="Arial" panose="020B0604020202020204" pitchFamily="34" charset="0"/>
                <a:ea typeface="Times New Roman" panose="02020603050405020304" pitchFamily="18" charset="0"/>
                <a:cs typeface="Times New Roman" panose="02020603050405020304" pitchFamily="18" charset="0"/>
              </a:rPr>
              <a:t>Ángulo de inclinación del álabe, Velocidad de desplazamiento de las muestras y el espacio recorrido.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buFont typeface="Symbol" panose="05050102010706020507" pitchFamily="18" charset="2"/>
              <a:buChar char=""/>
            </a:pPr>
            <a:r>
              <a:rPr lang="es-EC" sz="1800" b="1" u="sng" dirty="0">
                <a:effectLst/>
                <a:latin typeface="Arial" panose="020B0604020202020204" pitchFamily="34" charset="0"/>
                <a:ea typeface="Times New Roman" panose="02020603050405020304" pitchFamily="18" charset="0"/>
                <a:cs typeface="Times New Roman" panose="02020603050405020304" pitchFamily="18" charset="0"/>
              </a:rPr>
              <a:t>Muestras ensayadas: </a:t>
            </a:r>
            <a:r>
              <a:rPr lang="es-EC" sz="1800" dirty="0">
                <a:effectLst/>
                <a:latin typeface="Arial" panose="020B0604020202020204" pitchFamily="34" charset="0"/>
                <a:ea typeface="Times New Roman" panose="02020603050405020304" pitchFamily="18" charset="0"/>
                <a:cs typeface="Times New Roman" panose="02020603050405020304" pitchFamily="18" charset="0"/>
              </a:rPr>
              <a:t>100 mm de largo y 10 mm de ancho, 1,8 mm de espesor.</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pPr>
            <a:r>
              <a:rPr lang="es-EC" sz="1800" dirty="0">
                <a:effectLst/>
                <a:latin typeface="Arial" panose="020B0604020202020204" pitchFamily="34" charset="0"/>
                <a:ea typeface="Times New Roman" panose="02020603050405020304" pitchFamily="18" charset="0"/>
                <a:cs typeface="Times New Roman" panose="02020603050405020304" pitchFamily="18" charset="0"/>
              </a:rPr>
              <a:t>Para cada ensayo se colocaron tres muestras con ángulos de inclinación diferentes (16°,22°y 28°).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EC" dirty="0"/>
          </a:p>
        </p:txBody>
      </p:sp>
    </p:spTree>
    <p:extLst>
      <p:ext uri="{BB962C8B-B14F-4D97-AF65-F5344CB8AC3E}">
        <p14:creationId xmlns:p14="http://schemas.microsoft.com/office/powerpoint/2010/main" val="1634237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1327296" y="669450"/>
            <a:ext cx="10199296" cy="461665"/>
          </a:xfrm>
          <a:prstGeom prst="rect">
            <a:avLst/>
          </a:prstGeom>
          <a:noFill/>
        </p:spPr>
        <p:txBody>
          <a:bodyPr wrap="square" rtlCol="0">
            <a:spAutoFit/>
          </a:bodyPr>
          <a:lstStyle/>
          <a:p>
            <a:pPr algn="ctr"/>
            <a:r>
              <a:rPr lang="es-EC" sz="2400" b="1" u="sng" dirty="0"/>
              <a:t>MÉTODO EXPERIMENTAL FACTORIAL</a:t>
            </a:r>
            <a:endParaRPr lang="es-EC" dirty="0"/>
          </a:p>
        </p:txBody>
      </p:sp>
      <p:sp>
        <p:nvSpPr>
          <p:cNvPr id="9" name="Marcador de pie de página 4">
            <a:extLst>
              <a:ext uri="{FF2B5EF4-FFF2-40B4-BE49-F238E27FC236}">
                <a16:creationId xmlns="" xmlns:a16="http://schemas.microsoft.com/office/drawing/2014/main" id="{44B0439B-42AB-45FC-B8EA-678052638813}"/>
              </a:ext>
            </a:extLst>
          </p:cNvPr>
          <p:cNvSpPr>
            <a:spLocks noGrp="1"/>
          </p:cNvSpPr>
          <p:nvPr>
            <p:ph type="ftr" sz="quarter" idx="11"/>
          </p:nvPr>
        </p:nvSpPr>
        <p:spPr>
          <a:xfrm>
            <a:off x="3326524" y="6356351"/>
            <a:ext cx="4699876" cy="501649"/>
          </a:xfrm>
        </p:spPr>
        <p:txBody>
          <a:bodyPr/>
          <a:lstStyle/>
          <a:p>
            <a:pPr defTabSz="914400" fontAlgn="base">
              <a:spcBef>
                <a:spcPct val="0"/>
              </a:spcBef>
              <a:spcAft>
                <a:spcPct val="0"/>
              </a:spcAft>
              <a:defRPr/>
            </a:pPr>
            <a:r>
              <a:rPr lang="en-US" dirty="0">
                <a:solidFill>
                  <a:srgbClr val="000000"/>
                </a:solidFill>
              </a:rPr>
              <a:t>3. ANÁLISIS E INTEGRACIÓN DE DATOS</a:t>
            </a:r>
          </a:p>
        </p:txBody>
      </p:sp>
      <mc:AlternateContent xmlns:mc="http://schemas.openxmlformats.org/markup-compatibility/2006" xmlns:a14="http://schemas.microsoft.com/office/drawing/2010/main">
        <mc:Choice Requires="a14">
          <p:sp>
            <p:nvSpPr>
              <p:cNvPr id="10" name="CuadroTexto 9">
                <a:extLst>
                  <a:ext uri="{FF2B5EF4-FFF2-40B4-BE49-F238E27FC236}">
                    <a16:creationId xmlns="" xmlns:a16="http://schemas.microsoft.com/office/drawing/2014/main" id="{4EFADD26-1D8E-4E65-8C17-6570AFDE5FFF}"/>
                  </a:ext>
                </a:extLst>
              </p:cNvPr>
              <p:cNvSpPr txBox="1"/>
              <p:nvPr/>
            </p:nvSpPr>
            <p:spPr>
              <a:xfrm>
                <a:off x="3285008" y="3846786"/>
                <a:ext cx="6283872" cy="539443"/>
              </a:xfrm>
              <a:prstGeom prst="rect">
                <a:avLst/>
              </a:prstGeom>
              <a:noFill/>
            </p:spPr>
            <p:txBody>
              <a:bodyPr wrap="square">
                <a:spAutoFit/>
              </a:bodyPr>
              <a:lstStyle/>
              <a:p>
                <a:r>
                  <a:rPr lang="es-EC" sz="2800" b="1" dirty="0"/>
                  <a:t>(4)                 </a:t>
                </a:r>
                <a14:m>
                  <m:oMath xmlns:m="http://schemas.openxmlformats.org/officeDocument/2006/math">
                    <m:r>
                      <a:rPr lang="es-EC" sz="2800" b="1" i="1" smtClean="0">
                        <a:latin typeface="Cambria Math" panose="02040503050406030204" pitchFamily="18" charset="0"/>
                      </a:rPr>
                      <m:t>𝑵</m:t>
                    </m:r>
                    <m:r>
                      <a:rPr lang="es-EC" sz="2800" b="1" i="0">
                        <a:latin typeface="Cambria Math" panose="02040503050406030204" pitchFamily="18" charset="0"/>
                      </a:rPr>
                      <m:t>.</m:t>
                    </m:r>
                    <m:r>
                      <a:rPr lang="es-EC" sz="2800" b="1" i="1">
                        <a:latin typeface="Cambria Math" panose="02040503050406030204" pitchFamily="18" charset="0"/>
                      </a:rPr>
                      <m:t>𝑪</m:t>
                    </m:r>
                    <m:r>
                      <a:rPr lang="es-EC" sz="2800" b="1" i="0">
                        <a:latin typeface="Cambria Math" panose="02040503050406030204" pitchFamily="18" charset="0"/>
                      </a:rPr>
                      <m:t>.=</m:t>
                    </m:r>
                    <m:sSup>
                      <m:sSupPr>
                        <m:ctrlPr>
                          <a:rPr lang="es-EC" sz="2800" b="1" i="1">
                            <a:solidFill>
                              <a:srgbClr val="836967"/>
                            </a:solidFill>
                            <a:latin typeface="Cambria Math" panose="02040503050406030204" pitchFamily="18" charset="0"/>
                          </a:rPr>
                        </m:ctrlPr>
                      </m:sSupPr>
                      <m:e>
                        <m:r>
                          <a:rPr lang="es-EC" sz="2800" b="1" i="1">
                            <a:latin typeface="Cambria Math" panose="02040503050406030204" pitchFamily="18" charset="0"/>
                          </a:rPr>
                          <m:t>𝑵</m:t>
                        </m:r>
                      </m:e>
                      <m:sup>
                        <m:r>
                          <a:rPr lang="es-EC" sz="2800" b="1" i="1">
                            <a:latin typeface="Cambria Math" panose="02040503050406030204" pitchFamily="18" charset="0"/>
                          </a:rPr>
                          <m:t>𝒌</m:t>
                        </m:r>
                      </m:sup>
                    </m:sSup>
                  </m:oMath>
                </a14:m>
                <a:endParaRPr lang="es-EC" sz="2800" b="1" dirty="0"/>
              </a:p>
            </p:txBody>
          </p:sp>
        </mc:Choice>
        <mc:Fallback xmlns="">
          <p:sp>
            <p:nvSpPr>
              <p:cNvPr id="10" name="CuadroTexto 9">
                <a:extLst>
                  <a:ext uri="{FF2B5EF4-FFF2-40B4-BE49-F238E27FC236}">
                    <a16:creationId xmlns:a16="http://schemas.microsoft.com/office/drawing/2014/main" id="{4EFADD26-1D8E-4E65-8C17-6570AFDE5FFF}"/>
                  </a:ext>
                </a:extLst>
              </p:cNvPr>
              <p:cNvSpPr txBox="1">
                <a:spLocks noRot="1" noChangeAspect="1" noMove="1" noResize="1" noEditPoints="1" noAdjustHandles="1" noChangeArrowheads="1" noChangeShapeType="1" noTextEdit="1"/>
              </p:cNvSpPr>
              <p:nvPr/>
            </p:nvSpPr>
            <p:spPr>
              <a:xfrm>
                <a:off x="3285008" y="3846786"/>
                <a:ext cx="6283872" cy="539443"/>
              </a:xfrm>
              <a:prstGeom prst="rect">
                <a:avLst/>
              </a:prstGeom>
              <a:blipFill>
                <a:blip r:embed="rId5"/>
                <a:stretch>
                  <a:fillRect l="-2037" t="-8989" b="-29213"/>
                </a:stretch>
              </a:blipFill>
            </p:spPr>
            <p:txBody>
              <a:bodyPr/>
              <a:lstStyle/>
              <a:p>
                <a:r>
                  <a:rPr lang="es-EC">
                    <a:noFill/>
                  </a:rPr>
                  <a:t> </a:t>
                </a:r>
              </a:p>
            </p:txBody>
          </p:sp>
        </mc:Fallback>
      </mc:AlternateContent>
      <p:graphicFrame>
        <p:nvGraphicFramePr>
          <p:cNvPr id="4" name="Diagrama 3">
            <a:extLst>
              <a:ext uri="{FF2B5EF4-FFF2-40B4-BE49-F238E27FC236}">
                <a16:creationId xmlns="" xmlns:a16="http://schemas.microsoft.com/office/drawing/2014/main" id="{E2FDE2B5-0AD4-466F-BEB6-52D8A2BA5AC3}"/>
              </a:ext>
            </a:extLst>
          </p:cNvPr>
          <p:cNvGraphicFramePr/>
          <p:nvPr>
            <p:extLst>
              <p:ext uri="{D42A27DB-BD31-4B8C-83A1-F6EECF244321}">
                <p14:modId xmlns:p14="http://schemas.microsoft.com/office/powerpoint/2010/main" val="257506620"/>
              </p:ext>
            </p:extLst>
          </p:nvPr>
        </p:nvGraphicFramePr>
        <p:xfrm>
          <a:off x="2032000" y="-257758"/>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Rectángulo: esquinas redondeadas 5">
            <a:extLst>
              <a:ext uri="{FF2B5EF4-FFF2-40B4-BE49-F238E27FC236}">
                <a16:creationId xmlns="" xmlns:a16="http://schemas.microsoft.com/office/drawing/2014/main" id="{CBD0AA85-661D-44C6-A087-5B74F274FE5E}"/>
              </a:ext>
            </a:extLst>
          </p:cNvPr>
          <p:cNvSpPr/>
          <p:nvPr/>
        </p:nvSpPr>
        <p:spPr>
          <a:xfrm>
            <a:off x="3689131" y="4640886"/>
            <a:ext cx="4813738" cy="1403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N.C=</a:t>
            </a:r>
            <a:r>
              <a:rPr lang="es-ES" dirty="0"/>
              <a:t> Número e combinaciones del experimento.</a:t>
            </a:r>
          </a:p>
          <a:p>
            <a:pPr algn="ctr"/>
            <a:r>
              <a:rPr lang="es-ES" b="1" dirty="0"/>
              <a:t>N=</a:t>
            </a:r>
            <a:r>
              <a:rPr lang="es-ES" dirty="0"/>
              <a:t> Niveles establecidos para los factores estudiados.</a:t>
            </a:r>
          </a:p>
          <a:p>
            <a:pPr algn="ctr"/>
            <a:r>
              <a:rPr lang="es-ES" b="1" dirty="0"/>
              <a:t>K=</a:t>
            </a:r>
            <a:r>
              <a:rPr lang="es-ES" dirty="0"/>
              <a:t> Número de factores estudiados.</a:t>
            </a:r>
            <a:endParaRPr lang="es-EC" dirty="0"/>
          </a:p>
        </p:txBody>
      </p:sp>
    </p:spTree>
    <p:extLst>
      <p:ext uri="{BB962C8B-B14F-4D97-AF65-F5344CB8AC3E}">
        <p14:creationId xmlns:p14="http://schemas.microsoft.com/office/powerpoint/2010/main" val="585752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1327296" y="669450"/>
            <a:ext cx="5787182" cy="850114"/>
          </a:xfrm>
          <a:prstGeom prst="rect">
            <a:avLst/>
          </a:prstGeom>
          <a:noFill/>
        </p:spPr>
        <p:txBody>
          <a:bodyPr wrap="square" rtlCol="0">
            <a:spAutoFit/>
          </a:bodyPr>
          <a:lstStyle/>
          <a:p>
            <a:pPr algn="ctr"/>
            <a:r>
              <a:rPr lang="es-EC" sz="2400" b="1" u="sng" dirty="0"/>
              <a:t>APLICACIÓN DEL MÉTODO EXPERIMENTAL FACTORIAL</a:t>
            </a:r>
            <a:endParaRPr lang="es-EC" dirty="0"/>
          </a:p>
        </p:txBody>
      </p:sp>
      <p:sp>
        <p:nvSpPr>
          <p:cNvPr id="9" name="Marcador de pie de página 4">
            <a:extLst>
              <a:ext uri="{FF2B5EF4-FFF2-40B4-BE49-F238E27FC236}">
                <a16:creationId xmlns="" xmlns:a16="http://schemas.microsoft.com/office/drawing/2014/main" id="{55F6F40F-29C8-43AA-9A38-3DF34DE93FF4}"/>
              </a:ext>
            </a:extLst>
          </p:cNvPr>
          <p:cNvSpPr txBox="1">
            <a:spLocks/>
          </p:cNvSpPr>
          <p:nvPr/>
        </p:nvSpPr>
        <p:spPr>
          <a:xfrm>
            <a:off x="3326524" y="6356351"/>
            <a:ext cx="4699876" cy="50164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base">
              <a:spcBef>
                <a:spcPct val="0"/>
              </a:spcBef>
              <a:spcAft>
                <a:spcPct val="0"/>
              </a:spcAft>
              <a:defRPr/>
            </a:pPr>
            <a:r>
              <a:rPr lang="en-US">
                <a:solidFill>
                  <a:srgbClr val="000000"/>
                </a:solidFill>
              </a:rPr>
              <a:t>3. ANÁLISIS E INTEGRACIÓN DE DATOS</a:t>
            </a:r>
            <a:endParaRPr lang="en-US" dirty="0">
              <a:solidFill>
                <a:srgbClr val="000000"/>
              </a:solidFill>
            </a:endParaRPr>
          </a:p>
        </p:txBody>
      </p:sp>
      <mc:AlternateContent xmlns:mc="http://schemas.openxmlformats.org/markup-compatibility/2006" xmlns:a14="http://schemas.microsoft.com/office/drawing/2010/main">
        <mc:Choice Requires="a14">
          <p:sp>
            <p:nvSpPr>
              <p:cNvPr id="10" name="CuadroTexto 9">
                <a:extLst>
                  <a:ext uri="{FF2B5EF4-FFF2-40B4-BE49-F238E27FC236}">
                    <a16:creationId xmlns="" xmlns:a16="http://schemas.microsoft.com/office/drawing/2014/main" id="{7707F4B8-9FF8-4C61-80BB-C22F965BEDFC}"/>
                  </a:ext>
                </a:extLst>
              </p:cNvPr>
              <p:cNvSpPr txBox="1"/>
              <p:nvPr/>
            </p:nvSpPr>
            <p:spPr>
              <a:xfrm>
                <a:off x="834763" y="1455001"/>
                <a:ext cx="6093372" cy="1128771"/>
              </a:xfrm>
              <a:prstGeom prst="rect">
                <a:avLst/>
              </a:prstGeom>
              <a:noFill/>
            </p:spPr>
            <p:txBody>
              <a:bodyPr wrap="square">
                <a:spAutoFit/>
              </a:bodyPr>
              <a:lstStyle/>
              <a:p>
                <a:pPr marL="457200" indent="457200" algn="l">
                  <a:lnSpc>
                    <a:spcPct val="150000"/>
                  </a:lnSpc>
                </a:pPr>
                <a:r>
                  <a:rPr lang="es-EC" sz="2000" b="1" dirty="0">
                    <a:effectLst/>
                    <a:ea typeface="Times New Roman" panose="02020603050405020304" pitchFamily="18" charset="0"/>
                    <a:cs typeface="Arial" panose="020B0604020202020204" pitchFamily="34" charset="0"/>
                  </a:rPr>
                  <a:t>              </a:t>
                </a:r>
                <a:r>
                  <a:rPr lang="es-EC" sz="2000" b="1" dirty="0" smtClean="0">
                    <a:effectLst/>
                    <a:ea typeface="Times New Roman" panose="02020603050405020304" pitchFamily="18" charset="0"/>
                    <a:cs typeface="Arial" panose="020B0604020202020204" pitchFamily="34" charset="0"/>
                  </a:rPr>
                  <a:t> </a:t>
                </a:r>
                <a14:m>
                  <m:oMath xmlns:m="http://schemas.openxmlformats.org/officeDocument/2006/math">
                    <m:r>
                      <a:rPr lang="es-EC" sz="2000" b="1" i="1" smtClean="0">
                        <a:effectLst/>
                        <a:latin typeface="Cambria Math" panose="02040503050406030204" pitchFamily="18" charset="0"/>
                        <a:ea typeface="Times New Roman" panose="02020603050405020304" pitchFamily="18" charset="0"/>
                        <a:cs typeface="Arial" panose="020B0604020202020204" pitchFamily="34" charset="0"/>
                      </a:rPr>
                      <m:t>𝑵</m:t>
                    </m:r>
                    <m:r>
                      <a:rPr lang="es-EC" sz="2000" b="1" i="1" smtClean="0">
                        <a:effectLst/>
                        <a:latin typeface="Cambria Math" panose="02040503050406030204" pitchFamily="18" charset="0"/>
                        <a:ea typeface="Times New Roman" panose="02020603050405020304" pitchFamily="18" charset="0"/>
                        <a:cs typeface="Arial" panose="020B0604020202020204" pitchFamily="34" charset="0"/>
                      </a:rPr>
                      <m:t>.</m:t>
                    </m:r>
                    <m:r>
                      <a:rPr lang="es-EC" sz="2000" b="1" i="1" smtClean="0">
                        <a:effectLst/>
                        <a:latin typeface="Cambria Math" panose="02040503050406030204" pitchFamily="18" charset="0"/>
                        <a:ea typeface="Times New Roman" panose="02020603050405020304" pitchFamily="18" charset="0"/>
                        <a:cs typeface="Arial" panose="020B0604020202020204" pitchFamily="34" charset="0"/>
                      </a:rPr>
                      <m:t>𝑪</m:t>
                    </m:r>
                    <m:r>
                      <a:rPr lang="es-EC" sz="2000" b="1" i="1" smtClean="0">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s-EC" sz="2000" b="1" i="1">
                            <a:effectLst/>
                            <a:latin typeface="Cambria Math" panose="02040503050406030204" pitchFamily="18" charset="0"/>
                            <a:ea typeface="Times New Roman" panose="02020603050405020304" pitchFamily="18" charset="0"/>
                            <a:cs typeface="Arial" panose="020B0604020202020204" pitchFamily="34" charset="0"/>
                          </a:rPr>
                        </m:ctrlPr>
                      </m:sSupPr>
                      <m:e>
                        <m:r>
                          <a:rPr lang="es-EC" sz="2000" b="1" i="1">
                            <a:effectLst/>
                            <a:latin typeface="Cambria Math" panose="02040503050406030204" pitchFamily="18" charset="0"/>
                            <a:ea typeface="Times New Roman" panose="02020603050405020304" pitchFamily="18" charset="0"/>
                            <a:cs typeface="Arial" panose="020B0604020202020204" pitchFamily="34" charset="0"/>
                          </a:rPr>
                          <m:t>𝟑</m:t>
                        </m:r>
                      </m:e>
                      <m:sup>
                        <m:r>
                          <a:rPr lang="es-EC" sz="2000" b="1" i="1">
                            <a:effectLst/>
                            <a:latin typeface="Cambria Math" panose="02040503050406030204" pitchFamily="18" charset="0"/>
                            <a:ea typeface="Times New Roman" panose="02020603050405020304" pitchFamily="18" charset="0"/>
                            <a:cs typeface="Arial" panose="020B0604020202020204" pitchFamily="34" charset="0"/>
                          </a:rPr>
                          <m:t>𝟑</m:t>
                        </m:r>
                      </m:sup>
                    </m:sSup>
                  </m:oMath>
                </a14:m>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lnSpc>
                    <a:spcPct val="150000"/>
                  </a:lnSpc>
                  <a:spcAft>
                    <a:spcPts val="800"/>
                  </a:spcAft>
                </a:pPr>
                <a14:m>
                  <m:oMathPara xmlns:m="http://schemas.openxmlformats.org/officeDocument/2006/math">
                    <m:oMathParaPr>
                      <m:jc m:val="centerGroup"/>
                    </m:oMathParaPr>
                    <m:oMath xmlns:m="http://schemas.openxmlformats.org/officeDocument/2006/math">
                      <m:r>
                        <a:rPr lang="es-EC" sz="2000" b="1" i="1">
                          <a:effectLst/>
                          <a:latin typeface="Cambria Math" panose="02040503050406030204" pitchFamily="18" charset="0"/>
                          <a:ea typeface="Times New Roman" panose="02020603050405020304" pitchFamily="18" charset="0"/>
                          <a:cs typeface="Arial" panose="020B0604020202020204" pitchFamily="34" charset="0"/>
                        </a:rPr>
                        <m:t>𝑵</m:t>
                      </m:r>
                      <m:r>
                        <a:rPr lang="es-EC" sz="2000" b="1" i="1">
                          <a:effectLst/>
                          <a:latin typeface="Cambria Math" panose="02040503050406030204" pitchFamily="18" charset="0"/>
                          <a:ea typeface="Times New Roman" panose="02020603050405020304" pitchFamily="18" charset="0"/>
                          <a:cs typeface="Arial" panose="020B0604020202020204" pitchFamily="34" charset="0"/>
                        </a:rPr>
                        <m:t>.</m:t>
                      </m:r>
                      <m:r>
                        <a:rPr lang="es-EC" sz="2000" b="1" i="1">
                          <a:effectLst/>
                          <a:latin typeface="Cambria Math" panose="02040503050406030204" pitchFamily="18" charset="0"/>
                          <a:ea typeface="Times New Roman" panose="02020603050405020304" pitchFamily="18" charset="0"/>
                          <a:cs typeface="Arial" panose="020B0604020202020204" pitchFamily="34" charset="0"/>
                        </a:rPr>
                        <m:t>𝑪</m:t>
                      </m:r>
                      <m:r>
                        <a:rPr lang="es-EC" sz="2000" b="1" i="1">
                          <a:effectLst/>
                          <a:latin typeface="Cambria Math" panose="02040503050406030204" pitchFamily="18" charset="0"/>
                          <a:ea typeface="Times New Roman" panose="02020603050405020304" pitchFamily="18" charset="0"/>
                          <a:cs typeface="Arial" panose="020B0604020202020204" pitchFamily="34" charset="0"/>
                        </a:rPr>
                        <m:t>.=</m:t>
                      </m:r>
                      <m:r>
                        <a:rPr lang="es-EC" sz="2000" b="1" i="1">
                          <a:effectLst/>
                          <a:latin typeface="Cambria Math" panose="02040503050406030204" pitchFamily="18" charset="0"/>
                          <a:ea typeface="Times New Roman" panose="02020603050405020304" pitchFamily="18" charset="0"/>
                          <a:cs typeface="Arial" panose="020B0604020202020204" pitchFamily="34" charset="0"/>
                        </a:rPr>
                        <m:t>𝟐𝟕</m:t>
                      </m:r>
                    </m:oMath>
                  </m:oMathPara>
                </a14:m>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CuadroTexto 9">
                <a:extLst>
                  <a:ext uri="{FF2B5EF4-FFF2-40B4-BE49-F238E27FC236}">
                    <a16:creationId xmlns:a16="http://schemas.microsoft.com/office/drawing/2014/main" xmlns:a14="http://schemas.microsoft.com/office/drawing/2010/main" xmlns="" id="{7707F4B8-9FF8-4C61-80BB-C22F965BEDFC}"/>
                  </a:ext>
                </a:extLst>
              </p:cNvPr>
              <p:cNvSpPr txBox="1">
                <a:spLocks noRot="1" noChangeAspect="1" noMove="1" noResize="1" noEditPoints="1" noAdjustHandles="1" noChangeArrowheads="1" noChangeShapeType="1" noTextEdit="1"/>
              </p:cNvSpPr>
              <p:nvPr/>
            </p:nvSpPr>
            <p:spPr>
              <a:xfrm>
                <a:off x="834763" y="1455001"/>
                <a:ext cx="6093372" cy="1128771"/>
              </a:xfrm>
              <a:prstGeom prst="rect">
                <a:avLst/>
              </a:prstGeom>
              <a:blipFill rotWithShape="0">
                <a:blip r:embed="rId5"/>
                <a:stretch>
                  <a:fillRect/>
                </a:stretch>
              </a:blipFill>
            </p:spPr>
            <p:txBody>
              <a:bodyPr/>
              <a:lstStyle/>
              <a:p>
                <a:r>
                  <a:rPr lang="es-EC">
                    <a:noFill/>
                  </a:rPr>
                  <a:t> </a:t>
                </a:r>
              </a:p>
            </p:txBody>
          </p:sp>
        </mc:Fallback>
      </mc:AlternateContent>
      <p:pic>
        <p:nvPicPr>
          <p:cNvPr id="2" name="Imagen 1"/>
          <p:cNvPicPr>
            <a:picLocks noChangeAspect="1"/>
          </p:cNvPicPr>
          <p:nvPr/>
        </p:nvPicPr>
        <p:blipFill>
          <a:blip r:embed="rId6"/>
          <a:stretch>
            <a:fillRect/>
          </a:stretch>
        </p:blipFill>
        <p:spPr>
          <a:xfrm>
            <a:off x="971561" y="2727847"/>
            <a:ext cx="5819775" cy="2133600"/>
          </a:xfrm>
          <a:prstGeom prst="rect">
            <a:avLst/>
          </a:prstGeom>
        </p:spPr>
      </p:pic>
      <p:pic>
        <p:nvPicPr>
          <p:cNvPr id="3" name="Imagen 2"/>
          <p:cNvPicPr>
            <a:picLocks noChangeAspect="1"/>
          </p:cNvPicPr>
          <p:nvPr/>
        </p:nvPicPr>
        <p:blipFill>
          <a:blip r:embed="rId7"/>
          <a:stretch>
            <a:fillRect/>
          </a:stretch>
        </p:blipFill>
        <p:spPr>
          <a:xfrm>
            <a:off x="7147071" y="0"/>
            <a:ext cx="4578044" cy="5944073"/>
          </a:xfrm>
          <a:prstGeom prst="rect">
            <a:avLst/>
          </a:prstGeom>
        </p:spPr>
      </p:pic>
    </p:spTree>
    <p:extLst>
      <p:ext uri="{BB962C8B-B14F-4D97-AF65-F5344CB8AC3E}">
        <p14:creationId xmlns:p14="http://schemas.microsoft.com/office/powerpoint/2010/main" val="795757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INTERVALOS DEL INDICADOR CUALITATIVO DE EROSIÓN</a:t>
            </a:r>
            <a:endParaRPr lang="es-EC" dirty="0"/>
          </a:p>
        </p:txBody>
      </p:sp>
      <p:sp>
        <p:nvSpPr>
          <p:cNvPr id="9" name="Marcador de pie de página 4">
            <a:extLst>
              <a:ext uri="{FF2B5EF4-FFF2-40B4-BE49-F238E27FC236}">
                <a16:creationId xmlns="" xmlns:a16="http://schemas.microsoft.com/office/drawing/2014/main" id="{B8259E34-3217-4A25-B9AD-DD459B25B594}"/>
              </a:ext>
            </a:extLst>
          </p:cNvPr>
          <p:cNvSpPr>
            <a:spLocks noGrp="1"/>
          </p:cNvSpPr>
          <p:nvPr>
            <p:ph type="ftr" sz="quarter" idx="11"/>
          </p:nvPr>
        </p:nvSpPr>
        <p:spPr>
          <a:xfrm>
            <a:off x="3326524" y="6356351"/>
            <a:ext cx="4699876" cy="501649"/>
          </a:xfrm>
        </p:spPr>
        <p:txBody>
          <a:bodyPr/>
          <a:lstStyle/>
          <a:p>
            <a:pPr defTabSz="914400" fontAlgn="base">
              <a:spcBef>
                <a:spcPct val="0"/>
              </a:spcBef>
              <a:spcAft>
                <a:spcPct val="0"/>
              </a:spcAft>
              <a:defRPr/>
            </a:pPr>
            <a:r>
              <a:rPr lang="en-US" dirty="0">
                <a:solidFill>
                  <a:srgbClr val="000000"/>
                </a:solidFill>
              </a:rPr>
              <a:t>3. ANÁLISIS E INTEGRACIÓN DE DATOS</a:t>
            </a:r>
          </a:p>
        </p:txBody>
      </p:sp>
      <p:pic>
        <p:nvPicPr>
          <p:cNvPr id="2" name="Imagen 1"/>
          <p:cNvPicPr>
            <a:picLocks noChangeAspect="1"/>
          </p:cNvPicPr>
          <p:nvPr/>
        </p:nvPicPr>
        <p:blipFill>
          <a:blip r:embed="rId5"/>
          <a:stretch>
            <a:fillRect/>
          </a:stretch>
        </p:blipFill>
        <p:spPr>
          <a:xfrm>
            <a:off x="6893421" y="1736282"/>
            <a:ext cx="1595485" cy="1793375"/>
          </a:xfrm>
          <a:prstGeom prst="rect">
            <a:avLst/>
          </a:prstGeom>
        </p:spPr>
      </p:pic>
      <p:pic>
        <p:nvPicPr>
          <p:cNvPr id="3" name="Imagen 2"/>
          <p:cNvPicPr>
            <a:picLocks noChangeAspect="1"/>
          </p:cNvPicPr>
          <p:nvPr/>
        </p:nvPicPr>
        <p:blipFill>
          <a:blip r:embed="rId6"/>
          <a:stretch>
            <a:fillRect/>
          </a:stretch>
        </p:blipFill>
        <p:spPr>
          <a:xfrm>
            <a:off x="9280477" y="1689766"/>
            <a:ext cx="2368676" cy="1496006"/>
          </a:xfrm>
          <a:prstGeom prst="rect">
            <a:avLst/>
          </a:prstGeom>
        </p:spPr>
      </p:pic>
      <p:pic>
        <p:nvPicPr>
          <p:cNvPr id="4" name="Imagen 3"/>
          <p:cNvPicPr>
            <a:picLocks noChangeAspect="1"/>
          </p:cNvPicPr>
          <p:nvPr/>
        </p:nvPicPr>
        <p:blipFill>
          <a:blip r:embed="rId7"/>
          <a:stretch>
            <a:fillRect/>
          </a:stretch>
        </p:blipFill>
        <p:spPr>
          <a:xfrm>
            <a:off x="1218114" y="1260715"/>
            <a:ext cx="4943800" cy="3266439"/>
          </a:xfrm>
          <a:prstGeom prst="rect">
            <a:avLst/>
          </a:prstGeom>
        </p:spPr>
      </p:pic>
      <p:pic>
        <p:nvPicPr>
          <p:cNvPr id="5" name="Imagen 4"/>
          <p:cNvPicPr>
            <a:picLocks noChangeAspect="1"/>
          </p:cNvPicPr>
          <p:nvPr/>
        </p:nvPicPr>
        <p:blipFill>
          <a:blip r:embed="rId8"/>
          <a:stretch>
            <a:fillRect/>
          </a:stretch>
        </p:blipFill>
        <p:spPr>
          <a:xfrm>
            <a:off x="9125832" y="3443584"/>
            <a:ext cx="2677966" cy="1083570"/>
          </a:xfrm>
          <a:prstGeom prst="rect">
            <a:avLst/>
          </a:prstGeom>
        </p:spPr>
      </p:pic>
      <p:sp>
        <p:nvSpPr>
          <p:cNvPr id="6" name="Rectángulo redondeado 5"/>
          <p:cNvSpPr/>
          <p:nvPr/>
        </p:nvSpPr>
        <p:spPr>
          <a:xfrm>
            <a:off x="1327296" y="4537317"/>
            <a:ext cx="4517408" cy="12965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t>Se </a:t>
            </a:r>
            <a:r>
              <a:rPr lang="es-EC" sz="1600" dirty="0" smtClean="0"/>
              <a:t>usó </a:t>
            </a:r>
            <a:r>
              <a:rPr lang="es-EC" sz="1600" dirty="0"/>
              <a:t>el método estadístico de agrupación de datos por intervalos, en el cual se recomienda discriminar los valores extremadamente altos o extremadamente </a:t>
            </a:r>
            <a:r>
              <a:rPr lang="es-EC" sz="1600" dirty="0" smtClean="0"/>
              <a:t>bajos (</a:t>
            </a:r>
            <a:r>
              <a:rPr lang="es-EC" sz="1600" dirty="0" err="1"/>
              <a:t>Chiner</a:t>
            </a:r>
            <a:r>
              <a:rPr lang="es-EC" sz="1600" dirty="0"/>
              <a:t>, </a:t>
            </a:r>
            <a:r>
              <a:rPr lang="es-EC" sz="1600" dirty="0" smtClean="0"/>
              <a:t>2011)</a:t>
            </a:r>
            <a:endParaRPr lang="es-EC" sz="1600" dirty="0"/>
          </a:p>
        </p:txBody>
      </p:sp>
      <p:sp>
        <p:nvSpPr>
          <p:cNvPr id="10" name="CuadroTexto 9"/>
          <p:cNvSpPr txBox="1"/>
          <p:nvPr/>
        </p:nvSpPr>
        <p:spPr>
          <a:xfrm>
            <a:off x="6318987" y="1345734"/>
            <a:ext cx="2961490" cy="338554"/>
          </a:xfrm>
          <a:prstGeom prst="rect">
            <a:avLst/>
          </a:prstGeom>
          <a:noFill/>
        </p:spPr>
        <p:txBody>
          <a:bodyPr wrap="square" rtlCol="0">
            <a:spAutoFit/>
          </a:bodyPr>
          <a:lstStyle/>
          <a:p>
            <a:r>
              <a:rPr lang="es-EC" sz="1600" b="1" dirty="0" smtClean="0"/>
              <a:t>Parámetros estadísticos</a:t>
            </a:r>
            <a:endParaRPr lang="es-EC" sz="1600" b="1" dirty="0"/>
          </a:p>
        </p:txBody>
      </p:sp>
      <p:sp>
        <p:nvSpPr>
          <p:cNvPr id="13" name="CuadroTexto 12"/>
          <p:cNvSpPr txBox="1"/>
          <p:nvPr/>
        </p:nvSpPr>
        <p:spPr>
          <a:xfrm>
            <a:off x="9256580" y="1331497"/>
            <a:ext cx="2935420" cy="338554"/>
          </a:xfrm>
          <a:prstGeom prst="rect">
            <a:avLst/>
          </a:prstGeom>
          <a:noFill/>
        </p:spPr>
        <p:txBody>
          <a:bodyPr wrap="square" rtlCol="0">
            <a:spAutoFit/>
          </a:bodyPr>
          <a:lstStyle/>
          <a:p>
            <a:r>
              <a:rPr lang="es-EC" sz="1600" b="1" dirty="0" smtClean="0"/>
              <a:t>Agrupación de datos</a:t>
            </a:r>
            <a:endParaRPr lang="es-EC" sz="1600" b="1" dirty="0"/>
          </a:p>
        </p:txBody>
      </p:sp>
      <p:sp>
        <p:nvSpPr>
          <p:cNvPr id="14" name="CuadroTexto 13"/>
          <p:cNvSpPr txBox="1"/>
          <p:nvPr/>
        </p:nvSpPr>
        <p:spPr>
          <a:xfrm>
            <a:off x="9644786" y="3145401"/>
            <a:ext cx="2935420" cy="338554"/>
          </a:xfrm>
          <a:prstGeom prst="rect">
            <a:avLst/>
          </a:prstGeom>
          <a:noFill/>
        </p:spPr>
        <p:txBody>
          <a:bodyPr wrap="square" rtlCol="0">
            <a:spAutoFit/>
          </a:bodyPr>
          <a:lstStyle/>
          <a:p>
            <a:r>
              <a:rPr lang="es-EC" sz="1600" b="1" dirty="0" smtClean="0"/>
              <a:t>Intervalos </a:t>
            </a:r>
            <a:r>
              <a:rPr lang="es-EC" sz="1600" b="1" dirty="0" err="1" smtClean="0"/>
              <a:t>Iw</a:t>
            </a:r>
            <a:r>
              <a:rPr lang="es-EC" sz="1600" b="1" dirty="0" smtClean="0"/>
              <a:t>/s</a:t>
            </a:r>
            <a:endParaRPr lang="es-EC" sz="1600" b="1" dirty="0"/>
          </a:p>
        </p:txBody>
      </p:sp>
      <p:sp>
        <p:nvSpPr>
          <p:cNvPr id="11" name="Rectángulo redondeado 10"/>
          <p:cNvSpPr/>
          <p:nvPr/>
        </p:nvSpPr>
        <p:spPr>
          <a:xfrm>
            <a:off x="6550654" y="3686791"/>
            <a:ext cx="2216753" cy="22822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t>N= </a:t>
            </a:r>
            <a:r>
              <a:rPr lang="es-EC" sz="1400" dirty="0" smtClean="0"/>
              <a:t>Número de datos.</a:t>
            </a:r>
          </a:p>
          <a:p>
            <a:pPr algn="ctr"/>
            <a:r>
              <a:rPr lang="es-EC" sz="1400" b="1" dirty="0" smtClean="0"/>
              <a:t>XM= </a:t>
            </a:r>
            <a:r>
              <a:rPr lang="es-EC" sz="1400" dirty="0" smtClean="0"/>
              <a:t>Dato con el mayor valor numérico.</a:t>
            </a:r>
          </a:p>
          <a:p>
            <a:pPr algn="ctr"/>
            <a:r>
              <a:rPr lang="es-EC" sz="1400" b="1" dirty="0" err="1" smtClean="0"/>
              <a:t>Xm</a:t>
            </a:r>
            <a:r>
              <a:rPr lang="es-EC" sz="1400" b="1" dirty="0" smtClean="0"/>
              <a:t>= </a:t>
            </a:r>
            <a:r>
              <a:rPr lang="es-EC" sz="1400" dirty="0" smtClean="0"/>
              <a:t>Dato con el menor valor numérico.</a:t>
            </a:r>
          </a:p>
          <a:p>
            <a:pPr algn="ctr"/>
            <a:r>
              <a:rPr lang="es-EC" sz="1400" b="1" dirty="0" smtClean="0"/>
              <a:t>R= </a:t>
            </a:r>
            <a:r>
              <a:rPr lang="es-EC" sz="1400" dirty="0" smtClean="0"/>
              <a:t>Rango de datos.</a:t>
            </a:r>
          </a:p>
          <a:p>
            <a:pPr algn="ctr"/>
            <a:r>
              <a:rPr lang="es-EC" sz="1400" b="1" dirty="0" smtClean="0"/>
              <a:t>K=</a:t>
            </a:r>
            <a:r>
              <a:rPr lang="es-EC" sz="1400" dirty="0" smtClean="0"/>
              <a:t> Número de clases.</a:t>
            </a:r>
          </a:p>
          <a:p>
            <a:pPr algn="ctr"/>
            <a:r>
              <a:rPr lang="es-EC" sz="1400" b="1" dirty="0" smtClean="0"/>
              <a:t>A= </a:t>
            </a:r>
            <a:r>
              <a:rPr lang="es-EC" sz="1400" dirty="0" smtClean="0"/>
              <a:t>Amplitud</a:t>
            </a:r>
            <a:endParaRPr lang="es-EC" sz="1400" b="1" dirty="0" smtClean="0"/>
          </a:p>
          <a:p>
            <a:pPr algn="ctr"/>
            <a:r>
              <a:rPr lang="es-EC" sz="1400" b="1" dirty="0" smtClean="0"/>
              <a:t>U= </a:t>
            </a:r>
            <a:r>
              <a:rPr lang="es-EC" sz="1400" dirty="0" smtClean="0"/>
              <a:t>Unidad de medición</a:t>
            </a:r>
            <a:r>
              <a:rPr lang="es-EC" sz="1200" dirty="0" smtClean="0"/>
              <a:t>.</a:t>
            </a:r>
            <a:endParaRPr lang="es-EC" sz="1200" b="1" dirty="0"/>
          </a:p>
        </p:txBody>
      </p:sp>
    </p:spTree>
    <p:extLst>
      <p:ext uri="{BB962C8B-B14F-4D97-AF65-F5344CB8AC3E}">
        <p14:creationId xmlns:p14="http://schemas.microsoft.com/office/powerpoint/2010/main" val="3736644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6335163" y="731633"/>
            <a:ext cx="4768704" cy="1242234"/>
          </a:xfrm>
          <a:prstGeom prst="rect">
            <a:avLst/>
          </a:prstGeom>
          <a:noFill/>
        </p:spPr>
        <p:txBody>
          <a:bodyPr wrap="square" rtlCol="0">
            <a:spAutoFit/>
          </a:bodyPr>
          <a:lstStyle/>
          <a:p>
            <a:pPr algn="ctr"/>
            <a:r>
              <a:rPr lang="es-419" sz="2400" b="1" u="sng" dirty="0"/>
              <a:t>DIAGRAMA DE FLUJO DE LA HERRAMIENTA COMPUTACIONAL</a:t>
            </a:r>
            <a:endParaRPr lang="es-EC" dirty="0"/>
          </a:p>
        </p:txBody>
      </p:sp>
      <p:sp>
        <p:nvSpPr>
          <p:cNvPr id="10" name="CuadroTexto 9">
            <a:extLst>
              <a:ext uri="{FF2B5EF4-FFF2-40B4-BE49-F238E27FC236}">
                <a16:creationId xmlns="" xmlns:a16="http://schemas.microsoft.com/office/drawing/2014/main" id="{2F6E3B48-ED3D-446F-8ECA-8709E1B216DF}"/>
              </a:ext>
            </a:extLst>
          </p:cNvPr>
          <p:cNvSpPr txBox="1"/>
          <p:nvPr/>
        </p:nvSpPr>
        <p:spPr>
          <a:xfrm>
            <a:off x="147006" y="6320587"/>
            <a:ext cx="8082593" cy="369332"/>
          </a:xfrm>
          <a:prstGeom prst="rect">
            <a:avLst/>
          </a:prstGeom>
          <a:noFill/>
        </p:spPr>
        <p:txBody>
          <a:bodyPr wrap="square">
            <a:spAutoFit/>
          </a:bodyPr>
          <a:lstStyle/>
          <a:p>
            <a:pPr defTabSz="914400" fontAlgn="base">
              <a:spcBef>
                <a:spcPct val="0"/>
              </a:spcBef>
              <a:spcAft>
                <a:spcPct val="0"/>
              </a:spcAft>
              <a:defRPr/>
            </a:pPr>
            <a:r>
              <a:rPr lang="en-US" dirty="0">
                <a:solidFill>
                  <a:srgbClr val="000000"/>
                </a:solidFill>
              </a:rPr>
              <a:t>4. DESARROLLO E IMPLEMENTACIÓN DEL ALGORITMO MATEMÁTICO</a:t>
            </a:r>
          </a:p>
        </p:txBody>
      </p:sp>
      <p:pic>
        <p:nvPicPr>
          <p:cNvPr id="11" name="Imagen 10"/>
          <p:cNvPicPr/>
          <p:nvPr/>
        </p:nvPicPr>
        <p:blipFill>
          <a:blip r:embed="rId5" cstate="print">
            <a:extLst>
              <a:ext uri="{28A0092B-C50C-407E-A947-70E740481C1C}">
                <a14:useLocalDpi xmlns:a14="http://schemas.microsoft.com/office/drawing/2010/main" val="0"/>
              </a:ext>
            </a:extLst>
          </a:blip>
          <a:stretch>
            <a:fillRect/>
          </a:stretch>
        </p:blipFill>
        <p:spPr>
          <a:xfrm>
            <a:off x="2046922" y="1"/>
            <a:ext cx="3388678" cy="5925020"/>
          </a:xfrm>
          <a:prstGeom prst="rect">
            <a:avLst/>
          </a:prstGeom>
        </p:spPr>
      </p:pic>
      <p:sp>
        <p:nvSpPr>
          <p:cNvPr id="2" name="Rectángulo redondeado 1"/>
          <p:cNvSpPr/>
          <p:nvPr/>
        </p:nvSpPr>
        <p:spPr>
          <a:xfrm>
            <a:off x="6515100" y="2623227"/>
            <a:ext cx="4408830" cy="187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E</a:t>
            </a:r>
            <a:r>
              <a:rPr lang="es-EC" dirty="0" smtClean="0"/>
              <a:t>l </a:t>
            </a:r>
            <a:r>
              <a:rPr lang="es-EC" dirty="0"/>
              <a:t>usuario debe realizar cálculos previos de sus requerimientos, para poder ingresar los datos correspondientes de presión, caudal, velocidad y densidad en el software diseñado.</a:t>
            </a:r>
          </a:p>
          <a:p>
            <a:pPr algn="ctr"/>
            <a:endParaRPr lang="es-EC" dirty="0"/>
          </a:p>
        </p:txBody>
      </p:sp>
    </p:spTree>
    <p:extLst>
      <p:ext uri="{BB962C8B-B14F-4D97-AF65-F5344CB8AC3E}">
        <p14:creationId xmlns:p14="http://schemas.microsoft.com/office/powerpoint/2010/main" val="242689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2191202" y="1555191"/>
            <a:ext cx="10199296" cy="461665"/>
          </a:xfrm>
          <a:prstGeom prst="rect">
            <a:avLst/>
          </a:prstGeom>
          <a:noFill/>
        </p:spPr>
        <p:txBody>
          <a:bodyPr wrap="square" rtlCol="0">
            <a:spAutoFit/>
          </a:bodyPr>
          <a:lstStyle/>
          <a:p>
            <a:pPr algn="ctr"/>
            <a:r>
              <a:rPr lang="es-419" sz="2400" b="1" u="sng" dirty="0"/>
              <a:t>SELECCIÓN DE IDE</a:t>
            </a:r>
            <a:endParaRPr lang="es-EC" dirty="0"/>
          </a:p>
        </p:txBody>
      </p:sp>
      <p:sp>
        <p:nvSpPr>
          <p:cNvPr id="9" name="CuadroTexto 8">
            <a:extLst>
              <a:ext uri="{FF2B5EF4-FFF2-40B4-BE49-F238E27FC236}">
                <a16:creationId xmlns="" xmlns:a16="http://schemas.microsoft.com/office/drawing/2014/main" id="{73B4CB84-1B0E-4634-A088-B61E5E4B4901}"/>
              </a:ext>
            </a:extLst>
          </p:cNvPr>
          <p:cNvSpPr txBox="1"/>
          <p:nvPr/>
        </p:nvSpPr>
        <p:spPr>
          <a:xfrm>
            <a:off x="342230" y="6354623"/>
            <a:ext cx="7934667" cy="369332"/>
          </a:xfrm>
          <a:prstGeom prst="rect">
            <a:avLst/>
          </a:prstGeom>
          <a:noFill/>
        </p:spPr>
        <p:txBody>
          <a:bodyPr wrap="square">
            <a:spAutoFit/>
          </a:bodyPr>
          <a:lstStyle/>
          <a:p>
            <a:pPr defTabSz="914400" fontAlgn="base">
              <a:spcBef>
                <a:spcPct val="0"/>
              </a:spcBef>
              <a:spcAft>
                <a:spcPct val="0"/>
              </a:spcAft>
              <a:defRPr/>
            </a:pPr>
            <a:r>
              <a:rPr lang="en-US" dirty="0">
                <a:solidFill>
                  <a:srgbClr val="000000"/>
                </a:solidFill>
              </a:rPr>
              <a:t>4. DESARROLLO E IMPLEMENTACIÓN DEL ALGORITMO MATEMÁTICO</a:t>
            </a:r>
          </a:p>
        </p:txBody>
      </p:sp>
      <p:pic>
        <p:nvPicPr>
          <p:cNvPr id="6" name="Imagen 5"/>
          <p:cNvPicPr/>
          <p:nvPr/>
        </p:nvPicPr>
        <p:blipFill rotWithShape="1">
          <a:blip r:embed="rId5" cstate="print">
            <a:extLst>
              <a:ext uri="{28A0092B-C50C-407E-A947-70E740481C1C}">
                <a14:useLocalDpi xmlns:a14="http://schemas.microsoft.com/office/drawing/2010/main" val="0"/>
              </a:ext>
            </a:extLst>
          </a:blip>
          <a:srcRect l="7365" t="6542" r="9734" b="11896"/>
          <a:stretch/>
        </p:blipFill>
        <p:spPr bwMode="auto">
          <a:xfrm>
            <a:off x="5676901" y="1088868"/>
            <a:ext cx="6019800" cy="4740432"/>
          </a:xfrm>
          <a:prstGeom prst="rect">
            <a:avLst/>
          </a:prstGeom>
          <a:ln>
            <a:noFill/>
          </a:ln>
          <a:extLst>
            <a:ext uri="{53640926-AAD7-44D8-BBD7-CCE9431645EC}">
              <a14:shadowObscured xmlns:a14="http://schemas.microsoft.com/office/drawing/2010/main"/>
            </a:ext>
          </a:extLst>
        </p:spPr>
      </p:pic>
      <p:sp>
        <p:nvSpPr>
          <p:cNvPr id="2" name="Rectángulo redondeado 1"/>
          <p:cNvSpPr/>
          <p:nvPr/>
        </p:nvSpPr>
        <p:spPr>
          <a:xfrm>
            <a:off x="1416196" y="2419523"/>
            <a:ext cx="3162300" cy="20791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Un entorno de desarrollo integrado (IDE) es una aplicación computacional que permite el diseño y desarrollo de un software de manera ágil y sencilla. </a:t>
            </a:r>
          </a:p>
        </p:txBody>
      </p:sp>
    </p:spTree>
    <p:extLst>
      <p:ext uri="{BB962C8B-B14F-4D97-AF65-F5344CB8AC3E}">
        <p14:creationId xmlns:p14="http://schemas.microsoft.com/office/powerpoint/2010/main" val="1339603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 xmlns:a16="http://schemas.microsoft.com/office/drawing/2014/main" id="{74D0BDDA-E89D-4B99-9444-559CBF6DBA0C}"/>
              </a:ext>
            </a:extLst>
          </p:cNvPr>
          <p:cNvSpPr txBox="1"/>
          <p:nvPr/>
        </p:nvSpPr>
        <p:spPr>
          <a:xfrm>
            <a:off x="283410" y="6275775"/>
            <a:ext cx="7851597" cy="369332"/>
          </a:xfrm>
          <a:prstGeom prst="rect">
            <a:avLst/>
          </a:prstGeom>
          <a:noFill/>
        </p:spPr>
        <p:txBody>
          <a:bodyPr wrap="square">
            <a:spAutoFit/>
          </a:bodyPr>
          <a:lstStyle/>
          <a:p>
            <a:pPr defTabSz="914400" fontAlgn="base">
              <a:spcBef>
                <a:spcPct val="0"/>
              </a:spcBef>
              <a:spcAft>
                <a:spcPct val="0"/>
              </a:spcAft>
              <a:defRPr/>
            </a:pPr>
            <a:r>
              <a:rPr lang="en-US" dirty="0">
                <a:solidFill>
                  <a:srgbClr val="000000"/>
                </a:solidFill>
              </a:rPr>
              <a:t>4. DESARROLLO E IMPLEMENTACIÓN DEL ALGORITMO MATEMÁTICO</a:t>
            </a:r>
          </a:p>
        </p:txBody>
      </p:sp>
      <p:pic>
        <p:nvPicPr>
          <p:cNvPr id="2" name="Imagen 1"/>
          <p:cNvPicPr>
            <a:picLocks noChangeAspect="1"/>
          </p:cNvPicPr>
          <p:nvPr/>
        </p:nvPicPr>
        <p:blipFill>
          <a:blip r:embed="rId5"/>
          <a:stretch>
            <a:fillRect/>
          </a:stretch>
        </p:blipFill>
        <p:spPr>
          <a:xfrm>
            <a:off x="4524233" y="2561547"/>
            <a:ext cx="3805422" cy="2241550"/>
          </a:xfrm>
          <a:prstGeom prst="rect">
            <a:avLst/>
          </a:prstGeom>
        </p:spPr>
      </p:pic>
      <p:sp>
        <p:nvSpPr>
          <p:cNvPr id="3" name="Rectángulo redondeado 2"/>
          <p:cNvSpPr/>
          <p:nvPr/>
        </p:nvSpPr>
        <p:spPr>
          <a:xfrm>
            <a:off x="1497015" y="1896565"/>
            <a:ext cx="191770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Portabilidad</a:t>
            </a:r>
            <a:endParaRPr lang="es-EC" dirty="0"/>
          </a:p>
        </p:txBody>
      </p:sp>
      <p:sp>
        <p:nvSpPr>
          <p:cNvPr id="11" name="Rectángulo redondeado 10"/>
          <p:cNvSpPr/>
          <p:nvPr/>
        </p:nvSpPr>
        <p:spPr>
          <a:xfrm>
            <a:off x="967607" y="3406192"/>
            <a:ext cx="2025504" cy="542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Interfaz amigable</a:t>
            </a:r>
            <a:endParaRPr lang="es-EC" dirty="0"/>
          </a:p>
        </p:txBody>
      </p:sp>
      <p:sp>
        <p:nvSpPr>
          <p:cNvPr id="12" name="Rectángulo redondeado 11"/>
          <p:cNvSpPr/>
          <p:nvPr/>
        </p:nvSpPr>
        <p:spPr>
          <a:xfrm>
            <a:off x="1389211" y="4893853"/>
            <a:ext cx="2025504" cy="542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Curva de aprendizaje</a:t>
            </a:r>
            <a:endParaRPr lang="es-EC" dirty="0"/>
          </a:p>
        </p:txBody>
      </p:sp>
      <p:sp>
        <p:nvSpPr>
          <p:cNvPr id="13" name="Rectángulo redondeado 12"/>
          <p:cNvSpPr/>
          <p:nvPr/>
        </p:nvSpPr>
        <p:spPr>
          <a:xfrm>
            <a:off x="9010796" y="1837152"/>
            <a:ext cx="2025504" cy="542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Gestión de errores</a:t>
            </a:r>
            <a:endParaRPr lang="es-EC" dirty="0"/>
          </a:p>
        </p:txBody>
      </p:sp>
      <p:sp>
        <p:nvSpPr>
          <p:cNvPr id="14" name="Rectángulo redondeado 13"/>
          <p:cNvSpPr/>
          <p:nvPr/>
        </p:nvSpPr>
        <p:spPr>
          <a:xfrm>
            <a:off x="8988644" y="4803097"/>
            <a:ext cx="2025504" cy="542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Tiempo de respuesta</a:t>
            </a:r>
            <a:endParaRPr lang="es-EC" dirty="0"/>
          </a:p>
        </p:txBody>
      </p:sp>
      <p:sp>
        <p:nvSpPr>
          <p:cNvPr id="15" name="Rectángulo redondeado 14"/>
          <p:cNvSpPr/>
          <p:nvPr/>
        </p:nvSpPr>
        <p:spPr>
          <a:xfrm>
            <a:off x="9366396" y="3416355"/>
            <a:ext cx="2025504" cy="542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Lenguaje  de programación</a:t>
            </a:r>
            <a:endParaRPr lang="es-EC" dirty="0"/>
          </a:p>
        </p:txBody>
      </p:sp>
      <p:cxnSp>
        <p:nvCxnSpPr>
          <p:cNvPr id="6" name="Conector recto de flecha 5"/>
          <p:cNvCxnSpPr>
            <a:stCxn id="2" idx="1"/>
            <a:endCxn id="3" idx="3"/>
          </p:cNvCxnSpPr>
          <p:nvPr/>
        </p:nvCxnSpPr>
        <p:spPr>
          <a:xfrm flipH="1" flipV="1">
            <a:off x="3414715" y="2112465"/>
            <a:ext cx="1109518" cy="1569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stCxn id="2" idx="1"/>
            <a:endCxn id="11" idx="3"/>
          </p:cNvCxnSpPr>
          <p:nvPr/>
        </p:nvCxnSpPr>
        <p:spPr>
          <a:xfrm flipH="1" flipV="1">
            <a:off x="2993111" y="3677240"/>
            <a:ext cx="1531122" cy="50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a:stCxn id="2" idx="1"/>
            <a:endCxn id="12" idx="3"/>
          </p:cNvCxnSpPr>
          <p:nvPr/>
        </p:nvCxnSpPr>
        <p:spPr>
          <a:xfrm flipH="1">
            <a:off x="3414715" y="3682322"/>
            <a:ext cx="1109518" cy="1482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a:stCxn id="2" idx="3"/>
            <a:endCxn id="15" idx="1"/>
          </p:cNvCxnSpPr>
          <p:nvPr/>
        </p:nvCxnSpPr>
        <p:spPr>
          <a:xfrm>
            <a:off x="8329655" y="3682322"/>
            <a:ext cx="1036741" cy="5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stCxn id="2" idx="3"/>
            <a:endCxn id="13" idx="1"/>
          </p:cNvCxnSpPr>
          <p:nvPr/>
        </p:nvCxnSpPr>
        <p:spPr>
          <a:xfrm flipV="1">
            <a:off x="8329655" y="2108200"/>
            <a:ext cx="681141" cy="15741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a:stCxn id="2" idx="3"/>
            <a:endCxn id="14" idx="1"/>
          </p:cNvCxnSpPr>
          <p:nvPr/>
        </p:nvCxnSpPr>
        <p:spPr>
          <a:xfrm>
            <a:off x="8329655" y="3682322"/>
            <a:ext cx="658989" cy="1391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 xmlns:a16="http://schemas.microsoft.com/office/drawing/2014/main" id="{D7C1DD53-F6BE-4FDB-8BD2-4F4AE313DB74}"/>
              </a:ext>
            </a:extLst>
          </p:cNvPr>
          <p:cNvSpPr txBox="1"/>
          <p:nvPr/>
        </p:nvSpPr>
        <p:spPr>
          <a:xfrm>
            <a:off x="2855142" y="992212"/>
            <a:ext cx="7143604" cy="830997"/>
          </a:xfrm>
          <a:prstGeom prst="rect">
            <a:avLst/>
          </a:prstGeom>
          <a:noFill/>
        </p:spPr>
        <p:txBody>
          <a:bodyPr wrap="square" rtlCol="0">
            <a:spAutoFit/>
          </a:bodyPr>
          <a:lstStyle/>
          <a:p>
            <a:pPr algn="ctr"/>
            <a:r>
              <a:rPr lang="es-419" sz="2400" b="1" u="sng" dirty="0"/>
              <a:t>PARÁMETROS PARA EVALUACIÓN DE ALTERNATIVAS</a:t>
            </a:r>
            <a:endParaRPr lang="es-EC" dirty="0"/>
          </a:p>
        </p:txBody>
      </p:sp>
    </p:spTree>
    <p:extLst>
      <p:ext uri="{BB962C8B-B14F-4D97-AF65-F5344CB8AC3E}">
        <p14:creationId xmlns:p14="http://schemas.microsoft.com/office/powerpoint/2010/main" val="3591320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 xmlns:a16="http://schemas.microsoft.com/office/drawing/2014/main" id="{EB8E0BB0-36FD-44B0-A238-DCFE3D94D4EF}"/>
              </a:ext>
            </a:extLst>
          </p:cNvPr>
          <p:cNvSpPr txBox="1"/>
          <p:nvPr/>
        </p:nvSpPr>
        <p:spPr>
          <a:xfrm>
            <a:off x="482958" y="6431170"/>
            <a:ext cx="8203842" cy="369332"/>
          </a:xfrm>
          <a:prstGeom prst="rect">
            <a:avLst/>
          </a:prstGeom>
          <a:noFill/>
        </p:spPr>
        <p:txBody>
          <a:bodyPr wrap="square">
            <a:spAutoFit/>
          </a:bodyPr>
          <a:lstStyle/>
          <a:p>
            <a:pPr defTabSz="914400" fontAlgn="base">
              <a:spcBef>
                <a:spcPct val="0"/>
              </a:spcBef>
              <a:spcAft>
                <a:spcPct val="0"/>
              </a:spcAft>
              <a:defRPr/>
            </a:pPr>
            <a:r>
              <a:rPr lang="en-US" dirty="0">
                <a:solidFill>
                  <a:srgbClr val="000000"/>
                </a:solidFill>
              </a:rPr>
              <a:t>4. DESARROLLO E IMPLEMENTACIÓN DEL ALGORITMO MATEMÁTICO</a:t>
            </a:r>
          </a:p>
        </p:txBody>
      </p:sp>
      <p:sp>
        <p:nvSpPr>
          <p:cNvPr id="10" name="CuadroTexto 9">
            <a:extLst>
              <a:ext uri="{FF2B5EF4-FFF2-40B4-BE49-F238E27FC236}">
                <a16:creationId xmlns="" xmlns:a16="http://schemas.microsoft.com/office/drawing/2014/main" id="{D7C1DD53-F6BE-4FDB-8BD2-4F4AE313DB74}"/>
              </a:ext>
            </a:extLst>
          </p:cNvPr>
          <p:cNvSpPr txBox="1"/>
          <p:nvPr/>
        </p:nvSpPr>
        <p:spPr>
          <a:xfrm>
            <a:off x="1403496" y="1206794"/>
            <a:ext cx="10199296" cy="461665"/>
          </a:xfrm>
          <a:prstGeom prst="rect">
            <a:avLst/>
          </a:prstGeom>
          <a:noFill/>
        </p:spPr>
        <p:txBody>
          <a:bodyPr wrap="square" rtlCol="0">
            <a:spAutoFit/>
          </a:bodyPr>
          <a:lstStyle/>
          <a:p>
            <a:pPr algn="ctr"/>
            <a:r>
              <a:rPr lang="es-419" sz="2400" b="1" u="sng" dirty="0"/>
              <a:t>EVALUACIÓN DE ALTERNATIVAS</a:t>
            </a:r>
            <a:endParaRPr lang="es-EC" dirty="0"/>
          </a:p>
        </p:txBody>
      </p:sp>
      <p:pic>
        <p:nvPicPr>
          <p:cNvPr id="3" name="Imagen 2"/>
          <p:cNvPicPr>
            <a:picLocks noChangeAspect="1"/>
          </p:cNvPicPr>
          <p:nvPr/>
        </p:nvPicPr>
        <p:blipFill>
          <a:blip r:embed="rId5"/>
          <a:stretch>
            <a:fillRect/>
          </a:stretch>
        </p:blipFill>
        <p:spPr>
          <a:xfrm>
            <a:off x="1612899" y="2460991"/>
            <a:ext cx="4429125" cy="3663452"/>
          </a:xfrm>
          <a:prstGeom prst="rect">
            <a:avLst/>
          </a:prstGeom>
        </p:spPr>
      </p:pic>
      <p:pic>
        <p:nvPicPr>
          <p:cNvPr id="4" name="Imagen 3"/>
          <p:cNvPicPr>
            <a:picLocks noChangeAspect="1"/>
          </p:cNvPicPr>
          <p:nvPr/>
        </p:nvPicPr>
        <p:blipFill>
          <a:blip r:embed="rId6"/>
          <a:stretch>
            <a:fillRect/>
          </a:stretch>
        </p:blipFill>
        <p:spPr>
          <a:xfrm>
            <a:off x="7947025" y="2606580"/>
            <a:ext cx="2082800" cy="3146358"/>
          </a:xfrm>
          <a:prstGeom prst="rect">
            <a:avLst/>
          </a:prstGeom>
        </p:spPr>
      </p:pic>
      <p:sp>
        <p:nvSpPr>
          <p:cNvPr id="5" name="CuadroTexto 4"/>
          <p:cNvSpPr txBox="1"/>
          <p:nvPr/>
        </p:nvSpPr>
        <p:spPr>
          <a:xfrm>
            <a:off x="1778000" y="1942319"/>
            <a:ext cx="3873500" cy="523220"/>
          </a:xfrm>
          <a:prstGeom prst="rect">
            <a:avLst/>
          </a:prstGeom>
          <a:noFill/>
        </p:spPr>
        <p:txBody>
          <a:bodyPr wrap="square" rtlCol="0">
            <a:spAutoFit/>
          </a:bodyPr>
          <a:lstStyle/>
          <a:p>
            <a:pPr algn="ctr"/>
            <a:r>
              <a:rPr lang="es-EC" sz="1400" b="1" dirty="0" smtClean="0"/>
              <a:t>DESCRIPCIÓN Y PUNTUACIONES PARA LA MATRIZ DE DECISIÓN</a:t>
            </a:r>
            <a:endParaRPr lang="es-EC" sz="1400" b="1" dirty="0"/>
          </a:p>
        </p:txBody>
      </p:sp>
      <p:sp>
        <p:nvSpPr>
          <p:cNvPr id="11" name="CuadroTexto 10"/>
          <p:cNvSpPr txBox="1"/>
          <p:nvPr/>
        </p:nvSpPr>
        <p:spPr>
          <a:xfrm>
            <a:off x="7051675" y="1969060"/>
            <a:ext cx="3873500" cy="523220"/>
          </a:xfrm>
          <a:prstGeom prst="rect">
            <a:avLst/>
          </a:prstGeom>
          <a:noFill/>
        </p:spPr>
        <p:txBody>
          <a:bodyPr wrap="square" rtlCol="0">
            <a:spAutoFit/>
          </a:bodyPr>
          <a:lstStyle/>
          <a:p>
            <a:pPr algn="ctr"/>
            <a:r>
              <a:rPr lang="es-EC" sz="1400" b="1" dirty="0" smtClean="0"/>
              <a:t>FACTORES DE IMPORTANCIA PARA CADA  PARÁMETRO DE EVALUACIÓN</a:t>
            </a:r>
            <a:endParaRPr lang="es-EC" sz="1400" b="1" dirty="0"/>
          </a:p>
        </p:txBody>
      </p:sp>
    </p:spTree>
    <p:extLst>
      <p:ext uri="{BB962C8B-B14F-4D97-AF65-F5344CB8AC3E}">
        <p14:creationId xmlns:p14="http://schemas.microsoft.com/office/powerpoint/2010/main" val="3232343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bujo de Un ventilador pintado por en Dibujos.net el día 13-06-20 a las  02:56:00. Imprime, pinta o colorea tus propios dibujos!"/>
          <p:cNvPicPr>
            <a:picLocks noChangeAspect="1" noChangeArrowheads="1"/>
          </p:cNvPicPr>
          <p:nvPr/>
        </p:nvPicPr>
        <p:blipFill rotWithShape="1">
          <a:blip r:embed="rId2">
            <a:extLst>
              <a:ext uri="{28A0092B-C50C-407E-A947-70E740481C1C}">
                <a14:useLocalDpi xmlns:a14="http://schemas.microsoft.com/office/drawing/2010/main" val="0"/>
              </a:ext>
            </a:extLst>
          </a:blip>
          <a:srcRect l="16616" r="17109"/>
          <a:stretch/>
        </p:blipFill>
        <p:spPr bwMode="auto">
          <a:xfrm>
            <a:off x="5158854" y="2702257"/>
            <a:ext cx="2279176" cy="2693865"/>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pie de página 4">
            <a:extLst>
              <a:ext uri="{FF2B5EF4-FFF2-40B4-BE49-F238E27FC236}">
                <a16:creationId xmlns=""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1. INTRODUCCIÓN</a:t>
            </a:r>
          </a:p>
        </p:txBody>
      </p:sp>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327296" y="1900828"/>
            <a:ext cx="10359182" cy="646331"/>
          </a:xfrm>
          <a:prstGeom prst="rect">
            <a:avLst/>
          </a:prstGeom>
          <a:noFill/>
        </p:spPr>
        <p:txBody>
          <a:bodyPr wrap="square" rtlCol="0">
            <a:spAutoFit/>
          </a:bodyPr>
          <a:lstStyle/>
          <a:p>
            <a:pPr algn="ctr"/>
            <a:r>
              <a:rPr lang="es-EC" dirty="0"/>
              <a:t>El diseño, fabricación y distribución de ventiladores es indispensable para el sector industrial alrededor del mundo.</a:t>
            </a:r>
          </a:p>
        </p:txBody>
      </p:sp>
      <p:sp>
        <p:nvSpPr>
          <p:cNvPr id="3" name="Flecha derecha 2"/>
          <p:cNvSpPr/>
          <p:nvPr/>
        </p:nvSpPr>
        <p:spPr>
          <a:xfrm>
            <a:off x="2866030" y="690127"/>
            <a:ext cx="2620369" cy="9850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VENTILADORES INDUSTRIALES</a:t>
            </a:r>
          </a:p>
        </p:txBody>
      </p:sp>
      <p:sp>
        <p:nvSpPr>
          <p:cNvPr id="4" name="Proceso alternativo 3"/>
          <p:cNvSpPr/>
          <p:nvPr/>
        </p:nvSpPr>
        <p:spPr>
          <a:xfrm>
            <a:off x="5706762" y="810345"/>
            <a:ext cx="3248167" cy="82122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Contribuyen al bienestar doméstico y empresarial.</a:t>
            </a:r>
          </a:p>
        </p:txBody>
      </p:sp>
      <p:sp>
        <p:nvSpPr>
          <p:cNvPr id="12" name="CuadroTexto 11"/>
          <p:cNvSpPr txBox="1"/>
          <p:nvPr/>
        </p:nvSpPr>
        <p:spPr>
          <a:xfrm>
            <a:off x="7765576" y="2893325"/>
            <a:ext cx="2183642" cy="369332"/>
          </a:xfrm>
          <a:prstGeom prst="rect">
            <a:avLst/>
          </a:prstGeom>
          <a:noFill/>
        </p:spPr>
        <p:txBody>
          <a:bodyPr wrap="square" rtlCol="0">
            <a:spAutoFit/>
          </a:bodyPr>
          <a:lstStyle/>
          <a:p>
            <a:r>
              <a:rPr lang="es-EC" b="1" dirty="0"/>
              <a:t>REFRIGERACIÓN</a:t>
            </a:r>
          </a:p>
        </p:txBody>
      </p:sp>
      <p:sp>
        <p:nvSpPr>
          <p:cNvPr id="13" name="CuadroTexto 12"/>
          <p:cNvSpPr txBox="1"/>
          <p:nvPr/>
        </p:nvSpPr>
        <p:spPr>
          <a:xfrm>
            <a:off x="8026400" y="3757860"/>
            <a:ext cx="1922818" cy="369332"/>
          </a:xfrm>
          <a:prstGeom prst="rect">
            <a:avLst/>
          </a:prstGeom>
          <a:noFill/>
        </p:spPr>
        <p:txBody>
          <a:bodyPr wrap="square" rtlCol="0">
            <a:spAutoFit/>
          </a:bodyPr>
          <a:lstStyle/>
          <a:p>
            <a:r>
              <a:rPr lang="es-EC" b="1" dirty="0"/>
              <a:t>EXTRACCIÓN</a:t>
            </a:r>
          </a:p>
        </p:txBody>
      </p:sp>
      <p:sp>
        <p:nvSpPr>
          <p:cNvPr id="15" name="CuadroTexto 14"/>
          <p:cNvSpPr txBox="1"/>
          <p:nvPr/>
        </p:nvSpPr>
        <p:spPr>
          <a:xfrm>
            <a:off x="7751928" y="4622395"/>
            <a:ext cx="1922818" cy="369332"/>
          </a:xfrm>
          <a:prstGeom prst="rect">
            <a:avLst/>
          </a:prstGeom>
          <a:noFill/>
        </p:spPr>
        <p:txBody>
          <a:bodyPr wrap="square" rtlCol="0">
            <a:spAutoFit/>
          </a:bodyPr>
          <a:lstStyle/>
          <a:p>
            <a:r>
              <a:rPr lang="es-EC" b="1" dirty="0"/>
              <a:t>CALEFACCIÓN</a:t>
            </a:r>
          </a:p>
        </p:txBody>
      </p:sp>
      <p:sp>
        <p:nvSpPr>
          <p:cNvPr id="16" name="CuadroTexto 15"/>
          <p:cNvSpPr txBox="1"/>
          <p:nvPr/>
        </p:nvSpPr>
        <p:spPr>
          <a:xfrm>
            <a:off x="5322628" y="5556758"/>
            <a:ext cx="2179093" cy="369332"/>
          </a:xfrm>
          <a:prstGeom prst="rect">
            <a:avLst/>
          </a:prstGeom>
          <a:noFill/>
        </p:spPr>
        <p:txBody>
          <a:bodyPr wrap="square" rtlCol="0">
            <a:spAutoFit/>
          </a:bodyPr>
          <a:lstStyle/>
          <a:p>
            <a:r>
              <a:rPr lang="es-EC" b="1" dirty="0"/>
              <a:t>DISIPADOR</a:t>
            </a:r>
          </a:p>
        </p:txBody>
      </p:sp>
      <p:sp>
        <p:nvSpPr>
          <p:cNvPr id="17" name="CuadroTexto 16"/>
          <p:cNvSpPr txBox="1"/>
          <p:nvPr/>
        </p:nvSpPr>
        <p:spPr>
          <a:xfrm>
            <a:off x="2499056" y="3724674"/>
            <a:ext cx="1922818" cy="369332"/>
          </a:xfrm>
          <a:prstGeom prst="rect">
            <a:avLst/>
          </a:prstGeom>
          <a:noFill/>
        </p:spPr>
        <p:txBody>
          <a:bodyPr wrap="square" rtlCol="0">
            <a:spAutoFit/>
          </a:bodyPr>
          <a:lstStyle/>
          <a:p>
            <a:r>
              <a:rPr lang="es-EC" b="1" dirty="0"/>
              <a:t>SECADO</a:t>
            </a:r>
          </a:p>
        </p:txBody>
      </p:sp>
      <p:sp>
        <p:nvSpPr>
          <p:cNvPr id="18" name="CuadroTexto 17"/>
          <p:cNvSpPr txBox="1"/>
          <p:nvPr/>
        </p:nvSpPr>
        <p:spPr>
          <a:xfrm>
            <a:off x="2123742" y="4612468"/>
            <a:ext cx="2673445" cy="369332"/>
          </a:xfrm>
          <a:prstGeom prst="rect">
            <a:avLst/>
          </a:prstGeom>
          <a:noFill/>
        </p:spPr>
        <p:txBody>
          <a:bodyPr wrap="square" rtlCol="0">
            <a:spAutoFit/>
          </a:bodyPr>
          <a:lstStyle/>
          <a:p>
            <a:r>
              <a:rPr lang="es-EC" b="1" dirty="0"/>
              <a:t>AEROGENERADORES</a:t>
            </a:r>
          </a:p>
        </p:txBody>
      </p:sp>
      <p:sp>
        <p:nvSpPr>
          <p:cNvPr id="19" name="CuadroTexto 18"/>
          <p:cNvSpPr txBox="1"/>
          <p:nvPr/>
        </p:nvSpPr>
        <p:spPr>
          <a:xfrm>
            <a:off x="2023727" y="2865102"/>
            <a:ext cx="2480922" cy="369332"/>
          </a:xfrm>
          <a:prstGeom prst="rect">
            <a:avLst/>
          </a:prstGeom>
          <a:noFill/>
        </p:spPr>
        <p:txBody>
          <a:bodyPr wrap="square" rtlCol="0">
            <a:spAutoFit/>
          </a:bodyPr>
          <a:lstStyle/>
          <a:p>
            <a:r>
              <a:rPr lang="es-EC" b="1" dirty="0"/>
              <a:t>FILTRADO DE AIRE</a:t>
            </a:r>
          </a:p>
        </p:txBody>
      </p:sp>
      <p:cxnSp>
        <p:nvCxnSpPr>
          <p:cNvPr id="22" name="Conector recto de flecha 21"/>
          <p:cNvCxnSpPr>
            <a:stCxn id="2050" idx="3"/>
            <a:endCxn id="12" idx="1"/>
          </p:cNvCxnSpPr>
          <p:nvPr/>
        </p:nvCxnSpPr>
        <p:spPr>
          <a:xfrm flipV="1">
            <a:off x="7438030" y="3077991"/>
            <a:ext cx="327546" cy="9711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stCxn id="2050" idx="3"/>
            <a:endCxn id="13" idx="1"/>
          </p:cNvCxnSpPr>
          <p:nvPr/>
        </p:nvCxnSpPr>
        <p:spPr>
          <a:xfrm flipV="1">
            <a:off x="7438030" y="3942526"/>
            <a:ext cx="588370" cy="106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a:stCxn id="2050" idx="3"/>
            <a:endCxn id="15" idx="1"/>
          </p:cNvCxnSpPr>
          <p:nvPr/>
        </p:nvCxnSpPr>
        <p:spPr>
          <a:xfrm>
            <a:off x="7438030" y="4049190"/>
            <a:ext cx="313898" cy="7578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a:stCxn id="2050" idx="1"/>
            <a:endCxn id="19" idx="3"/>
          </p:cNvCxnSpPr>
          <p:nvPr/>
        </p:nvCxnSpPr>
        <p:spPr>
          <a:xfrm flipH="1" flipV="1">
            <a:off x="4504649" y="3049768"/>
            <a:ext cx="654205" cy="9994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a:stCxn id="2050" idx="1"/>
            <a:endCxn id="17" idx="3"/>
          </p:cNvCxnSpPr>
          <p:nvPr/>
        </p:nvCxnSpPr>
        <p:spPr>
          <a:xfrm flipH="1" flipV="1">
            <a:off x="4421874" y="3909340"/>
            <a:ext cx="736980" cy="139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a:stCxn id="2050" idx="1"/>
            <a:endCxn id="18" idx="3"/>
          </p:cNvCxnSpPr>
          <p:nvPr/>
        </p:nvCxnSpPr>
        <p:spPr>
          <a:xfrm flipH="1">
            <a:off x="4797187" y="4049190"/>
            <a:ext cx="361667" cy="747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456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1327296" y="858035"/>
            <a:ext cx="10199296" cy="461665"/>
          </a:xfrm>
          <a:prstGeom prst="rect">
            <a:avLst/>
          </a:prstGeom>
          <a:noFill/>
        </p:spPr>
        <p:txBody>
          <a:bodyPr wrap="square" rtlCol="0">
            <a:spAutoFit/>
          </a:bodyPr>
          <a:lstStyle/>
          <a:p>
            <a:pPr algn="ctr"/>
            <a:r>
              <a:rPr lang="es-419" sz="2400" b="1" u="sng" dirty="0"/>
              <a:t>MATRIZ DE DECISIÓN</a:t>
            </a:r>
            <a:endParaRPr lang="es-EC" dirty="0"/>
          </a:p>
        </p:txBody>
      </p:sp>
      <p:graphicFrame>
        <p:nvGraphicFramePr>
          <p:cNvPr id="11" name="Diagrama 10">
            <a:extLst>
              <a:ext uri="{FF2B5EF4-FFF2-40B4-BE49-F238E27FC236}">
                <a16:creationId xmlns="" xmlns:a16="http://schemas.microsoft.com/office/drawing/2014/main" id="{6EFAF84B-82BE-4A86-A321-EB55AD2B946A}"/>
              </a:ext>
            </a:extLst>
          </p:cNvPr>
          <p:cNvGraphicFramePr/>
          <p:nvPr>
            <p:extLst>
              <p:ext uri="{D42A27DB-BD31-4B8C-83A1-F6EECF244321}">
                <p14:modId xmlns:p14="http://schemas.microsoft.com/office/powerpoint/2010/main" val="3381811375"/>
              </p:ext>
            </p:extLst>
          </p:nvPr>
        </p:nvGraphicFramePr>
        <p:xfrm>
          <a:off x="7771783" y="1099032"/>
          <a:ext cx="3922911" cy="47242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uadroTexto 8">
            <a:extLst>
              <a:ext uri="{FF2B5EF4-FFF2-40B4-BE49-F238E27FC236}">
                <a16:creationId xmlns="" xmlns:a16="http://schemas.microsoft.com/office/drawing/2014/main" id="{E03760F9-91A2-4D07-A794-CB0A6C53C0F5}"/>
              </a:ext>
            </a:extLst>
          </p:cNvPr>
          <p:cNvSpPr txBox="1"/>
          <p:nvPr/>
        </p:nvSpPr>
        <p:spPr>
          <a:xfrm>
            <a:off x="216106" y="6354623"/>
            <a:ext cx="7851597" cy="369332"/>
          </a:xfrm>
          <a:prstGeom prst="rect">
            <a:avLst/>
          </a:prstGeom>
          <a:noFill/>
        </p:spPr>
        <p:txBody>
          <a:bodyPr wrap="square">
            <a:spAutoFit/>
          </a:bodyPr>
          <a:lstStyle/>
          <a:p>
            <a:pPr defTabSz="914400" fontAlgn="base">
              <a:spcBef>
                <a:spcPct val="0"/>
              </a:spcBef>
              <a:spcAft>
                <a:spcPct val="0"/>
              </a:spcAft>
              <a:defRPr/>
            </a:pPr>
            <a:r>
              <a:rPr lang="en-US" dirty="0">
                <a:solidFill>
                  <a:srgbClr val="000000"/>
                </a:solidFill>
              </a:rPr>
              <a:t>4. DESARROLLO E IMPLEMENTACIÓN DEL ALGORITMO MATEMÁTICO</a:t>
            </a:r>
          </a:p>
        </p:txBody>
      </p:sp>
      <p:pic>
        <p:nvPicPr>
          <p:cNvPr id="4" name="Imagen 3"/>
          <p:cNvPicPr>
            <a:picLocks noChangeAspect="1"/>
          </p:cNvPicPr>
          <p:nvPr/>
        </p:nvPicPr>
        <p:blipFill>
          <a:blip r:embed="rId10"/>
          <a:stretch>
            <a:fillRect/>
          </a:stretch>
        </p:blipFill>
        <p:spPr>
          <a:xfrm>
            <a:off x="2800300" y="1521379"/>
            <a:ext cx="7253287" cy="4400734"/>
          </a:xfrm>
          <a:prstGeom prst="rect">
            <a:avLst/>
          </a:prstGeom>
        </p:spPr>
      </p:pic>
    </p:spTree>
    <p:extLst>
      <p:ext uri="{BB962C8B-B14F-4D97-AF65-F5344CB8AC3E}">
        <p14:creationId xmlns:p14="http://schemas.microsoft.com/office/powerpoint/2010/main" val="2277664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a:t>RESUMEN DE PUNTUACIÓN</a:t>
            </a:r>
            <a:endParaRPr lang="es-EC" dirty="0"/>
          </a:p>
        </p:txBody>
      </p:sp>
      <p:sp>
        <p:nvSpPr>
          <p:cNvPr id="10" name="CuadroTexto 9">
            <a:extLst>
              <a:ext uri="{FF2B5EF4-FFF2-40B4-BE49-F238E27FC236}">
                <a16:creationId xmlns="" xmlns:a16="http://schemas.microsoft.com/office/drawing/2014/main" id="{A90BB95B-8745-4AB0-9E65-B17CD4461E41}"/>
              </a:ext>
            </a:extLst>
          </p:cNvPr>
          <p:cNvSpPr txBox="1"/>
          <p:nvPr/>
        </p:nvSpPr>
        <p:spPr>
          <a:xfrm>
            <a:off x="342230" y="6354623"/>
            <a:ext cx="7851597" cy="369332"/>
          </a:xfrm>
          <a:prstGeom prst="rect">
            <a:avLst/>
          </a:prstGeom>
          <a:noFill/>
        </p:spPr>
        <p:txBody>
          <a:bodyPr wrap="square">
            <a:spAutoFit/>
          </a:bodyPr>
          <a:lstStyle/>
          <a:p>
            <a:pPr defTabSz="914400" fontAlgn="base">
              <a:spcBef>
                <a:spcPct val="0"/>
              </a:spcBef>
              <a:spcAft>
                <a:spcPct val="0"/>
              </a:spcAft>
              <a:defRPr/>
            </a:pPr>
            <a:r>
              <a:rPr lang="en-US" dirty="0">
                <a:solidFill>
                  <a:srgbClr val="000000"/>
                </a:solidFill>
              </a:rPr>
              <a:t>4. DESARROLLO E IMPLEMENTACIÓN DEL ALGORITMO MATEMÁTICO</a:t>
            </a:r>
          </a:p>
        </p:txBody>
      </p:sp>
      <p:pic>
        <p:nvPicPr>
          <p:cNvPr id="2" name="Imagen 1"/>
          <p:cNvPicPr>
            <a:picLocks noChangeAspect="1"/>
          </p:cNvPicPr>
          <p:nvPr/>
        </p:nvPicPr>
        <p:blipFill>
          <a:blip r:embed="rId5"/>
          <a:stretch>
            <a:fillRect/>
          </a:stretch>
        </p:blipFill>
        <p:spPr>
          <a:xfrm>
            <a:off x="1433510" y="1138678"/>
            <a:ext cx="3305175" cy="1800225"/>
          </a:xfrm>
          <a:prstGeom prst="rect">
            <a:avLst/>
          </a:prstGeom>
        </p:spPr>
      </p:pic>
      <p:pic>
        <p:nvPicPr>
          <p:cNvPr id="3" name="Imagen 2"/>
          <p:cNvPicPr>
            <a:picLocks noChangeAspect="1"/>
          </p:cNvPicPr>
          <p:nvPr/>
        </p:nvPicPr>
        <p:blipFill>
          <a:blip r:embed="rId6"/>
          <a:stretch>
            <a:fillRect/>
          </a:stretch>
        </p:blipFill>
        <p:spPr>
          <a:xfrm>
            <a:off x="5562496" y="1143914"/>
            <a:ext cx="6215418" cy="4392076"/>
          </a:xfrm>
          <a:prstGeom prst="rect">
            <a:avLst/>
          </a:prstGeom>
        </p:spPr>
      </p:pic>
      <p:pic>
        <p:nvPicPr>
          <p:cNvPr id="4" name="Imagen 3"/>
          <p:cNvPicPr>
            <a:picLocks noChangeAspect="1"/>
          </p:cNvPicPr>
          <p:nvPr/>
        </p:nvPicPr>
        <p:blipFill>
          <a:blip r:embed="rId7"/>
          <a:stretch>
            <a:fillRect/>
          </a:stretch>
        </p:blipFill>
        <p:spPr>
          <a:xfrm>
            <a:off x="1306752" y="3315865"/>
            <a:ext cx="3558693" cy="2731537"/>
          </a:xfrm>
          <a:prstGeom prst="rect">
            <a:avLst/>
          </a:prstGeom>
        </p:spPr>
      </p:pic>
      <p:sp>
        <p:nvSpPr>
          <p:cNvPr id="6" name="CuadroTexto 5"/>
          <p:cNvSpPr txBox="1"/>
          <p:nvPr/>
        </p:nvSpPr>
        <p:spPr>
          <a:xfrm>
            <a:off x="925406" y="2973495"/>
            <a:ext cx="4637090" cy="307777"/>
          </a:xfrm>
          <a:prstGeom prst="rect">
            <a:avLst/>
          </a:prstGeom>
          <a:noFill/>
        </p:spPr>
        <p:txBody>
          <a:bodyPr wrap="square" rtlCol="0">
            <a:spAutoFit/>
          </a:bodyPr>
          <a:lstStyle/>
          <a:p>
            <a:r>
              <a:rPr lang="es-EC" sz="1400" b="1" dirty="0" smtClean="0"/>
              <a:t>GUÍA DE PUNTUACIÓN PARA SELECCIÓN DE IDE</a:t>
            </a:r>
            <a:endParaRPr lang="es-EC" sz="1400" b="1" dirty="0"/>
          </a:p>
        </p:txBody>
      </p:sp>
      <p:sp>
        <p:nvSpPr>
          <p:cNvPr id="11" name="Rectángulo 10"/>
          <p:cNvSpPr/>
          <p:nvPr/>
        </p:nvSpPr>
        <p:spPr>
          <a:xfrm>
            <a:off x="5562496" y="5589211"/>
            <a:ext cx="3213100"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IDE SELECCIONADO: </a:t>
            </a:r>
            <a:r>
              <a:rPr lang="es-EC" dirty="0" smtClean="0"/>
              <a:t>NEATBEANS</a:t>
            </a:r>
            <a:endParaRPr lang="es-EC" b="1" dirty="0"/>
          </a:p>
        </p:txBody>
      </p:sp>
    </p:spTree>
    <p:extLst>
      <p:ext uri="{BB962C8B-B14F-4D97-AF65-F5344CB8AC3E}">
        <p14:creationId xmlns:p14="http://schemas.microsoft.com/office/powerpoint/2010/main" val="829884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a:t>PROGRAMA VENCENTY ERO</a:t>
            </a:r>
            <a:endParaRPr lang="es-EC" dirty="0"/>
          </a:p>
        </p:txBody>
      </p:sp>
      <p:pic>
        <p:nvPicPr>
          <p:cNvPr id="6" name="Imagen 5"/>
          <p:cNvPicPr/>
          <p:nvPr/>
        </p:nvPicPr>
        <p:blipFill rotWithShape="1">
          <a:blip r:embed="rId5" cstate="print">
            <a:extLst>
              <a:ext uri="{28A0092B-C50C-407E-A947-70E740481C1C}">
                <a14:useLocalDpi xmlns:a14="http://schemas.microsoft.com/office/drawing/2010/main" val="0"/>
              </a:ext>
            </a:extLst>
          </a:blip>
          <a:srcRect l="869" t="309" r="-72" b="5688"/>
          <a:stretch/>
        </p:blipFill>
        <p:spPr bwMode="auto">
          <a:xfrm>
            <a:off x="2283702" y="1304768"/>
            <a:ext cx="8286483" cy="4482234"/>
          </a:xfrm>
          <a:prstGeom prst="rect">
            <a:avLst/>
          </a:prstGeom>
          <a:ln>
            <a:noFill/>
          </a:ln>
          <a:extLst>
            <a:ext uri="{53640926-AAD7-44D8-BBD7-CCE9431645EC}">
              <a14:shadowObscured xmlns:a14="http://schemas.microsoft.com/office/drawing/2010/main"/>
            </a:ext>
          </a:extLst>
        </p:spPr>
      </p:pic>
      <p:sp>
        <p:nvSpPr>
          <p:cNvPr id="10" name="CuadroTexto 9">
            <a:extLst>
              <a:ext uri="{FF2B5EF4-FFF2-40B4-BE49-F238E27FC236}">
                <a16:creationId xmlns="" xmlns:a16="http://schemas.microsoft.com/office/drawing/2014/main" id="{A90BB95B-8745-4AB0-9E65-B17CD4461E41}"/>
              </a:ext>
            </a:extLst>
          </p:cNvPr>
          <p:cNvSpPr txBox="1"/>
          <p:nvPr/>
        </p:nvSpPr>
        <p:spPr>
          <a:xfrm>
            <a:off x="342230" y="6354623"/>
            <a:ext cx="7851597" cy="369332"/>
          </a:xfrm>
          <a:prstGeom prst="rect">
            <a:avLst/>
          </a:prstGeom>
          <a:noFill/>
        </p:spPr>
        <p:txBody>
          <a:bodyPr wrap="square">
            <a:spAutoFit/>
          </a:bodyPr>
          <a:lstStyle/>
          <a:p>
            <a:pPr defTabSz="914400" fontAlgn="base">
              <a:spcBef>
                <a:spcPct val="0"/>
              </a:spcBef>
              <a:spcAft>
                <a:spcPct val="0"/>
              </a:spcAft>
              <a:defRPr/>
            </a:pPr>
            <a:r>
              <a:rPr lang="en-US" dirty="0">
                <a:solidFill>
                  <a:srgbClr val="000000"/>
                </a:solidFill>
              </a:rPr>
              <a:t>4. DESARROLLO E IMPLEMENTACIÓN DEL ALGORITMO MATEMÁTICO</a:t>
            </a:r>
          </a:p>
        </p:txBody>
      </p:sp>
    </p:spTree>
    <p:extLst>
      <p:ext uri="{BB962C8B-B14F-4D97-AF65-F5344CB8AC3E}">
        <p14:creationId xmlns:p14="http://schemas.microsoft.com/office/powerpoint/2010/main" val="3821900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1327296" y="858035"/>
            <a:ext cx="10199296" cy="461665"/>
          </a:xfrm>
          <a:prstGeom prst="rect">
            <a:avLst/>
          </a:prstGeom>
          <a:noFill/>
        </p:spPr>
        <p:txBody>
          <a:bodyPr wrap="square" rtlCol="0">
            <a:spAutoFit/>
          </a:bodyPr>
          <a:lstStyle/>
          <a:p>
            <a:pPr algn="ctr"/>
            <a:r>
              <a:rPr lang="es-419" sz="2400" b="1" u="sng" dirty="0" smtClean="0"/>
              <a:t>RESTRICCIONES PROGRAMA VENCENTY ERO</a:t>
            </a:r>
            <a:endParaRPr lang="es-EC" dirty="0"/>
          </a:p>
        </p:txBody>
      </p:sp>
      <p:pic>
        <p:nvPicPr>
          <p:cNvPr id="12" name="Imagen 11"/>
          <p:cNvPicPr/>
          <p:nvPr/>
        </p:nvPicPr>
        <p:blipFill rotWithShape="1">
          <a:blip r:embed="rId5">
            <a:extLst>
              <a:ext uri="{28A0092B-C50C-407E-A947-70E740481C1C}">
                <a14:useLocalDpi xmlns:a14="http://schemas.microsoft.com/office/drawing/2010/main" val="0"/>
              </a:ext>
            </a:extLst>
          </a:blip>
          <a:srcRect b="5997"/>
          <a:stretch/>
        </p:blipFill>
        <p:spPr bwMode="auto">
          <a:xfrm>
            <a:off x="682363" y="2641600"/>
            <a:ext cx="5368290" cy="2834640"/>
          </a:xfrm>
          <a:prstGeom prst="rect">
            <a:avLst/>
          </a:prstGeom>
          <a:ln>
            <a:noFill/>
          </a:ln>
          <a:extLst>
            <a:ext uri="{53640926-AAD7-44D8-BBD7-CCE9431645EC}">
              <a14:shadowObscured xmlns:a14="http://schemas.microsoft.com/office/drawing/2010/main"/>
            </a:ext>
          </a:extLst>
        </p:spPr>
      </p:pic>
      <p:pic>
        <p:nvPicPr>
          <p:cNvPr id="13" name="Imagen 12"/>
          <p:cNvPicPr/>
          <p:nvPr/>
        </p:nvPicPr>
        <p:blipFill rotWithShape="1">
          <a:blip r:embed="rId6">
            <a:extLst>
              <a:ext uri="{28A0092B-C50C-407E-A947-70E740481C1C}">
                <a14:useLocalDpi xmlns:a14="http://schemas.microsoft.com/office/drawing/2010/main" val="0"/>
              </a:ext>
            </a:extLst>
          </a:blip>
          <a:srcRect b="5688"/>
          <a:stretch/>
        </p:blipFill>
        <p:spPr bwMode="auto">
          <a:xfrm>
            <a:off x="6426944" y="2606040"/>
            <a:ext cx="5486400" cy="2905760"/>
          </a:xfrm>
          <a:prstGeom prst="rect">
            <a:avLst/>
          </a:prstGeom>
          <a:ln>
            <a:noFill/>
          </a:ln>
          <a:extLst>
            <a:ext uri="{53640926-AAD7-44D8-BBD7-CCE9431645EC}">
              <a14:shadowObscured xmlns:a14="http://schemas.microsoft.com/office/drawing/2010/main"/>
            </a:ext>
          </a:extLst>
        </p:spPr>
      </p:pic>
      <p:sp>
        <p:nvSpPr>
          <p:cNvPr id="2" name="Rectángulo 1"/>
          <p:cNvSpPr/>
          <p:nvPr/>
        </p:nvSpPr>
        <p:spPr>
          <a:xfrm>
            <a:off x="682363" y="1905000"/>
            <a:ext cx="5368290" cy="48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Valor de caudal incorrecto</a:t>
            </a:r>
            <a:endParaRPr lang="es-EC" b="1" dirty="0"/>
          </a:p>
        </p:txBody>
      </p:sp>
      <p:sp>
        <p:nvSpPr>
          <p:cNvPr id="14" name="Rectángulo 13"/>
          <p:cNvSpPr/>
          <p:nvPr/>
        </p:nvSpPr>
        <p:spPr>
          <a:xfrm>
            <a:off x="682363" y="1921584"/>
            <a:ext cx="5368290" cy="48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Valor de caudal incorrecto</a:t>
            </a:r>
            <a:endParaRPr lang="es-EC" b="1" dirty="0"/>
          </a:p>
        </p:txBody>
      </p:sp>
      <p:sp>
        <p:nvSpPr>
          <p:cNvPr id="16" name="Rectángulo 15"/>
          <p:cNvSpPr/>
          <p:nvPr/>
        </p:nvSpPr>
        <p:spPr>
          <a:xfrm>
            <a:off x="6485999" y="1921584"/>
            <a:ext cx="5368290" cy="48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Valor de presión incorrecto</a:t>
            </a:r>
            <a:endParaRPr lang="es-EC" b="1" dirty="0"/>
          </a:p>
        </p:txBody>
      </p:sp>
      <p:sp>
        <p:nvSpPr>
          <p:cNvPr id="17" name="CuadroTexto 16">
            <a:extLst>
              <a:ext uri="{FF2B5EF4-FFF2-40B4-BE49-F238E27FC236}">
                <a16:creationId xmlns="" xmlns:a16="http://schemas.microsoft.com/office/drawing/2014/main" id="{A90BB95B-8745-4AB0-9E65-B17CD4461E41}"/>
              </a:ext>
            </a:extLst>
          </p:cNvPr>
          <p:cNvSpPr txBox="1"/>
          <p:nvPr/>
        </p:nvSpPr>
        <p:spPr>
          <a:xfrm>
            <a:off x="342230" y="6354623"/>
            <a:ext cx="7851597" cy="369332"/>
          </a:xfrm>
          <a:prstGeom prst="rect">
            <a:avLst/>
          </a:prstGeom>
          <a:noFill/>
        </p:spPr>
        <p:txBody>
          <a:bodyPr wrap="square">
            <a:spAutoFit/>
          </a:bodyPr>
          <a:lstStyle/>
          <a:p>
            <a:pPr defTabSz="914400" fontAlgn="base">
              <a:spcBef>
                <a:spcPct val="0"/>
              </a:spcBef>
              <a:spcAft>
                <a:spcPct val="0"/>
              </a:spcAft>
              <a:defRPr/>
            </a:pPr>
            <a:r>
              <a:rPr lang="en-US" dirty="0">
                <a:solidFill>
                  <a:srgbClr val="000000"/>
                </a:solidFill>
              </a:rPr>
              <a:t>4. DESARROLLO E IMPLEMENTACIÓN DEL ALGORITMO MATEMÁTICO</a:t>
            </a:r>
          </a:p>
        </p:txBody>
      </p:sp>
    </p:spTree>
    <p:extLst>
      <p:ext uri="{BB962C8B-B14F-4D97-AF65-F5344CB8AC3E}">
        <p14:creationId xmlns:p14="http://schemas.microsoft.com/office/powerpoint/2010/main" val="3039474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 xmlns:a16="http://schemas.microsoft.com/office/drawing/2014/main" id="{FD2BF2A0-1DAE-41B8-9083-CA581C5EC7BC}"/>
              </a:ext>
            </a:extLst>
          </p:cNvPr>
          <p:cNvSpPr>
            <a:spLocks noGrp="1"/>
          </p:cNvSpPr>
          <p:nvPr>
            <p:ph type="ftr" sz="quarter" idx="11"/>
          </p:nvPr>
        </p:nvSpPr>
        <p:spPr>
          <a:xfrm>
            <a:off x="495300" y="6354984"/>
            <a:ext cx="8179600" cy="387322"/>
          </a:xfrm>
        </p:spPr>
        <p:txBody>
          <a:bodyPr/>
          <a:lstStyle/>
          <a:p>
            <a:pPr defTabSz="914400" fontAlgn="base">
              <a:spcBef>
                <a:spcPct val="0"/>
              </a:spcBef>
              <a:spcAft>
                <a:spcPct val="0"/>
              </a:spcAft>
              <a:defRPr/>
            </a:pPr>
            <a:r>
              <a:rPr lang="en-US" dirty="0" smtClean="0">
                <a:solidFill>
                  <a:srgbClr val="000000"/>
                </a:solidFill>
              </a:rPr>
              <a:t>5. SIMULACIÓN EN EL PROGRAMA COMPUTACIONAL DESARROLLADO</a:t>
            </a:r>
            <a:endParaRPr lang="en-US" dirty="0">
              <a:solidFill>
                <a:srgbClr val="000000"/>
              </a:solidFill>
            </a:endParaRPr>
          </a:p>
          <a:p>
            <a:pPr defTabSz="914400" fontAlgn="base">
              <a:spcBef>
                <a:spcPct val="0"/>
              </a:spcBef>
              <a:spcAft>
                <a:spcPct val="0"/>
              </a:spcAft>
              <a:defRPr/>
            </a:pPr>
            <a:endParaRPr lang="en-US" dirty="0">
              <a:solidFill>
                <a:srgbClr val="000000"/>
              </a:solidFill>
            </a:endParaRPr>
          </a:p>
        </p:txBody>
      </p:sp>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smtClean="0"/>
              <a:t>INGRESO DE PARÁMETROS</a:t>
            </a:r>
            <a:endParaRPr lang="es-EC" dirty="0"/>
          </a:p>
        </p:txBody>
      </p:sp>
      <p:pic>
        <p:nvPicPr>
          <p:cNvPr id="2" name="Imagen 1"/>
          <p:cNvPicPr>
            <a:picLocks noChangeAspect="1"/>
          </p:cNvPicPr>
          <p:nvPr/>
        </p:nvPicPr>
        <p:blipFill>
          <a:blip r:embed="rId5"/>
          <a:stretch>
            <a:fillRect/>
          </a:stretch>
        </p:blipFill>
        <p:spPr>
          <a:xfrm>
            <a:off x="6962658" y="2300120"/>
            <a:ext cx="3590465" cy="2053410"/>
          </a:xfrm>
          <a:prstGeom prst="rect">
            <a:avLst/>
          </a:prstGeom>
        </p:spPr>
      </p:pic>
      <p:pic>
        <p:nvPicPr>
          <p:cNvPr id="10" name="Imagen 9"/>
          <p:cNvPicPr/>
          <p:nvPr/>
        </p:nvPicPr>
        <p:blipFill rotWithShape="1">
          <a:blip r:embed="rId6">
            <a:extLst>
              <a:ext uri="{28A0092B-C50C-407E-A947-70E740481C1C}">
                <a14:useLocalDpi xmlns:a14="http://schemas.microsoft.com/office/drawing/2010/main" val="0"/>
              </a:ext>
            </a:extLst>
          </a:blip>
          <a:srcRect l="1216" r="56399" b="48968"/>
          <a:stretch/>
        </p:blipFill>
        <p:spPr bwMode="auto">
          <a:xfrm>
            <a:off x="1146412" y="2218725"/>
            <a:ext cx="4339988" cy="3016565"/>
          </a:xfrm>
          <a:prstGeom prst="rect">
            <a:avLst/>
          </a:prstGeom>
          <a:ln>
            <a:noFill/>
          </a:ln>
          <a:extLst>
            <a:ext uri="{53640926-AAD7-44D8-BBD7-CCE9431645EC}">
              <a14:shadowObscured xmlns:a14="http://schemas.microsoft.com/office/drawing/2010/main"/>
            </a:ext>
          </a:extLst>
        </p:spPr>
      </p:pic>
      <p:pic>
        <p:nvPicPr>
          <p:cNvPr id="11" name="Imagen 10"/>
          <p:cNvPicPr/>
          <p:nvPr/>
        </p:nvPicPr>
        <p:blipFill>
          <a:blip r:embed="rId7"/>
          <a:stretch>
            <a:fillRect/>
          </a:stretch>
        </p:blipFill>
        <p:spPr>
          <a:xfrm>
            <a:off x="7054419" y="4319750"/>
            <a:ext cx="3498704" cy="1635125"/>
          </a:xfrm>
          <a:prstGeom prst="rect">
            <a:avLst/>
          </a:prstGeom>
        </p:spPr>
      </p:pic>
      <p:sp>
        <p:nvSpPr>
          <p:cNvPr id="3" name="Rectángulo 2"/>
          <p:cNvSpPr/>
          <p:nvPr/>
        </p:nvSpPr>
        <p:spPr>
          <a:xfrm>
            <a:off x="1430731" y="1480275"/>
            <a:ext cx="3771349" cy="458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PROGRAMA VENCENTY  ERO</a:t>
            </a:r>
            <a:endParaRPr lang="es-EC" dirty="0"/>
          </a:p>
        </p:txBody>
      </p:sp>
      <p:sp>
        <p:nvSpPr>
          <p:cNvPr id="9" name="Rectángulo 8"/>
          <p:cNvSpPr/>
          <p:nvPr/>
        </p:nvSpPr>
        <p:spPr>
          <a:xfrm>
            <a:off x="6757756" y="1457219"/>
            <a:ext cx="4092029" cy="458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HOJA DE CÁLCULO VERIFICACIÓN</a:t>
            </a:r>
            <a:endParaRPr lang="es-EC" dirty="0"/>
          </a:p>
        </p:txBody>
      </p:sp>
    </p:spTree>
    <p:extLst>
      <p:ext uri="{BB962C8B-B14F-4D97-AF65-F5344CB8AC3E}">
        <p14:creationId xmlns:p14="http://schemas.microsoft.com/office/powerpoint/2010/main" val="1028657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1327296" y="575121"/>
            <a:ext cx="10199296" cy="461665"/>
          </a:xfrm>
          <a:prstGeom prst="rect">
            <a:avLst/>
          </a:prstGeom>
          <a:noFill/>
        </p:spPr>
        <p:txBody>
          <a:bodyPr wrap="square" rtlCol="0">
            <a:spAutoFit/>
          </a:bodyPr>
          <a:lstStyle/>
          <a:p>
            <a:pPr algn="ctr"/>
            <a:r>
              <a:rPr lang="es-419" sz="2400" b="1" u="sng" dirty="0" smtClean="0"/>
              <a:t>DATOS DE SALIDA</a:t>
            </a:r>
            <a:endParaRPr lang="es-419" sz="2400" b="1" u="sng" dirty="0" smtClean="0"/>
          </a:p>
        </p:txBody>
      </p:sp>
      <p:sp>
        <p:nvSpPr>
          <p:cNvPr id="6" name="Marcador de pie de página 4">
            <a:extLst>
              <a:ext uri="{FF2B5EF4-FFF2-40B4-BE49-F238E27FC236}">
                <a16:creationId xmlns="" xmlns:a16="http://schemas.microsoft.com/office/drawing/2014/main" id="{FD2BF2A0-1DAE-41B8-9083-CA581C5EC7BC}"/>
              </a:ext>
            </a:extLst>
          </p:cNvPr>
          <p:cNvSpPr>
            <a:spLocks noGrp="1"/>
          </p:cNvSpPr>
          <p:nvPr>
            <p:ph type="ftr" sz="quarter" idx="11"/>
          </p:nvPr>
        </p:nvSpPr>
        <p:spPr>
          <a:xfrm>
            <a:off x="495300" y="6354984"/>
            <a:ext cx="8179600" cy="387322"/>
          </a:xfrm>
        </p:spPr>
        <p:txBody>
          <a:bodyPr/>
          <a:lstStyle/>
          <a:p>
            <a:pPr defTabSz="914400" fontAlgn="base">
              <a:spcBef>
                <a:spcPct val="0"/>
              </a:spcBef>
              <a:spcAft>
                <a:spcPct val="0"/>
              </a:spcAft>
              <a:defRPr/>
            </a:pPr>
            <a:r>
              <a:rPr lang="en-US" dirty="0" smtClean="0">
                <a:solidFill>
                  <a:srgbClr val="000000"/>
                </a:solidFill>
              </a:rPr>
              <a:t>5. SIMULACIÓN EN EL PROGRAMA COMPUTACIONAL DESARROLLADO</a:t>
            </a:r>
            <a:endParaRPr lang="en-US" dirty="0">
              <a:solidFill>
                <a:srgbClr val="000000"/>
              </a:solidFill>
            </a:endParaRPr>
          </a:p>
          <a:p>
            <a:pPr defTabSz="914400" fontAlgn="base">
              <a:spcBef>
                <a:spcPct val="0"/>
              </a:spcBef>
              <a:spcAft>
                <a:spcPct val="0"/>
              </a:spcAft>
              <a:defRPr/>
            </a:pPr>
            <a:endParaRPr lang="en-US" dirty="0">
              <a:solidFill>
                <a:srgbClr val="000000"/>
              </a:solidFill>
            </a:endParaRPr>
          </a:p>
        </p:txBody>
      </p:sp>
      <p:pic>
        <p:nvPicPr>
          <p:cNvPr id="10" name="Imagen 9"/>
          <p:cNvPicPr/>
          <p:nvPr/>
        </p:nvPicPr>
        <p:blipFill>
          <a:blip r:embed="rId5"/>
          <a:stretch>
            <a:fillRect/>
          </a:stretch>
        </p:blipFill>
        <p:spPr>
          <a:xfrm>
            <a:off x="7896203" y="4375506"/>
            <a:ext cx="3512187" cy="1145119"/>
          </a:xfrm>
          <a:prstGeom prst="rect">
            <a:avLst/>
          </a:prstGeom>
        </p:spPr>
      </p:pic>
      <p:pic>
        <p:nvPicPr>
          <p:cNvPr id="11" name="Imagen 10"/>
          <p:cNvPicPr/>
          <p:nvPr/>
        </p:nvPicPr>
        <p:blipFill>
          <a:blip r:embed="rId6"/>
          <a:stretch>
            <a:fillRect/>
          </a:stretch>
        </p:blipFill>
        <p:spPr>
          <a:xfrm>
            <a:off x="7740393" y="2275892"/>
            <a:ext cx="3748585" cy="1589425"/>
          </a:xfrm>
          <a:prstGeom prst="rect">
            <a:avLst/>
          </a:prstGeom>
        </p:spPr>
      </p:pic>
      <p:pic>
        <p:nvPicPr>
          <p:cNvPr id="12" name="Imagen 11"/>
          <p:cNvPicPr/>
          <p:nvPr/>
        </p:nvPicPr>
        <p:blipFill rotWithShape="1">
          <a:blip r:embed="rId7">
            <a:extLst>
              <a:ext uri="{28A0092B-C50C-407E-A947-70E740481C1C}">
                <a14:useLocalDpi xmlns:a14="http://schemas.microsoft.com/office/drawing/2010/main" val="0"/>
              </a:ext>
            </a:extLst>
          </a:blip>
          <a:srcRect b="5379"/>
          <a:stretch/>
        </p:blipFill>
        <p:spPr bwMode="auto">
          <a:xfrm>
            <a:off x="154106" y="2192577"/>
            <a:ext cx="6819900" cy="3542854"/>
          </a:xfrm>
          <a:prstGeom prst="rect">
            <a:avLst/>
          </a:prstGeom>
          <a:ln>
            <a:noFill/>
          </a:ln>
          <a:extLst>
            <a:ext uri="{53640926-AAD7-44D8-BBD7-CCE9431645EC}">
              <a14:shadowObscured xmlns:a14="http://schemas.microsoft.com/office/drawing/2010/main"/>
            </a:ext>
          </a:extLst>
        </p:spPr>
      </p:pic>
      <p:sp>
        <p:nvSpPr>
          <p:cNvPr id="13" name="Rectángulo 12"/>
          <p:cNvSpPr/>
          <p:nvPr/>
        </p:nvSpPr>
        <p:spPr>
          <a:xfrm>
            <a:off x="1678381" y="1385208"/>
            <a:ext cx="3771349" cy="458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PROGRAMA VENCENTY  ERO</a:t>
            </a:r>
            <a:endParaRPr lang="es-EC" dirty="0"/>
          </a:p>
        </p:txBody>
      </p:sp>
      <p:sp>
        <p:nvSpPr>
          <p:cNvPr id="14" name="Rectángulo 13"/>
          <p:cNvSpPr/>
          <p:nvPr/>
        </p:nvSpPr>
        <p:spPr>
          <a:xfrm>
            <a:off x="7568670" y="1335577"/>
            <a:ext cx="4092029" cy="458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HOJA DE CÁLCULO VERIFICACIÓN</a:t>
            </a:r>
            <a:endParaRPr lang="es-EC" dirty="0"/>
          </a:p>
        </p:txBody>
      </p:sp>
    </p:spTree>
    <p:extLst>
      <p:ext uri="{BB962C8B-B14F-4D97-AF65-F5344CB8AC3E}">
        <p14:creationId xmlns:p14="http://schemas.microsoft.com/office/powerpoint/2010/main" val="1040644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smtClean="0"/>
              <a:t>ÍNDICE  </a:t>
            </a:r>
            <a:r>
              <a:rPr lang="es-419" sz="2400" b="1" u="sng" dirty="0" err="1" smtClean="0"/>
              <a:t>Iw</a:t>
            </a:r>
            <a:r>
              <a:rPr lang="es-419" sz="2400" b="1" u="sng" dirty="0" smtClean="0"/>
              <a:t>/s Y DENSIDAD</a:t>
            </a:r>
          </a:p>
        </p:txBody>
      </p:sp>
      <p:sp>
        <p:nvSpPr>
          <p:cNvPr id="12" name="Marcador de pie de página 4">
            <a:extLst>
              <a:ext uri="{FF2B5EF4-FFF2-40B4-BE49-F238E27FC236}">
                <a16:creationId xmlns="" xmlns:a16="http://schemas.microsoft.com/office/drawing/2014/main" id="{FD2BF2A0-1DAE-41B8-9083-CA581C5EC7BC}"/>
              </a:ext>
            </a:extLst>
          </p:cNvPr>
          <p:cNvSpPr>
            <a:spLocks noGrp="1"/>
          </p:cNvSpPr>
          <p:nvPr>
            <p:ph type="ftr" sz="quarter" idx="11"/>
          </p:nvPr>
        </p:nvSpPr>
        <p:spPr>
          <a:xfrm>
            <a:off x="495300" y="6354984"/>
            <a:ext cx="8179600" cy="387322"/>
          </a:xfrm>
        </p:spPr>
        <p:txBody>
          <a:bodyPr/>
          <a:lstStyle/>
          <a:p>
            <a:pPr defTabSz="914400" fontAlgn="base">
              <a:spcBef>
                <a:spcPct val="0"/>
              </a:spcBef>
              <a:spcAft>
                <a:spcPct val="0"/>
              </a:spcAft>
              <a:defRPr/>
            </a:pPr>
            <a:r>
              <a:rPr lang="en-US" dirty="0" smtClean="0">
                <a:solidFill>
                  <a:srgbClr val="000000"/>
                </a:solidFill>
              </a:rPr>
              <a:t>5. SIMULACIÓN EN EL PROGRAMA COMPUTACIONAL DESARROLLADO</a:t>
            </a:r>
            <a:endParaRPr lang="en-US" dirty="0">
              <a:solidFill>
                <a:srgbClr val="000000"/>
              </a:solidFill>
            </a:endParaRPr>
          </a:p>
          <a:p>
            <a:pPr defTabSz="914400" fontAlgn="base">
              <a:spcBef>
                <a:spcPct val="0"/>
              </a:spcBef>
              <a:spcAft>
                <a:spcPct val="0"/>
              </a:spcAft>
              <a:defRPr/>
            </a:pPr>
            <a:endParaRPr lang="en-US" dirty="0">
              <a:solidFill>
                <a:srgbClr val="000000"/>
              </a:solidFill>
            </a:endParaRPr>
          </a:p>
        </p:txBody>
      </p:sp>
      <p:pic>
        <p:nvPicPr>
          <p:cNvPr id="3" name="Imagen 2"/>
          <p:cNvPicPr>
            <a:picLocks noChangeAspect="1"/>
          </p:cNvPicPr>
          <p:nvPr/>
        </p:nvPicPr>
        <p:blipFill rotWithShape="1">
          <a:blip r:embed="rId5"/>
          <a:srcRect b="1256"/>
          <a:stretch/>
        </p:blipFill>
        <p:spPr>
          <a:xfrm>
            <a:off x="1153235" y="1099031"/>
            <a:ext cx="4374107" cy="4879839"/>
          </a:xfrm>
          <a:prstGeom prst="rect">
            <a:avLst/>
          </a:prstGeom>
        </p:spPr>
      </p:pic>
      <p:sp>
        <p:nvSpPr>
          <p:cNvPr id="4" name="Rectángulo redondeado 3"/>
          <p:cNvSpPr/>
          <p:nvPr/>
        </p:nvSpPr>
        <p:spPr>
          <a:xfrm>
            <a:off x="6127846" y="1501254"/>
            <a:ext cx="5104262" cy="140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El resultado </a:t>
            </a:r>
            <a:r>
              <a:rPr lang="es-EC" dirty="0"/>
              <a:t>de </a:t>
            </a:r>
            <a:r>
              <a:rPr lang="es-EC" dirty="0" err="1" smtClean="0"/>
              <a:t>Iw</a:t>
            </a:r>
            <a:r>
              <a:rPr lang="es-EC" dirty="0" smtClean="0"/>
              <a:t>/s tendrá </a:t>
            </a:r>
            <a:r>
              <a:rPr lang="es-EC" dirty="0"/>
              <a:t>diferencia porcentual de entre 0,52% y 15,88%, </a:t>
            </a:r>
            <a:r>
              <a:rPr lang="es-EC" dirty="0" smtClean="0"/>
              <a:t>dependiendo de la elección de las condiciones de trabajo.</a:t>
            </a:r>
            <a:endParaRPr lang="es-EC" dirty="0"/>
          </a:p>
        </p:txBody>
      </p:sp>
      <p:pic>
        <p:nvPicPr>
          <p:cNvPr id="13" name="Imagen 12"/>
          <p:cNvPicPr>
            <a:picLocks noChangeAspect="1"/>
          </p:cNvPicPr>
          <p:nvPr/>
        </p:nvPicPr>
        <p:blipFill>
          <a:blip r:embed="rId6"/>
          <a:stretch>
            <a:fillRect/>
          </a:stretch>
        </p:blipFill>
        <p:spPr>
          <a:xfrm>
            <a:off x="7208804" y="3416702"/>
            <a:ext cx="2932192" cy="1905925"/>
          </a:xfrm>
          <a:prstGeom prst="rect">
            <a:avLst/>
          </a:prstGeom>
        </p:spPr>
      </p:pic>
    </p:spTree>
    <p:extLst>
      <p:ext uri="{BB962C8B-B14F-4D97-AF65-F5344CB8AC3E}">
        <p14:creationId xmlns:p14="http://schemas.microsoft.com/office/powerpoint/2010/main" val="2721051164"/>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1327296" y="637366"/>
            <a:ext cx="10199296" cy="461665"/>
          </a:xfrm>
          <a:prstGeom prst="rect">
            <a:avLst/>
          </a:prstGeom>
          <a:noFill/>
        </p:spPr>
        <p:txBody>
          <a:bodyPr wrap="square" rtlCol="0">
            <a:spAutoFit/>
          </a:bodyPr>
          <a:lstStyle/>
          <a:p>
            <a:pPr algn="ctr"/>
            <a:r>
              <a:rPr lang="es-419" sz="2400" b="1" u="sng" dirty="0" smtClean="0"/>
              <a:t>ANÁLISIS TÉCNICO-ECONÓMICO</a:t>
            </a:r>
            <a:endParaRPr lang="es-EC" dirty="0"/>
          </a:p>
        </p:txBody>
      </p:sp>
      <p:sp>
        <p:nvSpPr>
          <p:cNvPr id="16" name="Marcador de pie de página 4">
            <a:extLst>
              <a:ext uri="{FF2B5EF4-FFF2-40B4-BE49-F238E27FC236}">
                <a16:creationId xmlns="" xmlns:a16="http://schemas.microsoft.com/office/drawing/2014/main" id="{FD2BF2A0-1DAE-41B8-9083-CA581C5EC7BC}"/>
              </a:ext>
            </a:extLst>
          </p:cNvPr>
          <p:cNvSpPr>
            <a:spLocks noGrp="1"/>
          </p:cNvSpPr>
          <p:nvPr>
            <p:ph type="ftr" sz="quarter" idx="11"/>
          </p:nvPr>
        </p:nvSpPr>
        <p:spPr>
          <a:xfrm>
            <a:off x="495300" y="6354984"/>
            <a:ext cx="8179600" cy="387322"/>
          </a:xfrm>
        </p:spPr>
        <p:txBody>
          <a:bodyPr/>
          <a:lstStyle/>
          <a:p>
            <a:pPr defTabSz="914400" fontAlgn="base">
              <a:spcBef>
                <a:spcPct val="0"/>
              </a:spcBef>
              <a:spcAft>
                <a:spcPct val="0"/>
              </a:spcAft>
              <a:defRPr/>
            </a:pPr>
            <a:r>
              <a:rPr lang="en-US" dirty="0" smtClean="0">
                <a:solidFill>
                  <a:srgbClr val="000000"/>
                </a:solidFill>
              </a:rPr>
              <a:t>6. ANÁLISIS TÉCNICO-ECONÓMICO</a:t>
            </a:r>
            <a:endParaRPr lang="en-US" dirty="0">
              <a:solidFill>
                <a:srgbClr val="000000"/>
              </a:solidFill>
            </a:endParaRPr>
          </a:p>
          <a:p>
            <a:pPr defTabSz="914400" fontAlgn="base">
              <a:spcBef>
                <a:spcPct val="0"/>
              </a:spcBef>
              <a:spcAft>
                <a:spcPct val="0"/>
              </a:spcAft>
              <a:defRPr/>
            </a:pPr>
            <a:endParaRPr lang="en-US" dirty="0">
              <a:solidFill>
                <a:srgbClr val="000000"/>
              </a:solidFill>
            </a:endParaRPr>
          </a:p>
        </p:txBody>
      </p:sp>
      <p:pic>
        <p:nvPicPr>
          <p:cNvPr id="3" name="Imagen 2"/>
          <p:cNvPicPr>
            <a:picLocks noChangeAspect="1"/>
          </p:cNvPicPr>
          <p:nvPr/>
        </p:nvPicPr>
        <p:blipFill>
          <a:blip r:embed="rId5"/>
          <a:stretch>
            <a:fillRect/>
          </a:stretch>
        </p:blipFill>
        <p:spPr>
          <a:xfrm>
            <a:off x="4444382" y="1602352"/>
            <a:ext cx="6315421" cy="2027952"/>
          </a:xfrm>
          <a:prstGeom prst="rect">
            <a:avLst/>
          </a:prstGeom>
        </p:spPr>
      </p:pic>
      <p:pic>
        <p:nvPicPr>
          <p:cNvPr id="4" name="Imagen 3"/>
          <p:cNvPicPr>
            <a:picLocks noChangeAspect="1"/>
          </p:cNvPicPr>
          <p:nvPr/>
        </p:nvPicPr>
        <p:blipFill>
          <a:blip r:embed="rId6"/>
          <a:stretch>
            <a:fillRect/>
          </a:stretch>
        </p:blipFill>
        <p:spPr>
          <a:xfrm>
            <a:off x="4892229" y="3823711"/>
            <a:ext cx="5419725" cy="1981200"/>
          </a:xfrm>
          <a:prstGeom prst="rect">
            <a:avLst/>
          </a:prstGeom>
        </p:spPr>
      </p:pic>
      <p:sp>
        <p:nvSpPr>
          <p:cNvPr id="6" name="Rectángulo 5"/>
          <p:cNvSpPr/>
          <p:nvPr/>
        </p:nvSpPr>
        <p:spPr>
          <a:xfrm>
            <a:off x="1327296" y="2152909"/>
            <a:ext cx="2412191" cy="926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COSTO DE DISPOSITIVO NUEVO</a:t>
            </a:r>
            <a:endParaRPr lang="es-EC" dirty="0"/>
          </a:p>
        </p:txBody>
      </p:sp>
      <p:sp>
        <p:nvSpPr>
          <p:cNvPr id="22" name="Rectángulo 21"/>
          <p:cNvSpPr/>
          <p:nvPr/>
        </p:nvSpPr>
        <p:spPr>
          <a:xfrm>
            <a:off x="1327296" y="4364105"/>
            <a:ext cx="2548668" cy="894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COSTO PROGRAMA VENCENTY ERO</a:t>
            </a:r>
            <a:endParaRPr lang="es-EC" dirty="0"/>
          </a:p>
        </p:txBody>
      </p:sp>
      <p:cxnSp>
        <p:nvCxnSpPr>
          <p:cNvPr id="12" name="Conector recto de flecha 11"/>
          <p:cNvCxnSpPr>
            <a:stCxn id="6" idx="3"/>
            <a:endCxn id="3" idx="1"/>
          </p:cNvCxnSpPr>
          <p:nvPr/>
        </p:nvCxnSpPr>
        <p:spPr>
          <a:xfrm>
            <a:off x="3739487" y="2616328"/>
            <a:ext cx="7048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stCxn id="22" idx="3"/>
            <a:endCxn id="4" idx="1"/>
          </p:cNvCxnSpPr>
          <p:nvPr/>
        </p:nvCxnSpPr>
        <p:spPr>
          <a:xfrm>
            <a:off x="3875964" y="4811416"/>
            <a:ext cx="1016265" cy="2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876281"/>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 xmlns:a16="http://schemas.microsoft.com/office/drawing/2014/main" id="{FD2BF2A0-1DAE-41B8-9083-CA581C5EC7BC}"/>
              </a:ext>
            </a:extLst>
          </p:cNvPr>
          <p:cNvSpPr>
            <a:spLocks noGrp="1"/>
          </p:cNvSpPr>
          <p:nvPr>
            <p:ph type="ftr" sz="quarter" idx="11"/>
          </p:nvPr>
        </p:nvSpPr>
        <p:spPr>
          <a:xfrm>
            <a:off x="2662586" y="6354984"/>
            <a:ext cx="6012314" cy="387322"/>
          </a:xfrm>
        </p:spPr>
        <p:txBody>
          <a:bodyPr/>
          <a:lstStyle/>
          <a:p>
            <a:pPr defTabSz="914400" fontAlgn="base">
              <a:spcBef>
                <a:spcPct val="0"/>
              </a:spcBef>
              <a:spcAft>
                <a:spcPct val="0"/>
              </a:spcAft>
              <a:defRPr/>
            </a:pPr>
            <a:r>
              <a:rPr lang="en-US" dirty="0" smtClean="0">
                <a:solidFill>
                  <a:srgbClr val="000000"/>
                </a:solidFill>
              </a:rPr>
              <a:t>7. CONLUSIONES Y RECOMENDACIONES</a:t>
            </a:r>
            <a:endParaRPr lang="en-US" dirty="0">
              <a:solidFill>
                <a:srgbClr val="000000"/>
              </a:solidFill>
            </a:endParaRPr>
          </a:p>
          <a:p>
            <a:pPr defTabSz="914400" fontAlgn="base">
              <a:spcBef>
                <a:spcPct val="0"/>
              </a:spcBef>
              <a:spcAft>
                <a:spcPct val="0"/>
              </a:spcAft>
              <a:defRPr/>
            </a:pPr>
            <a:endParaRPr lang="en-US" dirty="0">
              <a:solidFill>
                <a:srgbClr val="000000"/>
              </a:solidFill>
            </a:endParaRPr>
          </a:p>
        </p:txBody>
      </p:sp>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1327296" y="144740"/>
            <a:ext cx="10199296" cy="461665"/>
          </a:xfrm>
          <a:prstGeom prst="rect">
            <a:avLst/>
          </a:prstGeom>
          <a:noFill/>
        </p:spPr>
        <p:txBody>
          <a:bodyPr wrap="square" rtlCol="0">
            <a:spAutoFit/>
          </a:bodyPr>
          <a:lstStyle/>
          <a:p>
            <a:pPr algn="ctr"/>
            <a:r>
              <a:rPr lang="es-419" sz="2400" b="1" u="sng" dirty="0" smtClean="0"/>
              <a:t>CONCLUSIONES</a:t>
            </a:r>
            <a:endParaRPr lang="es-EC" dirty="0"/>
          </a:p>
        </p:txBody>
      </p:sp>
      <p:sp>
        <p:nvSpPr>
          <p:cNvPr id="4" name="Rectángulo 3"/>
          <p:cNvSpPr/>
          <p:nvPr/>
        </p:nvSpPr>
        <p:spPr>
          <a:xfrm>
            <a:off x="834763" y="849205"/>
            <a:ext cx="5702515" cy="4939814"/>
          </a:xfrm>
          <a:prstGeom prst="rect">
            <a:avLst/>
          </a:prstGeom>
        </p:spPr>
        <p:txBody>
          <a:bodyPr wrap="square">
            <a:spAutoFit/>
          </a:bodyPr>
          <a:lstStyle/>
          <a:p>
            <a:pPr marL="342900" lvl="0" indent="-342900">
              <a:lnSpc>
                <a:spcPct val="150000"/>
              </a:lnSpc>
              <a:buFont typeface="Symbol" panose="05050102010706020507" pitchFamily="18" charset="2"/>
              <a:buChar char=""/>
              <a:tabLst>
                <a:tab pos="3137535" algn="l"/>
              </a:tabLst>
            </a:pPr>
            <a:r>
              <a:rPr lang="es-EC" sz="1400" dirty="0">
                <a:latin typeface="Arial" panose="020B0604020202020204" pitchFamily="34" charset="0"/>
                <a:ea typeface="Calibri" panose="020F0502020204030204" pitchFamily="34" charset="0"/>
                <a:cs typeface="Times New Roman" panose="02020603050405020304" pitchFamily="18" charset="0"/>
              </a:rPr>
              <a:t>Se identificó la relación entre las variables de diseño convencional y el índice de erosión cualitativo (</a:t>
            </a:r>
            <a:r>
              <a:rPr lang="es-EC" sz="1400" dirty="0" err="1">
                <a:latin typeface="Arial" panose="020B0604020202020204" pitchFamily="34" charset="0"/>
                <a:ea typeface="Calibri" panose="020F0502020204030204" pitchFamily="34" charset="0"/>
                <a:cs typeface="Times New Roman" panose="02020603050405020304" pitchFamily="18" charset="0"/>
              </a:rPr>
              <a:t>Iw</a:t>
            </a:r>
            <a:r>
              <a:rPr lang="es-EC" sz="1400" dirty="0">
                <a:latin typeface="Arial" panose="020B0604020202020204" pitchFamily="34" charset="0"/>
                <a:ea typeface="Calibri" panose="020F0502020204030204" pitchFamily="34" charset="0"/>
                <a:cs typeface="Times New Roman" panose="02020603050405020304" pitchFamily="18" charset="0"/>
              </a:rPr>
              <a:t>/s), usando el método experimental factorial </a:t>
            </a:r>
            <a:r>
              <a:rPr lang="es-EC" sz="1400" dirty="0" smtClean="0">
                <a:latin typeface="Arial" panose="020B0604020202020204" pitchFamily="34" charset="0"/>
                <a:ea typeface="Calibri" panose="020F0502020204030204" pitchFamily="34" charset="0"/>
                <a:cs typeface="Times New Roman" panose="02020603050405020304" pitchFamily="18" charset="0"/>
              </a:rPr>
              <a:t>se </a:t>
            </a:r>
            <a:r>
              <a:rPr lang="es-EC" sz="1400" dirty="0">
                <a:latin typeface="Arial" panose="020B0604020202020204" pitchFamily="34" charset="0"/>
                <a:ea typeface="Calibri" panose="020F0502020204030204" pitchFamily="34" charset="0"/>
                <a:cs typeface="Times New Roman" panose="02020603050405020304" pitchFamily="18" charset="0"/>
              </a:rPr>
              <a:t>establecieron todas las combinaciones posibles entre las variables de velocidad relativa que va ligada a la presión, el caudal y la velocidad del rotor.</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50000"/>
              </a:lnSpc>
              <a:tabLst>
                <a:tab pos="3137535" algn="l"/>
              </a:tabLst>
            </a:pPr>
            <a:r>
              <a:rPr lang="es-EC" sz="1400" b="1" dirty="0">
                <a:latin typeface="Arial" panose="020B0604020202020204" pitchFamily="34" charset="0"/>
                <a:ea typeface="Calibri" panose="020F0502020204030204" pitchFamily="34" charset="0"/>
                <a:cs typeface="Times New Roman" panose="02020603050405020304" pitchFamily="18" charset="0"/>
              </a:rPr>
              <a:t> </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tabLst>
                <a:tab pos="3137535" algn="l"/>
              </a:tabLst>
            </a:pPr>
            <a:r>
              <a:rPr lang="es-EC" sz="1400" dirty="0">
                <a:latin typeface="Arial" panose="020B0604020202020204" pitchFamily="34" charset="0"/>
                <a:ea typeface="Calibri" panose="020F0502020204030204" pitchFamily="34" charset="0"/>
                <a:cs typeface="Times New Roman" panose="02020603050405020304" pitchFamily="18" charset="0"/>
              </a:rPr>
              <a:t>Se desarrolló el algoritmo matemático tomando en cuenta las ecuaciones correspondientes a las curvas características de la familia de ventiladores estudiada y  la ecuación que rige el comportamiento de </a:t>
            </a:r>
            <a:r>
              <a:rPr lang="es-EC" sz="1400" dirty="0" err="1">
                <a:latin typeface="Arial" panose="020B0604020202020204" pitchFamily="34" charset="0"/>
                <a:ea typeface="Calibri" panose="020F0502020204030204" pitchFamily="34" charset="0"/>
                <a:cs typeface="Times New Roman" panose="02020603050405020304" pitchFamily="18" charset="0"/>
              </a:rPr>
              <a:t>Iw</a:t>
            </a:r>
            <a:r>
              <a:rPr lang="es-EC" sz="1400" dirty="0">
                <a:latin typeface="Arial" panose="020B0604020202020204" pitchFamily="34" charset="0"/>
                <a:ea typeface="Calibri" panose="020F0502020204030204" pitchFamily="34" charset="0"/>
                <a:cs typeface="Times New Roman" panose="02020603050405020304" pitchFamily="18" charset="0"/>
              </a:rPr>
              <a:t>/s (índice de erosión cualitativo) que toma  como referencia la relación de pérdida de masa en el material (ASTM A36)  en [mg] con respecto a la masa de las partículas erosivas en [g], obteniendo de esta manera el valor del índice </a:t>
            </a:r>
            <a:r>
              <a:rPr lang="es-EC" sz="1400" dirty="0" err="1">
                <a:latin typeface="Arial" panose="020B0604020202020204" pitchFamily="34" charset="0"/>
                <a:ea typeface="Calibri" panose="020F0502020204030204" pitchFamily="34" charset="0"/>
                <a:cs typeface="Times New Roman" panose="02020603050405020304" pitchFamily="18" charset="0"/>
              </a:rPr>
              <a:t>Iw</a:t>
            </a:r>
            <a:r>
              <a:rPr lang="es-EC" sz="1400" dirty="0">
                <a:latin typeface="Arial" panose="020B0604020202020204" pitchFamily="34" charset="0"/>
                <a:ea typeface="Calibri" panose="020F0502020204030204" pitchFamily="34" charset="0"/>
                <a:cs typeface="Times New Roman" panose="02020603050405020304" pitchFamily="18" charset="0"/>
              </a:rPr>
              <a:t>/s más alto correspondiente a 52,8 y el valor más bajo de 0,4, los resultados fueron validados en la hoja de cálculo adjunta.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6214280" y="742752"/>
            <a:ext cx="6096000" cy="4939814"/>
          </a:xfrm>
          <a:prstGeom prst="rect">
            <a:avLst/>
          </a:prstGeom>
        </p:spPr>
        <p:txBody>
          <a:bodyPr>
            <a:spAutoFit/>
          </a:bodyPr>
          <a:lstStyle/>
          <a:p>
            <a:pPr marL="342900" lvl="0" indent="-342900">
              <a:lnSpc>
                <a:spcPct val="150000"/>
              </a:lnSpc>
              <a:buFont typeface="Symbol" panose="05050102010706020507" pitchFamily="18" charset="2"/>
              <a:buChar char=""/>
              <a:tabLst>
                <a:tab pos="3137535" algn="l"/>
              </a:tabLst>
            </a:pPr>
            <a:r>
              <a:rPr lang="es-EC" sz="1400" dirty="0">
                <a:latin typeface="Arial" panose="020B0604020202020204" pitchFamily="34" charset="0"/>
                <a:ea typeface="Calibri" panose="020F0502020204030204" pitchFamily="34" charset="0"/>
                <a:cs typeface="Times New Roman" panose="02020603050405020304" pitchFamily="18" charset="0"/>
              </a:rPr>
              <a:t>Realizando el análisis de los valores que toma la densidad del aire que entra al ventilador centrífugo con respecto al indicador cualitativo de erosión (</a:t>
            </a:r>
            <a:r>
              <a:rPr lang="es-EC" sz="1400" dirty="0" err="1">
                <a:latin typeface="Arial" panose="020B0604020202020204" pitchFamily="34" charset="0"/>
                <a:ea typeface="Calibri" panose="020F0502020204030204" pitchFamily="34" charset="0"/>
                <a:cs typeface="Times New Roman" panose="02020603050405020304" pitchFamily="18" charset="0"/>
              </a:rPr>
              <a:t>Iw</a:t>
            </a:r>
            <a:r>
              <a:rPr lang="es-EC" sz="1400" dirty="0">
                <a:latin typeface="Arial" panose="020B0604020202020204" pitchFamily="34" charset="0"/>
                <a:ea typeface="Calibri" panose="020F0502020204030204" pitchFamily="34" charset="0"/>
                <a:cs typeface="Times New Roman" panose="02020603050405020304" pitchFamily="18" charset="0"/>
              </a:rPr>
              <a:t>/s)  se obtuvo una relación inversamente proporcional como se observa en la Tabla 22, teniendo una tendencia polinómica regida por la ecuación  y = 0,2893x</a:t>
            </a:r>
            <a:r>
              <a:rPr lang="es-EC" sz="1400" baseline="30000" dirty="0">
                <a:latin typeface="Arial" panose="020B0604020202020204" pitchFamily="34" charset="0"/>
                <a:ea typeface="Calibri" panose="020F0502020204030204" pitchFamily="34" charset="0"/>
                <a:cs typeface="Times New Roman" panose="02020603050405020304" pitchFamily="18" charset="0"/>
              </a:rPr>
              <a:t>2</a:t>
            </a:r>
            <a:r>
              <a:rPr lang="es-EC" sz="1400" dirty="0">
                <a:latin typeface="Arial" panose="020B0604020202020204" pitchFamily="34" charset="0"/>
                <a:ea typeface="Calibri" panose="020F0502020204030204" pitchFamily="34" charset="0"/>
                <a:cs typeface="Times New Roman" panose="02020603050405020304" pitchFamily="18" charset="0"/>
              </a:rPr>
              <a:t> - 0,8785x + 1,0041, donde “y” representa el índice </a:t>
            </a:r>
            <a:r>
              <a:rPr lang="es-EC" sz="1400" dirty="0" err="1">
                <a:latin typeface="Arial" panose="020B0604020202020204" pitchFamily="34" charset="0"/>
                <a:ea typeface="Calibri" panose="020F0502020204030204" pitchFamily="34" charset="0"/>
                <a:cs typeface="Times New Roman" panose="02020603050405020304" pitchFamily="18" charset="0"/>
              </a:rPr>
              <a:t>Iw</a:t>
            </a:r>
            <a:r>
              <a:rPr lang="es-EC" sz="1400" dirty="0">
                <a:latin typeface="Arial" panose="020B0604020202020204" pitchFamily="34" charset="0"/>
                <a:ea typeface="Calibri" panose="020F0502020204030204" pitchFamily="34" charset="0"/>
                <a:cs typeface="Times New Roman" panose="02020603050405020304" pitchFamily="18" charset="0"/>
              </a:rPr>
              <a:t>/s y “x” serán los diferentes valores que toma la densidad, con un coeficiente de correlación igual a 0,9998.</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50000"/>
              </a:lnSpc>
              <a:tabLst>
                <a:tab pos="3137535" algn="l"/>
              </a:tabLst>
            </a:pPr>
            <a:r>
              <a:rPr lang="es-EC" sz="1400" b="1" dirty="0">
                <a:latin typeface="Arial" panose="020B0604020202020204" pitchFamily="34" charset="0"/>
                <a:ea typeface="Calibri" panose="020F0502020204030204" pitchFamily="34" charset="0"/>
                <a:cs typeface="Times New Roman" panose="02020603050405020304" pitchFamily="18" charset="0"/>
              </a:rPr>
              <a:t> </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tabLst>
                <a:tab pos="3137535" algn="l"/>
              </a:tabLst>
            </a:pPr>
            <a:r>
              <a:rPr lang="es-EC" sz="1400" dirty="0">
                <a:latin typeface="Arial" panose="020B0604020202020204" pitchFamily="34" charset="0"/>
                <a:ea typeface="Calibri" panose="020F0502020204030204" pitchFamily="34" charset="0"/>
                <a:cs typeface="Times New Roman" panose="02020603050405020304" pitchFamily="18" charset="0"/>
              </a:rPr>
              <a:t>Se obtuvo un resultado de  </a:t>
            </a:r>
            <a:r>
              <a:rPr lang="es-EC" sz="1400" dirty="0" err="1">
                <a:latin typeface="Arial" panose="020B0604020202020204" pitchFamily="34" charset="0"/>
                <a:ea typeface="Calibri" panose="020F0502020204030204" pitchFamily="34" charset="0"/>
                <a:cs typeface="Times New Roman" panose="02020603050405020304" pitchFamily="18" charset="0"/>
              </a:rPr>
              <a:t>Iw</a:t>
            </a:r>
            <a:r>
              <a:rPr lang="es-EC" sz="1400" dirty="0">
                <a:latin typeface="Arial" panose="020B0604020202020204" pitchFamily="34" charset="0"/>
                <a:ea typeface="Calibri" panose="020F0502020204030204" pitchFamily="34" charset="0"/>
                <a:cs typeface="Times New Roman" panose="02020603050405020304" pitchFamily="18" charset="0"/>
              </a:rPr>
              <a:t>/s con una variación porcentual de 0,52% a 15,88</a:t>
            </a:r>
            <a:r>
              <a:rPr lang="es-EC" sz="1400" dirty="0" smtClean="0">
                <a:latin typeface="Arial" panose="020B0604020202020204" pitchFamily="34" charset="0"/>
                <a:ea typeface="Calibri" panose="020F0502020204030204" pitchFamily="34" charset="0"/>
                <a:cs typeface="Times New Roman" panose="02020603050405020304" pitchFamily="18" charset="0"/>
              </a:rPr>
              <a:t>%, </a:t>
            </a:r>
            <a:r>
              <a:rPr lang="es-EC" sz="1400" dirty="0">
                <a:latin typeface="Arial" panose="020B0604020202020204" pitchFamily="34" charset="0"/>
                <a:ea typeface="Calibri" panose="020F0502020204030204" pitchFamily="34" charset="0"/>
                <a:cs typeface="Times New Roman" panose="02020603050405020304" pitchFamily="18" charset="0"/>
              </a:rPr>
              <a:t>a partir de la selección de una de dos alternativas disponibles en el programa “</a:t>
            </a:r>
            <a:r>
              <a:rPr lang="es-EC" sz="1400" dirty="0" err="1">
                <a:latin typeface="Arial" panose="020B0604020202020204" pitchFamily="34" charset="0"/>
                <a:ea typeface="Calibri" panose="020F0502020204030204" pitchFamily="34" charset="0"/>
                <a:cs typeface="Times New Roman" panose="02020603050405020304" pitchFamily="18" charset="0"/>
              </a:rPr>
              <a:t>Vencenty</a:t>
            </a:r>
            <a:r>
              <a:rPr lang="es-EC" sz="1400" dirty="0">
                <a:latin typeface="Arial" panose="020B0604020202020204" pitchFamily="34" charset="0"/>
                <a:ea typeface="Calibri" panose="020F0502020204030204" pitchFamily="34" charset="0"/>
                <a:cs typeface="Times New Roman" panose="02020603050405020304" pitchFamily="18" charset="0"/>
              </a:rPr>
              <a:t> ERO” para la densidad, la primera que corresponde a los valores de condiciones normales donde no hay necesidad de ingresar manualmente ningún dato y la segunda en la cual se debe digitar el valor de la densidad de trabajo calculada para el aire.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5212343"/>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1231762" y="175711"/>
            <a:ext cx="10199296" cy="461665"/>
          </a:xfrm>
          <a:prstGeom prst="rect">
            <a:avLst/>
          </a:prstGeom>
          <a:noFill/>
        </p:spPr>
        <p:txBody>
          <a:bodyPr wrap="square" rtlCol="0">
            <a:spAutoFit/>
          </a:bodyPr>
          <a:lstStyle/>
          <a:p>
            <a:pPr algn="ctr"/>
            <a:r>
              <a:rPr lang="es-419" sz="2400" b="1" u="sng" dirty="0" smtClean="0"/>
              <a:t>RECOMENDACIONES</a:t>
            </a:r>
            <a:endParaRPr lang="es-EC" dirty="0"/>
          </a:p>
        </p:txBody>
      </p:sp>
      <p:sp>
        <p:nvSpPr>
          <p:cNvPr id="2" name="Rectángulo 1"/>
          <p:cNvSpPr/>
          <p:nvPr/>
        </p:nvSpPr>
        <p:spPr>
          <a:xfrm>
            <a:off x="3048000" y="889844"/>
            <a:ext cx="6096000" cy="5078313"/>
          </a:xfrm>
          <a:prstGeom prst="rect">
            <a:avLst/>
          </a:prstGeom>
        </p:spPr>
        <p:txBody>
          <a:bodyPr>
            <a:spAutoFit/>
          </a:bodyPr>
          <a:lstStyle/>
          <a:p>
            <a:pPr marL="342900" lvl="0" indent="-342900">
              <a:lnSpc>
                <a:spcPct val="150000"/>
              </a:lnSpc>
              <a:buFont typeface="Symbol" panose="05050102010706020507" pitchFamily="18" charset="2"/>
              <a:buChar char=""/>
              <a:tabLst>
                <a:tab pos="3137535" algn="l"/>
              </a:tabLst>
            </a:pPr>
            <a:r>
              <a:rPr lang="es-EC" dirty="0">
                <a:latin typeface="Arial" panose="020B0604020202020204" pitchFamily="34" charset="0"/>
                <a:ea typeface="Calibri" panose="020F0502020204030204" pitchFamily="34" charset="0"/>
                <a:cs typeface="Times New Roman" panose="02020603050405020304" pitchFamily="18" charset="0"/>
              </a:rPr>
              <a:t>Validar de forma experimental los resultados obtenidos en este trabajo bajo la utilización del programa desarrollado.</a:t>
            </a:r>
            <a:endParaRPr lang="es-EC"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50000"/>
              </a:lnSpc>
              <a:tabLst>
                <a:tab pos="3137535" algn="l"/>
              </a:tabLst>
            </a:pPr>
            <a:r>
              <a:rPr lang="es-EC" dirty="0">
                <a:latin typeface="Arial" panose="020B0604020202020204" pitchFamily="34" charset="0"/>
                <a:ea typeface="Calibri" panose="020F0502020204030204" pitchFamily="34" charset="0"/>
                <a:cs typeface="Times New Roman" panose="02020603050405020304" pitchFamily="18" charset="0"/>
              </a:rPr>
              <a:t> </a:t>
            </a:r>
            <a:endParaRPr lang="es-EC"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tabLst>
                <a:tab pos="3137535" algn="l"/>
              </a:tabLst>
            </a:pPr>
            <a:r>
              <a:rPr lang="es-EC" dirty="0">
                <a:latin typeface="Arial" panose="020B0604020202020204" pitchFamily="34" charset="0"/>
                <a:ea typeface="Calibri" panose="020F0502020204030204" pitchFamily="34" charset="0"/>
                <a:cs typeface="Times New Roman" panose="02020603050405020304" pitchFamily="18" charset="0"/>
              </a:rPr>
              <a:t>Realizar los cálculos necesarios previo al ingreso de los parámetros de entrada en el programa </a:t>
            </a:r>
            <a:r>
              <a:rPr lang="es-EC" dirty="0" err="1">
                <a:latin typeface="Arial" panose="020B0604020202020204" pitchFamily="34" charset="0"/>
                <a:ea typeface="Calibri" panose="020F0502020204030204" pitchFamily="34" charset="0"/>
                <a:cs typeface="Times New Roman" panose="02020603050405020304" pitchFamily="18" charset="0"/>
              </a:rPr>
              <a:t>Vencenty</a:t>
            </a:r>
            <a:r>
              <a:rPr lang="es-EC" dirty="0">
                <a:latin typeface="Arial" panose="020B0604020202020204" pitchFamily="34" charset="0"/>
                <a:ea typeface="Calibri" panose="020F0502020204030204" pitchFamily="34" charset="0"/>
                <a:cs typeface="Times New Roman" panose="02020603050405020304" pitchFamily="18" charset="0"/>
              </a:rPr>
              <a:t> ERO, los cuales corresponden a los requerimientos del usuario según sea el caso de la demanda en instalación donde se estará desempeñando el ventilador centrífugo diseñado, los valores de entrada serán el caudal, la presión, la velocidad rotacional del impulsor y si es el caso la densidad.</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Marcador de pie de página 4">
            <a:extLst>
              <a:ext uri="{FF2B5EF4-FFF2-40B4-BE49-F238E27FC236}">
                <a16:creationId xmlns="" xmlns:a16="http://schemas.microsoft.com/office/drawing/2014/main" id="{FD2BF2A0-1DAE-41B8-9083-CA581C5EC7BC}"/>
              </a:ext>
            </a:extLst>
          </p:cNvPr>
          <p:cNvSpPr>
            <a:spLocks noGrp="1"/>
          </p:cNvSpPr>
          <p:nvPr>
            <p:ph type="ftr" sz="quarter" idx="11"/>
          </p:nvPr>
        </p:nvSpPr>
        <p:spPr>
          <a:xfrm>
            <a:off x="2662586" y="6354984"/>
            <a:ext cx="6012314" cy="387322"/>
          </a:xfrm>
        </p:spPr>
        <p:txBody>
          <a:bodyPr/>
          <a:lstStyle/>
          <a:p>
            <a:pPr defTabSz="914400" fontAlgn="base">
              <a:spcBef>
                <a:spcPct val="0"/>
              </a:spcBef>
              <a:spcAft>
                <a:spcPct val="0"/>
              </a:spcAft>
              <a:defRPr/>
            </a:pPr>
            <a:r>
              <a:rPr lang="en-US" dirty="0" smtClean="0">
                <a:solidFill>
                  <a:srgbClr val="000000"/>
                </a:solidFill>
              </a:rPr>
              <a:t>7. CONLUSIONES Y RECOMENDACIONES</a:t>
            </a:r>
            <a:endParaRPr lang="en-US" dirty="0">
              <a:solidFill>
                <a:srgbClr val="000000"/>
              </a:solidFill>
            </a:endParaRPr>
          </a:p>
          <a:p>
            <a:pPr defTabSz="914400" fontAlgn="base">
              <a:spcBef>
                <a:spcPct val="0"/>
              </a:spcBef>
              <a:spcAft>
                <a:spcPct val="0"/>
              </a:spcAft>
              <a:defRPr/>
            </a:pPr>
            <a:endParaRPr lang="en-US" dirty="0">
              <a:solidFill>
                <a:srgbClr val="000000"/>
              </a:solidFill>
            </a:endParaRPr>
          </a:p>
        </p:txBody>
      </p:sp>
    </p:spTree>
    <p:extLst>
      <p:ext uri="{BB962C8B-B14F-4D97-AF65-F5344CB8AC3E}">
        <p14:creationId xmlns:p14="http://schemas.microsoft.com/office/powerpoint/2010/main" val="143989808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1. INTRODUCCIÓN</a:t>
            </a:r>
          </a:p>
          <a:p>
            <a:pPr defTabSz="914400" fontAlgn="base">
              <a:spcBef>
                <a:spcPct val="0"/>
              </a:spcBef>
              <a:spcAft>
                <a:spcPct val="0"/>
              </a:spcAft>
              <a:defRPr/>
            </a:pPr>
            <a:endParaRPr lang="en-US" dirty="0">
              <a:solidFill>
                <a:srgbClr val="000000"/>
              </a:solidFill>
            </a:endParaRPr>
          </a:p>
        </p:txBody>
      </p:sp>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1327296" y="765702"/>
            <a:ext cx="10199296" cy="461665"/>
          </a:xfrm>
          <a:prstGeom prst="rect">
            <a:avLst/>
          </a:prstGeom>
          <a:noFill/>
        </p:spPr>
        <p:txBody>
          <a:bodyPr wrap="square" rtlCol="0">
            <a:spAutoFit/>
          </a:bodyPr>
          <a:lstStyle/>
          <a:p>
            <a:pPr algn="ctr"/>
            <a:r>
              <a:rPr lang="es-EC" sz="2400" b="1" u="sng" dirty="0"/>
              <a:t>DEFINICIÓN DEL PROBLEMA</a:t>
            </a:r>
            <a:endParaRPr lang="es-EC" dirty="0"/>
          </a:p>
        </p:txBody>
      </p:sp>
      <p:graphicFrame>
        <p:nvGraphicFramePr>
          <p:cNvPr id="2" name="Diagrama 1"/>
          <p:cNvGraphicFramePr/>
          <p:nvPr>
            <p:extLst>
              <p:ext uri="{D42A27DB-BD31-4B8C-83A1-F6EECF244321}">
                <p14:modId xmlns:p14="http://schemas.microsoft.com/office/powerpoint/2010/main" val="193417688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24766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1. INTRODUCCIÓN</a:t>
            </a:r>
          </a:p>
        </p:txBody>
      </p:sp>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1197223" y="427451"/>
            <a:ext cx="10199296" cy="461665"/>
          </a:xfrm>
          <a:prstGeom prst="rect">
            <a:avLst/>
          </a:prstGeom>
          <a:noFill/>
        </p:spPr>
        <p:txBody>
          <a:bodyPr wrap="square" rtlCol="0">
            <a:spAutoFit/>
          </a:bodyPr>
          <a:lstStyle/>
          <a:p>
            <a:pPr algn="ctr"/>
            <a:r>
              <a:rPr lang="es-EC" sz="2400" b="1" u="sng" dirty="0"/>
              <a:t>OBJETIVOS</a:t>
            </a:r>
            <a:endParaRPr lang="es-EC" dirty="0"/>
          </a:p>
        </p:txBody>
      </p:sp>
      <p:sp>
        <p:nvSpPr>
          <p:cNvPr id="9" name="CuadroTexto 8">
            <a:extLst>
              <a:ext uri="{FF2B5EF4-FFF2-40B4-BE49-F238E27FC236}">
                <a16:creationId xmlns="" xmlns:a16="http://schemas.microsoft.com/office/drawing/2014/main" id="{AA9D52DA-0C29-4B2D-ABC7-D75634229C4D}"/>
              </a:ext>
            </a:extLst>
          </p:cNvPr>
          <p:cNvSpPr txBox="1"/>
          <p:nvPr/>
        </p:nvSpPr>
        <p:spPr>
          <a:xfrm>
            <a:off x="545735" y="814918"/>
            <a:ext cx="10720711" cy="5228163"/>
          </a:xfrm>
          <a:prstGeom prst="rect">
            <a:avLst/>
          </a:prstGeom>
          <a:noFill/>
        </p:spPr>
        <p:txBody>
          <a:bodyPr wrap="square">
            <a:spAutoFit/>
          </a:bodyPr>
          <a:lstStyle/>
          <a:p>
            <a:pPr marL="457200" indent="457200" algn="l">
              <a:lnSpc>
                <a:spcPct val="150000"/>
              </a:lnSpc>
            </a:pPr>
            <a:r>
              <a:rPr lang="es-EC" sz="1400" b="1" i="1" dirty="0">
                <a:effectLst/>
                <a:latin typeface="Arial" panose="020B0604020202020204" pitchFamily="34" charset="0"/>
                <a:ea typeface="Calibri" panose="020F0502020204030204" pitchFamily="34" charset="0"/>
                <a:cs typeface="Times New Roman" panose="02020603050405020304" pitchFamily="18" charset="0"/>
              </a:rPr>
              <a:t>Objetivo general</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buFont typeface="Symbol" panose="05050102010706020507" pitchFamily="18" charset="2"/>
              <a:buChar char=""/>
            </a:pPr>
            <a:r>
              <a:rPr lang="es-EC" sz="1400" dirty="0">
                <a:effectLst/>
                <a:latin typeface="Arial" panose="020B0604020202020204" pitchFamily="34" charset="0"/>
                <a:ea typeface="Calibri" panose="020F0502020204030204" pitchFamily="34" charset="0"/>
                <a:cs typeface="Times New Roman" panose="02020603050405020304" pitchFamily="18" charset="0"/>
              </a:rPr>
              <a:t>Desarrollar un algoritmo matemático que integre a la erosión en el diseño de ventiladores centrífugos con álabes inclinados hacia atrás con el fin de obtener un modelo general eficiente y sencillo.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lnSpc>
                <a:spcPct val="150000"/>
              </a:lnSpc>
            </a:pPr>
            <a:r>
              <a:rPr lang="es-EC" sz="1400" b="1" i="1" dirty="0">
                <a:effectLst/>
                <a:latin typeface="Arial" panose="020B0604020202020204" pitchFamily="34" charset="0"/>
                <a:ea typeface="Calibri" panose="020F0502020204030204" pitchFamily="34" charset="0"/>
                <a:cs typeface="Times New Roman" panose="02020603050405020304" pitchFamily="18" charset="0"/>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lnSpc>
                <a:spcPct val="150000"/>
              </a:lnSpc>
            </a:pPr>
            <a:r>
              <a:rPr lang="es-EC" sz="1400" b="1" i="1" dirty="0">
                <a:effectLst/>
                <a:latin typeface="Arial" panose="020B0604020202020204" pitchFamily="34" charset="0"/>
                <a:ea typeface="Calibri" panose="020F0502020204030204" pitchFamily="34" charset="0"/>
                <a:cs typeface="Times New Roman" panose="02020603050405020304" pitchFamily="18" charset="0"/>
              </a:rPr>
              <a:t>Objetivos específicos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buFont typeface="Symbol" panose="05050102010706020507" pitchFamily="18" charset="2"/>
              <a:buChar char=""/>
            </a:pPr>
            <a:r>
              <a:rPr lang="es-EC" sz="1400" dirty="0">
                <a:effectLst/>
                <a:latin typeface="Arial" panose="020B0604020202020204" pitchFamily="34" charset="0"/>
                <a:ea typeface="Calibri" panose="020F0502020204030204" pitchFamily="34" charset="0"/>
                <a:cs typeface="Times New Roman" panose="02020603050405020304" pitchFamily="18" charset="0"/>
              </a:rPr>
              <a:t>Recopilar los datos obtenidos en bibliografías correspondientes a estudios experimentales y computacionales de ventiladores centrífugos.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lnSpc>
                <a:spcPct val="150000"/>
              </a:lnSpc>
            </a:pPr>
            <a:r>
              <a:rPr lang="es-EC" sz="1400" dirty="0">
                <a:effectLst/>
                <a:latin typeface="Arial" panose="020B0604020202020204" pitchFamily="34" charset="0"/>
                <a:ea typeface="Calibri" panose="020F0502020204030204" pitchFamily="34" charset="0"/>
                <a:cs typeface="Times New Roman" panose="02020603050405020304" pitchFamily="18" charset="0"/>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buFont typeface="Symbol" panose="05050102010706020507" pitchFamily="18" charset="2"/>
              <a:buChar char=""/>
            </a:pPr>
            <a:r>
              <a:rPr lang="es-EC" sz="1400" dirty="0">
                <a:effectLst/>
                <a:latin typeface="Arial" panose="020B0604020202020204" pitchFamily="34" charset="0"/>
                <a:ea typeface="Calibri" panose="020F0502020204030204" pitchFamily="34" charset="0"/>
                <a:cs typeface="Times New Roman" panose="02020603050405020304" pitchFamily="18" charset="0"/>
              </a:rPr>
              <a:t>Identificar la relación de las variables convencionales de diseño con el comportamiento a la erosión del material empleado en el ventilador centrífugo.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lnSpc>
                <a:spcPct val="150000"/>
              </a:lnSpc>
            </a:pPr>
            <a:r>
              <a:rPr lang="es-EC" sz="1400" dirty="0">
                <a:effectLst/>
                <a:latin typeface="Arial" panose="020B0604020202020204" pitchFamily="34" charset="0"/>
                <a:ea typeface="Calibri" panose="020F0502020204030204" pitchFamily="34" charset="0"/>
                <a:cs typeface="Times New Roman" panose="02020603050405020304" pitchFamily="18" charset="0"/>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buFont typeface="Symbol" panose="05050102010706020507" pitchFamily="18" charset="2"/>
              <a:buChar char=""/>
            </a:pPr>
            <a:r>
              <a:rPr lang="es-EC" sz="1400" dirty="0">
                <a:effectLst/>
                <a:latin typeface="Arial" panose="020B0604020202020204" pitchFamily="34" charset="0"/>
                <a:ea typeface="Calibri" panose="020F0502020204030204" pitchFamily="34" charset="0"/>
                <a:cs typeface="Times New Roman" panose="02020603050405020304" pitchFamily="18" charset="0"/>
              </a:rPr>
              <a:t>Desarrollar un algoritmo matemático en el cual se integren las variables identificadas, principalmente el efecto de la erosión que se presenta en el ventilador centrífugo, con el fin de obtener un cálculo sencillo y mejorado para el diseño de ventiladores centrífugos con álabes inclinados hacia atrás.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lnSpc>
                <a:spcPct val="150000"/>
              </a:lnSpc>
            </a:pPr>
            <a:r>
              <a:rPr lang="es-EC" sz="1400" dirty="0">
                <a:effectLst/>
                <a:latin typeface="Arial" panose="020B0604020202020204" pitchFamily="34" charset="0"/>
                <a:ea typeface="Calibri" panose="020F0502020204030204" pitchFamily="34" charset="0"/>
                <a:cs typeface="Times New Roman" panose="02020603050405020304" pitchFamily="18" charset="0"/>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800"/>
              </a:spcAft>
              <a:buFont typeface="Symbol" panose="05050102010706020507" pitchFamily="18" charset="2"/>
              <a:buChar char=""/>
            </a:pPr>
            <a:r>
              <a:rPr lang="es-EC" sz="1400" dirty="0">
                <a:effectLst/>
                <a:latin typeface="Arial" panose="020B0604020202020204" pitchFamily="34" charset="0"/>
                <a:ea typeface="Calibri" panose="020F0502020204030204" pitchFamily="34" charset="0"/>
                <a:cs typeface="Times New Roman" panose="02020603050405020304" pitchFamily="18" charset="0"/>
              </a:rPr>
              <a:t>Analizar la influencia técnico-económica al tomar en cuenta el parámetro del efecto de la erosión del ventilador centrífugo.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4080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istemas de ventilación: tipos y principales características | S&amp;amp;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7296" y="2609357"/>
            <a:ext cx="5240740" cy="3447460"/>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pie de página 4">
            <a:extLst>
              <a:ext uri="{FF2B5EF4-FFF2-40B4-BE49-F238E27FC236}">
                <a16:creationId xmlns=""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2. MARCO TEÓRICO</a:t>
            </a:r>
          </a:p>
        </p:txBody>
      </p:sp>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1327296" y="765702"/>
            <a:ext cx="10199296" cy="461665"/>
          </a:xfrm>
          <a:prstGeom prst="rect">
            <a:avLst/>
          </a:prstGeom>
          <a:noFill/>
        </p:spPr>
        <p:txBody>
          <a:bodyPr wrap="square" rtlCol="0">
            <a:spAutoFit/>
          </a:bodyPr>
          <a:lstStyle/>
          <a:p>
            <a:pPr algn="ctr"/>
            <a:r>
              <a:rPr lang="es-ES" sz="2400" b="1" u="sng" dirty="0"/>
              <a:t>S</a:t>
            </a:r>
            <a:r>
              <a:rPr lang="es-EC" sz="2400" b="1" u="sng" dirty="0"/>
              <a:t>ISTEMAS DE VENTILACIÓN</a:t>
            </a:r>
            <a:endParaRPr lang="es-EC" dirty="0"/>
          </a:p>
        </p:txBody>
      </p:sp>
      <p:sp>
        <p:nvSpPr>
          <p:cNvPr id="10" name="CuadroTexto 9">
            <a:extLst>
              <a:ext uri="{FF2B5EF4-FFF2-40B4-BE49-F238E27FC236}">
                <a16:creationId xmlns="" xmlns:a16="http://schemas.microsoft.com/office/drawing/2014/main" id="{374286A1-19A6-435F-8319-2FF1E99C44A9}"/>
              </a:ext>
            </a:extLst>
          </p:cNvPr>
          <p:cNvSpPr txBox="1"/>
          <p:nvPr/>
        </p:nvSpPr>
        <p:spPr>
          <a:xfrm>
            <a:off x="912639" y="1315285"/>
            <a:ext cx="10366721" cy="1294072"/>
          </a:xfrm>
          <a:prstGeom prst="rect">
            <a:avLst/>
          </a:prstGeom>
          <a:noFill/>
        </p:spPr>
        <p:txBody>
          <a:bodyPr wrap="square">
            <a:spAutoFit/>
          </a:bodyPr>
          <a:lstStyle/>
          <a:p>
            <a:pPr indent="457200" algn="l">
              <a:lnSpc>
                <a:spcPct val="150000"/>
              </a:lnSpc>
              <a:spcAft>
                <a:spcPts val="800"/>
              </a:spcAft>
            </a:pPr>
            <a:r>
              <a:rPr lang="es-EC" sz="1800" dirty="0">
                <a:effectLst/>
                <a:latin typeface="Arial" panose="020B0604020202020204" pitchFamily="34" charset="0"/>
                <a:ea typeface="Calibri" panose="020F0502020204030204" pitchFamily="34" charset="0"/>
                <a:cs typeface="Times New Roman" panose="02020603050405020304" pitchFamily="18" charset="0"/>
              </a:rPr>
              <a:t>Un sistema de ventilación se puede definir como el método empleado para ventilar un lugar cerrado, también se refiere al conjunto de elementos que evitan que la humedad, las sustancias nocivas y las partículas no deseadas permanezcan dentro del recinto cerrado (</a:t>
            </a:r>
            <a:r>
              <a:rPr lang="es-EC" sz="1800" dirty="0" err="1">
                <a:effectLst/>
                <a:latin typeface="Arial" panose="020B0604020202020204" pitchFamily="34" charset="0"/>
                <a:ea typeface="Calibri" panose="020F0502020204030204" pitchFamily="34" charset="0"/>
                <a:cs typeface="Times New Roman" panose="02020603050405020304" pitchFamily="18" charset="0"/>
              </a:rPr>
              <a:t>Soler&amp;Palau</a:t>
            </a:r>
            <a:r>
              <a:rPr lang="es-EC" sz="1800" dirty="0">
                <a:effectLst/>
                <a:latin typeface="Arial" panose="020B0604020202020204" pitchFamily="34" charset="0"/>
                <a:ea typeface="Calibri" panose="020F0502020204030204" pitchFamily="34" charset="0"/>
                <a:cs typeface="Times New Roman" panose="02020603050405020304" pitchFamily="18" charset="0"/>
              </a:rPr>
              <a:t>, 2018).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roceso alternativo 1"/>
          <p:cNvSpPr/>
          <p:nvPr/>
        </p:nvSpPr>
        <p:spPr>
          <a:xfrm>
            <a:off x="7424382" y="3398293"/>
            <a:ext cx="3705797" cy="157606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accent2">
                    <a:lumMod val="75000"/>
                  </a:schemeClr>
                </a:solidFill>
              </a:rPr>
              <a:t>Ventilación Industrial: </a:t>
            </a:r>
            <a:r>
              <a:rPr lang="es-EC" dirty="0"/>
              <a:t>se refiere a la ventilación que se emplea en fábricas y naves industriales, donde la actividad principal es la producción.</a:t>
            </a:r>
          </a:p>
        </p:txBody>
      </p:sp>
    </p:spTree>
    <p:extLst>
      <p:ext uri="{BB962C8B-B14F-4D97-AF65-F5344CB8AC3E}">
        <p14:creationId xmlns:p14="http://schemas.microsoft.com/office/powerpoint/2010/main" val="113260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2. MARCO TEÓRICO</a:t>
            </a:r>
          </a:p>
        </p:txBody>
      </p:sp>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1327296" y="765702"/>
            <a:ext cx="10199296" cy="461665"/>
          </a:xfrm>
          <a:prstGeom prst="rect">
            <a:avLst/>
          </a:prstGeom>
          <a:noFill/>
        </p:spPr>
        <p:txBody>
          <a:bodyPr wrap="square" rtlCol="0">
            <a:spAutoFit/>
          </a:bodyPr>
          <a:lstStyle/>
          <a:p>
            <a:pPr algn="ctr"/>
            <a:r>
              <a:rPr lang="es-EC" sz="2400" b="1" u="sng" dirty="0"/>
              <a:t>TIPOS DE VENTILADORES</a:t>
            </a:r>
            <a:endParaRPr lang="es-EC" dirty="0"/>
          </a:p>
        </p:txBody>
      </p:sp>
      <p:sp>
        <p:nvSpPr>
          <p:cNvPr id="2" name="Proceso alternativo 1"/>
          <p:cNvSpPr/>
          <p:nvPr/>
        </p:nvSpPr>
        <p:spPr>
          <a:xfrm>
            <a:off x="3267487" y="1408648"/>
            <a:ext cx="6318914" cy="45037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Un ventilador es una máquina rotativa que mueve gas.</a:t>
            </a:r>
          </a:p>
        </p:txBody>
      </p:sp>
      <p:graphicFrame>
        <p:nvGraphicFramePr>
          <p:cNvPr id="3" name="Diagrama 2"/>
          <p:cNvGraphicFramePr/>
          <p:nvPr>
            <p:extLst>
              <p:ext uri="{D42A27DB-BD31-4B8C-83A1-F6EECF244321}">
                <p14:modId xmlns:p14="http://schemas.microsoft.com/office/powerpoint/2010/main" val="875806177"/>
              </p:ext>
            </p:extLst>
          </p:nvPr>
        </p:nvGraphicFramePr>
        <p:xfrm>
          <a:off x="2775409" y="2306472"/>
          <a:ext cx="7303069" cy="31904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p:cNvPicPr>
            <a:picLocks noChangeAspect="1"/>
          </p:cNvPicPr>
          <p:nvPr/>
        </p:nvPicPr>
        <p:blipFill>
          <a:blip r:embed="rId9"/>
          <a:stretch>
            <a:fillRect/>
          </a:stretch>
        </p:blipFill>
        <p:spPr>
          <a:xfrm>
            <a:off x="834762" y="1859024"/>
            <a:ext cx="1362527" cy="1306686"/>
          </a:xfrm>
          <a:prstGeom prst="rect">
            <a:avLst/>
          </a:prstGeom>
        </p:spPr>
      </p:pic>
      <p:pic>
        <p:nvPicPr>
          <p:cNvPr id="6" name="Imagen 5"/>
          <p:cNvPicPr>
            <a:picLocks noChangeAspect="1"/>
          </p:cNvPicPr>
          <p:nvPr/>
        </p:nvPicPr>
        <p:blipFill>
          <a:blip r:embed="rId10"/>
          <a:stretch>
            <a:fillRect/>
          </a:stretch>
        </p:blipFill>
        <p:spPr>
          <a:xfrm>
            <a:off x="10198360" y="3165710"/>
            <a:ext cx="1692252" cy="1259646"/>
          </a:xfrm>
          <a:prstGeom prst="rect">
            <a:avLst/>
          </a:prstGeom>
        </p:spPr>
      </p:pic>
      <p:pic>
        <p:nvPicPr>
          <p:cNvPr id="9" name="Imagen 8"/>
          <p:cNvPicPr>
            <a:picLocks noChangeAspect="1"/>
          </p:cNvPicPr>
          <p:nvPr/>
        </p:nvPicPr>
        <p:blipFill>
          <a:blip r:embed="rId11"/>
          <a:stretch>
            <a:fillRect/>
          </a:stretch>
        </p:blipFill>
        <p:spPr>
          <a:xfrm>
            <a:off x="834762" y="4271749"/>
            <a:ext cx="1662977" cy="1365130"/>
          </a:xfrm>
          <a:prstGeom prst="rect">
            <a:avLst/>
          </a:prstGeom>
        </p:spPr>
      </p:pic>
    </p:spTree>
    <p:extLst>
      <p:ext uri="{BB962C8B-B14F-4D97-AF65-F5344CB8AC3E}">
        <p14:creationId xmlns:p14="http://schemas.microsoft.com/office/powerpoint/2010/main" val="2666151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2. MARCO TEÓRICO</a:t>
            </a:r>
          </a:p>
        </p:txBody>
      </p:sp>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1327296" y="765702"/>
            <a:ext cx="10199296" cy="461665"/>
          </a:xfrm>
          <a:prstGeom prst="rect">
            <a:avLst/>
          </a:prstGeom>
          <a:noFill/>
        </p:spPr>
        <p:txBody>
          <a:bodyPr wrap="square" rtlCol="0">
            <a:spAutoFit/>
          </a:bodyPr>
          <a:lstStyle/>
          <a:p>
            <a:pPr algn="ctr"/>
            <a:r>
              <a:rPr lang="es-EC" sz="2400" b="1" u="sng" dirty="0"/>
              <a:t>CURVA CARACTERÍSTICA</a:t>
            </a:r>
            <a:endParaRPr lang="es-EC" dirty="0"/>
          </a:p>
        </p:txBody>
      </p:sp>
      <p:sp>
        <p:nvSpPr>
          <p:cNvPr id="3" name="Proceso alternativo 2"/>
          <p:cNvSpPr/>
          <p:nvPr/>
        </p:nvSpPr>
        <p:spPr>
          <a:xfrm>
            <a:off x="941696" y="1446663"/>
            <a:ext cx="10904561" cy="103723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Es la gráfica caudal-presión que se obtiene a partir de un ensayo de laboratorio, donde se somete al ventilador  a diferentes caudales y a un giro constante, las características relacionadas en la gráfica nos permitirá predecir el comportamiento de un determinado ventiladores.</a:t>
            </a:r>
          </a:p>
        </p:txBody>
      </p:sp>
      <p:pic>
        <p:nvPicPr>
          <p:cNvPr id="6" name="Imagen 5"/>
          <p:cNvPicPr>
            <a:picLocks noChangeAspect="1"/>
          </p:cNvPicPr>
          <p:nvPr/>
        </p:nvPicPr>
        <p:blipFill>
          <a:blip r:embed="rId4"/>
          <a:stretch>
            <a:fillRect/>
          </a:stretch>
        </p:blipFill>
        <p:spPr>
          <a:xfrm>
            <a:off x="3376612" y="2841688"/>
            <a:ext cx="5438775" cy="2657475"/>
          </a:xfrm>
          <a:prstGeom prst="rect">
            <a:avLst/>
          </a:prstGeom>
        </p:spPr>
      </p:pic>
    </p:spTree>
    <p:extLst>
      <p:ext uri="{BB962C8B-B14F-4D97-AF65-F5344CB8AC3E}">
        <p14:creationId xmlns:p14="http://schemas.microsoft.com/office/powerpoint/2010/main" val="752972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 xmlns:a16="http://schemas.microsoft.com/office/drawing/2014/main" id="{FD2BF2A0-1DAE-41B8-9083-CA581C5EC7BC}"/>
              </a:ext>
            </a:extLst>
          </p:cNvPr>
          <p:cNvSpPr>
            <a:spLocks noGrp="1"/>
          </p:cNvSpPr>
          <p:nvPr>
            <p:ph type="ftr" sz="quarter" idx="11"/>
          </p:nvPr>
        </p:nvSpPr>
        <p:spPr/>
        <p:txBody>
          <a:bodyPr/>
          <a:lstStyle/>
          <a:p>
            <a:pPr defTabSz="914400" fontAlgn="base">
              <a:spcBef>
                <a:spcPct val="0"/>
              </a:spcBef>
              <a:spcAft>
                <a:spcPct val="0"/>
              </a:spcAft>
              <a:defRPr/>
            </a:pPr>
            <a:r>
              <a:rPr lang="en-US" dirty="0">
                <a:solidFill>
                  <a:srgbClr val="000000"/>
                </a:solidFill>
              </a:rPr>
              <a:t>2. MARCO TEÓRICO</a:t>
            </a:r>
          </a:p>
        </p:txBody>
      </p:sp>
      <p:pic>
        <p:nvPicPr>
          <p:cNvPr id="7" name="Picture 2" descr="Resultado de imagen para carrera de ingenieria mecanica espe">
            <a:extLst>
              <a:ext uri="{FF2B5EF4-FFF2-40B4-BE49-F238E27FC236}">
                <a16:creationId xmlns="" xmlns:a16="http://schemas.microsoft.com/office/drawing/2014/main" id="{4FEE52C2-5E96-4020-8219-96469E1970E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 xmlns:a16="http://schemas.microsoft.com/office/drawing/2014/main" id="{D7C1DD53-F6BE-4FDB-8BD2-4F4AE313DB74}"/>
              </a:ext>
            </a:extLst>
          </p:cNvPr>
          <p:cNvSpPr txBox="1"/>
          <p:nvPr/>
        </p:nvSpPr>
        <p:spPr>
          <a:xfrm>
            <a:off x="1327296" y="765702"/>
            <a:ext cx="10199296" cy="461665"/>
          </a:xfrm>
          <a:prstGeom prst="rect">
            <a:avLst/>
          </a:prstGeom>
          <a:noFill/>
        </p:spPr>
        <p:txBody>
          <a:bodyPr wrap="square" rtlCol="0">
            <a:spAutoFit/>
          </a:bodyPr>
          <a:lstStyle/>
          <a:p>
            <a:pPr algn="ctr"/>
            <a:r>
              <a:rPr lang="es-EC" sz="2400" b="1" u="sng" dirty="0"/>
              <a:t>LEYES DE LOS VENTILADORES</a:t>
            </a:r>
            <a:endParaRPr lang="es-EC" dirty="0"/>
          </a:p>
        </p:txBody>
      </p:sp>
      <p:pic>
        <p:nvPicPr>
          <p:cNvPr id="2" name="Imagen 1"/>
          <p:cNvPicPr>
            <a:picLocks noChangeAspect="1"/>
          </p:cNvPicPr>
          <p:nvPr/>
        </p:nvPicPr>
        <p:blipFill>
          <a:blip r:embed="rId4"/>
          <a:stretch>
            <a:fillRect/>
          </a:stretch>
        </p:blipFill>
        <p:spPr>
          <a:xfrm>
            <a:off x="342230" y="1383258"/>
            <a:ext cx="5559732" cy="2356229"/>
          </a:xfrm>
          <a:prstGeom prst="rect">
            <a:avLst/>
          </a:prstGeom>
        </p:spPr>
      </p:pic>
      <p:pic>
        <p:nvPicPr>
          <p:cNvPr id="3" name="Imagen 2"/>
          <p:cNvPicPr>
            <a:picLocks noChangeAspect="1"/>
          </p:cNvPicPr>
          <p:nvPr/>
        </p:nvPicPr>
        <p:blipFill rotWithShape="1">
          <a:blip r:embed="rId5"/>
          <a:srcRect t="254" b="2204"/>
          <a:stretch/>
        </p:blipFill>
        <p:spPr>
          <a:xfrm>
            <a:off x="6096000" y="1392072"/>
            <a:ext cx="5430592" cy="2347415"/>
          </a:xfrm>
          <a:prstGeom prst="rect">
            <a:avLst/>
          </a:prstGeom>
        </p:spPr>
      </p:pic>
      <p:pic>
        <p:nvPicPr>
          <p:cNvPr id="4" name="Imagen 3"/>
          <p:cNvPicPr>
            <a:picLocks noChangeAspect="1"/>
          </p:cNvPicPr>
          <p:nvPr/>
        </p:nvPicPr>
        <p:blipFill>
          <a:blip r:embed="rId6"/>
          <a:stretch>
            <a:fillRect/>
          </a:stretch>
        </p:blipFill>
        <p:spPr>
          <a:xfrm>
            <a:off x="3296039" y="3739487"/>
            <a:ext cx="5599922" cy="2480693"/>
          </a:xfrm>
          <a:prstGeom prst="rect">
            <a:avLst/>
          </a:prstGeom>
        </p:spPr>
      </p:pic>
    </p:spTree>
    <p:extLst>
      <p:ext uri="{BB962C8B-B14F-4D97-AF65-F5344CB8AC3E}">
        <p14:creationId xmlns:p14="http://schemas.microsoft.com/office/powerpoint/2010/main" val="2780521605"/>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7259</TotalTime>
  <Words>2143</Words>
  <Application>Microsoft Office PowerPoint</Application>
  <PresentationFormat>Panorámica</PresentationFormat>
  <Paragraphs>312</Paragraphs>
  <Slides>39</Slides>
  <Notes>26</Notes>
  <HiddenSlides>0</HiddenSlides>
  <MMClips>0</MMClips>
  <ScaleCrop>false</ScaleCrop>
  <HeadingPairs>
    <vt:vector size="8" baseType="variant">
      <vt:variant>
        <vt:lpstr>Fuentes usadas</vt:lpstr>
      </vt:variant>
      <vt:variant>
        <vt:i4>10</vt:i4>
      </vt:variant>
      <vt:variant>
        <vt:lpstr>Tema</vt:lpstr>
      </vt:variant>
      <vt:variant>
        <vt:i4>2</vt:i4>
      </vt:variant>
      <vt:variant>
        <vt:lpstr>Servidores OLE incrustados</vt:lpstr>
      </vt:variant>
      <vt:variant>
        <vt:i4>1</vt:i4>
      </vt:variant>
      <vt:variant>
        <vt:lpstr>Títulos de diapositiva</vt:lpstr>
      </vt:variant>
      <vt:variant>
        <vt:i4>39</vt:i4>
      </vt:variant>
    </vt:vector>
  </HeadingPairs>
  <TitlesOfParts>
    <vt:vector size="52" baseType="lpstr">
      <vt:lpstr>MS PGothic</vt:lpstr>
      <vt:lpstr>Albertus</vt:lpstr>
      <vt:lpstr>Arial</vt:lpstr>
      <vt:lpstr>Calibri</vt:lpstr>
      <vt:lpstr>Cambria Math</vt:lpstr>
      <vt:lpstr>Century Gothic</vt:lpstr>
      <vt:lpstr>Symbol</vt:lpstr>
      <vt:lpstr>Times New Roman</vt:lpstr>
      <vt:lpstr>Wingdings</vt:lpstr>
      <vt:lpstr>Wingdings 3</vt:lpstr>
      <vt:lpstr>Espiral</vt: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JESUS  COLLAGUAZO</dc:creator>
  <cp:lastModifiedBy>Antonella Mantilla</cp:lastModifiedBy>
  <cp:revision>434</cp:revision>
  <cp:lastPrinted>2019-07-14T08:05:30Z</cp:lastPrinted>
  <dcterms:created xsi:type="dcterms:W3CDTF">2019-07-02T21:50:58Z</dcterms:created>
  <dcterms:modified xsi:type="dcterms:W3CDTF">2022-01-20T19:24:24Z</dcterms:modified>
</cp:coreProperties>
</file>