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3"/>
  </p:notesMasterIdLst>
  <p:sldIdLst>
    <p:sldId id="256" r:id="rId2"/>
    <p:sldId id="265" r:id="rId3"/>
    <p:sldId id="261" r:id="rId4"/>
    <p:sldId id="282" r:id="rId5"/>
    <p:sldId id="259" r:id="rId6"/>
    <p:sldId id="288" r:id="rId7"/>
    <p:sldId id="260" r:id="rId8"/>
    <p:sldId id="268" r:id="rId9"/>
    <p:sldId id="289" r:id="rId10"/>
    <p:sldId id="267" r:id="rId11"/>
    <p:sldId id="269" r:id="rId12"/>
    <p:sldId id="271" r:id="rId13"/>
    <p:sldId id="283" r:id="rId14"/>
    <p:sldId id="287" r:id="rId15"/>
    <p:sldId id="264" r:id="rId16"/>
    <p:sldId id="266" r:id="rId17"/>
    <p:sldId id="262" r:id="rId18"/>
    <p:sldId id="270" r:id="rId19"/>
    <p:sldId id="272" r:id="rId20"/>
    <p:sldId id="274" r:id="rId21"/>
    <p:sldId id="276" r:id="rId22"/>
    <p:sldId id="277" r:id="rId23"/>
    <p:sldId id="278" r:id="rId24"/>
    <p:sldId id="279" r:id="rId25"/>
    <p:sldId id="280" r:id="rId26"/>
    <p:sldId id="273" r:id="rId27"/>
    <p:sldId id="281" r:id="rId28"/>
    <p:sldId id="290" r:id="rId29"/>
    <p:sldId id="285" r:id="rId30"/>
    <p:sldId id="286" r:id="rId31"/>
    <p:sldId id="291" r:id="rId32"/>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336600"/>
    <a:srgbClr val="006600"/>
    <a:srgbClr val="00CC00"/>
    <a:srgbClr val="2BF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n Muzo" userId="7a42849b8bd5d351" providerId="LiveId" clId="{9445C33B-F0F2-4479-A710-CBAEA1C63315}"/>
    <pc:docChg chg="undo custSel addSld delSld modSld sldOrd">
      <pc:chgData name="Willian Muzo" userId="7a42849b8bd5d351" providerId="LiveId" clId="{9445C33B-F0F2-4479-A710-CBAEA1C63315}" dt="2021-12-13T20:46:31.758" v="2197"/>
      <pc:docMkLst>
        <pc:docMk/>
      </pc:docMkLst>
      <pc:sldChg chg="addSp modSp mod">
        <pc:chgData name="Willian Muzo" userId="7a42849b8bd5d351" providerId="LiveId" clId="{9445C33B-F0F2-4479-A710-CBAEA1C63315}" dt="2021-12-13T20:30:06.168" v="2085" actId="403"/>
        <pc:sldMkLst>
          <pc:docMk/>
          <pc:sldMk cId="407893917" sldId="259"/>
        </pc:sldMkLst>
        <pc:spChg chg="add mod">
          <ac:chgData name="Willian Muzo" userId="7a42849b8bd5d351" providerId="LiveId" clId="{9445C33B-F0F2-4479-A710-CBAEA1C63315}" dt="2021-12-13T03:58:04.793" v="804" actId="20577"/>
          <ac:spMkLst>
            <pc:docMk/>
            <pc:sldMk cId="407893917" sldId="259"/>
            <ac:spMk id="4" creationId="{CDABE6B9-0585-4F84-B2A8-0BD21B7FBDE3}"/>
          </ac:spMkLst>
        </pc:spChg>
        <pc:spChg chg="mod">
          <ac:chgData name="Willian Muzo" userId="7a42849b8bd5d351" providerId="LiveId" clId="{9445C33B-F0F2-4479-A710-CBAEA1C63315}" dt="2021-12-13T20:30:06.168" v="2085" actId="403"/>
          <ac:spMkLst>
            <pc:docMk/>
            <pc:sldMk cId="407893917" sldId="259"/>
            <ac:spMk id="5" creationId="{38EE13BA-2E89-475F-BDDC-2FBBD37DF011}"/>
          </ac:spMkLst>
        </pc:spChg>
      </pc:sldChg>
      <pc:sldChg chg="addSp modSp mod">
        <pc:chgData name="Willian Muzo" userId="7a42849b8bd5d351" providerId="LiveId" clId="{9445C33B-F0F2-4479-A710-CBAEA1C63315}" dt="2021-12-13T20:31:16.163" v="2097" actId="1076"/>
        <pc:sldMkLst>
          <pc:docMk/>
          <pc:sldMk cId="3593816320" sldId="260"/>
        </pc:sldMkLst>
        <pc:spChg chg="mod">
          <ac:chgData name="Willian Muzo" userId="7a42849b8bd5d351" providerId="LiveId" clId="{9445C33B-F0F2-4479-A710-CBAEA1C63315}" dt="2021-12-13T20:31:16.163" v="2097" actId="1076"/>
          <ac:spMkLst>
            <pc:docMk/>
            <pc:sldMk cId="3593816320" sldId="260"/>
            <ac:spMk id="2" creationId="{F10F2464-D60C-4711-88BF-BE228B311993}"/>
          </ac:spMkLst>
        </pc:spChg>
        <pc:spChg chg="add">
          <ac:chgData name="Willian Muzo" userId="7a42849b8bd5d351" providerId="LiveId" clId="{9445C33B-F0F2-4479-A710-CBAEA1C63315}" dt="2021-12-13T03:58:12.694" v="805"/>
          <ac:spMkLst>
            <pc:docMk/>
            <pc:sldMk cId="3593816320" sldId="260"/>
            <ac:spMk id="5" creationId="{20576923-2325-4650-B9B1-B13EB6E01044}"/>
          </ac:spMkLst>
        </pc:spChg>
      </pc:sldChg>
      <pc:sldChg chg="addSp modSp mod">
        <pc:chgData name="Willian Muzo" userId="7a42849b8bd5d351" providerId="LiveId" clId="{9445C33B-F0F2-4479-A710-CBAEA1C63315}" dt="2021-12-13T03:57:57.071" v="801" actId="1076"/>
        <pc:sldMkLst>
          <pc:docMk/>
          <pc:sldMk cId="444412475" sldId="261"/>
        </pc:sldMkLst>
        <pc:spChg chg="add mod">
          <ac:chgData name="Willian Muzo" userId="7a42849b8bd5d351" providerId="LiveId" clId="{9445C33B-F0F2-4479-A710-CBAEA1C63315}" dt="2021-12-13T03:57:57.071" v="801" actId="1076"/>
          <ac:spMkLst>
            <pc:docMk/>
            <pc:sldMk cId="444412475" sldId="261"/>
            <ac:spMk id="10" creationId="{948A9F24-3A88-493F-938E-1ADD1B321EA3}"/>
          </ac:spMkLst>
        </pc:spChg>
      </pc:sldChg>
      <pc:sldChg chg="addSp modSp mod">
        <pc:chgData name="Willian Muzo" userId="7a42849b8bd5d351" providerId="LiveId" clId="{9445C33B-F0F2-4479-A710-CBAEA1C63315}" dt="2021-12-13T18:20:28.230" v="1070" actId="1076"/>
        <pc:sldMkLst>
          <pc:docMk/>
          <pc:sldMk cId="1961779876" sldId="262"/>
        </pc:sldMkLst>
        <pc:spChg chg="add mod">
          <ac:chgData name="Willian Muzo" userId="7a42849b8bd5d351" providerId="LiveId" clId="{9445C33B-F0F2-4479-A710-CBAEA1C63315}" dt="2021-12-13T03:59:42.468" v="827" actId="20577"/>
          <ac:spMkLst>
            <pc:docMk/>
            <pc:sldMk cId="1961779876" sldId="262"/>
            <ac:spMk id="8" creationId="{7FA68615-2E60-4E31-848F-D0E73EA954F0}"/>
          </ac:spMkLst>
        </pc:spChg>
        <pc:picChg chg="mod">
          <ac:chgData name="Willian Muzo" userId="7a42849b8bd5d351" providerId="LiveId" clId="{9445C33B-F0F2-4479-A710-CBAEA1C63315}" dt="2021-12-13T18:20:28.230" v="1070" actId="1076"/>
          <ac:picMkLst>
            <pc:docMk/>
            <pc:sldMk cId="1961779876" sldId="262"/>
            <ac:picMk id="7" creationId="{57F32050-9821-48E1-94EB-4C8A5EFB4803}"/>
          </ac:picMkLst>
        </pc:picChg>
      </pc:sldChg>
      <pc:sldChg chg="addSp delSp modSp mod">
        <pc:chgData name="Willian Muzo" userId="7a42849b8bd5d351" providerId="LiveId" clId="{9445C33B-F0F2-4479-A710-CBAEA1C63315}" dt="2021-12-13T20:34:35.446" v="2149" actId="1076"/>
        <pc:sldMkLst>
          <pc:docMk/>
          <pc:sldMk cId="2206355931" sldId="264"/>
        </pc:sldMkLst>
        <pc:spChg chg="mod">
          <ac:chgData name="Willian Muzo" userId="7a42849b8bd5d351" providerId="LiveId" clId="{9445C33B-F0F2-4479-A710-CBAEA1C63315}" dt="2021-12-13T19:00:55.743" v="1513" actId="20577"/>
          <ac:spMkLst>
            <pc:docMk/>
            <pc:sldMk cId="2206355931" sldId="264"/>
            <ac:spMk id="5" creationId="{2A867EB9-D7FA-437A-A8D5-C30554ED7157}"/>
          </ac:spMkLst>
        </pc:spChg>
        <pc:spChg chg="add mod">
          <ac:chgData name="Willian Muzo" userId="7a42849b8bd5d351" providerId="LiveId" clId="{9445C33B-F0F2-4479-A710-CBAEA1C63315}" dt="2021-12-13T03:59:05.295" v="820" actId="20577"/>
          <ac:spMkLst>
            <pc:docMk/>
            <pc:sldMk cId="2206355931" sldId="264"/>
            <ac:spMk id="10" creationId="{211F588D-CB91-4B95-A34C-13CD9286D615}"/>
          </ac:spMkLst>
        </pc:spChg>
        <pc:spChg chg="mod">
          <ac:chgData name="Willian Muzo" userId="7a42849b8bd5d351" providerId="LiveId" clId="{9445C33B-F0F2-4479-A710-CBAEA1C63315}" dt="2021-12-13T18:58:32.680" v="1382" actId="20577"/>
          <ac:spMkLst>
            <pc:docMk/>
            <pc:sldMk cId="2206355931" sldId="264"/>
            <ac:spMk id="11" creationId="{894B9848-A641-42BE-B7F7-8502B3E762F2}"/>
          </ac:spMkLst>
        </pc:spChg>
        <pc:spChg chg="add del mod">
          <ac:chgData name="Willian Muzo" userId="7a42849b8bd5d351" providerId="LiveId" clId="{9445C33B-F0F2-4479-A710-CBAEA1C63315}" dt="2021-12-13T18:59:59.672" v="1446"/>
          <ac:spMkLst>
            <pc:docMk/>
            <pc:sldMk cId="2206355931" sldId="264"/>
            <ac:spMk id="12" creationId="{E7B12D95-A400-4A5B-AC78-931A0B40F0F5}"/>
          </ac:spMkLst>
        </pc:spChg>
        <pc:spChg chg="add del mod">
          <ac:chgData name="Willian Muzo" userId="7a42849b8bd5d351" providerId="LiveId" clId="{9445C33B-F0F2-4479-A710-CBAEA1C63315}" dt="2021-12-13T19:00:17.328" v="1447" actId="478"/>
          <ac:spMkLst>
            <pc:docMk/>
            <pc:sldMk cId="2206355931" sldId="264"/>
            <ac:spMk id="15" creationId="{55FB2336-D1B8-4321-B05E-111F11875729}"/>
          </ac:spMkLst>
        </pc:spChg>
        <pc:spChg chg="add mod">
          <ac:chgData name="Willian Muzo" userId="7a42849b8bd5d351" providerId="LiveId" clId="{9445C33B-F0F2-4479-A710-CBAEA1C63315}" dt="2021-12-13T19:01:03.864" v="1515" actId="1076"/>
          <ac:spMkLst>
            <pc:docMk/>
            <pc:sldMk cId="2206355931" sldId="264"/>
            <ac:spMk id="16" creationId="{A3F0C67F-8B6D-4B52-B40A-57BC1934C1A7}"/>
          </ac:spMkLst>
        </pc:spChg>
        <pc:spChg chg="add">
          <ac:chgData name="Willian Muzo" userId="7a42849b8bd5d351" providerId="LiveId" clId="{9445C33B-F0F2-4479-A710-CBAEA1C63315}" dt="2021-12-13T19:00:33.674" v="1452"/>
          <ac:spMkLst>
            <pc:docMk/>
            <pc:sldMk cId="2206355931" sldId="264"/>
            <ac:spMk id="18" creationId="{1DC26F91-DEFF-4B92-A4ED-F7E8E15F8DDE}"/>
          </ac:spMkLst>
        </pc:spChg>
        <pc:picChg chg="add mod">
          <ac:chgData name="Willian Muzo" userId="7a42849b8bd5d351" providerId="LiveId" clId="{9445C33B-F0F2-4479-A710-CBAEA1C63315}" dt="2021-12-13T19:01:06.274" v="1516" actId="1076"/>
          <ac:picMkLst>
            <pc:docMk/>
            <pc:sldMk cId="2206355931" sldId="264"/>
            <ac:picMk id="3" creationId="{F0C879A6-BBE7-4514-998F-285BBB3DFB23}"/>
          </ac:picMkLst>
        </pc:picChg>
        <pc:picChg chg="mod">
          <ac:chgData name="Willian Muzo" userId="7a42849b8bd5d351" providerId="LiveId" clId="{9445C33B-F0F2-4479-A710-CBAEA1C63315}" dt="2021-12-13T20:34:35.446" v="2149" actId="1076"/>
          <ac:picMkLst>
            <pc:docMk/>
            <pc:sldMk cId="2206355931" sldId="264"/>
            <ac:picMk id="6" creationId="{1431A5A1-8E08-4C29-B2A1-35B1EA05F2A5}"/>
          </ac:picMkLst>
        </pc:picChg>
        <pc:picChg chg="mod">
          <ac:chgData name="Willian Muzo" userId="7a42849b8bd5d351" providerId="LiveId" clId="{9445C33B-F0F2-4479-A710-CBAEA1C63315}" dt="2021-12-13T18:58:49.294" v="1388" actId="14100"/>
          <ac:picMkLst>
            <pc:docMk/>
            <pc:sldMk cId="2206355931" sldId="264"/>
            <ac:picMk id="9" creationId="{AF7758B3-8B83-4FF2-83C8-17947DE63075}"/>
          </ac:picMkLst>
        </pc:picChg>
      </pc:sldChg>
      <pc:sldChg chg="addSp delSp modSp mod">
        <pc:chgData name="Willian Muzo" userId="7a42849b8bd5d351" providerId="LiveId" clId="{9445C33B-F0F2-4479-A710-CBAEA1C63315}" dt="2021-12-13T20:46:01.238" v="2194" actId="20577"/>
        <pc:sldMkLst>
          <pc:docMk/>
          <pc:sldMk cId="966881514" sldId="265"/>
        </pc:sldMkLst>
        <pc:spChg chg="del">
          <ac:chgData name="Willian Muzo" userId="7a42849b8bd5d351" providerId="LiveId" clId="{9445C33B-F0F2-4479-A710-CBAEA1C63315}" dt="2021-12-13T18:14:55.483" v="941" actId="478"/>
          <ac:spMkLst>
            <pc:docMk/>
            <pc:sldMk cId="966881514" sldId="265"/>
            <ac:spMk id="4" creationId="{4C702BE4-3799-4BEA-A2EF-32F977D4A16C}"/>
          </ac:spMkLst>
        </pc:spChg>
        <pc:spChg chg="add del mod">
          <ac:chgData name="Willian Muzo" userId="7a42849b8bd5d351" providerId="LiveId" clId="{9445C33B-F0F2-4479-A710-CBAEA1C63315}" dt="2021-12-13T18:15:16.281" v="963" actId="478"/>
          <ac:spMkLst>
            <pc:docMk/>
            <pc:sldMk cId="966881514" sldId="265"/>
            <ac:spMk id="6" creationId="{1D303182-6022-447B-9D45-6A58C0E91431}"/>
          </ac:spMkLst>
        </pc:spChg>
        <pc:graphicFrameChg chg="add mod">
          <ac:chgData name="Willian Muzo" userId="7a42849b8bd5d351" providerId="LiveId" clId="{9445C33B-F0F2-4479-A710-CBAEA1C63315}" dt="2021-12-13T20:46:01.238" v="2194" actId="20577"/>
          <ac:graphicFrameMkLst>
            <pc:docMk/>
            <pc:sldMk cId="966881514" sldId="265"/>
            <ac:graphicFrameMk id="2" creationId="{494689BD-9798-4311-8320-2F337CF3E6C6}"/>
          </ac:graphicFrameMkLst>
        </pc:graphicFrameChg>
        <pc:graphicFrameChg chg="del mod">
          <ac:chgData name="Willian Muzo" userId="7a42849b8bd5d351" providerId="LiveId" clId="{9445C33B-F0F2-4479-A710-CBAEA1C63315}" dt="2021-12-13T18:11:57.786" v="932" actId="478"/>
          <ac:graphicFrameMkLst>
            <pc:docMk/>
            <pc:sldMk cId="966881514" sldId="265"/>
            <ac:graphicFrameMk id="5" creationId="{5C3A4653-473D-4A65-A92A-7953C9151454}"/>
          </ac:graphicFrameMkLst>
        </pc:graphicFrameChg>
      </pc:sldChg>
      <pc:sldChg chg="addSp modSp mod">
        <pc:chgData name="Willian Muzo" userId="7a42849b8bd5d351" providerId="LiveId" clId="{9445C33B-F0F2-4479-A710-CBAEA1C63315}" dt="2021-12-13T03:59:13.499" v="823" actId="20577"/>
        <pc:sldMkLst>
          <pc:docMk/>
          <pc:sldMk cId="823039206" sldId="266"/>
        </pc:sldMkLst>
        <pc:spChg chg="add mod">
          <ac:chgData name="Willian Muzo" userId="7a42849b8bd5d351" providerId="LiveId" clId="{9445C33B-F0F2-4479-A710-CBAEA1C63315}" dt="2021-12-13T03:59:13.499" v="823" actId="20577"/>
          <ac:spMkLst>
            <pc:docMk/>
            <pc:sldMk cId="823039206" sldId="266"/>
            <ac:spMk id="13" creationId="{66FE47BE-FFEF-4CF9-94D2-1261F6A3B18F}"/>
          </ac:spMkLst>
        </pc:spChg>
      </pc:sldChg>
      <pc:sldChg chg="addSp delSp modSp mod ord">
        <pc:chgData name="Willian Muzo" userId="7a42849b8bd5d351" providerId="LiveId" clId="{9445C33B-F0F2-4479-A710-CBAEA1C63315}" dt="2021-12-13T20:32:57.677" v="2128" actId="14100"/>
        <pc:sldMkLst>
          <pc:docMk/>
          <pc:sldMk cId="1472111999" sldId="267"/>
        </pc:sldMkLst>
        <pc:spChg chg="add del mod">
          <ac:chgData name="Willian Muzo" userId="7a42849b8bd5d351" providerId="LiveId" clId="{9445C33B-F0F2-4479-A710-CBAEA1C63315}" dt="2021-12-13T20:32:37.058" v="2122" actId="20577"/>
          <ac:spMkLst>
            <pc:docMk/>
            <pc:sldMk cId="1472111999" sldId="267"/>
            <ac:spMk id="10" creationId="{53367FBB-4FF9-44EB-804C-2633BFF3C1C1}"/>
          </ac:spMkLst>
        </pc:spChg>
        <pc:spChg chg="add del">
          <ac:chgData name="Willian Muzo" userId="7a42849b8bd5d351" providerId="LiveId" clId="{9445C33B-F0F2-4479-A710-CBAEA1C63315}" dt="2021-12-13T20:32:33.548" v="2119" actId="478"/>
          <ac:spMkLst>
            <pc:docMk/>
            <pc:sldMk cId="1472111999" sldId="267"/>
            <ac:spMk id="11" creationId="{F1CB78EF-821A-4CF3-9C85-BA4F63AC27F9}"/>
          </ac:spMkLst>
        </pc:spChg>
        <pc:spChg chg="add del">
          <ac:chgData name="Willian Muzo" userId="7a42849b8bd5d351" providerId="LiveId" clId="{9445C33B-F0F2-4479-A710-CBAEA1C63315}" dt="2021-12-13T20:32:42.154" v="2124" actId="478"/>
          <ac:spMkLst>
            <pc:docMk/>
            <pc:sldMk cId="1472111999" sldId="267"/>
            <ac:spMk id="12" creationId="{AE2D281E-913F-4CA2-9CBB-331EB56E80AF}"/>
          </ac:spMkLst>
        </pc:spChg>
        <pc:spChg chg="add del">
          <ac:chgData name="Willian Muzo" userId="7a42849b8bd5d351" providerId="LiveId" clId="{9445C33B-F0F2-4479-A710-CBAEA1C63315}" dt="2021-12-13T20:32:39.541" v="2123" actId="478"/>
          <ac:spMkLst>
            <pc:docMk/>
            <pc:sldMk cId="1472111999" sldId="267"/>
            <ac:spMk id="13" creationId="{068E172E-D088-41F6-9A88-4B99453FEBF1}"/>
          </ac:spMkLst>
        </pc:spChg>
        <pc:spChg chg="add mod">
          <ac:chgData name="Willian Muzo" userId="7a42849b8bd5d351" providerId="LiveId" clId="{9445C33B-F0F2-4479-A710-CBAEA1C63315}" dt="2021-12-13T03:58:33.632" v="811" actId="20577"/>
          <ac:spMkLst>
            <pc:docMk/>
            <pc:sldMk cId="1472111999" sldId="267"/>
            <ac:spMk id="14" creationId="{E2611D26-7BE0-4FD5-A661-D1CEE6CBE03A}"/>
          </ac:spMkLst>
        </pc:spChg>
        <pc:picChg chg="del">
          <ac:chgData name="Willian Muzo" userId="7a42849b8bd5d351" providerId="LiveId" clId="{9445C33B-F0F2-4479-A710-CBAEA1C63315}" dt="2021-12-13T20:32:25.576" v="2114" actId="478"/>
          <ac:picMkLst>
            <pc:docMk/>
            <pc:sldMk cId="1472111999" sldId="267"/>
            <ac:picMk id="4" creationId="{E888B75F-B3BC-4B39-8CD8-36B91B9A602B}"/>
          </ac:picMkLst>
        </pc:picChg>
        <pc:picChg chg="add del mod">
          <ac:chgData name="Willian Muzo" userId="7a42849b8bd5d351" providerId="LiveId" clId="{9445C33B-F0F2-4479-A710-CBAEA1C63315}" dt="2021-12-13T20:32:57.677" v="2128" actId="14100"/>
          <ac:picMkLst>
            <pc:docMk/>
            <pc:sldMk cId="1472111999" sldId="267"/>
            <ac:picMk id="7" creationId="{4E261032-7907-4058-B934-F2BF569EC853}"/>
          </ac:picMkLst>
        </pc:picChg>
      </pc:sldChg>
      <pc:sldChg chg="addSp modSp mod">
        <pc:chgData name="Willian Muzo" userId="7a42849b8bd5d351" providerId="LiveId" clId="{9445C33B-F0F2-4479-A710-CBAEA1C63315}" dt="2021-12-13T03:58:20.845" v="808" actId="20577"/>
        <pc:sldMkLst>
          <pc:docMk/>
          <pc:sldMk cId="1586978047" sldId="268"/>
        </pc:sldMkLst>
        <pc:spChg chg="add mod">
          <ac:chgData name="Willian Muzo" userId="7a42849b8bd5d351" providerId="LiveId" clId="{9445C33B-F0F2-4479-A710-CBAEA1C63315}" dt="2021-12-13T03:58:20.845" v="808" actId="20577"/>
          <ac:spMkLst>
            <pc:docMk/>
            <pc:sldMk cId="1586978047" sldId="268"/>
            <ac:spMk id="6" creationId="{E4D9EECC-B5B9-4A4F-AB85-DE499AB62F89}"/>
          </ac:spMkLst>
        </pc:spChg>
      </pc:sldChg>
      <pc:sldChg chg="addSp modSp mod">
        <pc:chgData name="Willian Muzo" userId="7a42849b8bd5d351" providerId="LiveId" clId="{9445C33B-F0F2-4479-A710-CBAEA1C63315}" dt="2021-12-13T18:48:49.734" v="1374" actId="1076"/>
        <pc:sldMkLst>
          <pc:docMk/>
          <pc:sldMk cId="2452866211" sldId="269"/>
        </pc:sldMkLst>
        <pc:spChg chg="add mod">
          <ac:chgData name="Willian Muzo" userId="7a42849b8bd5d351" providerId="LiveId" clId="{9445C33B-F0F2-4479-A710-CBAEA1C63315}" dt="2021-12-13T03:58:41.652" v="814" actId="20577"/>
          <ac:spMkLst>
            <pc:docMk/>
            <pc:sldMk cId="2452866211" sldId="269"/>
            <ac:spMk id="19" creationId="{411DA8EF-0C40-4C5A-854A-E0CD0E414632}"/>
          </ac:spMkLst>
        </pc:spChg>
        <pc:picChg chg="mod">
          <ac:chgData name="Willian Muzo" userId="7a42849b8bd5d351" providerId="LiveId" clId="{9445C33B-F0F2-4479-A710-CBAEA1C63315}" dt="2021-12-13T18:48:49.734" v="1374" actId="1076"/>
          <ac:picMkLst>
            <pc:docMk/>
            <pc:sldMk cId="2452866211" sldId="269"/>
            <ac:picMk id="15" creationId="{3AD8DDF9-24DD-42B8-BD3B-6C4BBDA693EA}"/>
          </ac:picMkLst>
        </pc:picChg>
      </pc:sldChg>
      <pc:sldChg chg="addSp modSp mod">
        <pc:chgData name="Willian Muzo" userId="7a42849b8bd5d351" providerId="LiveId" clId="{9445C33B-F0F2-4479-A710-CBAEA1C63315}" dt="2021-12-13T20:35:53.549" v="2153" actId="14100"/>
        <pc:sldMkLst>
          <pc:docMk/>
          <pc:sldMk cId="3493837273" sldId="270"/>
        </pc:sldMkLst>
        <pc:spChg chg="add mod">
          <ac:chgData name="Willian Muzo" userId="7a42849b8bd5d351" providerId="LiveId" clId="{9445C33B-F0F2-4479-A710-CBAEA1C63315}" dt="2021-12-13T03:59:54.852" v="831" actId="20577"/>
          <ac:spMkLst>
            <pc:docMk/>
            <pc:sldMk cId="3493837273" sldId="270"/>
            <ac:spMk id="10" creationId="{E5A70BE2-7939-4FC4-9281-8A219AA2B2D6}"/>
          </ac:spMkLst>
        </pc:spChg>
        <pc:picChg chg="mod modCrop">
          <ac:chgData name="Willian Muzo" userId="7a42849b8bd5d351" providerId="LiveId" clId="{9445C33B-F0F2-4479-A710-CBAEA1C63315}" dt="2021-12-13T20:35:53.549" v="2153" actId="14100"/>
          <ac:picMkLst>
            <pc:docMk/>
            <pc:sldMk cId="3493837273" sldId="270"/>
            <ac:picMk id="13" creationId="{553BD883-1CA5-4EB6-9CC5-FAE8C15BE34B}"/>
          </ac:picMkLst>
        </pc:picChg>
      </pc:sldChg>
      <pc:sldChg chg="addSp modSp mod">
        <pc:chgData name="Willian Muzo" userId="7a42849b8bd5d351" providerId="LiveId" clId="{9445C33B-F0F2-4479-A710-CBAEA1C63315}" dt="2021-12-13T03:58:51.476" v="817" actId="20577"/>
        <pc:sldMkLst>
          <pc:docMk/>
          <pc:sldMk cId="1680663567" sldId="271"/>
        </pc:sldMkLst>
        <pc:spChg chg="add mod">
          <ac:chgData name="Willian Muzo" userId="7a42849b8bd5d351" providerId="LiveId" clId="{9445C33B-F0F2-4479-A710-CBAEA1C63315}" dt="2021-12-13T03:58:51.476" v="817" actId="20577"/>
          <ac:spMkLst>
            <pc:docMk/>
            <pc:sldMk cId="1680663567" sldId="271"/>
            <ac:spMk id="7" creationId="{8E115943-64A8-4A89-9BBA-AE1B060D7AE4}"/>
          </ac:spMkLst>
        </pc:spChg>
      </pc:sldChg>
      <pc:sldChg chg="addSp modSp mod">
        <pc:chgData name="Willian Muzo" userId="7a42849b8bd5d351" providerId="LiveId" clId="{9445C33B-F0F2-4479-A710-CBAEA1C63315}" dt="2021-12-13T04:00:02.599" v="835" actId="20577"/>
        <pc:sldMkLst>
          <pc:docMk/>
          <pc:sldMk cId="418962639" sldId="272"/>
        </pc:sldMkLst>
        <pc:spChg chg="add mod">
          <ac:chgData name="Willian Muzo" userId="7a42849b8bd5d351" providerId="LiveId" clId="{9445C33B-F0F2-4479-A710-CBAEA1C63315}" dt="2021-12-13T04:00:02.599" v="835" actId="20577"/>
          <ac:spMkLst>
            <pc:docMk/>
            <pc:sldMk cId="418962639" sldId="272"/>
            <ac:spMk id="8" creationId="{B2560304-7EFD-48D8-B4E9-53A2F213AED5}"/>
          </ac:spMkLst>
        </pc:spChg>
      </pc:sldChg>
      <pc:sldChg chg="addSp delSp modSp mod ord">
        <pc:chgData name="Willian Muzo" userId="7a42849b8bd5d351" providerId="LiveId" clId="{9445C33B-F0F2-4479-A710-CBAEA1C63315}" dt="2021-12-13T18:11:28.846" v="930"/>
        <pc:sldMkLst>
          <pc:docMk/>
          <pc:sldMk cId="1343632365" sldId="273"/>
        </pc:sldMkLst>
        <pc:spChg chg="add mod">
          <ac:chgData name="Willian Muzo" userId="7a42849b8bd5d351" providerId="LiveId" clId="{9445C33B-F0F2-4479-A710-CBAEA1C63315}" dt="2021-12-13T04:01:53.474" v="867" actId="20577"/>
          <ac:spMkLst>
            <pc:docMk/>
            <pc:sldMk cId="1343632365" sldId="273"/>
            <ac:spMk id="6" creationId="{052AEDDE-66B2-406F-A37B-E4A48BFF9702}"/>
          </ac:spMkLst>
        </pc:spChg>
        <pc:graphicFrameChg chg="add del">
          <ac:chgData name="Willian Muzo" userId="7a42849b8bd5d351" providerId="LiveId" clId="{9445C33B-F0F2-4479-A710-CBAEA1C63315}" dt="2021-12-13T03:11:34.241" v="1"/>
          <ac:graphicFrameMkLst>
            <pc:docMk/>
            <pc:sldMk cId="1343632365" sldId="273"/>
            <ac:graphicFrameMk id="3" creationId="{8F8844D6-0A7F-4F50-9625-496D3E21B732}"/>
          </ac:graphicFrameMkLst>
        </pc:graphicFrameChg>
        <pc:picChg chg="add mod">
          <ac:chgData name="Willian Muzo" userId="7a42849b8bd5d351" providerId="LiveId" clId="{9445C33B-F0F2-4479-A710-CBAEA1C63315}" dt="2021-12-13T03:11:53.520" v="7" actId="14100"/>
          <ac:picMkLst>
            <pc:docMk/>
            <pc:sldMk cId="1343632365" sldId="273"/>
            <ac:picMk id="4" creationId="{453A4777-2F81-4D11-8DE6-05333C8419B0}"/>
          </ac:picMkLst>
        </pc:picChg>
      </pc:sldChg>
      <pc:sldChg chg="addSp delSp modSp add mod">
        <pc:chgData name="Willian Muzo" userId="7a42849b8bd5d351" providerId="LiveId" clId="{9445C33B-F0F2-4479-A710-CBAEA1C63315}" dt="2021-12-13T20:42:53.609" v="2184" actId="1076"/>
        <pc:sldMkLst>
          <pc:docMk/>
          <pc:sldMk cId="3068208993" sldId="274"/>
        </pc:sldMkLst>
        <pc:spChg chg="add mod">
          <ac:chgData name="Willian Muzo" userId="7a42849b8bd5d351" providerId="LiveId" clId="{9445C33B-F0F2-4479-A710-CBAEA1C63315}" dt="2021-12-13T03:15:56.100" v="204" actId="20577"/>
          <ac:spMkLst>
            <pc:docMk/>
            <pc:sldMk cId="3068208993" sldId="274"/>
            <ac:spMk id="11" creationId="{444F1039-672C-4313-8332-3C439CD995DE}"/>
          </ac:spMkLst>
        </pc:spChg>
        <pc:spChg chg="add">
          <ac:chgData name="Willian Muzo" userId="7a42849b8bd5d351" providerId="LiveId" clId="{9445C33B-F0F2-4479-A710-CBAEA1C63315}" dt="2021-12-13T03:15:14.430" v="130"/>
          <ac:spMkLst>
            <pc:docMk/>
            <pc:sldMk cId="3068208993" sldId="274"/>
            <ac:spMk id="12" creationId="{047A4097-BA8D-46BC-8F7C-3E9A8BDE1C41}"/>
          </ac:spMkLst>
        </pc:spChg>
        <pc:spChg chg="add mod">
          <ac:chgData name="Willian Muzo" userId="7a42849b8bd5d351" providerId="LiveId" clId="{9445C33B-F0F2-4479-A710-CBAEA1C63315}" dt="2021-12-13T04:00:22.192" v="839" actId="20577"/>
          <ac:spMkLst>
            <pc:docMk/>
            <pc:sldMk cId="3068208993" sldId="274"/>
            <ac:spMk id="13" creationId="{B1CBB520-1B1A-473D-AAEA-6A5139F70193}"/>
          </ac:spMkLst>
        </pc:spChg>
        <pc:spChg chg="add del mod">
          <ac:chgData name="Willian Muzo" userId="7a42849b8bd5d351" providerId="LiveId" clId="{9445C33B-F0F2-4479-A710-CBAEA1C63315}" dt="2021-12-13T03:14:24.936" v="117" actId="20577"/>
          <ac:spMkLst>
            <pc:docMk/>
            <pc:sldMk cId="3068208993" sldId="274"/>
            <ac:spMk id="15" creationId="{34C6BDE9-0DD8-4950-BFC3-551C88E3002F}"/>
          </ac:spMkLst>
        </pc:spChg>
        <pc:spChg chg="add del mod">
          <ac:chgData name="Willian Muzo" userId="7a42849b8bd5d351" providerId="LiveId" clId="{9445C33B-F0F2-4479-A710-CBAEA1C63315}" dt="2021-12-13T03:14:33.623" v="120" actId="478"/>
          <ac:spMkLst>
            <pc:docMk/>
            <pc:sldMk cId="3068208993" sldId="274"/>
            <ac:spMk id="19" creationId="{4F0E41B7-26A8-47C0-87E3-E847B8C870CA}"/>
          </ac:spMkLst>
        </pc:spChg>
        <pc:graphicFrameChg chg="add del">
          <ac:chgData name="Willian Muzo" userId="7a42849b8bd5d351" providerId="LiveId" clId="{9445C33B-F0F2-4479-A710-CBAEA1C63315}" dt="2021-12-13T03:14:53.873" v="127"/>
          <ac:graphicFrameMkLst>
            <pc:docMk/>
            <pc:sldMk cId="3068208993" sldId="274"/>
            <ac:graphicFrameMk id="3" creationId="{D2CBACC9-1E57-40E5-8090-E212AB94B0EF}"/>
          </ac:graphicFrameMkLst>
        </pc:graphicFrameChg>
        <pc:picChg chg="add mod">
          <ac:chgData name="Willian Muzo" userId="7a42849b8bd5d351" providerId="LiveId" clId="{9445C33B-F0F2-4479-A710-CBAEA1C63315}" dt="2021-12-13T20:42:53.609" v="2184" actId="1076"/>
          <ac:picMkLst>
            <pc:docMk/>
            <pc:sldMk cId="3068208993" sldId="274"/>
            <ac:picMk id="4" creationId="{21F6F126-A741-4016-BD0B-3EE85C075AD5}"/>
          </ac:picMkLst>
        </pc:picChg>
        <pc:picChg chg="add del">
          <ac:chgData name="Willian Muzo" userId="7a42849b8bd5d351" providerId="LiveId" clId="{9445C33B-F0F2-4479-A710-CBAEA1C63315}" dt="2021-12-13T03:14:28.502" v="118" actId="478"/>
          <ac:picMkLst>
            <pc:docMk/>
            <pc:sldMk cId="3068208993" sldId="274"/>
            <ac:picMk id="7" creationId="{7A812DEE-664A-438E-8976-007972888C65}"/>
          </ac:picMkLst>
        </pc:picChg>
        <pc:picChg chg="add del">
          <ac:chgData name="Willian Muzo" userId="7a42849b8bd5d351" providerId="LiveId" clId="{9445C33B-F0F2-4479-A710-CBAEA1C63315}" dt="2021-12-13T03:14:35.643" v="121" actId="478"/>
          <ac:picMkLst>
            <pc:docMk/>
            <pc:sldMk cId="3068208993" sldId="274"/>
            <ac:picMk id="10" creationId="{2A6F99A4-A6AA-4178-A3B8-6C3AD49B2E12}"/>
          </ac:picMkLst>
        </pc:picChg>
        <pc:picChg chg="add del">
          <ac:chgData name="Willian Muzo" userId="7a42849b8bd5d351" providerId="LiveId" clId="{9445C33B-F0F2-4479-A710-CBAEA1C63315}" dt="2021-12-13T03:14:30.642" v="119" actId="478"/>
          <ac:picMkLst>
            <pc:docMk/>
            <pc:sldMk cId="3068208993" sldId="274"/>
            <ac:picMk id="16" creationId="{AA50DA97-8BDE-4EB9-A9D0-0B3F1193EADC}"/>
          </ac:picMkLst>
        </pc:picChg>
      </pc:sldChg>
      <pc:sldChg chg="addSp delSp modSp add del mod">
        <pc:chgData name="Willian Muzo" userId="7a42849b8bd5d351" providerId="LiveId" clId="{9445C33B-F0F2-4479-A710-CBAEA1C63315}" dt="2021-12-13T20:37:03.554" v="2154" actId="2696"/>
        <pc:sldMkLst>
          <pc:docMk/>
          <pc:sldMk cId="1774591158" sldId="275"/>
        </pc:sldMkLst>
        <pc:spChg chg="mod">
          <ac:chgData name="Willian Muzo" userId="7a42849b8bd5d351" providerId="LiveId" clId="{9445C33B-F0F2-4479-A710-CBAEA1C63315}" dt="2021-12-13T03:17:15.960" v="316" actId="14100"/>
          <ac:spMkLst>
            <pc:docMk/>
            <pc:sldMk cId="1774591158" sldId="275"/>
            <ac:spMk id="11" creationId="{444F1039-672C-4313-8332-3C439CD995DE}"/>
          </ac:spMkLst>
        </pc:spChg>
        <pc:spChg chg="add mod">
          <ac:chgData name="Willian Muzo" userId="7a42849b8bd5d351" providerId="LiveId" clId="{9445C33B-F0F2-4479-A710-CBAEA1C63315}" dt="2021-12-13T03:33:51.157" v="338" actId="20577"/>
          <ac:spMkLst>
            <pc:docMk/>
            <pc:sldMk cId="1774591158" sldId="275"/>
            <ac:spMk id="13" creationId="{2DA8DC37-031A-475A-ADE9-151BF93AC7B4}"/>
          </ac:spMkLst>
        </pc:spChg>
        <pc:spChg chg="add mod">
          <ac:chgData name="Willian Muzo" userId="7a42849b8bd5d351" providerId="LiveId" clId="{9445C33B-F0F2-4479-A710-CBAEA1C63315}" dt="2021-12-13T03:33:48.178" v="335" actId="1076"/>
          <ac:spMkLst>
            <pc:docMk/>
            <pc:sldMk cId="1774591158" sldId="275"/>
            <ac:spMk id="14" creationId="{A16CDEFE-80A4-429B-A9B8-8AB7A262DFCB}"/>
          </ac:spMkLst>
        </pc:spChg>
        <pc:spChg chg="add mod">
          <ac:chgData name="Willian Muzo" userId="7a42849b8bd5d351" providerId="LiveId" clId="{9445C33B-F0F2-4479-A710-CBAEA1C63315}" dt="2021-12-13T04:00:38.722" v="843" actId="20577"/>
          <ac:spMkLst>
            <pc:docMk/>
            <pc:sldMk cId="1774591158" sldId="275"/>
            <ac:spMk id="17" creationId="{2BDC3403-6BBA-4C23-BF52-71E3F0890006}"/>
          </ac:spMkLst>
        </pc:spChg>
        <pc:picChg chg="del mod">
          <ac:chgData name="Willian Muzo" userId="7a42849b8bd5d351" providerId="LiveId" clId="{9445C33B-F0F2-4479-A710-CBAEA1C63315}" dt="2021-12-13T03:17:31.192" v="318" actId="478"/>
          <ac:picMkLst>
            <pc:docMk/>
            <pc:sldMk cId="1774591158" sldId="275"/>
            <ac:picMk id="4" creationId="{21F6F126-A741-4016-BD0B-3EE85C075AD5}"/>
          </ac:picMkLst>
        </pc:picChg>
        <pc:picChg chg="add del mod">
          <ac:chgData name="Willian Muzo" userId="7a42849b8bd5d351" providerId="LiveId" clId="{9445C33B-F0F2-4479-A710-CBAEA1C63315}" dt="2021-12-13T03:39:20.562" v="344" actId="21"/>
          <ac:picMkLst>
            <pc:docMk/>
            <pc:sldMk cId="1774591158" sldId="275"/>
            <ac:picMk id="5" creationId="{09434213-750A-4216-ACD4-F8FD6FD4F8C0}"/>
          </ac:picMkLst>
        </pc:picChg>
        <pc:picChg chg="add del mod">
          <ac:chgData name="Willian Muzo" userId="7a42849b8bd5d351" providerId="LiveId" clId="{9445C33B-F0F2-4479-A710-CBAEA1C63315}" dt="2021-12-13T03:26:37.364" v="321" actId="478"/>
          <ac:picMkLst>
            <pc:docMk/>
            <pc:sldMk cId="1774591158" sldId="275"/>
            <ac:picMk id="7" creationId="{7CCD1523-4CDF-4524-8691-FE4078C35925}"/>
          </ac:picMkLst>
        </pc:picChg>
        <pc:picChg chg="add del mod">
          <ac:chgData name="Willian Muzo" userId="7a42849b8bd5d351" providerId="LiveId" clId="{9445C33B-F0F2-4479-A710-CBAEA1C63315}" dt="2021-12-13T03:39:19.220" v="343" actId="478"/>
          <ac:picMkLst>
            <pc:docMk/>
            <pc:sldMk cId="1774591158" sldId="275"/>
            <ac:picMk id="8" creationId="{3FB0002E-B412-4B17-9441-5DB529953952}"/>
          </ac:picMkLst>
        </pc:picChg>
        <pc:picChg chg="add mod">
          <ac:chgData name="Willian Muzo" userId="7a42849b8bd5d351" providerId="LiveId" clId="{9445C33B-F0F2-4479-A710-CBAEA1C63315}" dt="2021-12-13T03:39:49.486" v="350" actId="1076"/>
          <ac:picMkLst>
            <pc:docMk/>
            <pc:sldMk cId="1774591158" sldId="275"/>
            <ac:picMk id="10" creationId="{9EB9A91D-5A1A-4AFD-A7B2-FF35796BD782}"/>
          </ac:picMkLst>
        </pc:picChg>
        <pc:picChg chg="add mod">
          <ac:chgData name="Willian Muzo" userId="7a42849b8bd5d351" providerId="LiveId" clId="{9445C33B-F0F2-4479-A710-CBAEA1C63315}" dt="2021-12-13T03:39:56.561" v="352" actId="14100"/>
          <ac:picMkLst>
            <pc:docMk/>
            <pc:sldMk cId="1774591158" sldId="275"/>
            <ac:picMk id="16" creationId="{3CBC3B6C-133C-4235-BD39-BEA85B97D955}"/>
          </ac:picMkLst>
        </pc:picChg>
      </pc:sldChg>
      <pc:sldChg chg="addSp delSp modSp add mod">
        <pc:chgData name="Willian Muzo" userId="7a42849b8bd5d351" providerId="LiveId" clId="{9445C33B-F0F2-4479-A710-CBAEA1C63315}" dt="2021-12-13T04:00:52.715" v="847" actId="20577"/>
        <pc:sldMkLst>
          <pc:docMk/>
          <pc:sldMk cId="2750037477" sldId="276"/>
        </pc:sldMkLst>
        <pc:spChg chg="add mod">
          <ac:chgData name="Willian Muzo" userId="7a42849b8bd5d351" providerId="LiveId" clId="{9445C33B-F0F2-4479-A710-CBAEA1C63315}" dt="2021-12-13T04:00:52.715" v="847" actId="20577"/>
          <ac:spMkLst>
            <pc:docMk/>
            <pc:sldMk cId="2750037477" sldId="276"/>
            <ac:spMk id="19" creationId="{4F25891F-94EA-4DAC-AFE5-1C57A5B35588}"/>
          </ac:spMkLst>
        </pc:spChg>
        <pc:picChg chg="del">
          <ac:chgData name="Willian Muzo" userId="7a42849b8bd5d351" providerId="LiveId" clId="{9445C33B-F0F2-4479-A710-CBAEA1C63315}" dt="2021-12-13T03:40:53.050" v="354" actId="478"/>
          <ac:picMkLst>
            <pc:docMk/>
            <pc:sldMk cId="2750037477" sldId="276"/>
            <ac:picMk id="10" creationId="{9EB9A91D-5A1A-4AFD-A7B2-FF35796BD782}"/>
          </ac:picMkLst>
        </pc:picChg>
        <pc:picChg chg="del">
          <ac:chgData name="Willian Muzo" userId="7a42849b8bd5d351" providerId="LiveId" clId="{9445C33B-F0F2-4479-A710-CBAEA1C63315}" dt="2021-12-13T03:41:20.964" v="358" actId="478"/>
          <ac:picMkLst>
            <pc:docMk/>
            <pc:sldMk cId="2750037477" sldId="276"/>
            <ac:picMk id="16" creationId="{3CBC3B6C-133C-4235-BD39-BEA85B97D955}"/>
          </ac:picMkLst>
        </pc:picChg>
        <pc:picChg chg="add mod">
          <ac:chgData name="Willian Muzo" userId="7a42849b8bd5d351" providerId="LiveId" clId="{9445C33B-F0F2-4479-A710-CBAEA1C63315}" dt="2021-12-13T03:41:01.786" v="357" actId="14100"/>
          <ac:picMkLst>
            <pc:docMk/>
            <pc:sldMk cId="2750037477" sldId="276"/>
            <ac:picMk id="17" creationId="{3EA4C059-E5C1-45B2-8935-2647EA9A8007}"/>
          </ac:picMkLst>
        </pc:picChg>
        <pc:picChg chg="add mod">
          <ac:chgData name="Willian Muzo" userId="7a42849b8bd5d351" providerId="LiveId" clId="{9445C33B-F0F2-4479-A710-CBAEA1C63315}" dt="2021-12-13T03:41:26.742" v="360" actId="1076"/>
          <ac:picMkLst>
            <pc:docMk/>
            <pc:sldMk cId="2750037477" sldId="276"/>
            <ac:picMk id="18" creationId="{FC7980B0-9E24-4782-8397-786A8146ED7A}"/>
          </ac:picMkLst>
        </pc:picChg>
      </pc:sldChg>
      <pc:sldChg chg="new del">
        <pc:chgData name="Willian Muzo" userId="7a42849b8bd5d351" providerId="LiveId" clId="{9445C33B-F0F2-4479-A710-CBAEA1C63315}" dt="2021-12-13T03:41:44.044" v="362" actId="680"/>
        <pc:sldMkLst>
          <pc:docMk/>
          <pc:sldMk cId="1070429431" sldId="277"/>
        </pc:sldMkLst>
      </pc:sldChg>
      <pc:sldChg chg="addSp modSp add mod">
        <pc:chgData name="Willian Muzo" userId="7a42849b8bd5d351" providerId="LiveId" clId="{9445C33B-F0F2-4479-A710-CBAEA1C63315}" dt="2021-12-13T04:01:06.905" v="851" actId="20577"/>
        <pc:sldMkLst>
          <pc:docMk/>
          <pc:sldMk cId="2448751277" sldId="277"/>
        </pc:sldMkLst>
        <pc:spChg chg="add mod">
          <ac:chgData name="Willian Muzo" userId="7a42849b8bd5d351" providerId="LiveId" clId="{9445C33B-F0F2-4479-A710-CBAEA1C63315}" dt="2021-12-13T04:01:06.905" v="851" actId="20577"/>
          <ac:spMkLst>
            <pc:docMk/>
            <pc:sldMk cId="2448751277" sldId="277"/>
            <ac:spMk id="10" creationId="{BF725605-497F-4ED6-A5FC-F52A8E21DDD7}"/>
          </ac:spMkLst>
        </pc:spChg>
        <pc:spChg chg="mod">
          <ac:chgData name="Willian Muzo" userId="7a42849b8bd5d351" providerId="LiveId" clId="{9445C33B-F0F2-4479-A710-CBAEA1C63315}" dt="2021-12-13T03:42:24.547" v="424" actId="20577"/>
          <ac:spMkLst>
            <pc:docMk/>
            <pc:sldMk cId="2448751277" sldId="277"/>
            <ac:spMk id="11" creationId="{444F1039-672C-4313-8332-3C439CD995DE}"/>
          </ac:spMkLst>
        </pc:spChg>
        <pc:spChg chg="mod">
          <ac:chgData name="Willian Muzo" userId="7a42849b8bd5d351" providerId="LiveId" clId="{9445C33B-F0F2-4479-A710-CBAEA1C63315}" dt="2021-12-13T03:42:35.673" v="427" actId="20577"/>
          <ac:spMkLst>
            <pc:docMk/>
            <pc:sldMk cId="2448751277" sldId="277"/>
            <ac:spMk id="13" creationId="{2DA8DC37-031A-475A-ADE9-151BF93AC7B4}"/>
          </ac:spMkLst>
        </pc:spChg>
      </pc:sldChg>
      <pc:sldChg chg="addSp delSp modSp add mod">
        <pc:chgData name="Willian Muzo" userId="7a42849b8bd5d351" providerId="LiveId" clId="{9445C33B-F0F2-4479-A710-CBAEA1C63315}" dt="2021-12-13T04:01:20.038" v="855" actId="20577"/>
        <pc:sldMkLst>
          <pc:docMk/>
          <pc:sldMk cId="3187520236" sldId="278"/>
        </pc:sldMkLst>
        <pc:spChg chg="mod">
          <ac:chgData name="Willian Muzo" userId="7a42849b8bd5d351" providerId="LiveId" clId="{9445C33B-F0F2-4479-A710-CBAEA1C63315}" dt="2021-12-13T03:44:40.661" v="503" actId="20577"/>
          <ac:spMkLst>
            <pc:docMk/>
            <pc:sldMk cId="3187520236" sldId="278"/>
            <ac:spMk id="11" creationId="{444F1039-672C-4313-8332-3C439CD995DE}"/>
          </ac:spMkLst>
        </pc:spChg>
        <pc:spChg chg="mod">
          <ac:chgData name="Willian Muzo" userId="7a42849b8bd5d351" providerId="LiveId" clId="{9445C33B-F0F2-4479-A710-CBAEA1C63315}" dt="2021-12-13T03:45:09.274" v="509" actId="20577"/>
          <ac:spMkLst>
            <pc:docMk/>
            <pc:sldMk cId="3187520236" sldId="278"/>
            <ac:spMk id="13" creationId="{2DA8DC37-031A-475A-ADE9-151BF93AC7B4}"/>
          </ac:spMkLst>
        </pc:spChg>
        <pc:spChg chg="add mod">
          <ac:chgData name="Willian Muzo" userId="7a42849b8bd5d351" providerId="LiveId" clId="{9445C33B-F0F2-4479-A710-CBAEA1C63315}" dt="2021-12-13T04:01:20.038" v="855" actId="20577"/>
          <ac:spMkLst>
            <pc:docMk/>
            <pc:sldMk cId="3187520236" sldId="278"/>
            <ac:spMk id="19" creationId="{37269D51-D454-429B-AA0E-9692AF059B0D}"/>
          </ac:spMkLst>
        </pc:spChg>
        <pc:picChg chg="add mod">
          <ac:chgData name="Willian Muzo" userId="7a42849b8bd5d351" providerId="LiveId" clId="{9445C33B-F0F2-4479-A710-CBAEA1C63315}" dt="2021-12-13T03:44:50.973" v="506" actId="1076"/>
          <ac:picMkLst>
            <pc:docMk/>
            <pc:sldMk cId="3187520236" sldId="278"/>
            <ac:picMk id="10" creationId="{8369D43D-E24E-4C8F-AD82-111980D36D5A}"/>
          </ac:picMkLst>
        </pc:picChg>
        <pc:picChg chg="add mod">
          <ac:chgData name="Willian Muzo" userId="7a42849b8bd5d351" providerId="LiveId" clId="{9445C33B-F0F2-4479-A710-CBAEA1C63315}" dt="2021-12-13T03:45:20.151" v="512" actId="1076"/>
          <ac:picMkLst>
            <pc:docMk/>
            <pc:sldMk cId="3187520236" sldId="278"/>
            <ac:picMk id="16" creationId="{2A94DE1D-6E5A-4CEF-BA7D-87283166522B}"/>
          </ac:picMkLst>
        </pc:picChg>
        <pc:picChg chg="del">
          <ac:chgData name="Willian Muzo" userId="7a42849b8bd5d351" providerId="LiveId" clId="{9445C33B-F0F2-4479-A710-CBAEA1C63315}" dt="2021-12-13T03:44:47.262" v="504" actId="478"/>
          <ac:picMkLst>
            <pc:docMk/>
            <pc:sldMk cId="3187520236" sldId="278"/>
            <ac:picMk id="17" creationId="{3EA4C059-E5C1-45B2-8935-2647EA9A8007}"/>
          </ac:picMkLst>
        </pc:picChg>
        <pc:picChg chg="del">
          <ac:chgData name="Willian Muzo" userId="7a42849b8bd5d351" providerId="LiveId" clId="{9445C33B-F0F2-4479-A710-CBAEA1C63315}" dt="2021-12-13T03:45:14.414" v="510" actId="478"/>
          <ac:picMkLst>
            <pc:docMk/>
            <pc:sldMk cId="3187520236" sldId="278"/>
            <ac:picMk id="18" creationId="{FC7980B0-9E24-4782-8397-786A8146ED7A}"/>
          </ac:picMkLst>
        </pc:picChg>
      </pc:sldChg>
      <pc:sldChg chg="addSp delSp modSp add mod">
        <pc:chgData name="Willian Muzo" userId="7a42849b8bd5d351" providerId="LiveId" clId="{9445C33B-F0F2-4479-A710-CBAEA1C63315}" dt="2021-12-13T04:01:31.455" v="859" actId="20577"/>
        <pc:sldMkLst>
          <pc:docMk/>
          <pc:sldMk cId="3051933995" sldId="279"/>
        </pc:sldMkLst>
        <pc:spChg chg="mod">
          <ac:chgData name="Willian Muzo" userId="7a42849b8bd5d351" providerId="LiveId" clId="{9445C33B-F0F2-4479-A710-CBAEA1C63315}" dt="2021-12-13T03:47:09.653" v="582" actId="20577"/>
          <ac:spMkLst>
            <pc:docMk/>
            <pc:sldMk cId="3051933995" sldId="279"/>
            <ac:spMk id="11" creationId="{444F1039-672C-4313-8332-3C439CD995DE}"/>
          </ac:spMkLst>
        </pc:spChg>
        <pc:spChg chg="mod">
          <ac:chgData name="Willian Muzo" userId="7a42849b8bd5d351" providerId="LiveId" clId="{9445C33B-F0F2-4479-A710-CBAEA1C63315}" dt="2021-12-13T03:47:19.754" v="585" actId="20577"/>
          <ac:spMkLst>
            <pc:docMk/>
            <pc:sldMk cId="3051933995" sldId="279"/>
            <ac:spMk id="13" creationId="{2DA8DC37-031A-475A-ADE9-151BF93AC7B4}"/>
          </ac:spMkLst>
        </pc:spChg>
        <pc:spChg chg="add mod">
          <ac:chgData name="Willian Muzo" userId="7a42849b8bd5d351" providerId="LiveId" clId="{9445C33B-F0F2-4479-A710-CBAEA1C63315}" dt="2021-12-13T04:01:31.455" v="859" actId="20577"/>
          <ac:spMkLst>
            <pc:docMk/>
            <pc:sldMk cId="3051933995" sldId="279"/>
            <ac:spMk id="19" creationId="{8501652C-FBD8-4031-A3E1-CA212C95572A}"/>
          </ac:spMkLst>
        </pc:spChg>
        <pc:picChg chg="del">
          <ac:chgData name="Willian Muzo" userId="7a42849b8bd5d351" providerId="LiveId" clId="{9445C33B-F0F2-4479-A710-CBAEA1C63315}" dt="2021-12-13T03:46:27.187" v="514" actId="478"/>
          <ac:picMkLst>
            <pc:docMk/>
            <pc:sldMk cId="3051933995" sldId="279"/>
            <ac:picMk id="10" creationId="{8369D43D-E24E-4C8F-AD82-111980D36D5A}"/>
          </ac:picMkLst>
        </pc:picChg>
        <pc:picChg chg="del">
          <ac:chgData name="Willian Muzo" userId="7a42849b8bd5d351" providerId="LiveId" clId="{9445C33B-F0F2-4479-A710-CBAEA1C63315}" dt="2021-12-13T03:46:41.590" v="517" actId="478"/>
          <ac:picMkLst>
            <pc:docMk/>
            <pc:sldMk cId="3051933995" sldId="279"/>
            <ac:picMk id="16" creationId="{2A94DE1D-6E5A-4CEF-BA7D-87283166522B}"/>
          </ac:picMkLst>
        </pc:picChg>
        <pc:picChg chg="add mod">
          <ac:chgData name="Willian Muzo" userId="7a42849b8bd5d351" providerId="LiveId" clId="{9445C33B-F0F2-4479-A710-CBAEA1C63315}" dt="2021-12-13T03:46:34.459" v="516" actId="1076"/>
          <ac:picMkLst>
            <pc:docMk/>
            <pc:sldMk cId="3051933995" sldId="279"/>
            <ac:picMk id="17" creationId="{39EC57BD-67F1-4678-BCB4-D298E1D9F939}"/>
          </ac:picMkLst>
        </pc:picChg>
        <pc:picChg chg="add mod">
          <ac:chgData name="Willian Muzo" userId="7a42849b8bd5d351" providerId="LiveId" clId="{9445C33B-F0F2-4479-A710-CBAEA1C63315}" dt="2021-12-13T03:46:47.934" v="519" actId="1076"/>
          <ac:picMkLst>
            <pc:docMk/>
            <pc:sldMk cId="3051933995" sldId="279"/>
            <ac:picMk id="18" creationId="{4B05A2A4-DAE4-4877-8C18-C8738A26CA8F}"/>
          </ac:picMkLst>
        </pc:picChg>
      </pc:sldChg>
      <pc:sldChg chg="addSp delSp modSp add mod">
        <pc:chgData name="Willian Muzo" userId="7a42849b8bd5d351" providerId="LiveId" clId="{9445C33B-F0F2-4479-A710-CBAEA1C63315}" dt="2021-12-13T18:11:18.350" v="928" actId="14100"/>
        <pc:sldMkLst>
          <pc:docMk/>
          <pc:sldMk cId="1225328217" sldId="280"/>
        </pc:sldMkLst>
        <pc:spChg chg="mod">
          <ac:chgData name="Willian Muzo" userId="7a42849b8bd5d351" providerId="LiveId" clId="{9445C33B-F0F2-4479-A710-CBAEA1C63315}" dt="2021-12-13T03:54:45.880" v="795" actId="20577"/>
          <ac:spMkLst>
            <pc:docMk/>
            <pc:sldMk cId="1225328217" sldId="280"/>
            <ac:spMk id="11" creationId="{444F1039-672C-4313-8332-3C439CD995DE}"/>
          </ac:spMkLst>
        </pc:spChg>
        <pc:spChg chg="mod">
          <ac:chgData name="Willian Muzo" userId="7a42849b8bd5d351" providerId="LiveId" clId="{9445C33B-F0F2-4479-A710-CBAEA1C63315}" dt="2021-12-13T18:11:07.183" v="926" actId="1076"/>
          <ac:spMkLst>
            <pc:docMk/>
            <pc:sldMk cId="1225328217" sldId="280"/>
            <ac:spMk id="13" creationId="{2DA8DC37-031A-475A-ADE9-151BF93AC7B4}"/>
          </ac:spMkLst>
        </pc:spChg>
        <pc:spChg chg="mod">
          <ac:chgData name="Willian Muzo" userId="7a42849b8bd5d351" providerId="LiveId" clId="{9445C33B-F0F2-4479-A710-CBAEA1C63315}" dt="2021-12-13T18:11:07.183" v="926" actId="1076"/>
          <ac:spMkLst>
            <pc:docMk/>
            <pc:sldMk cId="1225328217" sldId="280"/>
            <ac:spMk id="14" creationId="{A16CDEFE-80A4-429B-A9B8-8AB7A262DFCB}"/>
          </ac:spMkLst>
        </pc:spChg>
        <pc:spChg chg="add mod">
          <ac:chgData name="Willian Muzo" userId="7a42849b8bd5d351" providerId="LiveId" clId="{9445C33B-F0F2-4479-A710-CBAEA1C63315}" dt="2021-12-13T04:01:41.146" v="863" actId="20577"/>
          <ac:spMkLst>
            <pc:docMk/>
            <pc:sldMk cId="1225328217" sldId="280"/>
            <ac:spMk id="19" creationId="{0FEC975B-798B-4CF7-BA1B-3B52C81FDC6E}"/>
          </ac:spMkLst>
        </pc:spChg>
        <pc:picChg chg="add mod modCrop">
          <ac:chgData name="Willian Muzo" userId="7a42849b8bd5d351" providerId="LiveId" clId="{9445C33B-F0F2-4479-A710-CBAEA1C63315}" dt="2021-12-13T18:11:15.452" v="927" actId="14100"/>
          <ac:picMkLst>
            <pc:docMk/>
            <pc:sldMk cId="1225328217" sldId="280"/>
            <ac:picMk id="4" creationId="{439FF76A-7405-4A23-A780-1159E6FB0FE4}"/>
          </ac:picMkLst>
        </pc:picChg>
        <pc:picChg chg="add mod modCrop">
          <ac:chgData name="Willian Muzo" userId="7a42849b8bd5d351" providerId="LiveId" clId="{9445C33B-F0F2-4479-A710-CBAEA1C63315}" dt="2021-12-13T18:11:18.350" v="928" actId="14100"/>
          <ac:picMkLst>
            <pc:docMk/>
            <pc:sldMk cId="1225328217" sldId="280"/>
            <ac:picMk id="6" creationId="{D44EC612-8CCE-4D7F-93A8-BC77713013EB}"/>
          </ac:picMkLst>
        </pc:picChg>
        <pc:picChg chg="add del mod">
          <ac:chgData name="Willian Muzo" userId="7a42849b8bd5d351" providerId="LiveId" clId="{9445C33B-F0F2-4479-A710-CBAEA1C63315}" dt="2021-12-13T17:08:08.343" v="900" actId="478"/>
          <ac:picMkLst>
            <pc:docMk/>
            <pc:sldMk cId="1225328217" sldId="280"/>
            <ac:picMk id="10" creationId="{2583CCF0-724E-4B3B-9717-BFB08B9A7746}"/>
          </ac:picMkLst>
        </pc:picChg>
        <pc:picChg chg="add del mod">
          <ac:chgData name="Willian Muzo" userId="7a42849b8bd5d351" providerId="LiveId" clId="{9445C33B-F0F2-4479-A710-CBAEA1C63315}" dt="2021-12-13T17:08:08.993" v="901" actId="478"/>
          <ac:picMkLst>
            <pc:docMk/>
            <pc:sldMk cId="1225328217" sldId="280"/>
            <ac:picMk id="16" creationId="{6AA35237-CF5D-4773-96FD-96659D0644A6}"/>
          </ac:picMkLst>
        </pc:picChg>
        <pc:picChg chg="del">
          <ac:chgData name="Willian Muzo" userId="7a42849b8bd5d351" providerId="LiveId" clId="{9445C33B-F0F2-4479-A710-CBAEA1C63315}" dt="2021-12-13T03:51:48.483" v="587" actId="478"/>
          <ac:picMkLst>
            <pc:docMk/>
            <pc:sldMk cId="1225328217" sldId="280"/>
            <ac:picMk id="17" creationId="{39EC57BD-67F1-4678-BCB4-D298E1D9F939}"/>
          </ac:picMkLst>
        </pc:picChg>
        <pc:picChg chg="del">
          <ac:chgData name="Willian Muzo" userId="7a42849b8bd5d351" providerId="LiveId" clId="{9445C33B-F0F2-4479-A710-CBAEA1C63315}" dt="2021-12-13T03:52:17.236" v="595" actId="478"/>
          <ac:picMkLst>
            <pc:docMk/>
            <pc:sldMk cId="1225328217" sldId="280"/>
            <ac:picMk id="18" creationId="{4B05A2A4-DAE4-4877-8C18-C8738A26CA8F}"/>
          </ac:picMkLst>
        </pc:picChg>
        <pc:picChg chg="add del mod">
          <ac:chgData name="Willian Muzo" userId="7a42849b8bd5d351" providerId="LiveId" clId="{9445C33B-F0F2-4479-A710-CBAEA1C63315}" dt="2021-12-13T17:08:24.034" v="904" actId="478"/>
          <ac:picMkLst>
            <pc:docMk/>
            <pc:sldMk cId="1225328217" sldId="280"/>
            <ac:picMk id="20" creationId="{EC7941F4-88FD-49F3-853D-60284CEB543D}"/>
          </ac:picMkLst>
        </pc:picChg>
      </pc:sldChg>
      <pc:sldChg chg="new del">
        <pc:chgData name="Willian Muzo" userId="7a42849b8bd5d351" providerId="LiveId" clId="{9445C33B-F0F2-4479-A710-CBAEA1C63315}" dt="2021-12-13T03:56:01.932" v="797" actId="2696"/>
        <pc:sldMkLst>
          <pc:docMk/>
          <pc:sldMk cId="642254923" sldId="281"/>
        </pc:sldMkLst>
      </pc:sldChg>
      <pc:sldChg chg="addSp delSp modSp add mod">
        <pc:chgData name="Willian Muzo" userId="7a42849b8bd5d351" providerId="LiveId" clId="{9445C33B-F0F2-4479-A710-CBAEA1C63315}" dt="2021-12-13T20:39:03" v="2170" actId="255"/>
        <pc:sldMkLst>
          <pc:docMk/>
          <pc:sldMk cId="2008627949" sldId="281"/>
        </pc:sldMkLst>
        <pc:spChg chg="mod">
          <ac:chgData name="Willian Muzo" userId="7a42849b8bd5d351" providerId="LiveId" clId="{9445C33B-F0F2-4479-A710-CBAEA1C63315}" dt="2021-12-13T04:04:17.770" v="890" actId="20577"/>
          <ac:spMkLst>
            <pc:docMk/>
            <pc:sldMk cId="2008627949" sldId="281"/>
            <ac:spMk id="2" creationId="{F10F2464-D60C-4711-88BF-BE228B311993}"/>
          </ac:spMkLst>
        </pc:spChg>
        <pc:spChg chg="add mod">
          <ac:chgData name="Willian Muzo" userId="7a42849b8bd5d351" providerId="LiveId" clId="{9445C33B-F0F2-4479-A710-CBAEA1C63315}" dt="2021-12-13T20:39:03" v="2170" actId="255"/>
          <ac:spMkLst>
            <pc:docMk/>
            <pc:sldMk cId="2008627949" sldId="281"/>
            <ac:spMk id="5" creationId="{B012F7B1-B119-45C5-AA96-C81491969D80}"/>
          </ac:spMkLst>
        </pc:spChg>
        <pc:spChg chg="del mod">
          <ac:chgData name="Willian Muzo" userId="7a42849b8bd5d351" providerId="LiveId" clId="{9445C33B-F0F2-4479-A710-CBAEA1C63315}" dt="2021-12-13T04:05:34.133" v="898" actId="478"/>
          <ac:spMkLst>
            <pc:docMk/>
            <pc:sldMk cId="2008627949" sldId="281"/>
            <ac:spMk id="11" creationId="{444F1039-672C-4313-8332-3C439CD995DE}"/>
          </ac:spMkLst>
        </pc:spChg>
        <pc:spChg chg="del">
          <ac:chgData name="Willian Muzo" userId="7a42849b8bd5d351" providerId="LiveId" clId="{9445C33B-F0F2-4479-A710-CBAEA1C63315}" dt="2021-12-13T04:04:43.610" v="893" actId="478"/>
          <ac:spMkLst>
            <pc:docMk/>
            <pc:sldMk cId="2008627949" sldId="281"/>
            <ac:spMk id="12" creationId="{047A4097-BA8D-46BC-8F7C-3E9A8BDE1C41}"/>
          </ac:spMkLst>
        </pc:spChg>
        <pc:spChg chg="del">
          <ac:chgData name="Willian Muzo" userId="7a42849b8bd5d351" providerId="LiveId" clId="{9445C33B-F0F2-4479-A710-CBAEA1C63315}" dt="2021-12-13T04:04:47.735" v="896" actId="478"/>
          <ac:spMkLst>
            <pc:docMk/>
            <pc:sldMk cId="2008627949" sldId="281"/>
            <ac:spMk id="13" creationId="{2DA8DC37-031A-475A-ADE9-151BF93AC7B4}"/>
          </ac:spMkLst>
        </pc:spChg>
        <pc:spChg chg="del">
          <ac:chgData name="Willian Muzo" userId="7a42849b8bd5d351" providerId="LiveId" clId="{9445C33B-F0F2-4479-A710-CBAEA1C63315}" dt="2021-12-13T04:04:44.956" v="894" actId="478"/>
          <ac:spMkLst>
            <pc:docMk/>
            <pc:sldMk cId="2008627949" sldId="281"/>
            <ac:spMk id="14" creationId="{A16CDEFE-80A4-429B-A9B8-8AB7A262DFCB}"/>
          </ac:spMkLst>
        </pc:spChg>
        <pc:spChg chg="del">
          <ac:chgData name="Willian Muzo" userId="7a42849b8bd5d351" providerId="LiveId" clId="{9445C33B-F0F2-4479-A710-CBAEA1C63315}" dt="2021-12-13T04:04:21.461" v="891" actId="478"/>
          <ac:spMkLst>
            <pc:docMk/>
            <pc:sldMk cId="2008627949" sldId="281"/>
            <ac:spMk id="15" creationId="{34C6BDE9-0DD8-4950-BFC3-551C88E3002F}"/>
          </ac:spMkLst>
        </pc:spChg>
        <pc:picChg chg="del">
          <ac:chgData name="Willian Muzo" userId="7a42849b8bd5d351" providerId="LiveId" clId="{9445C33B-F0F2-4479-A710-CBAEA1C63315}" dt="2021-12-13T04:04:41.503" v="892" actId="478"/>
          <ac:picMkLst>
            <pc:docMk/>
            <pc:sldMk cId="2008627949" sldId="281"/>
            <ac:picMk id="10" creationId="{2583CCF0-724E-4B3B-9717-BFB08B9A7746}"/>
          </ac:picMkLst>
        </pc:picChg>
        <pc:picChg chg="del">
          <ac:chgData name="Willian Muzo" userId="7a42849b8bd5d351" providerId="LiveId" clId="{9445C33B-F0F2-4479-A710-CBAEA1C63315}" dt="2021-12-13T04:04:46.105" v="895" actId="478"/>
          <ac:picMkLst>
            <pc:docMk/>
            <pc:sldMk cId="2008627949" sldId="281"/>
            <ac:picMk id="16" creationId="{6AA35237-CF5D-4773-96FD-96659D0644A6}"/>
          </ac:picMkLst>
        </pc:picChg>
        <pc:cxnChg chg="add del">
          <ac:chgData name="Willian Muzo" userId="7a42849b8bd5d351" providerId="LiveId" clId="{9445C33B-F0F2-4479-A710-CBAEA1C63315}" dt="2021-12-13T20:11:14.723" v="1913" actId="21"/>
          <ac:cxnSpMkLst>
            <pc:docMk/>
            <pc:sldMk cId="2008627949" sldId="281"/>
            <ac:cxnSpMk id="4" creationId="{87D7D222-5ADC-4E81-8F79-CE513281ADC8}"/>
          </ac:cxnSpMkLst>
        </pc:cxnChg>
        <pc:cxnChg chg="add del">
          <ac:chgData name="Willian Muzo" userId="7a42849b8bd5d351" providerId="LiveId" clId="{9445C33B-F0F2-4479-A710-CBAEA1C63315}" dt="2021-12-13T20:11:28.334" v="1916"/>
          <ac:cxnSpMkLst>
            <pc:docMk/>
            <pc:sldMk cId="2008627949" sldId="281"/>
            <ac:cxnSpMk id="17" creationId="{02AAED97-B834-4261-988B-F528BEBA92EB}"/>
          </ac:cxnSpMkLst>
        </pc:cxnChg>
      </pc:sldChg>
      <pc:sldChg chg="addSp delSp modSp add mod">
        <pc:chgData name="Willian Muzo" userId="7a42849b8bd5d351" providerId="LiveId" clId="{9445C33B-F0F2-4479-A710-CBAEA1C63315}" dt="2021-12-13T19:35:54.720" v="1911" actId="20577"/>
        <pc:sldMkLst>
          <pc:docMk/>
          <pc:sldMk cId="2758346235" sldId="282"/>
        </pc:sldMkLst>
        <pc:spChg chg="mod">
          <ac:chgData name="Willian Muzo" userId="7a42849b8bd5d351" providerId="LiveId" clId="{9445C33B-F0F2-4479-A710-CBAEA1C63315}" dt="2021-12-13T18:29:32.488" v="1109" actId="20577"/>
          <ac:spMkLst>
            <pc:docMk/>
            <pc:sldMk cId="2758346235" sldId="282"/>
            <ac:spMk id="3" creationId="{C70BB2AE-725C-49E1-8B94-7350142999FC}"/>
          </ac:spMkLst>
        </pc:spChg>
        <pc:spChg chg="del">
          <ac:chgData name="Willian Muzo" userId="7a42849b8bd5d351" providerId="LiveId" clId="{9445C33B-F0F2-4479-A710-CBAEA1C63315}" dt="2021-12-13T18:29:43.009" v="1112" actId="478"/>
          <ac:spMkLst>
            <pc:docMk/>
            <pc:sldMk cId="2758346235" sldId="282"/>
            <ac:spMk id="5" creationId="{2A867EB9-D7FA-437A-A8D5-C30554ED7157}"/>
          </ac:spMkLst>
        </pc:spChg>
        <pc:spChg chg="mod">
          <ac:chgData name="Willian Muzo" userId="7a42849b8bd5d351" providerId="LiveId" clId="{9445C33B-F0F2-4479-A710-CBAEA1C63315}" dt="2021-12-13T19:35:54.720" v="1911" actId="20577"/>
          <ac:spMkLst>
            <pc:docMk/>
            <pc:sldMk cId="2758346235" sldId="282"/>
            <ac:spMk id="10" creationId="{948A9F24-3A88-493F-938E-1ADD1B321EA3}"/>
          </ac:spMkLst>
        </pc:spChg>
        <pc:spChg chg="del">
          <ac:chgData name="Willian Muzo" userId="7a42849b8bd5d351" providerId="LiveId" clId="{9445C33B-F0F2-4479-A710-CBAEA1C63315}" dt="2021-12-13T18:29:40.919" v="1111" actId="478"/>
          <ac:spMkLst>
            <pc:docMk/>
            <pc:sldMk cId="2758346235" sldId="282"/>
            <ac:spMk id="14" creationId="{383C73E5-D21E-434A-BAD9-C732FCC46FC7}"/>
          </ac:spMkLst>
        </pc:spChg>
        <pc:spChg chg="del">
          <ac:chgData name="Willian Muzo" userId="7a42849b8bd5d351" providerId="LiveId" clId="{9445C33B-F0F2-4479-A710-CBAEA1C63315}" dt="2021-12-13T18:29:46.639" v="1114" actId="478"/>
          <ac:spMkLst>
            <pc:docMk/>
            <pc:sldMk cId="2758346235" sldId="282"/>
            <ac:spMk id="15" creationId="{AA48159F-0356-4B42-84CC-38BAF734C5F3}"/>
          </ac:spMkLst>
        </pc:spChg>
        <pc:spChg chg="del">
          <ac:chgData name="Willian Muzo" userId="7a42849b8bd5d351" providerId="LiveId" clId="{9445C33B-F0F2-4479-A710-CBAEA1C63315}" dt="2021-12-13T18:29:44.869" v="1113" actId="478"/>
          <ac:spMkLst>
            <pc:docMk/>
            <pc:sldMk cId="2758346235" sldId="282"/>
            <ac:spMk id="16" creationId="{690364F9-71FE-49A1-84AF-94B8AE2FD8BC}"/>
          </ac:spMkLst>
        </pc:spChg>
        <pc:graphicFrameChg chg="add mod">
          <ac:chgData name="Willian Muzo" userId="7a42849b8bd5d351" providerId="LiveId" clId="{9445C33B-F0F2-4479-A710-CBAEA1C63315}" dt="2021-12-13T18:46:53.924" v="1373" actId="20577"/>
          <ac:graphicFrameMkLst>
            <pc:docMk/>
            <pc:sldMk cId="2758346235" sldId="282"/>
            <ac:graphicFrameMk id="4" creationId="{140BF088-E452-4711-8031-3A016216B5EC}"/>
          </ac:graphicFrameMkLst>
        </pc:graphicFrameChg>
        <pc:picChg chg="del">
          <ac:chgData name="Willian Muzo" userId="7a42849b8bd5d351" providerId="LiveId" clId="{9445C33B-F0F2-4479-A710-CBAEA1C63315}" dt="2021-12-13T18:29:37.769" v="1110" actId="478"/>
          <ac:picMkLst>
            <pc:docMk/>
            <pc:sldMk cId="2758346235" sldId="282"/>
            <ac:picMk id="17" creationId="{CDE4262D-8C1D-45B6-9214-D62BA974A334}"/>
          </ac:picMkLst>
        </pc:picChg>
        <pc:picChg chg="del">
          <ac:chgData name="Willian Muzo" userId="7a42849b8bd5d351" providerId="LiveId" clId="{9445C33B-F0F2-4479-A710-CBAEA1C63315}" dt="2021-12-13T18:29:47.629" v="1115" actId="478"/>
          <ac:picMkLst>
            <pc:docMk/>
            <pc:sldMk cId="2758346235" sldId="282"/>
            <ac:picMk id="18" creationId="{BAF5F396-9139-46B0-B464-98CBC6EE3C36}"/>
          </ac:picMkLst>
        </pc:picChg>
      </pc:sldChg>
      <pc:sldChg chg="addSp delSp modSp add mod">
        <pc:chgData name="Willian Muzo" userId="7a42849b8bd5d351" providerId="LiveId" clId="{9445C33B-F0F2-4479-A710-CBAEA1C63315}" dt="2021-12-13T20:33:59.259" v="2146" actId="20577"/>
        <pc:sldMkLst>
          <pc:docMk/>
          <pc:sldMk cId="71933908" sldId="283"/>
        </pc:sldMkLst>
        <pc:spChg chg="add del mod">
          <ac:chgData name="Willian Muzo" userId="7a42849b8bd5d351" providerId="LiveId" clId="{9445C33B-F0F2-4479-A710-CBAEA1C63315}" dt="2021-12-13T20:19:28.604" v="2057" actId="478"/>
          <ac:spMkLst>
            <pc:docMk/>
            <pc:sldMk cId="71933908" sldId="283"/>
            <ac:spMk id="9" creationId="{C17A24CA-52E3-46D8-AD6D-596DE2FB335C}"/>
          </ac:spMkLst>
        </pc:spChg>
        <pc:spChg chg="mod">
          <ac:chgData name="Willian Muzo" userId="7a42849b8bd5d351" providerId="LiveId" clId="{9445C33B-F0F2-4479-A710-CBAEA1C63315}" dt="2021-12-13T20:33:59.259" v="2146" actId="20577"/>
          <ac:spMkLst>
            <pc:docMk/>
            <pc:sldMk cId="71933908" sldId="283"/>
            <ac:spMk id="10" creationId="{53367FBB-4FF9-44EB-804C-2633BFF3C1C1}"/>
          </ac:spMkLst>
        </pc:spChg>
        <pc:spChg chg="mod">
          <ac:chgData name="Willian Muzo" userId="7a42849b8bd5d351" providerId="LiveId" clId="{9445C33B-F0F2-4479-A710-CBAEA1C63315}" dt="2021-12-13T19:26:56.450" v="1682" actId="1076"/>
          <ac:spMkLst>
            <pc:docMk/>
            <pc:sldMk cId="71933908" sldId="283"/>
            <ac:spMk id="11" creationId="{F1CB78EF-821A-4CF3-9C85-BA4F63AC27F9}"/>
          </ac:spMkLst>
        </pc:spChg>
        <pc:spChg chg="add del mod">
          <ac:chgData name="Willian Muzo" userId="7a42849b8bd5d351" providerId="LiveId" clId="{9445C33B-F0F2-4479-A710-CBAEA1C63315}" dt="2021-12-13T20:19:35.365" v="2061" actId="478"/>
          <ac:spMkLst>
            <pc:docMk/>
            <pc:sldMk cId="71933908" sldId="283"/>
            <ac:spMk id="12" creationId="{36206AAE-2DAB-43E3-95DD-635199D6CB7F}"/>
          </ac:spMkLst>
        </pc:spChg>
        <pc:spChg chg="add del mod">
          <ac:chgData name="Willian Muzo" userId="7a42849b8bd5d351" providerId="LiveId" clId="{9445C33B-F0F2-4479-A710-CBAEA1C63315}" dt="2021-12-13T20:16:40.330" v="2055" actId="478"/>
          <ac:spMkLst>
            <pc:docMk/>
            <pc:sldMk cId="71933908" sldId="283"/>
            <ac:spMk id="13" creationId="{929B3DFD-E4FB-46EE-A9A0-4AC36638DF31}"/>
          </ac:spMkLst>
        </pc:spChg>
        <pc:spChg chg="add del mod">
          <ac:chgData name="Willian Muzo" userId="7a42849b8bd5d351" providerId="LiveId" clId="{9445C33B-F0F2-4479-A710-CBAEA1C63315}" dt="2021-12-13T20:19:30.414" v="2058" actId="478"/>
          <ac:spMkLst>
            <pc:docMk/>
            <pc:sldMk cId="71933908" sldId="283"/>
            <ac:spMk id="14" creationId="{7613A439-6322-4E63-9E70-BC8AD3D421ED}"/>
          </ac:spMkLst>
        </pc:spChg>
        <pc:spChg chg="add del mod">
          <ac:chgData name="Willian Muzo" userId="7a42849b8bd5d351" providerId="LiveId" clId="{9445C33B-F0F2-4479-A710-CBAEA1C63315}" dt="2021-12-13T20:19:32.715" v="2059" actId="478"/>
          <ac:spMkLst>
            <pc:docMk/>
            <pc:sldMk cId="71933908" sldId="283"/>
            <ac:spMk id="15" creationId="{69D1EFDA-862C-4A40-A2FE-D89EB921B4C8}"/>
          </ac:spMkLst>
        </pc:spChg>
        <pc:spChg chg="add del mod">
          <ac:chgData name="Willian Muzo" userId="7a42849b8bd5d351" providerId="LiveId" clId="{9445C33B-F0F2-4479-A710-CBAEA1C63315}" dt="2021-12-13T20:16:42.954" v="2056" actId="478"/>
          <ac:spMkLst>
            <pc:docMk/>
            <pc:sldMk cId="71933908" sldId="283"/>
            <ac:spMk id="16" creationId="{97CB5767-9BBF-432E-991B-C492363D91E7}"/>
          </ac:spMkLst>
        </pc:spChg>
        <pc:spChg chg="add del mod">
          <ac:chgData name="Willian Muzo" userId="7a42849b8bd5d351" providerId="LiveId" clId="{9445C33B-F0F2-4479-A710-CBAEA1C63315}" dt="2021-12-13T20:19:32.715" v="2059" actId="478"/>
          <ac:spMkLst>
            <pc:docMk/>
            <pc:sldMk cId="71933908" sldId="283"/>
            <ac:spMk id="18" creationId="{A983EC2A-60BE-4CF9-B902-CDFF8060CA93}"/>
          </ac:spMkLst>
        </pc:spChg>
        <pc:spChg chg="add del mod">
          <ac:chgData name="Willian Muzo" userId="7a42849b8bd5d351" providerId="LiveId" clId="{9445C33B-F0F2-4479-A710-CBAEA1C63315}" dt="2021-12-13T20:19:32.715" v="2059" actId="478"/>
          <ac:spMkLst>
            <pc:docMk/>
            <pc:sldMk cId="71933908" sldId="283"/>
            <ac:spMk id="19" creationId="{68F3E388-6C62-4FBB-9E65-7E0DF0C3E19C}"/>
          </ac:spMkLst>
        </pc:spChg>
        <pc:spChg chg="add del mod">
          <ac:chgData name="Willian Muzo" userId="7a42849b8bd5d351" providerId="LiveId" clId="{9445C33B-F0F2-4479-A710-CBAEA1C63315}" dt="2021-12-13T20:19:32.715" v="2059" actId="478"/>
          <ac:spMkLst>
            <pc:docMk/>
            <pc:sldMk cId="71933908" sldId="283"/>
            <ac:spMk id="21" creationId="{BFD4F11C-4439-41D9-A649-7E724A206979}"/>
          </ac:spMkLst>
        </pc:spChg>
        <pc:picChg chg="add del mod">
          <ac:chgData name="Willian Muzo" userId="7a42849b8bd5d351" providerId="LiveId" clId="{9445C33B-F0F2-4479-A710-CBAEA1C63315}" dt="2021-12-13T20:16:32.320" v="2052" actId="478"/>
          <ac:picMkLst>
            <pc:docMk/>
            <pc:sldMk cId="71933908" sldId="283"/>
            <ac:picMk id="3" creationId="{32ACDC73-9AC0-4BAB-91EF-5E32A4875D0B}"/>
          </ac:picMkLst>
        </pc:picChg>
        <pc:picChg chg="del">
          <ac:chgData name="Willian Muzo" userId="7a42849b8bd5d351" providerId="LiveId" clId="{9445C33B-F0F2-4479-A710-CBAEA1C63315}" dt="2021-12-13T19:18:20.717" v="1574" actId="478"/>
          <ac:picMkLst>
            <pc:docMk/>
            <pc:sldMk cId="71933908" sldId="283"/>
            <ac:picMk id="5" creationId="{95524149-11D2-4A5F-BBBD-0B6CB317BC61}"/>
          </ac:picMkLst>
        </pc:picChg>
        <pc:picChg chg="add del mod">
          <ac:chgData name="Willian Muzo" userId="7a42849b8bd5d351" providerId="LiveId" clId="{9445C33B-F0F2-4479-A710-CBAEA1C63315}" dt="2021-12-13T20:16:36.571" v="2053" actId="478"/>
          <ac:picMkLst>
            <pc:docMk/>
            <pc:sldMk cId="71933908" sldId="283"/>
            <ac:picMk id="6" creationId="{F8E8DD71-8566-4012-AD5B-34534D9B2021}"/>
          </ac:picMkLst>
        </pc:picChg>
        <pc:picChg chg="add del mod">
          <ac:chgData name="Willian Muzo" userId="7a42849b8bd5d351" providerId="LiveId" clId="{9445C33B-F0F2-4479-A710-CBAEA1C63315}" dt="2021-12-13T20:16:39.080" v="2054" actId="478"/>
          <ac:picMkLst>
            <pc:docMk/>
            <pc:sldMk cId="71933908" sldId="283"/>
            <ac:picMk id="8" creationId="{EEBBE960-D5A9-4F96-B4FF-34ECB80464D0}"/>
          </ac:picMkLst>
        </pc:picChg>
        <pc:picChg chg="add mod">
          <ac:chgData name="Willian Muzo" userId="7a42849b8bd5d351" providerId="LiveId" clId="{9445C33B-F0F2-4479-A710-CBAEA1C63315}" dt="2021-12-13T20:19:43.142" v="2064" actId="14100"/>
          <ac:picMkLst>
            <pc:docMk/>
            <pc:sldMk cId="71933908" sldId="283"/>
            <ac:picMk id="22" creationId="{DE7D2160-B115-4147-9B4F-2E4C76D9DBF9}"/>
          </ac:picMkLst>
        </pc:picChg>
      </pc:sldChg>
      <pc:sldChg chg="addSp delSp modSp new del mod">
        <pc:chgData name="Willian Muzo" userId="7a42849b8bd5d351" providerId="LiveId" clId="{9445C33B-F0F2-4479-A710-CBAEA1C63315}" dt="2021-12-13T20:14:34.530" v="1952" actId="2696"/>
        <pc:sldMkLst>
          <pc:docMk/>
          <pc:sldMk cId="2664928970" sldId="284"/>
        </pc:sldMkLst>
        <pc:spChg chg="add del">
          <ac:chgData name="Willian Muzo" userId="7a42849b8bd5d351" providerId="LiveId" clId="{9445C33B-F0F2-4479-A710-CBAEA1C63315}" dt="2021-12-13T20:12:41.124" v="1930" actId="478"/>
          <ac:spMkLst>
            <pc:docMk/>
            <pc:sldMk cId="2664928970" sldId="284"/>
            <ac:spMk id="2" creationId="{19D70552-F2BB-4262-BC42-27BA065132D3}"/>
          </ac:spMkLst>
        </pc:spChg>
        <pc:spChg chg="add del mod">
          <ac:chgData name="Willian Muzo" userId="7a42849b8bd5d351" providerId="LiveId" clId="{9445C33B-F0F2-4479-A710-CBAEA1C63315}" dt="2021-12-13T20:13:34.970" v="1940"/>
          <ac:spMkLst>
            <pc:docMk/>
            <pc:sldMk cId="2664928970" sldId="284"/>
            <ac:spMk id="3" creationId="{DC53FA16-1720-41D1-B0F9-C2A34902B53A}"/>
          </ac:spMkLst>
        </pc:spChg>
        <pc:spChg chg="add del">
          <ac:chgData name="Willian Muzo" userId="7a42849b8bd5d351" providerId="LiveId" clId="{9445C33B-F0F2-4479-A710-CBAEA1C63315}" dt="2021-12-13T20:13:26.418" v="1936"/>
          <ac:spMkLst>
            <pc:docMk/>
            <pc:sldMk cId="2664928970" sldId="284"/>
            <ac:spMk id="4" creationId="{72D13BDF-49AD-461C-B013-5FF5C2B2BB15}"/>
          </ac:spMkLst>
        </pc:spChg>
      </pc:sldChg>
      <pc:sldChg chg="modSp add mod">
        <pc:chgData name="Willian Muzo" userId="7a42849b8bd5d351" providerId="LiveId" clId="{9445C33B-F0F2-4479-A710-CBAEA1C63315}" dt="2021-12-13T20:39:37.512" v="2179" actId="1076"/>
        <pc:sldMkLst>
          <pc:docMk/>
          <pc:sldMk cId="4061822517" sldId="285"/>
        </pc:sldMkLst>
        <pc:spChg chg="mod">
          <ac:chgData name="Willian Muzo" userId="7a42849b8bd5d351" providerId="LiveId" clId="{9445C33B-F0F2-4479-A710-CBAEA1C63315}" dt="2021-12-13T20:39:37.512" v="2179" actId="1076"/>
          <ac:spMkLst>
            <pc:docMk/>
            <pc:sldMk cId="4061822517" sldId="285"/>
            <ac:spMk id="5" creationId="{B012F7B1-B119-45C5-AA96-C81491969D80}"/>
          </ac:spMkLst>
        </pc:spChg>
      </pc:sldChg>
      <pc:sldChg chg="modSp add mod">
        <pc:chgData name="Willian Muzo" userId="7a42849b8bd5d351" providerId="LiveId" clId="{9445C33B-F0F2-4479-A710-CBAEA1C63315}" dt="2021-12-13T20:39:43.852" v="2180" actId="255"/>
        <pc:sldMkLst>
          <pc:docMk/>
          <pc:sldMk cId="2975552599" sldId="286"/>
        </pc:sldMkLst>
        <pc:spChg chg="mod">
          <ac:chgData name="Willian Muzo" userId="7a42849b8bd5d351" providerId="LiveId" clId="{9445C33B-F0F2-4479-A710-CBAEA1C63315}" dt="2021-12-13T20:14:46.740" v="1987" actId="20577"/>
          <ac:spMkLst>
            <pc:docMk/>
            <pc:sldMk cId="2975552599" sldId="286"/>
            <ac:spMk id="2" creationId="{F10F2464-D60C-4711-88BF-BE228B311993}"/>
          </ac:spMkLst>
        </pc:spChg>
        <pc:spChg chg="mod">
          <ac:chgData name="Willian Muzo" userId="7a42849b8bd5d351" providerId="LiveId" clId="{9445C33B-F0F2-4479-A710-CBAEA1C63315}" dt="2021-12-13T20:39:43.852" v="2180" actId="255"/>
          <ac:spMkLst>
            <pc:docMk/>
            <pc:sldMk cId="2975552599" sldId="286"/>
            <ac:spMk id="5" creationId="{B012F7B1-B119-45C5-AA96-C81491969D80}"/>
          </ac:spMkLst>
        </pc:spChg>
      </pc:sldChg>
      <pc:sldChg chg="add">
        <pc:chgData name="Willian Muzo" userId="7a42849b8bd5d351" providerId="LiveId" clId="{9445C33B-F0F2-4479-A710-CBAEA1C63315}" dt="2021-12-13T20:16:06.966" v="1999" actId="2890"/>
        <pc:sldMkLst>
          <pc:docMk/>
          <pc:sldMk cId="781104167" sldId="287"/>
        </pc:sldMkLst>
      </pc:sldChg>
      <pc:sldChg chg="modSp add mod">
        <pc:chgData name="Willian Muzo" userId="7a42849b8bd5d351" providerId="LiveId" clId="{9445C33B-F0F2-4479-A710-CBAEA1C63315}" dt="2021-12-13T20:31:08.089" v="2096" actId="313"/>
        <pc:sldMkLst>
          <pc:docMk/>
          <pc:sldMk cId="189564040" sldId="288"/>
        </pc:sldMkLst>
        <pc:spChg chg="mod">
          <ac:chgData name="Willian Muzo" userId="7a42849b8bd5d351" providerId="LiveId" clId="{9445C33B-F0F2-4479-A710-CBAEA1C63315}" dt="2021-12-13T20:31:08.089" v="2096" actId="313"/>
          <ac:spMkLst>
            <pc:docMk/>
            <pc:sldMk cId="189564040" sldId="288"/>
            <ac:spMk id="5" creationId="{38EE13BA-2E89-475F-BDDC-2FBBD37DF011}"/>
          </ac:spMkLst>
        </pc:spChg>
      </pc:sldChg>
      <pc:sldChg chg="delSp modSp add mod">
        <pc:chgData name="Willian Muzo" userId="7a42849b8bd5d351" providerId="LiveId" clId="{9445C33B-F0F2-4479-A710-CBAEA1C63315}" dt="2021-12-13T20:32:17.480" v="2111" actId="1076"/>
        <pc:sldMkLst>
          <pc:docMk/>
          <pc:sldMk cId="2394172746" sldId="289"/>
        </pc:sldMkLst>
        <pc:spChg chg="del">
          <ac:chgData name="Willian Muzo" userId="7a42849b8bd5d351" providerId="LiveId" clId="{9445C33B-F0F2-4479-A710-CBAEA1C63315}" dt="2021-12-13T20:32:10.516" v="2108" actId="478"/>
          <ac:spMkLst>
            <pc:docMk/>
            <pc:sldMk cId="2394172746" sldId="289"/>
            <ac:spMk id="12" creationId="{AE2D281E-913F-4CA2-9CBB-331EB56E80AF}"/>
          </ac:spMkLst>
        </pc:spChg>
        <pc:spChg chg="del">
          <ac:chgData name="Willian Muzo" userId="7a42849b8bd5d351" providerId="LiveId" clId="{9445C33B-F0F2-4479-A710-CBAEA1C63315}" dt="2021-12-13T20:32:12.074" v="2109" actId="478"/>
          <ac:spMkLst>
            <pc:docMk/>
            <pc:sldMk cId="2394172746" sldId="289"/>
            <ac:spMk id="13" creationId="{068E172E-D088-41F6-9A88-4B99453FEBF1}"/>
          </ac:spMkLst>
        </pc:spChg>
        <pc:picChg chg="mod">
          <ac:chgData name="Willian Muzo" userId="7a42849b8bd5d351" providerId="LiveId" clId="{9445C33B-F0F2-4479-A710-CBAEA1C63315}" dt="2021-12-13T20:32:17.480" v="2111" actId="1076"/>
          <ac:picMkLst>
            <pc:docMk/>
            <pc:sldMk cId="2394172746" sldId="289"/>
            <ac:picMk id="4" creationId="{E888B75F-B3BC-4B39-8CD8-36B91B9A602B}"/>
          </ac:picMkLst>
        </pc:picChg>
        <pc:picChg chg="del">
          <ac:chgData name="Willian Muzo" userId="7a42849b8bd5d351" providerId="LiveId" clId="{9445C33B-F0F2-4479-A710-CBAEA1C63315}" dt="2021-12-13T20:32:08.473" v="2107" actId="478"/>
          <ac:picMkLst>
            <pc:docMk/>
            <pc:sldMk cId="2394172746" sldId="289"/>
            <ac:picMk id="7" creationId="{4E261032-7907-4058-B934-F2BF569EC853}"/>
          </ac:picMkLst>
        </pc:picChg>
      </pc:sldChg>
      <pc:sldChg chg="new del">
        <pc:chgData name="Willian Muzo" userId="7a42849b8bd5d351" providerId="LiveId" clId="{9445C33B-F0F2-4479-A710-CBAEA1C63315}" dt="2021-12-13T20:32:03.907" v="2105" actId="680"/>
        <pc:sldMkLst>
          <pc:docMk/>
          <pc:sldMk cId="3819919897" sldId="289"/>
        </pc:sldMkLst>
      </pc:sldChg>
      <pc:sldChg chg="modSp add mod">
        <pc:chgData name="Willian Muzo" userId="7a42849b8bd5d351" providerId="LiveId" clId="{9445C33B-F0F2-4479-A710-CBAEA1C63315}" dt="2021-12-13T20:39:26.191" v="2177" actId="1076"/>
        <pc:sldMkLst>
          <pc:docMk/>
          <pc:sldMk cId="2457359406" sldId="290"/>
        </pc:sldMkLst>
        <pc:spChg chg="mod">
          <ac:chgData name="Willian Muzo" userId="7a42849b8bd5d351" providerId="LiveId" clId="{9445C33B-F0F2-4479-A710-CBAEA1C63315}" dt="2021-12-13T20:39:26.191" v="2177" actId="1076"/>
          <ac:spMkLst>
            <pc:docMk/>
            <pc:sldMk cId="2457359406" sldId="290"/>
            <ac:spMk id="5" creationId="{B012F7B1-B119-45C5-AA96-C81491969D80}"/>
          </ac:spMkLst>
        </pc:spChg>
      </pc:sldChg>
      <pc:sldChg chg="add ord">
        <pc:chgData name="Willian Muzo" userId="7a42849b8bd5d351" providerId="LiveId" clId="{9445C33B-F0F2-4479-A710-CBAEA1C63315}" dt="2021-12-13T20:46:31.758" v="2197"/>
        <pc:sldMkLst>
          <pc:docMk/>
          <pc:sldMk cId="3032005663" sldId="291"/>
        </pc:sldMkLst>
      </pc:sldChg>
      <pc:sldMasterChg chg="delSldLayout">
        <pc:chgData name="Willian Muzo" userId="7a42849b8bd5d351" providerId="LiveId" clId="{9445C33B-F0F2-4479-A710-CBAEA1C63315}" dt="2021-12-13T20:14:34.530" v="1952" actId="2696"/>
        <pc:sldMasterMkLst>
          <pc:docMk/>
          <pc:sldMasterMk cId="0" sldId="2147483660"/>
        </pc:sldMasterMkLst>
        <pc:sldLayoutChg chg="del">
          <pc:chgData name="Willian Muzo" userId="7a42849b8bd5d351" providerId="LiveId" clId="{9445C33B-F0F2-4479-A710-CBAEA1C63315}" dt="2021-12-13T20:14:34.530" v="1952" actId="2696"/>
          <pc:sldLayoutMkLst>
            <pc:docMk/>
            <pc:sldMasterMk cId="0" sldId="2147483660"/>
            <pc:sldLayoutMk cId="0" sldId="2147483655"/>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7F2BD-3C8D-41B0-A78E-5A962C9632F2}"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s-EC"/>
        </a:p>
      </dgm:t>
    </dgm:pt>
    <dgm:pt modelId="{57E028F4-C7E9-4721-9F75-B900831C95C3}">
      <dgm:prSet phldrT="[Texto]"/>
      <dgm:spPr/>
      <dgm:t>
        <a:bodyPr/>
        <a:lstStyle/>
        <a:p>
          <a:r>
            <a:rPr lang="es-EC" dirty="0"/>
            <a:t>Agenda</a:t>
          </a:r>
        </a:p>
      </dgm:t>
    </dgm:pt>
    <dgm:pt modelId="{41C843C6-4961-4892-8B71-0AD2AB59699B}" type="parTrans" cxnId="{776645EA-7138-4F1C-BA16-C3E034D10EF6}">
      <dgm:prSet/>
      <dgm:spPr/>
      <dgm:t>
        <a:bodyPr/>
        <a:lstStyle/>
        <a:p>
          <a:endParaRPr lang="es-EC"/>
        </a:p>
      </dgm:t>
    </dgm:pt>
    <dgm:pt modelId="{AC66EDA1-182C-43C3-BAB5-8342D0B17957}" type="sibTrans" cxnId="{776645EA-7138-4F1C-BA16-C3E034D10EF6}">
      <dgm:prSet/>
      <dgm:spPr/>
      <dgm:t>
        <a:bodyPr/>
        <a:lstStyle/>
        <a:p>
          <a:endParaRPr lang="es-EC"/>
        </a:p>
      </dgm:t>
    </dgm:pt>
    <dgm:pt modelId="{07487740-4321-4324-9591-3571C1991037}">
      <dgm:prSet phldrT="[Texto]"/>
      <dgm:spPr/>
      <dgm:t>
        <a:bodyPr/>
        <a:lstStyle/>
        <a:p>
          <a:r>
            <a:rPr lang="es-EC" dirty="0"/>
            <a:t>- Introducción </a:t>
          </a:r>
        </a:p>
      </dgm:t>
    </dgm:pt>
    <dgm:pt modelId="{14FC92AA-C1C7-4CB0-A6CC-C5CC874DA306}" type="parTrans" cxnId="{4B965A78-2E4B-4E11-8B74-BD9074343F32}">
      <dgm:prSet/>
      <dgm:spPr/>
      <dgm:t>
        <a:bodyPr/>
        <a:lstStyle/>
        <a:p>
          <a:endParaRPr lang="es-EC"/>
        </a:p>
      </dgm:t>
    </dgm:pt>
    <dgm:pt modelId="{029DBDA4-B93E-4561-8E7C-7A0BAAB3C088}" type="sibTrans" cxnId="{4B965A78-2E4B-4E11-8B74-BD9074343F32}">
      <dgm:prSet/>
      <dgm:spPr/>
      <dgm:t>
        <a:bodyPr/>
        <a:lstStyle/>
        <a:p>
          <a:endParaRPr lang="es-EC"/>
        </a:p>
      </dgm:t>
    </dgm:pt>
    <dgm:pt modelId="{3A8D3190-1799-4D54-9074-A7810AB385D2}">
      <dgm:prSet phldrT="[Texto]"/>
      <dgm:spPr/>
      <dgm:t>
        <a:bodyPr/>
        <a:lstStyle/>
        <a:p>
          <a:r>
            <a:rPr lang="es-EC" dirty="0"/>
            <a:t>- Objetivos</a:t>
          </a:r>
        </a:p>
      </dgm:t>
    </dgm:pt>
    <dgm:pt modelId="{AB099B50-8E9E-413B-8B73-E403CCD03438}" type="parTrans" cxnId="{B8EFB4F9-A2F3-4985-A344-16B412A4AA7E}">
      <dgm:prSet/>
      <dgm:spPr/>
      <dgm:t>
        <a:bodyPr/>
        <a:lstStyle/>
        <a:p>
          <a:endParaRPr lang="es-EC"/>
        </a:p>
      </dgm:t>
    </dgm:pt>
    <dgm:pt modelId="{FD4A76EC-B9D1-46AD-A4E2-6B6B69D4E9BC}" type="sibTrans" cxnId="{B8EFB4F9-A2F3-4985-A344-16B412A4AA7E}">
      <dgm:prSet/>
      <dgm:spPr/>
      <dgm:t>
        <a:bodyPr/>
        <a:lstStyle/>
        <a:p>
          <a:endParaRPr lang="es-EC"/>
        </a:p>
      </dgm:t>
    </dgm:pt>
    <dgm:pt modelId="{265DCF50-9DE5-4412-AA1C-4D3A989494BA}">
      <dgm:prSet phldrT="[Texto]"/>
      <dgm:spPr/>
      <dgm:t>
        <a:bodyPr/>
        <a:lstStyle/>
        <a:p>
          <a:r>
            <a:rPr lang="es-EC" dirty="0"/>
            <a:t>- Desarrollo</a:t>
          </a:r>
        </a:p>
      </dgm:t>
    </dgm:pt>
    <dgm:pt modelId="{79682EC6-FED9-4382-BBF7-4B3B18A53ABF}" type="parTrans" cxnId="{3F8D50CA-D7C1-4672-AFC2-7B4FD6030039}">
      <dgm:prSet/>
      <dgm:spPr/>
      <dgm:t>
        <a:bodyPr/>
        <a:lstStyle/>
        <a:p>
          <a:endParaRPr lang="es-EC"/>
        </a:p>
      </dgm:t>
    </dgm:pt>
    <dgm:pt modelId="{54508040-65A7-4013-901E-32C65E0F30B5}" type="sibTrans" cxnId="{3F8D50CA-D7C1-4672-AFC2-7B4FD6030039}">
      <dgm:prSet/>
      <dgm:spPr/>
      <dgm:t>
        <a:bodyPr/>
        <a:lstStyle/>
        <a:p>
          <a:endParaRPr lang="es-EC"/>
        </a:p>
      </dgm:t>
    </dgm:pt>
    <dgm:pt modelId="{6BC0D3FC-E5B3-4990-9ABA-DF33A59E44A0}">
      <dgm:prSet phldrT="[Texto]"/>
      <dgm:spPr/>
      <dgm:t>
        <a:bodyPr/>
        <a:lstStyle/>
        <a:p>
          <a:r>
            <a:rPr lang="es-EC" dirty="0"/>
            <a:t>- Resultados</a:t>
          </a:r>
        </a:p>
      </dgm:t>
    </dgm:pt>
    <dgm:pt modelId="{CC9E97FF-FC2F-4523-B116-CC00FF8DAC0B}" type="parTrans" cxnId="{4699F3BF-EFA7-40DB-A2D4-57CC3916B3E5}">
      <dgm:prSet/>
      <dgm:spPr/>
      <dgm:t>
        <a:bodyPr/>
        <a:lstStyle/>
        <a:p>
          <a:endParaRPr lang="es-EC"/>
        </a:p>
      </dgm:t>
    </dgm:pt>
    <dgm:pt modelId="{52461900-C915-4E66-A302-CD5EF1571B6B}" type="sibTrans" cxnId="{4699F3BF-EFA7-40DB-A2D4-57CC3916B3E5}">
      <dgm:prSet/>
      <dgm:spPr/>
      <dgm:t>
        <a:bodyPr/>
        <a:lstStyle/>
        <a:p>
          <a:endParaRPr lang="es-EC"/>
        </a:p>
      </dgm:t>
    </dgm:pt>
    <dgm:pt modelId="{E9291141-A274-40EB-9081-4D96AE4C4DCC}">
      <dgm:prSet phldrT="[Texto]"/>
      <dgm:spPr/>
      <dgm:t>
        <a:bodyPr/>
        <a:lstStyle/>
        <a:p>
          <a:r>
            <a:rPr lang="es-EC" dirty="0"/>
            <a:t>- Conclusiones y trabajos futuros</a:t>
          </a:r>
        </a:p>
      </dgm:t>
    </dgm:pt>
    <dgm:pt modelId="{904D07C8-2218-4F68-AA4D-7D96F8C6A4F3}" type="parTrans" cxnId="{4DBDBB1C-AC51-402A-BDBF-4FAFA1B72EC1}">
      <dgm:prSet/>
      <dgm:spPr/>
      <dgm:t>
        <a:bodyPr/>
        <a:lstStyle/>
        <a:p>
          <a:endParaRPr lang="es-EC"/>
        </a:p>
      </dgm:t>
    </dgm:pt>
    <dgm:pt modelId="{62B56D46-13BD-4B2A-AC08-47A6C1B72428}" type="sibTrans" cxnId="{4DBDBB1C-AC51-402A-BDBF-4FAFA1B72EC1}">
      <dgm:prSet/>
      <dgm:spPr/>
      <dgm:t>
        <a:bodyPr/>
        <a:lstStyle/>
        <a:p>
          <a:endParaRPr lang="es-EC"/>
        </a:p>
      </dgm:t>
    </dgm:pt>
    <dgm:pt modelId="{A5A599F2-8528-4176-B7E6-82294A6D216D}" type="pres">
      <dgm:prSet presAssocID="{6197F2BD-3C8D-41B0-A78E-5A962C9632F2}" presName="vert0" presStyleCnt="0">
        <dgm:presLayoutVars>
          <dgm:dir/>
          <dgm:animOne val="branch"/>
          <dgm:animLvl val="lvl"/>
        </dgm:presLayoutVars>
      </dgm:prSet>
      <dgm:spPr/>
    </dgm:pt>
    <dgm:pt modelId="{8A825E50-D3A3-4675-AFD9-2F54BEFE5D03}" type="pres">
      <dgm:prSet presAssocID="{57E028F4-C7E9-4721-9F75-B900831C95C3}" presName="thickLine" presStyleLbl="alignNode1" presStyleIdx="0" presStyleCnt="1" custLinFactNeighborX="-3234" custLinFactNeighborY="218"/>
      <dgm:spPr/>
    </dgm:pt>
    <dgm:pt modelId="{9CB920E7-3006-43CE-A450-05EA1BA16B5D}" type="pres">
      <dgm:prSet presAssocID="{57E028F4-C7E9-4721-9F75-B900831C95C3}" presName="horz1" presStyleCnt="0"/>
      <dgm:spPr/>
    </dgm:pt>
    <dgm:pt modelId="{4D2916EB-CDE5-497A-A4AE-51F02715069B}" type="pres">
      <dgm:prSet presAssocID="{57E028F4-C7E9-4721-9F75-B900831C95C3}" presName="tx1" presStyleLbl="revTx" presStyleIdx="0" presStyleCnt="6" custScaleX="178571"/>
      <dgm:spPr/>
    </dgm:pt>
    <dgm:pt modelId="{F6390544-1E17-4D92-8AB9-D5DA674C2BE1}" type="pres">
      <dgm:prSet presAssocID="{57E028F4-C7E9-4721-9F75-B900831C95C3}" presName="vert1" presStyleCnt="0"/>
      <dgm:spPr/>
    </dgm:pt>
    <dgm:pt modelId="{79F8BBFD-4AE7-403E-A35D-38F8C9877B3C}" type="pres">
      <dgm:prSet presAssocID="{07487740-4321-4324-9591-3571C1991037}" presName="vertSpace2a" presStyleCnt="0"/>
      <dgm:spPr/>
    </dgm:pt>
    <dgm:pt modelId="{2D42958F-6AF4-411B-93FB-0244097A37A5}" type="pres">
      <dgm:prSet presAssocID="{07487740-4321-4324-9591-3571C1991037}" presName="horz2" presStyleCnt="0"/>
      <dgm:spPr/>
    </dgm:pt>
    <dgm:pt modelId="{97A498FC-D60B-4A0C-935A-DECA016A8841}" type="pres">
      <dgm:prSet presAssocID="{07487740-4321-4324-9591-3571C1991037}" presName="horzSpace2" presStyleCnt="0"/>
      <dgm:spPr/>
    </dgm:pt>
    <dgm:pt modelId="{A1BA5B0B-B56E-492B-A3B5-14174B645CDF}" type="pres">
      <dgm:prSet presAssocID="{07487740-4321-4324-9591-3571C1991037}" presName="tx2" presStyleLbl="revTx" presStyleIdx="1" presStyleCnt="6"/>
      <dgm:spPr/>
    </dgm:pt>
    <dgm:pt modelId="{38C97B6E-0B7C-4080-9F9B-73814B8076E9}" type="pres">
      <dgm:prSet presAssocID="{07487740-4321-4324-9591-3571C1991037}" presName="vert2" presStyleCnt="0"/>
      <dgm:spPr/>
    </dgm:pt>
    <dgm:pt modelId="{419425F2-463C-4E50-95EF-8804B8A4AD60}" type="pres">
      <dgm:prSet presAssocID="{07487740-4321-4324-9591-3571C1991037}" presName="thinLine2b" presStyleLbl="callout" presStyleIdx="0" presStyleCnt="5"/>
      <dgm:spPr/>
    </dgm:pt>
    <dgm:pt modelId="{71D03D59-32EB-4FAE-A7B1-9EDE7B0B36ED}" type="pres">
      <dgm:prSet presAssocID="{07487740-4321-4324-9591-3571C1991037}" presName="vertSpace2b" presStyleCnt="0"/>
      <dgm:spPr/>
    </dgm:pt>
    <dgm:pt modelId="{ABD4556F-E174-4824-82BB-21C40A4FA3F4}" type="pres">
      <dgm:prSet presAssocID="{3A8D3190-1799-4D54-9074-A7810AB385D2}" presName="horz2" presStyleCnt="0"/>
      <dgm:spPr/>
    </dgm:pt>
    <dgm:pt modelId="{4A97A63A-F6C5-4FEE-9B60-43E3D6CFDAB8}" type="pres">
      <dgm:prSet presAssocID="{3A8D3190-1799-4D54-9074-A7810AB385D2}" presName="horzSpace2" presStyleCnt="0"/>
      <dgm:spPr/>
    </dgm:pt>
    <dgm:pt modelId="{143FB140-E97E-4291-8201-6717EE7A81B7}" type="pres">
      <dgm:prSet presAssocID="{3A8D3190-1799-4D54-9074-A7810AB385D2}" presName="tx2" presStyleLbl="revTx" presStyleIdx="2" presStyleCnt="6"/>
      <dgm:spPr/>
    </dgm:pt>
    <dgm:pt modelId="{30092335-F5EE-4856-B9F9-CBA32EEF8B78}" type="pres">
      <dgm:prSet presAssocID="{3A8D3190-1799-4D54-9074-A7810AB385D2}" presName="vert2" presStyleCnt="0"/>
      <dgm:spPr/>
    </dgm:pt>
    <dgm:pt modelId="{C37FFA8D-FE25-4B3D-9C3D-1D387933BB7D}" type="pres">
      <dgm:prSet presAssocID="{3A8D3190-1799-4D54-9074-A7810AB385D2}" presName="thinLine2b" presStyleLbl="callout" presStyleIdx="1" presStyleCnt="5"/>
      <dgm:spPr/>
    </dgm:pt>
    <dgm:pt modelId="{742BEB2D-D8F1-4257-B975-EFFC0CEC9046}" type="pres">
      <dgm:prSet presAssocID="{3A8D3190-1799-4D54-9074-A7810AB385D2}" presName="vertSpace2b" presStyleCnt="0"/>
      <dgm:spPr/>
    </dgm:pt>
    <dgm:pt modelId="{C00E8850-75AD-4314-A9D6-3565E69FF05C}" type="pres">
      <dgm:prSet presAssocID="{265DCF50-9DE5-4412-AA1C-4D3A989494BA}" presName="horz2" presStyleCnt="0"/>
      <dgm:spPr/>
    </dgm:pt>
    <dgm:pt modelId="{7F71A2D7-BB08-4CB5-A0C4-4AE1AADEBC30}" type="pres">
      <dgm:prSet presAssocID="{265DCF50-9DE5-4412-AA1C-4D3A989494BA}" presName="horzSpace2" presStyleCnt="0"/>
      <dgm:spPr/>
    </dgm:pt>
    <dgm:pt modelId="{7C7B5B9A-2C98-433A-A7B6-5E21CF7617B7}" type="pres">
      <dgm:prSet presAssocID="{265DCF50-9DE5-4412-AA1C-4D3A989494BA}" presName="tx2" presStyleLbl="revTx" presStyleIdx="3" presStyleCnt="6"/>
      <dgm:spPr/>
    </dgm:pt>
    <dgm:pt modelId="{6719A28E-8363-4C99-AD6E-DA9491B7D9E5}" type="pres">
      <dgm:prSet presAssocID="{265DCF50-9DE5-4412-AA1C-4D3A989494BA}" presName="vert2" presStyleCnt="0"/>
      <dgm:spPr/>
    </dgm:pt>
    <dgm:pt modelId="{D8B76069-94E2-4CE8-8EF5-37D60AE06C82}" type="pres">
      <dgm:prSet presAssocID="{265DCF50-9DE5-4412-AA1C-4D3A989494BA}" presName="thinLine2b" presStyleLbl="callout" presStyleIdx="2" presStyleCnt="5"/>
      <dgm:spPr/>
    </dgm:pt>
    <dgm:pt modelId="{0A59DB47-39BA-4F3C-908D-F981A7ED78B3}" type="pres">
      <dgm:prSet presAssocID="{265DCF50-9DE5-4412-AA1C-4D3A989494BA}" presName="vertSpace2b" presStyleCnt="0"/>
      <dgm:spPr/>
    </dgm:pt>
    <dgm:pt modelId="{F59275E0-62E9-43A7-9E35-FF16A1932BA5}" type="pres">
      <dgm:prSet presAssocID="{6BC0D3FC-E5B3-4990-9ABA-DF33A59E44A0}" presName="horz2" presStyleCnt="0"/>
      <dgm:spPr/>
    </dgm:pt>
    <dgm:pt modelId="{9EA39818-6DF9-4AF5-A8BA-EB912EBBCDC1}" type="pres">
      <dgm:prSet presAssocID="{6BC0D3FC-E5B3-4990-9ABA-DF33A59E44A0}" presName="horzSpace2" presStyleCnt="0"/>
      <dgm:spPr/>
    </dgm:pt>
    <dgm:pt modelId="{AF953641-448F-4695-A0AB-C40E4B5B7554}" type="pres">
      <dgm:prSet presAssocID="{6BC0D3FC-E5B3-4990-9ABA-DF33A59E44A0}" presName="tx2" presStyleLbl="revTx" presStyleIdx="4" presStyleCnt="6"/>
      <dgm:spPr/>
    </dgm:pt>
    <dgm:pt modelId="{76986FCD-B74E-4D9E-A8E6-33A54A90AEB4}" type="pres">
      <dgm:prSet presAssocID="{6BC0D3FC-E5B3-4990-9ABA-DF33A59E44A0}" presName="vert2" presStyleCnt="0"/>
      <dgm:spPr/>
    </dgm:pt>
    <dgm:pt modelId="{F155335A-3DF4-4BB8-81D0-9A045C9D5CF7}" type="pres">
      <dgm:prSet presAssocID="{6BC0D3FC-E5B3-4990-9ABA-DF33A59E44A0}" presName="thinLine2b" presStyleLbl="callout" presStyleIdx="3" presStyleCnt="5"/>
      <dgm:spPr/>
    </dgm:pt>
    <dgm:pt modelId="{F2D59190-619C-40A5-A03A-C3BAA07F95EC}" type="pres">
      <dgm:prSet presAssocID="{6BC0D3FC-E5B3-4990-9ABA-DF33A59E44A0}" presName="vertSpace2b" presStyleCnt="0"/>
      <dgm:spPr/>
    </dgm:pt>
    <dgm:pt modelId="{E8013FEA-2104-4442-A90D-70513A34A584}" type="pres">
      <dgm:prSet presAssocID="{E9291141-A274-40EB-9081-4D96AE4C4DCC}" presName="horz2" presStyleCnt="0"/>
      <dgm:spPr/>
    </dgm:pt>
    <dgm:pt modelId="{C3EA9D4D-9EB8-4110-AB04-56B30A451F47}" type="pres">
      <dgm:prSet presAssocID="{E9291141-A274-40EB-9081-4D96AE4C4DCC}" presName="horzSpace2" presStyleCnt="0"/>
      <dgm:spPr/>
    </dgm:pt>
    <dgm:pt modelId="{F55743F4-2C89-411B-BEBE-4F7D03A1C580}" type="pres">
      <dgm:prSet presAssocID="{E9291141-A274-40EB-9081-4D96AE4C4DCC}" presName="tx2" presStyleLbl="revTx" presStyleIdx="5" presStyleCnt="6"/>
      <dgm:spPr/>
    </dgm:pt>
    <dgm:pt modelId="{1D9E6728-B3F8-4C21-87FE-772068D7C230}" type="pres">
      <dgm:prSet presAssocID="{E9291141-A274-40EB-9081-4D96AE4C4DCC}" presName="vert2" presStyleCnt="0"/>
      <dgm:spPr/>
    </dgm:pt>
    <dgm:pt modelId="{53823C3E-36CF-4BA3-A54D-33425D49B873}" type="pres">
      <dgm:prSet presAssocID="{E9291141-A274-40EB-9081-4D96AE4C4DCC}" presName="thinLine2b" presStyleLbl="callout" presStyleIdx="4" presStyleCnt="5"/>
      <dgm:spPr/>
    </dgm:pt>
    <dgm:pt modelId="{A4A77D6D-5B89-43F3-A110-97E868A8983D}" type="pres">
      <dgm:prSet presAssocID="{E9291141-A274-40EB-9081-4D96AE4C4DCC}" presName="vertSpace2b" presStyleCnt="0"/>
      <dgm:spPr/>
    </dgm:pt>
  </dgm:ptLst>
  <dgm:cxnLst>
    <dgm:cxn modelId="{AAAF4B06-411F-41F0-A5E0-C418A003C2D2}" type="presOf" srcId="{07487740-4321-4324-9591-3571C1991037}" destId="{A1BA5B0B-B56E-492B-A3B5-14174B645CDF}" srcOrd="0" destOrd="0" presId="urn:microsoft.com/office/officeart/2008/layout/LinedList"/>
    <dgm:cxn modelId="{4DBDBB1C-AC51-402A-BDBF-4FAFA1B72EC1}" srcId="{57E028F4-C7E9-4721-9F75-B900831C95C3}" destId="{E9291141-A274-40EB-9081-4D96AE4C4DCC}" srcOrd="4" destOrd="0" parTransId="{904D07C8-2218-4F68-AA4D-7D96F8C6A4F3}" sibTransId="{62B56D46-13BD-4B2A-AC08-47A6C1B72428}"/>
    <dgm:cxn modelId="{BFB2942E-7378-4B83-B6A4-C221C33B1C59}" type="presOf" srcId="{6BC0D3FC-E5B3-4990-9ABA-DF33A59E44A0}" destId="{AF953641-448F-4695-A0AB-C40E4B5B7554}" srcOrd="0" destOrd="0" presId="urn:microsoft.com/office/officeart/2008/layout/LinedList"/>
    <dgm:cxn modelId="{FD851332-F625-4469-80A8-7D82DE1266D4}" type="presOf" srcId="{57E028F4-C7E9-4721-9F75-B900831C95C3}" destId="{4D2916EB-CDE5-497A-A4AE-51F02715069B}" srcOrd="0" destOrd="0" presId="urn:microsoft.com/office/officeart/2008/layout/LinedList"/>
    <dgm:cxn modelId="{D091E752-71EB-45F1-B258-B6B57A55C31C}" type="presOf" srcId="{6197F2BD-3C8D-41B0-A78E-5A962C9632F2}" destId="{A5A599F2-8528-4176-B7E6-82294A6D216D}" srcOrd="0" destOrd="0" presId="urn:microsoft.com/office/officeart/2008/layout/LinedList"/>
    <dgm:cxn modelId="{4B965A78-2E4B-4E11-8B74-BD9074343F32}" srcId="{57E028F4-C7E9-4721-9F75-B900831C95C3}" destId="{07487740-4321-4324-9591-3571C1991037}" srcOrd="0" destOrd="0" parTransId="{14FC92AA-C1C7-4CB0-A6CC-C5CC874DA306}" sibTransId="{029DBDA4-B93E-4561-8E7C-7A0BAAB3C088}"/>
    <dgm:cxn modelId="{28D3E8B2-7066-4A9D-8D7E-734BED3051C9}" type="presOf" srcId="{E9291141-A274-40EB-9081-4D96AE4C4DCC}" destId="{F55743F4-2C89-411B-BEBE-4F7D03A1C580}" srcOrd="0" destOrd="0" presId="urn:microsoft.com/office/officeart/2008/layout/LinedList"/>
    <dgm:cxn modelId="{C53CD4B6-EC37-48AE-9055-109C684ADC4A}" type="presOf" srcId="{3A8D3190-1799-4D54-9074-A7810AB385D2}" destId="{143FB140-E97E-4291-8201-6717EE7A81B7}" srcOrd="0" destOrd="0" presId="urn:microsoft.com/office/officeart/2008/layout/LinedList"/>
    <dgm:cxn modelId="{4699F3BF-EFA7-40DB-A2D4-57CC3916B3E5}" srcId="{57E028F4-C7E9-4721-9F75-B900831C95C3}" destId="{6BC0D3FC-E5B3-4990-9ABA-DF33A59E44A0}" srcOrd="3" destOrd="0" parTransId="{CC9E97FF-FC2F-4523-B116-CC00FF8DAC0B}" sibTransId="{52461900-C915-4E66-A302-CD5EF1571B6B}"/>
    <dgm:cxn modelId="{3F8D50CA-D7C1-4672-AFC2-7B4FD6030039}" srcId="{57E028F4-C7E9-4721-9F75-B900831C95C3}" destId="{265DCF50-9DE5-4412-AA1C-4D3A989494BA}" srcOrd="2" destOrd="0" parTransId="{79682EC6-FED9-4382-BBF7-4B3B18A53ABF}" sibTransId="{54508040-65A7-4013-901E-32C65E0F30B5}"/>
    <dgm:cxn modelId="{776645EA-7138-4F1C-BA16-C3E034D10EF6}" srcId="{6197F2BD-3C8D-41B0-A78E-5A962C9632F2}" destId="{57E028F4-C7E9-4721-9F75-B900831C95C3}" srcOrd="0" destOrd="0" parTransId="{41C843C6-4961-4892-8B71-0AD2AB59699B}" sibTransId="{AC66EDA1-182C-43C3-BAB5-8342D0B17957}"/>
    <dgm:cxn modelId="{B8EFB4F9-A2F3-4985-A344-16B412A4AA7E}" srcId="{57E028F4-C7E9-4721-9F75-B900831C95C3}" destId="{3A8D3190-1799-4D54-9074-A7810AB385D2}" srcOrd="1" destOrd="0" parTransId="{AB099B50-8E9E-413B-8B73-E403CCD03438}" sibTransId="{FD4A76EC-B9D1-46AD-A4E2-6B6B69D4E9BC}"/>
    <dgm:cxn modelId="{62FA4BFB-AA67-45E5-922D-677A832DF661}" type="presOf" srcId="{265DCF50-9DE5-4412-AA1C-4D3A989494BA}" destId="{7C7B5B9A-2C98-433A-A7B6-5E21CF7617B7}" srcOrd="0" destOrd="0" presId="urn:microsoft.com/office/officeart/2008/layout/LinedList"/>
    <dgm:cxn modelId="{A1269EEC-E03E-4851-8C96-F1974F96F5A5}" type="presParOf" srcId="{A5A599F2-8528-4176-B7E6-82294A6D216D}" destId="{8A825E50-D3A3-4675-AFD9-2F54BEFE5D03}" srcOrd="0" destOrd="0" presId="urn:microsoft.com/office/officeart/2008/layout/LinedList"/>
    <dgm:cxn modelId="{48F1FCC0-4AB4-46A4-AF20-9A25B54E31BA}" type="presParOf" srcId="{A5A599F2-8528-4176-B7E6-82294A6D216D}" destId="{9CB920E7-3006-43CE-A450-05EA1BA16B5D}" srcOrd="1" destOrd="0" presId="urn:microsoft.com/office/officeart/2008/layout/LinedList"/>
    <dgm:cxn modelId="{F8EA5F48-F5AD-4477-801E-BD27EAE6F095}" type="presParOf" srcId="{9CB920E7-3006-43CE-A450-05EA1BA16B5D}" destId="{4D2916EB-CDE5-497A-A4AE-51F02715069B}" srcOrd="0" destOrd="0" presId="urn:microsoft.com/office/officeart/2008/layout/LinedList"/>
    <dgm:cxn modelId="{B2B38B88-C3A9-4BFD-8080-BC1DB3AE4B8A}" type="presParOf" srcId="{9CB920E7-3006-43CE-A450-05EA1BA16B5D}" destId="{F6390544-1E17-4D92-8AB9-D5DA674C2BE1}" srcOrd="1" destOrd="0" presId="urn:microsoft.com/office/officeart/2008/layout/LinedList"/>
    <dgm:cxn modelId="{009A8165-EBDE-4637-B30D-2FF946686C43}" type="presParOf" srcId="{F6390544-1E17-4D92-8AB9-D5DA674C2BE1}" destId="{79F8BBFD-4AE7-403E-A35D-38F8C9877B3C}" srcOrd="0" destOrd="0" presId="urn:microsoft.com/office/officeart/2008/layout/LinedList"/>
    <dgm:cxn modelId="{60AB4ECA-89C8-490B-AA45-E68A66D40191}" type="presParOf" srcId="{F6390544-1E17-4D92-8AB9-D5DA674C2BE1}" destId="{2D42958F-6AF4-411B-93FB-0244097A37A5}" srcOrd="1" destOrd="0" presId="urn:microsoft.com/office/officeart/2008/layout/LinedList"/>
    <dgm:cxn modelId="{114333D9-2594-49C3-A11E-FDDEA145E8D4}" type="presParOf" srcId="{2D42958F-6AF4-411B-93FB-0244097A37A5}" destId="{97A498FC-D60B-4A0C-935A-DECA016A8841}" srcOrd="0" destOrd="0" presId="urn:microsoft.com/office/officeart/2008/layout/LinedList"/>
    <dgm:cxn modelId="{B4EFB03B-501E-41B0-81E7-B593F8E98868}" type="presParOf" srcId="{2D42958F-6AF4-411B-93FB-0244097A37A5}" destId="{A1BA5B0B-B56E-492B-A3B5-14174B645CDF}" srcOrd="1" destOrd="0" presId="urn:microsoft.com/office/officeart/2008/layout/LinedList"/>
    <dgm:cxn modelId="{8373252E-4814-411C-A53D-F1CBDA61F9C1}" type="presParOf" srcId="{2D42958F-6AF4-411B-93FB-0244097A37A5}" destId="{38C97B6E-0B7C-4080-9F9B-73814B8076E9}" srcOrd="2" destOrd="0" presId="urn:microsoft.com/office/officeart/2008/layout/LinedList"/>
    <dgm:cxn modelId="{05BD3D02-02D5-4AD8-9B99-7963D219F1FD}" type="presParOf" srcId="{F6390544-1E17-4D92-8AB9-D5DA674C2BE1}" destId="{419425F2-463C-4E50-95EF-8804B8A4AD60}" srcOrd="2" destOrd="0" presId="urn:microsoft.com/office/officeart/2008/layout/LinedList"/>
    <dgm:cxn modelId="{7D91F456-B8E9-487B-89DC-69724A4CCF6B}" type="presParOf" srcId="{F6390544-1E17-4D92-8AB9-D5DA674C2BE1}" destId="{71D03D59-32EB-4FAE-A7B1-9EDE7B0B36ED}" srcOrd="3" destOrd="0" presId="urn:microsoft.com/office/officeart/2008/layout/LinedList"/>
    <dgm:cxn modelId="{7429C7BD-8CF5-4CA6-AFD2-DB3857A7EBFE}" type="presParOf" srcId="{F6390544-1E17-4D92-8AB9-D5DA674C2BE1}" destId="{ABD4556F-E174-4824-82BB-21C40A4FA3F4}" srcOrd="4" destOrd="0" presId="urn:microsoft.com/office/officeart/2008/layout/LinedList"/>
    <dgm:cxn modelId="{B811B5D0-65CC-4675-86A0-E7DE7B9B8F63}" type="presParOf" srcId="{ABD4556F-E174-4824-82BB-21C40A4FA3F4}" destId="{4A97A63A-F6C5-4FEE-9B60-43E3D6CFDAB8}" srcOrd="0" destOrd="0" presId="urn:microsoft.com/office/officeart/2008/layout/LinedList"/>
    <dgm:cxn modelId="{EED815FB-9476-4B9C-9F40-09E176463F81}" type="presParOf" srcId="{ABD4556F-E174-4824-82BB-21C40A4FA3F4}" destId="{143FB140-E97E-4291-8201-6717EE7A81B7}" srcOrd="1" destOrd="0" presId="urn:microsoft.com/office/officeart/2008/layout/LinedList"/>
    <dgm:cxn modelId="{FD032D6B-69F7-4504-91B6-7F9CE5512D76}" type="presParOf" srcId="{ABD4556F-E174-4824-82BB-21C40A4FA3F4}" destId="{30092335-F5EE-4856-B9F9-CBA32EEF8B78}" srcOrd="2" destOrd="0" presId="urn:microsoft.com/office/officeart/2008/layout/LinedList"/>
    <dgm:cxn modelId="{546FF27A-EB62-4C66-B706-0595DF7C2BD8}" type="presParOf" srcId="{F6390544-1E17-4D92-8AB9-D5DA674C2BE1}" destId="{C37FFA8D-FE25-4B3D-9C3D-1D387933BB7D}" srcOrd="5" destOrd="0" presId="urn:microsoft.com/office/officeart/2008/layout/LinedList"/>
    <dgm:cxn modelId="{ACACD4FF-C550-4DD0-94E0-7613517D51F6}" type="presParOf" srcId="{F6390544-1E17-4D92-8AB9-D5DA674C2BE1}" destId="{742BEB2D-D8F1-4257-B975-EFFC0CEC9046}" srcOrd="6" destOrd="0" presId="urn:microsoft.com/office/officeart/2008/layout/LinedList"/>
    <dgm:cxn modelId="{FC7E2FE4-0C27-419B-8F29-A293AF57C585}" type="presParOf" srcId="{F6390544-1E17-4D92-8AB9-D5DA674C2BE1}" destId="{C00E8850-75AD-4314-A9D6-3565E69FF05C}" srcOrd="7" destOrd="0" presId="urn:microsoft.com/office/officeart/2008/layout/LinedList"/>
    <dgm:cxn modelId="{32A3F31E-C9DA-4240-BE80-42087BC7A2D8}" type="presParOf" srcId="{C00E8850-75AD-4314-A9D6-3565E69FF05C}" destId="{7F71A2D7-BB08-4CB5-A0C4-4AE1AADEBC30}" srcOrd="0" destOrd="0" presId="urn:microsoft.com/office/officeart/2008/layout/LinedList"/>
    <dgm:cxn modelId="{AFE7F51B-9EC3-408C-8339-5A02C8187500}" type="presParOf" srcId="{C00E8850-75AD-4314-A9D6-3565E69FF05C}" destId="{7C7B5B9A-2C98-433A-A7B6-5E21CF7617B7}" srcOrd="1" destOrd="0" presId="urn:microsoft.com/office/officeart/2008/layout/LinedList"/>
    <dgm:cxn modelId="{21E8396D-8DE6-4E9D-ACB1-3074338F1F27}" type="presParOf" srcId="{C00E8850-75AD-4314-A9D6-3565E69FF05C}" destId="{6719A28E-8363-4C99-AD6E-DA9491B7D9E5}" srcOrd="2" destOrd="0" presId="urn:microsoft.com/office/officeart/2008/layout/LinedList"/>
    <dgm:cxn modelId="{9DE5DB0E-7DAB-4BBD-9805-6F311B0FAD3B}" type="presParOf" srcId="{F6390544-1E17-4D92-8AB9-D5DA674C2BE1}" destId="{D8B76069-94E2-4CE8-8EF5-37D60AE06C82}" srcOrd="8" destOrd="0" presId="urn:microsoft.com/office/officeart/2008/layout/LinedList"/>
    <dgm:cxn modelId="{B9419E22-317B-4506-9E50-1760F651BF73}" type="presParOf" srcId="{F6390544-1E17-4D92-8AB9-D5DA674C2BE1}" destId="{0A59DB47-39BA-4F3C-908D-F981A7ED78B3}" srcOrd="9" destOrd="0" presId="urn:microsoft.com/office/officeart/2008/layout/LinedList"/>
    <dgm:cxn modelId="{21924336-6584-460C-96C1-50C320EC3B7F}" type="presParOf" srcId="{F6390544-1E17-4D92-8AB9-D5DA674C2BE1}" destId="{F59275E0-62E9-43A7-9E35-FF16A1932BA5}" srcOrd="10" destOrd="0" presId="urn:microsoft.com/office/officeart/2008/layout/LinedList"/>
    <dgm:cxn modelId="{8062518A-678C-41D9-A96E-9BBFD7FD3754}" type="presParOf" srcId="{F59275E0-62E9-43A7-9E35-FF16A1932BA5}" destId="{9EA39818-6DF9-4AF5-A8BA-EB912EBBCDC1}" srcOrd="0" destOrd="0" presId="urn:microsoft.com/office/officeart/2008/layout/LinedList"/>
    <dgm:cxn modelId="{C7628511-4220-4560-B944-2A81442CAEE0}" type="presParOf" srcId="{F59275E0-62E9-43A7-9E35-FF16A1932BA5}" destId="{AF953641-448F-4695-A0AB-C40E4B5B7554}" srcOrd="1" destOrd="0" presId="urn:microsoft.com/office/officeart/2008/layout/LinedList"/>
    <dgm:cxn modelId="{AC69FAB7-7431-47C9-8F20-1BDC5D29D30B}" type="presParOf" srcId="{F59275E0-62E9-43A7-9E35-FF16A1932BA5}" destId="{76986FCD-B74E-4D9E-A8E6-33A54A90AEB4}" srcOrd="2" destOrd="0" presId="urn:microsoft.com/office/officeart/2008/layout/LinedList"/>
    <dgm:cxn modelId="{02FF3A00-9F8C-4A59-93BB-BA405F24DD7E}" type="presParOf" srcId="{F6390544-1E17-4D92-8AB9-D5DA674C2BE1}" destId="{F155335A-3DF4-4BB8-81D0-9A045C9D5CF7}" srcOrd="11" destOrd="0" presId="urn:microsoft.com/office/officeart/2008/layout/LinedList"/>
    <dgm:cxn modelId="{91E67F08-3153-4A25-B663-2A066BCCEA3D}" type="presParOf" srcId="{F6390544-1E17-4D92-8AB9-D5DA674C2BE1}" destId="{F2D59190-619C-40A5-A03A-C3BAA07F95EC}" srcOrd="12" destOrd="0" presId="urn:microsoft.com/office/officeart/2008/layout/LinedList"/>
    <dgm:cxn modelId="{3C3F1398-F3B1-4EE8-B118-B398478B9CBA}" type="presParOf" srcId="{F6390544-1E17-4D92-8AB9-D5DA674C2BE1}" destId="{E8013FEA-2104-4442-A90D-70513A34A584}" srcOrd="13" destOrd="0" presId="urn:microsoft.com/office/officeart/2008/layout/LinedList"/>
    <dgm:cxn modelId="{78470A79-AA71-413D-92F9-8DCCB7B5033C}" type="presParOf" srcId="{E8013FEA-2104-4442-A90D-70513A34A584}" destId="{C3EA9D4D-9EB8-4110-AB04-56B30A451F47}" srcOrd="0" destOrd="0" presId="urn:microsoft.com/office/officeart/2008/layout/LinedList"/>
    <dgm:cxn modelId="{9730CACB-CC3C-4EEF-A97B-221C7CFF06C4}" type="presParOf" srcId="{E8013FEA-2104-4442-A90D-70513A34A584}" destId="{F55743F4-2C89-411B-BEBE-4F7D03A1C580}" srcOrd="1" destOrd="0" presId="urn:microsoft.com/office/officeart/2008/layout/LinedList"/>
    <dgm:cxn modelId="{9A2284CE-4C4C-4495-944C-F1F30F9F13A5}" type="presParOf" srcId="{E8013FEA-2104-4442-A90D-70513A34A584}" destId="{1D9E6728-B3F8-4C21-87FE-772068D7C230}" srcOrd="2" destOrd="0" presId="urn:microsoft.com/office/officeart/2008/layout/LinedList"/>
    <dgm:cxn modelId="{0475E28A-8AA4-4C4C-8E85-4A6E63AC78D7}" type="presParOf" srcId="{F6390544-1E17-4D92-8AB9-D5DA674C2BE1}" destId="{53823C3E-36CF-4BA3-A54D-33425D49B873}" srcOrd="14" destOrd="0" presId="urn:microsoft.com/office/officeart/2008/layout/LinedList"/>
    <dgm:cxn modelId="{04737E89-A845-4635-8FD7-47BE2DD4B3C8}" type="presParOf" srcId="{F6390544-1E17-4D92-8AB9-D5DA674C2BE1}" destId="{A4A77D6D-5B89-43F3-A110-97E868A8983D}" srcOrd="15"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8515E9-5264-4EDE-88A5-9E11440E1872}"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A6514EE5-F54D-4658-A61B-FFEF8201965F}">
      <dgm:prSet phldrT="[Texto]"/>
      <dgm:spPr>
        <a:solidFill>
          <a:srgbClr val="C0E399"/>
        </a:solidFill>
      </dgm:spPr>
      <dgm:t>
        <a:bodyPr/>
        <a:lstStyle/>
        <a:p>
          <a:r>
            <a:rPr lang="es-EC" dirty="0">
              <a:solidFill>
                <a:schemeClr val="tx1"/>
              </a:solidFill>
            </a:rPr>
            <a:t>Control del desarrollo de las plantas</a:t>
          </a:r>
        </a:p>
      </dgm:t>
    </dgm:pt>
    <dgm:pt modelId="{CD4B05A7-DF49-400C-834A-07BD669F3DAB}" type="parTrans" cxnId="{B7BEBE49-EC41-4EA4-92BB-D6EFA619836A}">
      <dgm:prSet/>
      <dgm:spPr/>
      <dgm:t>
        <a:bodyPr/>
        <a:lstStyle/>
        <a:p>
          <a:endParaRPr lang="es-EC"/>
        </a:p>
      </dgm:t>
    </dgm:pt>
    <dgm:pt modelId="{0486F498-3AFD-499C-877F-25F1DF56529D}" type="sibTrans" cxnId="{B7BEBE49-EC41-4EA4-92BB-D6EFA619836A}">
      <dgm:prSet/>
      <dgm:spPr/>
      <dgm:t>
        <a:bodyPr/>
        <a:lstStyle/>
        <a:p>
          <a:endParaRPr lang="es-EC"/>
        </a:p>
      </dgm:t>
    </dgm:pt>
    <dgm:pt modelId="{916D1590-A1A7-4CB7-AF15-F9BD2C679BB7}">
      <dgm:prSet phldrT="[Texto]"/>
      <dgm:spPr>
        <a:solidFill>
          <a:srgbClr val="C0E399"/>
        </a:solidFill>
      </dgm:spPr>
      <dgm:t>
        <a:bodyPr/>
        <a:lstStyle/>
        <a:p>
          <a:r>
            <a:rPr lang="es-EC" dirty="0">
              <a:solidFill>
                <a:schemeClr val="tx1"/>
              </a:solidFill>
            </a:rPr>
            <a:t>Nuevas técnicas de cultivo</a:t>
          </a:r>
        </a:p>
      </dgm:t>
    </dgm:pt>
    <dgm:pt modelId="{A0AB365A-954A-4019-889B-80F61F821FA5}" type="parTrans" cxnId="{E040759B-436B-405D-9107-AFA643128FBB}">
      <dgm:prSet/>
      <dgm:spPr/>
      <dgm:t>
        <a:bodyPr/>
        <a:lstStyle/>
        <a:p>
          <a:endParaRPr lang="es-EC"/>
        </a:p>
      </dgm:t>
    </dgm:pt>
    <dgm:pt modelId="{401FB78E-B7A7-41D3-8D21-90668770CEA1}" type="sibTrans" cxnId="{E040759B-436B-405D-9107-AFA643128FBB}">
      <dgm:prSet/>
      <dgm:spPr/>
      <dgm:t>
        <a:bodyPr/>
        <a:lstStyle/>
        <a:p>
          <a:endParaRPr lang="es-EC"/>
        </a:p>
      </dgm:t>
    </dgm:pt>
    <dgm:pt modelId="{6394A8AF-8FDC-4343-9021-EDC337679DE6}">
      <dgm:prSet phldrT="[Texto]"/>
      <dgm:spPr>
        <a:solidFill>
          <a:srgbClr val="C0E399"/>
        </a:solidFill>
      </dgm:spPr>
      <dgm:t>
        <a:bodyPr/>
        <a:lstStyle/>
        <a:p>
          <a:r>
            <a:rPr lang="es-EC" dirty="0">
              <a:solidFill>
                <a:schemeClr val="tx1"/>
              </a:solidFill>
            </a:rPr>
            <a:t>Zonas de cultivo monitoreadas</a:t>
          </a:r>
        </a:p>
      </dgm:t>
    </dgm:pt>
    <dgm:pt modelId="{0C8783AD-C12E-4665-A407-C9984172E74D}" type="parTrans" cxnId="{7F2AF270-9DA3-404D-8E40-9D05B4648C41}">
      <dgm:prSet/>
      <dgm:spPr/>
      <dgm:t>
        <a:bodyPr/>
        <a:lstStyle/>
        <a:p>
          <a:endParaRPr lang="es-EC"/>
        </a:p>
      </dgm:t>
    </dgm:pt>
    <dgm:pt modelId="{300FB02D-AF25-4389-B5A7-4764FAEC4741}" type="sibTrans" cxnId="{7F2AF270-9DA3-404D-8E40-9D05B4648C41}">
      <dgm:prSet/>
      <dgm:spPr/>
      <dgm:t>
        <a:bodyPr/>
        <a:lstStyle/>
        <a:p>
          <a:endParaRPr lang="es-EC"/>
        </a:p>
      </dgm:t>
    </dgm:pt>
    <dgm:pt modelId="{559852F4-6C9E-4485-8646-5533C07A2116}" type="pres">
      <dgm:prSet presAssocID="{AD8515E9-5264-4EDE-88A5-9E11440E1872}" presName="rootNode" presStyleCnt="0">
        <dgm:presLayoutVars>
          <dgm:chMax/>
          <dgm:chPref/>
          <dgm:dir/>
          <dgm:animLvl val="lvl"/>
        </dgm:presLayoutVars>
      </dgm:prSet>
      <dgm:spPr/>
    </dgm:pt>
    <dgm:pt modelId="{D5C22FA7-872A-4DEF-B05A-4EC2A77EC882}" type="pres">
      <dgm:prSet presAssocID="{A6514EE5-F54D-4658-A61B-FFEF8201965F}" presName="composite" presStyleCnt="0"/>
      <dgm:spPr/>
    </dgm:pt>
    <dgm:pt modelId="{8D7DB0E7-EACE-4754-9474-5C5AA42D97CD}" type="pres">
      <dgm:prSet presAssocID="{A6514EE5-F54D-4658-A61B-FFEF8201965F}" presName="ParentText" presStyleLbl="node1" presStyleIdx="0" presStyleCnt="3" custScaleY="174797" custLinFactNeighborX="92" custLinFactNeighborY="-22193">
        <dgm:presLayoutVars>
          <dgm:chMax val="1"/>
          <dgm:chPref val="1"/>
          <dgm:bulletEnabled val="1"/>
        </dgm:presLayoutVars>
      </dgm:prSet>
      <dgm:spPr/>
    </dgm:pt>
    <dgm:pt modelId="{65514309-6A5F-42D8-B73F-3652E52D837E}" type="pres">
      <dgm:prSet presAssocID="{A6514EE5-F54D-4658-A61B-FFEF8201965F}" presName="Image" presStyleLbl="bgImgPlace1" presStyleIdx="0" presStyleCnt="3" custScaleX="124389" custScaleY="112998"/>
      <dgm:spPr>
        <a:blipFill rotWithShape="1">
          <a:blip xmlns:r="http://schemas.openxmlformats.org/officeDocument/2006/relationships" r:embed="rId1"/>
          <a:srcRect/>
          <a:stretch>
            <a:fillRect l="-15000" r="-15000"/>
          </a:stretch>
        </a:blipFill>
      </dgm:spPr>
    </dgm:pt>
    <dgm:pt modelId="{C1602BE8-4176-4A01-9820-D33CE51648D2}" type="pres">
      <dgm:prSet presAssocID="{A6514EE5-F54D-4658-A61B-FFEF8201965F}" presName="ChildText" presStyleLbl="fgAcc1" presStyleIdx="0" presStyleCnt="0">
        <dgm:presLayoutVars>
          <dgm:chMax val="0"/>
          <dgm:chPref val="0"/>
          <dgm:bulletEnabled val="1"/>
        </dgm:presLayoutVars>
      </dgm:prSet>
      <dgm:spPr/>
    </dgm:pt>
    <dgm:pt modelId="{1F91B16E-36B7-48CD-BBFD-F30E28B270F3}" type="pres">
      <dgm:prSet presAssocID="{0486F498-3AFD-499C-877F-25F1DF56529D}" presName="sibTrans" presStyleCnt="0"/>
      <dgm:spPr/>
    </dgm:pt>
    <dgm:pt modelId="{BBBAFBB2-1BF3-48C7-BEC4-63C95F87F238}" type="pres">
      <dgm:prSet presAssocID="{916D1590-A1A7-4CB7-AF15-F9BD2C679BB7}" presName="composite" presStyleCnt="0"/>
      <dgm:spPr/>
    </dgm:pt>
    <dgm:pt modelId="{D776229B-9D20-4A03-9CFC-4104A0871F64}" type="pres">
      <dgm:prSet presAssocID="{916D1590-A1A7-4CB7-AF15-F9BD2C679BB7}" presName="ParentText" presStyleLbl="node1" presStyleIdx="1" presStyleCnt="3" custScaleY="181116" custLinFactNeighborY="-39781">
        <dgm:presLayoutVars>
          <dgm:chMax val="1"/>
          <dgm:chPref val="1"/>
          <dgm:bulletEnabled val="1"/>
        </dgm:presLayoutVars>
      </dgm:prSet>
      <dgm:spPr/>
    </dgm:pt>
    <dgm:pt modelId="{4A0ED86F-217A-4A55-BD50-069C6D2F7A25}" type="pres">
      <dgm:prSet presAssocID="{916D1590-A1A7-4CB7-AF15-F9BD2C679BB7}" presName="Image" presStyleLbl="bgImgPlace1" presStyleIdx="1" presStyleCnt="3" custScaleX="126286" custScaleY="106273" custLinFactNeighborY="-5202"/>
      <dgm:spPr>
        <a:blipFill rotWithShape="1">
          <a:blip xmlns:r="http://schemas.openxmlformats.org/officeDocument/2006/relationships" r:embed="rId2"/>
          <a:srcRect/>
          <a:stretch>
            <a:fillRect l="-19000" r="-19000"/>
          </a:stretch>
        </a:blipFill>
      </dgm:spPr>
    </dgm:pt>
    <dgm:pt modelId="{A9DB5EC8-B948-4F28-A85B-B1484843A76E}" type="pres">
      <dgm:prSet presAssocID="{916D1590-A1A7-4CB7-AF15-F9BD2C679BB7}" presName="ChildText" presStyleLbl="fgAcc1" presStyleIdx="0" presStyleCnt="0" custLinFactNeighborX="-4207" custLinFactNeighborY="11116">
        <dgm:presLayoutVars>
          <dgm:chMax val="0"/>
          <dgm:chPref val="0"/>
          <dgm:bulletEnabled val="1"/>
        </dgm:presLayoutVars>
      </dgm:prSet>
      <dgm:spPr/>
    </dgm:pt>
    <dgm:pt modelId="{56354B63-935B-461C-89E5-7D8272ABA7D2}" type="pres">
      <dgm:prSet presAssocID="{401FB78E-B7A7-41D3-8D21-90668770CEA1}" presName="sibTrans" presStyleCnt="0"/>
      <dgm:spPr/>
    </dgm:pt>
    <dgm:pt modelId="{2CAA3F59-942D-4312-AB65-D2B002692003}" type="pres">
      <dgm:prSet presAssocID="{6394A8AF-8FDC-4343-9021-EDC337679DE6}" presName="composite" presStyleCnt="0"/>
      <dgm:spPr/>
    </dgm:pt>
    <dgm:pt modelId="{A9747A55-0A3F-40D3-9C41-FC7A6FE95F01}" type="pres">
      <dgm:prSet presAssocID="{6394A8AF-8FDC-4343-9021-EDC337679DE6}" presName="ParentText" presStyleLbl="node1" presStyleIdx="2" presStyleCnt="3" custScaleY="199342" custLinFactNeighborX="1959" custLinFactNeighborY="57059">
        <dgm:presLayoutVars>
          <dgm:chMax val="1"/>
          <dgm:chPref val="1"/>
          <dgm:bulletEnabled val="1"/>
        </dgm:presLayoutVars>
      </dgm:prSet>
      <dgm:spPr/>
    </dgm:pt>
    <dgm:pt modelId="{5F37A6AF-6913-4AFF-9B22-CFFCA7F99E62}" type="pres">
      <dgm:prSet presAssocID="{6394A8AF-8FDC-4343-9021-EDC337679DE6}" presName="Image" presStyleLbl="bgImgPlace1" presStyleIdx="2" presStyleCnt="3" custScaleX="139524" custLinFactNeighborX="-1932" custLinFactNeighborY="5601"/>
      <dgm:spPr>
        <a:blipFill rotWithShape="1">
          <a:blip xmlns:r="http://schemas.openxmlformats.org/officeDocument/2006/relationships" r:embed="rId3"/>
          <a:srcRect/>
          <a:stretch>
            <a:fillRect l="-23000" r="-23000"/>
          </a:stretch>
        </a:blipFill>
      </dgm:spPr>
    </dgm:pt>
    <dgm:pt modelId="{CEC00EBA-39A6-4424-AF20-F8466BC27B03}" type="pres">
      <dgm:prSet presAssocID="{6394A8AF-8FDC-4343-9021-EDC337679DE6}" presName="ChildText" presStyleLbl="fgAcc1" presStyleIdx="0" presStyleCnt="0" custLinFactNeighborY="-5053">
        <dgm:presLayoutVars>
          <dgm:chMax val="0"/>
          <dgm:chPref val="0"/>
          <dgm:bulletEnabled val="1"/>
        </dgm:presLayoutVars>
      </dgm:prSet>
      <dgm:spPr/>
    </dgm:pt>
  </dgm:ptLst>
  <dgm:cxnLst>
    <dgm:cxn modelId="{56A63709-D8EF-4F62-A6AC-12FECC80DBA7}" type="presOf" srcId="{6394A8AF-8FDC-4343-9021-EDC337679DE6}" destId="{A9747A55-0A3F-40D3-9C41-FC7A6FE95F01}" srcOrd="0" destOrd="0" presId="urn:microsoft.com/office/officeart/2008/layout/TitledPictureBlocks"/>
    <dgm:cxn modelId="{9106242D-44F3-4417-8829-B17B6BE46D08}" type="presOf" srcId="{AD8515E9-5264-4EDE-88A5-9E11440E1872}" destId="{559852F4-6C9E-4485-8646-5533C07A2116}" srcOrd="0" destOrd="0" presId="urn:microsoft.com/office/officeart/2008/layout/TitledPictureBlocks"/>
    <dgm:cxn modelId="{B7BEBE49-EC41-4EA4-92BB-D6EFA619836A}" srcId="{AD8515E9-5264-4EDE-88A5-9E11440E1872}" destId="{A6514EE5-F54D-4658-A61B-FFEF8201965F}" srcOrd="0" destOrd="0" parTransId="{CD4B05A7-DF49-400C-834A-07BD669F3DAB}" sibTransId="{0486F498-3AFD-499C-877F-25F1DF56529D}"/>
    <dgm:cxn modelId="{7F2AF270-9DA3-404D-8E40-9D05B4648C41}" srcId="{AD8515E9-5264-4EDE-88A5-9E11440E1872}" destId="{6394A8AF-8FDC-4343-9021-EDC337679DE6}" srcOrd="2" destOrd="0" parTransId="{0C8783AD-C12E-4665-A407-C9984172E74D}" sibTransId="{300FB02D-AF25-4389-B5A7-4764FAEC4741}"/>
    <dgm:cxn modelId="{1524A271-D647-4336-A3A9-0F9B663AA619}" type="presOf" srcId="{916D1590-A1A7-4CB7-AF15-F9BD2C679BB7}" destId="{D776229B-9D20-4A03-9CFC-4104A0871F64}" srcOrd="0" destOrd="0" presId="urn:microsoft.com/office/officeart/2008/layout/TitledPictureBlocks"/>
    <dgm:cxn modelId="{E040759B-436B-405D-9107-AFA643128FBB}" srcId="{AD8515E9-5264-4EDE-88A5-9E11440E1872}" destId="{916D1590-A1A7-4CB7-AF15-F9BD2C679BB7}" srcOrd="1" destOrd="0" parTransId="{A0AB365A-954A-4019-889B-80F61F821FA5}" sibTransId="{401FB78E-B7A7-41D3-8D21-90668770CEA1}"/>
    <dgm:cxn modelId="{284A16CC-0DEF-4634-A534-5FEAF25C04F7}" type="presOf" srcId="{A6514EE5-F54D-4658-A61B-FFEF8201965F}" destId="{8D7DB0E7-EACE-4754-9474-5C5AA42D97CD}" srcOrd="0" destOrd="0" presId="urn:microsoft.com/office/officeart/2008/layout/TitledPictureBlocks"/>
    <dgm:cxn modelId="{2953DCD5-E77E-40CD-BF01-1B371EF8C628}" type="presParOf" srcId="{559852F4-6C9E-4485-8646-5533C07A2116}" destId="{D5C22FA7-872A-4DEF-B05A-4EC2A77EC882}" srcOrd="0" destOrd="0" presId="urn:microsoft.com/office/officeart/2008/layout/TitledPictureBlocks"/>
    <dgm:cxn modelId="{697D90A7-E969-466D-899A-5F5F5E8FD858}" type="presParOf" srcId="{D5C22FA7-872A-4DEF-B05A-4EC2A77EC882}" destId="{8D7DB0E7-EACE-4754-9474-5C5AA42D97CD}" srcOrd="0" destOrd="0" presId="urn:microsoft.com/office/officeart/2008/layout/TitledPictureBlocks"/>
    <dgm:cxn modelId="{3834259D-9428-4CF9-BC64-587EFE32D582}" type="presParOf" srcId="{D5C22FA7-872A-4DEF-B05A-4EC2A77EC882}" destId="{65514309-6A5F-42D8-B73F-3652E52D837E}" srcOrd="1" destOrd="0" presId="urn:microsoft.com/office/officeart/2008/layout/TitledPictureBlocks"/>
    <dgm:cxn modelId="{8C924131-F325-4B95-8D72-997A0D58FB55}" type="presParOf" srcId="{D5C22FA7-872A-4DEF-B05A-4EC2A77EC882}" destId="{C1602BE8-4176-4A01-9820-D33CE51648D2}" srcOrd="2" destOrd="0" presId="urn:microsoft.com/office/officeart/2008/layout/TitledPictureBlocks"/>
    <dgm:cxn modelId="{AA5AE9B1-02C9-4C68-ABE6-B9C36334AFD9}" type="presParOf" srcId="{559852F4-6C9E-4485-8646-5533C07A2116}" destId="{1F91B16E-36B7-48CD-BBFD-F30E28B270F3}" srcOrd="1" destOrd="0" presId="urn:microsoft.com/office/officeart/2008/layout/TitledPictureBlocks"/>
    <dgm:cxn modelId="{F22A4F95-0B42-4E55-90F7-A4651BE85BD6}" type="presParOf" srcId="{559852F4-6C9E-4485-8646-5533C07A2116}" destId="{BBBAFBB2-1BF3-48C7-BEC4-63C95F87F238}" srcOrd="2" destOrd="0" presId="urn:microsoft.com/office/officeart/2008/layout/TitledPictureBlocks"/>
    <dgm:cxn modelId="{6FF2FB20-8132-4556-95DF-5E35060CA7AD}" type="presParOf" srcId="{BBBAFBB2-1BF3-48C7-BEC4-63C95F87F238}" destId="{D776229B-9D20-4A03-9CFC-4104A0871F64}" srcOrd="0" destOrd="0" presId="urn:microsoft.com/office/officeart/2008/layout/TitledPictureBlocks"/>
    <dgm:cxn modelId="{7827BE73-F4F2-4591-AC30-C731C31EAF10}" type="presParOf" srcId="{BBBAFBB2-1BF3-48C7-BEC4-63C95F87F238}" destId="{4A0ED86F-217A-4A55-BD50-069C6D2F7A25}" srcOrd="1" destOrd="0" presId="urn:microsoft.com/office/officeart/2008/layout/TitledPictureBlocks"/>
    <dgm:cxn modelId="{7E75BC47-EFE9-4D4B-9BA3-9B8661A6B0FC}" type="presParOf" srcId="{BBBAFBB2-1BF3-48C7-BEC4-63C95F87F238}" destId="{A9DB5EC8-B948-4F28-A85B-B1484843A76E}" srcOrd="2" destOrd="0" presId="urn:microsoft.com/office/officeart/2008/layout/TitledPictureBlocks"/>
    <dgm:cxn modelId="{EAA6D522-7959-45FD-BB2E-E14067472674}" type="presParOf" srcId="{559852F4-6C9E-4485-8646-5533C07A2116}" destId="{56354B63-935B-461C-89E5-7D8272ABA7D2}" srcOrd="3" destOrd="0" presId="urn:microsoft.com/office/officeart/2008/layout/TitledPictureBlocks"/>
    <dgm:cxn modelId="{6A2D2FB2-080F-4744-B797-0EAF760E4BD6}" type="presParOf" srcId="{559852F4-6C9E-4485-8646-5533C07A2116}" destId="{2CAA3F59-942D-4312-AB65-D2B002692003}" srcOrd="4" destOrd="0" presId="urn:microsoft.com/office/officeart/2008/layout/TitledPictureBlocks"/>
    <dgm:cxn modelId="{CDED7741-AFDF-47EB-BD0F-9B8AAD0E2B2C}" type="presParOf" srcId="{2CAA3F59-942D-4312-AB65-D2B002692003}" destId="{A9747A55-0A3F-40D3-9C41-FC7A6FE95F01}" srcOrd="0" destOrd="0" presId="urn:microsoft.com/office/officeart/2008/layout/TitledPictureBlocks"/>
    <dgm:cxn modelId="{43DEE510-9074-43FC-AC5A-4A609BB9C7CB}" type="presParOf" srcId="{2CAA3F59-942D-4312-AB65-D2B002692003}" destId="{5F37A6AF-6913-4AFF-9B22-CFFCA7F99E62}" srcOrd="1" destOrd="0" presId="urn:microsoft.com/office/officeart/2008/layout/TitledPictureBlocks"/>
    <dgm:cxn modelId="{FE256BB1-B831-4ECE-ABAD-B3FE6B255627}" type="presParOf" srcId="{2CAA3F59-942D-4312-AB65-D2B002692003}" destId="{CEC00EBA-39A6-4424-AF20-F8466BC27B03}"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25E50-D3A3-4675-AFD9-2F54BEFE5D03}">
      <dsp:nvSpPr>
        <dsp:cNvPr id="0" name=""/>
        <dsp:cNvSpPr/>
      </dsp:nvSpPr>
      <dsp:spPr>
        <a:xfrm>
          <a:off x="0" y="9342"/>
          <a:ext cx="7694646"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916EB-CDE5-497A-A4AE-51F02715069B}">
      <dsp:nvSpPr>
        <dsp:cNvPr id="0" name=""/>
        <dsp:cNvSpPr/>
      </dsp:nvSpPr>
      <dsp:spPr>
        <a:xfrm>
          <a:off x="0" y="0"/>
          <a:ext cx="2372367" cy="428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s-EC" sz="4600" kern="1200" dirty="0"/>
            <a:t>Agenda</a:t>
          </a:r>
        </a:p>
      </dsp:txBody>
      <dsp:txXfrm>
        <a:off x="0" y="0"/>
        <a:ext cx="2372367" cy="4285343"/>
      </dsp:txXfrm>
    </dsp:sp>
    <dsp:sp modelId="{A1BA5B0B-B56E-492B-A3B5-14174B645CDF}">
      <dsp:nvSpPr>
        <dsp:cNvPr id="0" name=""/>
        <dsp:cNvSpPr/>
      </dsp:nvSpPr>
      <dsp:spPr>
        <a:xfrm>
          <a:off x="2472006" y="40384"/>
          <a:ext cx="5214475" cy="8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 Introducción </a:t>
          </a:r>
        </a:p>
      </dsp:txBody>
      <dsp:txXfrm>
        <a:off x="2472006" y="40384"/>
        <a:ext cx="5214475" cy="807686"/>
      </dsp:txXfrm>
    </dsp:sp>
    <dsp:sp modelId="{419425F2-463C-4E50-95EF-8804B8A4AD60}">
      <dsp:nvSpPr>
        <dsp:cNvPr id="0" name=""/>
        <dsp:cNvSpPr/>
      </dsp:nvSpPr>
      <dsp:spPr>
        <a:xfrm>
          <a:off x="2372367" y="848071"/>
          <a:ext cx="53141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FB140-E97E-4291-8201-6717EE7A81B7}">
      <dsp:nvSpPr>
        <dsp:cNvPr id="0" name=""/>
        <dsp:cNvSpPr/>
      </dsp:nvSpPr>
      <dsp:spPr>
        <a:xfrm>
          <a:off x="2472006" y="888455"/>
          <a:ext cx="5214475" cy="8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 Objetivos</a:t>
          </a:r>
        </a:p>
      </dsp:txBody>
      <dsp:txXfrm>
        <a:off x="2472006" y="888455"/>
        <a:ext cx="5214475" cy="807686"/>
      </dsp:txXfrm>
    </dsp:sp>
    <dsp:sp modelId="{C37FFA8D-FE25-4B3D-9C3D-1D387933BB7D}">
      <dsp:nvSpPr>
        <dsp:cNvPr id="0" name=""/>
        <dsp:cNvSpPr/>
      </dsp:nvSpPr>
      <dsp:spPr>
        <a:xfrm>
          <a:off x="2372367" y="1696142"/>
          <a:ext cx="53141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B5B9A-2C98-433A-A7B6-5E21CF7617B7}">
      <dsp:nvSpPr>
        <dsp:cNvPr id="0" name=""/>
        <dsp:cNvSpPr/>
      </dsp:nvSpPr>
      <dsp:spPr>
        <a:xfrm>
          <a:off x="2472006" y="1736526"/>
          <a:ext cx="5214475" cy="8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 Desarrollo</a:t>
          </a:r>
        </a:p>
      </dsp:txBody>
      <dsp:txXfrm>
        <a:off x="2472006" y="1736526"/>
        <a:ext cx="5214475" cy="807686"/>
      </dsp:txXfrm>
    </dsp:sp>
    <dsp:sp modelId="{D8B76069-94E2-4CE8-8EF5-37D60AE06C82}">
      <dsp:nvSpPr>
        <dsp:cNvPr id="0" name=""/>
        <dsp:cNvSpPr/>
      </dsp:nvSpPr>
      <dsp:spPr>
        <a:xfrm>
          <a:off x="2372367" y="2544213"/>
          <a:ext cx="53141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53641-448F-4695-A0AB-C40E4B5B7554}">
      <dsp:nvSpPr>
        <dsp:cNvPr id="0" name=""/>
        <dsp:cNvSpPr/>
      </dsp:nvSpPr>
      <dsp:spPr>
        <a:xfrm>
          <a:off x="2472006" y="2584597"/>
          <a:ext cx="5214475" cy="8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 Resultados</a:t>
          </a:r>
        </a:p>
      </dsp:txBody>
      <dsp:txXfrm>
        <a:off x="2472006" y="2584597"/>
        <a:ext cx="5214475" cy="807686"/>
      </dsp:txXfrm>
    </dsp:sp>
    <dsp:sp modelId="{F155335A-3DF4-4BB8-81D0-9A045C9D5CF7}">
      <dsp:nvSpPr>
        <dsp:cNvPr id="0" name=""/>
        <dsp:cNvSpPr/>
      </dsp:nvSpPr>
      <dsp:spPr>
        <a:xfrm>
          <a:off x="2372367" y="3392284"/>
          <a:ext cx="53141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743F4-2C89-411B-BEBE-4F7D03A1C580}">
      <dsp:nvSpPr>
        <dsp:cNvPr id="0" name=""/>
        <dsp:cNvSpPr/>
      </dsp:nvSpPr>
      <dsp:spPr>
        <a:xfrm>
          <a:off x="2472006" y="3432668"/>
          <a:ext cx="5214475" cy="8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 Conclusiones y trabajos futuros</a:t>
          </a:r>
        </a:p>
      </dsp:txBody>
      <dsp:txXfrm>
        <a:off x="2472006" y="3432668"/>
        <a:ext cx="5214475" cy="807686"/>
      </dsp:txXfrm>
    </dsp:sp>
    <dsp:sp modelId="{53823C3E-36CF-4BA3-A54D-33425D49B873}">
      <dsp:nvSpPr>
        <dsp:cNvPr id="0" name=""/>
        <dsp:cNvSpPr/>
      </dsp:nvSpPr>
      <dsp:spPr>
        <a:xfrm>
          <a:off x="2372367" y="4240355"/>
          <a:ext cx="53141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14309-6A5F-42D8-B73F-3652E52D837E}">
      <dsp:nvSpPr>
        <dsp:cNvPr id="0" name=""/>
        <dsp:cNvSpPr/>
      </dsp:nvSpPr>
      <dsp:spPr>
        <a:xfrm>
          <a:off x="649893" y="349733"/>
          <a:ext cx="2483805" cy="1911790"/>
        </a:xfrm>
        <a:prstGeom prst="rect">
          <a:avLst/>
        </a:prstGeom>
        <a:blipFill rotWithShape="1">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DB0E7-EACE-4754-9474-5C5AA42D97CD}">
      <dsp:nvSpPr>
        <dsp:cNvPr id="0" name=""/>
        <dsp:cNvSpPr/>
      </dsp:nvSpPr>
      <dsp:spPr>
        <a:xfrm>
          <a:off x="895230" y="0"/>
          <a:ext cx="1996804" cy="509245"/>
        </a:xfrm>
        <a:prstGeom prst="rect">
          <a:avLst/>
        </a:prstGeom>
        <a:solidFill>
          <a:srgbClr val="C0E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Control del desarrollo de las plantas</a:t>
          </a:r>
        </a:p>
      </dsp:txBody>
      <dsp:txXfrm>
        <a:off x="895230" y="0"/>
        <a:ext cx="1996804" cy="509245"/>
      </dsp:txXfrm>
    </dsp:sp>
    <dsp:sp modelId="{4A0ED86F-217A-4A55-BD50-069C6D2F7A25}">
      <dsp:nvSpPr>
        <dsp:cNvPr id="0" name=""/>
        <dsp:cNvSpPr/>
      </dsp:nvSpPr>
      <dsp:spPr>
        <a:xfrm>
          <a:off x="3893059" y="351658"/>
          <a:ext cx="2521684" cy="1798011"/>
        </a:xfrm>
        <a:prstGeom prst="rect">
          <a:avLst/>
        </a:prstGeom>
        <a:blipFill rotWithShape="1">
          <a:blip xmlns:r="http://schemas.openxmlformats.org/officeDocument/2006/relationships" r:embed="rId2"/>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6229B-9D20-4A03-9CFC-4104A0871F64}">
      <dsp:nvSpPr>
        <dsp:cNvPr id="0" name=""/>
        <dsp:cNvSpPr/>
      </dsp:nvSpPr>
      <dsp:spPr>
        <a:xfrm>
          <a:off x="4155499" y="0"/>
          <a:ext cx="1996804" cy="527654"/>
        </a:xfrm>
        <a:prstGeom prst="rect">
          <a:avLst/>
        </a:prstGeom>
        <a:solidFill>
          <a:srgbClr val="C0E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Nuevas técnicas de cultivo</a:t>
          </a:r>
        </a:p>
      </dsp:txBody>
      <dsp:txXfrm>
        <a:off x="4155499" y="0"/>
        <a:ext cx="1996804" cy="527654"/>
      </dsp:txXfrm>
    </dsp:sp>
    <dsp:sp modelId="{5F37A6AF-6913-4AFF-9B22-CFFCA7F99E62}">
      <dsp:nvSpPr>
        <dsp:cNvPr id="0" name=""/>
        <dsp:cNvSpPr/>
      </dsp:nvSpPr>
      <dsp:spPr>
        <a:xfrm>
          <a:off x="2166813" y="3024743"/>
          <a:ext cx="2786021" cy="1691880"/>
        </a:xfrm>
        <a:prstGeom prst="rect">
          <a:avLst/>
        </a:prstGeom>
        <a:blipFill rotWithShape="1">
          <a:blip xmlns:r="http://schemas.openxmlformats.org/officeDocument/2006/relationships" r:embed="rId3"/>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47A55-0A3F-40D3-9C41-FC7A6FE95F01}">
      <dsp:nvSpPr>
        <dsp:cNvPr id="0" name=""/>
        <dsp:cNvSpPr/>
      </dsp:nvSpPr>
      <dsp:spPr>
        <a:xfrm>
          <a:off x="2639117" y="2695533"/>
          <a:ext cx="1996804" cy="580753"/>
        </a:xfrm>
        <a:prstGeom prst="rect">
          <a:avLst/>
        </a:prstGeom>
        <a:solidFill>
          <a:srgbClr val="C0E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Zonas de cultivo monitoreadas</a:t>
          </a:r>
        </a:p>
      </dsp:txBody>
      <dsp:txXfrm>
        <a:off x="2639117" y="2695533"/>
        <a:ext cx="1996804" cy="5807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7dffd565_0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507dffd565_0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507dffd565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67" name="Google Shape;67;g507dffd565_0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7dffd565_0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507dffd565_0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507dffd565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31</a:t>
            </a:fld>
            <a:endParaRPr/>
          </a:p>
        </p:txBody>
      </p:sp>
      <p:sp>
        <p:nvSpPr>
          <p:cNvPr id="67" name="Google Shape;67;g507dffd565_0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211595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1"/>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1"/>
          <p:cNvPicPr preferRelativeResize="0"/>
          <p:nvPr/>
        </p:nvPicPr>
        <p:blipFill rotWithShape="1">
          <a:blip r:embed="rId11">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70" name="Google Shape;70;p14"/>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71" name="Google Shape;71;p14"/>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6" name="1 CuadroTexto">
            <a:extLst>
              <a:ext uri="{FF2B5EF4-FFF2-40B4-BE49-F238E27FC236}">
                <a16:creationId xmlns:a16="http://schemas.microsoft.com/office/drawing/2014/main" id="{3D23EE45-DD0E-4ED7-8803-8ACBA1FB2631}"/>
              </a:ext>
            </a:extLst>
          </p:cNvPr>
          <p:cNvSpPr txBox="1"/>
          <p:nvPr/>
        </p:nvSpPr>
        <p:spPr>
          <a:xfrm>
            <a:off x="973020" y="980752"/>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7" name="5 CuadroTexto">
            <a:extLst>
              <a:ext uri="{FF2B5EF4-FFF2-40B4-BE49-F238E27FC236}">
                <a16:creationId xmlns:a16="http://schemas.microsoft.com/office/drawing/2014/main" id="{78050572-4689-4D8B-96E6-8254375452FA}"/>
              </a:ext>
            </a:extLst>
          </p:cNvPr>
          <p:cNvSpPr txBox="1"/>
          <p:nvPr/>
        </p:nvSpPr>
        <p:spPr>
          <a:xfrm>
            <a:off x="1835690" y="1911785"/>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640BCDD0-E4E8-4FBF-81D0-A296645DD7DF}"/>
              </a:ext>
            </a:extLst>
          </p:cNvPr>
          <p:cNvSpPr txBox="1"/>
          <p:nvPr/>
        </p:nvSpPr>
        <p:spPr>
          <a:xfrm>
            <a:off x="730108" y="2457806"/>
            <a:ext cx="8431697" cy="2292935"/>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EC" sz="2400" b="1" dirty="0">
                <a:latin typeface="Times New Roman" panose="02020603050405020304" pitchFamily="18" charset="0"/>
                <a:ea typeface="Tahoma" panose="020B0604030504040204" pitchFamily="34" charset="0"/>
                <a:cs typeface="Times New Roman" panose="02020603050405020304" pitchFamily="18" charset="0"/>
              </a:rPr>
              <a:t>Implementación de una red de sensores </a:t>
            </a:r>
            <a:r>
              <a:rPr lang="es-EC" sz="2400" b="1" dirty="0">
                <a:latin typeface="Times New Roman" panose="02020603050405020304" pitchFamily="18" charset="0"/>
                <a:cs typeface="Times New Roman" panose="02020603050405020304" pitchFamily="18" charset="0"/>
              </a:rPr>
              <a:t>bajo tecnología Sigfox para la monitorización de parámetros ambientales en un cultivo en la provincia de Cotopaxi</a:t>
            </a:r>
          </a:p>
          <a:p>
            <a:pPr algn="ct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r>
              <a:rPr lang="es-ES" sz="2300" dirty="0">
                <a:solidFill>
                  <a:srgbClr val="FF0000"/>
                </a:solidFill>
                <a:latin typeface="Times New Roman" panose="02020603050405020304" pitchFamily="18" charset="0"/>
              </a:rPr>
              <a:t>	</a:t>
            </a:r>
          </a:p>
        </p:txBody>
      </p:sp>
      <p:sp>
        <p:nvSpPr>
          <p:cNvPr id="9" name="2 CuadroTexto">
            <a:extLst>
              <a:ext uri="{FF2B5EF4-FFF2-40B4-BE49-F238E27FC236}">
                <a16:creationId xmlns:a16="http://schemas.microsoft.com/office/drawing/2014/main" id="{D7E472B5-C329-410B-A6D2-31A8E77D8B2A}"/>
              </a:ext>
            </a:extLst>
          </p:cNvPr>
          <p:cNvSpPr txBox="1"/>
          <p:nvPr/>
        </p:nvSpPr>
        <p:spPr>
          <a:xfrm>
            <a:off x="1488016" y="4038536"/>
            <a:ext cx="6743722" cy="707886"/>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Autores: </a:t>
            </a:r>
            <a:r>
              <a:rPr lang="es-ES" sz="2000" b="1" dirty="0">
                <a:solidFill>
                  <a:schemeClr val="tx1"/>
                </a:solidFill>
                <a:latin typeface="Times New Roman" panose="02020603050405020304" pitchFamily="18" charset="0"/>
                <a:cs typeface="Times New Roman" panose="02020603050405020304" pitchFamily="18" charset="0"/>
              </a:rPr>
              <a:t>Muzo Romero William Paul</a:t>
            </a:r>
            <a:endParaRPr lang="es-ES" sz="2000" b="1" dirty="0">
              <a:latin typeface="Times New Roman" panose="02020603050405020304" pitchFamily="18" charset="0"/>
              <a:cs typeface="Times New Roman" panose="02020603050405020304" pitchFamily="18" charset="0"/>
            </a:endParaRPr>
          </a:p>
          <a:p>
            <a:pPr algn="ctr">
              <a:defRPr/>
            </a:pPr>
            <a:r>
              <a:rPr lang="es-ES" sz="2000" b="1" dirty="0">
                <a:latin typeface="Times New Roman" panose="02020603050405020304" pitchFamily="18" charset="0"/>
                <a:cs typeface="Times New Roman" panose="02020603050405020304" pitchFamily="18" charset="0"/>
              </a:rPr>
              <a:t>	Torres Gómez Robinson Alexander</a:t>
            </a:r>
          </a:p>
        </p:txBody>
      </p:sp>
      <p:sp>
        <p:nvSpPr>
          <p:cNvPr id="10" name="2 CuadroTexto">
            <a:extLst>
              <a:ext uri="{FF2B5EF4-FFF2-40B4-BE49-F238E27FC236}">
                <a16:creationId xmlns:a16="http://schemas.microsoft.com/office/drawing/2014/main" id="{1C6A7EEB-9FDB-49C5-BC38-C3D94BD649B2}"/>
              </a:ext>
            </a:extLst>
          </p:cNvPr>
          <p:cNvSpPr txBox="1"/>
          <p:nvPr/>
        </p:nvSpPr>
        <p:spPr>
          <a:xfrm>
            <a:off x="1331640" y="4775052"/>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David Rivas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Codificación</a:t>
            </a:r>
          </a:p>
        </p:txBody>
      </p:sp>
      <p:pic>
        <p:nvPicPr>
          <p:cNvPr id="7" name="Imagen 6">
            <a:extLst>
              <a:ext uri="{FF2B5EF4-FFF2-40B4-BE49-F238E27FC236}">
                <a16:creationId xmlns:a16="http://schemas.microsoft.com/office/drawing/2014/main" id="{4E261032-7907-4058-B934-F2BF569EC853}"/>
              </a:ext>
            </a:extLst>
          </p:cNvPr>
          <p:cNvPicPr/>
          <p:nvPr/>
        </p:nvPicPr>
        <p:blipFill rotWithShape="1">
          <a:blip r:embed="rId2"/>
          <a:srcRect t="185" b="1"/>
          <a:stretch/>
        </p:blipFill>
        <p:spPr bwMode="auto">
          <a:xfrm>
            <a:off x="2565918" y="720345"/>
            <a:ext cx="4114800" cy="5485149"/>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53367FBB-4FF9-44EB-804C-2633BFF3C1C1}"/>
              </a:ext>
            </a:extLst>
          </p:cNvPr>
          <p:cNvSpPr txBox="1"/>
          <p:nvPr/>
        </p:nvSpPr>
        <p:spPr>
          <a:xfrm>
            <a:off x="543391" y="652506"/>
            <a:ext cx="362027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Carga útil nodo 2</a:t>
            </a:r>
          </a:p>
        </p:txBody>
      </p:sp>
      <p:sp>
        <p:nvSpPr>
          <p:cNvPr id="11" name="Elipse 10">
            <a:extLst>
              <a:ext uri="{FF2B5EF4-FFF2-40B4-BE49-F238E27FC236}">
                <a16:creationId xmlns:a16="http://schemas.microsoft.com/office/drawing/2014/main" id="{F1CB78EF-821A-4CF3-9C85-BA4F63AC27F9}"/>
              </a:ext>
            </a:extLst>
          </p:cNvPr>
          <p:cNvSpPr/>
          <p:nvPr/>
        </p:nvSpPr>
        <p:spPr>
          <a:xfrm>
            <a:off x="298887" y="789032"/>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E2611D26-7BE0-4FD5-A661-D1CEE6CBE03A}"/>
              </a:ext>
            </a:extLst>
          </p:cNvPr>
          <p:cNvSpPr txBox="1"/>
          <p:nvPr/>
        </p:nvSpPr>
        <p:spPr>
          <a:xfrm>
            <a:off x="0" y="6488668"/>
            <a:ext cx="705967" cy="307777"/>
          </a:xfrm>
          <a:prstGeom prst="rect">
            <a:avLst/>
          </a:prstGeom>
          <a:noFill/>
        </p:spPr>
        <p:txBody>
          <a:bodyPr wrap="square" rtlCol="0">
            <a:spAutoFit/>
          </a:bodyPr>
          <a:lstStyle/>
          <a:p>
            <a:r>
              <a:rPr lang="es-ES" dirty="0"/>
              <a:t>5</a:t>
            </a:r>
          </a:p>
        </p:txBody>
      </p:sp>
    </p:spTree>
    <p:extLst>
      <p:ext uri="{BB962C8B-B14F-4D97-AF65-F5344CB8AC3E}">
        <p14:creationId xmlns:p14="http://schemas.microsoft.com/office/powerpoint/2010/main" val="147211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Decodificación </a:t>
            </a:r>
          </a:p>
        </p:txBody>
      </p:sp>
      <p:sp>
        <p:nvSpPr>
          <p:cNvPr id="10" name="CuadroTexto 9">
            <a:extLst>
              <a:ext uri="{FF2B5EF4-FFF2-40B4-BE49-F238E27FC236}">
                <a16:creationId xmlns:a16="http://schemas.microsoft.com/office/drawing/2014/main" id="{53367FBB-4FF9-44EB-804C-2633BFF3C1C1}"/>
              </a:ext>
            </a:extLst>
          </p:cNvPr>
          <p:cNvSpPr txBox="1"/>
          <p:nvPr/>
        </p:nvSpPr>
        <p:spPr>
          <a:xfrm>
            <a:off x="543391" y="652506"/>
            <a:ext cx="4248784"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Estructura de la carga útil</a:t>
            </a:r>
          </a:p>
        </p:txBody>
      </p:sp>
      <p:sp>
        <p:nvSpPr>
          <p:cNvPr id="11" name="Elipse 10">
            <a:extLst>
              <a:ext uri="{FF2B5EF4-FFF2-40B4-BE49-F238E27FC236}">
                <a16:creationId xmlns:a16="http://schemas.microsoft.com/office/drawing/2014/main" id="{F1CB78EF-821A-4CF3-9C85-BA4F63AC27F9}"/>
              </a:ext>
            </a:extLst>
          </p:cNvPr>
          <p:cNvSpPr/>
          <p:nvPr/>
        </p:nvSpPr>
        <p:spPr>
          <a:xfrm>
            <a:off x="298887" y="789032"/>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AE2D281E-913F-4CA2-9CBB-331EB56E80AF}"/>
              </a:ext>
            </a:extLst>
          </p:cNvPr>
          <p:cNvSpPr txBox="1"/>
          <p:nvPr/>
        </p:nvSpPr>
        <p:spPr>
          <a:xfrm>
            <a:off x="916307" y="3603073"/>
            <a:ext cx="4109537"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Caso general de decodificación</a:t>
            </a:r>
          </a:p>
        </p:txBody>
      </p:sp>
      <p:sp>
        <p:nvSpPr>
          <p:cNvPr id="13" name="Elipse 12">
            <a:extLst>
              <a:ext uri="{FF2B5EF4-FFF2-40B4-BE49-F238E27FC236}">
                <a16:creationId xmlns:a16="http://schemas.microsoft.com/office/drawing/2014/main" id="{068E172E-D088-41F6-9A88-4B99453FEBF1}"/>
              </a:ext>
            </a:extLst>
          </p:cNvPr>
          <p:cNvSpPr/>
          <p:nvPr/>
        </p:nvSpPr>
        <p:spPr>
          <a:xfrm>
            <a:off x="671804" y="3739599"/>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Imagen 13">
            <a:extLst>
              <a:ext uri="{FF2B5EF4-FFF2-40B4-BE49-F238E27FC236}">
                <a16:creationId xmlns:a16="http://schemas.microsoft.com/office/drawing/2014/main" id="{86B15758-D864-4BD0-9AB3-50BA57EFE669}"/>
              </a:ext>
            </a:extLst>
          </p:cNvPr>
          <p:cNvPicPr/>
          <p:nvPr/>
        </p:nvPicPr>
        <p:blipFill>
          <a:blip r:embed="rId3"/>
          <a:stretch>
            <a:fillRect/>
          </a:stretch>
        </p:blipFill>
        <p:spPr>
          <a:xfrm>
            <a:off x="473612" y="1083392"/>
            <a:ext cx="4248785" cy="2457495"/>
          </a:xfrm>
          <a:prstGeom prst="rect">
            <a:avLst/>
          </a:prstGeom>
        </p:spPr>
      </p:pic>
      <p:pic>
        <p:nvPicPr>
          <p:cNvPr id="15" name="Imagen 14">
            <a:extLst>
              <a:ext uri="{FF2B5EF4-FFF2-40B4-BE49-F238E27FC236}">
                <a16:creationId xmlns:a16="http://schemas.microsoft.com/office/drawing/2014/main" id="{3AD8DDF9-24DD-42B8-BD3B-6C4BBDA693EA}"/>
              </a:ext>
            </a:extLst>
          </p:cNvPr>
          <p:cNvPicPr/>
          <p:nvPr/>
        </p:nvPicPr>
        <p:blipFill>
          <a:blip r:embed="rId4"/>
          <a:stretch>
            <a:fillRect/>
          </a:stretch>
        </p:blipFill>
        <p:spPr>
          <a:xfrm>
            <a:off x="1552318" y="4033960"/>
            <a:ext cx="5106035" cy="1986914"/>
          </a:xfrm>
          <a:prstGeom prst="rect">
            <a:avLst/>
          </a:prstGeom>
        </p:spPr>
      </p:pic>
      <p:graphicFrame>
        <p:nvGraphicFramePr>
          <p:cNvPr id="16" name="Objeto 15">
            <a:extLst>
              <a:ext uri="{FF2B5EF4-FFF2-40B4-BE49-F238E27FC236}">
                <a16:creationId xmlns:a16="http://schemas.microsoft.com/office/drawing/2014/main" id="{5803F059-1585-4274-A5E5-B48751FC4E03}"/>
              </a:ext>
            </a:extLst>
          </p:cNvPr>
          <p:cNvGraphicFramePr>
            <a:graphicFrameLocks noChangeAspect="1"/>
          </p:cNvGraphicFramePr>
          <p:nvPr>
            <p:extLst>
              <p:ext uri="{D42A27DB-BD31-4B8C-83A1-F6EECF244321}">
                <p14:modId xmlns:p14="http://schemas.microsoft.com/office/powerpoint/2010/main" val="2177874197"/>
              </p:ext>
            </p:extLst>
          </p:nvPr>
        </p:nvGraphicFramePr>
        <p:xfrm>
          <a:off x="4002542" y="1785974"/>
          <a:ext cx="5272087" cy="841375"/>
        </p:xfrm>
        <a:graphic>
          <a:graphicData uri="http://schemas.openxmlformats.org/presentationml/2006/ole">
            <mc:AlternateContent xmlns:mc="http://schemas.openxmlformats.org/markup-compatibility/2006">
              <mc:Choice xmlns:v="urn:schemas-microsoft-com:vml" Requires="v">
                <p:oleObj spid="_x0000_s2050" name="Document" r:id="rId5" imgW="5271918" imgH="842166" progId="Word.Document.12">
                  <p:embed/>
                </p:oleObj>
              </mc:Choice>
              <mc:Fallback>
                <p:oleObj name="Document" r:id="rId5" imgW="5271918" imgH="842166" progId="Word.Document.12">
                  <p:embed/>
                  <p:pic>
                    <p:nvPicPr>
                      <p:cNvPr id="16" name="Objeto 15">
                        <a:extLst>
                          <a:ext uri="{FF2B5EF4-FFF2-40B4-BE49-F238E27FC236}">
                            <a16:creationId xmlns:a16="http://schemas.microsoft.com/office/drawing/2014/main" id="{5803F059-1585-4274-A5E5-B48751FC4E03}"/>
                          </a:ext>
                        </a:extLst>
                      </p:cNvPr>
                      <p:cNvPicPr/>
                      <p:nvPr/>
                    </p:nvPicPr>
                    <p:blipFill>
                      <a:blip r:embed="rId6"/>
                      <a:stretch>
                        <a:fillRect/>
                      </a:stretch>
                    </p:blipFill>
                    <p:spPr>
                      <a:xfrm>
                        <a:off x="4002542" y="1785974"/>
                        <a:ext cx="5272087" cy="841375"/>
                      </a:xfrm>
                      <a:prstGeom prst="rect">
                        <a:avLst/>
                      </a:prstGeom>
                    </p:spPr>
                  </p:pic>
                </p:oleObj>
              </mc:Fallback>
            </mc:AlternateContent>
          </a:graphicData>
        </a:graphic>
      </p:graphicFrame>
      <p:sp>
        <p:nvSpPr>
          <p:cNvPr id="17" name="CuadroTexto 16">
            <a:extLst>
              <a:ext uri="{FF2B5EF4-FFF2-40B4-BE49-F238E27FC236}">
                <a16:creationId xmlns:a16="http://schemas.microsoft.com/office/drawing/2014/main" id="{865D17DF-118E-452C-BFD1-EF0479931548}"/>
              </a:ext>
            </a:extLst>
          </p:cNvPr>
          <p:cNvSpPr txBox="1"/>
          <p:nvPr/>
        </p:nvSpPr>
        <p:spPr>
          <a:xfrm>
            <a:off x="5025845" y="656992"/>
            <a:ext cx="4073751"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Formato de decodificación</a:t>
            </a:r>
          </a:p>
        </p:txBody>
      </p:sp>
      <p:sp>
        <p:nvSpPr>
          <p:cNvPr id="18" name="Elipse 17">
            <a:extLst>
              <a:ext uri="{FF2B5EF4-FFF2-40B4-BE49-F238E27FC236}">
                <a16:creationId xmlns:a16="http://schemas.microsoft.com/office/drawing/2014/main" id="{B2063309-06CD-4487-AB31-CFF441002CAC}"/>
              </a:ext>
            </a:extLst>
          </p:cNvPr>
          <p:cNvSpPr/>
          <p:nvPr/>
        </p:nvSpPr>
        <p:spPr>
          <a:xfrm>
            <a:off x="4781342" y="793518"/>
            <a:ext cx="146798"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CuadroTexto 18">
            <a:extLst>
              <a:ext uri="{FF2B5EF4-FFF2-40B4-BE49-F238E27FC236}">
                <a16:creationId xmlns:a16="http://schemas.microsoft.com/office/drawing/2014/main" id="{411DA8EF-0C40-4C5A-854A-E0CD0E414632}"/>
              </a:ext>
            </a:extLst>
          </p:cNvPr>
          <p:cNvSpPr txBox="1"/>
          <p:nvPr/>
        </p:nvSpPr>
        <p:spPr>
          <a:xfrm>
            <a:off x="0" y="6488668"/>
            <a:ext cx="705967" cy="307777"/>
          </a:xfrm>
          <a:prstGeom prst="rect">
            <a:avLst/>
          </a:prstGeom>
          <a:noFill/>
        </p:spPr>
        <p:txBody>
          <a:bodyPr wrap="square" rtlCol="0">
            <a:spAutoFit/>
          </a:bodyPr>
          <a:lstStyle/>
          <a:p>
            <a:r>
              <a:rPr lang="es-ES" dirty="0"/>
              <a:t>6</a:t>
            </a:r>
          </a:p>
        </p:txBody>
      </p:sp>
    </p:spTree>
    <p:extLst>
      <p:ext uri="{BB962C8B-B14F-4D97-AF65-F5344CB8AC3E}">
        <p14:creationId xmlns:p14="http://schemas.microsoft.com/office/powerpoint/2010/main" val="245286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Software del sistema </a:t>
            </a:r>
          </a:p>
        </p:txBody>
      </p:sp>
      <p:sp>
        <p:nvSpPr>
          <p:cNvPr id="10" name="CuadroTexto 9">
            <a:extLst>
              <a:ext uri="{FF2B5EF4-FFF2-40B4-BE49-F238E27FC236}">
                <a16:creationId xmlns:a16="http://schemas.microsoft.com/office/drawing/2014/main" id="{53367FBB-4FF9-44EB-804C-2633BFF3C1C1}"/>
              </a:ext>
            </a:extLst>
          </p:cNvPr>
          <p:cNvSpPr txBox="1"/>
          <p:nvPr/>
        </p:nvSpPr>
        <p:spPr>
          <a:xfrm>
            <a:off x="543391" y="652506"/>
            <a:ext cx="5652136"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Diagrama de funcionamiento de los nodos</a:t>
            </a:r>
          </a:p>
        </p:txBody>
      </p:sp>
      <p:sp>
        <p:nvSpPr>
          <p:cNvPr id="11" name="Elipse 10">
            <a:extLst>
              <a:ext uri="{FF2B5EF4-FFF2-40B4-BE49-F238E27FC236}">
                <a16:creationId xmlns:a16="http://schemas.microsoft.com/office/drawing/2014/main" id="{F1CB78EF-821A-4CF3-9C85-BA4F63AC27F9}"/>
              </a:ext>
            </a:extLst>
          </p:cNvPr>
          <p:cNvSpPr/>
          <p:nvPr/>
        </p:nvSpPr>
        <p:spPr>
          <a:xfrm>
            <a:off x="298887" y="789032"/>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5524149-11D2-4A5F-BBBD-0B6CB317BC61}"/>
              </a:ext>
            </a:extLst>
          </p:cNvPr>
          <p:cNvPicPr>
            <a:picLocks noChangeAspect="1"/>
          </p:cNvPicPr>
          <p:nvPr/>
        </p:nvPicPr>
        <p:blipFill>
          <a:blip r:embed="rId2"/>
          <a:stretch>
            <a:fillRect/>
          </a:stretch>
        </p:blipFill>
        <p:spPr>
          <a:xfrm>
            <a:off x="1082352" y="1346802"/>
            <a:ext cx="6752967" cy="4320000"/>
          </a:xfrm>
          <a:prstGeom prst="rect">
            <a:avLst/>
          </a:prstGeom>
        </p:spPr>
      </p:pic>
      <p:sp>
        <p:nvSpPr>
          <p:cNvPr id="7" name="CuadroTexto 6">
            <a:extLst>
              <a:ext uri="{FF2B5EF4-FFF2-40B4-BE49-F238E27FC236}">
                <a16:creationId xmlns:a16="http://schemas.microsoft.com/office/drawing/2014/main" id="{8E115943-64A8-4A89-9BBA-AE1B060D7AE4}"/>
              </a:ext>
            </a:extLst>
          </p:cNvPr>
          <p:cNvSpPr txBox="1"/>
          <p:nvPr/>
        </p:nvSpPr>
        <p:spPr>
          <a:xfrm>
            <a:off x="0" y="6488668"/>
            <a:ext cx="705967" cy="307777"/>
          </a:xfrm>
          <a:prstGeom prst="rect">
            <a:avLst/>
          </a:prstGeom>
          <a:noFill/>
        </p:spPr>
        <p:txBody>
          <a:bodyPr wrap="square" rtlCol="0">
            <a:spAutoFit/>
          </a:bodyPr>
          <a:lstStyle/>
          <a:p>
            <a:r>
              <a:rPr lang="es-ES" dirty="0"/>
              <a:t>7</a:t>
            </a:r>
          </a:p>
        </p:txBody>
      </p:sp>
    </p:spTree>
    <p:extLst>
      <p:ext uri="{BB962C8B-B14F-4D97-AF65-F5344CB8AC3E}">
        <p14:creationId xmlns:p14="http://schemas.microsoft.com/office/powerpoint/2010/main" val="168066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Software del sistema </a:t>
            </a:r>
          </a:p>
        </p:txBody>
      </p:sp>
      <p:sp>
        <p:nvSpPr>
          <p:cNvPr id="10" name="CuadroTexto 9">
            <a:extLst>
              <a:ext uri="{FF2B5EF4-FFF2-40B4-BE49-F238E27FC236}">
                <a16:creationId xmlns:a16="http://schemas.microsoft.com/office/drawing/2014/main" id="{53367FBB-4FF9-44EB-804C-2633BFF3C1C1}"/>
              </a:ext>
            </a:extLst>
          </p:cNvPr>
          <p:cNvSpPr txBox="1"/>
          <p:nvPr/>
        </p:nvSpPr>
        <p:spPr>
          <a:xfrm>
            <a:off x="539656" y="1343092"/>
            <a:ext cx="5652136"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Conectividad con la plataforma IoT - ThingsBoard </a:t>
            </a:r>
          </a:p>
        </p:txBody>
      </p:sp>
      <p:sp>
        <p:nvSpPr>
          <p:cNvPr id="11" name="Elipse 10">
            <a:extLst>
              <a:ext uri="{FF2B5EF4-FFF2-40B4-BE49-F238E27FC236}">
                <a16:creationId xmlns:a16="http://schemas.microsoft.com/office/drawing/2014/main" id="{F1CB78EF-821A-4CF3-9C85-BA4F63AC27F9}"/>
              </a:ext>
            </a:extLst>
          </p:cNvPr>
          <p:cNvSpPr/>
          <p:nvPr/>
        </p:nvSpPr>
        <p:spPr>
          <a:xfrm>
            <a:off x="276430" y="148894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8E115943-64A8-4A89-9BBA-AE1B060D7AE4}"/>
              </a:ext>
            </a:extLst>
          </p:cNvPr>
          <p:cNvSpPr txBox="1"/>
          <p:nvPr/>
        </p:nvSpPr>
        <p:spPr>
          <a:xfrm>
            <a:off x="0" y="6488668"/>
            <a:ext cx="705967" cy="307777"/>
          </a:xfrm>
          <a:prstGeom prst="rect">
            <a:avLst/>
          </a:prstGeom>
          <a:noFill/>
        </p:spPr>
        <p:txBody>
          <a:bodyPr wrap="square" rtlCol="0">
            <a:spAutoFit/>
          </a:bodyPr>
          <a:lstStyle/>
          <a:p>
            <a:r>
              <a:rPr lang="es-ES" dirty="0"/>
              <a:t>7</a:t>
            </a:r>
          </a:p>
        </p:txBody>
      </p:sp>
      <p:pic>
        <p:nvPicPr>
          <p:cNvPr id="22" name="Imagen 21">
            <a:extLst>
              <a:ext uri="{FF2B5EF4-FFF2-40B4-BE49-F238E27FC236}">
                <a16:creationId xmlns:a16="http://schemas.microsoft.com/office/drawing/2014/main" id="{DE7D2160-B115-4147-9B4F-2E4C76D9DBF9}"/>
              </a:ext>
            </a:extLst>
          </p:cNvPr>
          <p:cNvPicPr/>
          <p:nvPr/>
        </p:nvPicPr>
        <p:blipFill>
          <a:blip r:embed="rId2"/>
          <a:stretch>
            <a:fillRect/>
          </a:stretch>
        </p:blipFill>
        <p:spPr>
          <a:xfrm>
            <a:off x="793102" y="2529204"/>
            <a:ext cx="7399176" cy="2554817"/>
          </a:xfrm>
          <a:prstGeom prst="rect">
            <a:avLst/>
          </a:prstGeom>
        </p:spPr>
      </p:pic>
    </p:spTree>
    <p:extLst>
      <p:ext uri="{BB962C8B-B14F-4D97-AF65-F5344CB8AC3E}">
        <p14:creationId xmlns:p14="http://schemas.microsoft.com/office/powerpoint/2010/main" val="7193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Software del sistema </a:t>
            </a:r>
          </a:p>
        </p:txBody>
      </p:sp>
      <p:sp>
        <p:nvSpPr>
          <p:cNvPr id="10" name="CuadroTexto 9">
            <a:extLst>
              <a:ext uri="{FF2B5EF4-FFF2-40B4-BE49-F238E27FC236}">
                <a16:creationId xmlns:a16="http://schemas.microsoft.com/office/drawing/2014/main" id="{53367FBB-4FF9-44EB-804C-2633BFF3C1C1}"/>
              </a:ext>
            </a:extLst>
          </p:cNvPr>
          <p:cNvSpPr txBox="1"/>
          <p:nvPr/>
        </p:nvSpPr>
        <p:spPr>
          <a:xfrm>
            <a:off x="539656" y="1343092"/>
            <a:ext cx="5652136"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Registro de datos</a:t>
            </a:r>
          </a:p>
        </p:txBody>
      </p:sp>
      <p:sp>
        <p:nvSpPr>
          <p:cNvPr id="11" name="Elipse 10">
            <a:extLst>
              <a:ext uri="{FF2B5EF4-FFF2-40B4-BE49-F238E27FC236}">
                <a16:creationId xmlns:a16="http://schemas.microsoft.com/office/drawing/2014/main" id="{F1CB78EF-821A-4CF3-9C85-BA4F63AC27F9}"/>
              </a:ext>
            </a:extLst>
          </p:cNvPr>
          <p:cNvSpPr/>
          <p:nvPr/>
        </p:nvSpPr>
        <p:spPr>
          <a:xfrm>
            <a:off x="276430" y="148894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8E115943-64A8-4A89-9BBA-AE1B060D7AE4}"/>
              </a:ext>
            </a:extLst>
          </p:cNvPr>
          <p:cNvSpPr txBox="1"/>
          <p:nvPr/>
        </p:nvSpPr>
        <p:spPr>
          <a:xfrm>
            <a:off x="0" y="6488668"/>
            <a:ext cx="705967" cy="307777"/>
          </a:xfrm>
          <a:prstGeom prst="rect">
            <a:avLst/>
          </a:prstGeom>
          <a:noFill/>
        </p:spPr>
        <p:txBody>
          <a:bodyPr wrap="square" rtlCol="0">
            <a:spAutoFit/>
          </a:bodyPr>
          <a:lstStyle/>
          <a:p>
            <a:r>
              <a:rPr lang="es-ES" dirty="0"/>
              <a:t>7</a:t>
            </a:r>
          </a:p>
        </p:txBody>
      </p:sp>
      <p:pic>
        <p:nvPicPr>
          <p:cNvPr id="3" name="Imagen 2">
            <a:extLst>
              <a:ext uri="{FF2B5EF4-FFF2-40B4-BE49-F238E27FC236}">
                <a16:creationId xmlns:a16="http://schemas.microsoft.com/office/drawing/2014/main" id="{32ACDC73-9AC0-4BAB-91EF-5E32A4875D0B}"/>
              </a:ext>
            </a:extLst>
          </p:cNvPr>
          <p:cNvPicPr>
            <a:picLocks noChangeAspect="1"/>
          </p:cNvPicPr>
          <p:nvPr/>
        </p:nvPicPr>
        <p:blipFill>
          <a:blip r:embed="rId2"/>
          <a:stretch>
            <a:fillRect/>
          </a:stretch>
        </p:blipFill>
        <p:spPr>
          <a:xfrm>
            <a:off x="539656" y="2181535"/>
            <a:ext cx="1520890" cy="1834987"/>
          </a:xfrm>
          <a:prstGeom prst="rect">
            <a:avLst/>
          </a:prstGeom>
        </p:spPr>
      </p:pic>
      <p:pic>
        <p:nvPicPr>
          <p:cNvPr id="6" name="Imagen 5">
            <a:extLst>
              <a:ext uri="{FF2B5EF4-FFF2-40B4-BE49-F238E27FC236}">
                <a16:creationId xmlns:a16="http://schemas.microsoft.com/office/drawing/2014/main" id="{F8E8DD71-8566-4012-AD5B-34534D9B2021}"/>
              </a:ext>
            </a:extLst>
          </p:cNvPr>
          <p:cNvPicPr>
            <a:picLocks noChangeAspect="1"/>
          </p:cNvPicPr>
          <p:nvPr/>
        </p:nvPicPr>
        <p:blipFill>
          <a:blip r:embed="rId3"/>
          <a:stretch>
            <a:fillRect/>
          </a:stretch>
        </p:blipFill>
        <p:spPr>
          <a:xfrm>
            <a:off x="6476018" y="1924540"/>
            <a:ext cx="2354055" cy="1647838"/>
          </a:xfrm>
          <a:prstGeom prst="rect">
            <a:avLst/>
          </a:prstGeom>
        </p:spPr>
      </p:pic>
      <p:pic>
        <p:nvPicPr>
          <p:cNvPr id="8" name="Imagen 7">
            <a:extLst>
              <a:ext uri="{FF2B5EF4-FFF2-40B4-BE49-F238E27FC236}">
                <a16:creationId xmlns:a16="http://schemas.microsoft.com/office/drawing/2014/main" id="{EEBBE960-D5A9-4F96-B4FF-34ECB80464D0}"/>
              </a:ext>
            </a:extLst>
          </p:cNvPr>
          <p:cNvPicPr>
            <a:picLocks noChangeAspect="1"/>
          </p:cNvPicPr>
          <p:nvPr/>
        </p:nvPicPr>
        <p:blipFill>
          <a:blip r:embed="rId4"/>
          <a:stretch>
            <a:fillRect/>
          </a:stretch>
        </p:blipFill>
        <p:spPr>
          <a:xfrm>
            <a:off x="3798710" y="2181535"/>
            <a:ext cx="1211561" cy="2136417"/>
          </a:xfrm>
          <a:prstGeom prst="rect">
            <a:avLst/>
          </a:prstGeom>
        </p:spPr>
      </p:pic>
      <p:sp>
        <p:nvSpPr>
          <p:cNvPr id="9" name="Flecha: a la derecha 8">
            <a:extLst>
              <a:ext uri="{FF2B5EF4-FFF2-40B4-BE49-F238E27FC236}">
                <a16:creationId xmlns:a16="http://schemas.microsoft.com/office/drawing/2014/main" id="{C17A24CA-52E3-46D8-AD6D-596DE2FB335C}"/>
              </a:ext>
            </a:extLst>
          </p:cNvPr>
          <p:cNvSpPr/>
          <p:nvPr/>
        </p:nvSpPr>
        <p:spPr>
          <a:xfrm>
            <a:off x="2542829" y="2662778"/>
            <a:ext cx="671804" cy="36389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3" name="Flecha: a la derecha 12">
            <a:extLst>
              <a:ext uri="{FF2B5EF4-FFF2-40B4-BE49-F238E27FC236}">
                <a16:creationId xmlns:a16="http://schemas.microsoft.com/office/drawing/2014/main" id="{929B3DFD-E4FB-46EE-A9A0-4AC36638DF31}"/>
              </a:ext>
            </a:extLst>
          </p:cNvPr>
          <p:cNvSpPr/>
          <p:nvPr/>
        </p:nvSpPr>
        <p:spPr>
          <a:xfrm>
            <a:off x="5645344" y="2662778"/>
            <a:ext cx="671804" cy="36389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id="{36206AAE-2DAB-43E3-95DD-635199D6CB7F}"/>
              </a:ext>
            </a:extLst>
          </p:cNvPr>
          <p:cNvSpPr txBox="1"/>
          <p:nvPr/>
        </p:nvSpPr>
        <p:spPr>
          <a:xfrm>
            <a:off x="6845947" y="3466255"/>
            <a:ext cx="1614196" cy="307777"/>
          </a:xfrm>
          <a:prstGeom prst="rect">
            <a:avLst/>
          </a:prstGeom>
          <a:noFill/>
        </p:spPr>
        <p:txBody>
          <a:bodyPr wrap="square" rtlCol="0">
            <a:spAutoFit/>
          </a:bodyPr>
          <a:lstStyle/>
          <a:p>
            <a:r>
              <a:rPr lang="es-EC" b="1" dirty="0"/>
              <a:t>Google Sheets</a:t>
            </a:r>
          </a:p>
        </p:txBody>
      </p:sp>
      <p:sp>
        <p:nvSpPr>
          <p:cNvPr id="14" name="CuadroTexto 13">
            <a:extLst>
              <a:ext uri="{FF2B5EF4-FFF2-40B4-BE49-F238E27FC236}">
                <a16:creationId xmlns:a16="http://schemas.microsoft.com/office/drawing/2014/main" id="{7613A439-6322-4E63-9E70-BC8AD3D421ED}"/>
              </a:ext>
            </a:extLst>
          </p:cNvPr>
          <p:cNvSpPr txBox="1"/>
          <p:nvPr/>
        </p:nvSpPr>
        <p:spPr>
          <a:xfrm>
            <a:off x="2169132" y="3358534"/>
            <a:ext cx="1412406" cy="523220"/>
          </a:xfrm>
          <a:prstGeom prst="rect">
            <a:avLst/>
          </a:prstGeom>
          <a:noFill/>
        </p:spPr>
        <p:txBody>
          <a:bodyPr wrap="square" rtlCol="0">
            <a:spAutoFit/>
          </a:bodyPr>
          <a:lstStyle/>
          <a:p>
            <a:pPr algn="ctr"/>
            <a:r>
              <a:rPr lang="es-EC" dirty="0"/>
              <a:t>Callback</a:t>
            </a:r>
          </a:p>
          <a:p>
            <a:r>
              <a:rPr lang="es-EC" dirty="0"/>
              <a:t>Métodos HTTP</a:t>
            </a:r>
          </a:p>
        </p:txBody>
      </p:sp>
      <p:sp>
        <p:nvSpPr>
          <p:cNvPr id="16" name="CuadroTexto 15">
            <a:extLst>
              <a:ext uri="{FF2B5EF4-FFF2-40B4-BE49-F238E27FC236}">
                <a16:creationId xmlns:a16="http://schemas.microsoft.com/office/drawing/2014/main" id="{97CB5767-9BBF-432E-991B-C492363D91E7}"/>
              </a:ext>
            </a:extLst>
          </p:cNvPr>
          <p:cNvSpPr txBox="1"/>
          <p:nvPr/>
        </p:nvSpPr>
        <p:spPr>
          <a:xfrm>
            <a:off x="5169141" y="3411595"/>
            <a:ext cx="1412406" cy="523220"/>
          </a:xfrm>
          <a:prstGeom prst="rect">
            <a:avLst/>
          </a:prstGeom>
          <a:noFill/>
        </p:spPr>
        <p:txBody>
          <a:bodyPr wrap="square" rtlCol="0">
            <a:spAutoFit/>
          </a:bodyPr>
          <a:lstStyle/>
          <a:p>
            <a:pPr algn="ctr"/>
            <a:r>
              <a:rPr lang="es-EC" dirty="0"/>
              <a:t>Callback</a:t>
            </a:r>
          </a:p>
          <a:p>
            <a:r>
              <a:rPr lang="es-EC" dirty="0"/>
              <a:t>Métodos HTTP</a:t>
            </a:r>
          </a:p>
        </p:txBody>
      </p:sp>
      <p:sp>
        <p:nvSpPr>
          <p:cNvPr id="15" name="CuadroTexto 14">
            <a:extLst>
              <a:ext uri="{FF2B5EF4-FFF2-40B4-BE49-F238E27FC236}">
                <a16:creationId xmlns:a16="http://schemas.microsoft.com/office/drawing/2014/main" id="{69D1EFDA-862C-4A40-A2FE-D89EB921B4C8}"/>
              </a:ext>
            </a:extLst>
          </p:cNvPr>
          <p:cNvSpPr txBox="1"/>
          <p:nvPr/>
        </p:nvSpPr>
        <p:spPr>
          <a:xfrm>
            <a:off x="438540" y="4317952"/>
            <a:ext cx="1380930" cy="1169551"/>
          </a:xfrm>
          <a:prstGeom prst="rect">
            <a:avLst/>
          </a:prstGeom>
          <a:noFill/>
        </p:spPr>
        <p:txBody>
          <a:bodyPr wrap="square" rtlCol="0">
            <a:spAutoFit/>
          </a:bodyPr>
          <a:lstStyle/>
          <a:p>
            <a:r>
              <a:rPr lang="es-EC" dirty="0"/>
              <a:t>Variables:</a:t>
            </a:r>
          </a:p>
          <a:p>
            <a:pPr marL="285750" indent="-285750">
              <a:buFont typeface="Arial" panose="020B0604020202020204" pitchFamily="34" charset="0"/>
              <a:buChar char="•"/>
            </a:pPr>
            <a:r>
              <a:rPr lang="es-EC" dirty="0"/>
              <a:t>Humedad:</a:t>
            </a:r>
          </a:p>
          <a:p>
            <a:pPr marL="285750" indent="-285750">
              <a:buFont typeface="Wingdings" panose="05000000000000000000" pitchFamily="2" charset="2"/>
              <a:buChar char="q"/>
            </a:pPr>
            <a:r>
              <a:rPr lang="es-EC" dirty="0"/>
              <a:t>Mínima</a:t>
            </a:r>
          </a:p>
          <a:p>
            <a:pPr marL="285750" indent="-285750">
              <a:buFont typeface="Wingdings" panose="05000000000000000000" pitchFamily="2" charset="2"/>
              <a:buChar char="q"/>
            </a:pPr>
            <a:r>
              <a:rPr lang="es-EC" dirty="0"/>
              <a:t>Media</a:t>
            </a:r>
          </a:p>
          <a:p>
            <a:pPr marL="285750" indent="-285750">
              <a:buFont typeface="Wingdings" panose="05000000000000000000" pitchFamily="2" charset="2"/>
              <a:buChar char="q"/>
            </a:pPr>
            <a:r>
              <a:rPr lang="es-EC" dirty="0"/>
              <a:t>Máxima</a:t>
            </a:r>
          </a:p>
        </p:txBody>
      </p:sp>
      <p:sp>
        <p:nvSpPr>
          <p:cNvPr id="18" name="CuadroTexto 17">
            <a:extLst>
              <a:ext uri="{FF2B5EF4-FFF2-40B4-BE49-F238E27FC236}">
                <a16:creationId xmlns:a16="http://schemas.microsoft.com/office/drawing/2014/main" id="{A983EC2A-60BE-4CF9-B902-CDFF8060CA93}"/>
              </a:ext>
            </a:extLst>
          </p:cNvPr>
          <p:cNvSpPr txBox="1"/>
          <p:nvPr/>
        </p:nvSpPr>
        <p:spPr>
          <a:xfrm>
            <a:off x="1852363" y="4317952"/>
            <a:ext cx="1637285" cy="1169551"/>
          </a:xfrm>
          <a:prstGeom prst="rect">
            <a:avLst/>
          </a:prstGeom>
          <a:noFill/>
        </p:spPr>
        <p:txBody>
          <a:bodyPr wrap="square" rtlCol="0">
            <a:spAutoFit/>
          </a:bodyPr>
          <a:lstStyle/>
          <a:p>
            <a:endParaRPr lang="es-EC" dirty="0"/>
          </a:p>
          <a:p>
            <a:pPr marL="285750" indent="-285750">
              <a:buFont typeface="Arial" panose="020B0604020202020204" pitchFamily="34" charset="0"/>
              <a:buChar char="•"/>
            </a:pPr>
            <a:r>
              <a:rPr lang="es-EC" dirty="0"/>
              <a:t>Temperatura:</a:t>
            </a:r>
          </a:p>
          <a:p>
            <a:pPr marL="285750" indent="-285750">
              <a:buFont typeface="Wingdings" panose="05000000000000000000" pitchFamily="2" charset="2"/>
              <a:buChar char="q"/>
            </a:pPr>
            <a:r>
              <a:rPr lang="es-EC" dirty="0"/>
              <a:t>Mínima</a:t>
            </a:r>
          </a:p>
          <a:p>
            <a:pPr marL="285750" indent="-285750">
              <a:buFont typeface="Wingdings" panose="05000000000000000000" pitchFamily="2" charset="2"/>
              <a:buChar char="q"/>
            </a:pPr>
            <a:r>
              <a:rPr lang="es-EC" dirty="0"/>
              <a:t>Media</a:t>
            </a:r>
          </a:p>
          <a:p>
            <a:pPr marL="285750" indent="-285750">
              <a:buFont typeface="Wingdings" panose="05000000000000000000" pitchFamily="2" charset="2"/>
              <a:buChar char="q"/>
            </a:pPr>
            <a:r>
              <a:rPr lang="es-EC" dirty="0"/>
              <a:t>Máxima</a:t>
            </a:r>
          </a:p>
        </p:txBody>
      </p:sp>
      <p:sp>
        <p:nvSpPr>
          <p:cNvPr id="19" name="CuadroTexto 18">
            <a:extLst>
              <a:ext uri="{FF2B5EF4-FFF2-40B4-BE49-F238E27FC236}">
                <a16:creationId xmlns:a16="http://schemas.microsoft.com/office/drawing/2014/main" id="{68F3E388-6C62-4FBB-9E65-7E0DF0C3E19C}"/>
              </a:ext>
            </a:extLst>
          </p:cNvPr>
          <p:cNvSpPr txBox="1"/>
          <p:nvPr/>
        </p:nvSpPr>
        <p:spPr>
          <a:xfrm>
            <a:off x="3489648" y="4175984"/>
            <a:ext cx="1940768" cy="1384995"/>
          </a:xfrm>
          <a:prstGeom prst="rect">
            <a:avLst/>
          </a:prstGeom>
          <a:noFill/>
        </p:spPr>
        <p:txBody>
          <a:bodyPr wrap="square" rtlCol="0">
            <a:spAutoFit/>
          </a:bodyPr>
          <a:lstStyle/>
          <a:p>
            <a:endParaRPr lang="es-EC" dirty="0"/>
          </a:p>
          <a:p>
            <a:pPr marL="285750" indent="-285750">
              <a:buFont typeface="Arial" panose="020B0604020202020204" pitchFamily="34" charset="0"/>
              <a:buChar char="•"/>
            </a:pPr>
            <a:r>
              <a:rPr lang="es-EC" dirty="0"/>
              <a:t>Índice radiación UV:</a:t>
            </a:r>
          </a:p>
          <a:p>
            <a:pPr marL="285750" indent="-285750">
              <a:buFont typeface="Wingdings" panose="05000000000000000000" pitchFamily="2" charset="2"/>
              <a:buChar char="q"/>
            </a:pPr>
            <a:r>
              <a:rPr lang="es-EC" dirty="0"/>
              <a:t>Mínima</a:t>
            </a:r>
          </a:p>
          <a:p>
            <a:pPr marL="285750" indent="-285750">
              <a:buFont typeface="Wingdings" panose="05000000000000000000" pitchFamily="2" charset="2"/>
              <a:buChar char="q"/>
            </a:pPr>
            <a:r>
              <a:rPr lang="es-EC" dirty="0"/>
              <a:t>Media</a:t>
            </a:r>
          </a:p>
          <a:p>
            <a:pPr marL="285750" indent="-285750">
              <a:buFont typeface="Wingdings" panose="05000000000000000000" pitchFamily="2" charset="2"/>
              <a:buChar char="q"/>
            </a:pPr>
            <a:r>
              <a:rPr lang="es-EC" dirty="0"/>
              <a:t>Máxima</a:t>
            </a:r>
          </a:p>
        </p:txBody>
      </p:sp>
      <p:sp>
        <p:nvSpPr>
          <p:cNvPr id="21" name="CuadroTexto 20">
            <a:extLst>
              <a:ext uri="{FF2B5EF4-FFF2-40B4-BE49-F238E27FC236}">
                <a16:creationId xmlns:a16="http://schemas.microsoft.com/office/drawing/2014/main" id="{BFD4F11C-4439-41D9-A649-7E724A206979}"/>
              </a:ext>
            </a:extLst>
          </p:cNvPr>
          <p:cNvSpPr txBox="1"/>
          <p:nvPr/>
        </p:nvSpPr>
        <p:spPr>
          <a:xfrm>
            <a:off x="5585341" y="4129913"/>
            <a:ext cx="2220362" cy="1384995"/>
          </a:xfrm>
          <a:prstGeom prst="rect">
            <a:avLst/>
          </a:prstGeom>
          <a:noFill/>
        </p:spPr>
        <p:txBody>
          <a:bodyPr wrap="square" rtlCol="0">
            <a:spAutoFit/>
          </a:bodyPr>
          <a:lstStyle/>
          <a:p>
            <a:endParaRPr lang="es-EC" dirty="0"/>
          </a:p>
          <a:p>
            <a:pPr marL="285750" indent="-285750">
              <a:buFont typeface="Arial" panose="020B0604020202020204" pitchFamily="34" charset="0"/>
              <a:buChar char="•"/>
            </a:pPr>
            <a:r>
              <a:rPr lang="es-EC" dirty="0"/>
              <a:t>Velocidad y Dirección del Viento:</a:t>
            </a:r>
          </a:p>
          <a:p>
            <a:pPr marL="285750" indent="-285750">
              <a:buFont typeface="Wingdings" panose="05000000000000000000" pitchFamily="2" charset="2"/>
              <a:buChar char="q"/>
            </a:pPr>
            <a:r>
              <a:rPr lang="es-EC" dirty="0"/>
              <a:t>Mínima</a:t>
            </a:r>
          </a:p>
          <a:p>
            <a:pPr marL="285750" indent="-285750">
              <a:buFont typeface="Wingdings" panose="05000000000000000000" pitchFamily="2" charset="2"/>
              <a:buChar char="q"/>
            </a:pPr>
            <a:r>
              <a:rPr lang="es-EC" dirty="0"/>
              <a:t>Media</a:t>
            </a:r>
          </a:p>
          <a:p>
            <a:pPr marL="285750" indent="-285750">
              <a:buFont typeface="Wingdings" panose="05000000000000000000" pitchFamily="2" charset="2"/>
              <a:buChar char="q"/>
            </a:pPr>
            <a:r>
              <a:rPr lang="es-EC" dirty="0"/>
              <a:t>Dirección</a:t>
            </a:r>
          </a:p>
        </p:txBody>
      </p:sp>
    </p:spTree>
    <p:extLst>
      <p:ext uri="{BB962C8B-B14F-4D97-AF65-F5344CB8AC3E}">
        <p14:creationId xmlns:p14="http://schemas.microsoft.com/office/powerpoint/2010/main" val="78110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Desarrollo</a:t>
            </a:r>
          </a:p>
        </p:txBody>
      </p:sp>
      <p:sp>
        <p:nvSpPr>
          <p:cNvPr id="5" name="CuadroTexto 4">
            <a:extLst>
              <a:ext uri="{FF2B5EF4-FFF2-40B4-BE49-F238E27FC236}">
                <a16:creationId xmlns:a16="http://schemas.microsoft.com/office/drawing/2014/main" id="{2A867EB9-D7FA-437A-A8D5-C30554ED7157}"/>
              </a:ext>
            </a:extLst>
          </p:cNvPr>
          <p:cNvSpPr txBox="1"/>
          <p:nvPr/>
        </p:nvSpPr>
        <p:spPr>
          <a:xfrm>
            <a:off x="6051222" y="1879034"/>
            <a:ext cx="2685642"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Módulo </a:t>
            </a:r>
            <a:r>
              <a:rPr lang="es-EC" sz="2200" dirty="0" err="1">
                <a:solidFill>
                  <a:schemeClr val="tx1"/>
                </a:solidFill>
                <a:latin typeface="Palatino Linotype" panose="02040502050505030304" pitchFamily="18" charset="0"/>
              </a:rPr>
              <a:t>Tx</a:t>
            </a:r>
            <a:r>
              <a:rPr lang="es-EC" sz="2200" dirty="0">
                <a:solidFill>
                  <a:schemeClr val="tx1"/>
                </a:solidFill>
                <a:latin typeface="Palatino Linotype" panose="02040502050505030304" pitchFamily="18" charset="0"/>
              </a:rPr>
              <a:t>/</a:t>
            </a:r>
            <a:r>
              <a:rPr lang="es-EC" sz="2200" dirty="0" err="1">
                <a:solidFill>
                  <a:schemeClr val="tx1"/>
                </a:solidFill>
                <a:latin typeface="Palatino Linotype" panose="02040502050505030304" pitchFamily="18" charset="0"/>
              </a:rPr>
              <a:t>Rx</a:t>
            </a:r>
            <a:r>
              <a:rPr lang="es-EC" sz="2200" dirty="0">
                <a:solidFill>
                  <a:schemeClr val="tx1"/>
                </a:solidFill>
                <a:latin typeface="Palatino Linotype" panose="02040502050505030304" pitchFamily="18" charset="0"/>
              </a:rPr>
              <a:t> Sigfox</a:t>
            </a:r>
          </a:p>
        </p:txBody>
      </p:sp>
      <p:sp>
        <p:nvSpPr>
          <p:cNvPr id="14" name="Elipse 13">
            <a:extLst>
              <a:ext uri="{FF2B5EF4-FFF2-40B4-BE49-F238E27FC236}">
                <a16:creationId xmlns:a16="http://schemas.microsoft.com/office/drawing/2014/main" id="{383C73E5-D21E-434A-BAD9-C732FCC46FC7}"/>
              </a:ext>
            </a:extLst>
          </p:cNvPr>
          <p:cNvSpPr/>
          <p:nvPr/>
        </p:nvSpPr>
        <p:spPr>
          <a:xfrm>
            <a:off x="333993" y="1113334"/>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AF7758B3-8B83-4FF2-83C8-17947DE63075}"/>
              </a:ext>
            </a:extLst>
          </p:cNvPr>
          <p:cNvPicPr/>
          <p:nvPr/>
        </p:nvPicPr>
        <p:blipFill rotWithShape="1">
          <a:blip r:embed="rId2" cstate="print">
            <a:extLst>
              <a:ext uri="{28A0092B-C50C-407E-A947-70E740481C1C}">
                <a14:useLocalDpi xmlns:a14="http://schemas.microsoft.com/office/drawing/2010/main" val="0"/>
              </a:ext>
            </a:extLst>
          </a:blip>
          <a:srcRect b="7136"/>
          <a:stretch/>
        </p:blipFill>
        <p:spPr bwMode="auto">
          <a:xfrm>
            <a:off x="844740" y="1726163"/>
            <a:ext cx="3839227" cy="1539678"/>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894B9848-A641-42BE-B7F7-8502B3E762F2}"/>
              </a:ext>
            </a:extLst>
          </p:cNvPr>
          <p:cNvSpPr txBox="1"/>
          <p:nvPr/>
        </p:nvSpPr>
        <p:spPr>
          <a:xfrm>
            <a:off x="578497" y="3467795"/>
            <a:ext cx="6447453"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Representación física del nodo</a:t>
            </a:r>
          </a:p>
          <a:p>
            <a:r>
              <a:rPr lang="es-EC" sz="2200" dirty="0">
                <a:solidFill>
                  <a:schemeClr val="tx1"/>
                </a:solidFill>
                <a:latin typeface="Palatino Linotype" panose="02040502050505030304" pitchFamily="18" charset="0"/>
              </a:rPr>
              <a:t> sensor 2</a:t>
            </a:r>
          </a:p>
        </p:txBody>
      </p:sp>
      <p:sp>
        <p:nvSpPr>
          <p:cNvPr id="13" name="Elipse 12">
            <a:extLst>
              <a:ext uri="{FF2B5EF4-FFF2-40B4-BE49-F238E27FC236}">
                <a16:creationId xmlns:a16="http://schemas.microsoft.com/office/drawing/2014/main" id="{2F17100A-3450-4E4E-9FF1-F5DC2E73EC3C}"/>
              </a:ext>
            </a:extLst>
          </p:cNvPr>
          <p:cNvSpPr/>
          <p:nvPr/>
        </p:nvSpPr>
        <p:spPr>
          <a:xfrm>
            <a:off x="410546" y="3613652"/>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1431A5A1-8E08-4C29-B2A1-35B1EA05F2A5}"/>
              </a:ext>
            </a:extLst>
          </p:cNvPr>
          <p:cNvPicPr>
            <a:picLocks noChangeAspect="1"/>
          </p:cNvPicPr>
          <p:nvPr/>
        </p:nvPicPr>
        <p:blipFill>
          <a:blip r:embed="rId3"/>
          <a:stretch>
            <a:fillRect/>
          </a:stretch>
        </p:blipFill>
        <p:spPr>
          <a:xfrm>
            <a:off x="523749" y="4237236"/>
            <a:ext cx="4427055" cy="1921619"/>
          </a:xfrm>
          <a:prstGeom prst="rect">
            <a:avLst/>
          </a:prstGeom>
        </p:spPr>
      </p:pic>
      <p:sp>
        <p:nvSpPr>
          <p:cNvPr id="17" name="CuadroTexto 16">
            <a:extLst>
              <a:ext uri="{FF2B5EF4-FFF2-40B4-BE49-F238E27FC236}">
                <a16:creationId xmlns:a16="http://schemas.microsoft.com/office/drawing/2014/main" id="{8DB18C68-88B9-412E-82AF-4625953723F2}"/>
              </a:ext>
            </a:extLst>
          </p:cNvPr>
          <p:cNvSpPr txBox="1"/>
          <p:nvPr/>
        </p:nvSpPr>
        <p:spPr>
          <a:xfrm>
            <a:off x="74644" y="102637"/>
            <a:ext cx="4870579" cy="461665"/>
          </a:xfrm>
          <a:prstGeom prst="rect">
            <a:avLst/>
          </a:prstGeom>
          <a:noFill/>
        </p:spPr>
        <p:txBody>
          <a:bodyPr wrap="square" rtlCol="0">
            <a:spAutoFit/>
          </a:bodyPr>
          <a:lstStyle/>
          <a:p>
            <a:r>
              <a:rPr lang="es-EC" sz="2400" dirty="0">
                <a:latin typeface="Palatino Linotype" panose="02040502050505030304" pitchFamily="18" charset="0"/>
              </a:rPr>
              <a:t>Hardware del sistema</a:t>
            </a:r>
          </a:p>
        </p:txBody>
      </p:sp>
      <p:sp>
        <p:nvSpPr>
          <p:cNvPr id="10" name="CuadroTexto 9">
            <a:extLst>
              <a:ext uri="{FF2B5EF4-FFF2-40B4-BE49-F238E27FC236}">
                <a16:creationId xmlns:a16="http://schemas.microsoft.com/office/drawing/2014/main" id="{211F588D-CB91-4B95-A34C-13CD9286D615}"/>
              </a:ext>
            </a:extLst>
          </p:cNvPr>
          <p:cNvSpPr txBox="1"/>
          <p:nvPr/>
        </p:nvSpPr>
        <p:spPr>
          <a:xfrm>
            <a:off x="0" y="6488668"/>
            <a:ext cx="705967" cy="307777"/>
          </a:xfrm>
          <a:prstGeom prst="rect">
            <a:avLst/>
          </a:prstGeom>
          <a:noFill/>
        </p:spPr>
        <p:txBody>
          <a:bodyPr wrap="square" rtlCol="0">
            <a:spAutoFit/>
          </a:bodyPr>
          <a:lstStyle/>
          <a:p>
            <a:r>
              <a:rPr lang="es-ES" dirty="0"/>
              <a:t>8</a:t>
            </a:r>
          </a:p>
        </p:txBody>
      </p:sp>
      <p:pic>
        <p:nvPicPr>
          <p:cNvPr id="3" name="Imagen 2">
            <a:extLst>
              <a:ext uri="{FF2B5EF4-FFF2-40B4-BE49-F238E27FC236}">
                <a16:creationId xmlns:a16="http://schemas.microsoft.com/office/drawing/2014/main" id="{F0C879A6-BBE7-4514-998F-285BBB3DFB23}"/>
              </a:ext>
            </a:extLst>
          </p:cNvPr>
          <p:cNvPicPr>
            <a:picLocks noChangeAspect="1"/>
          </p:cNvPicPr>
          <p:nvPr/>
        </p:nvPicPr>
        <p:blipFill>
          <a:blip r:embed="rId4"/>
          <a:stretch>
            <a:fillRect/>
          </a:stretch>
        </p:blipFill>
        <p:spPr>
          <a:xfrm rot="16200000">
            <a:off x="6228663" y="2320218"/>
            <a:ext cx="1942918" cy="2553187"/>
          </a:xfrm>
          <a:prstGeom prst="rect">
            <a:avLst/>
          </a:prstGeom>
        </p:spPr>
      </p:pic>
      <p:sp>
        <p:nvSpPr>
          <p:cNvPr id="16" name="Elipse 15">
            <a:extLst>
              <a:ext uri="{FF2B5EF4-FFF2-40B4-BE49-F238E27FC236}">
                <a16:creationId xmlns:a16="http://schemas.microsoft.com/office/drawing/2014/main" id="{A3F0C67F-8B6D-4B52-B40A-57BC1934C1A7}"/>
              </a:ext>
            </a:extLst>
          </p:cNvPr>
          <p:cNvSpPr/>
          <p:nvPr/>
        </p:nvSpPr>
        <p:spPr>
          <a:xfrm>
            <a:off x="5671688" y="2008276"/>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1DC26F91-DEFF-4B92-A4ED-F7E8E15F8DDE}"/>
              </a:ext>
            </a:extLst>
          </p:cNvPr>
          <p:cNvSpPr txBox="1"/>
          <p:nvPr/>
        </p:nvSpPr>
        <p:spPr>
          <a:xfrm>
            <a:off x="670568" y="1119877"/>
            <a:ext cx="6447453"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Representación física del nodo </a:t>
            </a:r>
          </a:p>
          <a:p>
            <a:r>
              <a:rPr lang="es-EC" sz="2200" dirty="0">
                <a:solidFill>
                  <a:schemeClr val="tx1"/>
                </a:solidFill>
                <a:latin typeface="Palatino Linotype" panose="02040502050505030304" pitchFamily="18" charset="0"/>
              </a:rPr>
              <a:t>sensor 1</a:t>
            </a:r>
          </a:p>
        </p:txBody>
      </p:sp>
    </p:spTree>
    <p:extLst>
      <p:ext uri="{BB962C8B-B14F-4D97-AF65-F5344CB8AC3E}">
        <p14:creationId xmlns:p14="http://schemas.microsoft.com/office/powerpoint/2010/main" val="220635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5" name="CuadroTexto 4">
            <a:extLst>
              <a:ext uri="{FF2B5EF4-FFF2-40B4-BE49-F238E27FC236}">
                <a16:creationId xmlns:a16="http://schemas.microsoft.com/office/drawing/2014/main" id="{2A867EB9-D7FA-437A-A8D5-C30554ED7157}"/>
              </a:ext>
            </a:extLst>
          </p:cNvPr>
          <p:cNvSpPr txBox="1"/>
          <p:nvPr/>
        </p:nvSpPr>
        <p:spPr>
          <a:xfrm>
            <a:off x="706369" y="921942"/>
            <a:ext cx="3620278"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Cobertura radioeléctrica de la red Sigfox</a:t>
            </a:r>
          </a:p>
        </p:txBody>
      </p:sp>
      <p:sp>
        <p:nvSpPr>
          <p:cNvPr id="14" name="Elipse 13">
            <a:extLst>
              <a:ext uri="{FF2B5EF4-FFF2-40B4-BE49-F238E27FC236}">
                <a16:creationId xmlns:a16="http://schemas.microsoft.com/office/drawing/2014/main" id="{383C73E5-D21E-434A-BAD9-C732FCC46FC7}"/>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Imagen 9">
            <a:extLst>
              <a:ext uri="{FF2B5EF4-FFF2-40B4-BE49-F238E27FC236}">
                <a16:creationId xmlns:a16="http://schemas.microsoft.com/office/drawing/2014/main" id="{013268F2-1A69-4422-ABAA-A25C394FD8B3}"/>
              </a:ext>
            </a:extLst>
          </p:cNvPr>
          <p:cNvPicPr/>
          <p:nvPr/>
        </p:nvPicPr>
        <p:blipFill rotWithShape="1">
          <a:blip r:embed="rId2" cstate="print">
            <a:extLst>
              <a:ext uri="{28A0092B-C50C-407E-A947-70E740481C1C}">
                <a14:useLocalDpi xmlns:a14="http://schemas.microsoft.com/office/drawing/2010/main" val="0"/>
              </a:ext>
            </a:extLst>
          </a:blip>
          <a:srcRect l="2130" t="1600"/>
          <a:stretch/>
        </p:blipFill>
        <p:spPr bwMode="auto">
          <a:xfrm>
            <a:off x="538417" y="2029938"/>
            <a:ext cx="3853543" cy="3266738"/>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BC1D5888-2E5D-4D64-AA8E-13AD2B257094}"/>
              </a:ext>
            </a:extLst>
          </p:cNvPr>
          <p:cNvPicPr/>
          <p:nvPr/>
        </p:nvPicPr>
        <p:blipFill>
          <a:blip r:embed="rId3"/>
          <a:stretch>
            <a:fillRect/>
          </a:stretch>
        </p:blipFill>
        <p:spPr>
          <a:xfrm>
            <a:off x="4828591" y="2064942"/>
            <a:ext cx="3853542" cy="3266738"/>
          </a:xfrm>
          <a:prstGeom prst="rect">
            <a:avLst/>
          </a:prstGeom>
        </p:spPr>
      </p:pic>
      <p:sp>
        <p:nvSpPr>
          <p:cNvPr id="15" name="CuadroTexto 14">
            <a:extLst>
              <a:ext uri="{FF2B5EF4-FFF2-40B4-BE49-F238E27FC236}">
                <a16:creationId xmlns:a16="http://schemas.microsoft.com/office/drawing/2014/main" id="{AA48159F-0356-4B42-84CC-38BAF734C5F3}"/>
              </a:ext>
            </a:extLst>
          </p:cNvPr>
          <p:cNvSpPr txBox="1"/>
          <p:nvPr/>
        </p:nvSpPr>
        <p:spPr>
          <a:xfrm>
            <a:off x="5073095" y="921942"/>
            <a:ext cx="3620278" cy="1107996"/>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Ubicación de los nodos sensores, Cotopaxi - San Miguel de Salcedo</a:t>
            </a:r>
          </a:p>
        </p:txBody>
      </p:sp>
      <p:sp>
        <p:nvSpPr>
          <p:cNvPr id="16" name="Elipse 15">
            <a:extLst>
              <a:ext uri="{FF2B5EF4-FFF2-40B4-BE49-F238E27FC236}">
                <a16:creationId xmlns:a16="http://schemas.microsoft.com/office/drawing/2014/main" id="{690364F9-71FE-49A1-84AF-94B8AE2FD8BC}"/>
              </a:ext>
            </a:extLst>
          </p:cNvPr>
          <p:cNvSpPr/>
          <p:nvPr/>
        </p:nvSpPr>
        <p:spPr>
          <a:xfrm>
            <a:off x="4828591"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79CFFFD1-24CF-4786-B916-53B913F70D68}"/>
              </a:ext>
            </a:extLst>
          </p:cNvPr>
          <p:cNvSpPr txBox="1"/>
          <p:nvPr/>
        </p:nvSpPr>
        <p:spPr>
          <a:xfrm>
            <a:off x="111117" y="109835"/>
            <a:ext cx="4870579" cy="461665"/>
          </a:xfrm>
          <a:prstGeom prst="rect">
            <a:avLst/>
          </a:prstGeom>
          <a:noFill/>
        </p:spPr>
        <p:txBody>
          <a:bodyPr wrap="square" rtlCol="0">
            <a:spAutoFit/>
          </a:bodyPr>
          <a:lstStyle/>
          <a:p>
            <a:r>
              <a:rPr lang="es-EC" sz="2400" dirty="0">
                <a:latin typeface="Palatino Linotype" panose="02040502050505030304" pitchFamily="18" charset="0"/>
              </a:rPr>
              <a:t>Despliegue de la red de sensores</a:t>
            </a:r>
          </a:p>
        </p:txBody>
      </p:sp>
      <p:sp>
        <p:nvSpPr>
          <p:cNvPr id="13" name="CuadroTexto 12">
            <a:extLst>
              <a:ext uri="{FF2B5EF4-FFF2-40B4-BE49-F238E27FC236}">
                <a16:creationId xmlns:a16="http://schemas.microsoft.com/office/drawing/2014/main" id="{66FE47BE-FFEF-4CF9-94D2-1261F6A3B18F}"/>
              </a:ext>
            </a:extLst>
          </p:cNvPr>
          <p:cNvSpPr txBox="1"/>
          <p:nvPr/>
        </p:nvSpPr>
        <p:spPr>
          <a:xfrm>
            <a:off x="0" y="6488668"/>
            <a:ext cx="705967" cy="307777"/>
          </a:xfrm>
          <a:prstGeom prst="rect">
            <a:avLst/>
          </a:prstGeom>
          <a:noFill/>
        </p:spPr>
        <p:txBody>
          <a:bodyPr wrap="square" rtlCol="0">
            <a:spAutoFit/>
          </a:bodyPr>
          <a:lstStyle/>
          <a:p>
            <a:r>
              <a:rPr lang="es-ES" dirty="0"/>
              <a:t>9</a:t>
            </a:r>
          </a:p>
        </p:txBody>
      </p:sp>
    </p:spTree>
    <p:extLst>
      <p:ext uri="{BB962C8B-B14F-4D97-AF65-F5344CB8AC3E}">
        <p14:creationId xmlns:p14="http://schemas.microsoft.com/office/powerpoint/2010/main" val="82303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3" y="140612"/>
            <a:ext cx="8229600" cy="1143000"/>
          </a:xfrm>
        </p:spPr>
        <p:txBody>
          <a:bodyPr/>
          <a:lstStyle/>
          <a:p>
            <a:r>
              <a:rPr lang="es-EC" dirty="0">
                <a:solidFill>
                  <a:srgbClr val="00B050"/>
                </a:solidFill>
              </a:rPr>
              <a:t>Resultados</a:t>
            </a:r>
          </a:p>
        </p:txBody>
      </p:sp>
      <p:pic>
        <p:nvPicPr>
          <p:cNvPr id="7" name="Imagen 6">
            <a:extLst>
              <a:ext uri="{FF2B5EF4-FFF2-40B4-BE49-F238E27FC236}">
                <a16:creationId xmlns:a16="http://schemas.microsoft.com/office/drawing/2014/main" id="{57F32050-9821-48E1-94EB-4C8A5EFB4803}"/>
              </a:ext>
            </a:extLst>
          </p:cNvPr>
          <p:cNvPicPr>
            <a:picLocks noChangeAspect="1"/>
          </p:cNvPicPr>
          <p:nvPr/>
        </p:nvPicPr>
        <p:blipFill>
          <a:blip r:embed="rId2"/>
          <a:stretch>
            <a:fillRect/>
          </a:stretch>
        </p:blipFill>
        <p:spPr>
          <a:xfrm>
            <a:off x="1138199" y="1283612"/>
            <a:ext cx="2448000" cy="204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136AF00B-2833-4DDF-91B9-3D08955D2FEA}"/>
              </a:ext>
            </a:extLst>
          </p:cNvPr>
          <p:cNvPicPr>
            <a:picLocks noChangeAspect="1"/>
          </p:cNvPicPr>
          <p:nvPr/>
        </p:nvPicPr>
        <p:blipFill>
          <a:blip r:embed="rId3"/>
          <a:stretch>
            <a:fillRect/>
          </a:stretch>
        </p:blipFill>
        <p:spPr>
          <a:xfrm>
            <a:off x="1138199" y="3792852"/>
            <a:ext cx="2448000" cy="2170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913E2D96-60CB-4B11-B901-ABDC3AE0D998}"/>
              </a:ext>
            </a:extLst>
          </p:cNvPr>
          <p:cNvPicPr>
            <a:picLocks noChangeAspect="1"/>
          </p:cNvPicPr>
          <p:nvPr/>
        </p:nvPicPr>
        <p:blipFill>
          <a:blip r:embed="rId4"/>
          <a:stretch>
            <a:fillRect/>
          </a:stretch>
        </p:blipFill>
        <p:spPr>
          <a:xfrm>
            <a:off x="4231433" y="3803209"/>
            <a:ext cx="2484431" cy="21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495819C8-7531-417A-A89C-7258CB4C1A65}"/>
              </a:ext>
            </a:extLst>
          </p:cNvPr>
          <p:cNvPicPr>
            <a:picLocks noChangeAspect="1"/>
          </p:cNvPicPr>
          <p:nvPr/>
        </p:nvPicPr>
        <p:blipFill>
          <a:blip r:embed="rId5"/>
          <a:stretch>
            <a:fillRect/>
          </a:stretch>
        </p:blipFill>
        <p:spPr>
          <a:xfrm>
            <a:off x="4333803" y="1283612"/>
            <a:ext cx="2448000" cy="204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34FED79-FC03-4177-B587-2A31F41155BB}"/>
              </a:ext>
            </a:extLst>
          </p:cNvPr>
          <p:cNvSpPr txBox="1"/>
          <p:nvPr/>
        </p:nvSpPr>
        <p:spPr>
          <a:xfrm>
            <a:off x="74644" y="102637"/>
            <a:ext cx="4870579" cy="461665"/>
          </a:xfrm>
          <a:prstGeom prst="rect">
            <a:avLst/>
          </a:prstGeom>
          <a:noFill/>
        </p:spPr>
        <p:txBody>
          <a:bodyPr wrap="square" rtlCol="0">
            <a:spAutoFit/>
          </a:bodyPr>
          <a:lstStyle/>
          <a:p>
            <a:r>
              <a:rPr lang="es-EC" sz="2400" dirty="0">
                <a:latin typeface="Palatino Linotype" panose="02040502050505030304" pitchFamily="18" charset="0"/>
              </a:rPr>
              <a:t>Despliegue de la red de sensores</a:t>
            </a:r>
          </a:p>
        </p:txBody>
      </p:sp>
      <p:sp>
        <p:nvSpPr>
          <p:cNvPr id="8" name="CuadroTexto 7">
            <a:extLst>
              <a:ext uri="{FF2B5EF4-FFF2-40B4-BE49-F238E27FC236}">
                <a16:creationId xmlns:a16="http://schemas.microsoft.com/office/drawing/2014/main" id="{7FA68615-2E60-4E31-848F-D0E73EA954F0}"/>
              </a:ext>
            </a:extLst>
          </p:cNvPr>
          <p:cNvSpPr txBox="1"/>
          <p:nvPr/>
        </p:nvSpPr>
        <p:spPr>
          <a:xfrm>
            <a:off x="0" y="6488668"/>
            <a:ext cx="705967" cy="307777"/>
          </a:xfrm>
          <a:prstGeom prst="rect">
            <a:avLst/>
          </a:prstGeom>
          <a:noFill/>
        </p:spPr>
        <p:txBody>
          <a:bodyPr wrap="square" rtlCol="0">
            <a:spAutoFit/>
          </a:bodyPr>
          <a:lstStyle/>
          <a:p>
            <a:r>
              <a:rPr lang="es-ES" dirty="0"/>
              <a:t>10</a:t>
            </a:r>
          </a:p>
        </p:txBody>
      </p:sp>
    </p:spTree>
    <p:extLst>
      <p:ext uri="{BB962C8B-B14F-4D97-AF65-F5344CB8AC3E}">
        <p14:creationId xmlns:p14="http://schemas.microsoft.com/office/powerpoint/2010/main" val="196177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5" name="CuadroTexto 4">
            <a:extLst>
              <a:ext uri="{FF2B5EF4-FFF2-40B4-BE49-F238E27FC236}">
                <a16:creationId xmlns:a16="http://schemas.microsoft.com/office/drawing/2014/main" id="{2A867EB9-D7FA-437A-A8D5-C30554ED7157}"/>
              </a:ext>
            </a:extLst>
          </p:cNvPr>
          <p:cNvSpPr txBox="1"/>
          <p:nvPr/>
        </p:nvSpPr>
        <p:spPr>
          <a:xfrm>
            <a:off x="706369" y="921942"/>
            <a:ext cx="5619786"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Capacidad de almacenamiento por defecto</a:t>
            </a:r>
          </a:p>
        </p:txBody>
      </p:sp>
      <p:sp>
        <p:nvSpPr>
          <p:cNvPr id="14" name="Elipse 13">
            <a:extLst>
              <a:ext uri="{FF2B5EF4-FFF2-40B4-BE49-F238E27FC236}">
                <a16:creationId xmlns:a16="http://schemas.microsoft.com/office/drawing/2014/main" id="{383C73E5-D21E-434A-BAD9-C732FCC46FC7}"/>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7DA2588C-8D17-4FFF-96E2-4BADD6A267DC}"/>
              </a:ext>
            </a:extLst>
          </p:cNvPr>
          <p:cNvPicPr>
            <a:picLocks noChangeAspect="1"/>
          </p:cNvPicPr>
          <p:nvPr/>
        </p:nvPicPr>
        <p:blipFill>
          <a:blip r:embed="rId2"/>
          <a:stretch>
            <a:fillRect/>
          </a:stretch>
        </p:blipFill>
        <p:spPr>
          <a:xfrm>
            <a:off x="2607907" y="1565889"/>
            <a:ext cx="3551841" cy="1800000"/>
          </a:xfrm>
          <a:prstGeom prst="rect">
            <a:avLst/>
          </a:prstGeom>
        </p:spPr>
      </p:pic>
      <p:pic>
        <p:nvPicPr>
          <p:cNvPr id="13" name="Imagen 12">
            <a:extLst>
              <a:ext uri="{FF2B5EF4-FFF2-40B4-BE49-F238E27FC236}">
                <a16:creationId xmlns:a16="http://schemas.microsoft.com/office/drawing/2014/main" id="{553BD883-1CA5-4EB6-9CC5-FAE8C15BE34B}"/>
              </a:ext>
            </a:extLst>
          </p:cNvPr>
          <p:cNvPicPr/>
          <p:nvPr/>
        </p:nvPicPr>
        <p:blipFill rotWithShape="1">
          <a:blip r:embed="rId3"/>
          <a:srcRect b="11141"/>
          <a:stretch/>
        </p:blipFill>
        <p:spPr>
          <a:xfrm>
            <a:off x="1640627" y="4067851"/>
            <a:ext cx="5991814" cy="1763782"/>
          </a:xfrm>
          <a:prstGeom prst="rect">
            <a:avLst/>
          </a:prstGeom>
        </p:spPr>
      </p:pic>
      <p:sp>
        <p:nvSpPr>
          <p:cNvPr id="17" name="CuadroTexto 16">
            <a:extLst>
              <a:ext uri="{FF2B5EF4-FFF2-40B4-BE49-F238E27FC236}">
                <a16:creationId xmlns:a16="http://schemas.microsoft.com/office/drawing/2014/main" id="{E81C8DC9-1A79-43E1-BB78-9907D2E5D2E4}"/>
              </a:ext>
            </a:extLst>
          </p:cNvPr>
          <p:cNvSpPr txBox="1"/>
          <p:nvPr/>
        </p:nvSpPr>
        <p:spPr>
          <a:xfrm>
            <a:off x="737118" y="3519138"/>
            <a:ext cx="5619786"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Resultados del algoritmo de compresión</a:t>
            </a:r>
          </a:p>
        </p:txBody>
      </p:sp>
      <p:sp>
        <p:nvSpPr>
          <p:cNvPr id="18" name="Elipse 17">
            <a:extLst>
              <a:ext uri="{FF2B5EF4-FFF2-40B4-BE49-F238E27FC236}">
                <a16:creationId xmlns:a16="http://schemas.microsoft.com/office/drawing/2014/main" id="{9FAE5DD2-1B93-424D-AA77-41F7F15E5DBE}"/>
              </a:ext>
            </a:extLst>
          </p:cNvPr>
          <p:cNvSpPr/>
          <p:nvPr/>
        </p:nvSpPr>
        <p:spPr>
          <a:xfrm>
            <a:off x="492614" y="3655664"/>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CuadroTexto 18">
            <a:extLst>
              <a:ext uri="{FF2B5EF4-FFF2-40B4-BE49-F238E27FC236}">
                <a16:creationId xmlns:a16="http://schemas.microsoft.com/office/drawing/2014/main" id="{BF0E8165-9E90-46DD-8C43-DF1224D06BBE}"/>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Comparación de almacenamiento de datos</a:t>
            </a:r>
          </a:p>
        </p:txBody>
      </p:sp>
      <p:sp>
        <p:nvSpPr>
          <p:cNvPr id="10" name="CuadroTexto 9">
            <a:extLst>
              <a:ext uri="{FF2B5EF4-FFF2-40B4-BE49-F238E27FC236}">
                <a16:creationId xmlns:a16="http://schemas.microsoft.com/office/drawing/2014/main" id="{E5A70BE2-7939-4FC4-9281-8A219AA2B2D6}"/>
              </a:ext>
            </a:extLst>
          </p:cNvPr>
          <p:cNvSpPr txBox="1"/>
          <p:nvPr/>
        </p:nvSpPr>
        <p:spPr>
          <a:xfrm>
            <a:off x="0" y="6488668"/>
            <a:ext cx="705967" cy="307777"/>
          </a:xfrm>
          <a:prstGeom prst="rect">
            <a:avLst/>
          </a:prstGeom>
          <a:noFill/>
        </p:spPr>
        <p:txBody>
          <a:bodyPr wrap="square" rtlCol="0">
            <a:spAutoFit/>
          </a:bodyPr>
          <a:lstStyle/>
          <a:p>
            <a:r>
              <a:rPr lang="es-ES" dirty="0"/>
              <a:t>11</a:t>
            </a:r>
          </a:p>
        </p:txBody>
      </p:sp>
    </p:spTree>
    <p:extLst>
      <p:ext uri="{BB962C8B-B14F-4D97-AF65-F5344CB8AC3E}">
        <p14:creationId xmlns:p14="http://schemas.microsoft.com/office/powerpoint/2010/main" val="349383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pic>
        <p:nvPicPr>
          <p:cNvPr id="7" name="Imagen 6">
            <a:extLst>
              <a:ext uri="{FF2B5EF4-FFF2-40B4-BE49-F238E27FC236}">
                <a16:creationId xmlns:a16="http://schemas.microsoft.com/office/drawing/2014/main" id="{7A812DEE-664A-438E-8976-007972888C65}"/>
              </a:ext>
            </a:extLst>
          </p:cNvPr>
          <p:cNvPicPr>
            <a:picLocks noChangeAspect="1"/>
          </p:cNvPicPr>
          <p:nvPr/>
        </p:nvPicPr>
        <p:blipFill>
          <a:blip r:embed="rId2"/>
          <a:stretch>
            <a:fillRect/>
          </a:stretch>
        </p:blipFill>
        <p:spPr>
          <a:xfrm>
            <a:off x="475861" y="1629000"/>
            <a:ext cx="3748975" cy="3600000"/>
          </a:xfrm>
          <a:prstGeom prst="rect">
            <a:avLst/>
          </a:prstGeom>
        </p:spPr>
      </p:pic>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Implementación de plataformas IoT </a:t>
            </a:r>
          </a:p>
        </p:txBody>
      </p:sp>
      <p:pic>
        <p:nvPicPr>
          <p:cNvPr id="10" name="Imagen 9">
            <a:extLst>
              <a:ext uri="{FF2B5EF4-FFF2-40B4-BE49-F238E27FC236}">
                <a16:creationId xmlns:a16="http://schemas.microsoft.com/office/drawing/2014/main" id="{2A6F99A4-A6AA-4178-A3B8-6C3AD49B2E12}"/>
              </a:ext>
            </a:extLst>
          </p:cNvPr>
          <p:cNvPicPr>
            <a:picLocks noChangeAspect="1"/>
          </p:cNvPicPr>
          <p:nvPr/>
        </p:nvPicPr>
        <p:blipFill rotWithShape="1">
          <a:blip r:embed="rId3"/>
          <a:srcRect l="13261" t="33466" r="12127" b="29816"/>
          <a:stretch/>
        </p:blipFill>
        <p:spPr>
          <a:xfrm>
            <a:off x="5598367" y="2038604"/>
            <a:ext cx="2901821" cy="793103"/>
          </a:xfrm>
          <a:prstGeom prst="rect">
            <a:avLst/>
          </a:prstGeom>
        </p:spPr>
      </p:pic>
      <p:pic>
        <p:nvPicPr>
          <p:cNvPr id="16" name="Imagen 15">
            <a:extLst>
              <a:ext uri="{FF2B5EF4-FFF2-40B4-BE49-F238E27FC236}">
                <a16:creationId xmlns:a16="http://schemas.microsoft.com/office/drawing/2014/main" id="{AA50DA97-8BDE-4EB9-A9D0-0B3F1193EADC}"/>
              </a:ext>
            </a:extLst>
          </p:cNvPr>
          <p:cNvPicPr>
            <a:picLocks noChangeAspect="1"/>
          </p:cNvPicPr>
          <p:nvPr/>
        </p:nvPicPr>
        <p:blipFill>
          <a:blip r:embed="rId4"/>
          <a:stretch>
            <a:fillRect/>
          </a:stretch>
        </p:blipFill>
        <p:spPr>
          <a:xfrm>
            <a:off x="5850143" y="3429000"/>
            <a:ext cx="2398267" cy="1440000"/>
          </a:xfrm>
          <a:prstGeom prst="rect">
            <a:avLst/>
          </a:prstGeom>
        </p:spPr>
      </p:pic>
      <p:sp>
        <p:nvSpPr>
          <p:cNvPr id="19" name="Flecha: a la derecha 18">
            <a:extLst>
              <a:ext uri="{FF2B5EF4-FFF2-40B4-BE49-F238E27FC236}">
                <a16:creationId xmlns:a16="http://schemas.microsoft.com/office/drawing/2014/main" id="{4F0E41B7-26A8-47C0-87E3-E847B8C870CA}"/>
              </a:ext>
            </a:extLst>
          </p:cNvPr>
          <p:cNvSpPr/>
          <p:nvPr/>
        </p:nvSpPr>
        <p:spPr>
          <a:xfrm>
            <a:off x="4752906" y="3139751"/>
            <a:ext cx="653143" cy="4105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8" name="CuadroTexto 7">
            <a:extLst>
              <a:ext uri="{FF2B5EF4-FFF2-40B4-BE49-F238E27FC236}">
                <a16:creationId xmlns:a16="http://schemas.microsoft.com/office/drawing/2014/main" id="{B2560304-7EFD-48D8-B4E9-53A2F213AED5}"/>
              </a:ext>
            </a:extLst>
          </p:cNvPr>
          <p:cNvSpPr txBox="1"/>
          <p:nvPr/>
        </p:nvSpPr>
        <p:spPr>
          <a:xfrm>
            <a:off x="0" y="6488668"/>
            <a:ext cx="705967" cy="307777"/>
          </a:xfrm>
          <a:prstGeom prst="rect">
            <a:avLst/>
          </a:prstGeom>
          <a:noFill/>
        </p:spPr>
        <p:txBody>
          <a:bodyPr wrap="square" rtlCol="0">
            <a:spAutoFit/>
          </a:bodyPr>
          <a:lstStyle/>
          <a:p>
            <a:r>
              <a:rPr lang="es-ES" dirty="0"/>
              <a:t>12</a:t>
            </a:r>
          </a:p>
        </p:txBody>
      </p:sp>
    </p:spTree>
    <p:extLst>
      <p:ext uri="{BB962C8B-B14F-4D97-AF65-F5344CB8AC3E}">
        <p14:creationId xmlns:p14="http://schemas.microsoft.com/office/powerpoint/2010/main" val="41896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94689BD-9798-4311-8320-2F337CF3E6C6}"/>
              </a:ext>
            </a:extLst>
          </p:cNvPr>
          <p:cNvGraphicFramePr/>
          <p:nvPr>
            <p:extLst>
              <p:ext uri="{D42A27DB-BD31-4B8C-83A1-F6EECF244321}">
                <p14:modId xmlns:p14="http://schemas.microsoft.com/office/powerpoint/2010/main" val="4211360045"/>
              </p:ext>
            </p:extLst>
          </p:nvPr>
        </p:nvGraphicFramePr>
        <p:xfrm>
          <a:off x="814872" y="1054360"/>
          <a:ext cx="7694646" cy="428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88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pic>
        <p:nvPicPr>
          <p:cNvPr id="4" name="Imagen 3">
            <a:extLst>
              <a:ext uri="{FF2B5EF4-FFF2-40B4-BE49-F238E27FC236}">
                <a16:creationId xmlns:a16="http://schemas.microsoft.com/office/drawing/2014/main" id="{21F6F126-A741-4016-BD0B-3EE85C075AD5}"/>
              </a:ext>
            </a:extLst>
          </p:cNvPr>
          <p:cNvPicPr>
            <a:picLocks noChangeAspect="1"/>
          </p:cNvPicPr>
          <p:nvPr/>
        </p:nvPicPr>
        <p:blipFill>
          <a:blip r:embed="rId2"/>
          <a:stretch>
            <a:fillRect/>
          </a:stretch>
        </p:blipFill>
        <p:spPr>
          <a:xfrm>
            <a:off x="826615" y="2147477"/>
            <a:ext cx="7490770" cy="3068335"/>
          </a:xfrm>
          <a:prstGeom prst="rect">
            <a:avLst/>
          </a:prstGeom>
        </p:spPr>
      </p:pic>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5619786"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Indicador de calidad en la zona RC4</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B1CBB520-1B1A-473D-AAEA-6A5139F70193}"/>
              </a:ext>
            </a:extLst>
          </p:cNvPr>
          <p:cNvSpPr txBox="1"/>
          <p:nvPr/>
        </p:nvSpPr>
        <p:spPr>
          <a:xfrm>
            <a:off x="0" y="6488668"/>
            <a:ext cx="705967" cy="307777"/>
          </a:xfrm>
          <a:prstGeom prst="rect">
            <a:avLst/>
          </a:prstGeom>
          <a:noFill/>
        </p:spPr>
        <p:txBody>
          <a:bodyPr wrap="square" rtlCol="0">
            <a:spAutoFit/>
          </a:bodyPr>
          <a:lstStyle/>
          <a:p>
            <a:r>
              <a:rPr lang="es-ES" dirty="0"/>
              <a:t>13</a:t>
            </a:r>
          </a:p>
        </p:txBody>
      </p:sp>
    </p:spTree>
    <p:extLst>
      <p:ext uri="{BB962C8B-B14F-4D97-AF65-F5344CB8AC3E}">
        <p14:creationId xmlns:p14="http://schemas.microsoft.com/office/powerpoint/2010/main" val="306820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mensajes recibidos por el nodo 1</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DA8DC37-031A-475A-ADE9-151BF93AC7B4}"/>
              </a:ext>
            </a:extLst>
          </p:cNvPr>
          <p:cNvSpPr txBox="1"/>
          <p:nvPr/>
        </p:nvSpPr>
        <p:spPr>
          <a:xfrm>
            <a:off x="836614" y="3291041"/>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mensajes recibidos por el nodo 2</a:t>
            </a:r>
          </a:p>
        </p:txBody>
      </p:sp>
      <p:sp>
        <p:nvSpPr>
          <p:cNvPr id="14" name="Elipse 13">
            <a:extLst>
              <a:ext uri="{FF2B5EF4-FFF2-40B4-BE49-F238E27FC236}">
                <a16:creationId xmlns:a16="http://schemas.microsoft.com/office/drawing/2014/main" id="{A16CDEFE-80A4-429B-A9B8-8AB7A262DFCB}"/>
              </a:ext>
            </a:extLst>
          </p:cNvPr>
          <p:cNvSpPr/>
          <p:nvPr/>
        </p:nvSpPr>
        <p:spPr>
          <a:xfrm>
            <a:off x="614970" y="3427567"/>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7" name="Imagen 16">
            <a:extLst>
              <a:ext uri="{FF2B5EF4-FFF2-40B4-BE49-F238E27FC236}">
                <a16:creationId xmlns:a16="http://schemas.microsoft.com/office/drawing/2014/main" id="{3EA4C059-E5C1-45B2-8935-2647EA9A8007}"/>
              </a:ext>
            </a:extLst>
          </p:cNvPr>
          <p:cNvPicPr/>
          <p:nvPr/>
        </p:nvPicPr>
        <p:blipFill>
          <a:blip r:embed="rId2"/>
          <a:stretch>
            <a:fillRect/>
          </a:stretch>
        </p:blipFill>
        <p:spPr>
          <a:xfrm>
            <a:off x="1909773" y="1338416"/>
            <a:ext cx="5486400" cy="1800000"/>
          </a:xfrm>
          <a:prstGeom prst="rect">
            <a:avLst/>
          </a:prstGeom>
        </p:spPr>
      </p:pic>
      <p:pic>
        <p:nvPicPr>
          <p:cNvPr id="18" name="Imagen 17">
            <a:extLst>
              <a:ext uri="{FF2B5EF4-FFF2-40B4-BE49-F238E27FC236}">
                <a16:creationId xmlns:a16="http://schemas.microsoft.com/office/drawing/2014/main" id="{FC7980B0-9E24-4782-8397-786A8146ED7A}"/>
              </a:ext>
            </a:extLst>
          </p:cNvPr>
          <p:cNvPicPr/>
          <p:nvPr/>
        </p:nvPicPr>
        <p:blipFill>
          <a:blip r:embed="rId3"/>
          <a:stretch>
            <a:fillRect/>
          </a:stretch>
        </p:blipFill>
        <p:spPr>
          <a:xfrm>
            <a:off x="1909773" y="3721928"/>
            <a:ext cx="5467350" cy="2019300"/>
          </a:xfrm>
          <a:prstGeom prst="rect">
            <a:avLst/>
          </a:prstGeom>
        </p:spPr>
      </p:pic>
      <p:sp>
        <p:nvSpPr>
          <p:cNvPr id="19" name="CuadroTexto 18">
            <a:extLst>
              <a:ext uri="{FF2B5EF4-FFF2-40B4-BE49-F238E27FC236}">
                <a16:creationId xmlns:a16="http://schemas.microsoft.com/office/drawing/2014/main" id="{4F25891F-94EA-4DAC-AFE5-1C57A5B35588}"/>
              </a:ext>
            </a:extLst>
          </p:cNvPr>
          <p:cNvSpPr txBox="1"/>
          <p:nvPr/>
        </p:nvSpPr>
        <p:spPr>
          <a:xfrm>
            <a:off x="0" y="6488668"/>
            <a:ext cx="705967" cy="307777"/>
          </a:xfrm>
          <a:prstGeom prst="rect">
            <a:avLst/>
          </a:prstGeom>
          <a:noFill/>
        </p:spPr>
        <p:txBody>
          <a:bodyPr wrap="square" rtlCol="0">
            <a:spAutoFit/>
          </a:bodyPr>
          <a:lstStyle/>
          <a:p>
            <a:r>
              <a:rPr lang="es-ES" dirty="0"/>
              <a:t>15</a:t>
            </a:r>
          </a:p>
        </p:txBody>
      </p:sp>
    </p:spTree>
    <p:extLst>
      <p:ext uri="{BB962C8B-B14F-4D97-AF65-F5344CB8AC3E}">
        <p14:creationId xmlns:p14="http://schemas.microsoft.com/office/powerpoint/2010/main" val="275003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bytes recibidos por el nodo 1</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DA8DC37-031A-475A-ADE9-151BF93AC7B4}"/>
              </a:ext>
            </a:extLst>
          </p:cNvPr>
          <p:cNvSpPr txBox="1"/>
          <p:nvPr/>
        </p:nvSpPr>
        <p:spPr>
          <a:xfrm>
            <a:off x="836614" y="3291041"/>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bytes recibidos por el nodo 2</a:t>
            </a:r>
          </a:p>
        </p:txBody>
      </p:sp>
      <p:sp>
        <p:nvSpPr>
          <p:cNvPr id="14" name="Elipse 13">
            <a:extLst>
              <a:ext uri="{FF2B5EF4-FFF2-40B4-BE49-F238E27FC236}">
                <a16:creationId xmlns:a16="http://schemas.microsoft.com/office/drawing/2014/main" id="{A16CDEFE-80A4-429B-A9B8-8AB7A262DFCB}"/>
              </a:ext>
            </a:extLst>
          </p:cNvPr>
          <p:cNvSpPr/>
          <p:nvPr/>
        </p:nvSpPr>
        <p:spPr>
          <a:xfrm>
            <a:off x="614970" y="3427567"/>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7" name="Imagen 16">
            <a:extLst>
              <a:ext uri="{FF2B5EF4-FFF2-40B4-BE49-F238E27FC236}">
                <a16:creationId xmlns:a16="http://schemas.microsoft.com/office/drawing/2014/main" id="{3EA4C059-E5C1-45B2-8935-2647EA9A8007}"/>
              </a:ext>
            </a:extLst>
          </p:cNvPr>
          <p:cNvPicPr/>
          <p:nvPr/>
        </p:nvPicPr>
        <p:blipFill>
          <a:blip r:embed="rId2"/>
          <a:stretch>
            <a:fillRect/>
          </a:stretch>
        </p:blipFill>
        <p:spPr>
          <a:xfrm>
            <a:off x="1909773" y="1338416"/>
            <a:ext cx="5486400" cy="1800000"/>
          </a:xfrm>
          <a:prstGeom prst="rect">
            <a:avLst/>
          </a:prstGeom>
        </p:spPr>
      </p:pic>
      <p:pic>
        <p:nvPicPr>
          <p:cNvPr id="18" name="Imagen 17">
            <a:extLst>
              <a:ext uri="{FF2B5EF4-FFF2-40B4-BE49-F238E27FC236}">
                <a16:creationId xmlns:a16="http://schemas.microsoft.com/office/drawing/2014/main" id="{FC7980B0-9E24-4782-8397-786A8146ED7A}"/>
              </a:ext>
            </a:extLst>
          </p:cNvPr>
          <p:cNvPicPr/>
          <p:nvPr/>
        </p:nvPicPr>
        <p:blipFill>
          <a:blip r:embed="rId3"/>
          <a:stretch>
            <a:fillRect/>
          </a:stretch>
        </p:blipFill>
        <p:spPr>
          <a:xfrm>
            <a:off x="1909773" y="3721928"/>
            <a:ext cx="5467350" cy="2019300"/>
          </a:xfrm>
          <a:prstGeom prst="rect">
            <a:avLst/>
          </a:prstGeom>
        </p:spPr>
      </p:pic>
      <p:sp>
        <p:nvSpPr>
          <p:cNvPr id="10" name="CuadroTexto 9">
            <a:extLst>
              <a:ext uri="{FF2B5EF4-FFF2-40B4-BE49-F238E27FC236}">
                <a16:creationId xmlns:a16="http://schemas.microsoft.com/office/drawing/2014/main" id="{BF725605-497F-4ED6-A5FC-F52A8E21DDD7}"/>
              </a:ext>
            </a:extLst>
          </p:cNvPr>
          <p:cNvSpPr txBox="1"/>
          <p:nvPr/>
        </p:nvSpPr>
        <p:spPr>
          <a:xfrm>
            <a:off x="0" y="6488668"/>
            <a:ext cx="705967" cy="307777"/>
          </a:xfrm>
          <a:prstGeom prst="rect">
            <a:avLst/>
          </a:prstGeom>
          <a:noFill/>
        </p:spPr>
        <p:txBody>
          <a:bodyPr wrap="square" rtlCol="0">
            <a:spAutoFit/>
          </a:bodyPr>
          <a:lstStyle/>
          <a:p>
            <a:r>
              <a:rPr lang="es-ES" dirty="0"/>
              <a:t>16</a:t>
            </a:r>
          </a:p>
        </p:txBody>
      </p:sp>
    </p:spTree>
    <p:extLst>
      <p:ext uri="{BB962C8B-B14F-4D97-AF65-F5344CB8AC3E}">
        <p14:creationId xmlns:p14="http://schemas.microsoft.com/office/powerpoint/2010/main" val="244875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RSSI percibida por el nodo 1</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DA8DC37-031A-475A-ADE9-151BF93AC7B4}"/>
              </a:ext>
            </a:extLst>
          </p:cNvPr>
          <p:cNvSpPr txBox="1"/>
          <p:nvPr/>
        </p:nvSpPr>
        <p:spPr>
          <a:xfrm>
            <a:off x="836614" y="3291041"/>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RSSI percibida por el nodo 2</a:t>
            </a:r>
          </a:p>
        </p:txBody>
      </p:sp>
      <p:sp>
        <p:nvSpPr>
          <p:cNvPr id="14" name="Elipse 13">
            <a:extLst>
              <a:ext uri="{FF2B5EF4-FFF2-40B4-BE49-F238E27FC236}">
                <a16:creationId xmlns:a16="http://schemas.microsoft.com/office/drawing/2014/main" id="{A16CDEFE-80A4-429B-A9B8-8AB7A262DFCB}"/>
              </a:ext>
            </a:extLst>
          </p:cNvPr>
          <p:cNvSpPr/>
          <p:nvPr/>
        </p:nvSpPr>
        <p:spPr>
          <a:xfrm>
            <a:off x="614970" y="3427567"/>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Imagen 9">
            <a:extLst>
              <a:ext uri="{FF2B5EF4-FFF2-40B4-BE49-F238E27FC236}">
                <a16:creationId xmlns:a16="http://schemas.microsoft.com/office/drawing/2014/main" id="{8369D43D-E24E-4C8F-AD82-111980D36D5A}"/>
              </a:ext>
            </a:extLst>
          </p:cNvPr>
          <p:cNvPicPr/>
          <p:nvPr/>
        </p:nvPicPr>
        <p:blipFill>
          <a:blip r:embed="rId2"/>
          <a:stretch>
            <a:fillRect/>
          </a:stretch>
        </p:blipFill>
        <p:spPr>
          <a:xfrm>
            <a:off x="1909773" y="1271741"/>
            <a:ext cx="5486400" cy="2036445"/>
          </a:xfrm>
          <a:prstGeom prst="rect">
            <a:avLst/>
          </a:prstGeom>
        </p:spPr>
      </p:pic>
      <p:pic>
        <p:nvPicPr>
          <p:cNvPr id="16" name="Imagen 15">
            <a:extLst>
              <a:ext uri="{FF2B5EF4-FFF2-40B4-BE49-F238E27FC236}">
                <a16:creationId xmlns:a16="http://schemas.microsoft.com/office/drawing/2014/main" id="{2A94DE1D-6E5A-4CEF-BA7D-87283166522B}"/>
              </a:ext>
            </a:extLst>
          </p:cNvPr>
          <p:cNvPicPr/>
          <p:nvPr/>
        </p:nvPicPr>
        <p:blipFill>
          <a:blip r:embed="rId3"/>
          <a:stretch>
            <a:fillRect/>
          </a:stretch>
        </p:blipFill>
        <p:spPr>
          <a:xfrm>
            <a:off x="1981210" y="3759229"/>
            <a:ext cx="5343525" cy="1983740"/>
          </a:xfrm>
          <a:prstGeom prst="rect">
            <a:avLst/>
          </a:prstGeom>
        </p:spPr>
      </p:pic>
      <p:sp>
        <p:nvSpPr>
          <p:cNvPr id="19" name="CuadroTexto 18">
            <a:extLst>
              <a:ext uri="{FF2B5EF4-FFF2-40B4-BE49-F238E27FC236}">
                <a16:creationId xmlns:a16="http://schemas.microsoft.com/office/drawing/2014/main" id="{37269D51-D454-429B-AA0E-9692AF059B0D}"/>
              </a:ext>
            </a:extLst>
          </p:cNvPr>
          <p:cNvSpPr txBox="1"/>
          <p:nvPr/>
        </p:nvSpPr>
        <p:spPr>
          <a:xfrm>
            <a:off x="0" y="6488668"/>
            <a:ext cx="705967" cy="307777"/>
          </a:xfrm>
          <a:prstGeom prst="rect">
            <a:avLst/>
          </a:prstGeom>
          <a:noFill/>
        </p:spPr>
        <p:txBody>
          <a:bodyPr wrap="square" rtlCol="0">
            <a:spAutoFit/>
          </a:bodyPr>
          <a:lstStyle/>
          <a:p>
            <a:r>
              <a:rPr lang="es-ES" dirty="0"/>
              <a:t>17</a:t>
            </a:r>
          </a:p>
        </p:txBody>
      </p:sp>
    </p:spTree>
    <p:extLst>
      <p:ext uri="{BB962C8B-B14F-4D97-AF65-F5344CB8AC3E}">
        <p14:creationId xmlns:p14="http://schemas.microsoft.com/office/powerpoint/2010/main" val="318752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callbacks generados por el nodo 1</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DA8DC37-031A-475A-ADE9-151BF93AC7B4}"/>
              </a:ext>
            </a:extLst>
          </p:cNvPr>
          <p:cNvSpPr txBox="1"/>
          <p:nvPr/>
        </p:nvSpPr>
        <p:spPr>
          <a:xfrm>
            <a:off x="836614" y="3291041"/>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Medida mensual de callbacks generados por el nodo 2</a:t>
            </a:r>
          </a:p>
        </p:txBody>
      </p:sp>
      <p:sp>
        <p:nvSpPr>
          <p:cNvPr id="14" name="Elipse 13">
            <a:extLst>
              <a:ext uri="{FF2B5EF4-FFF2-40B4-BE49-F238E27FC236}">
                <a16:creationId xmlns:a16="http://schemas.microsoft.com/office/drawing/2014/main" id="{A16CDEFE-80A4-429B-A9B8-8AB7A262DFCB}"/>
              </a:ext>
            </a:extLst>
          </p:cNvPr>
          <p:cNvSpPr/>
          <p:nvPr/>
        </p:nvSpPr>
        <p:spPr>
          <a:xfrm>
            <a:off x="614970" y="3427567"/>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7" name="Imagen 16">
            <a:extLst>
              <a:ext uri="{FF2B5EF4-FFF2-40B4-BE49-F238E27FC236}">
                <a16:creationId xmlns:a16="http://schemas.microsoft.com/office/drawing/2014/main" id="{39EC57BD-67F1-4678-BCB4-D298E1D9F939}"/>
              </a:ext>
            </a:extLst>
          </p:cNvPr>
          <p:cNvPicPr/>
          <p:nvPr/>
        </p:nvPicPr>
        <p:blipFill>
          <a:blip r:embed="rId2"/>
          <a:stretch>
            <a:fillRect/>
          </a:stretch>
        </p:blipFill>
        <p:spPr>
          <a:xfrm>
            <a:off x="1981210" y="1457960"/>
            <a:ext cx="4939665" cy="1795780"/>
          </a:xfrm>
          <a:prstGeom prst="rect">
            <a:avLst/>
          </a:prstGeom>
        </p:spPr>
      </p:pic>
      <p:pic>
        <p:nvPicPr>
          <p:cNvPr id="18" name="Imagen 17">
            <a:extLst>
              <a:ext uri="{FF2B5EF4-FFF2-40B4-BE49-F238E27FC236}">
                <a16:creationId xmlns:a16="http://schemas.microsoft.com/office/drawing/2014/main" id="{4B05A2A4-DAE4-4877-8C18-C8738A26CA8F}"/>
              </a:ext>
            </a:extLst>
          </p:cNvPr>
          <p:cNvPicPr/>
          <p:nvPr/>
        </p:nvPicPr>
        <p:blipFill>
          <a:blip r:embed="rId3"/>
          <a:stretch>
            <a:fillRect/>
          </a:stretch>
        </p:blipFill>
        <p:spPr>
          <a:xfrm>
            <a:off x="1928832" y="3864360"/>
            <a:ext cx="4958715" cy="1795780"/>
          </a:xfrm>
          <a:prstGeom prst="rect">
            <a:avLst/>
          </a:prstGeom>
        </p:spPr>
      </p:pic>
      <p:sp>
        <p:nvSpPr>
          <p:cNvPr id="19" name="CuadroTexto 18">
            <a:extLst>
              <a:ext uri="{FF2B5EF4-FFF2-40B4-BE49-F238E27FC236}">
                <a16:creationId xmlns:a16="http://schemas.microsoft.com/office/drawing/2014/main" id="{8501652C-FBD8-4031-A3E1-CA212C95572A}"/>
              </a:ext>
            </a:extLst>
          </p:cNvPr>
          <p:cNvSpPr txBox="1"/>
          <p:nvPr/>
        </p:nvSpPr>
        <p:spPr>
          <a:xfrm>
            <a:off x="0" y="6488668"/>
            <a:ext cx="705967" cy="307777"/>
          </a:xfrm>
          <a:prstGeom prst="rect">
            <a:avLst/>
          </a:prstGeom>
          <a:noFill/>
        </p:spPr>
        <p:txBody>
          <a:bodyPr wrap="square" rtlCol="0">
            <a:spAutoFit/>
          </a:bodyPr>
          <a:lstStyle/>
          <a:p>
            <a:r>
              <a:rPr lang="es-ES" dirty="0"/>
              <a:t>18</a:t>
            </a:r>
          </a:p>
        </p:txBody>
      </p:sp>
    </p:spTree>
    <p:extLst>
      <p:ext uri="{BB962C8B-B14F-4D97-AF65-F5344CB8AC3E}">
        <p14:creationId xmlns:p14="http://schemas.microsoft.com/office/powerpoint/2010/main" val="305193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Métricas de la red </a:t>
            </a:r>
          </a:p>
        </p:txBody>
      </p:sp>
      <p:sp>
        <p:nvSpPr>
          <p:cNvPr id="11" name="CuadroTexto 10">
            <a:extLst>
              <a:ext uri="{FF2B5EF4-FFF2-40B4-BE49-F238E27FC236}">
                <a16:creationId xmlns:a16="http://schemas.microsoft.com/office/drawing/2014/main" id="{444F1039-672C-4313-8332-3C439CD995DE}"/>
              </a:ext>
            </a:extLst>
          </p:cNvPr>
          <p:cNvSpPr txBox="1"/>
          <p:nvPr/>
        </p:nvSpPr>
        <p:spPr>
          <a:xfrm>
            <a:off x="706369" y="921942"/>
            <a:ext cx="7168668"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Comportamiento del tráfico para la recepción de mensajes</a:t>
            </a:r>
          </a:p>
        </p:txBody>
      </p:sp>
      <p:sp>
        <p:nvSpPr>
          <p:cNvPr id="12" name="Elipse 11">
            <a:extLst>
              <a:ext uri="{FF2B5EF4-FFF2-40B4-BE49-F238E27FC236}">
                <a16:creationId xmlns:a16="http://schemas.microsoft.com/office/drawing/2014/main" id="{047A4097-BA8D-46BC-8F7C-3E9A8BDE1C41}"/>
              </a:ext>
            </a:extLst>
          </p:cNvPr>
          <p:cNvSpPr/>
          <p:nvPr/>
        </p:nvSpPr>
        <p:spPr>
          <a:xfrm>
            <a:off x="461865" y="1058468"/>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DA8DC37-031A-475A-ADE9-151BF93AC7B4}"/>
              </a:ext>
            </a:extLst>
          </p:cNvPr>
          <p:cNvSpPr txBox="1"/>
          <p:nvPr/>
        </p:nvSpPr>
        <p:spPr>
          <a:xfrm>
            <a:off x="836614" y="3511744"/>
            <a:ext cx="716866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Latencia media para la recepción de mensajes</a:t>
            </a:r>
          </a:p>
        </p:txBody>
      </p:sp>
      <p:sp>
        <p:nvSpPr>
          <p:cNvPr id="14" name="Elipse 13">
            <a:extLst>
              <a:ext uri="{FF2B5EF4-FFF2-40B4-BE49-F238E27FC236}">
                <a16:creationId xmlns:a16="http://schemas.microsoft.com/office/drawing/2014/main" id="{A16CDEFE-80A4-429B-A9B8-8AB7A262DFCB}"/>
              </a:ext>
            </a:extLst>
          </p:cNvPr>
          <p:cNvSpPr/>
          <p:nvPr/>
        </p:nvSpPr>
        <p:spPr>
          <a:xfrm>
            <a:off x="614970" y="3648270"/>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CuadroTexto 18">
            <a:extLst>
              <a:ext uri="{FF2B5EF4-FFF2-40B4-BE49-F238E27FC236}">
                <a16:creationId xmlns:a16="http://schemas.microsoft.com/office/drawing/2014/main" id="{0FEC975B-798B-4CF7-BA1B-3B52C81FDC6E}"/>
              </a:ext>
            </a:extLst>
          </p:cNvPr>
          <p:cNvSpPr txBox="1"/>
          <p:nvPr/>
        </p:nvSpPr>
        <p:spPr>
          <a:xfrm>
            <a:off x="0" y="6488668"/>
            <a:ext cx="705967" cy="307777"/>
          </a:xfrm>
          <a:prstGeom prst="rect">
            <a:avLst/>
          </a:prstGeom>
          <a:noFill/>
        </p:spPr>
        <p:txBody>
          <a:bodyPr wrap="square" rtlCol="0">
            <a:spAutoFit/>
          </a:bodyPr>
          <a:lstStyle/>
          <a:p>
            <a:r>
              <a:rPr lang="es-ES" dirty="0"/>
              <a:t>19</a:t>
            </a:r>
          </a:p>
        </p:txBody>
      </p:sp>
      <p:pic>
        <p:nvPicPr>
          <p:cNvPr id="4" name="Imagen 3">
            <a:extLst>
              <a:ext uri="{FF2B5EF4-FFF2-40B4-BE49-F238E27FC236}">
                <a16:creationId xmlns:a16="http://schemas.microsoft.com/office/drawing/2014/main" id="{439FF76A-7405-4A23-A780-1159E6FB0FE4}"/>
              </a:ext>
            </a:extLst>
          </p:cNvPr>
          <p:cNvPicPr>
            <a:picLocks noChangeAspect="1"/>
          </p:cNvPicPr>
          <p:nvPr/>
        </p:nvPicPr>
        <p:blipFill rotWithShape="1">
          <a:blip r:embed="rId2"/>
          <a:srcRect b="4496"/>
          <a:stretch/>
        </p:blipFill>
        <p:spPr>
          <a:xfrm>
            <a:off x="2827176" y="1334277"/>
            <a:ext cx="3464392" cy="1956763"/>
          </a:xfrm>
          <a:prstGeom prst="rect">
            <a:avLst/>
          </a:prstGeom>
        </p:spPr>
      </p:pic>
      <p:pic>
        <p:nvPicPr>
          <p:cNvPr id="6" name="Imagen 5">
            <a:extLst>
              <a:ext uri="{FF2B5EF4-FFF2-40B4-BE49-F238E27FC236}">
                <a16:creationId xmlns:a16="http://schemas.microsoft.com/office/drawing/2014/main" id="{D44EC612-8CCE-4D7F-93A8-BC77713013EB}"/>
              </a:ext>
            </a:extLst>
          </p:cNvPr>
          <p:cNvPicPr>
            <a:picLocks noChangeAspect="1"/>
          </p:cNvPicPr>
          <p:nvPr/>
        </p:nvPicPr>
        <p:blipFill rotWithShape="1">
          <a:blip r:embed="rId3"/>
          <a:srcRect t="4959" b="5334"/>
          <a:stretch/>
        </p:blipFill>
        <p:spPr>
          <a:xfrm>
            <a:off x="2693938" y="4008150"/>
            <a:ext cx="3597630" cy="2094070"/>
          </a:xfrm>
          <a:prstGeom prst="rect">
            <a:avLst/>
          </a:prstGeom>
        </p:spPr>
      </p:pic>
    </p:spTree>
    <p:extLst>
      <p:ext uri="{BB962C8B-B14F-4D97-AF65-F5344CB8AC3E}">
        <p14:creationId xmlns:p14="http://schemas.microsoft.com/office/powerpoint/2010/main" val="122532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Resultados</a:t>
            </a:r>
          </a:p>
        </p:txBody>
      </p:sp>
      <p:sp>
        <p:nvSpPr>
          <p:cNvPr id="15" name="CuadroTexto 14">
            <a:extLst>
              <a:ext uri="{FF2B5EF4-FFF2-40B4-BE49-F238E27FC236}">
                <a16:creationId xmlns:a16="http://schemas.microsoft.com/office/drawing/2014/main" id="{34C6BDE9-0DD8-4950-BFC3-551C88E3002F}"/>
              </a:ext>
            </a:extLst>
          </p:cNvPr>
          <p:cNvSpPr txBox="1"/>
          <p:nvPr/>
        </p:nvSpPr>
        <p:spPr>
          <a:xfrm>
            <a:off x="74644" y="102637"/>
            <a:ext cx="5999585" cy="461665"/>
          </a:xfrm>
          <a:prstGeom prst="rect">
            <a:avLst/>
          </a:prstGeom>
          <a:noFill/>
        </p:spPr>
        <p:txBody>
          <a:bodyPr wrap="square" rtlCol="0">
            <a:spAutoFit/>
          </a:bodyPr>
          <a:lstStyle/>
          <a:p>
            <a:r>
              <a:rPr lang="es-EC" sz="2400" dirty="0">
                <a:latin typeface="Palatino Linotype" panose="02040502050505030304" pitchFamily="18" charset="0"/>
              </a:rPr>
              <a:t>Análisis de costos </a:t>
            </a:r>
          </a:p>
        </p:txBody>
      </p:sp>
      <p:pic>
        <p:nvPicPr>
          <p:cNvPr id="4" name="Imagen 3">
            <a:extLst>
              <a:ext uri="{FF2B5EF4-FFF2-40B4-BE49-F238E27FC236}">
                <a16:creationId xmlns:a16="http://schemas.microsoft.com/office/drawing/2014/main" id="{453A4777-2F81-4D11-8DE6-05333C8419B0}"/>
              </a:ext>
            </a:extLst>
          </p:cNvPr>
          <p:cNvPicPr>
            <a:picLocks noChangeAspect="1"/>
          </p:cNvPicPr>
          <p:nvPr/>
        </p:nvPicPr>
        <p:blipFill>
          <a:blip r:embed="rId2"/>
          <a:stretch>
            <a:fillRect/>
          </a:stretch>
        </p:blipFill>
        <p:spPr>
          <a:xfrm>
            <a:off x="1930400" y="781983"/>
            <a:ext cx="4992914" cy="5294033"/>
          </a:xfrm>
          <a:prstGeom prst="rect">
            <a:avLst/>
          </a:prstGeom>
        </p:spPr>
      </p:pic>
      <p:sp>
        <p:nvSpPr>
          <p:cNvPr id="6" name="CuadroTexto 5">
            <a:extLst>
              <a:ext uri="{FF2B5EF4-FFF2-40B4-BE49-F238E27FC236}">
                <a16:creationId xmlns:a16="http://schemas.microsoft.com/office/drawing/2014/main" id="{052AEDDE-66B2-406F-A37B-E4A48BFF9702}"/>
              </a:ext>
            </a:extLst>
          </p:cNvPr>
          <p:cNvSpPr txBox="1"/>
          <p:nvPr/>
        </p:nvSpPr>
        <p:spPr>
          <a:xfrm>
            <a:off x="0" y="6488668"/>
            <a:ext cx="705967" cy="307777"/>
          </a:xfrm>
          <a:prstGeom prst="rect">
            <a:avLst/>
          </a:prstGeom>
          <a:noFill/>
        </p:spPr>
        <p:txBody>
          <a:bodyPr wrap="square" rtlCol="0">
            <a:spAutoFit/>
          </a:bodyPr>
          <a:lstStyle/>
          <a:p>
            <a:r>
              <a:rPr lang="es-ES" dirty="0"/>
              <a:t>20</a:t>
            </a:r>
          </a:p>
        </p:txBody>
      </p:sp>
    </p:spTree>
    <p:extLst>
      <p:ext uri="{BB962C8B-B14F-4D97-AF65-F5344CB8AC3E}">
        <p14:creationId xmlns:p14="http://schemas.microsoft.com/office/powerpoint/2010/main" val="134363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Conclusiones</a:t>
            </a:r>
          </a:p>
        </p:txBody>
      </p:sp>
      <p:sp>
        <p:nvSpPr>
          <p:cNvPr id="19" name="CuadroTexto 18">
            <a:extLst>
              <a:ext uri="{FF2B5EF4-FFF2-40B4-BE49-F238E27FC236}">
                <a16:creationId xmlns:a16="http://schemas.microsoft.com/office/drawing/2014/main" id="{0FEC975B-798B-4CF7-BA1B-3B52C81FDC6E}"/>
              </a:ext>
            </a:extLst>
          </p:cNvPr>
          <p:cNvSpPr txBox="1"/>
          <p:nvPr/>
        </p:nvSpPr>
        <p:spPr>
          <a:xfrm>
            <a:off x="0" y="6488668"/>
            <a:ext cx="705967" cy="307777"/>
          </a:xfrm>
          <a:prstGeom prst="rect">
            <a:avLst/>
          </a:prstGeom>
          <a:noFill/>
        </p:spPr>
        <p:txBody>
          <a:bodyPr wrap="square" rtlCol="0">
            <a:spAutoFit/>
          </a:bodyPr>
          <a:lstStyle/>
          <a:p>
            <a:r>
              <a:rPr lang="es-ES" dirty="0"/>
              <a:t>19</a:t>
            </a:r>
          </a:p>
        </p:txBody>
      </p:sp>
      <p:sp>
        <p:nvSpPr>
          <p:cNvPr id="5" name="CuadroTexto 4">
            <a:extLst>
              <a:ext uri="{FF2B5EF4-FFF2-40B4-BE49-F238E27FC236}">
                <a16:creationId xmlns:a16="http://schemas.microsoft.com/office/drawing/2014/main" id="{B012F7B1-B119-45C5-AA96-C81491969D80}"/>
              </a:ext>
            </a:extLst>
          </p:cNvPr>
          <p:cNvSpPr txBox="1"/>
          <p:nvPr/>
        </p:nvSpPr>
        <p:spPr>
          <a:xfrm>
            <a:off x="705967" y="1143000"/>
            <a:ext cx="7962172" cy="4124206"/>
          </a:xfrm>
          <a:prstGeom prst="rect">
            <a:avLst/>
          </a:prstGeom>
          <a:noFill/>
        </p:spPr>
        <p:txBody>
          <a:bodyPr wrap="square" rtlCol="0">
            <a:spAutoFit/>
          </a:bodyPr>
          <a:lstStyle/>
          <a:p>
            <a:pPr marL="285750" indent="-285750">
              <a:buFont typeface="Arial" panose="020B0604020202020204" pitchFamily="34" charset="0"/>
              <a:buChar char="•"/>
            </a:pPr>
            <a:r>
              <a:rPr lang="es-EC" sz="2000" dirty="0"/>
              <a:t>La tecnología IoT es capaz de monitorear los parámetros del ambiente con la ayuda de sensores. La información recopilada es fundamental en la toma de decisiones pues actualmente se puede predecir el comportamiento de los sembríos lo que ayuda a maximizar su producción.  </a:t>
            </a:r>
          </a:p>
          <a:p>
            <a:endParaRPr lang="es-EC" sz="2000" dirty="0"/>
          </a:p>
          <a:p>
            <a:pPr marL="285750" indent="-285750">
              <a:buFont typeface="Arial" panose="020B0604020202020204" pitchFamily="34" charset="0"/>
              <a:buChar char="•"/>
            </a:pPr>
            <a:r>
              <a:rPr lang="es-EC" sz="2000" dirty="0"/>
              <a:t>Se mejoró el prototipo del estudio previo, pues, se elaboró con sensores de mayor resolución en sus lecturas, mayor rango de medición y se consideró cuáles presentan beneficios en exteriores. Por otra parte, se extendió las variables ambientales a medir pues se incluye la velocidad y dirección del viento.</a:t>
            </a:r>
          </a:p>
          <a:p>
            <a:pPr marL="285750" indent="-285750">
              <a:buFont typeface="Arial" panose="020B0604020202020204" pitchFamily="34" charset="0"/>
              <a:buChar char="•"/>
            </a:pPr>
            <a:endParaRPr lang="es-EC" dirty="0"/>
          </a:p>
          <a:p>
            <a:endParaRPr lang="es-EC" dirty="0"/>
          </a:p>
          <a:p>
            <a:endParaRPr lang="es-EC" dirty="0"/>
          </a:p>
        </p:txBody>
      </p:sp>
    </p:spTree>
    <p:extLst>
      <p:ext uri="{BB962C8B-B14F-4D97-AF65-F5344CB8AC3E}">
        <p14:creationId xmlns:p14="http://schemas.microsoft.com/office/powerpoint/2010/main" val="200862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Conclusiones</a:t>
            </a:r>
          </a:p>
        </p:txBody>
      </p:sp>
      <p:sp>
        <p:nvSpPr>
          <p:cNvPr id="19" name="CuadroTexto 18">
            <a:extLst>
              <a:ext uri="{FF2B5EF4-FFF2-40B4-BE49-F238E27FC236}">
                <a16:creationId xmlns:a16="http://schemas.microsoft.com/office/drawing/2014/main" id="{0FEC975B-798B-4CF7-BA1B-3B52C81FDC6E}"/>
              </a:ext>
            </a:extLst>
          </p:cNvPr>
          <p:cNvSpPr txBox="1"/>
          <p:nvPr/>
        </p:nvSpPr>
        <p:spPr>
          <a:xfrm>
            <a:off x="0" y="6488668"/>
            <a:ext cx="705967" cy="307777"/>
          </a:xfrm>
          <a:prstGeom prst="rect">
            <a:avLst/>
          </a:prstGeom>
          <a:noFill/>
        </p:spPr>
        <p:txBody>
          <a:bodyPr wrap="square" rtlCol="0">
            <a:spAutoFit/>
          </a:bodyPr>
          <a:lstStyle/>
          <a:p>
            <a:r>
              <a:rPr lang="es-ES" dirty="0"/>
              <a:t>19</a:t>
            </a:r>
          </a:p>
        </p:txBody>
      </p:sp>
      <p:sp>
        <p:nvSpPr>
          <p:cNvPr id="5" name="CuadroTexto 4">
            <a:extLst>
              <a:ext uri="{FF2B5EF4-FFF2-40B4-BE49-F238E27FC236}">
                <a16:creationId xmlns:a16="http://schemas.microsoft.com/office/drawing/2014/main" id="{B012F7B1-B119-45C5-AA96-C81491969D80}"/>
              </a:ext>
            </a:extLst>
          </p:cNvPr>
          <p:cNvSpPr txBox="1"/>
          <p:nvPr/>
        </p:nvSpPr>
        <p:spPr>
          <a:xfrm>
            <a:off x="590914" y="741784"/>
            <a:ext cx="7962172" cy="5570756"/>
          </a:xfrm>
          <a:prstGeom prst="rect">
            <a:avLst/>
          </a:prstGeom>
          <a:noFill/>
        </p:spPr>
        <p:txBody>
          <a:bodyPr wrap="square" rtlCol="0">
            <a:spAutoFit/>
          </a:bodyPr>
          <a:lstStyle/>
          <a:p>
            <a:pPr marL="285750" indent="-285750">
              <a:buFont typeface="Arial" panose="020B0604020202020204" pitchFamily="34" charset="0"/>
              <a:buChar char="•"/>
            </a:pPr>
            <a:endParaRPr lang="es-EC" dirty="0"/>
          </a:p>
          <a:p>
            <a:endParaRPr lang="es-EC" dirty="0"/>
          </a:p>
          <a:p>
            <a:pPr marL="285750" indent="-285750">
              <a:buFont typeface="Arial" panose="020B0604020202020204" pitchFamily="34" charset="0"/>
              <a:buChar char="•"/>
            </a:pPr>
            <a:r>
              <a:rPr lang="es-EC" sz="2000" dirty="0"/>
              <a:t>El algoritmo de compresión permite enviar más información dentro de la carga útil de 12 bytes limitada por Sigfox. Se logró enviar múltiples datos con valores decimales, que, transmitida en condiciones normales excedería por mucho el ancho de banda que maneja esta tecnología de comunicación. Empleando el algoritmo se logró triplicar la cantidad de información transmitida en el mismo número de paquetes.</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EC" sz="2000" dirty="0"/>
              <a:t>La plataforma de trabajo ThingsBoard permite la libre programación de la carga útil recibida por lo que se puede procesar los datos y presentarlos en un dashboard que muestra toda la información recopilada en una interfaz gráfica amigable. Además, se trabajó paralelamente con Google Cloud por su capacidad de almacenamiento.</a:t>
            </a:r>
          </a:p>
          <a:p>
            <a:pPr marL="285750" indent="-285750">
              <a:buFont typeface="Arial" panose="020B0604020202020204" pitchFamily="34" charset="0"/>
              <a:buChar char="•"/>
            </a:pPr>
            <a:endParaRPr lang="es-EC" dirty="0"/>
          </a:p>
          <a:p>
            <a:endParaRPr lang="es-EC" dirty="0"/>
          </a:p>
        </p:txBody>
      </p:sp>
    </p:spTree>
    <p:extLst>
      <p:ext uri="{BB962C8B-B14F-4D97-AF65-F5344CB8AC3E}">
        <p14:creationId xmlns:p14="http://schemas.microsoft.com/office/powerpoint/2010/main" val="245735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Conclusiones</a:t>
            </a:r>
          </a:p>
        </p:txBody>
      </p:sp>
      <p:sp>
        <p:nvSpPr>
          <p:cNvPr id="19" name="CuadroTexto 18">
            <a:extLst>
              <a:ext uri="{FF2B5EF4-FFF2-40B4-BE49-F238E27FC236}">
                <a16:creationId xmlns:a16="http://schemas.microsoft.com/office/drawing/2014/main" id="{0FEC975B-798B-4CF7-BA1B-3B52C81FDC6E}"/>
              </a:ext>
            </a:extLst>
          </p:cNvPr>
          <p:cNvSpPr txBox="1"/>
          <p:nvPr/>
        </p:nvSpPr>
        <p:spPr>
          <a:xfrm>
            <a:off x="0" y="6488668"/>
            <a:ext cx="705967" cy="307777"/>
          </a:xfrm>
          <a:prstGeom prst="rect">
            <a:avLst/>
          </a:prstGeom>
          <a:noFill/>
        </p:spPr>
        <p:txBody>
          <a:bodyPr wrap="square" rtlCol="0">
            <a:spAutoFit/>
          </a:bodyPr>
          <a:lstStyle/>
          <a:p>
            <a:r>
              <a:rPr lang="es-ES" dirty="0"/>
              <a:t>19</a:t>
            </a:r>
          </a:p>
        </p:txBody>
      </p:sp>
      <p:sp>
        <p:nvSpPr>
          <p:cNvPr id="5" name="CuadroTexto 4">
            <a:extLst>
              <a:ext uri="{FF2B5EF4-FFF2-40B4-BE49-F238E27FC236}">
                <a16:creationId xmlns:a16="http://schemas.microsoft.com/office/drawing/2014/main" id="{B012F7B1-B119-45C5-AA96-C81491969D80}"/>
              </a:ext>
            </a:extLst>
          </p:cNvPr>
          <p:cNvSpPr txBox="1"/>
          <p:nvPr/>
        </p:nvSpPr>
        <p:spPr>
          <a:xfrm>
            <a:off x="590914" y="872412"/>
            <a:ext cx="7962172" cy="4739759"/>
          </a:xfrm>
          <a:prstGeom prst="rect">
            <a:avLst/>
          </a:prstGeom>
          <a:noFill/>
        </p:spPr>
        <p:txBody>
          <a:bodyPr wrap="square" rtlCol="0">
            <a:spAutoFit/>
          </a:bodyPr>
          <a:lstStyle/>
          <a:p>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sz="2000" dirty="0"/>
              <a:t>El número de mensajes y bytes recibidos posterior a la implementación en Cotopaxi han sido los esperados, pues, se apega al límite diario de 140 mensajes diarios. Los parámetros QoS son elevados ya que, desde la instalación de los nodos, en los registros se ha tenido una prestación del servicio constante, esto se debe a la excelente señal de los nodos respecto a la radio base pues se encuentran ubicados relativamente cerca.</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EC" sz="2000" dirty="0"/>
              <a:t>Adicionalmente, no se han presentado intermitencias o caídas del sistema pues se sustentó satisfactoriamente las necesidades de todos los dispositivos conectándolos a la red eléctrica y también se empleó carcasas protectoras para el funcionamiento en exteriores.  </a:t>
            </a:r>
          </a:p>
          <a:p>
            <a:endParaRPr lang="es-EC" dirty="0"/>
          </a:p>
        </p:txBody>
      </p:sp>
    </p:spTree>
    <p:extLst>
      <p:ext uri="{BB962C8B-B14F-4D97-AF65-F5344CB8AC3E}">
        <p14:creationId xmlns:p14="http://schemas.microsoft.com/office/powerpoint/2010/main" val="406182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Introducción</a:t>
            </a:r>
          </a:p>
        </p:txBody>
      </p:sp>
      <p:sp>
        <p:nvSpPr>
          <p:cNvPr id="5" name="CuadroTexto 4">
            <a:extLst>
              <a:ext uri="{FF2B5EF4-FFF2-40B4-BE49-F238E27FC236}">
                <a16:creationId xmlns:a16="http://schemas.microsoft.com/office/drawing/2014/main" id="{2A867EB9-D7FA-437A-A8D5-C30554ED7157}"/>
              </a:ext>
            </a:extLst>
          </p:cNvPr>
          <p:cNvSpPr txBox="1"/>
          <p:nvPr/>
        </p:nvSpPr>
        <p:spPr>
          <a:xfrm>
            <a:off x="643813" y="1257793"/>
            <a:ext cx="3620278"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Red de sensores en un cultivo</a:t>
            </a:r>
          </a:p>
        </p:txBody>
      </p:sp>
      <p:sp>
        <p:nvSpPr>
          <p:cNvPr id="14" name="Elipse 13">
            <a:extLst>
              <a:ext uri="{FF2B5EF4-FFF2-40B4-BE49-F238E27FC236}">
                <a16:creationId xmlns:a16="http://schemas.microsoft.com/office/drawing/2014/main" id="{383C73E5-D21E-434A-BAD9-C732FCC46FC7}"/>
              </a:ext>
            </a:extLst>
          </p:cNvPr>
          <p:cNvSpPr/>
          <p:nvPr/>
        </p:nvSpPr>
        <p:spPr>
          <a:xfrm>
            <a:off x="399309" y="1394319"/>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AA48159F-0356-4B42-84CC-38BAF734C5F3}"/>
              </a:ext>
            </a:extLst>
          </p:cNvPr>
          <p:cNvSpPr txBox="1"/>
          <p:nvPr/>
        </p:nvSpPr>
        <p:spPr>
          <a:xfrm>
            <a:off x="5019869" y="1257793"/>
            <a:ext cx="3620278" cy="769441"/>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Tecnología IoT en la agricultura</a:t>
            </a:r>
          </a:p>
        </p:txBody>
      </p:sp>
      <p:sp>
        <p:nvSpPr>
          <p:cNvPr id="16" name="Elipse 15">
            <a:extLst>
              <a:ext uri="{FF2B5EF4-FFF2-40B4-BE49-F238E27FC236}">
                <a16:creationId xmlns:a16="http://schemas.microsoft.com/office/drawing/2014/main" id="{690364F9-71FE-49A1-84AF-94B8AE2FD8BC}"/>
              </a:ext>
            </a:extLst>
          </p:cNvPr>
          <p:cNvSpPr/>
          <p:nvPr/>
        </p:nvSpPr>
        <p:spPr>
          <a:xfrm>
            <a:off x="4775365" y="1394319"/>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C70BB2AE-725C-49E1-8B94-7350142999FC}"/>
              </a:ext>
            </a:extLst>
          </p:cNvPr>
          <p:cNvSpPr txBox="1"/>
          <p:nvPr/>
        </p:nvSpPr>
        <p:spPr>
          <a:xfrm>
            <a:off x="177282" y="125912"/>
            <a:ext cx="4021494" cy="461665"/>
          </a:xfrm>
          <a:prstGeom prst="rect">
            <a:avLst/>
          </a:prstGeom>
          <a:noFill/>
        </p:spPr>
        <p:txBody>
          <a:bodyPr wrap="square" rtlCol="0">
            <a:spAutoFit/>
          </a:bodyPr>
          <a:lstStyle/>
          <a:p>
            <a:r>
              <a:rPr lang="es-EC" sz="2400" dirty="0">
                <a:latin typeface="Times New Roman" panose="02020603050405020304" pitchFamily="18" charset="0"/>
                <a:cs typeface="Times New Roman" panose="02020603050405020304" pitchFamily="18" charset="0"/>
              </a:rPr>
              <a:t>Antecedentes</a:t>
            </a:r>
          </a:p>
        </p:txBody>
      </p:sp>
      <p:pic>
        <p:nvPicPr>
          <p:cNvPr id="17" name="Imagen 16">
            <a:extLst>
              <a:ext uri="{FF2B5EF4-FFF2-40B4-BE49-F238E27FC236}">
                <a16:creationId xmlns:a16="http://schemas.microsoft.com/office/drawing/2014/main" id="{CDE4262D-8C1D-45B6-9214-D62BA974A334}"/>
              </a:ext>
            </a:extLst>
          </p:cNvPr>
          <p:cNvPicPr/>
          <p:nvPr/>
        </p:nvPicPr>
        <p:blipFill>
          <a:blip r:embed="rId2"/>
          <a:stretch>
            <a:fillRect/>
          </a:stretch>
        </p:blipFill>
        <p:spPr>
          <a:xfrm>
            <a:off x="643813" y="2386012"/>
            <a:ext cx="3554963" cy="2157996"/>
          </a:xfrm>
          <a:prstGeom prst="rect">
            <a:avLst/>
          </a:prstGeom>
        </p:spPr>
      </p:pic>
      <p:pic>
        <p:nvPicPr>
          <p:cNvPr id="18" name="Imagen 17">
            <a:extLst>
              <a:ext uri="{FF2B5EF4-FFF2-40B4-BE49-F238E27FC236}">
                <a16:creationId xmlns:a16="http://schemas.microsoft.com/office/drawing/2014/main" id="{BAF5F396-9139-46B0-B464-98CBC6EE3C36}"/>
              </a:ext>
            </a:extLst>
          </p:cNvPr>
          <p:cNvPicPr/>
          <p:nvPr/>
        </p:nvPicPr>
        <p:blipFill>
          <a:blip r:embed="rId3"/>
          <a:stretch>
            <a:fillRect/>
          </a:stretch>
        </p:blipFill>
        <p:spPr>
          <a:xfrm>
            <a:off x="4572000" y="2283910"/>
            <a:ext cx="4000500" cy="2362200"/>
          </a:xfrm>
          <a:prstGeom prst="rect">
            <a:avLst/>
          </a:prstGeom>
        </p:spPr>
      </p:pic>
      <p:sp>
        <p:nvSpPr>
          <p:cNvPr id="10" name="CuadroTexto 9">
            <a:extLst>
              <a:ext uri="{FF2B5EF4-FFF2-40B4-BE49-F238E27FC236}">
                <a16:creationId xmlns:a16="http://schemas.microsoft.com/office/drawing/2014/main" id="{948A9F24-3A88-493F-938E-1ADD1B321EA3}"/>
              </a:ext>
            </a:extLst>
          </p:cNvPr>
          <p:cNvSpPr txBox="1"/>
          <p:nvPr/>
        </p:nvSpPr>
        <p:spPr>
          <a:xfrm>
            <a:off x="31151" y="6488668"/>
            <a:ext cx="705967" cy="307777"/>
          </a:xfrm>
          <a:prstGeom prst="rect">
            <a:avLst/>
          </a:prstGeom>
          <a:noFill/>
        </p:spPr>
        <p:txBody>
          <a:bodyPr wrap="square" rtlCol="0">
            <a:spAutoFit/>
          </a:bodyPr>
          <a:lstStyle/>
          <a:p>
            <a:r>
              <a:rPr lang="es-ES" dirty="0"/>
              <a:t>1</a:t>
            </a:r>
          </a:p>
        </p:txBody>
      </p:sp>
    </p:spTree>
    <p:extLst>
      <p:ext uri="{BB962C8B-B14F-4D97-AF65-F5344CB8AC3E}">
        <p14:creationId xmlns:p14="http://schemas.microsoft.com/office/powerpoint/2010/main" val="44441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Trabajos futuros</a:t>
            </a:r>
          </a:p>
        </p:txBody>
      </p:sp>
      <p:sp>
        <p:nvSpPr>
          <p:cNvPr id="19" name="CuadroTexto 18">
            <a:extLst>
              <a:ext uri="{FF2B5EF4-FFF2-40B4-BE49-F238E27FC236}">
                <a16:creationId xmlns:a16="http://schemas.microsoft.com/office/drawing/2014/main" id="{0FEC975B-798B-4CF7-BA1B-3B52C81FDC6E}"/>
              </a:ext>
            </a:extLst>
          </p:cNvPr>
          <p:cNvSpPr txBox="1"/>
          <p:nvPr/>
        </p:nvSpPr>
        <p:spPr>
          <a:xfrm>
            <a:off x="0" y="6488668"/>
            <a:ext cx="705967" cy="307777"/>
          </a:xfrm>
          <a:prstGeom prst="rect">
            <a:avLst/>
          </a:prstGeom>
          <a:noFill/>
        </p:spPr>
        <p:txBody>
          <a:bodyPr wrap="square" rtlCol="0">
            <a:spAutoFit/>
          </a:bodyPr>
          <a:lstStyle/>
          <a:p>
            <a:r>
              <a:rPr lang="es-ES" dirty="0"/>
              <a:t>19</a:t>
            </a:r>
          </a:p>
        </p:txBody>
      </p:sp>
      <p:sp>
        <p:nvSpPr>
          <p:cNvPr id="5" name="CuadroTexto 4">
            <a:extLst>
              <a:ext uri="{FF2B5EF4-FFF2-40B4-BE49-F238E27FC236}">
                <a16:creationId xmlns:a16="http://schemas.microsoft.com/office/drawing/2014/main" id="{B012F7B1-B119-45C5-AA96-C81491969D80}"/>
              </a:ext>
            </a:extLst>
          </p:cNvPr>
          <p:cNvSpPr txBox="1"/>
          <p:nvPr/>
        </p:nvSpPr>
        <p:spPr>
          <a:xfrm>
            <a:off x="590914" y="1488232"/>
            <a:ext cx="7962172" cy="4001095"/>
          </a:xfrm>
          <a:prstGeom prst="rect">
            <a:avLst/>
          </a:prstGeom>
          <a:noFill/>
        </p:spPr>
        <p:txBody>
          <a:bodyPr wrap="square" rtlCol="0">
            <a:spAutoFit/>
          </a:bodyPr>
          <a:lstStyle/>
          <a:p>
            <a:pPr marL="285750" indent="-285750">
              <a:buFont typeface="Arial" panose="020B0604020202020204" pitchFamily="34" charset="0"/>
              <a:buChar char="•"/>
            </a:pPr>
            <a:r>
              <a:rPr lang="es-EC" sz="2000" dirty="0"/>
              <a:t>Desarrollo e implementación de un sistema de alimentación para energía independiente, el cual permita a los nodos sensores estar operativos en lugares donde no se tenga acceso al suministro de energía de la red eléctrica.</a:t>
            </a:r>
          </a:p>
          <a:p>
            <a:endParaRPr lang="es-EC" sz="2000" dirty="0"/>
          </a:p>
          <a:p>
            <a:pPr marL="285750" indent="-285750">
              <a:buFont typeface="Arial" panose="020B0604020202020204" pitchFamily="34" charset="0"/>
              <a:buChar char="•"/>
            </a:pPr>
            <a:r>
              <a:rPr lang="es-EC" sz="2000" dirty="0"/>
              <a:t>Implementar un servidor propio de manera local para la recepción de información, a su vez el desarrollo de un software que se integre al sistema para la visualización de los datos a través de los paneles de control.</a:t>
            </a:r>
          </a:p>
          <a:p>
            <a:endParaRPr lang="es-EC" sz="2000" dirty="0"/>
          </a:p>
          <a:p>
            <a:pPr marL="285750" indent="-285750">
              <a:buFont typeface="Arial" panose="020B0604020202020204" pitchFamily="34" charset="0"/>
              <a:buChar char="•"/>
            </a:pPr>
            <a:r>
              <a:rPr lang="es-EC" sz="2000" dirty="0"/>
              <a:t>Desarrollar un sistema de acceso remoto que permita controlar el dispositivo para realizar actualizaciones de forma remota.</a:t>
            </a:r>
          </a:p>
          <a:p>
            <a:endParaRPr lang="es-EC" dirty="0"/>
          </a:p>
        </p:txBody>
      </p:sp>
    </p:spTree>
    <p:extLst>
      <p:ext uri="{BB962C8B-B14F-4D97-AF65-F5344CB8AC3E}">
        <p14:creationId xmlns:p14="http://schemas.microsoft.com/office/powerpoint/2010/main" val="297555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70" name="Google Shape;70;p14"/>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71" name="Google Shape;71;p14"/>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6" name="1 CuadroTexto">
            <a:extLst>
              <a:ext uri="{FF2B5EF4-FFF2-40B4-BE49-F238E27FC236}">
                <a16:creationId xmlns:a16="http://schemas.microsoft.com/office/drawing/2014/main" id="{3D23EE45-DD0E-4ED7-8803-8ACBA1FB2631}"/>
              </a:ext>
            </a:extLst>
          </p:cNvPr>
          <p:cNvSpPr txBox="1"/>
          <p:nvPr/>
        </p:nvSpPr>
        <p:spPr>
          <a:xfrm>
            <a:off x="973020" y="980752"/>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7" name="5 CuadroTexto">
            <a:extLst>
              <a:ext uri="{FF2B5EF4-FFF2-40B4-BE49-F238E27FC236}">
                <a16:creationId xmlns:a16="http://schemas.microsoft.com/office/drawing/2014/main" id="{78050572-4689-4D8B-96E6-8254375452FA}"/>
              </a:ext>
            </a:extLst>
          </p:cNvPr>
          <p:cNvSpPr txBox="1"/>
          <p:nvPr/>
        </p:nvSpPr>
        <p:spPr>
          <a:xfrm>
            <a:off x="1835690" y="1911785"/>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640BCDD0-E4E8-4FBF-81D0-A296645DD7DF}"/>
              </a:ext>
            </a:extLst>
          </p:cNvPr>
          <p:cNvSpPr txBox="1"/>
          <p:nvPr/>
        </p:nvSpPr>
        <p:spPr>
          <a:xfrm>
            <a:off x="730108" y="2457806"/>
            <a:ext cx="8431697" cy="2292935"/>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EC" sz="2400" b="1" dirty="0">
                <a:latin typeface="Times New Roman" panose="02020603050405020304" pitchFamily="18" charset="0"/>
                <a:ea typeface="Tahoma" panose="020B0604030504040204" pitchFamily="34" charset="0"/>
                <a:cs typeface="Times New Roman" panose="02020603050405020304" pitchFamily="18" charset="0"/>
              </a:rPr>
              <a:t>Implementación de una red de sensores </a:t>
            </a:r>
            <a:r>
              <a:rPr lang="es-EC" sz="2400" b="1" dirty="0">
                <a:latin typeface="Times New Roman" panose="02020603050405020304" pitchFamily="18" charset="0"/>
                <a:cs typeface="Times New Roman" panose="02020603050405020304" pitchFamily="18" charset="0"/>
              </a:rPr>
              <a:t>bajo tecnología Sigfox para la monitorización de parámetros ambientales en un cultivo en la provincia de Cotopaxi</a:t>
            </a:r>
          </a:p>
          <a:p>
            <a:pPr algn="ct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r>
              <a:rPr lang="es-ES" sz="2300" dirty="0">
                <a:solidFill>
                  <a:srgbClr val="FF0000"/>
                </a:solidFill>
                <a:latin typeface="Times New Roman" panose="02020603050405020304" pitchFamily="18" charset="0"/>
              </a:rPr>
              <a:t>	</a:t>
            </a:r>
          </a:p>
        </p:txBody>
      </p:sp>
      <p:sp>
        <p:nvSpPr>
          <p:cNvPr id="9" name="2 CuadroTexto">
            <a:extLst>
              <a:ext uri="{FF2B5EF4-FFF2-40B4-BE49-F238E27FC236}">
                <a16:creationId xmlns:a16="http://schemas.microsoft.com/office/drawing/2014/main" id="{D7E472B5-C329-410B-A6D2-31A8E77D8B2A}"/>
              </a:ext>
            </a:extLst>
          </p:cNvPr>
          <p:cNvSpPr txBox="1"/>
          <p:nvPr/>
        </p:nvSpPr>
        <p:spPr>
          <a:xfrm>
            <a:off x="1488016" y="4038536"/>
            <a:ext cx="6743722" cy="707886"/>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Autores: </a:t>
            </a:r>
            <a:r>
              <a:rPr lang="es-ES" sz="2000" b="1" dirty="0">
                <a:solidFill>
                  <a:schemeClr val="tx1"/>
                </a:solidFill>
                <a:latin typeface="Times New Roman" panose="02020603050405020304" pitchFamily="18" charset="0"/>
                <a:cs typeface="Times New Roman" panose="02020603050405020304" pitchFamily="18" charset="0"/>
              </a:rPr>
              <a:t>Muzo Romero William Paul</a:t>
            </a:r>
            <a:endParaRPr lang="es-ES" sz="2000" b="1" dirty="0">
              <a:latin typeface="Times New Roman" panose="02020603050405020304" pitchFamily="18" charset="0"/>
              <a:cs typeface="Times New Roman" panose="02020603050405020304" pitchFamily="18" charset="0"/>
            </a:endParaRPr>
          </a:p>
          <a:p>
            <a:pPr algn="ctr">
              <a:defRPr/>
            </a:pPr>
            <a:r>
              <a:rPr lang="es-ES" sz="2000" b="1" dirty="0">
                <a:latin typeface="Times New Roman" panose="02020603050405020304" pitchFamily="18" charset="0"/>
                <a:cs typeface="Times New Roman" panose="02020603050405020304" pitchFamily="18" charset="0"/>
              </a:rPr>
              <a:t>	Torres Gómez Robinson Alexander</a:t>
            </a:r>
          </a:p>
        </p:txBody>
      </p:sp>
      <p:sp>
        <p:nvSpPr>
          <p:cNvPr id="10" name="2 CuadroTexto">
            <a:extLst>
              <a:ext uri="{FF2B5EF4-FFF2-40B4-BE49-F238E27FC236}">
                <a16:creationId xmlns:a16="http://schemas.microsoft.com/office/drawing/2014/main" id="{1C6A7EEB-9FDB-49C5-BC38-C3D94BD649B2}"/>
              </a:ext>
            </a:extLst>
          </p:cNvPr>
          <p:cNvSpPr txBox="1"/>
          <p:nvPr/>
        </p:nvSpPr>
        <p:spPr>
          <a:xfrm>
            <a:off x="1331640" y="4775052"/>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David Rivas PhD.</a:t>
            </a:r>
          </a:p>
        </p:txBody>
      </p:sp>
    </p:spTree>
    <p:extLst>
      <p:ext uri="{BB962C8B-B14F-4D97-AF65-F5344CB8AC3E}">
        <p14:creationId xmlns:p14="http://schemas.microsoft.com/office/powerpoint/2010/main" val="303200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737118" y="0"/>
            <a:ext cx="8229600" cy="1143000"/>
          </a:xfrm>
        </p:spPr>
        <p:txBody>
          <a:bodyPr/>
          <a:lstStyle/>
          <a:p>
            <a:r>
              <a:rPr lang="es-EC" dirty="0">
                <a:solidFill>
                  <a:srgbClr val="00B050"/>
                </a:solidFill>
              </a:rPr>
              <a:t>Introducción</a:t>
            </a:r>
          </a:p>
        </p:txBody>
      </p:sp>
      <p:sp>
        <p:nvSpPr>
          <p:cNvPr id="3" name="CuadroTexto 2">
            <a:extLst>
              <a:ext uri="{FF2B5EF4-FFF2-40B4-BE49-F238E27FC236}">
                <a16:creationId xmlns:a16="http://schemas.microsoft.com/office/drawing/2014/main" id="{C70BB2AE-725C-49E1-8B94-7350142999FC}"/>
              </a:ext>
            </a:extLst>
          </p:cNvPr>
          <p:cNvSpPr txBox="1"/>
          <p:nvPr/>
        </p:nvSpPr>
        <p:spPr>
          <a:xfrm>
            <a:off x="177282" y="125912"/>
            <a:ext cx="4021494" cy="461665"/>
          </a:xfrm>
          <a:prstGeom prst="rect">
            <a:avLst/>
          </a:prstGeom>
          <a:noFill/>
        </p:spPr>
        <p:txBody>
          <a:bodyPr wrap="square" rtlCol="0">
            <a:spAutoFit/>
          </a:bodyPr>
          <a:lstStyle/>
          <a:p>
            <a:r>
              <a:rPr lang="es-EC" sz="2400" dirty="0">
                <a:latin typeface="Times New Roman" panose="02020603050405020304" pitchFamily="18" charset="0"/>
                <a:cs typeface="Times New Roman" panose="02020603050405020304" pitchFamily="18" charset="0"/>
              </a:rPr>
              <a:t>Justificación e Importancia</a:t>
            </a:r>
          </a:p>
        </p:txBody>
      </p:sp>
      <p:sp>
        <p:nvSpPr>
          <p:cNvPr id="10" name="CuadroTexto 9">
            <a:extLst>
              <a:ext uri="{FF2B5EF4-FFF2-40B4-BE49-F238E27FC236}">
                <a16:creationId xmlns:a16="http://schemas.microsoft.com/office/drawing/2014/main" id="{948A9F24-3A88-493F-938E-1ADD1B321EA3}"/>
              </a:ext>
            </a:extLst>
          </p:cNvPr>
          <p:cNvSpPr txBox="1"/>
          <p:nvPr/>
        </p:nvSpPr>
        <p:spPr>
          <a:xfrm>
            <a:off x="31151" y="6488668"/>
            <a:ext cx="705967" cy="307777"/>
          </a:xfrm>
          <a:prstGeom prst="rect">
            <a:avLst/>
          </a:prstGeom>
          <a:noFill/>
        </p:spPr>
        <p:txBody>
          <a:bodyPr wrap="square" rtlCol="0">
            <a:spAutoFit/>
          </a:bodyPr>
          <a:lstStyle/>
          <a:p>
            <a:r>
              <a:rPr lang="es-ES" dirty="0"/>
              <a:t>2</a:t>
            </a:r>
          </a:p>
        </p:txBody>
      </p:sp>
      <p:graphicFrame>
        <p:nvGraphicFramePr>
          <p:cNvPr id="4" name="Diagrama 3">
            <a:extLst>
              <a:ext uri="{FF2B5EF4-FFF2-40B4-BE49-F238E27FC236}">
                <a16:creationId xmlns:a16="http://schemas.microsoft.com/office/drawing/2014/main" id="{140BF088-E452-4711-8031-3A016216B5EC}"/>
              </a:ext>
            </a:extLst>
          </p:cNvPr>
          <p:cNvGraphicFramePr/>
          <p:nvPr>
            <p:extLst>
              <p:ext uri="{D42A27DB-BD31-4B8C-83A1-F6EECF244321}">
                <p14:modId xmlns:p14="http://schemas.microsoft.com/office/powerpoint/2010/main" val="1292337903"/>
              </p:ext>
            </p:extLst>
          </p:nvPr>
        </p:nvGraphicFramePr>
        <p:xfrm>
          <a:off x="830424" y="1170992"/>
          <a:ext cx="7483151" cy="47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34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F436-2FE9-46B2-855B-8F032F54CE8A}"/>
              </a:ext>
            </a:extLst>
          </p:cNvPr>
          <p:cNvSpPr>
            <a:spLocks noGrp="1"/>
          </p:cNvSpPr>
          <p:nvPr>
            <p:ph type="title"/>
          </p:nvPr>
        </p:nvSpPr>
        <p:spPr>
          <a:xfrm>
            <a:off x="830424" y="88026"/>
            <a:ext cx="8229600" cy="1143000"/>
          </a:xfrm>
        </p:spPr>
        <p:txBody>
          <a:bodyPr/>
          <a:lstStyle/>
          <a:p>
            <a:r>
              <a:rPr lang="es-EC" dirty="0">
                <a:solidFill>
                  <a:srgbClr val="00B050"/>
                </a:solidFill>
              </a:rPr>
              <a:t>Objetivos</a:t>
            </a:r>
          </a:p>
        </p:txBody>
      </p:sp>
      <p:sp>
        <p:nvSpPr>
          <p:cNvPr id="5" name="CuadroTexto 4">
            <a:extLst>
              <a:ext uri="{FF2B5EF4-FFF2-40B4-BE49-F238E27FC236}">
                <a16:creationId xmlns:a16="http://schemas.microsoft.com/office/drawing/2014/main" id="{38EE13BA-2E89-475F-BDDC-2FBBD37DF011}"/>
              </a:ext>
            </a:extLst>
          </p:cNvPr>
          <p:cNvSpPr txBox="1"/>
          <p:nvPr/>
        </p:nvSpPr>
        <p:spPr>
          <a:xfrm>
            <a:off x="830425" y="1390261"/>
            <a:ext cx="7940352" cy="3180358"/>
          </a:xfrm>
          <a:prstGeom prst="rect">
            <a:avLst/>
          </a:prstGeom>
          <a:noFill/>
        </p:spPr>
        <p:txBody>
          <a:bodyPr wrap="square" rtlCol="0">
            <a:spAutoFit/>
          </a:bodyPr>
          <a:lstStyle/>
          <a:p>
            <a:pPr>
              <a:lnSpc>
                <a:spcPct val="150000"/>
              </a:lnSpc>
            </a:pPr>
            <a:r>
              <a:rPr lang="es-EC" sz="3200" b="1" dirty="0">
                <a:solidFill>
                  <a:srgbClr val="336600"/>
                </a:solidFill>
                <a:latin typeface="Times New Roman" panose="02020603050405020304" pitchFamily="18" charset="0"/>
                <a:cs typeface="Times New Roman" panose="02020603050405020304" pitchFamily="18" charset="0"/>
              </a:rPr>
              <a:t>Objetivo General</a:t>
            </a:r>
          </a:p>
          <a:p>
            <a:pPr>
              <a:lnSpc>
                <a:spcPct val="150000"/>
              </a:lnSpc>
            </a:pPr>
            <a:endParaRPr lang="es-EC" sz="3200" b="1" dirty="0">
              <a:solidFill>
                <a:srgbClr val="336600"/>
              </a:solidFill>
              <a:latin typeface="Times New Roman" panose="02020603050405020304" pitchFamily="18" charset="0"/>
              <a:cs typeface="Times New Roman" panose="02020603050405020304" pitchFamily="18" charset="0"/>
            </a:endParaRPr>
          </a:p>
          <a:p>
            <a:pPr>
              <a:lnSpc>
                <a:spcPct val="150000"/>
              </a:lnSpc>
            </a:pPr>
            <a:r>
              <a:rPr lang="es-EC" sz="1800" dirty="0"/>
              <a:t>Diseñar e implementar la re de sensores dentro de un cultivo con tecnología Sigfox para realizar el análisis de las variables ambientales y gestionar los datos adquiridos por los nodos dentro de la plataforma seleccionada en la zona rural del cantón Salcedo en la provincia de Cotopaxi. </a:t>
            </a:r>
          </a:p>
        </p:txBody>
      </p:sp>
      <p:sp>
        <p:nvSpPr>
          <p:cNvPr id="4" name="CuadroTexto 3">
            <a:extLst>
              <a:ext uri="{FF2B5EF4-FFF2-40B4-BE49-F238E27FC236}">
                <a16:creationId xmlns:a16="http://schemas.microsoft.com/office/drawing/2014/main" id="{CDABE6B9-0585-4F84-B2A8-0BD21B7FBDE3}"/>
              </a:ext>
            </a:extLst>
          </p:cNvPr>
          <p:cNvSpPr txBox="1"/>
          <p:nvPr/>
        </p:nvSpPr>
        <p:spPr>
          <a:xfrm>
            <a:off x="0" y="6488668"/>
            <a:ext cx="705967" cy="307777"/>
          </a:xfrm>
          <a:prstGeom prst="rect">
            <a:avLst/>
          </a:prstGeom>
          <a:noFill/>
        </p:spPr>
        <p:txBody>
          <a:bodyPr wrap="square" rtlCol="0">
            <a:spAutoFit/>
          </a:bodyPr>
          <a:lstStyle/>
          <a:p>
            <a:r>
              <a:rPr lang="es-ES" dirty="0"/>
              <a:t>2</a:t>
            </a:r>
          </a:p>
        </p:txBody>
      </p:sp>
    </p:spTree>
    <p:extLst>
      <p:ext uri="{BB962C8B-B14F-4D97-AF65-F5344CB8AC3E}">
        <p14:creationId xmlns:p14="http://schemas.microsoft.com/office/powerpoint/2010/main" val="4078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F436-2FE9-46B2-855B-8F032F54CE8A}"/>
              </a:ext>
            </a:extLst>
          </p:cNvPr>
          <p:cNvSpPr>
            <a:spLocks noGrp="1"/>
          </p:cNvSpPr>
          <p:nvPr>
            <p:ph type="title"/>
          </p:nvPr>
        </p:nvSpPr>
        <p:spPr>
          <a:xfrm>
            <a:off x="830424" y="88026"/>
            <a:ext cx="8229600" cy="1143000"/>
          </a:xfrm>
        </p:spPr>
        <p:txBody>
          <a:bodyPr/>
          <a:lstStyle/>
          <a:p>
            <a:r>
              <a:rPr lang="es-EC" dirty="0">
                <a:solidFill>
                  <a:srgbClr val="00B050"/>
                </a:solidFill>
              </a:rPr>
              <a:t>Objetivos</a:t>
            </a:r>
          </a:p>
        </p:txBody>
      </p:sp>
      <p:sp>
        <p:nvSpPr>
          <p:cNvPr id="5" name="CuadroTexto 4">
            <a:extLst>
              <a:ext uri="{FF2B5EF4-FFF2-40B4-BE49-F238E27FC236}">
                <a16:creationId xmlns:a16="http://schemas.microsoft.com/office/drawing/2014/main" id="{38EE13BA-2E89-475F-BDDC-2FBBD37DF011}"/>
              </a:ext>
            </a:extLst>
          </p:cNvPr>
          <p:cNvSpPr txBox="1"/>
          <p:nvPr/>
        </p:nvSpPr>
        <p:spPr>
          <a:xfrm>
            <a:off x="284583" y="753908"/>
            <a:ext cx="8574833" cy="5350183"/>
          </a:xfrm>
          <a:prstGeom prst="rect">
            <a:avLst/>
          </a:prstGeom>
          <a:noFill/>
        </p:spPr>
        <p:txBody>
          <a:bodyPr wrap="square" rtlCol="0">
            <a:spAutoFit/>
          </a:bodyPr>
          <a:lstStyle/>
          <a:p>
            <a:pPr>
              <a:lnSpc>
                <a:spcPct val="150000"/>
              </a:lnSpc>
            </a:pPr>
            <a:r>
              <a:rPr lang="es-EC" sz="3200" b="1" dirty="0">
                <a:solidFill>
                  <a:srgbClr val="336600"/>
                </a:solidFill>
                <a:latin typeface="Times New Roman" panose="02020603050405020304" pitchFamily="18" charset="0"/>
                <a:cs typeface="Times New Roman" panose="02020603050405020304" pitchFamily="18" charset="0"/>
              </a:rPr>
              <a:t>Objetivos Específicos</a:t>
            </a:r>
          </a:p>
          <a:p>
            <a:pPr marL="285750" indent="-285750">
              <a:lnSpc>
                <a:spcPct val="150000"/>
              </a:lnSpc>
              <a:buFont typeface="Arial" panose="020B0604020202020204" pitchFamily="34" charset="0"/>
              <a:buChar char="•"/>
            </a:pPr>
            <a:r>
              <a:rPr lang="es-EC" sz="1800" dirty="0"/>
              <a:t>Perfeccionar la mota sensora desarrollada en el proyecto “Análisis comparativo de las tecnologías de comunicación para IoT en la monitorización de zonas agrícolas de la provincia de Cotopaxi”.</a:t>
            </a:r>
          </a:p>
          <a:p>
            <a:pPr marL="285750" indent="-285750">
              <a:lnSpc>
                <a:spcPct val="150000"/>
              </a:lnSpc>
              <a:buFont typeface="Arial" panose="020B0604020202020204" pitchFamily="34" charset="0"/>
              <a:buChar char="•"/>
            </a:pPr>
            <a:endParaRPr lang="es-EC" sz="1800" dirty="0"/>
          </a:p>
          <a:p>
            <a:pPr marL="285750" indent="-285750">
              <a:lnSpc>
                <a:spcPct val="150000"/>
              </a:lnSpc>
              <a:buFont typeface="Arial" panose="020B0604020202020204" pitchFamily="34" charset="0"/>
              <a:buChar char="•"/>
            </a:pPr>
            <a:r>
              <a:rPr lang="es-EC" sz="1800" dirty="0"/>
              <a:t>Realizar el algoritmo de compresión de los datos a transmitir por la red de sensores para optimizar el envío de datos dentro de la tecnología Sigfox</a:t>
            </a:r>
          </a:p>
          <a:p>
            <a:pPr marL="285750" indent="-285750">
              <a:lnSpc>
                <a:spcPct val="150000"/>
              </a:lnSpc>
              <a:buFont typeface="Arial" panose="020B0604020202020204" pitchFamily="34" charset="0"/>
              <a:buChar char="•"/>
            </a:pPr>
            <a:endParaRPr lang="es-EC" sz="1800" dirty="0"/>
          </a:p>
          <a:p>
            <a:pPr marL="285750" indent="-285750">
              <a:lnSpc>
                <a:spcPct val="150000"/>
              </a:lnSpc>
              <a:buFont typeface="Arial" panose="020B0604020202020204" pitchFamily="34" charset="0"/>
              <a:buChar char="•"/>
            </a:pPr>
            <a:r>
              <a:rPr lang="es-EC" sz="1800" dirty="0"/>
              <a:t>Seleccionar e implementar la plataforma IoT para la recepción de datos.</a:t>
            </a:r>
          </a:p>
          <a:p>
            <a:pPr marL="285750" indent="-285750">
              <a:lnSpc>
                <a:spcPct val="150000"/>
              </a:lnSpc>
              <a:buFont typeface="Arial" panose="020B0604020202020204" pitchFamily="34" charset="0"/>
              <a:buChar char="•"/>
            </a:pPr>
            <a:endParaRPr lang="es-EC" sz="1800" dirty="0"/>
          </a:p>
          <a:p>
            <a:pPr marL="285750" indent="-285750">
              <a:lnSpc>
                <a:spcPct val="150000"/>
              </a:lnSpc>
              <a:buFont typeface="Arial" panose="020B0604020202020204" pitchFamily="34" charset="0"/>
              <a:buChar char="•"/>
            </a:pPr>
            <a:r>
              <a:rPr lang="es-EC" sz="1800" dirty="0"/>
              <a:t>Analizar de manera técnica los factores de calidad de servicio (QoS) en la transmisión de datos sobre la red de implementación  </a:t>
            </a:r>
          </a:p>
        </p:txBody>
      </p:sp>
      <p:sp>
        <p:nvSpPr>
          <p:cNvPr id="4" name="CuadroTexto 3">
            <a:extLst>
              <a:ext uri="{FF2B5EF4-FFF2-40B4-BE49-F238E27FC236}">
                <a16:creationId xmlns:a16="http://schemas.microsoft.com/office/drawing/2014/main" id="{CDABE6B9-0585-4F84-B2A8-0BD21B7FBDE3}"/>
              </a:ext>
            </a:extLst>
          </p:cNvPr>
          <p:cNvSpPr txBox="1"/>
          <p:nvPr/>
        </p:nvSpPr>
        <p:spPr>
          <a:xfrm>
            <a:off x="0" y="6488668"/>
            <a:ext cx="705967" cy="307777"/>
          </a:xfrm>
          <a:prstGeom prst="rect">
            <a:avLst/>
          </a:prstGeom>
          <a:noFill/>
        </p:spPr>
        <p:txBody>
          <a:bodyPr wrap="square" rtlCol="0">
            <a:spAutoFit/>
          </a:bodyPr>
          <a:lstStyle/>
          <a:p>
            <a:r>
              <a:rPr lang="es-ES" dirty="0"/>
              <a:t>2</a:t>
            </a:r>
          </a:p>
        </p:txBody>
      </p:sp>
    </p:spTree>
    <p:extLst>
      <p:ext uri="{BB962C8B-B14F-4D97-AF65-F5344CB8AC3E}">
        <p14:creationId xmlns:p14="http://schemas.microsoft.com/office/powerpoint/2010/main" val="18956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457200" y="-105468"/>
            <a:ext cx="8229600" cy="1143000"/>
          </a:xfrm>
        </p:spPr>
        <p:txBody>
          <a:bodyPr/>
          <a:lstStyle/>
          <a:p>
            <a:r>
              <a:rPr lang="es-EC" dirty="0">
                <a:solidFill>
                  <a:srgbClr val="00B050"/>
                </a:solidFill>
              </a:rPr>
              <a:t>Desarrollo</a:t>
            </a:r>
          </a:p>
        </p:txBody>
      </p:sp>
      <p:pic>
        <p:nvPicPr>
          <p:cNvPr id="19" name="Imagen 18">
            <a:extLst>
              <a:ext uri="{FF2B5EF4-FFF2-40B4-BE49-F238E27FC236}">
                <a16:creationId xmlns:a16="http://schemas.microsoft.com/office/drawing/2014/main" id="{9065CD0A-E682-4FDF-B5B2-D5E9D0E98F45}"/>
              </a:ext>
            </a:extLst>
          </p:cNvPr>
          <p:cNvPicPr>
            <a:picLocks noChangeAspect="1"/>
          </p:cNvPicPr>
          <p:nvPr/>
        </p:nvPicPr>
        <p:blipFill>
          <a:blip r:embed="rId2"/>
          <a:stretch>
            <a:fillRect/>
          </a:stretch>
        </p:blipFill>
        <p:spPr>
          <a:xfrm>
            <a:off x="74645" y="1336110"/>
            <a:ext cx="8957388" cy="4484358"/>
          </a:xfrm>
          <a:prstGeom prst="rect">
            <a:avLst/>
          </a:prstGeom>
        </p:spPr>
      </p:pic>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Diseño del sistema</a:t>
            </a:r>
          </a:p>
        </p:txBody>
      </p:sp>
      <p:sp>
        <p:nvSpPr>
          <p:cNvPr id="5" name="CuadroTexto 4">
            <a:extLst>
              <a:ext uri="{FF2B5EF4-FFF2-40B4-BE49-F238E27FC236}">
                <a16:creationId xmlns:a16="http://schemas.microsoft.com/office/drawing/2014/main" id="{20576923-2325-4650-B9B1-B13EB6E01044}"/>
              </a:ext>
            </a:extLst>
          </p:cNvPr>
          <p:cNvSpPr txBox="1"/>
          <p:nvPr/>
        </p:nvSpPr>
        <p:spPr>
          <a:xfrm>
            <a:off x="0" y="6488668"/>
            <a:ext cx="705967"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359381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Tipos de datos en la carga útil </a:t>
            </a:r>
          </a:p>
        </p:txBody>
      </p:sp>
      <p:graphicFrame>
        <p:nvGraphicFramePr>
          <p:cNvPr id="5" name="Objeto 4">
            <a:extLst>
              <a:ext uri="{FF2B5EF4-FFF2-40B4-BE49-F238E27FC236}">
                <a16:creationId xmlns:a16="http://schemas.microsoft.com/office/drawing/2014/main" id="{60B6C78F-7F09-4242-B1D5-BE3A1AB87424}"/>
              </a:ext>
            </a:extLst>
          </p:cNvPr>
          <p:cNvGraphicFramePr>
            <a:graphicFrameLocks noChangeAspect="1"/>
          </p:cNvGraphicFramePr>
          <p:nvPr>
            <p:extLst>
              <p:ext uri="{D42A27DB-BD31-4B8C-83A1-F6EECF244321}">
                <p14:modId xmlns:p14="http://schemas.microsoft.com/office/powerpoint/2010/main" val="5335699"/>
              </p:ext>
            </p:extLst>
          </p:nvPr>
        </p:nvGraphicFramePr>
        <p:xfrm>
          <a:off x="1935163" y="793101"/>
          <a:ext cx="5272087" cy="5517211"/>
        </p:xfrm>
        <a:graphic>
          <a:graphicData uri="http://schemas.openxmlformats.org/presentationml/2006/ole">
            <mc:AlternateContent xmlns:mc="http://schemas.openxmlformats.org/markup-compatibility/2006">
              <mc:Choice xmlns:v="urn:schemas-microsoft-com:vml" Requires="v">
                <p:oleObj spid="_x0000_s1026" name="Document" r:id="rId3" imgW="5271918" imgH="5761048" progId="Word.Document.12">
                  <p:embed/>
                </p:oleObj>
              </mc:Choice>
              <mc:Fallback>
                <p:oleObj name="Document" r:id="rId3" imgW="5271918" imgH="5761048" progId="Word.Document.12">
                  <p:embed/>
                  <p:pic>
                    <p:nvPicPr>
                      <p:cNvPr id="5" name="Objeto 4">
                        <a:extLst>
                          <a:ext uri="{FF2B5EF4-FFF2-40B4-BE49-F238E27FC236}">
                            <a16:creationId xmlns:a16="http://schemas.microsoft.com/office/drawing/2014/main" id="{60B6C78F-7F09-4242-B1D5-BE3A1AB87424}"/>
                          </a:ext>
                        </a:extLst>
                      </p:cNvPr>
                      <p:cNvPicPr/>
                      <p:nvPr/>
                    </p:nvPicPr>
                    <p:blipFill>
                      <a:blip r:embed="rId4"/>
                      <a:stretch>
                        <a:fillRect/>
                      </a:stretch>
                    </p:blipFill>
                    <p:spPr>
                      <a:xfrm>
                        <a:off x="1935163" y="793101"/>
                        <a:ext cx="5272087" cy="5517211"/>
                      </a:xfrm>
                      <a:prstGeom prst="rect">
                        <a:avLst/>
                      </a:prstGeom>
                    </p:spPr>
                  </p:pic>
                </p:oleObj>
              </mc:Fallback>
            </mc:AlternateContent>
          </a:graphicData>
        </a:graphic>
      </p:graphicFrame>
      <p:sp>
        <p:nvSpPr>
          <p:cNvPr id="6" name="CuadroTexto 5">
            <a:extLst>
              <a:ext uri="{FF2B5EF4-FFF2-40B4-BE49-F238E27FC236}">
                <a16:creationId xmlns:a16="http://schemas.microsoft.com/office/drawing/2014/main" id="{E4D9EECC-B5B9-4A4F-AB85-DE499AB62F89}"/>
              </a:ext>
            </a:extLst>
          </p:cNvPr>
          <p:cNvSpPr txBox="1"/>
          <p:nvPr/>
        </p:nvSpPr>
        <p:spPr>
          <a:xfrm>
            <a:off x="0" y="6488668"/>
            <a:ext cx="705967" cy="307777"/>
          </a:xfrm>
          <a:prstGeom prst="rect">
            <a:avLst/>
          </a:prstGeom>
          <a:noFill/>
        </p:spPr>
        <p:txBody>
          <a:bodyPr wrap="square" rtlCol="0">
            <a:spAutoFit/>
          </a:bodyPr>
          <a:lstStyle/>
          <a:p>
            <a:r>
              <a:rPr lang="es-ES" dirty="0"/>
              <a:t>4</a:t>
            </a:r>
          </a:p>
        </p:txBody>
      </p:sp>
    </p:spTree>
    <p:extLst>
      <p:ext uri="{BB962C8B-B14F-4D97-AF65-F5344CB8AC3E}">
        <p14:creationId xmlns:p14="http://schemas.microsoft.com/office/powerpoint/2010/main" val="158697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F2464-D60C-4711-88BF-BE228B311993}"/>
              </a:ext>
            </a:extLst>
          </p:cNvPr>
          <p:cNvSpPr>
            <a:spLocks noGrp="1"/>
          </p:cNvSpPr>
          <p:nvPr>
            <p:ph type="title"/>
          </p:nvPr>
        </p:nvSpPr>
        <p:spPr>
          <a:xfrm>
            <a:off x="671804" y="2578"/>
            <a:ext cx="8229600" cy="1143000"/>
          </a:xfrm>
        </p:spPr>
        <p:txBody>
          <a:bodyPr/>
          <a:lstStyle/>
          <a:p>
            <a:r>
              <a:rPr lang="es-EC" dirty="0">
                <a:solidFill>
                  <a:srgbClr val="00B050"/>
                </a:solidFill>
              </a:rPr>
              <a:t>Desarrollo</a:t>
            </a:r>
          </a:p>
        </p:txBody>
      </p:sp>
      <p:sp>
        <p:nvSpPr>
          <p:cNvPr id="20" name="CuadroTexto 19">
            <a:extLst>
              <a:ext uri="{FF2B5EF4-FFF2-40B4-BE49-F238E27FC236}">
                <a16:creationId xmlns:a16="http://schemas.microsoft.com/office/drawing/2014/main" id="{64A41CA0-9EDA-47B4-8A25-0E3DCCB29D76}"/>
              </a:ext>
            </a:extLst>
          </p:cNvPr>
          <p:cNvSpPr txBox="1"/>
          <p:nvPr/>
        </p:nvSpPr>
        <p:spPr>
          <a:xfrm>
            <a:off x="74645" y="130629"/>
            <a:ext cx="4721290" cy="461665"/>
          </a:xfrm>
          <a:prstGeom prst="rect">
            <a:avLst/>
          </a:prstGeom>
          <a:noFill/>
        </p:spPr>
        <p:txBody>
          <a:bodyPr wrap="square" rtlCol="0">
            <a:spAutoFit/>
          </a:bodyPr>
          <a:lstStyle/>
          <a:p>
            <a:r>
              <a:rPr lang="es-EC" sz="2400" dirty="0">
                <a:latin typeface="Palatino Linotype" panose="02040502050505030304" pitchFamily="18" charset="0"/>
              </a:rPr>
              <a:t>Codificación</a:t>
            </a:r>
          </a:p>
        </p:txBody>
      </p:sp>
      <p:pic>
        <p:nvPicPr>
          <p:cNvPr id="4" name="Imagen 3">
            <a:extLst>
              <a:ext uri="{FF2B5EF4-FFF2-40B4-BE49-F238E27FC236}">
                <a16:creationId xmlns:a16="http://schemas.microsoft.com/office/drawing/2014/main" id="{E888B75F-B3BC-4B39-8CD8-36B91B9A602B}"/>
              </a:ext>
            </a:extLst>
          </p:cNvPr>
          <p:cNvPicPr>
            <a:picLocks noChangeAspect="1"/>
          </p:cNvPicPr>
          <p:nvPr/>
        </p:nvPicPr>
        <p:blipFill>
          <a:blip r:embed="rId2"/>
          <a:stretch>
            <a:fillRect/>
          </a:stretch>
        </p:blipFill>
        <p:spPr>
          <a:xfrm>
            <a:off x="1510295" y="1444799"/>
            <a:ext cx="5306747" cy="4191363"/>
          </a:xfrm>
          <a:prstGeom prst="rect">
            <a:avLst/>
          </a:prstGeom>
        </p:spPr>
      </p:pic>
      <p:sp>
        <p:nvSpPr>
          <p:cNvPr id="10" name="CuadroTexto 9">
            <a:extLst>
              <a:ext uri="{FF2B5EF4-FFF2-40B4-BE49-F238E27FC236}">
                <a16:creationId xmlns:a16="http://schemas.microsoft.com/office/drawing/2014/main" id="{53367FBB-4FF9-44EB-804C-2633BFF3C1C1}"/>
              </a:ext>
            </a:extLst>
          </p:cNvPr>
          <p:cNvSpPr txBox="1"/>
          <p:nvPr/>
        </p:nvSpPr>
        <p:spPr>
          <a:xfrm>
            <a:off x="543391" y="652506"/>
            <a:ext cx="3620278" cy="430887"/>
          </a:xfrm>
          <a:prstGeom prst="rect">
            <a:avLst/>
          </a:prstGeom>
          <a:noFill/>
        </p:spPr>
        <p:txBody>
          <a:bodyPr wrap="square" rtlCol="0">
            <a:spAutoFit/>
          </a:bodyPr>
          <a:lstStyle/>
          <a:p>
            <a:r>
              <a:rPr lang="es-EC" sz="2200" dirty="0">
                <a:solidFill>
                  <a:schemeClr val="tx1"/>
                </a:solidFill>
                <a:latin typeface="Palatino Linotype" panose="02040502050505030304" pitchFamily="18" charset="0"/>
              </a:rPr>
              <a:t>Carga útil nodo 1</a:t>
            </a:r>
          </a:p>
        </p:txBody>
      </p:sp>
      <p:sp>
        <p:nvSpPr>
          <p:cNvPr id="11" name="Elipse 10">
            <a:extLst>
              <a:ext uri="{FF2B5EF4-FFF2-40B4-BE49-F238E27FC236}">
                <a16:creationId xmlns:a16="http://schemas.microsoft.com/office/drawing/2014/main" id="{F1CB78EF-821A-4CF3-9C85-BA4F63AC27F9}"/>
              </a:ext>
            </a:extLst>
          </p:cNvPr>
          <p:cNvSpPr/>
          <p:nvPr/>
        </p:nvSpPr>
        <p:spPr>
          <a:xfrm>
            <a:off x="298887" y="789032"/>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E2611D26-7BE0-4FD5-A661-D1CEE6CBE03A}"/>
              </a:ext>
            </a:extLst>
          </p:cNvPr>
          <p:cNvSpPr txBox="1"/>
          <p:nvPr/>
        </p:nvSpPr>
        <p:spPr>
          <a:xfrm>
            <a:off x="0" y="6488668"/>
            <a:ext cx="705967" cy="307777"/>
          </a:xfrm>
          <a:prstGeom prst="rect">
            <a:avLst/>
          </a:prstGeom>
          <a:noFill/>
        </p:spPr>
        <p:txBody>
          <a:bodyPr wrap="square" rtlCol="0">
            <a:spAutoFit/>
          </a:bodyPr>
          <a:lstStyle/>
          <a:p>
            <a:r>
              <a:rPr lang="es-ES" dirty="0"/>
              <a:t>5</a:t>
            </a:r>
          </a:p>
        </p:txBody>
      </p:sp>
    </p:spTree>
    <p:extLst>
      <p:ext uri="{BB962C8B-B14F-4D97-AF65-F5344CB8AC3E}">
        <p14:creationId xmlns:p14="http://schemas.microsoft.com/office/powerpoint/2010/main" val="2394172746"/>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1130</Words>
  <Application>Microsoft Office PowerPoint</Application>
  <PresentationFormat>Presentación en pantalla (4:3)</PresentationFormat>
  <Paragraphs>201</Paragraphs>
  <Slides>31</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8" baseType="lpstr">
      <vt:lpstr>Arial</vt:lpstr>
      <vt:lpstr>Calibri</vt:lpstr>
      <vt:lpstr>Palatino Linotype</vt:lpstr>
      <vt:lpstr>Times New Roman</vt:lpstr>
      <vt:lpstr>Wingdings</vt:lpstr>
      <vt:lpstr>Diseño predeterminado</vt:lpstr>
      <vt:lpstr>Document</vt:lpstr>
      <vt:lpstr>Presentación de PowerPoint</vt:lpstr>
      <vt:lpstr>Presentación de PowerPoint</vt:lpstr>
      <vt:lpstr>Introducción</vt:lpstr>
      <vt:lpstr>Introducción</vt:lpstr>
      <vt:lpstr>Objetivos</vt:lpstr>
      <vt:lpstr>Objetivos</vt:lpstr>
      <vt:lpstr>Desarrollo</vt:lpstr>
      <vt:lpstr>Desarrollo</vt:lpstr>
      <vt:lpstr>Desarrollo</vt:lpstr>
      <vt:lpstr>Desarrollo</vt:lpstr>
      <vt:lpstr>Desarrollo</vt:lpstr>
      <vt:lpstr>Desarrollo</vt:lpstr>
      <vt:lpstr>Desarrollo</vt:lpstr>
      <vt:lpstr>Desarrollo</vt:lpstr>
      <vt:lpstr>Desarrollo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Conclusiones</vt:lpstr>
      <vt:lpstr>Conclusiones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Willian Muzo</dc:creator>
  <cp:lastModifiedBy>Willian Muzo</cp:lastModifiedBy>
  <cp:revision>30</cp:revision>
  <dcterms:modified xsi:type="dcterms:W3CDTF">2021-12-13T21:06:01Z</dcterms:modified>
</cp:coreProperties>
</file>