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64" r:id="rId2"/>
    <p:sldId id="463" r:id="rId3"/>
    <p:sldId id="465" r:id="rId4"/>
    <p:sldId id="466" r:id="rId5"/>
    <p:sldId id="473" r:id="rId6"/>
    <p:sldId id="493" r:id="rId7"/>
    <p:sldId id="467" r:id="rId8"/>
    <p:sldId id="468" r:id="rId9"/>
    <p:sldId id="469" r:id="rId10"/>
    <p:sldId id="470" r:id="rId11"/>
    <p:sldId id="472" r:id="rId12"/>
    <p:sldId id="474" r:id="rId13"/>
    <p:sldId id="476" r:id="rId14"/>
    <p:sldId id="477" r:id="rId15"/>
    <p:sldId id="475" r:id="rId16"/>
    <p:sldId id="478" r:id="rId17"/>
    <p:sldId id="480" r:id="rId18"/>
    <p:sldId id="479" r:id="rId19"/>
    <p:sldId id="481" r:id="rId20"/>
    <p:sldId id="484" r:id="rId21"/>
    <p:sldId id="483" r:id="rId22"/>
    <p:sldId id="486" r:id="rId23"/>
    <p:sldId id="487" r:id="rId24"/>
    <p:sldId id="488" r:id="rId25"/>
    <p:sldId id="489" r:id="rId26"/>
    <p:sldId id="490" r:id="rId27"/>
    <p:sldId id="492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B7"/>
    <a:srgbClr val="FF7575"/>
    <a:srgbClr val="FFFF57"/>
    <a:srgbClr val="9BD06A"/>
    <a:srgbClr val="3B8D54"/>
    <a:srgbClr val="639B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1353" autoAdjust="0"/>
  </p:normalViewPr>
  <p:slideViewPr>
    <p:cSldViewPr>
      <p:cViewPr varScale="1">
        <p:scale>
          <a:sx n="66" d="100"/>
          <a:sy n="66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UARDO CAJAS" userId="469fa29e85f4c148" providerId="LiveId" clId="{52F9D980-BFD5-4DC6-BFD8-89A1DCF8597B}"/>
    <pc:docChg chg="undo custSel addSld delSld modSld sldOrd">
      <pc:chgData name="ESTUARDO CAJAS" userId="469fa29e85f4c148" providerId="LiveId" clId="{52F9D980-BFD5-4DC6-BFD8-89A1DCF8597B}" dt="2020-01-09T10:42:53.533" v="5262" actId="20577"/>
      <pc:docMkLst>
        <pc:docMk/>
      </pc:docMkLst>
      <pc:sldChg chg="addSp delSp modSp ord">
        <pc:chgData name="ESTUARDO CAJAS" userId="469fa29e85f4c148" providerId="LiveId" clId="{52F9D980-BFD5-4DC6-BFD8-89A1DCF8597B}" dt="2020-01-09T10:11:37.150" v="5161" actId="6549"/>
        <pc:sldMkLst>
          <pc:docMk/>
          <pc:sldMk cId="985706380" sldId="386"/>
        </pc:sldMkLst>
        <pc:spChg chg="del mod">
          <ac:chgData name="ESTUARDO CAJAS" userId="469fa29e85f4c148" providerId="LiveId" clId="{52F9D980-BFD5-4DC6-BFD8-89A1DCF8597B}" dt="2020-01-09T09:21:16.447" v="4345" actId="478"/>
          <ac:spMkLst>
            <pc:docMk/>
            <pc:sldMk cId="985706380" sldId="386"/>
            <ac:spMk id="7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10:11:37.150" v="5161" actId="6549"/>
          <ac:spMkLst>
            <pc:docMk/>
            <pc:sldMk cId="985706380" sldId="386"/>
            <ac:spMk id="10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33:02.286" v="4540"/>
          <ac:spMkLst>
            <pc:docMk/>
            <pc:sldMk cId="985706380" sldId="386"/>
            <ac:spMk id="12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33:02.286" v="4540"/>
          <ac:spMkLst>
            <pc:docMk/>
            <pc:sldMk cId="985706380" sldId="386"/>
            <ac:spMk id="13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27:24.297" v="4437" actId="478"/>
          <ac:spMkLst>
            <pc:docMk/>
            <pc:sldMk cId="985706380" sldId="386"/>
            <ac:spMk id="14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27:26.646" v="4438" actId="478"/>
          <ac:spMkLst>
            <pc:docMk/>
            <pc:sldMk cId="985706380" sldId="386"/>
            <ac:spMk id="15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22:09.780" v="4357" actId="1076"/>
          <ac:spMkLst>
            <pc:docMk/>
            <pc:sldMk cId="985706380" sldId="386"/>
            <ac:spMk id="16" creationId="{7930E7D0-4CAB-425F-8432-46ABCA81B0D2}"/>
          </ac:spMkLst>
        </pc:spChg>
        <pc:spChg chg="del">
          <ac:chgData name="ESTUARDO CAJAS" userId="469fa29e85f4c148" providerId="LiveId" clId="{52F9D980-BFD5-4DC6-BFD8-89A1DCF8597B}" dt="2020-01-09T09:22:03.821" v="4355" actId="478"/>
          <ac:spMkLst>
            <pc:docMk/>
            <pc:sldMk cId="985706380" sldId="386"/>
            <ac:spMk id="17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4:14:38.706" v="3974" actId="14100"/>
          <ac:spMkLst>
            <pc:docMk/>
            <pc:sldMk cId="985706380" sldId="386"/>
            <ac:spMk id="18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44:41.867" v="4825" actId="20577"/>
          <ac:spMkLst>
            <pc:docMk/>
            <pc:sldMk cId="985706380" sldId="386"/>
            <ac:spMk id="21" creationId="{94C55D47-B18D-472E-9A32-3E8EE5322D47}"/>
          </ac:spMkLst>
        </pc:spChg>
        <pc:picChg chg="add del mod">
          <ac:chgData name="ESTUARDO CAJAS" userId="469fa29e85f4c148" providerId="LiveId" clId="{52F9D980-BFD5-4DC6-BFD8-89A1DCF8597B}" dt="2020-01-09T09:25:24.153" v="4431" actId="478"/>
          <ac:picMkLst>
            <pc:docMk/>
            <pc:sldMk cId="985706380" sldId="386"/>
            <ac:picMk id="3" creationId="{03A71A92-7ED0-416A-A4E2-2897A50E1208}"/>
          </ac:picMkLst>
        </pc:picChg>
        <pc:picChg chg="mod">
          <ac:chgData name="ESTUARDO CAJAS" userId="469fa29e85f4c148" providerId="LiveId" clId="{52F9D980-BFD5-4DC6-BFD8-89A1DCF8597B}" dt="2020-01-09T09:50:50.866" v="5051" actId="1582"/>
          <ac:picMkLst>
            <pc:docMk/>
            <pc:sldMk cId="985706380" sldId="386"/>
            <ac:picMk id="9" creationId="{00000000-0000-0000-0000-000000000000}"/>
          </ac:picMkLst>
        </pc:picChg>
        <pc:picChg chg="mod">
          <ac:chgData name="ESTUARDO CAJAS" userId="469fa29e85f4c148" providerId="LiveId" clId="{52F9D980-BFD5-4DC6-BFD8-89A1DCF8597B}" dt="2020-01-09T09:34:07.728" v="4560" actId="14100"/>
          <ac:picMkLst>
            <pc:docMk/>
            <pc:sldMk cId="985706380" sldId="386"/>
            <ac:picMk id="11" creationId="{00000000-0000-0000-0000-000000000000}"/>
          </ac:picMkLst>
        </pc:picChg>
      </pc:sldChg>
      <pc:sldChg chg="addSp delSp modSp ord">
        <pc:chgData name="ESTUARDO CAJAS" userId="469fa29e85f4c148" providerId="LiveId" clId="{52F9D980-BFD5-4DC6-BFD8-89A1DCF8597B}" dt="2020-01-09T10:31:57.823" v="5253" actId="1076"/>
        <pc:sldMkLst>
          <pc:docMk/>
          <pc:sldMk cId="2927508705" sldId="396"/>
        </pc:sldMkLst>
        <pc:spChg chg="del">
          <ac:chgData name="ESTUARDO CAJAS" userId="469fa29e85f4c148" providerId="LiveId" clId="{52F9D980-BFD5-4DC6-BFD8-89A1DCF8597B}" dt="2020-01-09T04:14:49.970" v="3975" actId="478"/>
          <ac:spMkLst>
            <pc:docMk/>
            <pc:sldMk cId="2927508705" sldId="396"/>
            <ac:spMk id="4" creationId="{E575EE61-E8FE-4E5D-A8B4-4CE56B690341}"/>
          </ac:spMkLst>
        </pc:spChg>
        <pc:spChg chg="add del mod">
          <ac:chgData name="ESTUARDO CAJAS" userId="469fa29e85f4c148" providerId="LiveId" clId="{52F9D980-BFD5-4DC6-BFD8-89A1DCF8597B}" dt="2020-01-09T04:14:52.543" v="3977" actId="478"/>
          <ac:spMkLst>
            <pc:docMk/>
            <pc:sldMk cId="2927508705" sldId="396"/>
            <ac:spMk id="9" creationId="{80E72D54-1FC8-4EFC-B5E0-BA5A64F9A9EC}"/>
          </ac:spMkLst>
        </pc:spChg>
        <pc:spChg chg="add">
          <ac:chgData name="ESTUARDO CAJAS" userId="469fa29e85f4c148" providerId="LiveId" clId="{52F9D980-BFD5-4DC6-BFD8-89A1DCF8597B}" dt="2020-01-09T08:57:19.494" v="4046"/>
          <ac:spMkLst>
            <pc:docMk/>
            <pc:sldMk cId="2927508705" sldId="396"/>
            <ac:spMk id="10" creationId="{3731FA84-997B-48C0-8009-C55BDD31BBD8}"/>
          </ac:spMkLst>
        </pc:spChg>
        <pc:spChg chg="add">
          <ac:chgData name="ESTUARDO CAJAS" userId="469fa29e85f4c148" providerId="LiveId" clId="{52F9D980-BFD5-4DC6-BFD8-89A1DCF8597B}" dt="2020-01-09T08:57:19.494" v="4046"/>
          <ac:spMkLst>
            <pc:docMk/>
            <pc:sldMk cId="2927508705" sldId="396"/>
            <ac:spMk id="11" creationId="{64113876-D909-4795-9583-5456D973454A}"/>
          </ac:spMkLst>
        </pc:spChg>
        <pc:spChg chg="add">
          <ac:chgData name="ESTUARDO CAJAS" userId="469fa29e85f4c148" providerId="LiveId" clId="{52F9D980-BFD5-4DC6-BFD8-89A1DCF8597B}" dt="2020-01-09T04:14:50.411" v="3976"/>
          <ac:spMkLst>
            <pc:docMk/>
            <pc:sldMk cId="2927508705" sldId="396"/>
            <ac:spMk id="12" creationId="{E848B610-F3DF-46D3-99AE-97425FE7EFDC}"/>
          </ac:spMkLst>
        </pc:spChg>
        <pc:spChg chg="mod">
          <ac:chgData name="ESTUARDO CAJAS" userId="469fa29e85f4c148" providerId="LiveId" clId="{52F9D980-BFD5-4DC6-BFD8-89A1DCF8597B}" dt="2020-01-09T10:31:57.823" v="5253" actId="1076"/>
          <ac:spMkLst>
            <pc:docMk/>
            <pc:sldMk cId="2927508705" sldId="396"/>
            <ac:spMk id="13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24:54.296" v="4423" actId="1076"/>
          <ac:spMkLst>
            <pc:docMk/>
            <pc:sldMk cId="2927508705" sldId="396"/>
            <ac:spMk id="15" creationId="{7B6E09FC-A366-47F6-A7CF-4FC82331CAF7}"/>
          </ac:spMkLst>
        </pc:spChg>
        <pc:spChg chg="mod">
          <ac:chgData name="ESTUARDO CAJAS" userId="469fa29e85f4c148" providerId="LiveId" clId="{52F9D980-BFD5-4DC6-BFD8-89A1DCF8597B}" dt="2020-01-09T09:39:55.275" v="4738" actId="1076"/>
          <ac:spMkLst>
            <pc:docMk/>
            <pc:sldMk cId="2927508705" sldId="396"/>
            <ac:spMk id="16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40:09.640" v="4741" actId="14100"/>
          <ac:spMkLst>
            <pc:docMk/>
            <pc:sldMk cId="2927508705" sldId="396"/>
            <ac:spMk id="17" creationId="{1CB5216B-5C76-4C48-91D7-2D69ABF45392}"/>
          </ac:spMkLst>
        </pc:spChg>
        <pc:spChg chg="add mod">
          <ac:chgData name="ESTUARDO CAJAS" userId="469fa29e85f4c148" providerId="LiveId" clId="{52F9D980-BFD5-4DC6-BFD8-89A1DCF8597B}" dt="2020-01-09T09:42:40.158" v="4750" actId="1076"/>
          <ac:spMkLst>
            <pc:docMk/>
            <pc:sldMk cId="2927508705" sldId="396"/>
            <ac:spMk id="18" creationId="{9872AD68-7545-414C-BF96-DF27CA2FA931}"/>
          </ac:spMkLst>
        </pc:spChg>
        <pc:spChg chg="add mod">
          <ac:chgData name="ESTUARDO CAJAS" userId="469fa29e85f4c148" providerId="LiveId" clId="{52F9D980-BFD5-4DC6-BFD8-89A1DCF8597B}" dt="2020-01-09T10:16:09.433" v="5239" actId="1076"/>
          <ac:spMkLst>
            <pc:docMk/>
            <pc:sldMk cId="2927508705" sldId="396"/>
            <ac:spMk id="19" creationId="{56EEDE7D-864B-4C16-9AEF-FCA3BDF180AF}"/>
          </ac:spMkLst>
        </pc:spChg>
        <pc:spChg chg="add mod">
          <ac:chgData name="ESTUARDO CAJAS" userId="469fa29e85f4c148" providerId="LiveId" clId="{52F9D980-BFD5-4DC6-BFD8-89A1DCF8597B}" dt="2020-01-09T10:30:00.745" v="5252"/>
          <ac:spMkLst>
            <pc:docMk/>
            <pc:sldMk cId="2927508705" sldId="396"/>
            <ac:spMk id="20" creationId="{E914C661-859E-4F6E-9109-ECD3CC376CB2}"/>
          </ac:spMkLst>
        </pc:spChg>
        <pc:graphicFrameChg chg="del">
          <ac:chgData name="ESTUARDO CAJAS" userId="469fa29e85f4c148" providerId="LiveId" clId="{52F9D980-BFD5-4DC6-BFD8-89A1DCF8597B}" dt="2020-01-09T09:24:29.290" v="4415" actId="478"/>
          <ac:graphicFrameMkLst>
            <pc:docMk/>
            <pc:sldMk cId="2927508705" sldId="396"/>
            <ac:graphicFrameMk id="3" creationId="{00000000-0000-0000-0000-000000000000}"/>
          </ac:graphicFrameMkLst>
        </pc:graphicFrameChg>
        <pc:picChg chg="del">
          <ac:chgData name="ESTUARDO CAJAS" userId="469fa29e85f4c148" providerId="LiveId" clId="{52F9D980-BFD5-4DC6-BFD8-89A1DCF8597B}" dt="2020-01-09T09:23:20.456" v="4376" actId="478"/>
          <ac:picMkLst>
            <pc:docMk/>
            <pc:sldMk cId="2927508705" sldId="396"/>
            <ac:picMk id="2" creationId="{00000000-0000-0000-0000-000000000000}"/>
          </ac:picMkLst>
        </pc:picChg>
        <pc:picChg chg="del">
          <ac:chgData name="ESTUARDO CAJAS" userId="469fa29e85f4c148" providerId="LiveId" clId="{52F9D980-BFD5-4DC6-BFD8-89A1DCF8597B}" dt="2020-01-09T09:23:20.994" v="4377" actId="478"/>
          <ac:picMkLst>
            <pc:docMk/>
            <pc:sldMk cId="2927508705" sldId="396"/>
            <ac:picMk id="5" creationId="{00000000-0000-0000-0000-000000000000}"/>
          </ac:picMkLst>
        </pc:picChg>
        <pc:picChg chg="del">
          <ac:chgData name="ESTUARDO CAJAS" userId="469fa29e85f4c148" providerId="LiveId" clId="{52F9D980-BFD5-4DC6-BFD8-89A1DCF8597B}" dt="2020-01-09T09:23:21.441" v="4378" actId="478"/>
          <ac:picMkLst>
            <pc:docMk/>
            <pc:sldMk cId="2927508705" sldId="396"/>
            <ac:picMk id="6" creationId="{00000000-0000-0000-0000-000000000000}"/>
          </ac:picMkLst>
        </pc:picChg>
        <pc:picChg chg="add mod">
          <ac:chgData name="ESTUARDO CAJAS" userId="469fa29e85f4c148" providerId="LiveId" clId="{52F9D980-BFD5-4DC6-BFD8-89A1DCF8597B}" dt="2020-01-09T09:42:36.054" v="4749" actId="1076"/>
          <ac:picMkLst>
            <pc:docMk/>
            <pc:sldMk cId="2927508705" sldId="396"/>
            <ac:picMk id="7" creationId="{B9D15E7E-277A-4BCE-B32A-BDDC5BEB835F}"/>
          </ac:picMkLst>
        </pc:picChg>
        <pc:picChg chg="del mod">
          <ac:chgData name="ESTUARDO CAJAS" userId="469fa29e85f4c148" providerId="LiveId" clId="{52F9D980-BFD5-4DC6-BFD8-89A1DCF8597B}" dt="2020-01-09T09:23:19.819" v="4375" actId="478"/>
          <ac:picMkLst>
            <pc:docMk/>
            <pc:sldMk cId="2927508705" sldId="396"/>
            <ac:picMk id="8" creationId="{00000000-0000-0000-0000-000000000000}"/>
          </ac:picMkLst>
        </pc:picChg>
        <pc:picChg chg="add mod">
          <ac:chgData name="ESTUARDO CAJAS" userId="469fa29e85f4c148" providerId="LiveId" clId="{52F9D980-BFD5-4DC6-BFD8-89A1DCF8597B}" dt="2020-01-09T09:42:31.017" v="4748" actId="1076"/>
          <ac:picMkLst>
            <pc:docMk/>
            <pc:sldMk cId="2927508705" sldId="396"/>
            <ac:picMk id="14" creationId="{89BDF406-07C4-4E1C-9F97-55622726D3D8}"/>
          </ac:picMkLst>
        </pc:picChg>
      </pc:sldChg>
      <pc:sldChg chg="del">
        <pc:chgData name="ESTUARDO CAJAS" userId="469fa29e85f4c148" providerId="LiveId" clId="{52F9D980-BFD5-4DC6-BFD8-89A1DCF8597B}" dt="2020-01-09T03:26:28.034" v="2490" actId="47"/>
        <pc:sldMkLst>
          <pc:docMk/>
          <pc:sldMk cId="1129089284" sldId="401"/>
        </pc:sldMkLst>
      </pc:sldChg>
      <pc:sldChg chg="del ord">
        <pc:chgData name="ESTUARDO CAJAS" userId="469fa29e85f4c148" providerId="LiveId" clId="{52F9D980-BFD5-4DC6-BFD8-89A1DCF8597B}" dt="2020-01-09T03:35:05.073" v="2635" actId="47"/>
        <pc:sldMkLst>
          <pc:docMk/>
          <pc:sldMk cId="3786147568" sldId="406"/>
        </pc:sldMkLst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3997073940" sldId="407"/>
        </pc:sldMkLst>
      </pc:sldChg>
      <pc:sldChg chg="addSp delSp modSp ord">
        <pc:chgData name="ESTUARDO CAJAS" userId="469fa29e85f4c148" providerId="LiveId" clId="{52F9D980-BFD5-4DC6-BFD8-89A1DCF8597B}" dt="2020-01-09T09:51:47.449" v="5057" actId="1036"/>
        <pc:sldMkLst>
          <pc:docMk/>
          <pc:sldMk cId="2322278029" sldId="408"/>
        </pc:sldMkLst>
        <pc:spChg chg="add del mod">
          <ac:chgData name="ESTUARDO CAJAS" userId="469fa29e85f4c148" providerId="LiveId" clId="{52F9D980-BFD5-4DC6-BFD8-89A1DCF8597B}" dt="2020-01-09T03:50:46.716" v="3082"/>
          <ac:spMkLst>
            <pc:docMk/>
            <pc:sldMk cId="2322278029" sldId="408"/>
            <ac:spMk id="3" creationId="{4379918C-587A-4F85-A056-6745BEF1B02B}"/>
          </ac:spMkLst>
        </pc:spChg>
        <pc:spChg chg="del">
          <ac:chgData name="ESTUARDO CAJAS" userId="469fa29e85f4c148" providerId="LiveId" clId="{52F9D980-BFD5-4DC6-BFD8-89A1DCF8597B}" dt="2020-01-09T04:13:15.825" v="3944" actId="478"/>
          <ac:spMkLst>
            <pc:docMk/>
            <pc:sldMk cId="2322278029" sldId="408"/>
            <ac:spMk id="4" creationId="{E575EE61-E8FE-4E5D-A8B4-4CE56B690341}"/>
          </ac:spMkLst>
        </pc:spChg>
        <pc:spChg chg="add mod">
          <ac:chgData name="ESTUARDO CAJAS" userId="469fa29e85f4c148" providerId="LiveId" clId="{52F9D980-BFD5-4DC6-BFD8-89A1DCF8597B}" dt="2020-01-09T04:12:41.537" v="3943" actId="2711"/>
          <ac:spMkLst>
            <pc:docMk/>
            <pc:sldMk cId="2322278029" sldId="408"/>
            <ac:spMk id="5" creationId="{3E6D6CB2-37D2-4184-BBBF-86EBE0725225}"/>
          </ac:spMkLst>
        </pc:spChg>
        <pc:spChg chg="add del mod">
          <ac:chgData name="ESTUARDO CAJAS" userId="469fa29e85f4c148" providerId="LiveId" clId="{52F9D980-BFD5-4DC6-BFD8-89A1DCF8597B}" dt="2020-01-09T04:13:18.209" v="3945" actId="478"/>
          <ac:spMkLst>
            <pc:docMk/>
            <pc:sldMk cId="2322278029" sldId="408"/>
            <ac:spMk id="7" creationId="{CB0796DA-76EA-4CCE-93D4-ACAF556DEF25}"/>
          </ac:spMkLst>
        </pc:spChg>
        <pc:spChg chg="del mod">
          <ac:chgData name="ESTUARDO CAJAS" userId="469fa29e85f4c148" providerId="LiveId" clId="{52F9D980-BFD5-4DC6-BFD8-89A1DCF8597B}" dt="2020-01-09T03:37:31.450" v="2663" actId="478"/>
          <ac:spMkLst>
            <pc:docMk/>
            <pc:sldMk cId="2322278029" sldId="408"/>
            <ac:spMk id="17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3:48:31.428" v="3015" actId="478"/>
          <ac:spMkLst>
            <pc:docMk/>
            <pc:sldMk cId="2322278029" sldId="408"/>
            <ac:spMk id="18" creationId="{B403C84E-A953-41BB-A23B-A6CDDF1B5918}"/>
          </ac:spMkLst>
        </pc:spChg>
        <pc:spChg chg="add del mod">
          <ac:chgData name="ESTUARDO CAJAS" userId="469fa29e85f4c148" providerId="LiveId" clId="{52F9D980-BFD5-4DC6-BFD8-89A1DCF8597B}" dt="2020-01-09T03:40:15.974" v="2730" actId="478"/>
          <ac:spMkLst>
            <pc:docMk/>
            <pc:sldMk cId="2322278029" sldId="408"/>
            <ac:spMk id="20" creationId="{EB75465D-CE31-49A4-9DBC-9C41444F52FB}"/>
          </ac:spMkLst>
        </pc:spChg>
        <pc:spChg chg="add 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1" creationId="{D3F8F750-F2F0-4DE2-8E4C-79CC4C1ADEFD}"/>
          </ac:spMkLst>
        </pc:spChg>
        <pc:spChg chg="add 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2" creationId="{D9ED8D56-3D56-4D97-BA15-D63EB8EA3203}"/>
          </ac:spMkLst>
        </pc:spChg>
        <pc:spChg chg="add del mod">
          <ac:chgData name="ESTUARDO CAJAS" userId="469fa29e85f4c148" providerId="LiveId" clId="{52F9D980-BFD5-4DC6-BFD8-89A1DCF8597B}" dt="2020-01-09T03:40:21.501" v="2733" actId="478"/>
          <ac:spMkLst>
            <pc:docMk/>
            <pc:sldMk cId="2322278029" sldId="408"/>
            <ac:spMk id="23" creationId="{507A7DE1-B57A-4F65-8B3B-D5C7F9E84535}"/>
          </ac:spMkLst>
        </pc:spChg>
        <pc:spChg chg="del">
          <ac:chgData name="ESTUARDO CAJAS" userId="469fa29e85f4c148" providerId="LiveId" clId="{52F9D980-BFD5-4DC6-BFD8-89A1DCF8597B}" dt="2020-01-09T03:48:40.289" v="3017" actId="478"/>
          <ac:spMkLst>
            <pc:docMk/>
            <pc:sldMk cId="2322278029" sldId="408"/>
            <ac:spMk id="24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17.873" v="2645" actId="478"/>
          <ac:spMkLst>
            <pc:docMk/>
            <pc:sldMk cId="2322278029" sldId="408"/>
            <ac:spMk id="25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6" creationId="{4C483599-FBE4-4656-BAE1-3B892F4621FE}"/>
          </ac:spMkLst>
        </pc:spChg>
        <pc:spChg chg="del mod">
          <ac:chgData name="ESTUARDO CAJAS" userId="469fa29e85f4c148" providerId="LiveId" clId="{52F9D980-BFD5-4DC6-BFD8-89A1DCF8597B}" dt="2020-01-09T03:40:19.687" v="2732" actId="478"/>
          <ac:spMkLst>
            <pc:docMk/>
            <pc:sldMk cId="2322278029" sldId="408"/>
            <ac:spMk id="27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18.692" v="2646" actId="478"/>
          <ac:spMkLst>
            <pc:docMk/>
            <pc:sldMk cId="2322278029" sldId="408"/>
            <ac:spMk id="28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21.088" v="2649" actId="478"/>
          <ac:spMkLst>
            <pc:docMk/>
            <pc:sldMk cId="2322278029" sldId="408"/>
            <ac:spMk id="29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0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1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6:19.597" v="2647" actId="478"/>
          <ac:spMkLst>
            <pc:docMk/>
            <pc:sldMk cId="2322278029" sldId="408"/>
            <ac:spMk id="32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4.342" v="2641" actId="478"/>
          <ac:spMkLst>
            <pc:docMk/>
            <pc:sldMk cId="2322278029" sldId="408"/>
            <ac:spMk id="33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3:37:03.788" v="2659" actId="478"/>
          <ac:spMkLst>
            <pc:docMk/>
            <pc:sldMk cId="2322278029" sldId="408"/>
            <ac:spMk id="34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5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6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3:36:01.552" v="2640" actId="478"/>
          <ac:spMkLst>
            <pc:docMk/>
            <pc:sldMk cId="2322278029" sldId="408"/>
            <ac:spMk id="37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51:47.449" v="5057" actId="1036"/>
          <ac:spMkLst>
            <pc:docMk/>
            <pc:sldMk cId="2322278029" sldId="408"/>
            <ac:spMk id="38" creationId="{A4F04D54-6CDC-43E9-A51A-176D788DB929}"/>
          </ac:spMkLst>
        </pc:spChg>
        <pc:spChg chg="add mod">
          <ac:chgData name="ESTUARDO CAJAS" userId="469fa29e85f4c148" providerId="LiveId" clId="{52F9D980-BFD5-4DC6-BFD8-89A1DCF8597B}" dt="2020-01-09T03:53:54.249" v="3138" actId="114"/>
          <ac:spMkLst>
            <pc:docMk/>
            <pc:sldMk cId="2322278029" sldId="408"/>
            <ac:spMk id="39" creationId="{0EFD91ED-858B-4012-AD33-4D740AD58600}"/>
          </ac:spMkLst>
        </pc:spChg>
        <pc:spChg chg="add">
          <ac:chgData name="ESTUARDO CAJAS" userId="469fa29e85f4c148" providerId="LiveId" clId="{52F9D980-BFD5-4DC6-BFD8-89A1DCF8597B}" dt="2020-01-09T03:48:38.094" v="3016"/>
          <ac:spMkLst>
            <pc:docMk/>
            <pc:sldMk cId="2322278029" sldId="408"/>
            <ac:spMk id="40" creationId="{0CA640C5-DBDC-44C5-8F5B-ED7A5399909D}"/>
          </ac:spMkLst>
        </pc:spChg>
        <pc:spChg chg="add del mod">
          <ac:chgData name="ESTUARDO CAJAS" userId="469fa29e85f4c148" providerId="LiveId" clId="{52F9D980-BFD5-4DC6-BFD8-89A1DCF8597B}" dt="2020-01-09T03:50:46.712" v="3080" actId="478"/>
          <ac:spMkLst>
            <pc:docMk/>
            <pc:sldMk cId="2322278029" sldId="408"/>
            <ac:spMk id="41" creationId="{3043E0D9-FA0A-405D-9152-5CD565A52F3E}"/>
          </ac:spMkLst>
        </pc:spChg>
        <pc:spChg chg="add del mod">
          <ac:chgData name="ESTUARDO CAJAS" userId="469fa29e85f4c148" providerId="LiveId" clId="{52F9D980-BFD5-4DC6-BFD8-89A1DCF8597B}" dt="2020-01-09T03:51:39.676" v="3115" actId="478"/>
          <ac:spMkLst>
            <pc:docMk/>
            <pc:sldMk cId="2322278029" sldId="408"/>
            <ac:spMk id="42" creationId="{5FF59044-7E30-4F2B-97C6-EC80E78B9236}"/>
          </ac:spMkLst>
        </pc:spChg>
        <pc:spChg chg="add mod">
          <ac:chgData name="ESTUARDO CAJAS" userId="469fa29e85f4c148" providerId="LiveId" clId="{52F9D980-BFD5-4DC6-BFD8-89A1DCF8597B}" dt="2020-01-09T03:53:39.124" v="3136" actId="1076"/>
          <ac:spMkLst>
            <pc:docMk/>
            <pc:sldMk cId="2322278029" sldId="408"/>
            <ac:spMk id="43" creationId="{B6373F97-8316-4B71-8F7B-EA4743B1EC53}"/>
          </ac:spMkLst>
        </pc:spChg>
        <pc:spChg chg="add">
          <ac:chgData name="ESTUARDO CAJAS" userId="469fa29e85f4c148" providerId="LiveId" clId="{52F9D980-BFD5-4DC6-BFD8-89A1DCF8597B}" dt="2020-01-09T03:54:18.043" v="3141"/>
          <ac:spMkLst>
            <pc:docMk/>
            <pc:sldMk cId="2322278029" sldId="408"/>
            <ac:spMk id="44" creationId="{8875A916-B32B-4537-BE28-0B5F12AC02FA}"/>
          </ac:spMkLst>
        </pc:spChg>
        <pc:spChg chg="add">
          <ac:chgData name="ESTUARDO CAJAS" userId="469fa29e85f4c148" providerId="LiveId" clId="{52F9D980-BFD5-4DC6-BFD8-89A1DCF8597B}" dt="2020-01-09T03:54:26.598" v="3142"/>
          <ac:spMkLst>
            <pc:docMk/>
            <pc:sldMk cId="2322278029" sldId="408"/>
            <ac:spMk id="45" creationId="{0AC7B043-FBB5-4BF7-915D-C4C2A163A1F6}"/>
          </ac:spMkLst>
        </pc:spChg>
        <pc:spChg chg="add">
          <ac:chgData name="ESTUARDO CAJAS" userId="469fa29e85f4c148" providerId="LiveId" clId="{52F9D980-BFD5-4DC6-BFD8-89A1DCF8597B}" dt="2020-01-09T04:13:54.512" v="3957"/>
          <ac:spMkLst>
            <pc:docMk/>
            <pc:sldMk cId="2322278029" sldId="408"/>
            <ac:spMk id="46" creationId="{6A2DBA05-3BEE-4039-8101-81352A9BB0F2}"/>
          </ac:spMkLst>
        </pc:spChg>
        <pc:graphicFrameChg chg="add mod modGraphic">
          <ac:chgData name="ESTUARDO CAJAS" userId="469fa29e85f4c148" providerId="LiveId" clId="{52F9D980-BFD5-4DC6-BFD8-89A1DCF8597B}" dt="2020-01-09T09:51:45.096" v="5055" actId="1036"/>
          <ac:graphicFrameMkLst>
            <pc:docMk/>
            <pc:sldMk cId="2322278029" sldId="408"/>
            <ac:graphicFrameMk id="2" creationId="{C5E58B3B-B6FC-43CD-ADBE-AB4CFAED20EC}"/>
          </ac:graphicFrameMkLst>
        </pc:graphicFrameChg>
        <pc:picChg chg="add del mod">
          <ac:chgData name="ESTUARDO CAJAS" userId="469fa29e85f4c148" providerId="LiveId" clId="{52F9D980-BFD5-4DC6-BFD8-89A1DCF8597B}" dt="2020-01-09T03:40:16.747" v="2731" actId="478"/>
          <ac:picMkLst>
            <pc:docMk/>
            <pc:sldMk cId="2322278029" sldId="408"/>
            <ac:picMk id="19" creationId="{97A24EEF-DC0A-4F1F-A7D2-3CA8A2C5F855}"/>
          </ac:picMkLst>
        </pc:picChg>
        <pc:picChg chg="del">
          <ac:chgData name="ESTUARDO CAJAS" userId="469fa29e85f4c148" providerId="LiveId" clId="{52F9D980-BFD5-4DC6-BFD8-89A1DCF8597B}" dt="2020-01-09T03:36:01.552" v="2640" actId="478"/>
          <ac:picMkLst>
            <pc:docMk/>
            <pc:sldMk cId="2322278029" sldId="408"/>
            <ac:picMk id="54" creationId="{00000000-0000-0000-0000-000000000000}"/>
          </ac:picMkLst>
        </pc:picChg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2412208853" sldId="409"/>
        </pc:sldMkLst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1244132636" sldId="410"/>
        </pc:sldMkLst>
      </pc:sldChg>
      <pc:sldChg chg="del">
        <pc:chgData name="ESTUARDO CAJAS" userId="469fa29e85f4c148" providerId="LiveId" clId="{52F9D980-BFD5-4DC6-BFD8-89A1DCF8597B}" dt="2020-01-09T04:15:21.802" v="3984" actId="47"/>
        <pc:sldMkLst>
          <pc:docMk/>
          <pc:sldMk cId="923968756" sldId="411"/>
        </pc:sldMkLst>
      </pc:sldChg>
      <pc:sldChg chg="del">
        <pc:chgData name="ESTUARDO CAJAS" userId="469fa29e85f4c148" providerId="LiveId" clId="{52F9D980-BFD5-4DC6-BFD8-89A1DCF8597B}" dt="2020-01-09T03:26:26.431" v="2489" actId="47"/>
        <pc:sldMkLst>
          <pc:docMk/>
          <pc:sldMk cId="1480909473" sldId="412"/>
        </pc:sldMkLst>
      </pc:sldChg>
      <pc:sldChg chg="del">
        <pc:chgData name="ESTUARDO CAJAS" userId="469fa29e85f4c148" providerId="LiveId" clId="{52F9D980-BFD5-4DC6-BFD8-89A1DCF8597B}" dt="2020-01-09T03:26:25.331" v="2488" actId="47"/>
        <pc:sldMkLst>
          <pc:docMk/>
          <pc:sldMk cId="3887236858" sldId="413"/>
        </pc:sldMkLst>
      </pc:sldChg>
      <pc:sldChg chg="del">
        <pc:chgData name="ESTUARDO CAJAS" userId="469fa29e85f4c148" providerId="LiveId" clId="{52F9D980-BFD5-4DC6-BFD8-89A1DCF8597B}" dt="2020-01-09T03:26:24.875" v="2487" actId="47"/>
        <pc:sldMkLst>
          <pc:docMk/>
          <pc:sldMk cId="3944140538" sldId="414"/>
        </pc:sldMkLst>
      </pc:sldChg>
      <pc:sldChg chg="del">
        <pc:chgData name="ESTUARDO CAJAS" userId="469fa29e85f4c148" providerId="LiveId" clId="{52F9D980-BFD5-4DC6-BFD8-89A1DCF8597B}" dt="2020-01-09T03:26:24.334" v="2486" actId="47"/>
        <pc:sldMkLst>
          <pc:docMk/>
          <pc:sldMk cId="2406743356" sldId="415"/>
        </pc:sldMkLst>
      </pc:sldChg>
      <pc:sldChg chg="del">
        <pc:chgData name="ESTUARDO CAJAS" userId="469fa29e85f4c148" providerId="LiveId" clId="{52F9D980-BFD5-4DC6-BFD8-89A1DCF8597B}" dt="2020-01-09T03:26:23.734" v="2485" actId="47"/>
        <pc:sldMkLst>
          <pc:docMk/>
          <pc:sldMk cId="2722344189" sldId="416"/>
        </pc:sldMkLst>
      </pc:sldChg>
      <pc:sldChg chg="del">
        <pc:chgData name="ESTUARDO CAJAS" userId="469fa29e85f4c148" providerId="LiveId" clId="{52F9D980-BFD5-4DC6-BFD8-89A1DCF8597B}" dt="2020-01-09T03:26:22.204" v="2484" actId="47"/>
        <pc:sldMkLst>
          <pc:docMk/>
          <pc:sldMk cId="3613837212" sldId="417"/>
        </pc:sldMkLst>
      </pc:sldChg>
      <pc:sldChg chg="addSp delSp modSp ord">
        <pc:chgData name="ESTUARDO CAJAS" userId="469fa29e85f4c148" providerId="LiveId" clId="{52F9D980-BFD5-4DC6-BFD8-89A1DCF8597B}" dt="2020-01-09T10:23:54.585" v="5246" actId="20577"/>
        <pc:sldMkLst>
          <pc:docMk/>
          <pc:sldMk cId="2564282084" sldId="422"/>
        </pc:sldMkLst>
        <pc:spChg chg="add del mod">
          <ac:chgData name="ESTUARDO CAJAS" userId="469fa29e85f4c148" providerId="LiveId" clId="{52F9D980-BFD5-4DC6-BFD8-89A1DCF8597B}" dt="2020-01-09T04:15:06.770" v="3982" actId="478"/>
          <ac:spMkLst>
            <pc:docMk/>
            <pc:sldMk cId="2564282084" sldId="422"/>
            <ac:spMk id="3" creationId="{56F6F912-3B2E-4E1D-B903-5B39C691942B}"/>
          </ac:spMkLst>
        </pc:spChg>
        <pc:spChg chg="del">
          <ac:chgData name="ESTUARDO CAJAS" userId="469fa29e85f4c148" providerId="LiveId" clId="{52F9D980-BFD5-4DC6-BFD8-89A1DCF8597B}" dt="2020-01-09T04:15:04.480" v="3981" actId="478"/>
          <ac:spMkLst>
            <pc:docMk/>
            <pc:sldMk cId="2564282084" sldId="422"/>
            <ac:spMk id="4" creationId="{E575EE61-E8FE-4E5D-A8B4-4CE56B690341}"/>
          </ac:spMkLst>
        </pc:spChg>
        <pc:spChg chg="mod">
          <ac:chgData name="ESTUARDO CAJAS" userId="469fa29e85f4c148" providerId="LiveId" clId="{52F9D980-BFD5-4DC6-BFD8-89A1DCF8597B}" dt="2020-01-09T10:15:17.682" v="5211" actId="20577"/>
          <ac:spMkLst>
            <pc:docMk/>
            <pc:sldMk cId="2564282084" sldId="422"/>
            <ac:spMk id="8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14:17.222" v="4194" actId="478"/>
          <ac:spMkLst>
            <pc:docMk/>
            <pc:sldMk cId="2564282084" sldId="422"/>
            <ac:spMk id="10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20:04.978" v="4330" actId="478"/>
          <ac:spMkLst>
            <pc:docMk/>
            <pc:sldMk cId="2564282084" sldId="422"/>
            <ac:spMk id="11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4:15:07.510" v="3983"/>
          <ac:spMkLst>
            <pc:docMk/>
            <pc:sldMk cId="2564282084" sldId="422"/>
            <ac:spMk id="12" creationId="{549F1475-2C87-4190-A908-24E18EC09B0A}"/>
          </ac:spMkLst>
        </pc:spChg>
        <pc:spChg chg="mod">
          <ac:chgData name="ESTUARDO CAJAS" userId="469fa29e85f4c148" providerId="LiveId" clId="{52F9D980-BFD5-4DC6-BFD8-89A1DCF8597B}" dt="2020-01-09T10:23:54.585" v="5246" actId="20577"/>
          <ac:spMkLst>
            <pc:docMk/>
            <pc:sldMk cId="2564282084" sldId="422"/>
            <ac:spMk id="13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8:57:16.741" v="4045"/>
          <ac:spMkLst>
            <pc:docMk/>
            <pc:sldMk cId="2564282084" sldId="422"/>
            <ac:spMk id="14" creationId="{83249FFE-B895-41CF-B94C-B51DCC7D0D3D}"/>
          </ac:spMkLst>
        </pc:spChg>
        <pc:spChg chg="add">
          <ac:chgData name="ESTUARDO CAJAS" userId="469fa29e85f4c148" providerId="LiveId" clId="{52F9D980-BFD5-4DC6-BFD8-89A1DCF8597B}" dt="2020-01-09T08:57:16.741" v="4045"/>
          <ac:spMkLst>
            <pc:docMk/>
            <pc:sldMk cId="2564282084" sldId="422"/>
            <ac:spMk id="15" creationId="{DCFCD68E-D9DF-43A8-90B6-E1B2A119850C}"/>
          </ac:spMkLst>
        </pc:spChg>
        <pc:spChg chg="mod">
          <ac:chgData name="ESTUARDO CAJAS" userId="469fa29e85f4c148" providerId="LiveId" clId="{52F9D980-BFD5-4DC6-BFD8-89A1DCF8597B}" dt="2020-01-09T09:50:21.742" v="5045" actId="1076"/>
          <ac:spMkLst>
            <pc:docMk/>
            <pc:sldMk cId="2564282084" sldId="422"/>
            <ac:spMk id="16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18:24.048" v="4238" actId="1076"/>
          <ac:spMkLst>
            <pc:docMk/>
            <pc:sldMk cId="2564282084" sldId="422"/>
            <ac:spMk id="17" creationId="{26339055-DEB5-45FF-9074-C895BA34EA54}"/>
          </ac:spMkLst>
        </pc:spChg>
        <pc:spChg chg="add mod">
          <ac:chgData name="ESTUARDO CAJAS" userId="469fa29e85f4c148" providerId="LiveId" clId="{52F9D980-BFD5-4DC6-BFD8-89A1DCF8597B}" dt="2020-01-09T09:18:18.044" v="4235" actId="20577"/>
          <ac:spMkLst>
            <pc:docMk/>
            <pc:sldMk cId="2564282084" sldId="422"/>
            <ac:spMk id="18" creationId="{47979810-BDB8-4F92-9A8D-95867A152A24}"/>
          </ac:spMkLst>
        </pc:spChg>
        <pc:spChg chg="add mod">
          <ac:chgData name="ESTUARDO CAJAS" userId="469fa29e85f4c148" providerId="LiveId" clId="{52F9D980-BFD5-4DC6-BFD8-89A1DCF8597B}" dt="2020-01-09T09:50:16.794" v="5043" actId="1076"/>
          <ac:spMkLst>
            <pc:docMk/>
            <pc:sldMk cId="2564282084" sldId="422"/>
            <ac:spMk id="19" creationId="{AFCD3BD3-C28E-43BA-9D75-7CDF3EFE0CDA}"/>
          </ac:spMkLst>
        </pc:spChg>
        <pc:picChg chg="add mod modCrop">
          <ac:chgData name="ESTUARDO CAJAS" userId="469fa29e85f4c148" providerId="LiveId" clId="{52F9D980-BFD5-4DC6-BFD8-89A1DCF8597B}" dt="2020-01-09T09:50:28.600" v="5047" actId="1582"/>
          <ac:picMkLst>
            <pc:docMk/>
            <pc:sldMk cId="2564282084" sldId="422"/>
            <ac:picMk id="3" creationId="{A6969562-681F-4B9B-B27C-9F4202866ADF}"/>
          </ac:picMkLst>
        </pc:picChg>
        <pc:picChg chg="add mod modCrop">
          <ac:chgData name="ESTUARDO CAJAS" userId="469fa29e85f4c148" providerId="LiveId" clId="{52F9D980-BFD5-4DC6-BFD8-89A1DCF8597B}" dt="2020-01-09T09:50:33.232" v="5048" actId="1582"/>
          <ac:picMkLst>
            <pc:docMk/>
            <pc:sldMk cId="2564282084" sldId="422"/>
            <ac:picMk id="5" creationId="{FD02C3F3-745C-4C7E-8330-8E11BB0336DE}"/>
          </ac:picMkLst>
        </pc:picChg>
        <pc:picChg chg="mod">
          <ac:chgData name="ESTUARDO CAJAS" userId="469fa29e85f4c148" providerId="LiveId" clId="{52F9D980-BFD5-4DC6-BFD8-89A1DCF8597B}" dt="2020-01-09T09:50:43.232" v="5050" actId="1076"/>
          <ac:picMkLst>
            <pc:docMk/>
            <pc:sldMk cId="2564282084" sldId="422"/>
            <ac:picMk id="4098" creationId="{00000000-0000-0000-0000-000000000000}"/>
          </ac:picMkLst>
        </pc:picChg>
        <pc:picChg chg="add del mod">
          <ac:chgData name="ESTUARDO CAJAS" userId="469fa29e85f4c148" providerId="LiveId" clId="{52F9D980-BFD5-4DC6-BFD8-89A1DCF8597B}" dt="2020-01-09T09:13:27.325" v="4160" actId="478"/>
          <ac:picMkLst>
            <pc:docMk/>
            <pc:sldMk cId="2564282084" sldId="422"/>
            <ac:picMk id="4100" creationId="{00000000-0000-0000-0000-000000000000}"/>
          </ac:picMkLst>
        </pc:picChg>
      </pc:sldChg>
      <pc:sldChg chg="addSp delSp modSp ord delAnim">
        <pc:chgData name="ESTUARDO CAJAS" userId="469fa29e85f4c148" providerId="LiveId" clId="{52F9D980-BFD5-4DC6-BFD8-89A1DCF8597B}" dt="2020-01-09T09:51:04.919" v="5052" actId="1582"/>
        <pc:sldMkLst>
          <pc:docMk/>
          <pc:sldMk cId="2141817048" sldId="423"/>
        </pc:sldMkLst>
        <pc:spChg chg="del">
          <ac:chgData name="ESTUARDO CAJAS" userId="469fa29e85f4c148" providerId="LiveId" clId="{52F9D980-BFD5-4DC6-BFD8-89A1DCF8597B}" dt="2020-01-09T04:15:26.557" v="3985" actId="478"/>
          <ac:spMkLst>
            <pc:docMk/>
            <pc:sldMk cId="2141817048" sldId="423"/>
            <ac:spMk id="4" creationId="{E575EE61-E8FE-4E5D-A8B4-4CE56B690341}"/>
          </ac:spMkLst>
        </pc:spChg>
        <pc:spChg chg="del">
          <ac:chgData name="ESTUARDO CAJAS" userId="469fa29e85f4c148" providerId="LiveId" clId="{52F9D980-BFD5-4DC6-BFD8-89A1DCF8597B}" dt="2020-01-09T09:02:17.804" v="4079" actId="478"/>
          <ac:spMkLst>
            <pc:docMk/>
            <pc:sldMk cId="2141817048" sldId="423"/>
            <ac:spMk id="5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4:15:29.476" v="3986" actId="478"/>
          <ac:spMkLst>
            <pc:docMk/>
            <pc:sldMk cId="2141817048" sldId="423"/>
            <ac:spMk id="6" creationId="{E38467E7-BB2E-419B-A282-AD659B5E4617}"/>
          </ac:spMkLst>
        </pc:spChg>
        <pc:spChg chg="mod">
          <ac:chgData name="ESTUARDO CAJAS" userId="469fa29e85f4c148" providerId="LiveId" clId="{52F9D980-BFD5-4DC6-BFD8-89A1DCF8597B}" dt="2020-01-09T09:49:31.137" v="5019" actId="1036"/>
          <ac:spMkLst>
            <pc:docMk/>
            <pc:sldMk cId="2141817048" sldId="423"/>
            <ac:spMk id="11" creationId="{00000000-0000-0000-0000-000000000000}"/>
          </ac:spMkLst>
        </pc:spChg>
        <pc:spChg chg="del mod">
          <ac:chgData name="ESTUARDO CAJAS" userId="469fa29e85f4c148" providerId="LiveId" clId="{52F9D980-BFD5-4DC6-BFD8-89A1DCF8597B}" dt="2020-01-09T09:02:39.030" v="4087" actId="478"/>
          <ac:spMkLst>
            <pc:docMk/>
            <pc:sldMk cId="2141817048" sldId="423"/>
            <ac:spMk id="12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4:15:30.246" v="3987"/>
          <ac:spMkLst>
            <pc:docMk/>
            <pc:sldMk cId="2141817048" sldId="423"/>
            <ac:spMk id="13" creationId="{34823A32-454C-4698-A2E9-8A1EB7035E7E}"/>
          </ac:spMkLst>
        </pc:spChg>
        <pc:spChg chg="mod">
          <ac:chgData name="ESTUARDO CAJAS" userId="469fa29e85f4c148" providerId="LiveId" clId="{52F9D980-BFD5-4DC6-BFD8-89A1DCF8597B}" dt="2020-01-09T09:03:22.939" v="4114" actId="1076"/>
          <ac:spMkLst>
            <pc:docMk/>
            <pc:sldMk cId="2141817048" sldId="423"/>
            <ac:spMk id="15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8:57:57.090" v="4060" actId="478"/>
          <ac:spMkLst>
            <pc:docMk/>
            <pc:sldMk cId="2141817048" sldId="423"/>
            <ac:spMk id="16" creationId="{034F8A03-DB35-4341-9247-405C69FD4E0C}"/>
          </ac:spMkLst>
        </pc:spChg>
        <pc:spChg chg="mod">
          <ac:chgData name="ESTUARDO CAJAS" userId="469fa29e85f4c148" providerId="LiveId" clId="{52F9D980-BFD5-4DC6-BFD8-89A1DCF8597B}" dt="2020-01-09T09:49:31.137" v="5019" actId="1036"/>
          <ac:spMkLst>
            <pc:docMk/>
            <pc:sldMk cId="2141817048" sldId="423"/>
            <ac:spMk id="17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8:57:32.511" v="4050"/>
          <ac:spMkLst>
            <pc:docMk/>
            <pc:sldMk cId="2141817048" sldId="423"/>
            <ac:spMk id="19" creationId="{D6A3EAA7-CFDD-43C7-A877-B4DE41E2BBEA}"/>
          </ac:spMkLst>
        </pc:spChg>
        <pc:spChg chg="add">
          <ac:chgData name="ESTUARDO CAJAS" userId="469fa29e85f4c148" providerId="LiveId" clId="{52F9D980-BFD5-4DC6-BFD8-89A1DCF8597B}" dt="2020-01-09T08:58:02.675" v="4061"/>
          <ac:spMkLst>
            <pc:docMk/>
            <pc:sldMk cId="2141817048" sldId="423"/>
            <ac:spMk id="20" creationId="{A41DE0C5-8E76-4D0A-93C2-234A50888DA4}"/>
          </ac:spMkLst>
        </pc:spChg>
        <pc:spChg chg="add mod">
          <ac:chgData name="ESTUARDO CAJAS" userId="469fa29e85f4c148" providerId="LiveId" clId="{52F9D980-BFD5-4DC6-BFD8-89A1DCF8597B}" dt="2020-01-09T09:43:01.369" v="4756" actId="1076"/>
          <ac:spMkLst>
            <pc:docMk/>
            <pc:sldMk cId="2141817048" sldId="423"/>
            <ac:spMk id="21" creationId="{00F52668-030D-45F1-94E3-AB43E5113501}"/>
          </ac:spMkLst>
        </pc:spChg>
        <pc:spChg chg="add mod">
          <ac:chgData name="ESTUARDO CAJAS" userId="469fa29e85f4c148" providerId="LiveId" clId="{52F9D980-BFD5-4DC6-BFD8-89A1DCF8597B}" dt="2020-01-09T09:49:31.137" v="5019" actId="1036"/>
          <ac:spMkLst>
            <pc:docMk/>
            <pc:sldMk cId="2141817048" sldId="423"/>
            <ac:spMk id="22" creationId="{0BAF8A5A-A1C3-48F7-83E0-A36A8EBBDA20}"/>
          </ac:spMkLst>
        </pc:spChg>
        <pc:picChg chg="mod">
          <ac:chgData name="ESTUARDO CAJAS" userId="469fa29e85f4c148" providerId="LiveId" clId="{52F9D980-BFD5-4DC6-BFD8-89A1DCF8597B}" dt="2020-01-09T09:51:04.919" v="5052" actId="1582"/>
          <ac:picMkLst>
            <pc:docMk/>
            <pc:sldMk cId="2141817048" sldId="423"/>
            <ac:picMk id="3" creationId="{00000000-0000-0000-0000-000000000000}"/>
          </ac:picMkLst>
        </pc:picChg>
        <pc:picChg chg="add del mod modCrop">
          <ac:chgData name="ESTUARDO CAJAS" userId="469fa29e85f4c148" providerId="LiveId" clId="{52F9D980-BFD5-4DC6-BFD8-89A1DCF8597B}" dt="2020-01-09T09:46:47.702" v="4836" actId="478"/>
          <ac:picMkLst>
            <pc:docMk/>
            <pc:sldMk cId="2141817048" sldId="423"/>
            <ac:picMk id="4" creationId="{86237880-3ADF-4230-A282-7936CCCAC918}"/>
          </ac:picMkLst>
        </pc:picChg>
        <pc:picChg chg="del mod">
          <ac:chgData name="ESTUARDO CAJAS" userId="469fa29e85f4c148" providerId="LiveId" clId="{52F9D980-BFD5-4DC6-BFD8-89A1DCF8597B}" dt="2020-01-09T08:57:40.759" v="4053" actId="478"/>
          <ac:picMkLst>
            <pc:docMk/>
            <pc:sldMk cId="2141817048" sldId="423"/>
            <ac:picMk id="14" creationId="{00000000-0000-0000-0000-000000000000}"/>
          </ac:picMkLst>
        </pc:picChg>
        <pc:picChg chg="mod">
          <ac:chgData name="ESTUARDO CAJAS" userId="469fa29e85f4c148" providerId="LiveId" clId="{52F9D980-BFD5-4DC6-BFD8-89A1DCF8597B}" dt="2020-01-09T09:43:03.338" v="4757" actId="1076"/>
          <ac:picMkLst>
            <pc:docMk/>
            <pc:sldMk cId="2141817048" sldId="423"/>
            <ac:picMk id="18" creationId="{00000000-0000-0000-0000-000000000000}"/>
          </ac:picMkLst>
        </pc:picChg>
      </pc:sldChg>
      <pc:sldChg chg="addSp delSp modSp ord">
        <pc:chgData name="ESTUARDO CAJAS" userId="469fa29e85f4c148" providerId="LiveId" clId="{52F9D980-BFD5-4DC6-BFD8-89A1DCF8597B}" dt="2020-01-09T09:42:10.646" v="4745" actId="1076"/>
        <pc:sldMkLst>
          <pc:docMk/>
          <pc:sldMk cId="447421199" sldId="424"/>
        </pc:sldMkLst>
        <pc:spChg chg="del">
          <ac:chgData name="ESTUARDO CAJAS" userId="469fa29e85f4c148" providerId="LiveId" clId="{52F9D980-BFD5-4DC6-BFD8-89A1DCF8597B}" dt="2020-01-09T04:14:56.536" v="3978" actId="478"/>
          <ac:spMkLst>
            <pc:docMk/>
            <pc:sldMk cId="447421199" sldId="424"/>
            <ac:spMk id="4" creationId="{E575EE61-E8FE-4E5D-A8B4-4CE56B690341}"/>
          </ac:spMkLst>
        </pc:spChg>
        <pc:spChg chg="add del mod">
          <ac:chgData name="ESTUARDO CAJAS" userId="469fa29e85f4c148" providerId="LiveId" clId="{52F9D980-BFD5-4DC6-BFD8-89A1DCF8597B}" dt="2020-01-09T04:14:59.380" v="3980" actId="478"/>
          <ac:spMkLst>
            <pc:docMk/>
            <pc:sldMk cId="447421199" sldId="424"/>
            <ac:spMk id="5" creationId="{2DAD4B1A-71BB-40B1-9F4E-7D933025B648}"/>
          </ac:spMkLst>
        </pc:spChg>
        <pc:spChg chg="add">
          <ac:chgData name="ESTUARDO CAJAS" userId="469fa29e85f4c148" providerId="LiveId" clId="{52F9D980-BFD5-4DC6-BFD8-89A1DCF8597B}" dt="2020-01-09T08:57:21.327" v="4047"/>
          <ac:spMkLst>
            <pc:docMk/>
            <pc:sldMk cId="447421199" sldId="424"/>
            <ac:spMk id="7" creationId="{722DDD4A-A94B-4E22-824B-2B4C980E529A}"/>
          </ac:spMkLst>
        </pc:spChg>
        <pc:spChg chg="add">
          <ac:chgData name="ESTUARDO CAJAS" userId="469fa29e85f4c148" providerId="LiveId" clId="{52F9D980-BFD5-4DC6-BFD8-89A1DCF8597B}" dt="2020-01-09T08:57:21.327" v="4047"/>
          <ac:spMkLst>
            <pc:docMk/>
            <pc:sldMk cId="447421199" sldId="424"/>
            <ac:spMk id="8" creationId="{3D8278BA-4E7D-412F-AAF8-976D2F6078F1}"/>
          </ac:spMkLst>
        </pc:spChg>
        <pc:spChg chg="add">
          <ac:chgData name="ESTUARDO CAJAS" userId="469fa29e85f4c148" providerId="LiveId" clId="{52F9D980-BFD5-4DC6-BFD8-89A1DCF8597B}" dt="2020-01-09T04:14:56.918" v="3979"/>
          <ac:spMkLst>
            <pc:docMk/>
            <pc:sldMk cId="447421199" sldId="424"/>
            <ac:spMk id="9" creationId="{E74DDC55-B12F-4B16-A3DD-3E4B5B9A73BC}"/>
          </ac:spMkLst>
        </pc:spChg>
        <pc:spChg chg="mod">
          <ac:chgData name="ESTUARDO CAJAS" userId="469fa29e85f4c148" providerId="LiveId" clId="{52F9D980-BFD5-4DC6-BFD8-89A1DCF8597B}" dt="2020-01-09T09:01:08.614" v="4069" actId="2711"/>
          <ac:spMkLst>
            <pc:docMk/>
            <pc:sldMk cId="447421199" sldId="424"/>
            <ac:spMk id="13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9:39:46.590" v="4736" actId="114"/>
          <ac:spMkLst>
            <pc:docMk/>
            <pc:sldMk cId="447421199" sldId="424"/>
            <ac:spMk id="16" creationId="{00000000-0000-0000-0000-000000000000}"/>
          </ac:spMkLst>
        </pc:spChg>
        <pc:graphicFrameChg chg="mod">
          <ac:chgData name="ESTUARDO CAJAS" userId="469fa29e85f4c148" providerId="LiveId" clId="{52F9D980-BFD5-4DC6-BFD8-89A1DCF8597B}" dt="2020-01-09T09:24:12.991" v="4414" actId="2711"/>
          <ac:graphicFrameMkLst>
            <pc:docMk/>
            <pc:sldMk cId="447421199" sldId="424"/>
            <ac:graphicFrameMk id="3" creationId="{00000000-0000-0000-0000-000000000000}"/>
          </ac:graphicFrameMkLst>
        </pc:graphicFrameChg>
        <pc:picChg chg="mod">
          <ac:chgData name="ESTUARDO CAJAS" userId="469fa29e85f4c148" providerId="LiveId" clId="{52F9D980-BFD5-4DC6-BFD8-89A1DCF8597B}" dt="2020-01-09T09:42:10.646" v="4745" actId="1076"/>
          <ac:picMkLst>
            <pc:docMk/>
            <pc:sldMk cId="447421199" sldId="424"/>
            <ac:picMk id="14" creationId="{00000000-0000-0000-0000-000000000000}"/>
          </ac:picMkLst>
        </pc:picChg>
      </pc:sldChg>
      <pc:sldChg chg="modSp">
        <pc:chgData name="ESTUARDO CAJAS" userId="469fa29e85f4c148" providerId="LiveId" clId="{52F9D980-BFD5-4DC6-BFD8-89A1DCF8597B}" dt="2020-01-09T04:13:25.626" v="3947" actId="403"/>
        <pc:sldMkLst>
          <pc:docMk/>
          <pc:sldMk cId="3880482093" sldId="427"/>
        </pc:sldMkLst>
        <pc:spChg chg="mod">
          <ac:chgData name="ESTUARDO CAJAS" userId="469fa29e85f4c148" providerId="LiveId" clId="{52F9D980-BFD5-4DC6-BFD8-89A1DCF8597B}" dt="2020-01-09T04:13:25.626" v="3947" actId="403"/>
          <ac:spMkLst>
            <pc:docMk/>
            <pc:sldMk cId="3880482093" sldId="427"/>
            <ac:spMk id="18" creationId="{00000000-0000-0000-0000-000000000000}"/>
          </ac:spMkLst>
        </pc:spChg>
      </pc:sldChg>
      <pc:sldChg chg="modSp">
        <pc:chgData name="ESTUARDO CAJAS" userId="469fa29e85f4c148" providerId="LiveId" clId="{52F9D980-BFD5-4DC6-BFD8-89A1DCF8597B}" dt="2020-01-09T10:41:17.971" v="5259" actId="20577"/>
        <pc:sldMkLst>
          <pc:docMk/>
          <pc:sldMk cId="3830905681" sldId="430"/>
        </pc:sldMkLst>
        <pc:spChg chg="mod">
          <ac:chgData name="ESTUARDO CAJAS" userId="469fa29e85f4c148" providerId="LiveId" clId="{52F9D980-BFD5-4DC6-BFD8-89A1DCF8597B}" dt="2020-01-09T04:13:31.202" v="3949" actId="403"/>
          <ac:spMkLst>
            <pc:docMk/>
            <pc:sldMk cId="3830905681" sldId="430"/>
            <ac:spMk id="8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10:41:17.971" v="5259" actId="20577"/>
          <ac:spMkLst>
            <pc:docMk/>
            <pc:sldMk cId="3830905681" sldId="430"/>
            <ac:spMk id="16" creationId="{00000000-0000-0000-0000-000000000000}"/>
          </ac:spMkLst>
        </pc:spChg>
      </pc:sldChg>
      <pc:sldChg chg="modSp">
        <pc:chgData name="ESTUARDO CAJAS" userId="469fa29e85f4c148" providerId="LiveId" clId="{52F9D980-BFD5-4DC6-BFD8-89A1DCF8597B}" dt="2020-01-09T10:42:53.533" v="5262" actId="20577"/>
        <pc:sldMkLst>
          <pc:docMk/>
          <pc:sldMk cId="145033434" sldId="432"/>
        </pc:sldMkLst>
        <pc:spChg chg="mod">
          <ac:chgData name="ESTUARDO CAJAS" userId="469fa29e85f4c148" providerId="LiveId" clId="{52F9D980-BFD5-4DC6-BFD8-89A1DCF8597B}" dt="2020-01-09T04:13:35.754" v="3951" actId="403"/>
          <ac:spMkLst>
            <pc:docMk/>
            <pc:sldMk cId="145033434" sldId="432"/>
            <ac:spMk id="10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10:42:53.533" v="5262" actId="20577"/>
          <ac:spMkLst>
            <pc:docMk/>
            <pc:sldMk cId="145033434" sldId="432"/>
            <ac:spMk id="16" creationId="{00000000-0000-0000-0000-000000000000}"/>
          </ac:spMkLst>
        </pc:spChg>
      </pc:sldChg>
      <pc:sldChg chg="del">
        <pc:chgData name="ESTUARDO CAJAS" userId="469fa29e85f4c148" providerId="LiveId" clId="{52F9D980-BFD5-4DC6-BFD8-89A1DCF8597B}" dt="2020-01-09T03:27:27.590" v="2499" actId="47"/>
        <pc:sldMkLst>
          <pc:docMk/>
          <pc:sldMk cId="1876728475" sldId="435"/>
        </pc:sldMkLst>
      </pc:sldChg>
      <pc:sldChg chg="addSp delSp modSp add ord">
        <pc:chgData name="ESTUARDO CAJAS" userId="469fa29e85f4c148" providerId="LiveId" clId="{52F9D980-BFD5-4DC6-BFD8-89A1DCF8597B}" dt="2020-01-09T09:56:06.217" v="5098" actId="20577"/>
        <pc:sldMkLst>
          <pc:docMk/>
          <pc:sldMk cId="1697263858" sldId="436"/>
        </pc:sldMkLst>
        <pc:spChg chg="mod">
          <ac:chgData name="ESTUARDO CAJAS" userId="469fa29e85f4c148" providerId="LiveId" clId="{52F9D980-BFD5-4DC6-BFD8-89A1DCF8597B}" dt="2020-01-09T04:14:18.147" v="3965" actId="403"/>
          <ac:spMkLst>
            <pc:docMk/>
            <pc:sldMk cId="1697263858" sldId="436"/>
            <ac:spMk id="8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56:06.217" v="5098" actId="20577"/>
          <ac:spMkLst>
            <pc:docMk/>
            <pc:sldMk cId="1697263858" sldId="436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1:23:29.564" v="610" actId="20577"/>
          <ac:spMkLst>
            <pc:docMk/>
            <pc:sldMk cId="1697263858" sldId="436"/>
            <ac:spMk id="14" creationId="{86A57BE6-ED87-4E70-B4BA-E0C6A9756A16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16" creationId="{38C53B53-5BE7-4361-9A24-2F8661ED78A6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17" creationId="{37073CAA-C9C7-4F5F-B928-64035ACD1B11}"/>
          </ac:spMkLst>
        </pc:spChg>
        <pc:spChg chg="add mod">
          <ac:chgData name="ESTUARDO CAJAS" userId="469fa29e85f4c148" providerId="LiveId" clId="{52F9D980-BFD5-4DC6-BFD8-89A1DCF8597B}" dt="2020-01-09T09:55:57.211" v="5093" actId="1076"/>
          <ac:spMkLst>
            <pc:docMk/>
            <pc:sldMk cId="1697263858" sldId="436"/>
            <ac:spMk id="18" creationId="{ACC5E3E1-92F0-4D9F-A2DD-361A57878C67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19" creationId="{AA1ABB30-8DA2-482E-ACC9-BF1D24E67455}"/>
          </ac:spMkLst>
        </pc:spChg>
        <pc:spChg chg="add mod">
          <ac:chgData name="ESTUARDO CAJAS" userId="469fa29e85f4c148" providerId="LiveId" clId="{52F9D980-BFD5-4DC6-BFD8-89A1DCF8597B}" dt="2020-01-09T01:51:18.011" v="1189" actId="1035"/>
          <ac:spMkLst>
            <pc:docMk/>
            <pc:sldMk cId="1697263858" sldId="436"/>
            <ac:spMk id="20" creationId="{DAE22485-0236-4656-989F-119BD6A30027}"/>
          </ac:spMkLst>
        </pc:spChg>
        <pc:graphicFrameChg chg="del">
          <ac:chgData name="ESTUARDO CAJAS" userId="469fa29e85f4c148" providerId="LiveId" clId="{52F9D980-BFD5-4DC6-BFD8-89A1DCF8597B}" dt="2020-01-09T00:09:03.945" v="16" actId="478"/>
          <ac:graphicFrameMkLst>
            <pc:docMk/>
            <pc:sldMk cId="1697263858" sldId="436"/>
            <ac:graphicFrameMk id="3" creationId="{00000000-0000-0000-0000-000000000000}"/>
          </ac:graphicFrameMkLst>
        </pc:graphicFrameChg>
        <pc:picChg chg="add mod modCrop">
          <ac:chgData name="ESTUARDO CAJAS" userId="469fa29e85f4c148" providerId="LiveId" clId="{52F9D980-BFD5-4DC6-BFD8-89A1DCF8597B}" dt="2020-01-09T01:51:18.011" v="1189" actId="1035"/>
          <ac:picMkLst>
            <pc:docMk/>
            <pc:sldMk cId="1697263858" sldId="436"/>
            <ac:picMk id="4" creationId="{7B8017E3-833C-431F-B13C-DEAD653BCF02}"/>
          </ac:picMkLst>
        </pc:picChg>
        <pc:picChg chg="add del mod">
          <ac:chgData name="ESTUARDO CAJAS" userId="469fa29e85f4c148" providerId="LiveId" clId="{52F9D980-BFD5-4DC6-BFD8-89A1DCF8597B}" dt="2020-01-09T00:09:24.110" v="24" actId="478"/>
          <ac:picMkLst>
            <pc:docMk/>
            <pc:sldMk cId="1697263858" sldId="436"/>
            <ac:picMk id="6" creationId="{D63D5915-06B2-4828-8F8F-CC308DBA9F81}"/>
          </ac:picMkLst>
        </pc:picChg>
        <pc:picChg chg="add mod modCrop">
          <ac:chgData name="ESTUARDO CAJAS" userId="469fa29e85f4c148" providerId="LiveId" clId="{52F9D980-BFD5-4DC6-BFD8-89A1DCF8597B}" dt="2020-01-09T01:51:18.011" v="1189" actId="1035"/>
          <ac:picMkLst>
            <pc:docMk/>
            <pc:sldMk cId="1697263858" sldId="436"/>
            <ac:picMk id="10" creationId="{DE74BC0A-5904-4494-B6F2-1D39991451C3}"/>
          </ac:picMkLst>
        </pc:picChg>
        <pc:picChg chg="add mod modCrop">
          <ac:chgData name="ESTUARDO CAJAS" userId="469fa29e85f4c148" providerId="LiveId" clId="{52F9D980-BFD5-4DC6-BFD8-89A1DCF8597B}" dt="2020-01-09T01:49:10.172" v="1127" actId="1076"/>
          <ac:picMkLst>
            <pc:docMk/>
            <pc:sldMk cId="1697263858" sldId="436"/>
            <ac:picMk id="15" creationId="{FEFE1AE6-73EF-489F-B402-1D8597ED21BB}"/>
          </ac:picMkLst>
        </pc:picChg>
      </pc:sldChg>
      <pc:sldChg chg="addSp delSp modSp add ord">
        <pc:chgData name="ESTUARDO CAJAS" userId="469fa29e85f4c148" providerId="LiveId" clId="{52F9D980-BFD5-4DC6-BFD8-89A1DCF8597B}" dt="2020-01-09T09:55:14.505" v="5069" actId="20577"/>
        <pc:sldMkLst>
          <pc:docMk/>
          <pc:sldMk cId="1823678271" sldId="437"/>
        </pc:sldMkLst>
        <pc:spChg chg="mod">
          <ac:chgData name="ESTUARDO CAJAS" userId="469fa29e85f4c148" providerId="LiveId" clId="{52F9D980-BFD5-4DC6-BFD8-89A1DCF8597B}" dt="2020-01-09T04:14:02.750" v="3959" actId="403"/>
          <ac:spMkLst>
            <pc:docMk/>
            <pc:sldMk cId="1823678271" sldId="437"/>
            <ac:spMk id="8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9:55:11.667" v="5066" actId="20577"/>
          <ac:spMkLst>
            <pc:docMk/>
            <pc:sldMk cId="1823678271" sldId="437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1:55:04.197" v="1284" actId="403"/>
          <ac:spMkLst>
            <pc:docMk/>
            <pc:sldMk cId="1823678271" sldId="437"/>
            <ac:spMk id="14" creationId="{D52DFEA1-45A1-471A-8AED-13FFAD6A9500}"/>
          </ac:spMkLst>
        </pc:spChg>
        <pc:spChg chg="add del mod">
          <ac:chgData name="ESTUARDO CAJAS" userId="469fa29e85f4c148" providerId="LiveId" clId="{52F9D980-BFD5-4DC6-BFD8-89A1DCF8597B}" dt="2020-01-09T01:31:26.057" v="776" actId="478"/>
          <ac:spMkLst>
            <pc:docMk/>
            <pc:sldMk cId="1823678271" sldId="437"/>
            <ac:spMk id="17" creationId="{16CCECD5-E508-4165-99B2-DDE125C37A58}"/>
          </ac:spMkLst>
        </pc:spChg>
        <pc:spChg chg="add mod">
          <ac:chgData name="ESTUARDO CAJAS" userId="469fa29e85f4c148" providerId="LiveId" clId="{52F9D980-BFD5-4DC6-BFD8-89A1DCF8597B}" dt="2020-01-09T09:55:14.505" v="5069" actId="20577"/>
          <ac:spMkLst>
            <pc:docMk/>
            <pc:sldMk cId="1823678271" sldId="437"/>
            <ac:spMk id="18" creationId="{E2E2D49D-40D6-4748-95A0-8E389BE5596B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0" creationId="{332BD667-D48F-4A9B-B669-7ACF0F8D58E0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1" creationId="{FADD3FFA-8CEC-4D56-A100-5B7A5B6B96BE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2" creationId="{D3B76536-2764-4570-A192-9B81FFE7F4EE}"/>
          </ac:spMkLst>
        </pc:spChg>
        <pc:spChg chg="add mod">
          <ac:chgData name="ESTUARDO CAJAS" userId="469fa29e85f4c148" providerId="LiveId" clId="{52F9D980-BFD5-4DC6-BFD8-89A1DCF8597B}" dt="2020-01-09T01:55:42.288" v="1294" actId="1035"/>
          <ac:spMkLst>
            <pc:docMk/>
            <pc:sldMk cId="1823678271" sldId="437"/>
            <ac:spMk id="23" creationId="{E9D29BD6-AA0F-42FF-BFC3-47CDB09EAA94}"/>
          </ac:spMkLst>
        </pc:spChg>
        <pc:spChg chg="add del mod">
          <ac:chgData name="ESTUARDO CAJAS" userId="469fa29e85f4c148" providerId="LiveId" clId="{52F9D980-BFD5-4DC6-BFD8-89A1DCF8597B}" dt="2020-01-09T01:53:36.953" v="1231"/>
          <ac:spMkLst>
            <pc:docMk/>
            <pc:sldMk cId="1823678271" sldId="437"/>
            <ac:spMk id="24" creationId="{3B7C9F61-E540-4219-B260-CB59B44F0C77}"/>
          </ac:spMkLst>
        </pc:spChg>
        <pc:spChg chg="add mod">
          <ac:chgData name="ESTUARDO CAJAS" userId="469fa29e85f4c148" providerId="LiveId" clId="{52F9D980-BFD5-4DC6-BFD8-89A1DCF8597B}" dt="2020-01-09T01:55:01.326" v="1283" actId="1076"/>
          <ac:spMkLst>
            <pc:docMk/>
            <pc:sldMk cId="1823678271" sldId="437"/>
            <ac:spMk id="25" creationId="{9D15684D-01A6-408D-A2D6-814A025FEBB7}"/>
          </ac:spMkLst>
        </pc:spChg>
        <pc:spChg chg="add del">
          <ac:chgData name="ESTUARDO CAJAS" userId="469fa29e85f4c148" providerId="LiveId" clId="{52F9D980-BFD5-4DC6-BFD8-89A1DCF8597B}" dt="2020-01-09T01:54:00.022" v="1235"/>
          <ac:spMkLst>
            <pc:docMk/>
            <pc:sldMk cId="1823678271" sldId="437"/>
            <ac:spMk id="26" creationId="{DBBB21FA-B589-434E-9F5F-D040A7B0A993}"/>
          </ac:spMkLst>
        </pc:spChg>
        <pc:picChg chg="add mod">
          <ac:chgData name="ESTUARDO CAJAS" userId="469fa29e85f4c148" providerId="LiveId" clId="{52F9D980-BFD5-4DC6-BFD8-89A1DCF8597B}" dt="2020-01-09T01:55:42.288" v="1294" actId="1035"/>
          <ac:picMkLst>
            <pc:docMk/>
            <pc:sldMk cId="1823678271" sldId="437"/>
            <ac:picMk id="3" creationId="{5AD97563-4318-43A8-B836-5802011E9742}"/>
          </ac:picMkLst>
        </pc:picChg>
        <pc:picChg chg="del">
          <ac:chgData name="ESTUARDO CAJAS" userId="469fa29e85f4c148" providerId="LiveId" clId="{52F9D980-BFD5-4DC6-BFD8-89A1DCF8597B}" dt="2020-01-09T00:55:55.336" v="161" actId="478"/>
          <ac:picMkLst>
            <pc:docMk/>
            <pc:sldMk cId="1823678271" sldId="437"/>
            <ac:picMk id="4" creationId="{7B8017E3-833C-431F-B13C-DEAD653BCF02}"/>
          </ac:picMkLst>
        </pc:picChg>
        <pc:picChg chg="add mod modCrop">
          <ac:chgData name="ESTUARDO CAJAS" userId="469fa29e85f4c148" providerId="LiveId" clId="{52F9D980-BFD5-4DC6-BFD8-89A1DCF8597B}" dt="2020-01-09T01:55:42.288" v="1294" actId="1035"/>
          <ac:picMkLst>
            <pc:docMk/>
            <pc:sldMk cId="1823678271" sldId="437"/>
            <ac:picMk id="6" creationId="{BB174B85-6D93-4781-893A-D3A5FEF72299}"/>
          </ac:picMkLst>
        </pc:picChg>
        <pc:picChg chg="del">
          <ac:chgData name="ESTUARDO CAJAS" userId="469fa29e85f4c148" providerId="LiveId" clId="{52F9D980-BFD5-4DC6-BFD8-89A1DCF8597B}" dt="2020-01-09T00:56:33.548" v="233" actId="478"/>
          <ac:picMkLst>
            <pc:docMk/>
            <pc:sldMk cId="1823678271" sldId="437"/>
            <ac:picMk id="10" creationId="{DE74BC0A-5904-4494-B6F2-1D39991451C3}"/>
          </ac:picMkLst>
        </pc:picChg>
        <pc:picChg chg="add mod modCrop">
          <ac:chgData name="ESTUARDO CAJAS" userId="469fa29e85f4c148" providerId="LiveId" clId="{52F9D980-BFD5-4DC6-BFD8-89A1DCF8597B}" dt="2020-01-09T01:55:42.288" v="1294" actId="1035"/>
          <ac:picMkLst>
            <pc:docMk/>
            <pc:sldMk cId="1823678271" sldId="437"/>
            <ac:picMk id="11" creationId="{368EF82B-FF3B-4504-BF78-AE8E53422270}"/>
          </ac:picMkLst>
        </pc:picChg>
        <pc:picChg chg="add del mod">
          <ac:chgData name="ESTUARDO CAJAS" userId="469fa29e85f4c148" providerId="LiveId" clId="{52F9D980-BFD5-4DC6-BFD8-89A1DCF8597B}" dt="2020-01-09T01:31:22.732" v="775" actId="478"/>
          <ac:picMkLst>
            <pc:docMk/>
            <pc:sldMk cId="1823678271" sldId="437"/>
            <ac:picMk id="16" creationId="{19BFF94C-BBD0-4F3A-973A-95E2D6004BA4}"/>
          </ac:picMkLst>
        </pc:picChg>
        <pc:picChg chg="add mod">
          <ac:chgData name="ESTUARDO CAJAS" userId="469fa29e85f4c148" providerId="LiveId" clId="{52F9D980-BFD5-4DC6-BFD8-89A1DCF8597B}" dt="2020-01-09T01:55:46.592" v="1297" actId="1035"/>
          <ac:picMkLst>
            <pc:docMk/>
            <pc:sldMk cId="1823678271" sldId="437"/>
            <ac:picMk id="19" creationId="{B4706784-8FE4-40C3-8C63-0369ECE1A707}"/>
          </ac:picMkLst>
        </pc:picChg>
      </pc:sldChg>
      <pc:sldChg chg="addSp delSp modSp add mod ord">
        <pc:chgData name="ESTUARDO CAJAS" userId="469fa29e85f4c148" providerId="LiveId" clId="{52F9D980-BFD5-4DC6-BFD8-89A1DCF8597B}" dt="2020-01-09T09:56:25.565" v="5106" actId="20577"/>
        <pc:sldMkLst>
          <pc:docMk/>
          <pc:sldMk cId="2279949162" sldId="438"/>
        </pc:sldMkLst>
        <pc:spChg chg="mod">
          <ac:chgData name="ESTUARDO CAJAS" userId="469fa29e85f4c148" providerId="LiveId" clId="{52F9D980-BFD5-4DC6-BFD8-89A1DCF8597B}" dt="2020-01-09T04:14:22.980" v="3967" actId="403"/>
          <ac:spMkLst>
            <pc:docMk/>
            <pc:sldMk cId="2279949162" sldId="438"/>
            <ac:spMk id="8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9:56:20.252" v="5103" actId="1076"/>
          <ac:spMkLst>
            <pc:docMk/>
            <pc:sldMk cId="2279949162" sldId="438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9:56:25.565" v="5106" actId="20577"/>
          <ac:spMkLst>
            <pc:docMk/>
            <pc:sldMk cId="2279949162" sldId="438"/>
            <ac:spMk id="21" creationId="{07595D59-1885-47CD-B9E3-579790CCA5E0}"/>
          </ac:spMkLst>
        </pc:spChg>
        <pc:spChg chg="add del mod">
          <ac:chgData name="ESTUARDO CAJAS" userId="469fa29e85f4c148" providerId="LiveId" clId="{52F9D980-BFD5-4DC6-BFD8-89A1DCF8597B}" dt="2020-01-09T01:23:05.528" v="577" actId="478"/>
          <ac:spMkLst>
            <pc:docMk/>
            <pc:sldMk cId="2279949162" sldId="438"/>
            <ac:spMk id="22" creationId="{EEDB7CD5-F787-47FD-9A80-ABC1E61DC403}"/>
          </ac:spMkLst>
        </pc:spChg>
        <pc:spChg chg="add mod">
          <ac:chgData name="ESTUARDO CAJAS" userId="469fa29e85f4c148" providerId="LiveId" clId="{52F9D980-BFD5-4DC6-BFD8-89A1DCF8597B}" dt="2020-01-09T01:23:03.236" v="576" actId="1076"/>
          <ac:spMkLst>
            <pc:docMk/>
            <pc:sldMk cId="2279949162" sldId="438"/>
            <ac:spMk id="23" creationId="{D2F251F3-4171-46E3-AEB4-6FD6E18CFCD2}"/>
          </ac:spMkLst>
        </pc:spChg>
        <pc:spChg chg="add mod">
          <ac:chgData name="ESTUARDO CAJAS" userId="469fa29e85f4c148" providerId="LiveId" clId="{52F9D980-BFD5-4DC6-BFD8-89A1DCF8597B}" dt="2020-01-09T01:38:37.133" v="917" actId="14100"/>
          <ac:spMkLst>
            <pc:docMk/>
            <pc:sldMk cId="2279949162" sldId="438"/>
            <ac:spMk id="24" creationId="{2B2C679B-69AE-4E63-B01B-6AB302519CBA}"/>
          </ac:spMkLst>
        </pc:spChg>
        <pc:spChg chg="add mod">
          <ac:chgData name="ESTUARDO CAJAS" userId="469fa29e85f4c148" providerId="LiveId" clId="{52F9D980-BFD5-4DC6-BFD8-89A1DCF8597B}" dt="2020-01-09T01:40:57.682" v="953" actId="1038"/>
          <ac:spMkLst>
            <pc:docMk/>
            <pc:sldMk cId="2279949162" sldId="438"/>
            <ac:spMk id="25" creationId="{3DCCD066-3CF7-4834-850A-DDC3C1EC7CC1}"/>
          </ac:spMkLst>
        </pc:spChg>
        <pc:spChg chg="add mod">
          <ac:chgData name="ESTUARDO CAJAS" userId="469fa29e85f4c148" providerId="LiveId" clId="{52F9D980-BFD5-4DC6-BFD8-89A1DCF8597B}" dt="2020-01-09T01:40:13.925" v="941" actId="1582"/>
          <ac:spMkLst>
            <pc:docMk/>
            <pc:sldMk cId="2279949162" sldId="438"/>
            <ac:spMk id="26" creationId="{EA229C3C-7BAF-459F-991F-931D51553096}"/>
          </ac:spMkLst>
        </pc:spChg>
        <pc:spChg chg="add mod">
          <ac:chgData name="ESTUARDO CAJAS" userId="469fa29e85f4c148" providerId="LiveId" clId="{52F9D980-BFD5-4DC6-BFD8-89A1DCF8597B}" dt="2020-01-09T01:40:13.925" v="941" actId="1582"/>
          <ac:spMkLst>
            <pc:docMk/>
            <pc:sldMk cId="2279949162" sldId="438"/>
            <ac:spMk id="27" creationId="{B6A0EA9F-2D47-48EC-B37A-CE38304B39C0}"/>
          </ac:spMkLst>
        </pc:spChg>
        <pc:spChg chg="add mod">
          <ac:chgData name="ESTUARDO CAJAS" userId="469fa29e85f4c148" providerId="LiveId" clId="{52F9D980-BFD5-4DC6-BFD8-89A1DCF8597B}" dt="2020-01-09T01:40:13.925" v="941" actId="1582"/>
          <ac:spMkLst>
            <pc:docMk/>
            <pc:sldMk cId="2279949162" sldId="438"/>
            <ac:spMk id="28" creationId="{22FC9C8C-858A-4C77-9F02-8B75DAA04A1C}"/>
          </ac:spMkLst>
        </pc:spChg>
        <pc:graphicFrameChg chg="add del mod">
          <ac:chgData name="ESTUARDO CAJAS" userId="469fa29e85f4c148" providerId="LiveId" clId="{52F9D980-BFD5-4DC6-BFD8-89A1DCF8597B}" dt="2020-01-09T01:18:25.483" v="404" actId="478"/>
          <ac:graphicFrameMkLst>
            <pc:docMk/>
            <pc:sldMk cId="2279949162" sldId="438"/>
            <ac:graphicFrameMk id="18" creationId="{69B530AD-61F9-40F7-91CD-9D729C7A20FF}"/>
          </ac:graphicFrameMkLst>
        </pc:graphicFrameChg>
        <pc:picChg chg="del">
          <ac:chgData name="ESTUARDO CAJAS" userId="469fa29e85f4c148" providerId="LiveId" clId="{52F9D980-BFD5-4DC6-BFD8-89A1DCF8597B}" dt="2020-01-09T00:58:16.657" v="285" actId="478"/>
          <ac:picMkLst>
            <pc:docMk/>
            <pc:sldMk cId="2279949162" sldId="438"/>
            <ac:picMk id="3" creationId="{5AD97563-4318-43A8-B836-5802011E9742}"/>
          </ac:picMkLst>
        </pc:picChg>
        <pc:picChg chg="add mod">
          <ac:chgData name="ESTUARDO CAJAS" userId="469fa29e85f4c148" providerId="LiveId" clId="{52F9D980-BFD5-4DC6-BFD8-89A1DCF8597B}" dt="2020-01-09T01:38:02.835" v="912" actId="1076"/>
          <ac:picMkLst>
            <pc:docMk/>
            <pc:sldMk cId="2279949162" sldId="438"/>
            <ac:picMk id="4" creationId="{2475285F-A18E-4525-BF31-727B90337A08}"/>
          </ac:picMkLst>
        </pc:picChg>
        <pc:picChg chg="del">
          <ac:chgData name="ESTUARDO CAJAS" userId="469fa29e85f4c148" providerId="LiveId" clId="{52F9D980-BFD5-4DC6-BFD8-89A1DCF8597B}" dt="2020-01-09T00:58:23.608" v="289" actId="478"/>
          <ac:picMkLst>
            <pc:docMk/>
            <pc:sldMk cId="2279949162" sldId="438"/>
            <ac:picMk id="6" creationId="{BB174B85-6D93-4781-893A-D3A5FEF72299}"/>
          </ac:picMkLst>
        </pc:picChg>
        <pc:picChg chg="add mod">
          <ac:chgData name="ESTUARDO CAJAS" userId="469fa29e85f4c148" providerId="LiveId" clId="{52F9D980-BFD5-4DC6-BFD8-89A1DCF8597B}" dt="2020-01-09T01:21:28.372" v="495" actId="1036"/>
          <ac:picMkLst>
            <pc:docMk/>
            <pc:sldMk cId="2279949162" sldId="438"/>
            <ac:picMk id="7" creationId="{606C7A7C-F302-4B0C-A645-21CF5E201257}"/>
          </ac:picMkLst>
        </pc:picChg>
        <pc:picChg chg="del mod">
          <ac:chgData name="ESTUARDO CAJAS" userId="469fa29e85f4c148" providerId="LiveId" clId="{52F9D980-BFD5-4DC6-BFD8-89A1DCF8597B}" dt="2020-01-09T00:58:24.672" v="291" actId="478"/>
          <ac:picMkLst>
            <pc:docMk/>
            <pc:sldMk cId="2279949162" sldId="438"/>
            <ac:picMk id="11" creationId="{368EF82B-FF3B-4504-BF78-AE8E53422270}"/>
          </ac:picMkLst>
        </pc:picChg>
        <pc:picChg chg="add del mod">
          <ac:chgData name="ESTUARDO CAJAS" userId="469fa29e85f4c148" providerId="LiveId" clId="{52F9D980-BFD5-4DC6-BFD8-89A1DCF8597B}" dt="2020-01-09T00:58:37.106" v="298" actId="478"/>
          <ac:picMkLst>
            <pc:docMk/>
            <pc:sldMk cId="2279949162" sldId="438"/>
            <ac:picMk id="14" creationId="{1CA748C8-5124-4447-9E7E-C303C109993A}"/>
          </ac:picMkLst>
        </pc:picChg>
        <pc:picChg chg="add mod modCrop">
          <ac:chgData name="ESTUARDO CAJAS" userId="469fa29e85f4c148" providerId="LiveId" clId="{52F9D980-BFD5-4DC6-BFD8-89A1DCF8597B}" dt="2020-01-09T01:21:28.372" v="495" actId="1036"/>
          <ac:picMkLst>
            <pc:docMk/>
            <pc:sldMk cId="2279949162" sldId="438"/>
            <ac:picMk id="15" creationId="{9BD14E3B-E8D9-48A5-AA13-C8FB1C09F21F}"/>
          </ac:picMkLst>
        </pc:picChg>
        <pc:picChg chg="add mod modCrop">
          <ac:chgData name="ESTUARDO CAJAS" userId="469fa29e85f4c148" providerId="LiveId" clId="{52F9D980-BFD5-4DC6-BFD8-89A1DCF8597B}" dt="2020-01-09T01:21:28.372" v="495" actId="1036"/>
          <ac:picMkLst>
            <pc:docMk/>
            <pc:sldMk cId="2279949162" sldId="438"/>
            <ac:picMk id="17" creationId="{7318BF42-C8AF-45B8-9319-2AE6D7A94D9A}"/>
          </ac:picMkLst>
        </pc:picChg>
        <pc:picChg chg="add mod">
          <ac:chgData name="ESTUARDO CAJAS" userId="469fa29e85f4c148" providerId="LiveId" clId="{52F9D980-BFD5-4DC6-BFD8-89A1DCF8597B}" dt="2020-01-09T01:22:03.986" v="525" actId="1076"/>
          <ac:picMkLst>
            <pc:docMk/>
            <pc:sldMk cId="2279949162" sldId="438"/>
            <ac:picMk id="20" creationId="{74209814-DFE1-4777-9F4A-539302D7708D}"/>
          </ac:picMkLst>
        </pc:picChg>
      </pc:sldChg>
      <pc:sldChg chg="add del">
        <pc:chgData name="ESTUARDO CAJAS" userId="469fa29e85f4c148" providerId="LiveId" clId="{52F9D980-BFD5-4DC6-BFD8-89A1DCF8597B}" dt="2020-01-09T01:50:53.739" v="1177" actId="47"/>
        <pc:sldMkLst>
          <pc:docMk/>
          <pc:sldMk cId="3059443485" sldId="439"/>
        </pc:sldMkLst>
      </pc:sldChg>
      <pc:sldChg chg="addSp delSp modSp add">
        <pc:chgData name="ESTUARDO CAJAS" userId="469fa29e85f4c148" providerId="LiveId" clId="{52F9D980-BFD5-4DC6-BFD8-89A1DCF8597B}" dt="2020-01-09T09:55:21.177" v="5075" actId="20577"/>
        <pc:sldMkLst>
          <pc:docMk/>
          <pc:sldMk cId="1168805680" sldId="440"/>
        </pc:sldMkLst>
        <pc:spChg chg="mod">
          <ac:chgData name="ESTUARDO CAJAS" userId="469fa29e85f4c148" providerId="LiveId" clId="{52F9D980-BFD5-4DC6-BFD8-89A1DCF8597B}" dt="2020-01-09T04:14:09.122" v="3961" actId="403"/>
          <ac:spMkLst>
            <pc:docMk/>
            <pc:sldMk cId="1168805680" sldId="440"/>
            <ac:spMk id="8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1:27:29.442" v="669" actId="478"/>
          <ac:spMkLst>
            <pc:docMk/>
            <pc:sldMk cId="1168805680" sldId="440"/>
            <ac:spMk id="12" creationId="{8E68BAF8-65E6-43F6-AB44-C6259F475330}"/>
          </ac:spMkLst>
        </pc:spChg>
        <pc:spChg chg="del mod">
          <ac:chgData name="ESTUARDO CAJAS" userId="469fa29e85f4c148" providerId="LiveId" clId="{52F9D980-BFD5-4DC6-BFD8-89A1DCF8597B}" dt="2020-01-09T01:31:38.295" v="779" actId="478"/>
          <ac:spMkLst>
            <pc:docMk/>
            <pc:sldMk cId="1168805680" sldId="440"/>
            <ac:spMk id="17" creationId="{16CCECD5-E508-4165-99B2-DDE125C37A58}"/>
          </ac:spMkLst>
        </pc:spChg>
        <pc:spChg chg="add mod">
          <ac:chgData name="ESTUARDO CAJAS" userId="469fa29e85f4c148" providerId="LiveId" clId="{52F9D980-BFD5-4DC6-BFD8-89A1DCF8597B}" dt="2020-01-09T09:55:21.177" v="5075" actId="20577"/>
          <ac:spMkLst>
            <pc:docMk/>
            <pc:sldMk cId="1168805680" sldId="440"/>
            <ac:spMk id="19" creationId="{93EC5881-ADB5-4C31-BE25-D24AFA8D71CE}"/>
          </ac:spMkLst>
        </pc:spChg>
        <pc:spChg chg="add mod">
          <ac:chgData name="ESTUARDO CAJAS" userId="469fa29e85f4c148" providerId="LiveId" clId="{52F9D980-BFD5-4DC6-BFD8-89A1DCF8597B}" dt="2020-01-09T09:55:18.462" v="5072" actId="20577"/>
          <ac:spMkLst>
            <pc:docMk/>
            <pc:sldMk cId="1168805680" sldId="440"/>
            <ac:spMk id="20" creationId="{9CD294C7-3681-4BEE-A2D2-10E2ED38B335}"/>
          </ac:spMkLst>
        </pc:spChg>
        <pc:picChg chg="del">
          <ac:chgData name="ESTUARDO CAJAS" userId="469fa29e85f4c148" providerId="LiveId" clId="{52F9D980-BFD5-4DC6-BFD8-89A1DCF8597B}" dt="2020-01-09T01:27:29.442" v="669" actId="478"/>
          <ac:picMkLst>
            <pc:docMk/>
            <pc:sldMk cId="1168805680" sldId="440"/>
            <ac:picMk id="3" creationId="{5AD97563-4318-43A8-B836-5802011E9742}"/>
          </ac:picMkLst>
        </pc:picChg>
        <pc:picChg chg="add del mod">
          <ac:chgData name="ESTUARDO CAJAS" userId="469fa29e85f4c148" providerId="LiveId" clId="{52F9D980-BFD5-4DC6-BFD8-89A1DCF8597B}" dt="2020-01-09T01:31:38.295" v="779" actId="478"/>
          <ac:picMkLst>
            <pc:docMk/>
            <pc:sldMk cId="1168805680" sldId="440"/>
            <ac:picMk id="4" creationId="{6CA5DD7B-7AE0-4280-832F-BD2CCE301050}"/>
          </ac:picMkLst>
        </pc:picChg>
        <pc:picChg chg="del">
          <ac:chgData name="ESTUARDO CAJAS" userId="469fa29e85f4c148" providerId="LiveId" clId="{52F9D980-BFD5-4DC6-BFD8-89A1DCF8597B}" dt="2020-01-09T01:27:29.442" v="669" actId="478"/>
          <ac:picMkLst>
            <pc:docMk/>
            <pc:sldMk cId="1168805680" sldId="440"/>
            <ac:picMk id="6" creationId="{BB174B85-6D93-4781-893A-D3A5FEF72299}"/>
          </ac:picMkLst>
        </pc:picChg>
        <pc:picChg chg="add mod">
          <ac:chgData name="ESTUARDO CAJAS" userId="469fa29e85f4c148" providerId="LiveId" clId="{52F9D980-BFD5-4DC6-BFD8-89A1DCF8597B}" dt="2020-01-09T01:33:26.696" v="869" actId="1038"/>
          <ac:picMkLst>
            <pc:docMk/>
            <pc:sldMk cId="1168805680" sldId="440"/>
            <ac:picMk id="7" creationId="{40912695-1340-461B-BBF1-CC4AB25AB304}"/>
          </ac:picMkLst>
        </pc:picChg>
        <pc:picChg chg="del">
          <ac:chgData name="ESTUARDO CAJAS" userId="469fa29e85f4c148" providerId="LiveId" clId="{52F9D980-BFD5-4DC6-BFD8-89A1DCF8597B}" dt="2020-01-09T01:27:29.442" v="669" actId="478"/>
          <ac:picMkLst>
            <pc:docMk/>
            <pc:sldMk cId="1168805680" sldId="440"/>
            <ac:picMk id="11" creationId="{368EF82B-FF3B-4504-BF78-AE8E53422270}"/>
          </ac:picMkLst>
        </pc:picChg>
        <pc:picChg chg="add mod">
          <ac:chgData name="ESTUARDO CAJAS" userId="469fa29e85f4c148" providerId="LiveId" clId="{52F9D980-BFD5-4DC6-BFD8-89A1DCF8597B}" dt="2020-01-09T02:18:35.026" v="1552" actId="1076"/>
          <ac:picMkLst>
            <pc:docMk/>
            <pc:sldMk cId="1168805680" sldId="440"/>
            <ac:picMk id="15" creationId="{1A3FD388-C35F-4B06-9E66-942D6AC71E32}"/>
          </ac:picMkLst>
        </pc:picChg>
        <pc:picChg chg="del">
          <ac:chgData name="ESTUARDO CAJAS" userId="469fa29e85f4c148" providerId="LiveId" clId="{52F9D980-BFD5-4DC6-BFD8-89A1DCF8597B}" dt="2020-01-09T01:27:51.733" v="670" actId="478"/>
          <ac:picMkLst>
            <pc:docMk/>
            <pc:sldMk cId="1168805680" sldId="440"/>
            <ac:picMk id="16" creationId="{19BFF94C-BBD0-4F3A-973A-95E2D6004BA4}"/>
          </ac:picMkLst>
        </pc:picChg>
        <pc:picChg chg="add del mod">
          <ac:chgData name="ESTUARDO CAJAS" userId="469fa29e85f4c148" providerId="LiveId" clId="{52F9D980-BFD5-4DC6-BFD8-89A1DCF8597B}" dt="2020-01-09T02:18:14.341" v="1547" actId="478"/>
          <ac:picMkLst>
            <pc:docMk/>
            <pc:sldMk cId="1168805680" sldId="440"/>
            <ac:picMk id="18" creationId="{DD61E263-7F3E-4D49-AE61-1B62197805DE}"/>
          </ac:picMkLst>
        </pc:picChg>
      </pc:sldChg>
      <pc:sldChg chg="addSp delSp modSp add">
        <pc:chgData name="ESTUARDO CAJAS" userId="469fa29e85f4c148" providerId="LiveId" clId="{52F9D980-BFD5-4DC6-BFD8-89A1DCF8597B}" dt="2020-01-09T09:55:31.831" v="5081" actId="1076"/>
        <pc:sldMkLst>
          <pc:docMk/>
          <pc:sldMk cId="859273726" sldId="441"/>
        </pc:sldMkLst>
        <pc:spChg chg="mod">
          <ac:chgData name="ESTUARDO CAJAS" userId="469fa29e85f4c148" providerId="LiveId" clId="{52F9D980-BFD5-4DC6-BFD8-89A1DCF8597B}" dt="2020-01-09T04:14:13.143" v="3963" actId="403"/>
          <ac:spMkLst>
            <pc:docMk/>
            <pc:sldMk cId="859273726" sldId="441"/>
            <ac:spMk id="8" creationId="{00000000-0000-0000-0000-000000000000}"/>
          </ac:spMkLst>
        </pc:spChg>
        <pc:spChg chg="del">
          <ac:chgData name="ESTUARDO CAJAS" userId="469fa29e85f4c148" providerId="LiveId" clId="{52F9D980-BFD5-4DC6-BFD8-89A1DCF8597B}" dt="2020-01-09T01:50:04.189" v="1137" actId="478"/>
          <ac:spMkLst>
            <pc:docMk/>
            <pc:sldMk cId="859273726" sldId="441"/>
            <ac:spMk id="12" creationId="{8E68BAF8-65E6-43F6-AB44-C6259F475330}"/>
          </ac:spMkLst>
        </pc:spChg>
        <pc:spChg chg="del">
          <ac:chgData name="ESTUARDO CAJAS" userId="469fa29e85f4c148" providerId="LiveId" clId="{52F9D980-BFD5-4DC6-BFD8-89A1DCF8597B}" dt="2020-01-09T01:49:47.204" v="1133" actId="478"/>
          <ac:spMkLst>
            <pc:docMk/>
            <pc:sldMk cId="859273726" sldId="441"/>
            <ac:spMk id="16" creationId="{38C53B53-5BE7-4361-9A24-2F8661ED78A6}"/>
          </ac:spMkLst>
        </pc:spChg>
        <pc:spChg chg="del">
          <ac:chgData name="ESTUARDO CAJAS" userId="469fa29e85f4c148" providerId="LiveId" clId="{52F9D980-BFD5-4DC6-BFD8-89A1DCF8597B}" dt="2020-01-09T01:49:47.204" v="1133" actId="478"/>
          <ac:spMkLst>
            <pc:docMk/>
            <pc:sldMk cId="859273726" sldId="441"/>
            <ac:spMk id="17" creationId="{37073CAA-C9C7-4F5F-B928-64035ACD1B11}"/>
          </ac:spMkLst>
        </pc:spChg>
        <pc:spChg chg="mod">
          <ac:chgData name="ESTUARDO CAJAS" userId="469fa29e85f4c148" providerId="LiveId" clId="{52F9D980-BFD5-4DC6-BFD8-89A1DCF8597B}" dt="2020-01-09T09:55:31.831" v="5081" actId="1076"/>
          <ac:spMkLst>
            <pc:docMk/>
            <pc:sldMk cId="859273726" sldId="441"/>
            <ac:spMk id="18" creationId="{ACC5E3E1-92F0-4D9F-A2DD-361A57878C67}"/>
          </ac:spMkLst>
        </pc:spChg>
        <pc:picChg chg="add del mod">
          <ac:chgData name="ESTUARDO CAJAS" userId="469fa29e85f4c148" providerId="LiveId" clId="{52F9D980-BFD5-4DC6-BFD8-89A1DCF8597B}" dt="2020-01-09T02:19:31.821" v="1553" actId="478"/>
          <ac:picMkLst>
            <pc:docMk/>
            <pc:sldMk cId="859273726" sldId="441"/>
            <ac:picMk id="3" creationId="{F944CFD8-AB7E-4F06-98DC-5979AD0DBA42}"/>
          </ac:picMkLst>
        </pc:picChg>
        <pc:picChg chg="del">
          <ac:chgData name="ESTUARDO CAJAS" userId="469fa29e85f4c148" providerId="LiveId" clId="{52F9D980-BFD5-4DC6-BFD8-89A1DCF8597B}" dt="2020-01-09T01:49:44.674" v="1132" actId="478"/>
          <ac:picMkLst>
            <pc:docMk/>
            <pc:sldMk cId="859273726" sldId="441"/>
            <ac:picMk id="4" creationId="{7B8017E3-833C-431F-B13C-DEAD653BCF02}"/>
          </ac:picMkLst>
        </pc:picChg>
        <pc:picChg chg="add mod">
          <ac:chgData name="ESTUARDO CAJAS" userId="469fa29e85f4c148" providerId="LiveId" clId="{52F9D980-BFD5-4DC6-BFD8-89A1DCF8597B}" dt="2020-01-09T02:19:57.111" v="1563" actId="1038"/>
          <ac:picMkLst>
            <pc:docMk/>
            <pc:sldMk cId="859273726" sldId="441"/>
            <ac:picMk id="6" creationId="{66CFB88D-BDAD-4A98-A794-454B33D005E7}"/>
          </ac:picMkLst>
        </pc:picChg>
        <pc:picChg chg="del">
          <ac:chgData name="ESTUARDO CAJAS" userId="469fa29e85f4c148" providerId="LiveId" clId="{52F9D980-BFD5-4DC6-BFD8-89A1DCF8597B}" dt="2020-01-09T01:49:44.674" v="1132" actId="478"/>
          <ac:picMkLst>
            <pc:docMk/>
            <pc:sldMk cId="859273726" sldId="441"/>
            <ac:picMk id="10" creationId="{DE74BC0A-5904-4494-B6F2-1D39991451C3}"/>
          </ac:picMkLst>
        </pc:picChg>
        <pc:picChg chg="del">
          <ac:chgData name="ESTUARDO CAJAS" userId="469fa29e85f4c148" providerId="LiveId" clId="{52F9D980-BFD5-4DC6-BFD8-89A1DCF8597B}" dt="2020-01-09T01:49:53.841" v="1134" actId="478"/>
          <ac:picMkLst>
            <pc:docMk/>
            <pc:sldMk cId="859273726" sldId="441"/>
            <ac:picMk id="15" creationId="{FEFE1AE6-73EF-489F-B402-1D8597ED21BB}"/>
          </ac:picMkLst>
        </pc:picChg>
      </pc:sldChg>
      <pc:sldChg chg="add del">
        <pc:chgData name="ESTUARDO CAJAS" userId="469fa29e85f4c148" providerId="LiveId" clId="{52F9D980-BFD5-4DC6-BFD8-89A1DCF8597B}" dt="2020-01-09T01:33:40.331" v="880" actId="47"/>
        <pc:sldMkLst>
          <pc:docMk/>
          <pc:sldMk cId="1269434938" sldId="441"/>
        </pc:sldMkLst>
      </pc:sldChg>
      <pc:sldChg chg="addSp delSp modSp add">
        <pc:chgData name="ESTUARDO CAJAS" userId="469fa29e85f4c148" providerId="LiveId" clId="{52F9D980-BFD5-4DC6-BFD8-89A1DCF8597B}" dt="2020-01-09T09:56:48.433" v="5143" actId="1038"/>
        <pc:sldMkLst>
          <pc:docMk/>
          <pc:sldMk cId="2753117360" sldId="442"/>
        </pc:sldMkLst>
        <pc:spChg chg="mod">
          <ac:chgData name="ESTUARDO CAJAS" userId="469fa29e85f4c148" providerId="LiveId" clId="{52F9D980-BFD5-4DC6-BFD8-89A1DCF8597B}" dt="2020-01-09T04:14:27.137" v="3969" actId="403"/>
          <ac:spMkLst>
            <pc:docMk/>
            <pc:sldMk cId="2753117360" sldId="442"/>
            <ac:spMk id="8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10" creationId="{441373EA-11BC-4B14-A103-04AE38C69382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11" creationId="{5AC35952-080F-4510-A576-436DCC737715}"/>
          </ac:spMkLst>
        </pc:spChg>
        <pc:spChg chg="del">
          <ac:chgData name="ESTUARDO CAJAS" userId="469fa29e85f4c148" providerId="LiveId" clId="{52F9D980-BFD5-4DC6-BFD8-89A1DCF8597B}" dt="2020-01-09T02:53:02.045" v="1575" actId="478"/>
          <ac:spMkLst>
            <pc:docMk/>
            <pc:sldMk cId="2753117360" sldId="442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3:16:48.797" v="2235" actId="1076"/>
          <ac:spMkLst>
            <pc:docMk/>
            <pc:sldMk cId="2753117360" sldId="442"/>
            <ac:spMk id="18" creationId="{9F1B336D-8650-4738-9ED4-730D4194879E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19" creationId="{C6C1F129-B2E6-4321-A0D0-51AF18D59C82}"/>
          </ac:spMkLst>
        </pc:spChg>
        <pc:spChg chg="del">
          <ac:chgData name="ESTUARDO CAJAS" userId="469fa29e85f4c148" providerId="LiveId" clId="{52F9D980-BFD5-4DC6-BFD8-89A1DCF8597B}" dt="2020-01-09T02:53:02.797" v="1576" actId="478"/>
          <ac:spMkLst>
            <pc:docMk/>
            <pc:sldMk cId="2753117360" sldId="442"/>
            <ac:spMk id="21" creationId="{07595D59-1885-47CD-B9E3-579790CCA5E0}"/>
          </ac:spMkLst>
        </pc:spChg>
        <pc:spChg chg="add del mod">
          <ac:chgData name="ESTUARDO CAJAS" userId="469fa29e85f4c148" providerId="LiveId" clId="{52F9D980-BFD5-4DC6-BFD8-89A1DCF8597B}" dt="2020-01-09T03:14:36.792" v="2191"/>
          <ac:spMkLst>
            <pc:docMk/>
            <pc:sldMk cId="2753117360" sldId="442"/>
            <ac:spMk id="22" creationId="{3B3585E5-4912-4603-A77D-DCCD296AFFB7}"/>
          </ac:spMkLst>
        </pc:spChg>
        <pc:spChg chg="del mod">
          <ac:chgData name="ESTUARDO CAJAS" userId="469fa29e85f4c148" providerId="LiveId" clId="{52F9D980-BFD5-4DC6-BFD8-89A1DCF8597B}" dt="2020-01-09T02:52:11.122" v="1570" actId="478"/>
          <ac:spMkLst>
            <pc:docMk/>
            <pc:sldMk cId="2753117360" sldId="442"/>
            <ac:spMk id="23" creationId="{D2F251F3-4171-46E3-AEB4-6FD6E18CFCD2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4" creationId="{2B2C679B-69AE-4E63-B01B-6AB302519CBA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5" creationId="{3DCCD066-3CF7-4834-850A-DDC3C1EC7CC1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6" creationId="{EA229C3C-7BAF-459F-991F-931D51553096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7" creationId="{B6A0EA9F-2D47-48EC-B37A-CE38304B39C0}"/>
          </ac:spMkLst>
        </pc:spChg>
        <pc:spChg chg="del">
          <ac:chgData name="ESTUARDO CAJAS" userId="469fa29e85f4c148" providerId="LiveId" clId="{52F9D980-BFD5-4DC6-BFD8-89A1DCF8597B}" dt="2020-01-09T01:52:52.202" v="1209" actId="478"/>
          <ac:spMkLst>
            <pc:docMk/>
            <pc:sldMk cId="2753117360" sldId="442"/>
            <ac:spMk id="28" creationId="{22FC9C8C-858A-4C77-9F02-8B75DAA04A1C}"/>
          </ac:spMkLst>
        </pc:spChg>
        <pc:spChg chg="add del mod">
          <ac:chgData name="ESTUARDO CAJAS" userId="469fa29e85f4c148" providerId="LiveId" clId="{52F9D980-BFD5-4DC6-BFD8-89A1DCF8597B}" dt="2020-01-09T02:57:57.667" v="1741" actId="478"/>
          <ac:spMkLst>
            <pc:docMk/>
            <pc:sldMk cId="2753117360" sldId="442"/>
            <ac:spMk id="29" creationId="{AD30152A-DB8B-4286-85DF-B46C52CDA9DC}"/>
          </ac:spMkLst>
        </pc:spChg>
        <pc:spChg chg="add del mod">
          <ac:chgData name="ESTUARDO CAJAS" userId="469fa29e85f4c148" providerId="LiveId" clId="{52F9D980-BFD5-4DC6-BFD8-89A1DCF8597B}" dt="2020-01-09T02:53:28.108" v="1581" actId="478"/>
          <ac:spMkLst>
            <pc:docMk/>
            <pc:sldMk cId="2753117360" sldId="442"/>
            <ac:spMk id="30" creationId="{F4209A04-6842-47D0-BE23-71E6EE3801C6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1" creationId="{1C6DA7B8-3D50-4920-A769-B605F2628AA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2" creationId="{72CA9C12-9ABC-48D9-878A-801191E05DA8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3" creationId="{7311F831-0101-4590-8D3E-9EF708DD6FF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4" creationId="{DBDC1E51-070C-4961-8E3C-86F131EDC8B1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5" creationId="{DD9F8C8B-CC0C-4676-9C93-1302CC36F01D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6" creationId="{41037CDB-465A-4735-9D0A-DFA9B022F9AE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7" creationId="{4B011BC4-3A89-4382-8B43-6FAE86D2E57D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8" creationId="{344D0F1C-1635-4038-B917-48338E0FDEB3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39" creationId="{3F0C3B6E-2F72-483E-8151-2A07E2E49553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0" creationId="{657E44AA-DBCC-430A-89FE-B5D0DF443062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1" creationId="{4F6E5602-00FC-4B31-A216-AA545CBF6070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2" creationId="{674B39FE-66E6-4799-9315-58D23904E69F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3" creationId="{C20279AE-D721-4CC9-9459-5F661C2CF4E5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4" creationId="{810EFE36-507E-4CB4-B789-ABE8BAAA61B2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5" creationId="{968F87FA-20F0-4B06-8075-D7032DBEB8AD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6" creationId="{792D4991-A494-4BF3-9CFA-B6F3AFF7A47C}"/>
          </ac:spMkLst>
        </pc:spChg>
        <pc:spChg chg="add mod">
          <ac:chgData name="ESTUARDO CAJAS" userId="469fa29e85f4c148" providerId="LiveId" clId="{52F9D980-BFD5-4DC6-BFD8-89A1DCF8597B}" dt="2020-01-09T09:56:30.810" v="5109" actId="20577"/>
          <ac:spMkLst>
            <pc:docMk/>
            <pc:sldMk cId="2753117360" sldId="442"/>
            <ac:spMk id="47" creationId="{4A44175E-49CC-4B9E-A7CD-FA2BD0682907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49" creationId="{8E40BB80-B485-480D-9455-FB9BD464C447}"/>
          </ac:spMkLst>
        </pc:spChg>
        <pc:spChg chg="add mod">
          <ac:chgData name="ESTUARDO CAJAS" userId="469fa29e85f4c148" providerId="LiveId" clId="{52F9D980-BFD5-4DC6-BFD8-89A1DCF8597B}" dt="2020-01-09T09:56:48.433" v="5143" actId="1038"/>
          <ac:spMkLst>
            <pc:docMk/>
            <pc:sldMk cId="2753117360" sldId="442"/>
            <ac:spMk id="50" creationId="{D1AE444A-CE6E-432A-9CDF-DDAFAF84C2A6}"/>
          </ac:spMkLst>
        </pc:spChg>
        <pc:spChg chg="add del mod">
          <ac:chgData name="ESTUARDO CAJAS" userId="469fa29e85f4c148" providerId="LiveId" clId="{52F9D980-BFD5-4DC6-BFD8-89A1DCF8597B}" dt="2020-01-09T03:15:12.771" v="2200" actId="478"/>
          <ac:spMkLst>
            <pc:docMk/>
            <pc:sldMk cId="2753117360" sldId="442"/>
            <ac:spMk id="54" creationId="{15649FD2-F39A-4E96-B1FA-B19327D617AA}"/>
          </ac:spMkLst>
        </pc:spChg>
        <pc:spChg chg="add del mod">
          <ac:chgData name="ESTUARDO CAJAS" userId="469fa29e85f4c148" providerId="LiveId" clId="{52F9D980-BFD5-4DC6-BFD8-89A1DCF8597B}" dt="2020-01-09T03:15:30.496" v="2201" actId="478"/>
          <ac:spMkLst>
            <pc:docMk/>
            <pc:sldMk cId="2753117360" sldId="442"/>
            <ac:spMk id="55" creationId="{78D7E8F9-F930-4B01-88F4-2F25F9B98DF9}"/>
          </ac:spMkLst>
        </pc:spChg>
        <pc:spChg chg="add del mod">
          <ac:chgData name="ESTUARDO CAJAS" userId="469fa29e85f4c148" providerId="LiveId" clId="{52F9D980-BFD5-4DC6-BFD8-89A1DCF8597B}" dt="2020-01-09T03:25:19.533" v="2481"/>
          <ac:spMkLst>
            <pc:docMk/>
            <pc:sldMk cId="2753117360" sldId="442"/>
            <ac:spMk id="56" creationId="{63AD4FA2-9847-4E79-ACF2-1DCD021866DD}"/>
          </ac:spMkLst>
        </pc:spChg>
        <pc:picChg chg="add del mod">
          <ac:chgData name="ESTUARDO CAJAS" userId="469fa29e85f4c148" providerId="LiveId" clId="{52F9D980-BFD5-4DC6-BFD8-89A1DCF8597B}" dt="2020-01-09T02:51:51.766" v="1569" actId="478"/>
          <ac:picMkLst>
            <pc:docMk/>
            <pc:sldMk cId="2753117360" sldId="442"/>
            <ac:picMk id="3" creationId="{290118B4-9FC1-4F75-B7BF-B4F091391274}"/>
          </ac:picMkLst>
        </pc:picChg>
        <pc:picChg chg="del">
          <ac:chgData name="ESTUARDO CAJAS" userId="469fa29e85f4c148" providerId="LiveId" clId="{52F9D980-BFD5-4DC6-BFD8-89A1DCF8597B}" dt="2020-01-09T01:52:52.202" v="1209" actId="478"/>
          <ac:picMkLst>
            <pc:docMk/>
            <pc:sldMk cId="2753117360" sldId="442"/>
            <ac:picMk id="4" creationId="{2475285F-A18E-4525-BF31-727B90337A08}"/>
          </ac:picMkLst>
        </pc:picChg>
        <pc:picChg chg="add mod">
          <ac:chgData name="ESTUARDO CAJAS" userId="469fa29e85f4c148" providerId="LiveId" clId="{52F9D980-BFD5-4DC6-BFD8-89A1DCF8597B}" dt="2020-01-09T09:56:48.433" v="5143" actId="1038"/>
          <ac:picMkLst>
            <pc:docMk/>
            <pc:sldMk cId="2753117360" sldId="442"/>
            <ac:picMk id="6" creationId="{35A83F55-D6D5-4AAC-9BEC-B958239F25A8}"/>
          </ac:picMkLst>
        </pc:picChg>
        <pc:picChg chg="del">
          <ac:chgData name="ESTUARDO CAJAS" userId="469fa29e85f4c148" providerId="LiveId" clId="{52F9D980-BFD5-4DC6-BFD8-89A1DCF8597B}" dt="2020-01-09T01:52:48.455" v="1208" actId="478"/>
          <ac:picMkLst>
            <pc:docMk/>
            <pc:sldMk cId="2753117360" sldId="442"/>
            <ac:picMk id="7" creationId="{606C7A7C-F302-4B0C-A645-21CF5E201257}"/>
          </ac:picMkLst>
        </pc:picChg>
        <pc:picChg chg="del">
          <ac:chgData name="ESTUARDO CAJAS" userId="469fa29e85f4c148" providerId="LiveId" clId="{52F9D980-BFD5-4DC6-BFD8-89A1DCF8597B}" dt="2020-01-09T01:52:52.202" v="1209" actId="478"/>
          <ac:picMkLst>
            <pc:docMk/>
            <pc:sldMk cId="2753117360" sldId="442"/>
            <ac:picMk id="15" creationId="{9BD14E3B-E8D9-48A5-AA13-C8FB1C09F21F}"/>
          </ac:picMkLst>
        </pc:picChg>
        <pc:picChg chg="del">
          <ac:chgData name="ESTUARDO CAJAS" userId="469fa29e85f4c148" providerId="LiveId" clId="{52F9D980-BFD5-4DC6-BFD8-89A1DCF8597B}" dt="2020-01-09T01:52:52.202" v="1209" actId="478"/>
          <ac:picMkLst>
            <pc:docMk/>
            <pc:sldMk cId="2753117360" sldId="442"/>
            <ac:picMk id="17" creationId="{7318BF42-C8AF-45B8-9319-2AE6D7A94D9A}"/>
          </ac:picMkLst>
        </pc:picChg>
        <pc:picChg chg="del">
          <ac:chgData name="ESTUARDO CAJAS" userId="469fa29e85f4c148" providerId="LiveId" clId="{52F9D980-BFD5-4DC6-BFD8-89A1DCF8597B}" dt="2020-01-09T01:53:10.020" v="1210" actId="478"/>
          <ac:picMkLst>
            <pc:docMk/>
            <pc:sldMk cId="2753117360" sldId="442"/>
            <ac:picMk id="20" creationId="{74209814-DFE1-4777-9F4A-539302D7708D}"/>
          </ac:picMkLst>
        </pc:picChg>
        <pc:cxnChg chg="add del mod">
          <ac:chgData name="ESTUARDO CAJAS" userId="469fa29e85f4c148" providerId="LiveId" clId="{52F9D980-BFD5-4DC6-BFD8-89A1DCF8597B}" dt="2020-01-09T03:12:59.998" v="2132" actId="478"/>
          <ac:cxnSpMkLst>
            <pc:docMk/>
            <pc:sldMk cId="2753117360" sldId="442"/>
            <ac:cxnSpMk id="16" creationId="{9895E8A1-D324-4FC3-82F0-F6F64B10A6F6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48" creationId="{033A27DD-76E7-4549-9E11-5019BF0BCF20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51" creationId="{E73BAEE1-9B08-4F06-85C3-31868C31A9C7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52" creationId="{72BDE185-D861-44EB-A6E8-14093F4F3CA6}"/>
          </ac:cxnSpMkLst>
        </pc:cxnChg>
        <pc:cxnChg chg="add mod">
          <ac:chgData name="ESTUARDO CAJAS" userId="469fa29e85f4c148" providerId="LiveId" clId="{52F9D980-BFD5-4DC6-BFD8-89A1DCF8597B}" dt="2020-01-09T09:56:48.433" v="5143" actId="1038"/>
          <ac:cxnSpMkLst>
            <pc:docMk/>
            <pc:sldMk cId="2753117360" sldId="442"/>
            <ac:cxnSpMk id="53" creationId="{CA818681-90C9-4598-8CC6-B6FE212F3404}"/>
          </ac:cxnSpMkLst>
        </pc:cxnChg>
      </pc:sldChg>
      <pc:sldChg chg="addSp delSp modSp add">
        <pc:chgData name="ESTUARDO CAJAS" userId="469fa29e85f4c148" providerId="LiveId" clId="{52F9D980-BFD5-4DC6-BFD8-89A1DCF8597B}" dt="2020-01-09T09:54:58.628" v="5063" actId="20577"/>
        <pc:sldMkLst>
          <pc:docMk/>
          <pc:sldMk cId="3868709669" sldId="443"/>
        </pc:sldMkLst>
        <pc:spChg chg="add del mod">
          <ac:chgData name="ESTUARDO CAJAS" userId="469fa29e85f4c148" providerId="LiveId" clId="{52F9D980-BFD5-4DC6-BFD8-89A1DCF8597B}" dt="2020-01-09T01:59:20.414" v="1330" actId="478"/>
          <ac:spMkLst>
            <pc:docMk/>
            <pc:sldMk cId="3868709669" sldId="443"/>
            <ac:spMk id="3" creationId="{07AAAEE4-5EF4-4622-8B7B-F80A81D8A7D8}"/>
          </ac:spMkLst>
        </pc:spChg>
        <pc:spChg chg="mod">
          <ac:chgData name="ESTUARDO CAJAS" userId="469fa29e85f4c148" providerId="LiveId" clId="{52F9D980-BFD5-4DC6-BFD8-89A1DCF8597B}" dt="2020-01-09T04:13:45.274" v="3954" actId="14100"/>
          <ac:spMkLst>
            <pc:docMk/>
            <pc:sldMk cId="3868709669" sldId="443"/>
            <ac:spMk id="10" creationId="{00000000-0000-0000-0000-000000000000}"/>
          </ac:spMkLst>
        </pc:spChg>
        <pc:spChg chg="add mod">
          <ac:chgData name="ESTUARDO CAJAS" userId="469fa29e85f4c148" providerId="LiveId" clId="{52F9D980-BFD5-4DC6-BFD8-89A1DCF8597B}" dt="2020-01-09T04:07:07.273" v="3706" actId="1036"/>
          <ac:spMkLst>
            <pc:docMk/>
            <pc:sldMk cId="3868709669" sldId="443"/>
            <ac:spMk id="11" creationId="{3E24A7A1-CA18-4C11-8187-D939B8ED646C}"/>
          </ac:spMkLst>
        </pc:spChg>
        <pc:spChg chg="del mod">
          <ac:chgData name="ESTUARDO CAJAS" userId="469fa29e85f4c148" providerId="LiveId" clId="{52F9D980-BFD5-4DC6-BFD8-89A1DCF8597B}" dt="2020-01-09T01:59:09.239" v="1329" actId="478"/>
          <ac:spMkLst>
            <pc:docMk/>
            <pc:sldMk cId="3868709669" sldId="443"/>
            <ac:spMk id="15" creationId="{80BABFAF-C493-4C87-82D4-F6F44336494A}"/>
          </ac:spMkLst>
        </pc:spChg>
        <pc:spChg chg="del">
          <ac:chgData name="ESTUARDO CAJAS" userId="469fa29e85f4c148" providerId="LiveId" clId="{52F9D980-BFD5-4DC6-BFD8-89A1DCF8597B}" dt="2020-01-09T01:59:24.603" v="1331" actId="478"/>
          <ac:spMkLst>
            <pc:docMk/>
            <pc:sldMk cId="3868709669" sldId="443"/>
            <ac:spMk id="16" creationId="{00000000-0000-0000-0000-000000000000}"/>
          </ac:spMkLst>
        </pc:spChg>
        <pc:spChg chg="add del mod">
          <ac:chgData name="ESTUARDO CAJAS" userId="469fa29e85f4c148" providerId="LiveId" clId="{52F9D980-BFD5-4DC6-BFD8-89A1DCF8597B}" dt="2020-01-09T03:57:25.880" v="3338" actId="478"/>
          <ac:spMkLst>
            <pc:docMk/>
            <pc:sldMk cId="3868709669" sldId="443"/>
            <ac:spMk id="27" creationId="{933E1894-11F6-4088-A9EB-E32CBA417FCB}"/>
          </ac:spMkLst>
        </pc:spChg>
        <pc:spChg chg="add del">
          <ac:chgData name="ESTUARDO CAJAS" userId="469fa29e85f4c148" providerId="LiveId" clId="{52F9D980-BFD5-4DC6-BFD8-89A1DCF8597B}" dt="2020-01-09T03:54:55.228" v="3166" actId="478"/>
          <ac:spMkLst>
            <pc:docMk/>
            <pc:sldMk cId="3868709669" sldId="443"/>
            <ac:spMk id="28" creationId="{B0218335-0C93-4BC0-9B5D-7477D7DC0B31}"/>
          </ac:spMkLst>
        </pc:spChg>
        <pc:spChg chg="add del mod">
          <ac:chgData name="ESTUARDO CAJAS" userId="469fa29e85f4c148" providerId="LiveId" clId="{52F9D980-BFD5-4DC6-BFD8-89A1DCF8597B}" dt="2020-01-09T03:57:27.493" v="3339" actId="478"/>
          <ac:spMkLst>
            <pc:docMk/>
            <pc:sldMk cId="3868709669" sldId="443"/>
            <ac:spMk id="29" creationId="{B2D03FDB-054C-4D20-9C47-C1A5366A89E4}"/>
          </ac:spMkLst>
        </pc:spChg>
        <pc:spChg chg="add del mod">
          <ac:chgData name="ESTUARDO CAJAS" userId="469fa29e85f4c148" providerId="LiveId" clId="{52F9D980-BFD5-4DC6-BFD8-89A1DCF8597B}" dt="2020-01-09T03:57:28.464" v="3340" actId="478"/>
          <ac:spMkLst>
            <pc:docMk/>
            <pc:sldMk cId="3868709669" sldId="443"/>
            <ac:spMk id="30" creationId="{4DA6123A-B396-4F8C-BABC-161A02C425F7}"/>
          </ac:spMkLst>
        </pc:spChg>
        <pc:spChg chg="add del mod">
          <ac:chgData name="ESTUARDO CAJAS" userId="469fa29e85f4c148" providerId="LiveId" clId="{52F9D980-BFD5-4DC6-BFD8-89A1DCF8597B}" dt="2020-01-09T03:57:29.775" v="3342" actId="478"/>
          <ac:spMkLst>
            <pc:docMk/>
            <pc:sldMk cId="3868709669" sldId="443"/>
            <ac:spMk id="31" creationId="{CBB524FB-73D0-4E3B-A7D5-C674B549CB59}"/>
          </ac:spMkLst>
        </pc:spChg>
        <pc:spChg chg="add mod">
          <ac:chgData name="ESTUARDO CAJAS" userId="469fa29e85f4c148" providerId="LiveId" clId="{52F9D980-BFD5-4DC6-BFD8-89A1DCF8597B}" dt="2020-01-09T09:54:58.628" v="5063" actId="20577"/>
          <ac:spMkLst>
            <pc:docMk/>
            <pc:sldMk cId="3868709669" sldId="443"/>
            <ac:spMk id="37" creationId="{CB1C4C47-085C-48BF-90CC-A10E7D932AE9}"/>
          </ac:spMkLst>
        </pc:spChg>
        <pc:spChg chg="add mod">
          <ac:chgData name="ESTUARDO CAJAS" userId="469fa29e85f4c148" providerId="LiveId" clId="{52F9D980-BFD5-4DC6-BFD8-89A1DCF8597B}" dt="2020-01-09T04:12:02.979" v="3938" actId="1076"/>
          <ac:spMkLst>
            <pc:docMk/>
            <pc:sldMk cId="3868709669" sldId="443"/>
            <ac:spMk id="38" creationId="{9971D880-25CC-4DEC-BF0B-B67F1A18C7AD}"/>
          </ac:spMkLst>
        </pc:spChg>
        <pc:graphicFrameChg chg="add del mod">
          <ac:chgData name="ESTUARDO CAJAS" userId="469fa29e85f4c148" providerId="LiveId" clId="{52F9D980-BFD5-4DC6-BFD8-89A1DCF8597B}" dt="2020-01-09T02:05:14.630" v="1351"/>
          <ac:graphicFrameMkLst>
            <pc:docMk/>
            <pc:sldMk cId="3868709669" sldId="443"/>
            <ac:graphicFrameMk id="18" creationId="{BFC4C2BD-83DC-47EB-BE98-1A1A01A4B823}"/>
          </ac:graphicFrameMkLst>
        </pc:graphicFrameChg>
        <pc:graphicFrameChg chg="add mod modGraphic">
          <ac:chgData name="ESTUARDO CAJAS" userId="469fa29e85f4c148" providerId="LiveId" clId="{52F9D980-BFD5-4DC6-BFD8-89A1DCF8597B}" dt="2020-01-09T04:12:21.967" v="3942" actId="1076"/>
          <ac:graphicFrameMkLst>
            <pc:docMk/>
            <pc:sldMk cId="3868709669" sldId="443"/>
            <ac:graphicFrameMk id="25" creationId="{D60F187F-B511-411E-85D5-8BC12C55B758}"/>
          </ac:graphicFrameMkLst>
        </pc:graphicFrameChg>
        <pc:picChg chg="add del mod modCrop">
          <ac:chgData name="ESTUARDO CAJAS" userId="469fa29e85f4c148" providerId="LiveId" clId="{52F9D980-BFD5-4DC6-BFD8-89A1DCF8597B}" dt="2020-01-09T02:00:53.192" v="1339" actId="478"/>
          <ac:picMkLst>
            <pc:docMk/>
            <pc:sldMk cId="3868709669" sldId="443"/>
            <ac:picMk id="5" creationId="{C05E19D5-7E49-4F37-A696-C53E69BBA79E}"/>
          </ac:picMkLst>
        </pc:picChg>
        <pc:picChg chg="add del mod">
          <ac:chgData name="ESTUARDO CAJAS" userId="469fa29e85f4c148" providerId="LiveId" clId="{52F9D980-BFD5-4DC6-BFD8-89A1DCF8597B}" dt="2020-01-09T02:07:41.886" v="1368" actId="478"/>
          <ac:picMkLst>
            <pc:docMk/>
            <pc:sldMk cId="3868709669" sldId="443"/>
            <ac:picMk id="7" creationId="{E5DD5341-E954-4631-9D15-D4A5A979A779}"/>
          </ac:picMkLst>
        </pc:picChg>
        <pc:picChg chg="add mod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12" creationId="{57030381-A447-4A55-B90C-DABD9862122F}"/>
          </ac:picMkLst>
        </pc:picChg>
        <pc:picChg chg="add mod modCrop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17" creationId="{D6340DBC-A797-4CFF-AC69-4ABA947316EE}"/>
          </ac:picMkLst>
        </pc:picChg>
        <pc:picChg chg="add del mod modCrop">
          <ac:chgData name="ESTUARDO CAJAS" userId="469fa29e85f4c148" providerId="LiveId" clId="{52F9D980-BFD5-4DC6-BFD8-89A1DCF8597B}" dt="2020-01-09T04:07:15.742" v="3708" actId="478"/>
          <ac:picMkLst>
            <pc:docMk/>
            <pc:sldMk cId="3868709669" sldId="443"/>
            <ac:picMk id="20" creationId="{1CC102E6-AAC7-488D-B2BF-34FCB14A05CD}"/>
          </ac:picMkLst>
        </pc:picChg>
        <pc:picChg chg="add mod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22" creationId="{D4EDF1EA-1105-472F-9014-83676FB4079C}"/>
          </ac:picMkLst>
        </pc:picChg>
        <pc:picChg chg="add mod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24" creationId="{6BDC60E2-5853-4FF6-806D-C8A892CAB044}"/>
          </ac:picMkLst>
        </pc:picChg>
        <pc:picChg chg="add del mod modCrop">
          <ac:chgData name="ESTUARDO CAJAS" userId="469fa29e85f4c148" providerId="LiveId" clId="{52F9D980-BFD5-4DC6-BFD8-89A1DCF8597B}" dt="2020-01-09T04:00:47.963" v="3373" actId="478"/>
          <ac:picMkLst>
            <pc:docMk/>
            <pc:sldMk cId="3868709669" sldId="443"/>
            <ac:picMk id="33" creationId="{0A39F89E-7DF8-42EA-A352-552F617BCD7F}"/>
          </ac:picMkLst>
        </pc:picChg>
        <pc:picChg chg="add del mod modCrop">
          <ac:chgData name="ESTUARDO CAJAS" userId="469fa29e85f4c148" providerId="LiveId" clId="{52F9D980-BFD5-4DC6-BFD8-89A1DCF8597B}" dt="2020-01-09T04:00:48.598" v="3374" actId="478"/>
          <ac:picMkLst>
            <pc:docMk/>
            <pc:sldMk cId="3868709669" sldId="443"/>
            <ac:picMk id="34" creationId="{C7FCBD1B-1E20-4081-8D23-628DD177B081}"/>
          </ac:picMkLst>
        </pc:picChg>
        <pc:picChg chg="add del">
          <ac:chgData name="ESTUARDO CAJAS" userId="469fa29e85f4c148" providerId="LiveId" clId="{52F9D980-BFD5-4DC6-BFD8-89A1DCF8597B}" dt="2020-01-09T03:59:25.567" v="3372" actId="478"/>
          <ac:picMkLst>
            <pc:docMk/>
            <pc:sldMk cId="3868709669" sldId="443"/>
            <ac:picMk id="35" creationId="{24E861CE-18F8-4693-A30D-C50FD39EC292}"/>
          </ac:picMkLst>
        </pc:picChg>
        <pc:picChg chg="add mod modCrop">
          <ac:chgData name="ESTUARDO CAJAS" userId="469fa29e85f4c148" providerId="LiveId" clId="{52F9D980-BFD5-4DC6-BFD8-89A1DCF8597B}" dt="2020-01-09T04:07:02.872" v="3703" actId="1036"/>
          <ac:picMkLst>
            <pc:docMk/>
            <pc:sldMk cId="3868709669" sldId="443"/>
            <ac:picMk id="36" creationId="{3BE382A4-8EA8-4537-9BDF-200FFD42C38B}"/>
          </ac:picMkLst>
        </pc:picChg>
      </pc:sldChg>
      <pc:sldChg chg="addSp delSp modSp add">
        <pc:chgData name="ESTUARDO CAJAS" userId="469fa29e85f4c148" providerId="LiveId" clId="{52F9D980-BFD5-4DC6-BFD8-89A1DCF8597B}" dt="2020-01-09T09:56:42.169" v="5128" actId="1038"/>
        <pc:sldMkLst>
          <pc:docMk/>
          <pc:sldMk cId="3555034673" sldId="444"/>
        </pc:sldMkLst>
        <pc:spChg chg="mod">
          <ac:chgData name="ESTUARDO CAJAS" userId="469fa29e85f4c148" providerId="LiveId" clId="{52F9D980-BFD5-4DC6-BFD8-89A1DCF8597B}" dt="2020-01-09T04:14:31.360" v="3971" actId="403"/>
          <ac:spMkLst>
            <pc:docMk/>
            <pc:sldMk cId="3555034673" sldId="444"/>
            <ac:spMk id="8" creationId="{00000000-0000-0000-0000-000000000000}"/>
          </ac:spMkLst>
        </pc:spChg>
        <pc:spChg chg="add">
          <ac:chgData name="ESTUARDO CAJAS" userId="469fa29e85f4c148" providerId="LiveId" clId="{52F9D980-BFD5-4DC6-BFD8-89A1DCF8597B}" dt="2020-01-09T03:16:51.146" v="2236"/>
          <ac:spMkLst>
            <pc:docMk/>
            <pc:sldMk cId="3555034673" sldId="444"/>
            <ac:spMk id="10" creationId="{1A3288C4-7120-4073-8967-E46DF6738C1B}"/>
          </ac:spMkLst>
        </pc:spChg>
        <pc:spChg chg="add del mod">
          <ac:chgData name="ESTUARDO CAJAS" userId="469fa29e85f4c148" providerId="LiveId" clId="{52F9D980-BFD5-4DC6-BFD8-89A1DCF8597B}" dt="2020-01-09T03:21:54.718" v="2407" actId="478"/>
          <ac:spMkLst>
            <pc:docMk/>
            <pc:sldMk cId="3555034673" sldId="444"/>
            <ac:spMk id="11" creationId="{640A96DF-7952-439A-951F-57C8DAAD96C9}"/>
          </ac:spMkLst>
        </pc:spChg>
        <pc:spChg chg="del">
          <ac:chgData name="ESTUARDO CAJAS" userId="469fa29e85f4c148" providerId="LiveId" clId="{52F9D980-BFD5-4DC6-BFD8-89A1DCF8597B}" dt="2020-01-09T03:15:53.262" v="2205" actId="478"/>
          <ac:spMkLst>
            <pc:docMk/>
            <pc:sldMk cId="3555034673" sldId="444"/>
            <ac:spMk id="12" creationId="{8E68BAF8-65E6-43F6-AB44-C6259F475330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4" creationId="{A252936F-A21B-45D9-9F13-D2BB05E1C987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5" creationId="{C5542DD0-5C16-4766-B49F-A91736732F51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6" creationId="{413A0FB5-BF56-4436-9682-9D106AFF8386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7" creationId="{F4B1645C-9D8F-4455-9E3C-5CB489F28609}"/>
          </ac:spMkLst>
        </pc:spChg>
        <pc:spChg chg="del">
          <ac:chgData name="ESTUARDO CAJAS" userId="469fa29e85f4c148" providerId="LiveId" clId="{52F9D980-BFD5-4DC6-BFD8-89A1DCF8597B}" dt="2020-01-09T03:16:36.114" v="2212" actId="478"/>
          <ac:spMkLst>
            <pc:docMk/>
            <pc:sldMk cId="3555034673" sldId="444"/>
            <ac:spMk id="18" creationId="{9F1B336D-8650-4738-9ED4-730D4194879E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19" creationId="{E8837F1E-820E-4AD9-A0CC-4484236F93AF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0" creationId="{AB320784-39B3-41ED-B591-6D9C14ADFA2D}"/>
          </ac:spMkLst>
        </pc:spChg>
        <pc:spChg chg="del">
          <ac:chgData name="ESTUARDO CAJAS" userId="469fa29e85f4c148" providerId="LiveId" clId="{52F9D980-BFD5-4DC6-BFD8-89A1DCF8597B}" dt="2020-01-09T03:15:54.779" v="2206" actId="478"/>
          <ac:spMkLst>
            <pc:docMk/>
            <pc:sldMk cId="3555034673" sldId="444"/>
            <ac:spMk id="21" creationId="{07595D59-1885-47CD-B9E3-579790CCA5E0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2" creationId="{4325CD77-AD89-4831-A058-92DC34B203CC}"/>
          </ac:spMkLst>
        </pc:spChg>
        <pc:spChg chg="del">
          <ac:chgData name="ESTUARDO CAJAS" userId="469fa29e85f4c148" providerId="LiveId" clId="{52F9D980-BFD5-4DC6-BFD8-89A1DCF8597B}" dt="2020-01-09T03:15:35.972" v="2202" actId="478"/>
          <ac:spMkLst>
            <pc:docMk/>
            <pc:sldMk cId="3555034673" sldId="444"/>
            <ac:spMk id="23" creationId="{D2F251F3-4171-46E3-AEB4-6FD6E18CFCD2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4" creationId="{F1CABCAA-7234-4B24-8611-FB9BE3ADFF34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5" creationId="{8A53CD72-5423-4DCF-9595-21D5CDE76B0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26" creationId="{87CC2D7C-93A8-42F8-83B7-738D271A08AD}"/>
          </ac:spMkLst>
        </pc:spChg>
        <pc:spChg chg="add del mod">
          <ac:chgData name="ESTUARDO CAJAS" userId="469fa29e85f4c148" providerId="LiveId" clId="{52F9D980-BFD5-4DC6-BFD8-89A1DCF8597B}" dt="2020-01-09T03:22:48.454" v="2435" actId="478"/>
          <ac:spMkLst>
            <pc:docMk/>
            <pc:sldMk cId="3555034673" sldId="444"/>
            <ac:spMk id="27" creationId="{86FC206F-45DB-4504-9D39-9ED73CB1F52A}"/>
          </ac:spMkLst>
        </pc:spChg>
        <pc:spChg chg="add del mod">
          <ac:chgData name="ESTUARDO CAJAS" userId="469fa29e85f4c148" providerId="LiveId" clId="{52F9D980-BFD5-4DC6-BFD8-89A1DCF8597B}" dt="2020-01-09T03:22:47.402" v="2434" actId="478"/>
          <ac:spMkLst>
            <pc:docMk/>
            <pc:sldMk cId="3555034673" sldId="444"/>
            <ac:spMk id="28" creationId="{EBA7086B-88B7-43D2-ADD4-3B8048753068}"/>
          </ac:spMkLst>
        </pc:spChg>
        <pc:spChg chg="add del mod">
          <ac:chgData name="ESTUARDO CAJAS" userId="469fa29e85f4c148" providerId="LiveId" clId="{52F9D980-BFD5-4DC6-BFD8-89A1DCF8597B}" dt="2020-01-09T03:22:45.921" v="2433" actId="478"/>
          <ac:spMkLst>
            <pc:docMk/>
            <pc:sldMk cId="3555034673" sldId="444"/>
            <ac:spMk id="29" creationId="{4369FBC2-C333-4CB2-B923-2BB9F275256A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0" creationId="{EA365E04-3CEF-49CE-B31F-ABC1CFC346C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1" creationId="{50A54B38-81AA-49A3-8A46-5933F3D6CE26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2" creationId="{65A3AE17-1178-459C-A8FE-AF2758B161D1}"/>
          </ac:spMkLst>
        </pc:spChg>
        <pc:spChg chg="add mod">
          <ac:chgData name="ESTUARDO CAJAS" userId="469fa29e85f4c148" providerId="LiveId" clId="{52F9D980-BFD5-4DC6-BFD8-89A1DCF8597B}" dt="2020-01-09T09:56:34.394" v="5112" actId="20577"/>
          <ac:spMkLst>
            <pc:docMk/>
            <pc:sldMk cId="3555034673" sldId="444"/>
            <ac:spMk id="33" creationId="{BAE766B2-D34F-4782-90B9-FD4A20B0FFC2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4" creationId="{17ACBE74-24C1-435E-A0A5-CFB3489A37D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6" creationId="{105158B8-0159-48A3-951C-58DF1AA551A9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37" creationId="{880775FE-593C-4234-81A2-805562CF5755}"/>
          </ac:spMkLst>
        </pc:spChg>
        <pc:spChg chg="add mod">
          <ac:chgData name="ESTUARDO CAJAS" userId="469fa29e85f4c148" providerId="LiveId" clId="{52F9D980-BFD5-4DC6-BFD8-89A1DCF8597B}" dt="2020-01-09T09:56:42.169" v="5128" actId="1038"/>
          <ac:spMkLst>
            <pc:docMk/>
            <pc:sldMk cId="3555034673" sldId="444"/>
            <ac:spMk id="41" creationId="{BCAA1169-BE78-42FD-BD7F-18A3F25BC81D}"/>
          </ac:spMkLst>
        </pc:spChg>
        <pc:picChg chg="mod modCrop">
          <ac:chgData name="ESTUARDO CAJAS" userId="469fa29e85f4c148" providerId="LiveId" clId="{52F9D980-BFD5-4DC6-BFD8-89A1DCF8597B}" dt="2020-01-09T09:56:42.169" v="5128" actId="1038"/>
          <ac:picMkLst>
            <pc:docMk/>
            <pc:sldMk cId="3555034673" sldId="444"/>
            <ac:picMk id="3" creationId="{290118B4-9FC1-4F75-B7BF-B4F091391274}"/>
          </ac:picMkLst>
        </pc:pic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35" creationId="{622147B2-1131-4F3A-BF64-1660D676748E}"/>
          </ac:cxnSpMkLst>
        </pc:cxn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38" creationId="{FB5CCFD4-9805-45EE-9544-AF54910127AF}"/>
          </ac:cxnSpMkLst>
        </pc:cxn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39" creationId="{ED628358-F902-42B6-826A-C5C0D8A5050D}"/>
          </ac:cxnSpMkLst>
        </pc:cxnChg>
        <pc:cxnChg chg="add mod">
          <ac:chgData name="ESTUARDO CAJAS" userId="469fa29e85f4c148" providerId="LiveId" clId="{52F9D980-BFD5-4DC6-BFD8-89A1DCF8597B}" dt="2020-01-09T09:56:42.169" v="5128" actId="1038"/>
          <ac:cxnSpMkLst>
            <pc:docMk/>
            <pc:sldMk cId="3555034673" sldId="444"/>
            <ac:cxnSpMk id="40" creationId="{4787CC41-5143-4A45-8CF7-2010878F407F}"/>
          </ac:cxnSpMkLst>
        </pc:cxnChg>
      </pc:sldChg>
      <pc:sldChg chg="addSp delSp modSp add">
        <pc:chgData name="ESTUARDO CAJAS" userId="469fa29e85f4c148" providerId="LiveId" clId="{52F9D980-BFD5-4DC6-BFD8-89A1DCF8597B}" dt="2020-01-09T04:19:55.831" v="4040" actId="113"/>
        <pc:sldMkLst>
          <pc:docMk/>
          <pc:sldMk cId="471374708" sldId="445"/>
        </pc:sldMkLst>
        <pc:spChg chg="del">
          <ac:chgData name="ESTUARDO CAJAS" userId="469fa29e85f4c148" providerId="LiveId" clId="{52F9D980-BFD5-4DC6-BFD8-89A1DCF8597B}" dt="2020-01-09T04:13:51.799" v="3955" actId="478"/>
          <ac:spMkLst>
            <pc:docMk/>
            <pc:sldMk cId="471374708" sldId="445"/>
            <ac:spMk id="10" creationId="{00000000-0000-0000-0000-000000000000}"/>
          </ac:spMkLst>
        </pc:spChg>
        <pc:spChg chg="mod">
          <ac:chgData name="ESTUARDO CAJAS" userId="469fa29e85f4c148" providerId="LiveId" clId="{52F9D980-BFD5-4DC6-BFD8-89A1DCF8597B}" dt="2020-01-09T03:48:09.325" v="3011" actId="1076"/>
          <ac:spMkLst>
            <pc:docMk/>
            <pc:sldMk cId="471374708" sldId="445"/>
            <ac:spMk id="11" creationId="{3E24A7A1-CA18-4C11-8187-D939B8ED646C}"/>
          </ac:spMkLst>
        </pc:spChg>
        <pc:spChg chg="add mod">
          <ac:chgData name="ESTUARDO CAJAS" userId="469fa29e85f4c148" providerId="LiveId" clId="{52F9D980-BFD5-4DC6-BFD8-89A1DCF8597B}" dt="2020-01-09T03:48:06.934" v="3010" actId="1076"/>
          <ac:spMkLst>
            <pc:docMk/>
            <pc:sldMk cId="471374708" sldId="445"/>
            <ac:spMk id="14" creationId="{2F70C6EF-5489-46BE-9391-80FB78873ADF}"/>
          </ac:spMkLst>
        </pc:spChg>
        <pc:spChg chg="add del mod">
          <ac:chgData name="ESTUARDO CAJAS" userId="469fa29e85f4c148" providerId="LiveId" clId="{52F9D980-BFD5-4DC6-BFD8-89A1DCF8597B}" dt="2020-01-09T04:17:34.005" v="4010" actId="478"/>
          <ac:spMkLst>
            <pc:docMk/>
            <pc:sldMk cId="471374708" sldId="445"/>
            <ac:spMk id="15" creationId="{71404846-C53E-4194-86EB-E8882D0A27BA}"/>
          </ac:spMkLst>
        </pc:spChg>
        <pc:spChg chg="add mod">
          <ac:chgData name="ESTUARDO CAJAS" userId="469fa29e85f4c148" providerId="LiveId" clId="{52F9D980-BFD5-4DC6-BFD8-89A1DCF8597B}" dt="2020-01-09T04:17:44.707" v="4014" actId="1076"/>
          <ac:spMkLst>
            <pc:docMk/>
            <pc:sldMk cId="471374708" sldId="445"/>
            <ac:spMk id="18" creationId="{6A1BD3CC-DADC-4CF3-8CEF-477E20D6E38A}"/>
          </ac:spMkLst>
        </pc:spChg>
        <pc:spChg chg="add mod">
          <ac:chgData name="ESTUARDO CAJAS" userId="469fa29e85f4c148" providerId="LiveId" clId="{52F9D980-BFD5-4DC6-BFD8-89A1DCF8597B}" dt="2020-01-09T04:19:36.108" v="4033" actId="114"/>
          <ac:spMkLst>
            <pc:docMk/>
            <pc:sldMk cId="471374708" sldId="445"/>
            <ac:spMk id="19" creationId="{F50D7F82-4C9F-4049-918B-01C5A23829E6}"/>
          </ac:spMkLst>
        </pc:spChg>
        <pc:spChg chg="add mod">
          <ac:chgData name="ESTUARDO CAJAS" userId="469fa29e85f4c148" providerId="LiveId" clId="{52F9D980-BFD5-4DC6-BFD8-89A1DCF8597B}" dt="2020-01-09T04:19:38.619" v="4034" actId="114"/>
          <ac:spMkLst>
            <pc:docMk/>
            <pc:sldMk cId="471374708" sldId="445"/>
            <ac:spMk id="21" creationId="{95C1BC1F-3054-4B49-BCC6-295CB13919D7}"/>
          </ac:spMkLst>
        </pc:spChg>
        <pc:spChg chg="add mod">
          <ac:chgData name="ESTUARDO CAJAS" userId="469fa29e85f4c148" providerId="LiveId" clId="{52F9D980-BFD5-4DC6-BFD8-89A1DCF8597B}" dt="2020-01-09T04:17:51.539" v="4016" actId="1076"/>
          <ac:spMkLst>
            <pc:docMk/>
            <pc:sldMk cId="471374708" sldId="445"/>
            <ac:spMk id="23" creationId="{EC018B7E-3A8B-48B4-91F4-CFCA67DD1204}"/>
          </ac:spMkLst>
        </pc:spChg>
        <pc:spChg chg="add mod">
          <ac:chgData name="ESTUARDO CAJAS" userId="469fa29e85f4c148" providerId="LiveId" clId="{52F9D980-BFD5-4DC6-BFD8-89A1DCF8597B}" dt="2020-01-09T04:17:53.234" v="4017" actId="1076"/>
          <ac:spMkLst>
            <pc:docMk/>
            <pc:sldMk cId="471374708" sldId="445"/>
            <ac:spMk id="26" creationId="{14EB494C-13C4-4B5E-84EC-F5B0FE7470CE}"/>
          </ac:spMkLst>
        </pc:spChg>
        <pc:spChg chg="add mod">
          <ac:chgData name="ESTUARDO CAJAS" userId="469fa29e85f4c148" providerId="LiveId" clId="{52F9D980-BFD5-4DC6-BFD8-89A1DCF8597B}" dt="2020-01-09T04:19:41.057" v="4035" actId="114"/>
          <ac:spMkLst>
            <pc:docMk/>
            <pc:sldMk cId="471374708" sldId="445"/>
            <ac:spMk id="27" creationId="{AFA9BC5A-FFC4-492E-95D1-BA0AFD9FC486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29" creationId="{F4136EC1-E20F-4AF4-AE60-AECAB1BE6975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31" creationId="{5A95D318-83AF-411F-AE84-8D750BA8A955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32" creationId="{F9D5057A-94E3-4EC8-A8CE-F2E89C509DC5}"/>
          </ac:spMkLst>
        </pc:spChg>
        <pc:spChg chg="add del mod">
          <ac:chgData name="ESTUARDO CAJAS" userId="469fa29e85f4c148" providerId="LiveId" clId="{52F9D980-BFD5-4DC6-BFD8-89A1DCF8597B}" dt="2020-01-09T03:35:54.611" v="2639"/>
          <ac:spMkLst>
            <pc:docMk/>
            <pc:sldMk cId="471374708" sldId="445"/>
            <ac:spMk id="33" creationId="{15267537-CD7D-45E4-952F-7F67E7D10C15}"/>
          </ac:spMkLst>
        </pc:spChg>
        <pc:spChg chg="add del mod">
          <ac:chgData name="ESTUARDO CAJAS" userId="469fa29e85f4c148" providerId="LiveId" clId="{52F9D980-BFD5-4DC6-BFD8-89A1DCF8597B}" dt="2020-01-09T04:17:10.200" v="4005" actId="478"/>
          <ac:spMkLst>
            <pc:docMk/>
            <pc:sldMk cId="471374708" sldId="445"/>
            <ac:spMk id="35" creationId="{742044B9-3193-41EB-ACA8-D59F54D2AE09}"/>
          </ac:spMkLst>
        </pc:spChg>
        <pc:spChg chg="add mod">
          <ac:chgData name="ESTUARDO CAJAS" userId="469fa29e85f4c148" providerId="LiveId" clId="{52F9D980-BFD5-4DC6-BFD8-89A1DCF8597B}" dt="2020-01-09T03:36:31.093" v="2650" actId="1076"/>
          <ac:spMkLst>
            <pc:docMk/>
            <pc:sldMk cId="471374708" sldId="445"/>
            <ac:spMk id="36" creationId="{22EF6D7F-1D89-42C7-BBE1-1DB7C65DABA1}"/>
          </ac:spMkLst>
        </pc:spChg>
        <pc:spChg chg="add mod">
          <ac:chgData name="ESTUARDO CAJAS" userId="469fa29e85f4c148" providerId="LiveId" clId="{52F9D980-BFD5-4DC6-BFD8-89A1DCF8597B}" dt="2020-01-09T03:48:02.792" v="3008" actId="404"/>
          <ac:spMkLst>
            <pc:docMk/>
            <pc:sldMk cId="471374708" sldId="445"/>
            <ac:spMk id="37" creationId="{D6A8CE58-219D-417E-8252-31BB694E7CC4}"/>
          </ac:spMkLst>
        </pc:spChg>
        <pc:spChg chg="add mod">
          <ac:chgData name="ESTUARDO CAJAS" userId="469fa29e85f4c148" providerId="LiveId" clId="{52F9D980-BFD5-4DC6-BFD8-89A1DCF8597B}" dt="2020-01-09T04:19:55.831" v="4040" actId="113"/>
          <ac:spMkLst>
            <pc:docMk/>
            <pc:sldMk cId="471374708" sldId="445"/>
            <ac:spMk id="39" creationId="{93737C44-5E11-46FE-A232-D99D2E112D76}"/>
          </ac:spMkLst>
        </pc:spChg>
        <pc:spChg chg="add mod">
          <ac:chgData name="ESTUARDO CAJAS" userId="469fa29e85f4c148" providerId="LiveId" clId="{52F9D980-BFD5-4DC6-BFD8-89A1DCF8597B}" dt="2020-01-09T04:18:44.476" v="4024" actId="1076"/>
          <ac:spMkLst>
            <pc:docMk/>
            <pc:sldMk cId="471374708" sldId="445"/>
            <ac:spMk id="40" creationId="{EB174F71-EF22-4FA5-8389-3F0016872D2E}"/>
          </ac:spMkLst>
        </pc:spChg>
        <pc:spChg chg="add mod">
          <ac:chgData name="ESTUARDO CAJAS" userId="469fa29e85f4c148" providerId="LiveId" clId="{52F9D980-BFD5-4DC6-BFD8-89A1DCF8597B}" dt="2020-01-09T04:18:46.369" v="4025" actId="1076"/>
          <ac:spMkLst>
            <pc:docMk/>
            <pc:sldMk cId="471374708" sldId="445"/>
            <ac:spMk id="41" creationId="{1F7EAD6F-48C1-4C18-9E45-86FB8B7209D4}"/>
          </ac:spMkLst>
        </pc:spChg>
        <pc:spChg chg="add mod">
          <ac:chgData name="ESTUARDO CAJAS" userId="469fa29e85f4c148" providerId="LiveId" clId="{52F9D980-BFD5-4DC6-BFD8-89A1DCF8597B}" dt="2020-01-09T04:18:49.415" v="4027" actId="1076"/>
          <ac:spMkLst>
            <pc:docMk/>
            <pc:sldMk cId="471374708" sldId="445"/>
            <ac:spMk id="42" creationId="{C42C2761-67BB-4DDC-BA3C-6886BC67B88A}"/>
          </ac:spMkLst>
        </pc:spChg>
        <pc:spChg chg="add mod">
          <ac:chgData name="ESTUARDO CAJAS" userId="469fa29e85f4c148" providerId="LiveId" clId="{52F9D980-BFD5-4DC6-BFD8-89A1DCF8597B}" dt="2020-01-09T03:45:45.927" v="2925" actId="2711"/>
          <ac:spMkLst>
            <pc:docMk/>
            <pc:sldMk cId="471374708" sldId="445"/>
            <ac:spMk id="43" creationId="{6070A53E-83B7-4B40-97CE-91DAB1E63BA0}"/>
          </ac:spMkLst>
        </pc:spChg>
        <pc:spChg chg="add mod">
          <ac:chgData name="ESTUARDO CAJAS" userId="469fa29e85f4c148" providerId="LiveId" clId="{52F9D980-BFD5-4DC6-BFD8-89A1DCF8597B}" dt="2020-01-09T04:18:48.126" v="4026" actId="1076"/>
          <ac:spMkLst>
            <pc:docMk/>
            <pc:sldMk cId="471374708" sldId="445"/>
            <ac:spMk id="44" creationId="{D1A8BFA9-B6F8-4618-A190-15D124741E0A}"/>
          </ac:spMkLst>
        </pc:spChg>
        <pc:spChg chg="add del">
          <ac:chgData name="ESTUARDO CAJAS" userId="469fa29e85f4c148" providerId="LiveId" clId="{52F9D980-BFD5-4DC6-BFD8-89A1DCF8597B}" dt="2020-01-09T03:53:22.016" v="3118"/>
          <ac:spMkLst>
            <pc:docMk/>
            <pc:sldMk cId="471374708" sldId="445"/>
            <ac:spMk id="45" creationId="{7F89E39E-9B2C-46B5-A7DB-4BB79AE24A91}"/>
          </ac:spMkLst>
        </pc:spChg>
        <pc:spChg chg="add">
          <ac:chgData name="ESTUARDO CAJAS" userId="469fa29e85f4c148" providerId="LiveId" clId="{52F9D980-BFD5-4DC6-BFD8-89A1DCF8597B}" dt="2020-01-09T04:13:52.191" v="3956"/>
          <ac:spMkLst>
            <pc:docMk/>
            <pc:sldMk cId="471374708" sldId="445"/>
            <ac:spMk id="46" creationId="{3BAEAC19-1207-426E-B37A-F3E788B25FE5}"/>
          </ac:spMkLst>
        </pc:spChg>
        <pc:graphicFrameChg chg="del">
          <ac:chgData name="ESTUARDO CAJAS" userId="469fa29e85f4c148" providerId="LiveId" clId="{52F9D980-BFD5-4DC6-BFD8-89A1DCF8597B}" dt="2020-01-09T03:29:11.228" v="2548" actId="478"/>
          <ac:graphicFrameMkLst>
            <pc:docMk/>
            <pc:sldMk cId="471374708" sldId="445"/>
            <ac:graphicFrameMk id="25" creationId="{D60F187F-B511-411E-85D5-8BC12C55B758}"/>
          </ac:graphicFrameMkLst>
        </pc:graphicFrameChg>
        <pc:picChg chg="del">
          <ac:chgData name="ESTUARDO CAJAS" userId="469fa29e85f4c148" providerId="LiveId" clId="{52F9D980-BFD5-4DC6-BFD8-89A1DCF8597B}" dt="2020-01-09T03:29:08.738" v="2546" actId="478"/>
          <ac:picMkLst>
            <pc:docMk/>
            <pc:sldMk cId="471374708" sldId="445"/>
            <ac:picMk id="12" creationId="{57030381-A447-4A55-B90C-DABD9862122F}"/>
          </ac:picMkLst>
        </pc:picChg>
        <pc:picChg chg="add mod">
          <ac:chgData name="ESTUARDO CAJAS" userId="469fa29e85f4c148" providerId="LiveId" clId="{52F9D980-BFD5-4DC6-BFD8-89A1DCF8597B}" dt="2020-01-09T04:16:41.066" v="3997" actId="1076"/>
          <ac:picMkLst>
            <pc:docMk/>
            <pc:sldMk cId="471374708" sldId="445"/>
            <ac:picMk id="16" creationId="{EAFBDF68-F350-4837-A49D-93470E438C73}"/>
          </ac:picMkLst>
        </pc:picChg>
        <pc:picChg chg="del">
          <ac:chgData name="ESTUARDO CAJAS" userId="469fa29e85f4c148" providerId="LiveId" clId="{52F9D980-BFD5-4DC6-BFD8-89A1DCF8597B}" dt="2020-01-09T03:29:09.145" v="2547" actId="478"/>
          <ac:picMkLst>
            <pc:docMk/>
            <pc:sldMk cId="471374708" sldId="445"/>
            <ac:picMk id="17" creationId="{D6340DBC-A797-4CFF-AC69-4ABA947316EE}"/>
          </ac:picMkLst>
        </pc:picChg>
        <pc:picChg chg="del">
          <ac:chgData name="ESTUARDO CAJAS" userId="469fa29e85f4c148" providerId="LiveId" clId="{52F9D980-BFD5-4DC6-BFD8-89A1DCF8597B}" dt="2020-01-09T03:29:12.418" v="2550" actId="478"/>
          <ac:picMkLst>
            <pc:docMk/>
            <pc:sldMk cId="471374708" sldId="445"/>
            <ac:picMk id="20" creationId="{1CC102E6-AAC7-488D-B2BF-34FCB14A05CD}"/>
          </ac:picMkLst>
        </pc:picChg>
        <pc:picChg chg="del">
          <ac:chgData name="ESTUARDO CAJAS" userId="469fa29e85f4c148" providerId="LiveId" clId="{52F9D980-BFD5-4DC6-BFD8-89A1DCF8597B}" dt="2020-01-09T03:29:11.803" v="2549" actId="478"/>
          <ac:picMkLst>
            <pc:docMk/>
            <pc:sldMk cId="471374708" sldId="445"/>
            <ac:picMk id="22" creationId="{D4EDF1EA-1105-472F-9014-83676FB4079C}"/>
          </ac:picMkLst>
        </pc:picChg>
        <pc:picChg chg="del">
          <ac:chgData name="ESTUARDO CAJAS" userId="469fa29e85f4c148" providerId="LiveId" clId="{52F9D980-BFD5-4DC6-BFD8-89A1DCF8597B}" dt="2020-01-09T03:29:08.116" v="2545" actId="478"/>
          <ac:picMkLst>
            <pc:docMk/>
            <pc:sldMk cId="471374708" sldId="445"/>
            <ac:picMk id="24" creationId="{6BDC60E2-5853-4FF6-806D-C8A892CAB044}"/>
          </ac:picMkLst>
        </pc:picChg>
        <pc:picChg chg="add mod">
          <ac:chgData name="ESTUARDO CAJAS" userId="469fa29e85f4c148" providerId="LiveId" clId="{52F9D980-BFD5-4DC6-BFD8-89A1DCF8597B}" dt="2020-01-09T04:17:54.700" v="4018" actId="1076"/>
          <ac:picMkLst>
            <pc:docMk/>
            <pc:sldMk cId="471374708" sldId="445"/>
            <ac:picMk id="28" creationId="{4D0A3974-6BEE-4B8D-B795-E213D96DBE28}"/>
          </ac:picMkLst>
        </pc:picChg>
        <pc:picChg chg="add del">
          <ac:chgData name="ESTUARDO CAJAS" userId="469fa29e85f4c148" providerId="LiveId" clId="{52F9D980-BFD5-4DC6-BFD8-89A1DCF8597B}" dt="2020-01-09T03:35:54.611" v="2639"/>
          <ac:picMkLst>
            <pc:docMk/>
            <pc:sldMk cId="471374708" sldId="445"/>
            <ac:picMk id="30" creationId="{A5D2C897-4F75-4B54-AA2A-774913775836}"/>
          </ac:picMkLst>
        </pc:picChg>
        <pc:picChg chg="add del">
          <ac:chgData name="ESTUARDO CAJAS" userId="469fa29e85f4c148" providerId="LiveId" clId="{52F9D980-BFD5-4DC6-BFD8-89A1DCF8597B}" dt="2020-01-09T03:32:36.662" v="2599" actId="478"/>
          <ac:picMkLst>
            <pc:docMk/>
            <pc:sldMk cId="471374708" sldId="445"/>
            <ac:picMk id="34" creationId="{64750547-CF73-4369-838B-FAEA60B10E3F}"/>
          </ac:picMkLst>
        </pc:picChg>
        <pc:picChg chg="add mod">
          <ac:chgData name="ESTUARDO CAJAS" userId="469fa29e85f4c148" providerId="LiveId" clId="{52F9D980-BFD5-4DC6-BFD8-89A1DCF8597B}" dt="2020-01-09T04:19:47.578" v="4036" actId="1076"/>
          <ac:picMkLst>
            <pc:docMk/>
            <pc:sldMk cId="471374708" sldId="445"/>
            <ac:picMk id="38" creationId="{8D3FFF7B-48BE-4985-BD63-E1DB8591525F}"/>
          </ac:picMkLst>
        </pc:picChg>
      </pc:sldChg>
      <pc:sldChg chg="add del">
        <pc:chgData name="ESTUARDO CAJAS" userId="469fa29e85f4c148" providerId="LiveId" clId="{52F9D980-BFD5-4DC6-BFD8-89A1DCF8597B}" dt="2020-01-09T09:55:03.653" v="5064" actId="47"/>
        <pc:sldMkLst>
          <pc:docMk/>
          <pc:sldMk cId="1054568725" sldId="446"/>
        </pc:sldMkLst>
      </pc:sldChg>
      <pc:sldChg chg="add del">
        <pc:chgData name="ESTUARDO CAJAS" userId="469fa29e85f4c148" providerId="LiveId" clId="{52F9D980-BFD5-4DC6-BFD8-89A1DCF8597B}" dt="2020-01-09T08:57:27.033" v="4049"/>
        <pc:sldMkLst>
          <pc:docMk/>
          <pc:sldMk cId="3689235367" sldId="446"/>
        </pc:sldMkLst>
      </pc:sldChg>
    </pc:docChg>
  </pc:docChgLst>
  <pc:docChgLst>
    <pc:chgData name="ESTUARDO CAJAS" userId="469fa29e85f4c148" providerId="LiveId" clId="{AD451401-4E76-4CAE-A29B-77828EC74DEE}"/>
    <pc:docChg chg="undo redo custSel addSld delSld modSld sldOrd">
      <pc:chgData name="ESTUARDO CAJAS" userId="469fa29e85f4c148" providerId="LiveId" clId="{AD451401-4E76-4CAE-A29B-77828EC74DEE}" dt="2020-02-17T12:03:24.879" v="1862" actId="14100"/>
      <pc:docMkLst>
        <pc:docMk/>
      </pc:docMkLst>
      <pc:sldChg chg="modSp">
        <pc:chgData name="ESTUARDO CAJAS" userId="469fa29e85f4c148" providerId="LiveId" clId="{AD451401-4E76-4CAE-A29B-77828EC74DEE}" dt="2020-02-16T22:26:00.119" v="1464" actId="114"/>
        <pc:sldMkLst>
          <pc:docMk/>
          <pc:sldMk cId="985706380" sldId="386"/>
        </pc:sldMkLst>
        <pc:spChg chg="mod">
          <ac:chgData name="ESTUARDO CAJAS" userId="469fa29e85f4c148" providerId="LiveId" clId="{AD451401-4E76-4CAE-A29B-77828EC74DEE}" dt="2020-02-16T22:26:00.119" v="1464" actId="114"/>
          <ac:spMkLst>
            <pc:docMk/>
            <pc:sldMk cId="985706380" sldId="386"/>
            <ac:spMk id="12" creationId="{55AE2381-6064-4C2B-9AC3-3E5F05EB7240}"/>
          </ac:spMkLst>
        </pc:spChg>
      </pc:sldChg>
      <pc:sldChg chg="addSp delSp modSp">
        <pc:chgData name="ESTUARDO CAJAS" userId="469fa29e85f4c148" providerId="LiveId" clId="{AD451401-4E76-4CAE-A29B-77828EC74DEE}" dt="2020-02-17T09:50:35.058" v="1545" actId="1076"/>
        <pc:sldMkLst>
          <pc:docMk/>
          <pc:sldMk cId="2927508705" sldId="396"/>
        </pc:sldMkLst>
        <pc:spChg chg="del">
          <ac:chgData name="ESTUARDO CAJAS" userId="469fa29e85f4c148" providerId="LiveId" clId="{AD451401-4E76-4CAE-A29B-77828EC74DEE}" dt="2020-02-17T09:50:15.407" v="1540"/>
          <ac:spMkLst>
            <pc:docMk/>
            <pc:sldMk cId="2927508705" sldId="396"/>
            <ac:spMk id="13" creationId="{00000000-0000-0000-0000-000000000000}"/>
          </ac:spMkLst>
        </pc:spChg>
        <pc:spChg chg="del">
          <ac:chgData name="ESTUARDO CAJAS" userId="469fa29e85f4c148" providerId="LiveId" clId="{AD451401-4E76-4CAE-A29B-77828EC74DEE}" dt="2020-02-17T09:50:15.407" v="1540"/>
          <ac:spMkLst>
            <pc:docMk/>
            <pc:sldMk cId="2927508705" sldId="396"/>
            <ac:spMk id="15" creationId="{7B6E09FC-A366-47F6-A7CF-4FC82331CAF7}"/>
          </ac:spMkLst>
        </pc:spChg>
        <pc:spChg chg="del">
          <ac:chgData name="ESTUARDO CAJAS" userId="469fa29e85f4c148" providerId="LiveId" clId="{AD451401-4E76-4CAE-A29B-77828EC74DEE}" dt="2020-02-17T09:50:15.407" v="1540"/>
          <ac:spMkLst>
            <pc:docMk/>
            <pc:sldMk cId="2927508705" sldId="396"/>
            <ac:spMk id="16" creationId="{00000000-0000-0000-0000-000000000000}"/>
          </ac:spMkLst>
        </pc:spChg>
        <pc:spChg chg="mod">
          <ac:chgData name="ESTUARDO CAJAS" userId="469fa29e85f4c148" providerId="LiveId" clId="{AD451401-4E76-4CAE-A29B-77828EC74DEE}" dt="2020-02-17T09:49:57.502" v="1536" actId="1076"/>
          <ac:spMkLst>
            <pc:docMk/>
            <pc:sldMk cId="2927508705" sldId="396"/>
            <ac:spMk id="21" creationId="{5FFA0A14-3698-4C6C-9301-7353E763DCD4}"/>
          </ac:spMkLst>
        </pc:spChg>
        <pc:spChg chg="add mod">
          <ac:chgData name="ESTUARDO CAJAS" userId="469fa29e85f4c148" providerId="LiveId" clId="{AD451401-4E76-4CAE-A29B-77828EC74DEE}" dt="2020-02-17T09:50:35.058" v="1545" actId="1076"/>
          <ac:spMkLst>
            <pc:docMk/>
            <pc:sldMk cId="2927508705" sldId="396"/>
            <ac:spMk id="24" creationId="{6D900C7D-A6ED-4B38-80E5-506C8092803D}"/>
          </ac:spMkLst>
        </pc:spChg>
        <pc:spChg chg="add mod">
          <ac:chgData name="ESTUARDO CAJAS" userId="469fa29e85f4c148" providerId="LiveId" clId="{AD451401-4E76-4CAE-A29B-77828EC74DEE}" dt="2020-02-17T09:50:30.180" v="1544" actId="1076"/>
          <ac:spMkLst>
            <pc:docMk/>
            <pc:sldMk cId="2927508705" sldId="396"/>
            <ac:spMk id="25" creationId="{FF6E63AE-4B80-422D-A52F-C132DD036E23}"/>
          </ac:spMkLst>
        </pc:spChg>
        <pc:picChg chg="del">
          <ac:chgData name="ESTUARDO CAJAS" userId="469fa29e85f4c148" providerId="LiveId" clId="{AD451401-4E76-4CAE-A29B-77828EC74DEE}" dt="2020-02-17T09:50:15.407" v="1540"/>
          <ac:picMkLst>
            <pc:docMk/>
            <pc:sldMk cId="2927508705" sldId="396"/>
            <ac:picMk id="7" creationId="{B9D15E7E-277A-4BCE-B32A-BDDC5BEB835F}"/>
          </ac:picMkLst>
        </pc:picChg>
        <pc:picChg chg="add mod">
          <ac:chgData name="ESTUARDO CAJAS" userId="469fa29e85f4c148" providerId="LiveId" clId="{AD451401-4E76-4CAE-A29B-77828EC74DEE}" dt="2020-02-17T09:50:26.948" v="1543" actId="1076"/>
          <ac:picMkLst>
            <pc:docMk/>
            <pc:sldMk cId="2927508705" sldId="396"/>
            <ac:picMk id="23" creationId="{7753EA33-3E48-493A-8826-8E9BAD244F06}"/>
          </ac:picMkLst>
        </pc:picChg>
      </pc:sldChg>
      <pc:sldChg chg="delSp modSp">
        <pc:chgData name="ESTUARDO CAJAS" userId="469fa29e85f4c148" providerId="LiveId" clId="{AD451401-4E76-4CAE-A29B-77828EC74DEE}" dt="2020-02-17T10:34:34.560" v="1679" actId="6549"/>
        <pc:sldMkLst>
          <pc:docMk/>
          <pc:sldMk cId="2322278029" sldId="408"/>
        </pc:sldMkLst>
        <pc:spChg chg="mod">
          <ac:chgData name="ESTUARDO CAJAS" userId="469fa29e85f4c148" providerId="LiveId" clId="{AD451401-4E76-4CAE-A29B-77828EC74DEE}" dt="2020-02-17T10:34:11.124" v="1653" actId="120"/>
          <ac:spMkLst>
            <pc:docMk/>
            <pc:sldMk cId="2322278029" sldId="408"/>
            <ac:spMk id="5" creationId="{3E6D6CB2-37D2-4184-BBBF-86EBE0725225}"/>
          </ac:spMkLst>
        </pc:spChg>
        <pc:spChg chg="mod">
          <ac:chgData name="ESTUARDO CAJAS" userId="469fa29e85f4c148" providerId="LiveId" clId="{AD451401-4E76-4CAE-A29B-77828EC74DEE}" dt="2020-02-16T22:27:12.547" v="1479" actId="20577"/>
          <ac:spMkLst>
            <pc:docMk/>
            <pc:sldMk cId="2322278029" sldId="408"/>
            <ac:spMk id="11" creationId="{6DCB2323-42C9-41CE-8C02-B8F33B9DC143}"/>
          </ac:spMkLst>
        </pc:spChg>
        <pc:spChg chg="mod">
          <ac:chgData name="ESTUARDO CAJAS" userId="469fa29e85f4c148" providerId="LiveId" clId="{AD451401-4E76-4CAE-A29B-77828EC74DEE}" dt="2020-02-17T10:34:34.560" v="1679" actId="6549"/>
          <ac:spMkLst>
            <pc:docMk/>
            <pc:sldMk cId="2322278029" sldId="408"/>
            <ac:spMk id="38" creationId="{A4F04D54-6CDC-43E9-A51A-176D788DB929}"/>
          </ac:spMkLst>
        </pc:spChg>
        <pc:spChg chg="del">
          <ac:chgData name="ESTUARDO CAJAS" userId="469fa29e85f4c148" providerId="LiveId" clId="{AD451401-4E76-4CAE-A29B-77828EC74DEE}" dt="2020-02-15T01:08:12.058" v="754" actId="478"/>
          <ac:spMkLst>
            <pc:docMk/>
            <pc:sldMk cId="2322278029" sldId="408"/>
            <ac:spMk id="40" creationId="{0CA640C5-DBDC-44C5-8F5B-ED7A5399909D}"/>
          </ac:spMkLst>
        </pc:spChg>
        <pc:graphicFrameChg chg="modGraphic">
          <ac:chgData name="ESTUARDO CAJAS" userId="469fa29e85f4c148" providerId="LiveId" clId="{AD451401-4E76-4CAE-A29B-77828EC74DEE}" dt="2020-02-15T00:33:36.228" v="40" actId="20577"/>
          <ac:graphicFrameMkLst>
            <pc:docMk/>
            <pc:sldMk cId="2322278029" sldId="408"/>
            <ac:graphicFrameMk id="2" creationId="{C5E58B3B-B6FC-43CD-ADBE-AB4CFAED20EC}"/>
          </ac:graphicFrameMkLst>
        </pc:graphicFrameChg>
      </pc:sldChg>
      <pc:sldChg chg="addSp delSp modSp">
        <pc:chgData name="ESTUARDO CAJAS" userId="469fa29e85f4c148" providerId="LiveId" clId="{AD451401-4E76-4CAE-A29B-77828EC74DEE}" dt="2020-02-17T10:18:25.114" v="1624" actId="20577"/>
        <pc:sldMkLst>
          <pc:docMk/>
          <pc:sldMk cId="2564282084" sldId="422"/>
        </pc:sldMkLst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8" creationId="{00000000-0000-0000-0000-000000000000}"/>
          </ac:spMkLst>
        </pc:spChg>
        <pc:spChg chg="mod">
          <ac:chgData name="ESTUARDO CAJAS" userId="469fa29e85f4c148" providerId="LiveId" clId="{AD451401-4E76-4CAE-A29B-77828EC74DEE}" dt="2020-02-17T10:18:12.432" v="1604" actId="20577"/>
          <ac:spMkLst>
            <pc:docMk/>
            <pc:sldMk cId="2564282084" sldId="422"/>
            <ac:spMk id="12" creationId="{549F1475-2C87-4190-A908-24E18EC09B0A}"/>
          </ac:spMkLst>
        </pc:spChg>
        <pc:spChg chg="del">
          <ac:chgData name="ESTUARDO CAJAS" userId="469fa29e85f4c148" providerId="LiveId" clId="{AD451401-4E76-4CAE-A29B-77828EC74DEE}" dt="2020-02-15T01:19:21.186" v="901" actId="478"/>
          <ac:spMkLst>
            <pc:docMk/>
            <pc:sldMk cId="2564282084" sldId="422"/>
            <ac:spMk id="13" creationId="{00000000-0000-0000-0000-000000000000}"/>
          </ac:spMkLst>
        </pc:spChg>
        <pc:spChg chg="mod">
          <ac:chgData name="ESTUARDO CAJAS" userId="469fa29e85f4c148" providerId="LiveId" clId="{AD451401-4E76-4CAE-A29B-77828EC74DEE}" dt="2020-02-16T22:25:51.757" v="1462" actId="114"/>
          <ac:spMkLst>
            <pc:docMk/>
            <pc:sldMk cId="2564282084" sldId="422"/>
            <ac:spMk id="14" creationId="{83249FFE-B895-41CF-B94C-B51DCC7D0D3D}"/>
          </ac:spMkLst>
        </pc:spChg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16" creationId="{00000000-0000-0000-0000-000000000000}"/>
          </ac:spMkLst>
        </pc:spChg>
        <pc:spChg chg="del">
          <ac:chgData name="ESTUARDO CAJAS" userId="469fa29e85f4c148" providerId="LiveId" clId="{AD451401-4E76-4CAE-A29B-77828EC74DEE}" dt="2020-02-15T01:19:23.355" v="902" actId="478"/>
          <ac:spMkLst>
            <pc:docMk/>
            <pc:sldMk cId="2564282084" sldId="422"/>
            <ac:spMk id="17" creationId="{26339055-DEB5-45FF-9074-C895BA34EA54}"/>
          </ac:spMkLst>
        </pc:spChg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18" creationId="{47979810-BDB8-4F92-9A8D-95867A152A24}"/>
          </ac:spMkLst>
        </pc:spChg>
        <pc:spChg chg="del">
          <ac:chgData name="ESTUARDO CAJAS" userId="469fa29e85f4c148" providerId="LiveId" clId="{AD451401-4E76-4CAE-A29B-77828EC74DEE}" dt="2020-02-15T01:19:05.224" v="900" actId="478"/>
          <ac:spMkLst>
            <pc:docMk/>
            <pc:sldMk cId="2564282084" sldId="422"/>
            <ac:spMk id="19" creationId="{AFCD3BD3-C28E-43BA-9D75-7CDF3EFE0CDA}"/>
          </ac:spMkLst>
        </pc:spChg>
        <pc:graphicFrameChg chg="add mod">
          <ac:chgData name="ESTUARDO CAJAS" userId="469fa29e85f4c148" providerId="LiveId" clId="{AD451401-4E76-4CAE-A29B-77828EC74DEE}" dt="2020-02-17T10:18:25.114" v="1624" actId="20577"/>
          <ac:graphicFrameMkLst>
            <pc:docMk/>
            <pc:sldMk cId="2564282084" sldId="422"/>
            <ac:graphicFrameMk id="20" creationId="{D144C793-3E04-4815-9697-44D1F7FD76A4}"/>
          </ac:graphicFrameMkLst>
        </pc:graphicFrameChg>
        <pc:picChg chg="del">
          <ac:chgData name="ESTUARDO CAJAS" userId="469fa29e85f4c148" providerId="LiveId" clId="{AD451401-4E76-4CAE-A29B-77828EC74DEE}" dt="2020-02-15T01:19:05.224" v="900" actId="478"/>
          <ac:picMkLst>
            <pc:docMk/>
            <pc:sldMk cId="2564282084" sldId="422"/>
            <ac:picMk id="3" creationId="{A6969562-681F-4B9B-B27C-9F4202866ADF}"/>
          </ac:picMkLst>
        </pc:picChg>
        <pc:picChg chg="add del mod modCrop">
          <ac:chgData name="ESTUARDO CAJAS" userId="469fa29e85f4c148" providerId="LiveId" clId="{AD451401-4E76-4CAE-A29B-77828EC74DEE}" dt="2020-02-15T01:29:39.428" v="991" actId="478"/>
          <ac:picMkLst>
            <pc:docMk/>
            <pc:sldMk cId="2564282084" sldId="422"/>
            <ac:picMk id="4" creationId="{3EECA8C8-460C-4CFC-946A-A1C7C6874959}"/>
          </ac:picMkLst>
        </pc:picChg>
        <pc:picChg chg="del">
          <ac:chgData name="ESTUARDO CAJAS" userId="469fa29e85f4c148" providerId="LiveId" clId="{AD451401-4E76-4CAE-A29B-77828EC74DEE}" dt="2020-02-15T01:19:05.224" v="900" actId="478"/>
          <ac:picMkLst>
            <pc:docMk/>
            <pc:sldMk cId="2564282084" sldId="422"/>
            <ac:picMk id="5" creationId="{FD02C3F3-745C-4C7E-8330-8E11BB0336DE}"/>
          </ac:picMkLst>
        </pc:picChg>
        <pc:picChg chg="add mod">
          <ac:chgData name="ESTUARDO CAJAS" userId="469fa29e85f4c148" providerId="LiveId" clId="{AD451401-4E76-4CAE-A29B-77828EC74DEE}" dt="2020-02-15T01:29:57.805" v="998" actId="14100"/>
          <ac:picMkLst>
            <pc:docMk/>
            <pc:sldMk cId="2564282084" sldId="422"/>
            <ac:picMk id="7" creationId="{0260EE79-8B3E-4482-8B0D-2D28AC6EB9DC}"/>
          </ac:picMkLst>
        </pc:picChg>
        <pc:picChg chg="add mod">
          <ac:chgData name="ESTUARDO CAJAS" userId="469fa29e85f4c148" providerId="LiveId" clId="{AD451401-4E76-4CAE-A29B-77828EC74DEE}" dt="2020-02-16T21:00:08.841" v="1008" actId="1035"/>
          <ac:picMkLst>
            <pc:docMk/>
            <pc:sldMk cId="2564282084" sldId="422"/>
            <ac:picMk id="8" creationId="{F092DC54-E19D-4CE4-B7CA-9C34F666C389}"/>
          </ac:picMkLst>
        </pc:picChg>
        <pc:picChg chg="add del mod">
          <ac:chgData name="ESTUARDO CAJAS" userId="469fa29e85f4c148" providerId="LiveId" clId="{AD451401-4E76-4CAE-A29B-77828EC74DEE}" dt="2020-02-15T01:28:31.026" v="977" actId="478"/>
          <ac:picMkLst>
            <pc:docMk/>
            <pc:sldMk cId="2564282084" sldId="422"/>
            <ac:picMk id="21" creationId="{CF688F50-BD50-450F-8E8C-318C0867F0BE}"/>
          </ac:picMkLst>
        </pc:picChg>
        <pc:picChg chg="add del mod">
          <ac:chgData name="ESTUARDO CAJAS" userId="469fa29e85f4c148" providerId="LiveId" clId="{AD451401-4E76-4CAE-A29B-77828EC74DEE}" dt="2020-02-15T01:30:01.206" v="999" actId="478"/>
          <ac:picMkLst>
            <pc:docMk/>
            <pc:sldMk cId="2564282084" sldId="422"/>
            <ac:picMk id="22" creationId="{88B1A31B-2AE5-4BC3-8469-DF47F1699552}"/>
          </ac:picMkLst>
        </pc:picChg>
        <pc:picChg chg="add mod">
          <ac:chgData name="ESTUARDO CAJAS" userId="469fa29e85f4c148" providerId="LiveId" clId="{AD451401-4E76-4CAE-A29B-77828EC74DEE}" dt="2020-02-15T01:24:47.073" v="969" actId="1076"/>
          <ac:picMkLst>
            <pc:docMk/>
            <pc:sldMk cId="2564282084" sldId="422"/>
            <ac:picMk id="23" creationId="{A2C986D4-BC81-4B9F-9A5B-9BE04B724D85}"/>
          </ac:picMkLst>
        </pc:picChg>
        <pc:picChg chg="add mod">
          <ac:chgData name="ESTUARDO CAJAS" userId="469fa29e85f4c148" providerId="LiveId" clId="{AD451401-4E76-4CAE-A29B-77828EC74DEE}" dt="2020-02-15T01:23:54.645" v="954" actId="14100"/>
          <ac:picMkLst>
            <pc:docMk/>
            <pc:sldMk cId="2564282084" sldId="422"/>
            <ac:picMk id="2050" creationId="{518B19A8-581D-4814-B0F3-B4767B2F3FC1}"/>
          </ac:picMkLst>
        </pc:picChg>
        <pc:picChg chg="del">
          <ac:chgData name="ESTUARDO CAJAS" userId="469fa29e85f4c148" providerId="LiveId" clId="{AD451401-4E76-4CAE-A29B-77828EC74DEE}" dt="2020-02-15T01:19:05.224" v="900" actId="478"/>
          <ac:picMkLst>
            <pc:docMk/>
            <pc:sldMk cId="2564282084" sldId="422"/>
            <ac:picMk id="4098" creationId="{00000000-0000-0000-0000-000000000000}"/>
          </ac:picMkLst>
        </pc:picChg>
      </pc:sldChg>
      <pc:sldChg chg="addSp delSp modSp modAnim">
        <pc:chgData name="ESTUARDO CAJAS" userId="469fa29e85f4c148" providerId="LiveId" clId="{AD451401-4E76-4CAE-A29B-77828EC74DEE}" dt="2020-02-17T09:50:22.621" v="1542" actId="1076"/>
        <pc:sldMkLst>
          <pc:docMk/>
          <pc:sldMk cId="2141817048" sldId="423"/>
        </pc:sldMkLst>
        <pc:spChg chg="mod">
          <ac:chgData name="ESTUARDO CAJAS" userId="469fa29e85f4c148" providerId="LiveId" clId="{AD451401-4E76-4CAE-A29B-77828EC74DEE}" dt="2020-02-17T09:50:22.621" v="1542" actId="1076"/>
          <ac:spMkLst>
            <pc:docMk/>
            <pc:sldMk cId="2141817048" sldId="423"/>
            <ac:spMk id="11" creationId="{00000000-0000-0000-0000-000000000000}"/>
          </ac:spMkLst>
        </pc:spChg>
        <pc:spChg chg="mod">
          <ac:chgData name="ESTUARDO CAJAS" userId="469fa29e85f4c148" providerId="LiveId" clId="{AD451401-4E76-4CAE-A29B-77828EC74DEE}" dt="2020-02-16T22:26:17.919" v="1467" actId="114"/>
          <ac:spMkLst>
            <pc:docMk/>
            <pc:sldMk cId="2141817048" sldId="423"/>
            <ac:spMk id="12" creationId="{D64B6BB4-A694-42F8-8A8F-2C9342FA5268}"/>
          </ac:spMkLst>
        </pc:spChg>
        <pc:spChg chg="add del">
          <ac:chgData name="ESTUARDO CAJAS" userId="469fa29e85f4c148" providerId="LiveId" clId="{AD451401-4E76-4CAE-A29B-77828EC74DEE}" dt="2020-02-17T09:49:40.312" v="1531"/>
          <ac:spMkLst>
            <pc:docMk/>
            <pc:sldMk cId="2141817048" sldId="423"/>
            <ac:spMk id="13" creationId="{DF5DEBC7-7D5E-4729-A7C8-9D1AE2997CF9}"/>
          </ac:spMkLst>
        </pc:spChg>
        <pc:spChg chg="del">
          <ac:chgData name="ESTUARDO CAJAS" userId="469fa29e85f4c148" providerId="LiveId" clId="{AD451401-4E76-4CAE-A29B-77828EC74DEE}" dt="2020-02-17T09:50:03.555" v="1538" actId="478"/>
          <ac:spMkLst>
            <pc:docMk/>
            <pc:sldMk cId="2141817048" sldId="423"/>
            <ac:spMk id="15" creationId="{00000000-0000-0000-0000-000000000000}"/>
          </ac:spMkLst>
        </pc:spChg>
        <pc:spChg chg="mod">
          <ac:chgData name="ESTUARDO CAJAS" userId="469fa29e85f4c148" providerId="LiveId" clId="{AD451401-4E76-4CAE-A29B-77828EC74DEE}" dt="2020-02-17T09:50:22.621" v="1542" actId="1076"/>
          <ac:spMkLst>
            <pc:docMk/>
            <pc:sldMk cId="2141817048" sldId="423"/>
            <ac:spMk id="17" creationId="{00000000-0000-0000-0000-000000000000}"/>
          </ac:spMkLst>
        </pc:spChg>
        <pc:spChg chg="add del">
          <ac:chgData name="ESTUARDO CAJAS" userId="469fa29e85f4c148" providerId="LiveId" clId="{AD451401-4E76-4CAE-A29B-77828EC74DEE}" dt="2020-02-17T09:49:40.312" v="1531"/>
          <ac:spMkLst>
            <pc:docMk/>
            <pc:sldMk cId="2141817048" sldId="423"/>
            <ac:spMk id="20" creationId="{2C77052E-85BC-497C-9CBA-26797C790393}"/>
          </ac:spMkLst>
        </pc:spChg>
        <pc:spChg chg="del">
          <ac:chgData name="ESTUARDO CAJAS" userId="469fa29e85f4c148" providerId="LiveId" clId="{AD451401-4E76-4CAE-A29B-77828EC74DEE}" dt="2020-02-17T09:50:03.555" v="1538" actId="478"/>
          <ac:spMkLst>
            <pc:docMk/>
            <pc:sldMk cId="2141817048" sldId="423"/>
            <ac:spMk id="21" creationId="{00F52668-030D-45F1-94E3-AB43E5113501}"/>
          </ac:spMkLst>
        </pc:spChg>
        <pc:spChg chg="mod">
          <ac:chgData name="ESTUARDO CAJAS" userId="469fa29e85f4c148" providerId="LiveId" clId="{AD451401-4E76-4CAE-A29B-77828EC74DEE}" dt="2020-02-17T09:50:22.621" v="1542" actId="1076"/>
          <ac:spMkLst>
            <pc:docMk/>
            <pc:sldMk cId="2141817048" sldId="423"/>
            <ac:spMk id="22" creationId="{0BAF8A5A-A1C3-48F7-83E0-A36A8EBBDA20}"/>
          </ac:spMkLst>
        </pc:spChg>
        <pc:spChg chg="add">
          <ac:chgData name="ESTUARDO CAJAS" userId="469fa29e85f4c148" providerId="LiveId" clId="{AD451401-4E76-4CAE-A29B-77828EC74DEE}" dt="2020-02-17T09:50:16.786" v="1541"/>
          <ac:spMkLst>
            <pc:docMk/>
            <pc:sldMk cId="2141817048" sldId="423"/>
            <ac:spMk id="23" creationId="{68798AE8-F706-42E2-9EAF-C998A82A9741}"/>
          </ac:spMkLst>
        </pc:spChg>
        <pc:spChg chg="add">
          <ac:chgData name="ESTUARDO CAJAS" userId="469fa29e85f4c148" providerId="LiveId" clId="{AD451401-4E76-4CAE-A29B-77828EC74DEE}" dt="2020-02-17T09:50:16.786" v="1541"/>
          <ac:spMkLst>
            <pc:docMk/>
            <pc:sldMk cId="2141817048" sldId="423"/>
            <ac:spMk id="24" creationId="{32271A71-EB2B-410E-A6A1-7A43081256D7}"/>
          </ac:spMkLst>
        </pc:spChg>
        <pc:spChg chg="add">
          <ac:chgData name="ESTUARDO CAJAS" userId="469fa29e85f4c148" providerId="LiveId" clId="{AD451401-4E76-4CAE-A29B-77828EC74DEE}" dt="2020-02-17T09:50:16.786" v="1541"/>
          <ac:spMkLst>
            <pc:docMk/>
            <pc:sldMk cId="2141817048" sldId="423"/>
            <ac:spMk id="26" creationId="{7261B07A-A041-4B21-A7A9-2C429300335B}"/>
          </ac:spMkLst>
        </pc:spChg>
        <pc:picChg chg="mod">
          <ac:chgData name="ESTUARDO CAJAS" userId="469fa29e85f4c148" providerId="LiveId" clId="{AD451401-4E76-4CAE-A29B-77828EC74DEE}" dt="2020-02-17T09:50:22.621" v="1542" actId="1076"/>
          <ac:picMkLst>
            <pc:docMk/>
            <pc:sldMk cId="2141817048" sldId="423"/>
            <ac:picMk id="3" creationId="{00000000-0000-0000-0000-000000000000}"/>
          </ac:picMkLst>
        </pc:picChg>
        <pc:picChg chg="add del">
          <ac:chgData name="ESTUARDO CAJAS" userId="469fa29e85f4c148" providerId="LiveId" clId="{AD451401-4E76-4CAE-A29B-77828EC74DEE}" dt="2020-02-17T09:49:40.312" v="1531"/>
          <ac:picMkLst>
            <pc:docMk/>
            <pc:sldMk cId="2141817048" sldId="423"/>
            <ac:picMk id="16" creationId="{5705F8B5-D1E6-4052-9C38-D824B5754AE5}"/>
          </ac:picMkLst>
        </pc:picChg>
        <pc:picChg chg="del">
          <ac:chgData name="ESTUARDO CAJAS" userId="469fa29e85f4c148" providerId="LiveId" clId="{AD451401-4E76-4CAE-A29B-77828EC74DEE}" dt="2020-02-17T09:50:03.555" v="1538" actId="478"/>
          <ac:picMkLst>
            <pc:docMk/>
            <pc:sldMk cId="2141817048" sldId="423"/>
            <ac:picMk id="18" creationId="{00000000-0000-0000-0000-000000000000}"/>
          </ac:picMkLst>
        </pc:picChg>
        <pc:picChg chg="add">
          <ac:chgData name="ESTUARDO CAJAS" userId="469fa29e85f4c148" providerId="LiveId" clId="{AD451401-4E76-4CAE-A29B-77828EC74DEE}" dt="2020-02-17T09:50:16.786" v="1541"/>
          <ac:picMkLst>
            <pc:docMk/>
            <pc:sldMk cId="2141817048" sldId="423"/>
            <ac:picMk id="25" creationId="{96D7A7BA-1220-494B-816E-AD9E13ABA3AA}"/>
          </ac:picMkLst>
        </pc:picChg>
      </pc:sldChg>
      <pc:sldChg chg="modSp">
        <pc:chgData name="ESTUARDO CAJAS" userId="469fa29e85f4c148" providerId="LiveId" clId="{AD451401-4E76-4CAE-A29B-77828EC74DEE}" dt="2020-02-16T22:26:08.079" v="1465" actId="114"/>
        <pc:sldMkLst>
          <pc:docMk/>
          <pc:sldMk cId="447421199" sldId="424"/>
        </pc:sldMkLst>
        <pc:spChg chg="mod">
          <ac:chgData name="ESTUARDO CAJAS" userId="469fa29e85f4c148" providerId="LiveId" clId="{AD451401-4E76-4CAE-A29B-77828EC74DEE}" dt="2020-02-16T22:26:08.079" v="1465" actId="114"/>
          <ac:spMkLst>
            <pc:docMk/>
            <pc:sldMk cId="447421199" sldId="424"/>
            <ac:spMk id="11" creationId="{87F48E26-8801-4CA9-90F3-75D0F2300D26}"/>
          </ac:spMkLst>
        </pc:spChg>
      </pc:sldChg>
      <pc:sldChg chg="modSp">
        <pc:chgData name="ESTUARDO CAJAS" userId="469fa29e85f4c148" providerId="LiveId" clId="{AD451401-4E76-4CAE-A29B-77828EC74DEE}" dt="2020-02-15T01:21:40.823" v="933" actId="20577"/>
        <pc:sldMkLst>
          <pc:docMk/>
          <pc:sldMk cId="3957852988" sldId="426"/>
        </pc:sldMkLst>
        <pc:spChg chg="mod">
          <ac:chgData name="ESTUARDO CAJAS" userId="469fa29e85f4c148" providerId="LiveId" clId="{AD451401-4E76-4CAE-A29B-77828EC74DEE}" dt="2020-02-15T01:21:40.823" v="933" actId="20577"/>
          <ac:spMkLst>
            <pc:docMk/>
            <pc:sldMk cId="3957852988" sldId="426"/>
            <ac:spMk id="8" creationId="{00000000-0000-0000-0000-000000000000}"/>
          </ac:spMkLst>
        </pc:spChg>
      </pc:sldChg>
      <pc:sldChg chg="modSp">
        <pc:chgData name="ESTUARDO CAJAS" userId="469fa29e85f4c148" providerId="LiveId" clId="{AD451401-4E76-4CAE-A29B-77828EC74DEE}" dt="2020-02-16T22:26:28.244" v="1469" actId="114"/>
        <pc:sldMkLst>
          <pc:docMk/>
          <pc:sldMk cId="3880482093" sldId="427"/>
        </pc:sldMkLst>
        <pc:spChg chg="mod">
          <ac:chgData name="ESTUARDO CAJAS" userId="469fa29e85f4c148" providerId="LiveId" clId="{AD451401-4E76-4CAE-A29B-77828EC74DEE}" dt="2020-02-16T22:26:28.244" v="1469" actId="114"/>
          <ac:spMkLst>
            <pc:docMk/>
            <pc:sldMk cId="3880482093" sldId="427"/>
            <ac:spMk id="8" creationId="{62295999-8465-490B-9A49-DDC4143E27A9}"/>
          </ac:spMkLst>
        </pc:spChg>
      </pc:sldChg>
      <pc:sldChg chg="addSp modSp">
        <pc:chgData name="ESTUARDO CAJAS" userId="469fa29e85f4c148" providerId="LiveId" clId="{AD451401-4E76-4CAE-A29B-77828EC74DEE}" dt="2020-02-16T22:26:31.882" v="1470" actId="114"/>
        <pc:sldMkLst>
          <pc:docMk/>
          <pc:sldMk cId="3830905681" sldId="430"/>
        </pc:sldMkLst>
        <pc:spChg chg="mod">
          <ac:chgData name="ESTUARDO CAJAS" userId="469fa29e85f4c148" providerId="LiveId" clId="{AD451401-4E76-4CAE-A29B-77828EC74DEE}" dt="2020-02-16T22:26:31.882" v="1470" actId="114"/>
          <ac:spMkLst>
            <pc:docMk/>
            <pc:sldMk cId="3830905681" sldId="430"/>
            <ac:spMk id="7" creationId="{CD3AB9AF-71DA-47BF-B3F7-A12E20D2736C}"/>
          </ac:spMkLst>
        </pc:spChg>
        <pc:spChg chg="mod">
          <ac:chgData name="ESTUARDO CAJAS" userId="469fa29e85f4c148" providerId="LiveId" clId="{AD451401-4E76-4CAE-A29B-77828EC74DEE}" dt="2020-02-15T01:17:36.995" v="891" actId="14100"/>
          <ac:spMkLst>
            <pc:docMk/>
            <pc:sldMk cId="3830905681" sldId="430"/>
            <ac:spMk id="16" creationId="{00000000-0000-0000-0000-000000000000}"/>
          </ac:spMkLst>
        </pc:spChg>
        <pc:picChg chg="add mod">
          <ac:chgData name="ESTUARDO CAJAS" userId="469fa29e85f4c148" providerId="LiveId" clId="{AD451401-4E76-4CAE-A29B-77828EC74DEE}" dt="2020-02-15T01:17:51.635" v="896" actId="1076"/>
          <ac:picMkLst>
            <pc:docMk/>
            <pc:sldMk cId="3830905681" sldId="430"/>
            <ac:picMk id="8" creationId="{050117CF-03FD-4B3B-9BA6-CC545B50CCC2}"/>
          </ac:picMkLst>
        </pc:picChg>
      </pc:sldChg>
      <pc:sldChg chg="addSp modSp">
        <pc:chgData name="ESTUARDO CAJAS" userId="469fa29e85f4c148" providerId="LiveId" clId="{AD451401-4E76-4CAE-A29B-77828EC74DEE}" dt="2020-02-16T22:26:35.593" v="1471" actId="114"/>
        <pc:sldMkLst>
          <pc:docMk/>
          <pc:sldMk cId="145033434" sldId="432"/>
        </pc:sldMkLst>
        <pc:spChg chg="mod">
          <ac:chgData name="ESTUARDO CAJAS" userId="469fa29e85f4c148" providerId="LiveId" clId="{AD451401-4E76-4CAE-A29B-77828EC74DEE}" dt="2020-02-16T22:26:35.593" v="1471" actId="114"/>
          <ac:spMkLst>
            <pc:docMk/>
            <pc:sldMk cId="145033434" sldId="432"/>
            <ac:spMk id="7" creationId="{96845042-16DA-4D2B-98EC-EFD697F86B71}"/>
          </ac:spMkLst>
        </pc:spChg>
        <pc:spChg chg="mod">
          <ac:chgData name="ESTUARDO CAJAS" userId="469fa29e85f4c148" providerId="LiveId" clId="{AD451401-4E76-4CAE-A29B-77828EC74DEE}" dt="2020-02-15T01:18:02.069" v="898" actId="14100"/>
          <ac:spMkLst>
            <pc:docMk/>
            <pc:sldMk cId="145033434" sldId="432"/>
            <ac:spMk id="16" creationId="{00000000-0000-0000-0000-000000000000}"/>
          </ac:spMkLst>
        </pc:spChg>
        <pc:picChg chg="add">
          <ac:chgData name="ESTUARDO CAJAS" userId="469fa29e85f4c148" providerId="LiveId" clId="{AD451401-4E76-4CAE-A29B-77828EC74DEE}" dt="2020-02-15T01:17:58.580" v="897"/>
          <ac:picMkLst>
            <pc:docMk/>
            <pc:sldMk cId="145033434" sldId="432"/>
            <ac:picMk id="9" creationId="{2695C4C6-E293-4B3B-85D6-6498CEFE6626}"/>
          </ac:picMkLst>
        </pc:picChg>
      </pc:sldChg>
      <pc:sldChg chg="addSp delSp modSp">
        <pc:chgData name="ESTUARDO CAJAS" userId="469fa29e85f4c148" providerId="LiveId" clId="{AD451401-4E76-4CAE-A29B-77828EC74DEE}" dt="2020-02-17T09:06:25.709" v="1497" actId="1076"/>
        <pc:sldMkLst>
          <pc:docMk/>
          <pc:sldMk cId="1697263858" sldId="436"/>
        </pc:sldMkLst>
        <pc:spChg chg="mod">
          <ac:chgData name="ESTUARDO CAJAS" userId="469fa29e85f4c148" providerId="LiveId" clId="{AD451401-4E76-4CAE-A29B-77828EC74DEE}" dt="2020-02-16T22:22:53.930" v="1437" actId="404"/>
          <ac:spMkLst>
            <pc:docMk/>
            <pc:sldMk cId="1697263858" sldId="436"/>
            <ac:spMk id="14" creationId="{86A57BE6-ED87-4E70-B4BA-E0C6A9756A16}"/>
          </ac:spMkLst>
        </pc:spChg>
        <pc:spChg chg="add mod">
          <ac:chgData name="ESTUARDO CAJAS" userId="469fa29e85f4c148" providerId="LiveId" clId="{AD451401-4E76-4CAE-A29B-77828EC74DEE}" dt="2020-02-17T09:06:25.709" v="1497" actId="1076"/>
          <ac:spMkLst>
            <pc:docMk/>
            <pc:sldMk cId="1697263858" sldId="436"/>
            <ac:spMk id="15" creationId="{D469AD8B-6904-4153-9E96-7D2E3CC30A83}"/>
          </ac:spMkLst>
        </pc:spChg>
        <pc:spChg chg="mod">
          <ac:chgData name="ESTUARDO CAJAS" userId="469fa29e85f4c148" providerId="LiveId" clId="{AD451401-4E76-4CAE-A29B-77828EC74DEE}" dt="2020-02-15T00:41:07.162" v="120" actId="20577"/>
          <ac:spMkLst>
            <pc:docMk/>
            <pc:sldMk cId="1697263858" sldId="436"/>
            <ac:spMk id="18" creationId="{ACC5E3E1-92F0-4D9F-A2DD-361A57878C67}"/>
          </ac:spMkLst>
        </pc:spChg>
        <pc:spChg chg="mod">
          <ac:chgData name="ESTUARDO CAJAS" userId="469fa29e85f4c148" providerId="LiveId" clId="{AD451401-4E76-4CAE-A29B-77828EC74DEE}" dt="2020-02-16T22:27:35.372" v="1484" actId="114"/>
          <ac:spMkLst>
            <pc:docMk/>
            <pc:sldMk cId="1697263858" sldId="436"/>
            <ac:spMk id="21" creationId="{F1DE4E2A-C24A-463A-848C-25946EBC2965}"/>
          </ac:spMkLst>
        </pc:spChg>
        <pc:picChg chg="add del mod">
          <ac:chgData name="ESTUARDO CAJAS" userId="469fa29e85f4c148" providerId="LiveId" clId="{AD451401-4E76-4CAE-A29B-77828EC74DEE}" dt="2020-02-15T00:40:17.805" v="105" actId="478"/>
          <ac:picMkLst>
            <pc:docMk/>
            <pc:sldMk cId="1697263858" sldId="436"/>
            <ac:picMk id="3" creationId="{F50ACE3C-DBE1-4B04-B972-FB14B0577BFF}"/>
          </ac:picMkLst>
        </pc:picChg>
        <pc:picChg chg="add mod">
          <ac:chgData name="ESTUARDO CAJAS" userId="469fa29e85f4c148" providerId="LiveId" clId="{AD451401-4E76-4CAE-A29B-77828EC74DEE}" dt="2020-02-16T22:24:09.077" v="1442" actId="14100"/>
          <ac:picMkLst>
            <pc:docMk/>
            <pc:sldMk cId="1697263858" sldId="436"/>
            <ac:picMk id="6" creationId="{097049BB-4311-44FD-BB96-030A6C2595D0}"/>
          </ac:picMkLst>
        </pc:picChg>
        <pc:picChg chg="del">
          <ac:chgData name="ESTUARDO CAJAS" userId="469fa29e85f4c148" providerId="LiveId" clId="{AD451401-4E76-4CAE-A29B-77828EC74DEE}" dt="2020-02-15T00:39:12.507" v="99" actId="478"/>
          <ac:picMkLst>
            <pc:docMk/>
            <pc:sldMk cId="1697263858" sldId="436"/>
            <ac:picMk id="15" creationId="{FEFE1AE6-73EF-489F-B402-1D8597ED21BB}"/>
          </ac:picMkLst>
        </pc:picChg>
      </pc:sldChg>
      <pc:sldChg chg="addSp delSp modSp">
        <pc:chgData name="ESTUARDO CAJAS" userId="469fa29e85f4c148" providerId="LiveId" clId="{AD451401-4E76-4CAE-A29B-77828EC74DEE}" dt="2020-02-16T22:27:22.319" v="1482" actId="114"/>
        <pc:sldMkLst>
          <pc:docMk/>
          <pc:sldMk cId="1823678271" sldId="437"/>
        </pc:sldMkLst>
        <pc:spChg chg="mod">
          <ac:chgData name="ESTUARDO CAJAS" userId="469fa29e85f4c148" providerId="LiveId" clId="{AD451401-4E76-4CAE-A29B-77828EC74DEE}" dt="2020-02-16T22:24:40.651" v="1453" actId="1035"/>
          <ac:spMkLst>
            <pc:docMk/>
            <pc:sldMk cId="1823678271" sldId="437"/>
            <ac:spMk id="14" creationId="{D52DFEA1-45A1-471A-8AED-13FFAD6A9500}"/>
          </ac:spMkLst>
        </pc:spChg>
        <pc:spChg chg="mod">
          <ac:chgData name="ESTUARDO CAJAS" userId="469fa29e85f4c148" providerId="LiveId" clId="{AD451401-4E76-4CAE-A29B-77828EC74DEE}" dt="2020-02-16T22:27:22.319" v="1482" actId="114"/>
          <ac:spMkLst>
            <pc:docMk/>
            <pc:sldMk cId="1823678271" sldId="437"/>
            <ac:spMk id="17" creationId="{347EDF0F-BF34-441B-9346-B0B5F338B23D}"/>
          </ac:spMkLst>
        </pc:spChg>
        <pc:spChg chg="mod">
          <ac:chgData name="ESTUARDO CAJAS" userId="469fa29e85f4c148" providerId="LiveId" clId="{AD451401-4E76-4CAE-A29B-77828EC74DEE}" dt="2020-02-16T22:24:37.147" v="1450" actId="403"/>
          <ac:spMkLst>
            <pc:docMk/>
            <pc:sldMk cId="1823678271" sldId="437"/>
            <ac:spMk id="25" creationId="{9D15684D-01A6-408D-A2D6-814A025FEBB7}"/>
          </ac:spMkLst>
        </pc:spChg>
        <pc:graphicFrameChg chg="add del mod">
          <ac:chgData name="ESTUARDO CAJAS" userId="469fa29e85f4c148" providerId="LiveId" clId="{AD451401-4E76-4CAE-A29B-77828EC74DEE}" dt="2020-02-15T00:35:14.140" v="54" actId="478"/>
          <ac:graphicFrameMkLst>
            <pc:docMk/>
            <pc:sldMk cId="1823678271" sldId="437"/>
            <ac:graphicFrameMk id="26" creationId="{13A02BE5-DCD8-4E9F-A212-B5F4BD7C2F26}"/>
          </ac:graphicFrameMkLst>
        </pc:graphicFrameChg>
        <pc:picChg chg="add mod">
          <ac:chgData name="ESTUARDO CAJAS" userId="469fa29e85f4c148" providerId="LiveId" clId="{AD451401-4E76-4CAE-A29B-77828EC74DEE}" dt="2020-02-15T00:38:05.767" v="93" actId="14100"/>
          <ac:picMkLst>
            <pc:docMk/>
            <pc:sldMk cId="1823678271" sldId="437"/>
            <ac:picMk id="4" creationId="{0EA05E53-62D4-40A0-BD04-7BA633F7199E}"/>
          </ac:picMkLst>
        </pc:picChg>
        <pc:picChg chg="del">
          <ac:chgData name="ESTUARDO CAJAS" userId="469fa29e85f4c148" providerId="LiveId" clId="{AD451401-4E76-4CAE-A29B-77828EC74DEE}" dt="2020-02-15T00:34:26.649" v="41" actId="478"/>
          <ac:picMkLst>
            <pc:docMk/>
            <pc:sldMk cId="1823678271" sldId="437"/>
            <ac:picMk id="19" creationId="{B4706784-8FE4-40C3-8C63-0369ECE1A707}"/>
          </ac:picMkLst>
        </pc:picChg>
      </pc:sldChg>
      <pc:sldChg chg="addSp delSp modSp">
        <pc:chgData name="ESTUARDO CAJAS" userId="469fa29e85f4c148" providerId="LiveId" clId="{AD451401-4E76-4CAE-A29B-77828EC74DEE}" dt="2020-02-17T10:57:48.749" v="1727" actId="1076"/>
        <pc:sldMkLst>
          <pc:docMk/>
          <pc:sldMk cId="2279949162" sldId="438"/>
        </pc:sldMkLst>
        <pc:spChg chg="mod">
          <ac:chgData name="ESTUARDO CAJAS" userId="469fa29e85f4c148" providerId="LiveId" clId="{AD451401-4E76-4CAE-A29B-77828EC74DEE}" dt="2020-02-16T22:27:38.549" v="1485" actId="114"/>
          <ac:spMkLst>
            <pc:docMk/>
            <pc:sldMk cId="2279949162" sldId="438"/>
            <ac:spMk id="18" creationId="{E85552E1-79A6-4BA4-A6B7-989D3FB57EA5}"/>
          </ac:spMkLst>
        </pc:spChg>
        <pc:spChg chg="add mod">
          <ac:chgData name="ESTUARDO CAJAS" userId="469fa29e85f4c148" providerId="LiveId" clId="{AD451401-4E76-4CAE-A29B-77828EC74DEE}" dt="2020-02-17T09:06:08.675" v="1494" actId="1038"/>
          <ac:spMkLst>
            <pc:docMk/>
            <pc:sldMk cId="2279949162" sldId="438"/>
            <ac:spMk id="20" creationId="{0EED7E35-DE78-41EF-BA78-0444DD94BBB8}"/>
          </ac:spMkLst>
        </pc:spChg>
        <pc:spChg chg="mod">
          <ac:chgData name="ESTUARDO CAJAS" userId="469fa29e85f4c148" providerId="LiveId" clId="{AD451401-4E76-4CAE-A29B-77828EC74DEE}" dt="2020-02-17T10:57:48.749" v="1727" actId="1076"/>
          <ac:spMkLst>
            <pc:docMk/>
            <pc:sldMk cId="2279949162" sldId="438"/>
            <ac:spMk id="21" creationId="{07595D59-1885-47CD-B9E3-579790CCA5E0}"/>
          </ac:spMkLst>
        </pc:spChg>
        <pc:spChg chg="mod">
          <ac:chgData name="ESTUARDO CAJAS" userId="469fa29e85f4c148" providerId="LiveId" clId="{AD451401-4E76-4CAE-A29B-77828EC74DEE}" dt="2020-02-16T22:22:50.056" v="1436" actId="404"/>
          <ac:spMkLst>
            <pc:docMk/>
            <pc:sldMk cId="2279949162" sldId="438"/>
            <ac:spMk id="23" creationId="{D2F251F3-4171-46E3-AEB4-6FD6E18CFCD2}"/>
          </ac:spMkLst>
        </pc:spChg>
        <pc:picChg chg="add mod modCrop">
          <ac:chgData name="ESTUARDO CAJAS" userId="469fa29e85f4c148" providerId="LiveId" clId="{AD451401-4E76-4CAE-A29B-77828EC74DEE}" dt="2020-02-16T22:21:31.846" v="1427" actId="1038"/>
          <ac:picMkLst>
            <pc:docMk/>
            <pc:sldMk cId="2279949162" sldId="438"/>
            <ac:picMk id="3" creationId="{CD659DB5-10B0-4F36-AC7C-B5657D4081FE}"/>
          </ac:picMkLst>
        </pc:picChg>
        <pc:picChg chg="mod">
          <ac:chgData name="ESTUARDO CAJAS" userId="469fa29e85f4c148" providerId="LiveId" clId="{AD451401-4E76-4CAE-A29B-77828EC74DEE}" dt="2020-02-15T01:16:07.008" v="890" actId="14100"/>
          <ac:picMkLst>
            <pc:docMk/>
            <pc:sldMk cId="2279949162" sldId="438"/>
            <ac:picMk id="4" creationId="{2475285F-A18E-4525-BF31-727B90337A08}"/>
          </ac:picMkLst>
        </pc:picChg>
        <pc:picChg chg="del">
          <ac:chgData name="ESTUARDO CAJAS" userId="469fa29e85f4c148" providerId="LiveId" clId="{AD451401-4E76-4CAE-A29B-77828EC74DEE}" dt="2020-02-16T22:20:42.526" v="1414" actId="478"/>
          <ac:picMkLst>
            <pc:docMk/>
            <pc:sldMk cId="2279949162" sldId="438"/>
            <ac:picMk id="20" creationId="{74209814-DFE1-4777-9F4A-539302D7708D}"/>
          </ac:picMkLst>
        </pc:picChg>
      </pc:sldChg>
      <pc:sldChg chg="addSp delSp modSp ord">
        <pc:chgData name="ESTUARDO CAJAS" userId="469fa29e85f4c148" providerId="LiveId" clId="{AD451401-4E76-4CAE-A29B-77828EC74DEE}" dt="2020-02-17T11:34:09.128" v="1737" actId="1035"/>
        <pc:sldMkLst>
          <pc:docMk/>
          <pc:sldMk cId="1168805680" sldId="440"/>
        </pc:sldMkLst>
        <pc:spChg chg="mod">
          <ac:chgData name="ESTUARDO CAJAS" userId="469fa29e85f4c148" providerId="LiveId" clId="{AD451401-4E76-4CAE-A29B-77828EC74DEE}" dt="2020-02-16T22:25:39.946" v="1461" actId="114"/>
          <ac:spMkLst>
            <pc:docMk/>
            <pc:sldMk cId="1168805680" sldId="440"/>
            <ac:spMk id="10" creationId="{8C28F706-67D1-4A9E-A0A8-3194560A8D79}"/>
          </ac:spMkLst>
        </pc:spChg>
        <pc:spChg chg="add">
          <ac:chgData name="ESTUARDO CAJAS" userId="469fa29e85f4c148" providerId="LiveId" clId="{AD451401-4E76-4CAE-A29B-77828EC74DEE}" dt="2020-02-17T10:36:35.899" v="1681"/>
          <ac:spMkLst>
            <pc:docMk/>
            <pc:sldMk cId="1168805680" sldId="440"/>
            <ac:spMk id="12" creationId="{53FB3C9F-A99F-4613-9BE7-E7D2A8D3E379}"/>
          </ac:spMkLst>
        </pc:spChg>
        <pc:spChg chg="mod">
          <ac:chgData name="ESTUARDO CAJAS" userId="469fa29e85f4c148" providerId="LiveId" clId="{AD451401-4E76-4CAE-A29B-77828EC74DEE}" dt="2020-02-17T10:36:35.365" v="1680" actId="1076"/>
          <ac:spMkLst>
            <pc:docMk/>
            <pc:sldMk cId="1168805680" sldId="440"/>
            <ac:spMk id="14" creationId="{D52DFEA1-45A1-471A-8AED-13FFAD6A9500}"/>
          </ac:spMkLst>
        </pc:spChg>
        <pc:spChg chg="add mod">
          <ac:chgData name="ESTUARDO CAJAS" userId="469fa29e85f4c148" providerId="LiveId" clId="{AD451401-4E76-4CAE-A29B-77828EC74DEE}" dt="2020-02-17T10:45:35.434" v="1719" actId="1037"/>
          <ac:spMkLst>
            <pc:docMk/>
            <pc:sldMk cId="1168805680" sldId="440"/>
            <ac:spMk id="15" creationId="{2B779F2C-3B46-4EAE-B4C6-A19BFF1B519F}"/>
          </ac:spMkLst>
        </pc:spChg>
        <pc:spChg chg="add mod">
          <ac:chgData name="ESTUARDO CAJAS" userId="469fa29e85f4c148" providerId="LiveId" clId="{AD451401-4E76-4CAE-A29B-77828EC74DEE}" dt="2020-02-17T10:44:17.403" v="1716" actId="1036"/>
          <ac:spMkLst>
            <pc:docMk/>
            <pc:sldMk cId="1168805680" sldId="440"/>
            <ac:spMk id="16" creationId="{07AF78BB-7F4B-40B4-84B0-4A3AD04CEDBD}"/>
          </ac:spMkLst>
        </pc:spChg>
        <pc:spChg chg="mod">
          <ac:chgData name="ESTUARDO CAJAS" userId="469fa29e85f4c148" providerId="LiveId" clId="{AD451401-4E76-4CAE-A29B-77828EC74DEE}" dt="2020-02-17T11:24:46.067" v="1730" actId="1076"/>
          <ac:spMkLst>
            <pc:docMk/>
            <pc:sldMk cId="1168805680" sldId="440"/>
            <ac:spMk id="20" creationId="{9CD294C7-3681-4BEE-A2D2-10E2ED38B335}"/>
          </ac:spMkLst>
        </pc:spChg>
        <pc:picChg chg="add del mod">
          <ac:chgData name="ESTUARDO CAJAS" userId="469fa29e85f4c148" providerId="LiveId" clId="{AD451401-4E76-4CAE-A29B-77828EC74DEE}" dt="2020-02-17T10:43:56.791" v="1693" actId="1076"/>
          <ac:picMkLst>
            <pc:docMk/>
            <pc:sldMk cId="1168805680" sldId="440"/>
            <ac:picMk id="3" creationId="{ADD03760-FE0B-4A4D-8CE5-B26299125B25}"/>
          </ac:picMkLst>
        </pc:picChg>
        <pc:picChg chg="add mod">
          <ac:chgData name="ESTUARDO CAJAS" userId="469fa29e85f4c148" providerId="LiveId" clId="{AD451401-4E76-4CAE-A29B-77828EC74DEE}" dt="2020-02-17T11:34:09.128" v="1737" actId="1035"/>
          <ac:picMkLst>
            <pc:docMk/>
            <pc:sldMk cId="1168805680" sldId="440"/>
            <ac:picMk id="5" creationId="{4C223C88-838D-42EC-9D6E-5127913C57C0}"/>
          </ac:picMkLst>
        </pc:picChg>
        <pc:picChg chg="add del mod">
          <ac:chgData name="ESTUARDO CAJAS" userId="469fa29e85f4c148" providerId="LiveId" clId="{AD451401-4E76-4CAE-A29B-77828EC74DEE}" dt="2020-02-15T00:36:58.221" v="84" actId="478"/>
          <ac:picMkLst>
            <pc:docMk/>
            <pc:sldMk cId="1168805680" sldId="440"/>
            <ac:picMk id="7" creationId="{40912695-1340-461B-BBF1-CC4AB25AB304}"/>
          </ac:picMkLst>
        </pc:picChg>
        <pc:picChg chg="add del">
          <ac:chgData name="ESTUARDO CAJAS" userId="469fa29e85f4c148" providerId="LiveId" clId="{AD451401-4E76-4CAE-A29B-77828EC74DEE}" dt="2020-02-15T00:36:41.321" v="73" actId="478"/>
          <ac:picMkLst>
            <pc:docMk/>
            <pc:sldMk cId="1168805680" sldId="440"/>
            <ac:picMk id="15" creationId="{1A3FD388-C35F-4B06-9E66-942D6AC71E32}"/>
          </ac:picMkLst>
        </pc:picChg>
      </pc:sldChg>
      <pc:sldChg chg="addSp delSp modSp">
        <pc:chgData name="ESTUARDO CAJAS" userId="469fa29e85f4c148" providerId="LiveId" clId="{AD451401-4E76-4CAE-A29B-77828EC74DEE}" dt="2020-02-17T10:50:03.953" v="1725" actId="1038"/>
        <pc:sldMkLst>
          <pc:docMk/>
          <pc:sldMk cId="859273726" sldId="441"/>
        </pc:sldMkLst>
        <pc:spChg chg="add mod">
          <ac:chgData name="ESTUARDO CAJAS" userId="469fa29e85f4c148" providerId="LiveId" clId="{AD451401-4E76-4CAE-A29B-77828EC74DEE}" dt="2020-02-17T10:49:58.040" v="1721" actId="1076"/>
          <ac:spMkLst>
            <pc:docMk/>
            <pc:sldMk cId="859273726" sldId="441"/>
            <ac:spMk id="8" creationId="{D0F937F0-E080-48EE-8803-C045811020A8}"/>
          </ac:spMkLst>
        </pc:spChg>
        <pc:spChg chg="add mod">
          <ac:chgData name="ESTUARDO CAJAS" userId="469fa29e85f4c148" providerId="LiveId" clId="{AD451401-4E76-4CAE-A29B-77828EC74DEE}" dt="2020-02-17T10:50:03.953" v="1725" actId="1038"/>
          <ac:spMkLst>
            <pc:docMk/>
            <pc:sldMk cId="859273726" sldId="441"/>
            <ac:spMk id="9" creationId="{C1A70840-0A45-4396-B62B-5F8911F1B4D6}"/>
          </ac:spMkLst>
        </pc:spChg>
        <pc:spChg chg="mod">
          <ac:chgData name="ESTUARDO CAJAS" userId="469fa29e85f4c148" providerId="LiveId" clId="{AD451401-4E76-4CAE-A29B-77828EC74DEE}" dt="2020-02-16T22:27:31.918" v="1483" actId="114"/>
          <ac:spMkLst>
            <pc:docMk/>
            <pc:sldMk cId="859273726" sldId="441"/>
            <ac:spMk id="10" creationId="{494F2201-0A98-48E5-9706-1C433E6B88F6}"/>
          </ac:spMkLst>
        </pc:spChg>
        <pc:spChg chg="mod">
          <ac:chgData name="ESTUARDO CAJAS" userId="469fa29e85f4c148" providerId="LiveId" clId="{AD451401-4E76-4CAE-A29B-77828EC74DEE}" dt="2020-02-17T10:39:39.571" v="1684" actId="1035"/>
          <ac:spMkLst>
            <pc:docMk/>
            <pc:sldMk cId="859273726" sldId="441"/>
            <ac:spMk id="14" creationId="{86A57BE6-ED87-4E70-B4BA-E0C6A9756A16}"/>
          </ac:spMkLst>
        </pc:spChg>
        <pc:picChg chg="add mod">
          <ac:chgData name="ESTUARDO CAJAS" userId="469fa29e85f4c148" providerId="LiveId" clId="{AD451401-4E76-4CAE-A29B-77828EC74DEE}" dt="2020-02-15T00:38:49.202" v="98" actId="1076"/>
          <ac:picMkLst>
            <pc:docMk/>
            <pc:sldMk cId="859273726" sldId="441"/>
            <ac:picMk id="3" creationId="{2193AB72-FF1F-463A-8B3C-9154658AB622}"/>
          </ac:picMkLst>
        </pc:picChg>
        <pc:picChg chg="del">
          <ac:chgData name="ESTUARDO CAJAS" userId="469fa29e85f4c148" providerId="LiveId" clId="{AD451401-4E76-4CAE-A29B-77828EC74DEE}" dt="2020-02-15T00:38:27.570" v="94" actId="478"/>
          <ac:picMkLst>
            <pc:docMk/>
            <pc:sldMk cId="859273726" sldId="441"/>
            <ac:picMk id="6" creationId="{66CFB88D-BDAD-4A98-A794-454B33D005E7}"/>
          </ac:picMkLst>
        </pc:picChg>
      </pc:sldChg>
      <pc:sldChg chg="del">
        <pc:chgData name="ESTUARDO CAJAS" userId="469fa29e85f4c148" providerId="LiveId" clId="{AD451401-4E76-4CAE-A29B-77828EC74DEE}" dt="2020-02-15T00:50:30.960" v="191" actId="47"/>
        <pc:sldMkLst>
          <pc:docMk/>
          <pc:sldMk cId="2753117360" sldId="442"/>
        </pc:sldMkLst>
      </pc:sldChg>
      <pc:sldChg chg="modSp">
        <pc:chgData name="ESTUARDO CAJAS" userId="469fa29e85f4c148" providerId="LiveId" clId="{AD451401-4E76-4CAE-A29B-77828EC74DEE}" dt="2020-02-16T22:26:49.718" v="1473" actId="114"/>
        <pc:sldMkLst>
          <pc:docMk/>
          <pc:sldMk cId="3868709669" sldId="443"/>
        </pc:sldMkLst>
        <pc:spChg chg="mod">
          <ac:chgData name="ESTUARDO CAJAS" userId="469fa29e85f4c148" providerId="LiveId" clId="{AD451401-4E76-4CAE-A29B-77828EC74DEE}" dt="2020-02-16T22:26:49.718" v="1473" actId="114"/>
          <ac:spMkLst>
            <pc:docMk/>
            <pc:sldMk cId="3868709669" sldId="443"/>
            <ac:spMk id="14" creationId="{96CFC612-EF5B-4613-B934-2B3BC8A99350}"/>
          </ac:spMkLst>
        </pc:spChg>
        <pc:graphicFrameChg chg="modGraphic">
          <ac:chgData name="ESTUARDO CAJAS" userId="469fa29e85f4c148" providerId="LiveId" clId="{AD451401-4E76-4CAE-A29B-77828EC74DEE}" dt="2020-02-15T01:07:40.859" v="753" actId="20577"/>
          <ac:graphicFrameMkLst>
            <pc:docMk/>
            <pc:sldMk cId="3868709669" sldId="443"/>
            <ac:graphicFrameMk id="25" creationId="{D60F187F-B511-411E-85D5-8BC12C55B758}"/>
          </ac:graphicFrameMkLst>
        </pc:graphicFrameChg>
      </pc:sldChg>
      <pc:sldChg chg="del">
        <pc:chgData name="ESTUARDO CAJAS" userId="469fa29e85f4c148" providerId="LiveId" clId="{AD451401-4E76-4CAE-A29B-77828EC74DEE}" dt="2020-02-15T00:50:29.496" v="190" actId="47"/>
        <pc:sldMkLst>
          <pc:docMk/>
          <pc:sldMk cId="3555034673" sldId="444"/>
        </pc:sldMkLst>
      </pc:sldChg>
      <pc:sldChg chg="addSp delSp modSp">
        <pc:chgData name="ESTUARDO CAJAS" userId="469fa29e85f4c148" providerId="LiveId" clId="{AD451401-4E76-4CAE-A29B-77828EC74DEE}" dt="2020-02-17T10:32:36.137" v="1648" actId="1076"/>
        <pc:sldMkLst>
          <pc:docMk/>
          <pc:sldMk cId="471374708" sldId="445"/>
        </pc:sldMkLst>
        <pc:spChg chg="mod">
          <ac:chgData name="ESTUARDO CAJAS" userId="469fa29e85f4c148" providerId="LiveId" clId="{AD451401-4E76-4CAE-A29B-77828EC74DEE}" dt="2020-02-17T10:32:21.577" v="1646" actId="20577"/>
          <ac:spMkLst>
            <pc:docMk/>
            <pc:sldMk cId="471374708" sldId="445"/>
            <ac:spMk id="11" creationId="{3E24A7A1-CA18-4C11-8187-D939B8ED646C}"/>
          </ac:spMkLst>
        </pc:spChg>
        <pc:spChg chg="mod">
          <ac:chgData name="ESTUARDO CAJAS" userId="469fa29e85f4c148" providerId="LiveId" clId="{AD451401-4E76-4CAE-A29B-77828EC74DEE}" dt="2020-02-17T10:32:36.137" v="1648" actId="1076"/>
          <ac:spMkLst>
            <pc:docMk/>
            <pc:sldMk cId="471374708" sldId="445"/>
            <ac:spMk id="14" creationId="{2F70C6EF-5489-46BE-9391-80FB78873ADF}"/>
          </ac:spMkLst>
        </pc:spChg>
        <pc:spChg chg="mod">
          <ac:chgData name="ESTUARDO CAJAS" userId="469fa29e85f4c148" providerId="LiveId" clId="{AD451401-4E76-4CAE-A29B-77828EC74DEE}" dt="2020-02-16T22:26:53.079" v="1474" actId="114"/>
          <ac:spMkLst>
            <pc:docMk/>
            <pc:sldMk cId="471374708" sldId="445"/>
            <ac:spMk id="24" creationId="{708D834A-CD53-4C43-AB8A-638D0E54ECF0}"/>
          </ac:spMkLst>
        </pc:spChg>
        <pc:spChg chg="add">
          <ac:chgData name="ESTUARDO CAJAS" userId="469fa29e85f4c148" providerId="LiveId" clId="{AD451401-4E76-4CAE-A29B-77828EC74DEE}" dt="2020-02-16T22:27:01.547" v="1476"/>
          <ac:spMkLst>
            <pc:docMk/>
            <pc:sldMk cId="471374708" sldId="445"/>
            <ac:spMk id="25" creationId="{5247F485-0497-4F82-84CD-ACA50CB18BA4}"/>
          </ac:spMkLst>
        </pc:spChg>
        <pc:spChg chg="del">
          <ac:chgData name="ESTUARDO CAJAS" userId="469fa29e85f4c148" providerId="LiveId" clId="{AD451401-4E76-4CAE-A29B-77828EC74DEE}" dt="2020-02-16T22:27:01.157" v="1475" actId="478"/>
          <ac:spMkLst>
            <pc:docMk/>
            <pc:sldMk cId="471374708" sldId="445"/>
            <ac:spMk id="46" creationId="{3BAEAC19-1207-426E-B37A-F3E788B25FE5}"/>
          </ac:spMkLst>
        </pc:spChg>
      </pc:sldChg>
      <pc:sldChg chg="addSp delSp modSp add ord">
        <pc:chgData name="ESTUARDO CAJAS" userId="469fa29e85f4c148" providerId="LiveId" clId="{AD451401-4E76-4CAE-A29B-77828EC74DEE}" dt="2020-02-17T10:42:56.729" v="1686" actId="20577"/>
        <pc:sldMkLst>
          <pc:docMk/>
          <pc:sldMk cId="1787700306" sldId="446"/>
        </pc:sldMkLst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" creationId="{BA15132F-C339-44B9-AE2A-FDBA552F1FE1}"/>
          </ac:spMkLst>
        </pc:spChg>
        <pc:spChg chg="del">
          <ac:chgData name="ESTUARDO CAJAS" userId="469fa29e85f4c148" providerId="LiveId" clId="{AD451401-4E76-4CAE-A29B-77828EC74DEE}" dt="2020-02-15T00:47:24.629" v="158" actId="478"/>
          <ac:spMkLst>
            <pc:docMk/>
            <pc:sldMk cId="1787700306" sldId="446"/>
            <ac:spMk id="10" creationId="{441373EA-11BC-4B14-A103-04AE38C69382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11" creationId="{5AC35952-080F-4510-A576-436DCC737715}"/>
          </ac:spMkLst>
        </pc:spChg>
        <pc:spChg chg="del mod">
          <ac:chgData name="ESTUARDO CAJAS" userId="469fa29e85f4c148" providerId="LiveId" clId="{AD451401-4E76-4CAE-A29B-77828EC74DEE}" dt="2020-02-16T22:22:30.621" v="1432" actId="478"/>
          <ac:spMkLst>
            <pc:docMk/>
            <pc:sldMk cId="1787700306" sldId="446"/>
            <ac:spMk id="18" creationId="{9F1B336D-8650-4738-9ED4-730D4194879E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19" creationId="{C6C1F129-B2E6-4321-A0D0-51AF18D59C82}"/>
          </ac:spMkLst>
        </pc:spChg>
        <pc:spChg chg="add mod">
          <ac:chgData name="ESTUARDO CAJAS" userId="469fa29e85f4c148" providerId="LiveId" clId="{AD451401-4E76-4CAE-A29B-77828EC74DEE}" dt="2020-02-16T22:25:04.362" v="1460" actId="1038"/>
          <ac:spMkLst>
            <pc:docMk/>
            <pc:sldMk cId="1787700306" sldId="446"/>
            <ac:spMk id="25" creationId="{E2F88AB3-7786-45F8-B4F9-16320BA1B1C1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1" creationId="{1C6DA7B8-3D50-4920-A769-B605F2628AA0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2" creationId="{72CA9C12-9ABC-48D9-878A-801191E05DA8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3" creationId="{7311F831-0101-4590-8D3E-9EF708DD6FF0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4" creationId="{DBDC1E51-070C-4961-8E3C-86F131EDC8B1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5" creationId="{DD9F8C8B-CC0C-4676-9C93-1302CC36F01D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6" creationId="{41037CDB-465A-4735-9D0A-DFA9B022F9AE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7" creationId="{4B011BC4-3A89-4382-8B43-6FAE86D2E57D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8" creationId="{344D0F1C-1635-4038-B917-48338E0FDEB3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39" creationId="{3F0C3B6E-2F72-483E-8151-2A07E2E49553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40" creationId="{657E44AA-DBCC-430A-89FE-B5D0DF443062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41" creationId="{4F6E5602-00FC-4B31-A216-AA545CBF6070}"/>
          </ac:spMkLst>
        </pc:spChg>
        <pc:spChg chg="del">
          <ac:chgData name="ESTUARDO CAJAS" userId="469fa29e85f4c148" providerId="LiveId" clId="{AD451401-4E76-4CAE-A29B-77828EC74DEE}" dt="2020-02-15T00:47:21.994" v="157" actId="478"/>
          <ac:spMkLst>
            <pc:docMk/>
            <pc:sldMk cId="1787700306" sldId="446"/>
            <ac:spMk id="42" creationId="{674B39FE-66E6-4799-9315-58D23904E69F}"/>
          </ac:spMkLst>
        </pc:spChg>
        <pc:spChg chg="del">
          <ac:chgData name="ESTUARDO CAJAS" userId="469fa29e85f4c148" providerId="LiveId" clId="{AD451401-4E76-4CAE-A29B-77828EC74DEE}" dt="2020-02-15T00:47:28.274" v="159" actId="478"/>
          <ac:spMkLst>
            <pc:docMk/>
            <pc:sldMk cId="1787700306" sldId="446"/>
            <ac:spMk id="43" creationId="{C20279AE-D721-4CC9-9459-5F661C2CF4E5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4" creationId="{810EFE36-507E-4CB4-B789-ABE8BAAA61B2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5" creationId="{968F87FA-20F0-4B06-8075-D7032DBEB8AD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6" creationId="{792D4991-A494-4BF3-9CFA-B6F3AFF7A47C}"/>
          </ac:spMkLst>
        </pc:spChg>
        <pc:spChg chg="mod">
          <ac:chgData name="ESTUARDO CAJAS" userId="469fa29e85f4c148" providerId="LiveId" clId="{AD451401-4E76-4CAE-A29B-77828EC74DEE}" dt="2020-02-15T01:13:21.425" v="872" actId="1076"/>
          <ac:spMkLst>
            <pc:docMk/>
            <pc:sldMk cId="1787700306" sldId="446"/>
            <ac:spMk id="47" creationId="{4A44175E-49CC-4B9E-A7CD-FA2BD0682907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49" creationId="{8E40BB80-B485-480D-9455-FB9BD464C447}"/>
          </ac:spMkLst>
        </pc:spChg>
        <pc:spChg chg="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0" creationId="{D1AE444A-CE6E-432A-9CDF-DDAFAF84C2A6}"/>
          </ac:spMkLst>
        </pc:spChg>
        <pc:spChg chg="mod">
          <ac:chgData name="ESTUARDO CAJAS" userId="469fa29e85f4c148" providerId="LiveId" clId="{AD451401-4E76-4CAE-A29B-77828EC74DEE}" dt="2020-02-16T22:27:43.172" v="1486" actId="114"/>
          <ac:spMkLst>
            <pc:docMk/>
            <pc:sldMk cId="1787700306" sldId="446"/>
            <ac:spMk id="54" creationId="{8F92FBCC-1542-44C3-8929-701B38F3FB13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6" creationId="{61D34707-732D-4360-A94E-D560962AAAF0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7" creationId="{6FE8A2C0-9B23-4C20-BE36-40695F2AD230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58" creationId="{1603CC32-589E-4ED7-A9FF-4B85E644E272}"/>
          </ac:spMkLst>
        </pc:spChg>
        <pc:spChg chg="add mod">
          <ac:chgData name="ESTUARDO CAJAS" userId="469fa29e85f4c148" providerId="LiveId" clId="{AD451401-4E76-4CAE-A29B-77828EC74DEE}" dt="2020-02-17T10:42:56.729" v="1686" actId="20577"/>
          <ac:spMkLst>
            <pc:docMk/>
            <pc:sldMk cId="1787700306" sldId="446"/>
            <ac:spMk id="59" creationId="{43E6C0B3-C900-4481-A960-D0ADB3448F4F}"/>
          </ac:spMkLst>
        </pc:spChg>
        <pc:spChg chg="add mod">
          <ac:chgData name="ESTUARDO CAJAS" userId="469fa29e85f4c148" providerId="LiveId" clId="{AD451401-4E76-4CAE-A29B-77828EC74DEE}" dt="2020-02-15T01:12:25.185" v="831" actId="1037"/>
          <ac:spMkLst>
            <pc:docMk/>
            <pc:sldMk cId="1787700306" sldId="446"/>
            <ac:spMk id="60" creationId="{19D9FED1-A0E2-4428-8FB2-4CCF5DADE062}"/>
          </ac:spMkLst>
        </pc:spChg>
        <pc:spChg chg="add mod">
          <ac:chgData name="ESTUARDO CAJAS" userId="469fa29e85f4c148" providerId="LiveId" clId="{AD451401-4E76-4CAE-A29B-77828EC74DEE}" dt="2020-02-15T01:13:58.456" v="885" actId="1076"/>
          <ac:spMkLst>
            <pc:docMk/>
            <pc:sldMk cId="1787700306" sldId="446"/>
            <ac:spMk id="61" creationId="{E005438F-7B70-4529-97D7-55894345D995}"/>
          </ac:spMkLst>
        </pc:spChg>
        <pc:picChg chg="add mod modCrop">
          <ac:chgData name="ESTUARDO CAJAS" userId="469fa29e85f4c148" providerId="LiveId" clId="{AD451401-4E76-4CAE-A29B-77828EC74DEE}" dt="2020-02-17T09:05:55.647" v="1491" actId="1076"/>
          <ac:picMkLst>
            <pc:docMk/>
            <pc:sldMk cId="1787700306" sldId="446"/>
            <ac:picMk id="3" creationId="{34664708-FF57-434B-912B-AE04DB453EAA}"/>
          </ac:picMkLst>
        </pc:picChg>
        <pc:picChg chg="del mod">
          <ac:chgData name="ESTUARDO CAJAS" userId="469fa29e85f4c148" providerId="LiveId" clId="{AD451401-4E76-4CAE-A29B-77828EC74DEE}" dt="2020-02-15T00:44:54.224" v="131" actId="478"/>
          <ac:picMkLst>
            <pc:docMk/>
            <pc:sldMk cId="1787700306" sldId="446"/>
            <ac:picMk id="6" creationId="{35A83F55-D6D5-4AAC-9BEC-B958239F25A8}"/>
          </ac:picMkLst>
        </pc:picChg>
        <pc:cxnChg chg="mod ord">
          <ac:chgData name="ESTUARDO CAJAS" userId="469fa29e85f4c148" providerId="LiveId" clId="{AD451401-4E76-4CAE-A29B-77828EC74DEE}" dt="2020-02-15T01:12:25.185" v="831" actId="1037"/>
          <ac:cxnSpMkLst>
            <pc:docMk/>
            <pc:sldMk cId="1787700306" sldId="446"/>
            <ac:cxnSpMk id="48" creationId="{033A27DD-76E7-4549-9E11-5019BF0BCF20}"/>
          </ac:cxnSpMkLst>
        </pc:cxnChg>
        <pc:cxnChg chg="del">
          <ac:chgData name="ESTUARDO CAJAS" userId="469fa29e85f4c148" providerId="LiveId" clId="{AD451401-4E76-4CAE-A29B-77828EC74DEE}" dt="2020-02-15T00:46:23.179" v="152" actId="478"/>
          <ac:cxnSpMkLst>
            <pc:docMk/>
            <pc:sldMk cId="1787700306" sldId="446"/>
            <ac:cxnSpMk id="51" creationId="{E73BAEE1-9B08-4F06-85C3-31868C31A9C7}"/>
          </ac:cxnSpMkLst>
        </pc:cxnChg>
        <pc:cxnChg chg="mod ord">
          <ac:chgData name="ESTUARDO CAJAS" userId="469fa29e85f4c148" providerId="LiveId" clId="{AD451401-4E76-4CAE-A29B-77828EC74DEE}" dt="2020-02-15T01:12:25.185" v="831" actId="1037"/>
          <ac:cxnSpMkLst>
            <pc:docMk/>
            <pc:sldMk cId="1787700306" sldId="446"/>
            <ac:cxnSpMk id="52" creationId="{72BDE185-D861-44EB-A6E8-14093F4F3CA6}"/>
          </ac:cxnSpMkLst>
        </pc:cxnChg>
        <pc:cxnChg chg="mod ord">
          <ac:chgData name="ESTUARDO CAJAS" userId="469fa29e85f4c148" providerId="LiveId" clId="{AD451401-4E76-4CAE-A29B-77828EC74DEE}" dt="2020-02-15T01:12:25.185" v="831" actId="1037"/>
          <ac:cxnSpMkLst>
            <pc:docMk/>
            <pc:sldMk cId="1787700306" sldId="446"/>
            <ac:cxnSpMk id="53" creationId="{CA818681-90C9-4598-8CC6-B6FE212F3404}"/>
          </ac:cxnSpMkLst>
        </pc:cxnChg>
      </pc:sldChg>
      <pc:sldChg chg="modSp add">
        <pc:chgData name="ESTUARDO CAJAS" userId="469fa29e85f4c148" providerId="LiveId" clId="{AD451401-4E76-4CAE-A29B-77828EC74DEE}" dt="2020-02-16T22:25:55.971" v="1463" actId="114"/>
        <pc:sldMkLst>
          <pc:docMk/>
          <pc:sldMk cId="4206551415" sldId="447"/>
        </pc:sldMkLst>
        <pc:spChg chg="mod">
          <ac:chgData name="ESTUARDO CAJAS" userId="469fa29e85f4c148" providerId="LiveId" clId="{AD451401-4E76-4CAE-A29B-77828EC74DEE}" dt="2020-02-16T22:25:55.971" v="1463" actId="114"/>
          <ac:spMkLst>
            <pc:docMk/>
            <pc:sldMk cId="4206551415" sldId="447"/>
            <ac:spMk id="14" creationId="{83249FFE-B895-41CF-B94C-B51DCC7D0D3D}"/>
          </ac:spMkLst>
        </pc:spChg>
      </pc:sldChg>
      <pc:sldChg chg="addSp delSp modSp add">
        <pc:chgData name="ESTUARDO CAJAS" userId="469fa29e85f4c148" providerId="LiveId" clId="{AD451401-4E76-4CAE-A29B-77828EC74DEE}" dt="2020-02-17T10:18:37.506" v="1626"/>
        <pc:sldMkLst>
          <pc:docMk/>
          <pc:sldMk cId="2534674139" sldId="448"/>
        </pc:sldMkLst>
        <pc:spChg chg="add">
          <ac:chgData name="ESTUARDO CAJAS" userId="469fa29e85f4c148" providerId="LiveId" clId="{AD451401-4E76-4CAE-A29B-77828EC74DEE}" dt="2020-02-17T10:18:37.506" v="1626"/>
          <ac:spMkLst>
            <pc:docMk/>
            <pc:sldMk cId="2534674139" sldId="448"/>
            <ac:spMk id="9" creationId="{FFAF84F2-48F2-47D2-9113-471EAAE1E2AC}"/>
          </ac:spMkLst>
        </pc:spChg>
        <pc:spChg chg="del">
          <ac:chgData name="ESTUARDO CAJAS" userId="469fa29e85f4c148" providerId="LiveId" clId="{AD451401-4E76-4CAE-A29B-77828EC74DEE}" dt="2020-02-17T10:18:36.904" v="1625" actId="478"/>
          <ac:spMkLst>
            <pc:docMk/>
            <pc:sldMk cId="2534674139" sldId="448"/>
            <ac:spMk id="12" creationId="{549F1475-2C87-4190-A908-24E18EC09B0A}"/>
          </ac:spMkLst>
        </pc:spChg>
        <pc:spChg chg="mod">
          <ac:chgData name="ESTUARDO CAJAS" userId="469fa29e85f4c148" providerId="LiveId" clId="{AD451401-4E76-4CAE-A29B-77828EC74DEE}" dt="2020-02-16T22:26:25.168" v="1468" actId="114"/>
          <ac:spMkLst>
            <pc:docMk/>
            <pc:sldMk cId="2534674139" sldId="448"/>
            <ac:spMk id="14" creationId="{83249FFE-B895-41CF-B94C-B51DCC7D0D3D}"/>
          </ac:spMkLst>
        </pc:spChg>
        <pc:graphicFrameChg chg="mod">
          <ac:chgData name="ESTUARDO CAJAS" userId="469fa29e85f4c148" providerId="LiveId" clId="{AD451401-4E76-4CAE-A29B-77828EC74DEE}" dt="2020-02-17T10:17:16.688" v="1576" actId="20577"/>
          <ac:graphicFrameMkLst>
            <pc:docMk/>
            <pc:sldMk cId="2534674139" sldId="448"/>
            <ac:graphicFrameMk id="20" creationId="{D144C793-3E04-4815-9697-44D1F7FD76A4}"/>
          </ac:graphicFrameMkLst>
        </pc:graphicFrameChg>
      </pc:sldChg>
      <pc:sldChg chg="addSp delSp modSp add">
        <pc:chgData name="ESTUARDO CAJAS" userId="469fa29e85f4c148" providerId="LiveId" clId="{AD451401-4E76-4CAE-A29B-77828EC74DEE}" dt="2020-02-17T10:18:42.220" v="1628"/>
        <pc:sldMkLst>
          <pc:docMk/>
          <pc:sldMk cId="2108606857" sldId="449"/>
        </pc:sldMkLst>
        <pc:spChg chg="add">
          <ac:chgData name="ESTUARDO CAJAS" userId="469fa29e85f4c148" providerId="LiveId" clId="{AD451401-4E76-4CAE-A29B-77828EC74DEE}" dt="2020-02-17T10:18:42.220" v="1628"/>
          <ac:spMkLst>
            <pc:docMk/>
            <pc:sldMk cId="2108606857" sldId="449"/>
            <ac:spMk id="9" creationId="{0E5222D6-7D9D-4B1E-B643-D43D280CA47F}"/>
          </ac:spMkLst>
        </pc:spChg>
        <pc:spChg chg="del">
          <ac:chgData name="ESTUARDO CAJAS" userId="469fa29e85f4c148" providerId="LiveId" clId="{AD451401-4E76-4CAE-A29B-77828EC74DEE}" dt="2020-02-17T10:18:41.876" v="1627" actId="478"/>
          <ac:spMkLst>
            <pc:docMk/>
            <pc:sldMk cId="2108606857" sldId="449"/>
            <ac:spMk id="12" creationId="{549F1475-2C87-4190-A908-24E18EC09B0A}"/>
          </ac:spMkLst>
        </pc:spChg>
        <pc:spChg chg="mod">
          <ac:chgData name="ESTUARDO CAJAS" userId="469fa29e85f4c148" providerId="LiveId" clId="{AD451401-4E76-4CAE-A29B-77828EC74DEE}" dt="2020-02-16T22:26:42.009" v="1472" actId="114"/>
          <ac:spMkLst>
            <pc:docMk/>
            <pc:sldMk cId="2108606857" sldId="449"/>
            <ac:spMk id="14" creationId="{83249FFE-B895-41CF-B94C-B51DCC7D0D3D}"/>
          </ac:spMkLst>
        </pc:spChg>
        <pc:graphicFrameChg chg="mod">
          <ac:chgData name="ESTUARDO CAJAS" userId="469fa29e85f4c148" providerId="LiveId" clId="{AD451401-4E76-4CAE-A29B-77828EC74DEE}" dt="2020-02-17T10:17:06.012" v="1565" actId="20577"/>
          <ac:graphicFrameMkLst>
            <pc:docMk/>
            <pc:sldMk cId="2108606857" sldId="449"/>
            <ac:graphicFrameMk id="20" creationId="{D144C793-3E04-4815-9697-44D1F7FD76A4}"/>
          </ac:graphicFrameMkLst>
        </pc:graphicFrameChg>
      </pc:sldChg>
      <pc:sldChg chg="addSp delSp modSp add">
        <pc:chgData name="ESTUARDO CAJAS" userId="469fa29e85f4c148" providerId="LiveId" clId="{AD451401-4E76-4CAE-A29B-77828EC74DEE}" dt="2020-02-17T10:18:53.894" v="1642" actId="20577"/>
        <pc:sldMkLst>
          <pc:docMk/>
          <pc:sldMk cId="352425269" sldId="450"/>
        </pc:sldMkLst>
        <pc:spChg chg="add">
          <ac:chgData name="ESTUARDO CAJAS" userId="469fa29e85f4c148" providerId="LiveId" clId="{AD451401-4E76-4CAE-A29B-77828EC74DEE}" dt="2020-02-17T10:18:47.244" v="1630"/>
          <ac:spMkLst>
            <pc:docMk/>
            <pc:sldMk cId="352425269" sldId="450"/>
            <ac:spMk id="9" creationId="{7381C893-70EF-481F-9F24-F280F6ADE67C}"/>
          </ac:spMkLst>
        </pc:spChg>
        <pc:spChg chg="del">
          <ac:chgData name="ESTUARDO CAJAS" userId="469fa29e85f4c148" providerId="LiveId" clId="{AD451401-4E76-4CAE-A29B-77828EC74DEE}" dt="2020-02-17T10:18:46.885" v="1629" actId="478"/>
          <ac:spMkLst>
            <pc:docMk/>
            <pc:sldMk cId="352425269" sldId="450"/>
            <ac:spMk id="12" creationId="{549F1475-2C87-4190-A908-24E18EC09B0A}"/>
          </ac:spMkLst>
        </pc:spChg>
        <pc:spChg chg="mod">
          <ac:chgData name="ESTUARDO CAJAS" userId="469fa29e85f4c148" providerId="LiveId" clId="{AD451401-4E76-4CAE-A29B-77828EC74DEE}" dt="2020-02-16T22:27:17.494" v="1480" actId="114"/>
          <ac:spMkLst>
            <pc:docMk/>
            <pc:sldMk cId="352425269" sldId="450"/>
            <ac:spMk id="14" creationId="{83249FFE-B895-41CF-B94C-B51DCC7D0D3D}"/>
          </ac:spMkLst>
        </pc:spChg>
        <pc:graphicFrameChg chg="mod">
          <ac:chgData name="ESTUARDO CAJAS" userId="469fa29e85f4c148" providerId="LiveId" clId="{AD451401-4E76-4CAE-A29B-77828EC74DEE}" dt="2020-02-17T10:18:53.894" v="1642" actId="20577"/>
          <ac:graphicFrameMkLst>
            <pc:docMk/>
            <pc:sldMk cId="352425269" sldId="450"/>
            <ac:graphicFrameMk id="20" creationId="{D144C793-3E04-4815-9697-44D1F7FD76A4}"/>
          </ac:graphicFrameMkLst>
        </pc:graphicFrameChg>
      </pc:sldChg>
      <pc:sldChg chg="addSp delSp modSp add ord">
        <pc:chgData name="ESTUARDO CAJAS" userId="469fa29e85f4c148" providerId="LiveId" clId="{AD451401-4E76-4CAE-A29B-77828EC74DEE}" dt="2020-02-17T12:03:24.879" v="1862" actId="14100"/>
        <pc:sldMkLst>
          <pc:docMk/>
          <pc:sldMk cId="3067124244" sldId="451"/>
        </pc:sldMkLst>
        <pc:spChg chg="add del">
          <ac:chgData name="ESTUARDO CAJAS" userId="469fa29e85f4c148" providerId="LiveId" clId="{AD451401-4E76-4CAE-A29B-77828EC74DEE}" dt="2020-02-17T11:58:21.133" v="1740"/>
          <ac:spMkLst>
            <pc:docMk/>
            <pc:sldMk cId="3067124244" sldId="451"/>
            <ac:spMk id="2" creationId="{AF294422-6B7B-4281-9DFE-86B9350CB74C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5" creationId="{AD1C5B59-8ABB-4182-8C9D-10F9DE206507}"/>
          </ac:spMkLst>
        </pc:spChg>
        <pc:spChg chg="mod">
          <ac:chgData name="ESTUARDO CAJAS" userId="469fa29e85f4c148" providerId="LiveId" clId="{AD451401-4E76-4CAE-A29B-77828EC74DEE}" dt="2020-02-17T09:08:19.492" v="1529" actId="1037"/>
          <ac:spMkLst>
            <pc:docMk/>
            <pc:sldMk cId="3067124244" sldId="451"/>
            <ac:spMk id="12" creationId="{8E68BAF8-65E6-43F6-AB44-C6259F475330}"/>
          </ac:spMkLst>
        </pc:spChg>
        <pc:spChg chg="mod">
          <ac:chgData name="ESTUARDO CAJAS" userId="469fa29e85f4c148" providerId="LiveId" clId="{AD451401-4E76-4CAE-A29B-77828EC74DEE}" dt="2020-02-16T22:27:47.983" v="1487" actId="114"/>
          <ac:spMkLst>
            <pc:docMk/>
            <pc:sldMk cId="3067124244" sldId="451"/>
            <ac:spMk id="18" creationId="{E85552E1-79A6-4BA4-A6B7-989D3FB57EA5}"/>
          </ac:spMkLst>
        </pc:spChg>
        <pc:spChg chg="add mod">
          <ac:chgData name="ESTUARDO CAJAS" userId="469fa29e85f4c148" providerId="LiveId" clId="{AD451401-4E76-4CAE-A29B-77828EC74DEE}" dt="2020-02-17T12:03:19.180" v="1860" actId="1076"/>
          <ac:spMkLst>
            <pc:docMk/>
            <pc:sldMk cId="3067124244" sldId="451"/>
            <ac:spMk id="20" creationId="{A273838E-C18D-4487-80BE-21D7352BC8F4}"/>
          </ac:spMkLst>
        </pc:spChg>
        <pc:spChg chg="del">
          <ac:chgData name="ESTUARDO CAJAS" userId="469fa29e85f4c148" providerId="LiveId" clId="{AD451401-4E76-4CAE-A29B-77828EC74DEE}" dt="2020-02-16T21:23:05.660" v="1248" actId="478"/>
          <ac:spMkLst>
            <pc:docMk/>
            <pc:sldMk cId="3067124244" sldId="451"/>
            <ac:spMk id="21" creationId="{07595D59-1885-47CD-B9E3-579790CCA5E0}"/>
          </ac:spMkLst>
        </pc:spChg>
        <pc:spChg chg="add del mod">
          <ac:chgData name="ESTUARDO CAJAS" userId="469fa29e85f4c148" providerId="LiveId" clId="{AD451401-4E76-4CAE-A29B-77828EC74DEE}" dt="2020-02-17T12:03:03.576" v="1855" actId="478"/>
          <ac:spMkLst>
            <pc:docMk/>
            <pc:sldMk cId="3067124244" sldId="451"/>
            <ac:spMk id="21" creationId="{14C70123-5AE2-410E-B255-CFB3EC48324A}"/>
          </ac:spMkLst>
        </pc:spChg>
        <pc:spChg chg="mod">
          <ac:chgData name="ESTUARDO CAJAS" userId="469fa29e85f4c148" providerId="LiveId" clId="{AD451401-4E76-4CAE-A29B-77828EC74DEE}" dt="2020-02-16T22:22:36.216" v="1434" actId="404"/>
          <ac:spMkLst>
            <pc:docMk/>
            <pc:sldMk cId="3067124244" sldId="451"/>
            <ac:spMk id="23" creationId="{D2F251F3-4171-46E3-AEB4-6FD6E18CFCD2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4" creationId="{2B2C679B-69AE-4E63-B01B-6AB302519CBA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5" creationId="{3DCCD066-3CF7-4834-850A-DDC3C1EC7CC1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6" creationId="{EA229C3C-7BAF-459F-991F-931D51553096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7" creationId="{B6A0EA9F-2D47-48EC-B37A-CE38304B39C0}"/>
          </ac:spMkLst>
        </pc:spChg>
        <pc:spChg chg="del">
          <ac:chgData name="ESTUARDO CAJAS" userId="469fa29e85f4c148" providerId="LiveId" clId="{AD451401-4E76-4CAE-A29B-77828EC74DEE}" dt="2020-02-16T21:16:54.007" v="1097" actId="478"/>
          <ac:spMkLst>
            <pc:docMk/>
            <pc:sldMk cId="3067124244" sldId="451"/>
            <ac:spMk id="28" creationId="{22FC9C8C-858A-4C77-9F02-8B75DAA04A1C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2" creationId="{A41A4AB0-8C22-47DC-AE21-9595A05BCD40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3" creationId="{40D1825C-2E36-4951-863D-B0E9EC09B8BC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4" creationId="{9356E44F-5315-4B30-A1F5-040A0AD9E022}"/>
          </ac:spMkLst>
        </pc:spChg>
        <pc:spChg chg="add mod">
          <ac:chgData name="ESTUARDO CAJAS" userId="469fa29e85f4c148" providerId="LiveId" clId="{AD451401-4E76-4CAE-A29B-77828EC74DEE}" dt="2020-02-17T09:08:12.982" v="1512" actId="1038"/>
          <ac:spMkLst>
            <pc:docMk/>
            <pc:sldMk cId="3067124244" sldId="451"/>
            <ac:spMk id="35" creationId="{7BB16F93-4D8C-4210-B612-48EB0B918C0A}"/>
          </ac:spMkLst>
        </pc:spChg>
        <pc:spChg chg="add del mod">
          <ac:chgData name="ESTUARDO CAJAS" userId="469fa29e85f4c148" providerId="LiveId" clId="{AD451401-4E76-4CAE-A29B-77828EC74DEE}" dt="2020-02-17T11:58:19.705" v="1738" actId="478"/>
          <ac:spMkLst>
            <pc:docMk/>
            <pc:sldMk cId="3067124244" sldId="451"/>
            <ac:spMk id="36" creationId="{C6C405AC-166B-4F63-A717-C6EB607640A6}"/>
          </ac:spMkLst>
        </pc:sp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3" creationId="{D979AD6A-623D-4864-9005-598846FD7C23}"/>
          </ac:picMkLst>
        </pc:picChg>
        <pc:picChg chg="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4" creationId="{2475285F-A18E-4525-BF31-727B90337A08}"/>
          </ac:picMkLst>
        </pc:picChg>
        <pc:picChg chg="add 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7" creationId="{606C7A7C-F302-4B0C-A645-21CF5E201257}"/>
          </ac:picMkLst>
        </pc:picChg>
        <pc:picChg chg="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15" creationId="{9BD14E3B-E8D9-48A5-AA13-C8FB1C09F21F}"/>
          </ac:picMkLst>
        </pc:picChg>
        <pc:picChg chg="del">
          <ac:chgData name="ESTUARDO CAJAS" userId="469fa29e85f4c148" providerId="LiveId" clId="{AD451401-4E76-4CAE-A29B-77828EC74DEE}" dt="2020-02-16T21:16:54.007" v="1097" actId="478"/>
          <ac:picMkLst>
            <pc:docMk/>
            <pc:sldMk cId="3067124244" sldId="451"/>
            <ac:picMk id="17" creationId="{7318BF42-C8AF-45B8-9319-2AE6D7A94D9A}"/>
          </ac:picMkLst>
        </pc:picChg>
        <pc:picChg chg="del">
          <ac:chgData name="ESTUARDO CAJAS" userId="469fa29e85f4c148" providerId="LiveId" clId="{AD451401-4E76-4CAE-A29B-77828EC74DEE}" dt="2020-02-16T21:09:56.116" v="1051" actId="478"/>
          <ac:picMkLst>
            <pc:docMk/>
            <pc:sldMk cId="3067124244" sldId="451"/>
            <ac:picMk id="20" creationId="{74209814-DFE1-4777-9F4A-539302D7708D}"/>
          </ac:picMkLst>
        </pc:picChg>
        <pc:picChg chg="add del">
          <ac:chgData name="ESTUARDO CAJAS" userId="469fa29e85f4c148" providerId="LiveId" clId="{AD451401-4E76-4CAE-A29B-77828EC74DEE}" dt="2020-02-16T21:10:21.602" v="1054" actId="478"/>
          <ac:picMkLst>
            <pc:docMk/>
            <pc:sldMk cId="3067124244" sldId="451"/>
            <ac:picMk id="22" creationId="{DE720A4B-6BD0-4E38-9D60-920C167A8FC0}"/>
          </ac:picMkLst>
        </pc:pic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29" creationId="{DAA092C4-6D77-4C43-A646-1200F647C5F9}"/>
          </ac:picMkLst>
        </pc:pic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30" creationId="{9DB5833F-7608-46BB-8E92-70014EA9539F}"/>
          </ac:picMkLst>
        </pc:picChg>
        <pc:picChg chg="add mod">
          <ac:chgData name="ESTUARDO CAJAS" userId="469fa29e85f4c148" providerId="LiveId" clId="{AD451401-4E76-4CAE-A29B-77828EC74DEE}" dt="2020-02-17T09:08:12.982" v="1512" actId="1038"/>
          <ac:picMkLst>
            <pc:docMk/>
            <pc:sldMk cId="3067124244" sldId="451"/>
            <ac:picMk id="31" creationId="{BE3F4471-2859-4D77-B65F-76C424A72B79}"/>
          </ac:picMkLst>
        </pc:picChg>
        <pc:picChg chg="add mod">
          <ac:chgData name="ESTUARDO CAJAS" userId="469fa29e85f4c148" providerId="LiveId" clId="{AD451401-4E76-4CAE-A29B-77828EC74DEE}" dt="2020-02-17T12:03:24.879" v="1862" actId="14100"/>
          <ac:picMkLst>
            <pc:docMk/>
            <pc:sldMk cId="3067124244" sldId="451"/>
            <ac:picMk id="2050" creationId="{046C456F-90B7-468C-8341-E1B03D769BA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 custT="1"/>
      <dgm:spPr>
        <a:xfrm>
          <a:off x="373622" y="244580"/>
          <a:ext cx="6324309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i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Introducción</a:t>
          </a: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1DEDC-5E14-49EC-9FE3-43F7DE6D6B0D}">
      <dgm:prSet phldrT="[Texto]" custT="1"/>
      <dgm:spPr>
        <a:xfrm>
          <a:off x="959760" y="1711318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Materiales y Métodos</a:t>
          </a: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B553-B3E3-4B39-8EF9-EBEEDEAAAB79}">
      <dgm:prSet phldrT="[Texto]" custT="1"/>
      <dgm:spPr>
        <a:xfrm>
          <a:off x="959760" y="2444222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Resultados y Discusión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 custT="1"/>
      <dgm:spPr>
        <a:xfrm>
          <a:off x="775837" y="977949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05F11-BE02-4901-9660-4251B9B517CC}">
      <dgm:prSet phldrT="[Texto]" custT="1"/>
      <dgm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Conclusiones</a:t>
          </a:r>
        </a:p>
      </dgm:t>
    </dgm:pt>
    <dgm:pt modelId="{2B5B3496-13F4-46A9-B933-22E1A25E4CDE}" type="parTrans" cxnId="{50CC8026-1AE0-48A3-9D90-8DD0FE9DED78}">
      <dgm:prSet/>
      <dgm:spPr/>
      <dgm:t>
        <a:bodyPr/>
        <a:lstStyle/>
        <a:p>
          <a:endParaRPr lang="en-US" sz="1600"/>
        </a:p>
      </dgm:t>
    </dgm:pt>
    <dgm:pt modelId="{55E2B0BE-C82E-4D99-AAF8-576F9ED61DD9}" type="sibTrans" cxnId="{50CC8026-1AE0-48A3-9D90-8DD0FE9DED78}">
      <dgm:prSet/>
      <dgm:spPr/>
      <dgm:t>
        <a:bodyPr/>
        <a:lstStyle/>
        <a:p>
          <a:endParaRPr lang="en-US" sz="1600"/>
        </a:p>
      </dgm:t>
    </dgm:pt>
    <dgm:pt modelId="{868EE3C2-5517-42DF-BA15-50CAF1295CF9}">
      <dgm:prSet phldrT="[Texto]" custT="1"/>
      <dgm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Recomendaciones</a:t>
          </a:r>
        </a:p>
      </dgm:t>
    </dgm:pt>
    <dgm:pt modelId="{AC1E6E14-C382-4D17-9A9A-36E8032272DE}" type="parTrans" cxnId="{0338F398-B9DF-4495-A312-1A1D9A4C739F}">
      <dgm:prSet/>
      <dgm:spPr/>
      <dgm:t>
        <a:bodyPr/>
        <a:lstStyle/>
        <a:p>
          <a:endParaRPr lang="en-US" sz="1600"/>
        </a:p>
      </dgm:t>
    </dgm:pt>
    <dgm:pt modelId="{A4AB854F-629E-41D9-8585-0D9872F9776B}" type="sibTrans" cxnId="{0338F398-B9DF-4495-A312-1A1D9A4C739F}">
      <dgm:prSet/>
      <dgm:spPr/>
      <dgm:t>
        <a:bodyPr/>
        <a:lstStyle/>
        <a:p>
          <a:endParaRPr lang="en-US" sz="1600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 custLinFactNeighborX="-489" custLinFactNeighborY="951"/>
      <dgm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B3D541-2DC6-47B0-8D99-A53D653D5E5B}" type="pres">
      <dgm:prSet presAssocID="{B3A05F11-BE02-4901-9660-4251B9B517CC}" presName="text_5" presStyleLbl="node1" presStyleIdx="4" presStyleCnt="6">
        <dgm:presLayoutVars>
          <dgm:bulletEnabled val="1"/>
        </dgm:presLayoutVars>
      </dgm:prSet>
      <dgm:spPr/>
    </dgm:pt>
    <dgm:pt modelId="{E13E9943-A51B-44E0-9D27-5643DA06A195}" type="pres">
      <dgm:prSet presAssocID="{B3A05F11-BE02-4901-9660-4251B9B517CC}" presName="accent_5" presStyleCnt="0"/>
      <dgm:spPr/>
    </dgm:pt>
    <dgm:pt modelId="{0E42D535-717F-4E18-8EF9-373CA11A3997}" type="pres">
      <dgm:prSet presAssocID="{B3A05F11-BE02-4901-9660-4251B9B517CC}" presName="accentRepeatNode" presStyleLbl="solidFgAcc1" presStyleIdx="4" presStyleCnt="6" custScaleX="97224" custLinFactNeighborX="1171" custLinFactNeighborY="-204"/>
      <dgm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7E81E00-0913-4AEC-984D-C0C1FEE20F9E}" type="pres">
      <dgm:prSet presAssocID="{868EE3C2-5517-42DF-BA15-50CAF1295CF9}" presName="text_6" presStyleLbl="node1" presStyleIdx="5" presStyleCnt="6">
        <dgm:presLayoutVars>
          <dgm:bulletEnabled val="1"/>
        </dgm:presLayoutVars>
      </dgm:prSet>
      <dgm:spPr/>
    </dgm:pt>
    <dgm:pt modelId="{40A73C54-48A0-4434-B87A-D1C0691952F8}" type="pres">
      <dgm:prSet presAssocID="{868EE3C2-5517-42DF-BA15-50CAF1295CF9}" presName="accent_6" presStyleCnt="0"/>
      <dgm:spPr/>
    </dgm:pt>
    <dgm:pt modelId="{CFE861A2-3932-4B6F-B01F-38D18CD50D8C}" type="pres">
      <dgm:prSet presAssocID="{868EE3C2-5517-42DF-BA15-50CAF1295CF9}" presName="accentRepeatNode" presStyleLbl="solidFgAcc1" presStyleIdx="5" presStyleCnt="6"/>
      <dgm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E7BE813-C89E-45E2-B6DA-D6226707D7DC}" type="presOf" srcId="{B3A05F11-BE02-4901-9660-4251B9B517CC}" destId="{78B3D541-2DC6-47B0-8D99-A53D653D5E5B}" srcOrd="0" destOrd="0" presId="urn:microsoft.com/office/officeart/2008/layout/VerticalCurvedList"/>
    <dgm:cxn modelId="{50CC8026-1AE0-48A3-9D90-8DD0FE9DED78}" srcId="{CEF8FF1A-6B38-4F55-A0E9-EFD3789197B5}" destId="{B3A05F11-BE02-4901-9660-4251B9B517CC}" srcOrd="4" destOrd="0" parTransId="{2B5B3496-13F4-46A9-B933-22E1A25E4CDE}" sibTransId="{55E2B0BE-C82E-4D99-AAF8-576F9ED61DD9}"/>
    <dgm:cxn modelId="{8632C429-4669-429A-AF50-AA29CDD5D772}" type="presOf" srcId="{55F5B553-B3E3-4B39-8EF9-EBEEDEAAAB79}" destId="{FF36CAF5-1507-49CA-801F-D9EDDAF59D49}" srcOrd="0" destOrd="0" presId="urn:microsoft.com/office/officeart/2008/layout/VerticalCurvedList"/>
    <dgm:cxn modelId="{6AED2D2B-54AA-4B93-BB1E-2C3FAB2A6B4A}" type="presOf" srcId="{FA1653F2-CBAE-4CA9-A8AA-AEB6CA8FE7F7}" destId="{258D374D-609A-458F-8C72-09136C35DF88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C4052135-779E-4530-A225-125146873121}" type="presOf" srcId="{868EE3C2-5517-42DF-BA15-50CAF1295CF9}" destId="{F7E81E00-0913-4AEC-984D-C0C1FEE20F9E}" srcOrd="0" destOrd="0" presId="urn:microsoft.com/office/officeart/2008/layout/VerticalCurvedList"/>
    <dgm:cxn modelId="{FB050E62-2B1E-4442-AA6F-552CC045182F}" type="presOf" srcId="{017A365A-2CF4-4EB5-821B-2FB911214557}" destId="{30726A87-2F0A-46B1-93F4-5C46E6960F78}" srcOrd="0" destOrd="0" presId="urn:microsoft.com/office/officeart/2008/layout/VerticalCurvedList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0338F398-B9DF-4495-A312-1A1D9A4C739F}" srcId="{CEF8FF1A-6B38-4F55-A0E9-EFD3789197B5}" destId="{868EE3C2-5517-42DF-BA15-50CAF1295CF9}" srcOrd="5" destOrd="0" parTransId="{AC1E6E14-C382-4D17-9A9A-36E8032272DE}" sibTransId="{A4AB854F-629E-41D9-8585-0D9872F9776B}"/>
    <dgm:cxn modelId="{4CD5F1A0-4FAA-4289-A2C1-0DC39B39D537}" type="presOf" srcId="{7741DEDC-5E14-49EC-9FE3-43F7DE6D6B0D}" destId="{B815CAAC-2E7E-4CA7-99B5-385DC5490FD6}" srcOrd="0" destOrd="0" presId="urn:microsoft.com/office/officeart/2008/layout/VerticalCurvedList"/>
    <dgm:cxn modelId="{5D99C9C1-BE3F-4130-8B90-6C3215CEAE4C}" type="presOf" srcId="{4D999B6C-CD07-4C8C-8AA5-BAF90C17E31E}" destId="{98D71192-0708-49CD-8110-EEE6BDFD7B4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B84A1555-C5A1-4330-AD65-EA24129D4FD1}" type="presParOf" srcId="{B5CDEFDB-8B4F-4EE8-A9AB-3E386B39B87C}" destId="{98D71192-0708-49CD-8110-EEE6BDFD7B4A}" srcOrd="1" destOrd="0" presId="urn:microsoft.com/office/officeart/2008/layout/VerticalCurvedList"/>
    <dgm:cxn modelId="{73764F91-6FE1-4550-9AEE-6A10868A6C4E}" type="presParOf" srcId="{B5CDEFDB-8B4F-4EE8-A9AB-3E386B39B87C}" destId="{A8D104B3-5CA8-46D1-9CC8-E6BB557C8FEE}" srcOrd="2" destOrd="0" presId="urn:microsoft.com/office/officeart/2008/layout/VerticalCurvedList"/>
    <dgm:cxn modelId="{7A38B683-64FA-4C7E-9479-3BE9FCA8F5D9}" type="presParOf" srcId="{A8D104B3-5CA8-46D1-9CC8-E6BB557C8FEE}" destId="{F6BC8E17-BC8C-4CF6-91A0-D3EA24127E2B}" srcOrd="0" destOrd="0" presId="urn:microsoft.com/office/officeart/2008/layout/VerticalCurvedList"/>
    <dgm:cxn modelId="{3F00F0D1-8E1F-4766-938E-9E5F71D43A26}" type="presParOf" srcId="{B5CDEFDB-8B4F-4EE8-A9AB-3E386B39B87C}" destId="{30726A87-2F0A-46B1-93F4-5C46E6960F78}" srcOrd="3" destOrd="0" presId="urn:microsoft.com/office/officeart/2008/layout/VerticalCurvedList"/>
    <dgm:cxn modelId="{E1B6588A-BFE0-4AF2-A169-0871AF87D259}" type="presParOf" srcId="{B5CDEFDB-8B4F-4EE8-A9AB-3E386B39B87C}" destId="{1A2AD233-F0C6-46B8-8400-4A759802AE1B}" srcOrd="4" destOrd="0" presId="urn:microsoft.com/office/officeart/2008/layout/VerticalCurvedList"/>
    <dgm:cxn modelId="{3116C101-86A6-4DFA-93F1-D9BD426C410F}" type="presParOf" srcId="{1A2AD233-F0C6-46B8-8400-4A759802AE1B}" destId="{A71DC178-7DBA-404A-A8EF-1B331FFEB4E4}" srcOrd="0" destOrd="0" presId="urn:microsoft.com/office/officeart/2008/layout/VerticalCurvedList"/>
    <dgm:cxn modelId="{B6815DBF-6E57-45E4-AFAE-1E97AF71A01B}" type="presParOf" srcId="{B5CDEFDB-8B4F-4EE8-A9AB-3E386B39B87C}" destId="{B815CAAC-2E7E-4CA7-99B5-385DC5490FD6}" srcOrd="5" destOrd="0" presId="urn:microsoft.com/office/officeart/2008/layout/VerticalCurvedList"/>
    <dgm:cxn modelId="{BBBF5303-F8F5-4CF4-B0C0-089536CC2897}" type="presParOf" srcId="{B5CDEFDB-8B4F-4EE8-A9AB-3E386B39B87C}" destId="{A17C88B3-DE6A-4D12-8372-EF35C879AF71}" srcOrd="6" destOrd="0" presId="urn:microsoft.com/office/officeart/2008/layout/VerticalCurvedList"/>
    <dgm:cxn modelId="{567AE4DF-7E0A-4399-9DAE-C7E6E9FAB3C7}" type="presParOf" srcId="{A17C88B3-DE6A-4D12-8372-EF35C879AF71}" destId="{A303B0EE-B352-439C-A2AC-64A896626594}" srcOrd="0" destOrd="0" presId="urn:microsoft.com/office/officeart/2008/layout/VerticalCurvedList"/>
    <dgm:cxn modelId="{54C4972D-1218-45B0-8B44-2B4403BCACB8}" type="presParOf" srcId="{B5CDEFDB-8B4F-4EE8-A9AB-3E386B39B87C}" destId="{FF36CAF5-1507-49CA-801F-D9EDDAF59D49}" srcOrd="7" destOrd="0" presId="urn:microsoft.com/office/officeart/2008/layout/VerticalCurvedList"/>
    <dgm:cxn modelId="{D26F13A7-834E-4F65-9C69-1E87836BE8AF}" type="presParOf" srcId="{B5CDEFDB-8B4F-4EE8-A9AB-3E386B39B87C}" destId="{797615B5-A36E-4B14-85BF-1363D8420391}" srcOrd="8" destOrd="0" presId="urn:microsoft.com/office/officeart/2008/layout/VerticalCurvedList"/>
    <dgm:cxn modelId="{65AE4529-EF0A-4C39-818D-404139CDFA78}" type="presParOf" srcId="{797615B5-A36E-4B14-85BF-1363D8420391}" destId="{DC28EFFE-55B5-4C81-A9B3-707E2227B72C}" srcOrd="0" destOrd="0" presId="urn:microsoft.com/office/officeart/2008/layout/VerticalCurvedList"/>
    <dgm:cxn modelId="{9E42332F-0CC8-4DC5-B92D-2FAFED39EB30}" type="presParOf" srcId="{B5CDEFDB-8B4F-4EE8-A9AB-3E386B39B87C}" destId="{78B3D541-2DC6-47B0-8D99-A53D653D5E5B}" srcOrd="9" destOrd="0" presId="urn:microsoft.com/office/officeart/2008/layout/VerticalCurvedList"/>
    <dgm:cxn modelId="{D966BEEA-B427-4999-B999-3F8660F9C820}" type="presParOf" srcId="{B5CDEFDB-8B4F-4EE8-A9AB-3E386B39B87C}" destId="{E13E9943-A51B-44E0-9D27-5643DA06A195}" srcOrd="10" destOrd="0" presId="urn:microsoft.com/office/officeart/2008/layout/VerticalCurvedList"/>
    <dgm:cxn modelId="{FAB58CCC-801C-47CC-AFF1-5374A8074186}" type="presParOf" srcId="{E13E9943-A51B-44E0-9D27-5643DA06A195}" destId="{0E42D535-717F-4E18-8EF9-373CA11A3997}" srcOrd="0" destOrd="0" presId="urn:microsoft.com/office/officeart/2008/layout/VerticalCurvedList"/>
    <dgm:cxn modelId="{70C1C6EE-F6E2-4FF9-9574-D78A85006D94}" type="presParOf" srcId="{B5CDEFDB-8B4F-4EE8-A9AB-3E386B39B87C}" destId="{F7E81E00-0913-4AEC-984D-C0C1FEE20F9E}" srcOrd="11" destOrd="0" presId="urn:microsoft.com/office/officeart/2008/layout/VerticalCurvedList"/>
    <dgm:cxn modelId="{3437E13E-6243-4CE5-B806-83DB093314C7}" type="presParOf" srcId="{B5CDEFDB-8B4F-4EE8-A9AB-3E386B39B87C}" destId="{40A73C54-48A0-4434-B87A-D1C0691952F8}" srcOrd="12" destOrd="0" presId="urn:microsoft.com/office/officeart/2008/layout/VerticalCurvedList"/>
    <dgm:cxn modelId="{F80BCDBD-D8D9-4A44-AED6-7A95D87C1BC1}" type="presParOf" srcId="{40A73C54-48A0-4434-B87A-D1C0691952F8}" destId="{CFE861A2-3932-4B6F-B01F-38D18CD50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C4BD3-51D4-4DEF-BC3A-4A5BC0680AE0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40C1903B-B219-403E-BC30-7001FDD7F18E}">
      <dgm:prSet phldrT="[Texto]"/>
      <dgm:spPr/>
      <dgm:t>
        <a:bodyPr/>
        <a:lstStyle/>
        <a:p>
          <a:r>
            <a:rPr lang="es-EC" dirty="0"/>
            <a:t>Análisis de los procesos de generación de conocimiento</a:t>
          </a:r>
        </a:p>
      </dgm:t>
    </dgm:pt>
    <dgm:pt modelId="{7872BC17-910D-4D46-8B22-B122427FB54E}" type="parTrans" cxnId="{6A5DB21C-D6F6-4BBF-9200-2DBB5C792EA1}">
      <dgm:prSet/>
      <dgm:spPr/>
      <dgm:t>
        <a:bodyPr/>
        <a:lstStyle/>
        <a:p>
          <a:endParaRPr lang="es-EC"/>
        </a:p>
      </dgm:t>
    </dgm:pt>
    <dgm:pt modelId="{DECD3EBD-1204-49E0-B18F-299995BF1E4E}" type="sibTrans" cxnId="{6A5DB21C-D6F6-4BBF-9200-2DBB5C792EA1}">
      <dgm:prSet/>
      <dgm:spPr/>
      <dgm:t>
        <a:bodyPr/>
        <a:lstStyle/>
        <a:p>
          <a:endParaRPr lang="es-EC"/>
        </a:p>
      </dgm:t>
    </dgm:pt>
    <dgm:pt modelId="{5134EF00-6D2C-430B-AA47-F8E58CE990ED}">
      <dgm:prSet phldrT="[Texto]"/>
      <dgm:spPr/>
      <dgm:t>
        <a:bodyPr/>
        <a:lstStyle/>
        <a:p>
          <a:r>
            <a:rPr lang="es-EC" dirty="0"/>
            <a:t>Establecer patrones de evaluación</a:t>
          </a:r>
        </a:p>
      </dgm:t>
    </dgm:pt>
    <dgm:pt modelId="{FB09A351-0A26-422B-AEFF-40782B299CF9}" type="parTrans" cxnId="{5B4997C8-5D90-4B58-8709-D96CD330AC82}">
      <dgm:prSet/>
      <dgm:spPr/>
      <dgm:t>
        <a:bodyPr/>
        <a:lstStyle/>
        <a:p>
          <a:endParaRPr lang="es-EC"/>
        </a:p>
      </dgm:t>
    </dgm:pt>
    <dgm:pt modelId="{E14B196E-89AA-44EB-BC74-D0438AC051EA}" type="sibTrans" cxnId="{5B4997C8-5D90-4B58-8709-D96CD330AC82}">
      <dgm:prSet/>
      <dgm:spPr/>
      <dgm:t>
        <a:bodyPr/>
        <a:lstStyle/>
        <a:p>
          <a:endParaRPr lang="es-EC"/>
        </a:p>
      </dgm:t>
    </dgm:pt>
    <dgm:pt modelId="{D64277DD-E61D-4ABA-A481-B21F97E8211A}" type="pres">
      <dgm:prSet presAssocID="{FB6C4BD3-51D4-4DEF-BC3A-4A5BC0680AE0}" presName="CompostProcess" presStyleCnt="0">
        <dgm:presLayoutVars>
          <dgm:dir/>
          <dgm:resizeHandles val="exact"/>
        </dgm:presLayoutVars>
      </dgm:prSet>
      <dgm:spPr/>
    </dgm:pt>
    <dgm:pt modelId="{62D18477-CBCC-4728-8AE1-D9F42E8B87D6}" type="pres">
      <dgm:prSet presAssocID="{FB6C4BD3-51D4-4DEF-BC3A-4A5BC0680AE0}" presName="arrow" presStyleLbl="bgShp" presStyleIdx="0" presStyleCnt="1" custScaleX="20711" custScaleY="65876" custLinFactNeighborX="-7761" custLinFactNeighborY="-26623"/>
      <dgm:spPr/>
    </dgm:pt>
    <dgm:pt modelId="{91D48222-CC8A-42D7-A689-4DB9DAFDD649}" type="pres">
      <dgm:prSet presAssocID="{FB6C4BD3-51D4-4DEF-BC3A-4A5BC0680AE0}" presName="linearProcess" presStyleCnt="0"/>
      <dgm:spPr/>
    </dgm:pt>
    <dgm:pt modelId="{2B26B742-0BEB-497E-BE0E-7C2039D492E5}" type="pres">
      <dgm:prSet presAssocID="{40C1903B-B219-403E-BC30-7001FDD7F18E}" presName="textNode" presStyleLbl="node1" presStyleIdx="0" presStyleCnt="2" custLinFactX="-43974" custLinFactNeighborX="-100000" custLinFactNeighborY="-42742">
        <dgm:presLayoutVars>
          <dgm:bulletEnabled val="1"/>
        </dgm:presLayoutVars>
      </dgm:prSet>
      <dgm:spPr/>
    </dgm:pt>
    <dgm:pt modelId="{86B02848-5C82-411C-8DD7-527AC17A0EE3}" type="pres">
      <dgm:prSet presAssocID="{DECD3EBD-1204-49E0-B18F-299995BF1E4E}" presName="sibTrans" presStyleCnt="0"/>
      <dgm:spPr/>
    </dgm:pt>
    <dgm:pt modelId="{651CCD2C-5FED-4359-944F-33C74BE5432C}" type="pres">
      <dgm:prSet presAssocID="{5134EF00-6D2C-430B-AA47-F8E58CE990ED}" presName="textNode" presStyleLbl="node1" presStyleIdx="1" presStyleCnt="2" custLinFactNeighborX="68348" custLinFactNeighborY="-42742">
        <dgm:presLayoutVars>
          <dgm:bulletEnabled val="1"/>
        </dgm:presLayoutVars>
      </dgm:prSet>
      <dgm:spPr/>
    </dgm:pt>
  </dgm:ptLst>
  <dgm:cxnLst>
    <dgm:cxn modelId="{6A5DB21C-D6F6-4BBF-9200-2DBB5C792EA1}" srcId="{FB6C4BD3-51D4-4DEF-BC3A-4A5BC0680AE0}" destId="{40C1903B-B219-403E-BC30-7001FDD7F18E}" srcOrd="0" destOrd="0" parTransId="{7872BC17-910D-4D46-8B22-B122427FB54E}" sibTransId="{DECD3EBD-1204-49E0-B18F-299995BF1E4E}"/>
    <dgm:cxn modelId="{5B4997C8-5D90-4B58-8709-D96CD330AC82}" srcId="{FB6C4BD3-51D4-4DEF-BC3A-4A5BC0680AE0}" destId="{5134EF00-6D2C-430B-AA47-F8E58CE990ED}" srcOrd="1" destOrd="0" parTransId="{FB09A351-0A26-422B-AEFF-40782B299CF9}" sibTransId="{E14B196E-89AA-44EB-BC74-D0438AC051EA}"/>
    <dgm:cxn modelId="{59048CE9-CDFA-4E88-A0CE-C88920978754}" type="presOf" srcId="{5134EF00-6D2C-430B-AA47-F8E58CE990ED}" destId="{651CCD2C-5FED-4359-944F-33C74BE5432C}" srcOrd="0" destOrd="0" presId="urn:microsoft.com/office/officeart/2005/8/layout/hProcess9"/>
    <dgm:cxn modelId="{2D6646EF-1AD4-4EF6-9B7A-5008519C1FE2}" type="presOf" srcId="{40C1903B-B219-403E-BC30-7001FDD7F18E}" destId="{2B26B742-0BEB-497E-BE0E-7C2039D492E5}" srcOrd="0" destOrd="0" presId="urn:microsoft.com/office/officeart/2005/8/layout/hProcess9"/>
    <dgm:cxn modelId="{B7CAACEF-9D72-49B7-9E69-4C9E9A6E663A}" type="presOf" srcId="{FB6C4BD3-51D4-4DEF-BC3A-4A5BC0680AE0}" destId="{D64277DD-E61D-4ABA-A481-B21F97E8211A}" srcOrd="0" destOrd="0" presId="urn:microsoft.com/office/officeart/2005/8/layout/hProcess9"/>
    <dgm:cxn modelId="{CFAF79C6-B565-4215-9775-F03262457821}" type="presParOf" srcId="{D64277DD-E61D-4ABA-A481-B21F97E8211A}" destId="{62D18477-CBCC-4728-8AE1-D9F42E8B87D6}" srcOrd="0" destOrd="0" presId="urn:microsoft.com/office/officeart/2005/8/layout/hProcess9"/>
    <dgm:cxn modelId="{B4DFD3E7-5844-4B0A-93C1-C00634471473}" type="presParOf" srcId="{D64277DD-E61D-4ABA-A481-B21F97E8211A}" destId="{91D48222-CC8A-42D7-A689-4DB9DAFDD649}" srcOrd="1" destOrd="0" presId="urn:microsoft.com/office/officeart/2005/8/layout/hProcess9"/>
    <dgm:cxn modelId="{DA83BEFF-DE42-49C4-A279-8BE343E87BC5}" type="presParOf" srcId="{91D48222-CC8A-42D7-A689-4DB9DAFDD649}" destId="{2B26B742-0BEB-497E-BE0E-7C2039D492E5}" srcOrd="0" destOrd="0" presId="urn:microsoft.com/office/officeart/2005/8/layout/hProcess9"/>
    <dgm:cxn modelId="{1361EAEF-1037-442C-8587-5516F693067C}" type="presParOf" srcId="{91D48222-CC8A-42D7-A689-4DB9DAFDD649}" destId="{86B02848-5C82-411C-8DD7-527AC17A0EE3}" srcOrd="1" destOrd="0" presId="urn:microsoft.com/office/officeart/2005/8/layout/hProcess9"/>
    <dgm:cxn modelId="{DD0213FE-31D7-4FBB-BE97-104B60B3FAF9}" type="presParOf" srcId="{91D48222-CC8A-42D7-A689-4DB9DAFDD649}" destId="{651CCD2C-5FED-4359-944F-33C74BE543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 custT="1"/>
      <dgm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i="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741DEDC-5E14-49EC-9FE3-43F7DE6D6B0D}">
      <dgm:prSet phldrT="[Texto]" custT="1"/>
      <dgm:spPr>
        <a:xfrm>
          <a:off x="959760" y="1711318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5F5B553-B3E3-4B39-8EF9-EBEEDEAAAB79}">
      <dgm:prSet phldrT="[Texto]" custT="1"/>
      <dgm:spPr>
        <a:xfrm>
          <a:off x="959760" y="2444222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17A365A-2CF4-4EB5-821B-2FB911214557}">
      <dgm:prSet phldrT="[Texto]" custT="1"/>
      <dgm:spPr>
        <a:xfrm>
          <a:off x="775837" y="977949"/>
          <a:ext cx="5922094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3A05F11-BE02-4901-9660-4251B9B517CC}">
      <dgm:prSet phldrT="[Texto]" custT="1"/>
      <dgm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gm:t>
    </dgm:pt>
    <dgm:pt modelId="{2B5B3496-13F4-46A9-B933-22E1A25E4CDE}" type="par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55E2B0BE-C82E-4D99-AAF8-576F9ED61DD9}" type="sib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68EE3C2-5517-42DF-BA15-50CAF1295CF9}">
      <dgm:prSet phldrT="[Texto]" custT="1"/>
      <dgm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gm:t>
    </dgm:pt>
    <dgm:pt modelId="{AC1E6E14-C382-4D17-9A9A-36E8032272DE}" type="par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4AB854F-629E-41D9-8585-0D9872F9776B}" type="sib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 custLinFactNeighborX="-489" custLinFactNeighborY="951"/>
      <dgm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B3D541-2DC6-47B0-8D99-A53D653D5E5B}" type="pres">
      <dgm:prSet presAssocID="{B3A05F11-BE02-4901-9660-4251B9B517CC}" presName="text_5" presStyleLbl="node1" presStyleIdx="4" presStyleCnt="6">
        <dgm:presLayoutVars>
          <dgm:bulletEnabled val="1"/>
        </dgm:presLayoutVars>
      </dgm:prSet>
      <dgm:spPr/>
    </dgm:pt>
    <dgm:pt modelId="{E13E9943-A51B-44E0-9D27-5643DA06A195}" type="pres">
      <dgm:prSet presAssocID="{B3A05F11-BE02-4901-9660-4251B9B517CC}" presName="accent_5" presStyleCnt="0"/>
      <dgm:spPr/>
    </dgm:pt>
    <dgm:pt modelId="{0E42D535-717F-4E18-8EF9-373CA11A3997}" type="pres">
      <dgm:prSet presAssocID="{B3A05F11-BE02-4901-9660-4251B9B517CC}" presName="accentRepeatNode" presStyleLbl="solidFgAcc1" presStyleIdx="4" presStyleCnt="6" custScaleX="97224" custLinFactNeighborX="1171" custLinFactNeighborY="-204"/>
      <dgm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7E81E00-0913-4AEC-984D-C0C1FEE20F9E}" type="pres">
      <dgm:prSet presAssocID="{868EE3C2-5517-42DF-BA15-50CAF1295CF9}" presName="text_6" presStyleLbl="node1" presStyleIdx="5" presStyleCnt="6">
        <dgm:presLayoutVars>
          <dgm:bulletEnabled val="1"/>
        </dgm:presLayoutVars>
      </dgm:prSet>
      <dgm:spPr/>
    </dgm:pt>
    <dgm:pt modelId="{40A73C54-48A0-4434-B87A-D1C0691952F8}" type="pres">
      <dgm:prSet presAssocID="{868EE3C2-5517-42DF-BA15-50CAF1295CF9}" presName="accent_6" presStyleCnt="0"/>
      <dgm:spPr/>
    </dgm:pt>
    <dgm:pt modelId="{CFE861A2-3932-4B6F-B01F-38D18CD50D8C}" type="pres">
      <dgm:prSet presAssocID="{868EE3C2-5517-42DF-BA15-50CAF1295CF9}" presName="accentRepeatNode" presStyleLbl="solidFgAcc1" presStyleIdx="5" presStyleCnt="6"/>
      <dgm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E7BE813-C89E-45E2-B6DA-D6226707D7DC}" type="presOf" srcId="{B3A05F11-BE02-4901-9660-4251B9B517CC}" destId="{78B3D541-2DC6-47B0-8D99-A53D653D5E5B}" srcOrd="0" destOrd="0" presId="urn:microsoft.com/office/officeart/2008/layout/VerticalCurvedList"/>
    <dgm:cxn modelId="{50CC8026-1AE0-48A3-9D90-8DD0FE9DED78}" srcId="{CEF8FF1A-6B38-4F55-A0E9-EFD3789197B5}" destId="{B3A05F11-BE02-4901-9660-4251B9B517CC}" srcOrd="4" destOrd="0" parTransId="{2B5B3496-13F4-46A9-B933-22E1A25E4CDE}" sibTransId="{55E2B0BE-C82E-4D99-AAF8-576F9ED61DD9}"/>
    <dgm:cxn modelId="{8632C429-4669-429A-AF50-AA29CDD5D772}" type="presOf" srcId="{55F5B553-B3E3-4B39-8EF9-EBEEDEAAAB79}" destId="{FF36CAF5-1507-49CA-801F-D9EDDAF59D49}" srcOrd="0" destOrd="0" presId="urn:microsoft.com/office/officeart/2008/layout/VerticalCurvedList"/>
    <dgm:cxn modelId="{6AED2D2B-54AA-4B93-BB1E-2C3FAB2A6B4A}" type="presOf" srcId="{FA1653F2-CBAE-4CA9-A8AA-AEB6CA8FE7F7}" destId="{258D374D-609A-458F-8C72-09136C35DF88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C4052135-779E-4530-A225-125146873121}" type="presOf" srcId="{868EE3C2-5517-42DF-BA15-50CAF1295CF9}" destId="{F7E81E00-0913-4AEC-984D-C0C1FEE20F9E}" srcOrd="0" destOrd="0" presId="urn:microsoft.com/office/officeart/2008/layout/VerticalCurvedList"/>
    <dgm:cxn modelId="{FB050E62-2B1E-4442-AA6F-552CC045182F}" type="presOf" srcId="{017A365A-2CF4-4EB5-821B-2FB911214557}" destId="{30726A87-2F0A-46B1-93F4-5C46E6960F78}" srcOrd="0" destOrd="0" presId="urn:microsoft.com/office/officeart/2008/layout/VerticalCurvedList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0338F398-B9DF-4495-A312-1A1D9A4C739F}" srcId="{CEF8FF1A-6B38-4F55-A0E9-EFD3789197B5}" destId="{868EE3C2-5517-42DF-BA15-50CAF1295CF9}" srcOrd="5" destOrd="0" parTransId="{AC1E6E14-C382-4D17-9A9A-36E8032272DE}" sibTransId="{A4AB854F-629E-41D9-8585-0D9872F9776B}"/>
    <dgm:cxn modelId="{4CD5F1A0-4FAA-4289-A2C1-0DC39B39D537}" type="presOf" srcId="{7741DEDC-5E14-49EC-9FE3-43F7DE6D6B0D}" destId="{B815CAAC-2E7E-4CA7-99B5-385DC5490FD6}" srcOrd="0" destOrd="0" presId="urn:microsoft.com/office/officeart/2008/layout/VerticalCurvedList"/>
    <dgm:cxn modelId="{5D99C9C1-BE3F-4130-8B90-6C3215CEAE4C}" type="presOf" srcId="{4D999B6C-CD07-4C8C-8AA5-BAF90C17E31E}" destId="{98D71192-0708-49CD-8110-EEE6BDFD7B4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B84A1555-C5A1-4330-AD65-EA24129D4FD1}" type="presParOf" srcId="{B5CDEFDB-8B4F-4EE8-A9AB-3E386B39B87C}" destId="{98D71192-0708-49CD-8110-EEE6BDFD7B4A}" srcOrd="1" destOrd="0" presId="urn:microsoft.com/office/officeart/2008/layout/VerticalCurvedList"/>
    <dgm:cxn modelId="{73764F91-6FE1-4550-9AEE-6A10868A6C4E}" type="presParOf" srcId="{B5CDEFDB-8B4F-4EE8-A9AB-3E386B39B87C}" destId="{A8D104B3-5CA8-46D1-9CC8-E6BB557C8FEE}" srcOrd="2" destOrd="0" presId="urn:microsoft.com/office/officeart/2008/layout/VerticalCurvedList"/>
    <dgm:cxn modelId="{7A38B683-64FA-4C7E-9479-3BE9FCA8F5D9}" type="presParOf" srcId="{A8D104B3-5CA8-46D1-9CC8-E6BB557C8FEE}" destId="{F6BC8E17-BC8C-4CF6-91A0-D3EA24127E2B}" srcOrd="0" destOrd="0" presId="urn:microsoft.com/office/officeart/2008/layout/VerticalCurvedList"/>
    <dgm:cxn modelId="{3F00F0D1-8E1F-4766-938E-9E5F71D43A26}" type="presParOf" srcId="{B5CDEFDB-8B4F-4EE8-A9AB-3E386B39B87C}" destId="{30726A87-2F0A-46B1-93F4-5C46E6960F78}" srcOrd="3" destOrd="0" presId="urn:microsoft.com/office/officeart/2008/layout/VerticalCurvedList"/>
    <dgm:cxn modelId="{E1B6588A-BFE0-4AF2-A169-0871AF87D259}" type="presParOf" srcId="{B5CDEFDB-8B4F-4EE8-A9AB-3E386B39B87C}" destId="{1A2AD233-F0C6-46B8-8400-4A759802AE1B}" srcOrd="4" destOrd="0" presId="urn:microsoft.com/office/officeart/2008/layout/VerticalCurvedList"/>
    <dgm:cxn modelId="{3116C101-86A6-4DFA-93F1-D9BD426C410F}" type="presParOf" srcId="{1A2AD233-F0C6-46B8-8400-4A759802AE1B}" destId="{A71DC178-7DBA-404A-A8EF-1B331FFEB4E4}" srcOrd="0" destOrd="0" presId="urn:microsoft.com/office/officeart/2008/layout/VerticalCurvedList"/>
    <dgm:cxn modelId="{B6815DBF-6E57-45E4-AFAE-1E97AF71A01B}" type="presParOf" srcId="{B5CDEFDB-8B4F-4EE8-A9AB-3E386B39B87C}" destId="{B815CAAC-2E7E-4CA7-99B5-385DC5490FD6}" srcOrd="5" destOrd="0" presId="urn:microsoft.com/office/officeart/2008/layout/VerticalCurvedList"/>
    <dgm:cxn modelId="{BBBF5303-F8F5-4CF4-B0C0-089536CC2897}" type="presParOf" srcId="{B5CDEFDB-8B4F-4EE8-A9AB-3E386B39B87C}" destId="{A17C88B3-DE6A-4D12-8372-EF35C879AF71}" srcOrd="6" destOrd="0" presId="urn:microsoft.com/office/officeart/2008/layout/VerticalCurvedList"/>
    <dgm:cxn modelId="{567AE4DF-7E0A-4399-9DAE-C7E6E9FAB3C7}" type="presParOf" srcId="{A17C88B3-DE6A-4D12-8372-EF35C879AF71}" destId="{A303B0EE-B352-439C-A2AC-64A896626594}" srcOrd="0" destOrd="0" presId="urn:microsoft.com/office/officeart/2008/layout/VerticalCurvedList"/>
    <dgm:cxn modelId="{54C4972D-1218-45B0-8B44-2B4403BCACB8}" type="presParOf" srcId="{B5CDEFDB-8B4F-4EE8-A9AB-3E386B39B87C}" destId="{FF36CAF5-1507-49CA-801F-D9EDDAF59D49}" srcOrd="7" destOrd="0" presId="urn:microsoft.com/office/officeart/2008/layout/VerticalCurvedList"/>
    <dgm:cxn modelId="{D26F13A7-834E-4F65-9C69-1E87836BE8AF}" type="presParOf" srcId="{B5CDEFDB-8B4F-4EE8-A9AB-3E386B39B87C}" destId="{797615B5-A36E-4B14-85BF-1363D8420391}" srcOrd="8" destOrd="0" presId="urn:microsoft.com/office/officeart/2008/layout/VerticalCurvedList"/>
    <dgm:cxn modelId="{65AE4529-EF0A-4C39-818D-404139CDFA78}" type="presParOf" srcId="{797615B5-A36E-4B14-85BF-1363D8420391}" destId="{DC28EFFE-55B5-4C81-A9B3-707E2227B72C}" srcOrd="0" destOrd="0" presId="urn:microsoft.com/office/officeart/2008/layout/VerticalCurvedList"/>
    <dgm:cxn modelId="{9E42332F-0CC8-4DC5-B92D-2FAFED39EB30}" type="presParOf" srcId="{B5CDEFDB-8B4F-4EE8-A9AB-3E386B39B87C}" destId="{78B3D541-2DC6-47B0-8D99-A53D653D5E5B}" srcOrd="9" destOrd="0" presId="urn:microsoft.com/office/officeart/2008/layout/VerticalCurvedList"/>
    <dgm:cxn modelId="{D966BEEA-B427-4999-B999-3F8660F9C820}" type="presParOf" srcId="{B5CDEFDB-8B4F-4EE8-A9AB-3E386B39B87C}" destId="{E13E9943-A51B-44E0-9D27-5643DA06A195}" srcOrd="10" destOrd="0" presId="urn:microsoft.com/office/officeart/2008/layout/VerticalCurvedList"/>
    <dgm:cxn modelId="{FAB58CCC-801C-47CC-AFF1-5374A8074186}" type="presParOf" srcId="{E13E9943-A51B-44E0-9D27-5643DA06A195}" destId="{0E42D535-717F-4E18-8EF9-373CA11A3997}" srcOrd="0" destOrd="0" presId="urn:microsoft.com/office/officeart/2008/layout/VerticalCurvedList"/>
    <dgm:cxn modelId="{70C1C6EE-F6E2-4FF9-9574-D78A85006D94}" type="presParOf" srcId="{B5CDEFDB-8B4F-4EE8-A9AB-3E386B39B87C}" destId="{F7E81E00-0913-4AEC-984D-C0C1FEE20F9E}" srcOrd="11" destOrd="0" presId="urn:microsoft.com/office/officeart/2008/layout/VerticalCurvedList"/>
    <dgm:cxn modelId="{3437E13E-6243-4CE5-B806-83DB093314C7}" type="presParOf" srcId="{B5CDEFDB-8B4F-4EE8-A9AB-3E386B39B87C}" destId="{40A73C54-48A0-4434-B87A-D1C0691952F8}" srcOrd="12" destOrd="0" presId="urn:microsoft.com/office/officeart/2008/layout/VerticalCurvedList"/>
    <dgm:cxn modelId="{F80BCDBD-D8D9-4A44-AED6-7A95D87C1BC1}" type="presParOf" srcId="{40A73C54-48A0-4434-B87A-D1C0691952F8}" destId="{CFE861A2-3932-4B6F-B01F-38D18CD50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 custT="1"/>
      <dgm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i="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741DEDC-5E14-49EC-9FE3-43F7DE6D6B0D}">
      <dgm:prSet phldrT="[Texto]" custT="1"/>
      <dgm:spPr>
        <a:xfrm>
          <a:off x="959760" y="1711318"/>
          <a:ext cx="5738171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5F5B553-B3E3-4B39-8EF9-EBEEDEAAAB79}">
      <dgm:prSet phldrT="[Texto]" custT="1"/>
      <dgm:spPr>
        <a:xfrm>
          <a:off x="959760" y="2444222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17A365A-2CF4-4EB5-821B-2FB911214557}">
      <dgm:prSet phldrT="[Texto]" custT="1"/>
      <dgm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3A05F11-BE02-4901-9660-4251B9B517CC}">
      <dgm:prSet phldrT="[Texto]" custT="1"/>
      <dgm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gm:t>
    </dgm:pt>
    <dgm:pt modelId="{2B5B3496-13F4-46A9-B933-22E1A25E4CDE}" type="par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55E2B0BE-C82E-4D99-AAF8-576F9ED61DD9}" type="sib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68EE3C2-5517-42DF-BA15-50CAF1295CF9}">
      <dgm:prSet phldrT="[Texto]" custT="1"/>
      <dgm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gm:t>
    </dgm:pt>
    <dgm:pt modelId="{AC1E6E14-C382-4D17-9A9A-36E8032272DE}" type="par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4AB854F-629E-41D9-8585-0D9872F9776B}" type="sib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 custLinFactNeighborX="-489" custLinFactNeighborY="951"/>
      <dgm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B3D541-2DC6-47B0-8D99-A53D653D5E5B}" type="pres">
      <dgm:prSet presAssocID="{B3A05F11-BE02-4901-9660-4251B9B517CC}" presName="text_5" presStyleLbl="node1" presStyleIdx="4" presStyleCnt="6">
        <dgm:presLayoutVars>
          <dgm:bulletEnabled val="1"/>
        </dgm:presLayoutVars>
      </dgm:prSet>
      <dgm:spPr/>
    </dgm:pt>
    <dgm:pt modelId="{E13E9943-A51B-44E0-9D27-5643DA06A195}" type="pres">
      <dgm:prSet presAssocID="{B3A05F11-BE02-4901-9660-4251B9B517CC}" presName="accent_5" presStyleCnt="0"/>
      <dgm:spPr/>
    </dgm:pt>
    <dgm:pt modelId="{0E42D535-717F-4E18-8EF9-373CA11A3997}" type="pres">
      <dgm:prSet presAssocID="{B3A05F11-BE02-4901-9660-4251B9B517CC}" presName="accentRepeatNode" presStyleLbl="solidFgAcc1" presStyleIdx="4" presStyleCnt="6" custScaleX="97224" custLinFactNeighborX="1171" custLinFactNeighborY="-204"/>
      <dgm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7E81E00-0913-4AEC-984D-C0C1FEE20F9E}" type="pres">
      <dgm:prSet presAssocID="{868EE3C2-5517-42DF-BA15-50CAF1295CF9}" presName="text_6" presStyleLbl="node1" presStyleIdx="5" presStyleCnt="6">
        <dgm:presLayoutVars>
          <dgm:bulletEnabled val="1"/>
        </dgm:presLayoutVars>
      </dgm:prSet>
      <dgm:spPr/>
    </dgm:pt>
    <dgm:pt modelId="{40A73C54-48A0-4434-B87A-D1C0691952F8}" type="pres">
      <dgm:prSet presAssocID="{868EE3C2-5517-42DF-BA15-50CAF1295CF9}" presName="accent_6" presStyleCnt="0"/>
      <dgm:spPr/>
    </dgm:pt>
    <dgm:pt modelId="{CFE861A2-3932-4B6F-B01F-38D18CD50D8C}" type="pres">
      <dgm:prSet presAssocID="{868EE3C2-5517-42DF-BA15-50CAF1295CF9}" presName="accentRepeatNode" presStyleLbl="solidFgAcc1" presStyleIdx="5" presStyleCnt="6"/>
      <dgm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E7BE813-C89E-45E2-B6DA-D6226707D7DC}" type="presOf" srcId="{B3A05F11-BE02-4901-9660-4251B9B517CC}" destId="{78B3D541-2DC6-47B0-8D99-A53D653D5E5B}" srcOrd="0" destOrd="0" presId="urn:microsoft.com/office/officeart/2008/layout/VerticalCurvedList"/>
    <dgm:cxn modelId="{50CC8026-1AE0-48A3-9D90-8DD0FE9DED78}" srcId="{CEF8FF1A-6B38-4F55-A0E9-EFD3789197B5}" destId="{B3A05F11-BE02-4901-9660-4251B9B517CC}" srcOrd="4" destOrd="0" parTransId="{2B5B3496-13F4-46A9-B933-22E1A25E4CDE}" sibTransId="{55E2B0BE-C82E-4D99-AAF8-576F9ED61DD9}"/>
    <dgm:cxn modelId="{8632C429-4669-429A-AF50-AA29CDD5D772}" type="presOf" srcId="{55F5B553-B3E3-4B39-8EF9-EBEEDEAAAB79}" destId="{FF36CAF5-1507-49CA-801F-D9EDDAF59D49}" srcOrd="0" destOrd="0" presId="urn:microsoft.com/office/officeart/2008/layout/VerticalCurvedList"/>
    <dgm:cxn modelId="{6AED2D2B-54AA-4B93-BB1E-2C3FAB2A6B4A}" type="presOf" srcId="{FA1653F2-CBAE-4CA9-A8AA-AEB6CA8FE7F7}" destId="{258D374D-609A-458F-8C72-09136C35DF88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C4052135-779E-4530-A225-125146873121}" type="presOf" srcId="{868EE3C2-5517-42DF-BA15-50CAF1295CF9}" destId="{F7E81E00-0913-4AEC-984D-C0C1FEE20F9E}" srcOrd="0" destOrd="0" presId="urn:microsoft.com/office/officeart/2008/layout/VerticalCurvedList"/>
    <dgm:cxn modelId="{FB050E62-2B1E-4442-AA6F-552CC045182F}" type="presOf" srcId="{017A365A-2CF4-4EB5-821B-2FB911214557}" destId="{30726A87-2F0A-46B1-93F4-5C46E6960F78}" srcOrd="0" destOrd="0" presId="urn:microsoft.com/office/officeart/2008/layout/VerticalCurvedList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0338F398-B9DF-4495-A312-1A1D9A4C739F}" srcId="{CEF8FF1A-6B38-4F55-A0E9-EFD3789197B5}" destId="{868EE3C2-5517-42DF-BA15-50CAF1295CF9}" srcOrd="5" destOrd="0" parTransId="{AC1E6E14-C382-4D17-9A9A-36E8032272DE}" sibTransId="{A4AB854F-629E-41D9-8585-0D9872F9776B}"/>
    <dgm:cxn modelId="{4CD5F1A0-4FAA-4289-A2C1-0DC39B39D537}" type="presOf" srcId="{7741DEDC-5E14-49EC-9FE3-43F7DE6D6B0D}" destId="{B815CAAC-2E7E-4CA7-99B5-385DC5490FD6}" srcOrd="0" destOrd="0" presId="urn:microsoft.com/office/officeart/2008/layout/VerticalCurvedList"/>
    <dgm:cxn modelId="{5D99C9C1-BE3F-4130-8B90-6C3215CEAE4C}" type="presOf" srcId="{4D999B6C-CD07-4C8C-8AA5-BAF90C17E31E}" destId="{98D71192-0708-49CD-8110-EEE6BDFD7B4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B84A1555-C5A1-4330-AD65-EA24129D4FD1}" type="presParOf" srcId="{B5CDEFDB-8B4F-4EE8-A9AB-3E386B39B87C}" destId="{98D71192-0708-49CD-8110-EEE6BDFD7B4A}" srcOrd="1" destOrd="0" presId="urn:microsoft.com/office/officeart/2008/layout/VerticalCurvedList"/>
    <dgm:cxn modelId="{73764F91-6FE1-4550-9AEE-6A10868A6C4E}" type="presParOf" srcId="{B5CDEFDB-8B4F-4EE8-A9AB-3E386B39B87C}" destId="{A8D104B3-5CA8-46D1-9CC8-E6BB557C8FEE}" srcOrd="2" destOrd="0" presId="urn:microsoft.com/office/officeart/2008/layout/VerticalCurvedList"/>
    <dgm:cxn modelId="{7A38B683-64FA-4C7E-9479-3BE9FCA8F5D9}" type="presParOf" srcId="{A8D104B3-5CA8-46D1-9CC8-E6BB557C8FEE}" destId="{F6BC8E17-BC8C-4CF6-91A0-D3EA24127E2B}" srcOrd="0" destOrd="0" presId="urn:microsoft.com/office/officeart/2008/layout/VerticalCurvedList"/>
    <dgm:cxn modelId="{3F00F0D1-8E1F-4766-938E-9E5F71D43A26}" type="presParOf" srcId="{B5CDEFDB-8B4F-4EE8-A9AB-3E386B39B87C}" destId="{30726A87-2F0A-46B1-93F4-5C46E6960F78}" srcOrd="3" destOrd="0" presId="urn:microsoft.com/office/officeart/2008/layout/VerticalCurvedList"/>
    <dgm:cxn modelId="{E1B6588A-BFE0-4AF2-A169-0871AF87D259}" type="presParOf" srcId="{B5CDEFDB-8B4F-4EE8-A9AB-3E386B39B87C}" destId="{1A2AD233-F0C6-46B8-8400-4A759802AE1B}" srcOrd="4" destOrd="0" presId="urn:microsoft.com/office/officeart/2008/layout/VerticalCurvedList"/>
    <dgm:cxn modelId="{3116C101-86A6-4DFA-93F1-D9BD426C410F}" type="presParOf" srcId="{1A2AD233-F0C6-46B8-8400-4A759802AE1B}" destId="{A71DC178-7DBA-404A-A8EF-1B331FFEB4E4}" srcOrd="0" destOrd="0" presId="urn:microsoft.com/office/officeart/2008/layout/VerticalCurvedList"/>
    <dgm:cxn modelId="{B6815DBF-6E57-45E4-AFAE-1E97AF71A01B}" type="presParOf" srcId="{B5CDEFDB-8B4F-4EE8-A9AB-3E386B39B87C}" destId="{B815CAAC-2E7E-4CA7-99B5-385DC5490FD6}" srcOrd="5" destOrd="0" presId="urn:microsoft.com/office/officeart/2008/layout/VerticalCurvedList"/>
    <dgm:cxn modelId="{BBBF5303-F8F5-4CF4-B0C0-089536CC2897}" type="presParOf" srcId="{B5CDEFDB-8B4F-4EE8-A9AB-3E386B39B87C}" destId="{A17C88B3-DE6A-4D12-8372-EF35C879AF71}" srcOrd="6" destOrd="0" presId="urn:microsoft.com/office/officeart/2008/layout/VerticalCurvedList"/>
    <dgm:cxn modelId="{567AE4DF-7E0A-4399-9DAE-C7E6E9FAB3C7}" type="presParOf" srcId="{A17C88B3-DE6A-4D12-8372-EF35C879AF71}" destId="{A303B0EE-B352-439C-A2AC-64A896626594}" srcOrd="0" destOrd="0" presId="urn:microsoft.com/office/officeart/2008/layout/VerticalCurvedList"/>
    <dgm:cxn modelId="{54C4972D-1218-45B0-8B44-2B4403BCACB8}" type="presParOf" srcId="{B5CDEFDB-8B4F-4EE8-A9AB-3E386B39B87C}" destId="{FF36CAF5-1507-49CA-801F-D9EDDAF59D49}" srcOrd="7" destOrd="0" presId="urn:microsoft.com/office/officeart/2008/layout/VerticalCurvedList"/>
    <dgm:cxn modelId="{D26F13A7-834E-4F65-9C69-1E87836BE8AF}" type="presParOf" srcId="{B5CDEFDB-8B4F-4EE8-A9AB-3E386B39B87C}" destId="{797615B5-A36E-4B14-85BF-1363D8420391}" srcOrd="8" destOrd="0" presId="urn:microsoft.com/office/officeart/2008/layout/VerticalCurvedList"/>
    <dgm:cxn modelId="{65AE4529-EF0A-4C39-818D-404139CDFA78}" type="presParOf" srcId="{797615B5-A36E-4B14-85BF-1363D8420391}" destId="{DC28EFFE-55B5-4C81-A9B3-707E2227B72C}" srcOrd="0" destOrd="0" presId="urn:microsoft.com/office/officeart/2008/layout/VerticalCurvedList"/>
    <dgm:cxn modelId="{9E42332F-0CC8-4DC5-B92D-2FAFED39EB30}" type="presParOf" srcId="{B5CDEFDB-8B4F-4EE8-A9AB-3E386B39B87C}" destId="{78B3D541-2DC6-47B0-8D99-A53D653D5E5B}" srcOrd="9" destOrd="0" presId="urn:microsoft.com/office/officeart/2008/layout/VerticalCurvedList"/>
    <dgm:cxn modelId="{D966BEEA-B427-4999-B999-3F8660F9C820}" type="presParOf" srcId="{B5CDEFDB-8B4F-4EE8-A9AB-3E386B39B87C}" destId="{E13E9943-A51B-44E0-9D27-5643DA06A195}" srcOrd="10" destOrd="0" presId="urn:microsoft.com/office/officeart/2008/layout/VerticalCurvedList"/>
    <dgm:cxn modelId="{FAB58CCC-801C-47CC-AFF1-5374A8074186}" type="presParOf" srcId="{E13E9943-A51B-44E0-9D27-5643DA06A195}" destId="{0E42D535-717F-4E18-8EF9-373CA11A3997}" srcOrd="0" destOrd="0" presId="urn:microsoft.com/office/officeart/2008/layout/VerticalCurvedList"/>
    <dgm:cxn modelId="{70C1C6EE-F6E2-4FF9-9574-D78A85006D94}" type="presParOf" srcId="{B5CDEFDB-8B4F-4EE8-A9AB-3E386B39B87C}" destId="{F7E81E00-0913-4AEC-984D-C0C1FEE20F9E}" srcOrd="11" destOrd="0" presId="urn:microsoft.com/office/officeart/2008/layout/VerticalCurvedList"/>
    <dgm:cxn modelId="{3437E13E-6243-4CE5-B806-83DB093314C7}" type="presParOf" srcId="{B5CDEFDB-8B4F-4EE8-A9AB-3E386B39B87C}" destId="{40A73C54-48A0-4434-B87A-D1C0691952F8}" srcOrd="12" destOrd="0" presId="urn:microsoft.com/office/officeart/2008/layout/VerticalCurvedList"/>
    <dgm:cxn modelId="{F80BCDBD-D8D9-4A44-AED6-7A95D87C1BC1}" type="presParOf" srcId="{40A73C54-48A0-4434-B87A-D1C0691952F8}" destId="{CFE861A2-3932-4B6F-B01F-38D18CD50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 custT="1"/>
      <dgm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i="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741DEDC-5E14-49EC-9FE3-43F7DE6D6B0D}">
      <dgm:prSet phldrT="[Texto]" custT="1"/>
      <dgm:spPr>
        <a:xfrm>
          <a:off x="959760" y="1711318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5F5B553-B3E3-4B39-8EF9-EBEEDEAAAB79}">
      <dgm:prSet phldrT="[Texto]" custT="1"/>
      <dgm:spPr>
        <a:xfrm>
          <a:off x="959760" y="2444222"/>
          <a:ext cx="5738171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17A365A-2CF4-4EB5-821B-2FB911214557}">
      <dgm:prSet phldrT="[Texto]" custT="1"/>
      <dgm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3A05F11-BE02-4901-9660-4251B9B517CC}">
      <dgm:prSet phldrT="[Texto]" custT="1"/>
      <dgm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gm:t>
    </dgm:pt>
    <dgm:pt modelId="{2B5B3496-13F4-46A9-B933-22E1A25E4CDE}" type="par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55E2B0BE-C82E-4D99-AAF8-576F9ED61DD9}" type="sib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68EE3C2-5517-42DF-BA15-50CAF1295CF9}">
      <dgm:prSet phldrT="[Texto]" custT="1"/>
      <dgm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gm:t>
    </dgm:pt>
    <dgm:pt modelId="{AC1E6E14-C382-4D17-9A9A-36E8032272DE}" type="par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4AB854F-629E-41D9-8585-0D9872F9776B}" type="sib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 custLinFactNeighborX="-489" custLinFactNeighborY="951"/>
      <dgm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B3D541-2DC6-47B0-8D99-A53D653D5E5B}" type="pres">
      <dgm:prSet presAssocID="{B3A05F11-BE02-4901-9660-4251B9B517CC}" presName="text_5" presStyleLbl="node1" presStyleIdx="4" presStyleCnt="6">
        <dgm:presLayoutVars>
          <dgm:bulletEnabled val="1"/>
        </dgm:presLayoutVars>
      </dgm:prSet>
      <dgm:spPr/>
    </dgm:pt>
    <dgm:pt modelId="{E13E9943-A51B-44E0-9D27-5643DA06A195}" type="pres">
      <dgm:prSet presAssocID="{B3A05F11-BE02-4901-9660-4251B9B517CC}" presName="accent_5" presStyleCnt="0"/>
      <dgm:spPr/>
    </dgm:pt>
    <dgm:pt modelId="{0E42D535-717F-4E18-8EF9-373CA11A3997}" type="pres">
      <dgm:prSet presAssocID="{B3A05F11-BE02-4901-9660-4251B9B517CC}" presName="accentRepeatNode" presStyleLbl="solidFgAcc1" presStyleIdx="4" presStyleCnt="6" custScaleX="97224" custLinFactNeighborX="1171" custLinFactNeighborY="-204"/>
      <dgm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7E81E00-0913-4AEC-984D-C0C1FEE20F9E}" type="pres">
      <dgm:prSet presAssocID="{868EE3C2-5517-42DF-BA15-50CAF1295CF9}" presName="text_6" presStyleLbl="node1" presStyleIdx="5" presStyleCnt="6">
        <dgm:presLayoutVars>
          <dgm:bulletEnabled val="1"/>
        </dgm:presLayoutVars>
      </dgm:prSet>
      <dgm:spPr/>
    </dgm:pt>
    <dgm:pt modelId="{40A73C54-48A0-4434-B87A-D1C0691952F8}" type="pres">
      <dgm:prSet presAssocID="{868EE3C2-5517-42DF-BA15-50CAF1295CF9}" presName="accent_6" presStyleCnt="0"/>
      <dgm:spPr/>
    </dgm:pt>
    <dgm:pt modelId="{CFE861A2-3932-4B6F-B01F-38D18CD50D8C}" type="pres">
      <dgm:prSet presAssocID="{868EE3C2-5517-42DF-BA15-50CAF1295CF9}" presName="accentRepeatNode" presStyleLbl="solidFgAcc1" presStyleIdx="5" presStyleCnt="6"/>
      <dgm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E7BE813-C89E-45E2-B6DA-D6226707D7DC}" type="presOf" srcId="{B3A05F11-BE02-4901-9660-4251B9B517CC}" destId="{78B3D541-2DC6-47B0-8D99-A53D653D5E5B}" srcOrd="0" destOrd="0" presId="urn:microsoft.com/office/officeart/2008/layout/VerticalCurvedList"/>
    <dgm:cxn modelId="{50CC8026-1AE0-48A3-9D90-8DD0FE9DED78}" srcId="{CEF8FF1A-6B38-4F55-A0E9-EFD3789197B5}" destId="{B3A05F11-BE02-4901-9660-4251B9B517CC}" srcOrd="4" destOrd="0" parTransId="{2B5B3496-13F4-46A9-B933-22E1A25E4CDE}" sibTransId="{55E2B0BE-C82E-4D99-AAF8-576F9ED61DD9}"/>
    <dgm:cxn modelId="{8632C429-4669-429A-AF50-AA29CDD5D772}" type="presOf" srcId="{55F5B553-B3E3-4B39-8EF9-EBEEDEAAAB79}" destId="{FF36CAF5-1507-49CA-801F-D9EDDAF59D49}" srcOrd="0" destOrd="0" presId="urn:microsoft.com/office/officeart/2008/layout/VerticalCurvedList"/>
    <dgm:cxn modelId="{6AED2D2B-54AA-4B93-BB1E-2C3FAB2A6B4A}" type="presOf" srcId="{FA1653F2-CBAE-4CA9-A8AA-AEB6CA8FE7F7}" destId="{258D374D-609A-458F-8C72-09136C35DF88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C4052135-779E-4530-A225-125146873121}" type="presOf" srcId="{868EE3C2-5517-42DF-BA15-50CAF1295CF9}" destId="{F7E81E00-0913-4AEC-984D-C0C1FEE20F9E}" srcOrd="0" destOrd="0" presId="urn:microsoft.com/office/officeart/2008/layout/VerticalCurvedList"/>
    <dgm:cxn modelId="{FB050E62-2B1E-4442-AA6F-552CC045182F}" type="presOf" srcId="{017A365A-2CF4-4EB5-821B-2FB911214557}" destId="{30726A87-2F0A-46B1-93F4-5C46E6960F78}" srcOrd="0" destOrd="0" presId="urn:microsoft.com/office/officeart/2008/layout/VerticalCurvedList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0338F398-B9DF-4495-A312-1A1D9A4C739F}" srcId="{CEF8FF1A-6B38-4F55-A0E9-EFD3789197B5}" destId="{868EE3C2-5517-42DF-BA15-50CAF1295CF9}" srcOrd="5" destOrd="0" parTransId="{AC1E6E14-C382-4D17-9A9A-36E8032272DE}" sibTransId="{A4AB854F-629E-41D9-8585-0D9872F9776B}"/>
    <dgm:cxn modelId="{4CD5F1A0-4FAA-4289-A2C1-0DC39B39D537}" type="presOf" srcId="{7741DEDC-5E14-49EC-9FE3-43F7DE6D6B0D}" destId="{B815CAAC-2E7E-4CA7-99B5-385DC5490FD6}" srcOrd="0" destOrd="0" presId="urn:microsoft.com/office/officeart/2008/layout/VerticalCurvedList"/>
    <dgm:cxn modelId="{5D99C9C1-BE3F-4130-8B90-6C3215CEAE4C}" type="presOf" srcId="{4D999B6C-CD07-4C8C-8AA5-BAF90C17E31E}" destId="{98D71192-0708-49CD-8110-EEE6BDFD7B4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B84A1555-C5A1-4330-AD65-EA24129D4FD1}" type="presParOf" srcId="{B5CDEFDB-8B4F-4EE8-A9AB-3E386B39B87C}" destId="{98D71192-0708-49CD-8110-EEE6BDFD7B4A}" srcOrd="1" destOrd="0" presId="urn:microsoft.com/office/officeart/2008/layout/VerticalCurvedList"/>
    <dgm:cxn modelId="{73764F91-6FE1-4550-9AEE-6A10868A6C4E}" type="presParOf" srcId="{B5CDEFDB-8B4F-4EE8-A9AB-3E386B39B87C}" destId="{A8D104B3-5CA8-46D1-9CC8-E6BB557C8FEE}" srcOrd="2" destOrd="0" presId="urn:microsoft.com/office/officeart/2008/layout/VerticalCurvedList"/>
    <dgm:cxn modelId="{7A38B683-64FA-4C7E-9479-3BE9FCA8F5D9}" type="presParOf" srcId="{A8D104B3-5CA8-46D1-9CC8-E6BB557C8FEE}" destId="{F6BC8E17-BC8C-4CF6-91A0-D3EA24127E2B}" srcOrd="0" destOrd="0" presId="urn:microsoft.com/office/officeart/2008/layout/VerticalCurvedList"/>
    <dgm:cxn modelId="{3F00F0D1-8E1F-4766-938E-9E5F71D43A26}" type="presParOf" srcId="{B5CDEFDB-8B4F-4EE8-A9AB-3E386B39B87C}" destId="{30726A87-2F0A-46B1-93F4-5C46E6960F78}" srcOrd="3" destOrd="0" presId="urn:microsoft.com/office/officeart/2008/layout/VerticalCurvedList"/>
    <dgm:cxn modelId="{E1B6588A-BFE0-4AF2-A169-0871AF87D259}" type="presParOf" srcId="{B5CDEFDB-8B4F-4EE8-A9AB-3E386B39B87C}" destId="{1A2AD233-F0C6-46B8-8400-4A759802AE1B}" srcOrd="4" destOrd="0" presId="urn:microsoft.com/office/officeart/2008/layout/VerticalCurvedList"/>
    <dgm:cxn modelId="{3116C101-86A6-4DFA-93F1-D9BD426C410F}" type="presParOf" srcId="{1A2AD233-F0C6-46B8-8400-4A759802AE1B}" destId="{A71DC178-7DBA-404A-A8EF-1B331FFEB4E4}" srcOrd="0" destOrd="0" presId="urn:microsoft.com/office/officeart/2008/layout/VerticalCurvedList"/>
    <dgm:cxn modelId="{B6815DBF-6E57-45E4-AFAE-1E97AF71A01B}" type="presParOf" srcId="{B5CDEFDB-8B4F-4EE8-A9AB-3E386B39B87C}" destId="{B815CAAC-2E7E-4CA7-99B5-385DC5490FD6}" srcOrd="5" destOrd="0" presId="urn:microsoft.com/office/officeart/2008/layout/VerticalCurvedList"/>
    <dgm:cxn modelId="{BBBF5303-F8F5-4CF4-B0C0-089536CC2897}" type="presParOf" srcId="{B5CDEFDB-8B4F-4EE8-A9AB-3E386B39B87C}" destId="{A17C88B3-DE6A-4D12-8372-EF35C879AF71}" srcOrd="6" destOrd="0" presId="urn:microsoft.com/office/officeart/2008/layout/VerticalCurvedList"/>
    <dgm:cxn modelId="{567AE4DF-7E0A-4399-9DAE-C7E6E9FAB3C7}" type="presParOf" srcId="{A17C88B3-DE6A-4D12-8372-EF35C879AF71}" destId="{A303B0EE-B352-439C-A2AC-64A896626594}" srcOrd="0" destOrd="0" presId="urn:microsoft.com/office/officeart/2008/layout/VerticalCurvedList"/>
    <dgm:cxn modelId="{54C4972D-1218-45B0-8B44-2B4403BCACB8}" type="presParOf" srcId="{B5CDEFDB-8B4F-4EE8-A9AB-3E386B39B87C}" destId="{FF36CAF5-1507-49CA-801F-D9EDDAF59D49}" srcOrd="7" destOrd="0" presId="urn:microsoft.com/office/officeart/2008/layout/VerticalCurvedList"/>
    <dgm:cxn modelId="{D26F13A7-834E-4F65-9C69-1E87836BE8AF}" type="presParOf" srcId="{B5CDEFDB-8B4F-4EE8-A9AB-3E386B39B87C}" destId="{797615B5-A36E-4B14-85BF-1363D8420391}" srcOrd="8" destOrd="0" presId="urn:microsoft.com/office/officeart/2008/layout/VerticalCurvedList"/>
    <dgm:cxn modelId="{65AE4529-EF0A-4C39-818D-404139CDFA78}" type="presParOf" srcId="{797615B5-A36E-4B14-85BF-1363D8420391}" destId="{DC28EFFE-55B5-4C81-A9B3-707E2227B72C}" srcOrd="0" destOrd="0" presId="urn:microsoft.com/office/officeart/2008/layout/VerticalCurvedList"/>
    <dgm:cxn modelId="{9E42332F-0CC8-4DC5-B92D-2FAFED39EB30}" type="presParOf" srcId="{B5CDEFDB-8B4F-4EE8-A9AB-3E386B39B87C}" destId="{78B3D541-2DC6-47B0-8D99-A53D653D5E5B}" srcOrd="9" destOrd="0" presId="urn:microsoft.com/office/officeart/2008/layout/VerticalCurvedList"/>
    <dgm:cxn modelId="{D966BEEA-B427-4999-B999-3F8660F9C820}" type="presParOf" srcId="{B5CDEFDB-8B4F-4EE8-A9AB-3E386B39B87C}" destId="{E13E9943-A51B-44E0-9D27-5643DA06A195}" srcOrd="10" destOrd="0" presId="urn:microsoft.com/office/officeart/2008/layout/VerticalCurvedList"/>
    <dgm:cxn modelId="{FAB58CCC-801C-47CC-AFF1-5374A8074186}" type="presParOf" srcId="{E13E9943-A51B-44E0-9D27-5643DA06A195}" destId="{0E42D535-717F-4E18-8EF9-373CA11A3997}" srcOrd="0" destOrd="0" presId="urn:microsoft.com/office/officeart/2008/layout/VerticalCurvedList"/>
    <dgm:cxn modelId="{70C1C6EE-F6E2-4FF9-9574-D78A85006D94}" type="presParOf" srcId="{B5CDEFDB-8B4F-4EE8-A9AB-3E386B39B87C}" destId="{F7E81E00-0913-4AEC-984D-C0C1FEE20F9E}" srcOrd="11" destOrd="0" presId="urn:microsoft.com/office/officeart/2008/layout/VerticalCurvedList"/>
    <dgm:cxn modelId="{3437E13E-6243-4CE5-B806-83DB093314C7}" type="presParOf" srcId="{B5CDEFDB-8B4F-4EE8-A9AB-3E386B39B87C}" destId="{40A73C54-48A0-4434-B87A-D1C0691952F8}" srcOrd="12" destOrd="0" presId="urn:microsoft.com/office/officeart/2008/layout/VerticalCurvedList"/>
    <dgm:cxn modelId="{F80BCDBD-D8D9-4A44-AED6-7A95D87C1BC1}" type="presParOf" srcId="{40A73C54-48A0-4434-B87A-D1C0691952F8}" destId="{CFE861A2-3932-4B6F-B01F-38D18CD50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25F15-CB60-453B-9149-0252C39AFF96}" type="doc">
      <dgm:prSet loTypeId="urn:microsoft.com/office/officeart/2005/8/layout/hierarchy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C"/>
        </a:p>
      </dgm:t>
    </dgm:pt>
    <dgm:pt modelId="{6177F5EE-3BB4-49FA-81B9-9B2CC4990A7E}">
      <dgm:prSet phldrT="[Texto]"/>
      <dgm:spPr/>
      <dgm:t>
        <a:bodyPr/>
        <a:lstStyle/>
        <a:p>
          <a:r>
            <a:rPr lang="es-EC" b="1" dirty="0"/>
            <a:t>Microsatélites</a:t>
          </a:r>
        </a:p>
      </dgm:t>
    </dgm:pt>
    <dgm:pt modelId="{73B93DF4-A7EA-44C6-B5E5-1290A84760D8}" type="parTrans" cxnId="{1864B407-CEBA-4D42-A7A7-63FF8BD18B6E}">
      <dgm:prSet/>
      <dgm:spPr/>
      <dgm:t>
        <a:bodyPr/>
        <a:lstStyle/>
        <a:p>
          <a:endParaRPr lang="es-EC"/>
        </a:p>
      </dgm:t>
    </dgm:pt>
    <dgm:pt modelId="{0E5A82EF-898B-4FA6-AB50-D5706043E89B}" type="sibTrans" cxnId="{1864B407-CEBA-4D42-A7A7-63FF8BD18B6E}">
      <dgm:prSet/>
      <dgm:spPr/>
      <dgm:t>
        <a:bodyPr/>
        <a:lstStyle/>
        <a:p>
          <a:endParaRPr lang="es-EC"/>
        </a:p>
      </dgm:t>
    </dgm:pt>
    <dgm:pt modelId="{D0891888-95FE-4FC8-B30D-D90DD0D2E177}">
      <dgm:prSet phldrT="[Texto]"/>
      <dgm:spPr/>
      <dgm:t>
        <a:bodyPr/>
        <a:lstStyle/>
        <a:p>
          <a:r>
            <a:rPr lang="es-EC" dirty="0"/>
            <a:t>Altos niveles de polimorfismo</a:t>
          </a:r>
        </a:p>
      </dgm:t>
    </dgm:pt>
    <dgm:pt modelId="{532F1B2A-46DA-42B9-99FD-B13A88329EBF}" type="parTrans" cxnId="{77C82708-F44F-4E4A-86DB-5CBD0F705990}">
      <dgm:prSet/>
      <dgm:spPr/>
      <dgm:t>
        <a:bodyPr/>
        <a:lstStyle/>
        <a:p>
          <a:endParaRPr lang="es-EC"/>
        </a:p>
      </dgm:t>
    </dgm:pt>
    <dgm:pt modelId="{06BC7C25-0E8E-4CBF-BD55-46EDCF678DD0}" type="sibTrans" cxnId="{77C82708-F44F-4E4A-86DB-5CBD0F705990}">
      <dgm:prSet/>
      <dgm:spPr/>
      <dgm:t>
        <a:bodyPr/>
        <a:lstStyle/>
        <a:p>
          <a:endParaRPr lang="es-EC"/>
        </a:p>
      </dgm:t>
    </dgm:pt>
    <dgm:pt modelId="{55B3E36C-95EB-43C6-8038-BBD26134CF1F}">
      <dgm:prSet phldrT="[Texto]"/>
      <dgm:spPr/>
      <dgm:t>
        <a:bodyPr/>
        <a:lstStyle/>
        <a:p>
          <a:r>
            <a:rPr lang="es-EC" dirty="0"/>
            <a:t>Herencia codominante</a:t>
          </a:r>
        </a:p>
      </dgm:t>
    </dgm:pt>
    <dgm:pt modelId="{615544D3-7EF1-4DCB-B378-F28FA5AD9BD6}" type="parTrans" cxnId="{C023B123-6210-440B-AF20-BAF3EA909FF2}">
      <dgm:prSet/>
      <dgm:spPr/>
      <dgm:t>
        <a:bodyPr/>
        <a:lstStyle/>
        <a:p>
          <a:endParaRPr lang="es-EC"/>
        </a:p>
      </dgm:t>
    </dgm:pt>
    <dgm:pt modelId="{F75C3B9A-7F99-4D5E-B715-8AF54CBF8456}" type="sibTrans" cxnId="{C023B123-6210-440B-AF20-BAF3EA909FF2}">
      <dgm:prSet/>
      <dgm:spPr/>
      <dgm:t>
        <a:bodyPr/>
        <a:lstStyle/>
        <a:p>
          <a:endParaRPr lang="es-EC"/>
        </a:p>
      </dgm:t>
    </dgm:pt>
    <dgm:pt modelId="{35A4C500-7194-460E-9050-3A25BD53E302}">
      <dgm:prSet phldrT="[Texto]"/>
      <dgm:spPr/>
      <dgm:t>
        <a:bodyPr/>
        <a:lstStyle/>
        <a:p>
          <a:r>
            <a:rPr lang="es-EC" dirty="0"/>
            <a:t>Multialelismo</a:t>
          </a:r>
        </a:p>
      </dgm:t>
    </dgm:pt>
    <dgm:pt modelId="{D29146EF-2081-4D4B-9CAA-4D66FCAD8533}" type="parTrans" cxnId="{31F8BA4C-648B-474D-958C-C33E5EAB83E4}">
      <dgm:prSet/>
      <dgm:spPr/>
      <dgm:t>
        <a:bodyPr/>
        <a:lstStyle/>
        <a:p>
          <a:endParaRPr lang="es-EC"/>
        </a:p>
      </dgm:t>
    </dgm:pt>
    <dgm:pt modelId="{FC9C1CCA-44CF-4310-A3D9-CA5C8E34A0B1}" type="sibTrans" cxnId="{31F8BA4C-648B-474D-958C-C33E5EAB83E4}">
      <dgm:prSet/>
      <dgm:spPr/>
      <dgm:t>
        <a:bodyPr/>
        <a:lstStyle/>
        <a:p>
          <a:endParaRPr lang="es-EC"/>
        </a:p>
      </dgm:t>
    </dgm:pt>
    <dgm:pt modelId="{720DFB3A-3946-4A3B-AFAF-E031DF7F350D}">
      <dgm:prSet phldrT="[Texto]"/>
      <dgm:spPr/>
      <dgm:t>
        <a:bodyPr/>
        <a:lstStyle/>
        <a:p>
          <a:r>
            <a:rPr lang="es-EC" dirty="0"/>
            <a:t>Buena cobertura del genoma</a:t>
          </a:r>
        </a:p>
      </dgm:t>
    </dgm:pt>
    <dgm:pt modelId="{A27B69A6-98E9-4306-B597-67C7216B0A2F}" type="parTrans" cxnId="{D6B591EE-91A6-4870-8F2D-F71FC6206F64}">
      <dgm:prSet/>
      <dgm:spPr/>
      <dgm:t>
        <a:bodyPr/>
        <a:lstStyle/>
        <a:p>
          <a:endParaRPr lang="es-EC"/>
        </a:p>
      </dgm:t>
    </dgm:pt>
    <dgm:pt modelId="{3FD62F04-F473-49C4-A8B2-EF2DBCF881FE}" type="sibTrans" cxnId="{D6B591EE-91A6-4870-8F2D-F71FC6206F64}">
      <dgm:prSet/>
      <dgm:spPr/>
      <dgm:t>
        <a:bodyPr/>
        <a:lstStyle/>
        <a:p>
          <a:endParaRPr lang="es-EC"/>
        </a:p>
      </dgm:t>
    </dgm:pt>
    <dgm:pt modelId="{C522A45A-95F4-4AD4-881E-B2CB71773697}">
      <dgm:prSet phldrT="[Texto]"/>
      <dgm:spPr/>
      <dgm:t>
        <a:bodyPr/>
        <a:lstStyle/>
        <a:p>
          <a:r>
            <a:rPr lang="es-EC" dirty="0"/>
            <a:t>Frecuente en plantas</a:t>
          </a:r>
        </a:p>
      </dgm:t>
    </dgm:pt>
    <dgm:pt modelId="{7BD018D5-EFAB-4CAD-B1FD-985BBE2E0CA4}" type="parTrans" cxnId="{30209EBF-B4CE-4E38-A607-2BC8B903A8D2}">
      <dgm:prSet/>
      <dgm:spPr/>
      <dgm:t>
        <a:bodyPr/>
        <a:lstStyle/>
        <a:p>
          <a:endParaRPr lang="es-EC"/>
        </a:p>
      </dgm:t>
    </dgm:pt>
    <dgm:pt modelId="{2C896BC1-BD0D-4BE1-AA91-9E2B8B3F540E}" type="sibTrans" cxnId="{30209EBF-B4CE-4E38-A607-2BC8B903A8D2}">
      <dgm:prSet/>
      <dgm:spPr/>
      <dgm:t>
        <a:bodyPr/>
        <a:lstStyle/>
        <a:p>
          <a:endParaRPr lang="es-EC"/>
        </a:p>
      </dgm:t>
    </dgm:pt>
    <dgm:pt modelId="{320B5EC1-B912-4237-B11F-00AE579FE2B1}" type="pres">
      <dgm:prSet presAssocID="{D1325F15-CB60-453B-9149-0252C39AFF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65A21-1469-423A-93BE-E87FFD752C58}" type="pres">
      <dgm:prSet presAssocID="{6177F5EE-3BB4-49FA-81B9-9B2CC4990A7E}" presName="root" presStyleCnt="0"/>
      <dgm:spPr/>
    </dgm:pt>
    <dgm:pt modelId="{13ADA550-386E-4E19-9497-0B275741691E}" type="pres">
      <dgm:prSet presAssocID="{6177F5EE-3BB4-49FA-81B9-9B2CC4990A7E}" presName="rootComposite" presStyleCnt="0"/>
      <dgm:spPr/>
    </dgm:pt>
    <dgm:pt modelId="{CC6F75D6-865F-4B8C-96B9-67E86A2F711B}" type="pres">
      <dgm:prSet presAssocID="{6177F5EE-3BB4-49FA-81B9-9B2CC4990A7E}" presName="rootText" presStyleLbl="node1" presStyleIdx="0" presStyleCnt="1"/>
      <dgm:spPr/>
    </dgm:pt>
    <dgm:pt modelId="{29AFBA1E-95C4-4BD6-B8E4-F613C23F53D9}" type="pres">
      <dgm:prSet presAssocID="{6177F5EE-3BB4-49FA-81B9-9B2CC4990A7E}" presName="rootConnector" presStyleLbl="node1" presStyleIdx="0" presStyleCnt="1"/>
      <dgm:spPr/>
    </dgm:pt>
    <dgm:pt modelId="{D29C5F6C-5667-4CD3-95A7-3BF1F3183F53}" type="pres">
      <dgm:prSet presAssocID="{6177F5EE-3BB4-49FA-81B9-9B2CC4990A7E}" presName="childShape" presStyleCnt="0"/>
      <dgm:spPr/>
    </dgm:pt>
    <dgm:pt modelId="{F505B899-49E5-477D-BFD7-E163C5BB90FD}" type="pres">
      <dgm:prSet presAssocID="{532F1B2A-46DA-42B9-99FD-B13A88329EBF}" presName="Name13" presStyleLbl="parChTrans1D2" presStyleIdx="0" presStyleCnt="5"/>
      <dgm:spPr/>
    </dgm:pt>
    <dgm:pt modelId="{7CA0B817-B937-4C09-99CC-50FFF36DB3C1}" type="pres">
      <dgm:prSet presAssocID="{D0891888-95FE-4FC8-B30D-D90DD0D2E177}" presName="childText" presStyleLbl="bgAcc1" presStyleIdx="0" presStyleCnt="5">
        <dgm:presLayoutVars>
          <dgm:bulletEnabled val="1"/>
        </dgm:presLayoutVars>
      </dgm:prSet>
      <dgm:spPr/>
    </dgm:pt>
    <dgm:pt modelId="{2E950BA3-79A4-44A0-A903-A227AD042051}" type="pres">
      <dgm:prSet presAssocID="{615544D3-7EF1-4DCB-B378-F28FA5AD9BD6}" presName="Name13" presStyleLbl="parChTrans1D2" presStyleIdx="1" presStyleCnt="5"/>
      <dgm:spPr/>
    </dgm:pt>
    <dgm:pt modelId="{F08C9571-9D5A-4832-9B74-3C688D969F97}" type="pres">
      <dgm:prSet presAssocID="{55B3E36C-95EB-43C6-8038-BBD26134CF1F}" presName="childText" presStyleLbl="bgAcc1" presStyleIdx="1" presStyleCnt="5" custLinFactX="14965" custLinFactNeighborX="100000" custLinFactNeighborY="-46512">
        <dgm:presLayoutVars>
          <dgm:bulletEnabled val="1"/>
        </dgm:presLayoutVars>
      </dgm:prSet>
      <dgm:spPr/>
    </dgm:pt>
    <dgm:pt modelId="{FC7BA3E9-9031-40E9-9FF8-0FA6E5ACD24B}" type="pres">
      <dgm:prSet presAssocID="{D29146EF-2081-4D4B-9CAA-4D66FCAD8533}" presName="Name13" presStyleLbl="parChTrans1D2" presStyleIdx="2" presStyleCnt="5"/>
      <dgm:spPr/>
    </dgm:pt>
    <dgm:pt modelId="{4A76D504-2C8E-4BAE-91AD-72143B1AD1B3}" type="pres">
      <dgm:prSet presAssocID="{35A4C500-7194-460E-9050-3A25BD53E302}" presName="childText" presStyleLbl="bgAcc1" presStyleIdx="2" presStyleCnt="5" custLinFactNeighborX="3071" custLinFactNeighborY="-71431">
        <dgm:presLayoutVars>
          <dgm:bulletEnabled val="1"/>
        </dgm:presLayoutVars>
      </dgm:prSet>
      <dgm:spPr/>
    </dgm:pt>
    <dgm:pt modelId="{D5FB3FE6-5193-408F-A1B2-52F4F0EDADD5}" type="pres">
      <dgm:prSet presAssocID="{A27B69A6-98E9-4306-B597-67C7216B0A2F}" presName="Name13" presStyleLbl="parChTrans1D2" presStyleIdx="3" presStyleCnt="5"/>
      <dgm:spPr/>
    </dgm:pt>
    <dgm:pt modelId="{925E0C46-2EDB-4164-B3E4-EFE0CBD54289}" type="pres">
      <dgm:prSet presAssocID="{720DFB3A-3946-4A3B-AFAF-E031DF7F350D}" presName="childText" presStyleLbl="bgAcc1" presStyleIdx="3" presStyleCnt="5" custLinFactX="21665" custLinFactY="-3550" custLinFactNeighborX="100000" custLinFactNeighborY="-100000">
        <dgm:presLayoutVars>
          <dgm:bulletEnabled val="1"/>
        </dgm:presLayoutVars>
      </dgm:prSet>
      <dgm:spPr/>
    </dgm:pt>
    <dgm:pt modelId="{93D47B1C-0E81-4241-B384-A681D75F26CF}" type="pres">
      <dgm:prSet presAssocID="{7BD018D5-EFAB-4CAD-B1FD-985BBE2E0CA4}" presName="Name13" presStyleLbl="parChTrans1D2" presStyleIdx="4" presStyleCnt="5"/>
      <dgm:spPr/>
    </dgm:pt>
    <dgm:pt modelId="{42D12A09-A7E9-4C79-9ED1-7A567B10AA36}" type="pres">
      <dgm:prSet presAssocID="{C522A45A-95F4-4AD4-881E-B2CB71773697}" presName="childText" presStyleLbl="bgAcc1" presStyleIdx="4" presStyleCnt="5" custLinFactY="-43411" custLinFactNeighborX="7764" custLinFactNeighborY="-100000">
        <dgm:presLayoutVars>
          <dgm:bulletEnabled val="1"/>
        </dgm:presLayoutVars>
      </dgm:prSet>
      <dgm:spPr/>
    </dgm:pt>
  </dgm:ptLst>
  <dgm:cxnLst>
    <dgm:cxn modelId="{12E89405-A306-49DE-B9F0-DCC3F4F02803}" type="presOf" srcId="{7BD018D5-EFAB-4CAD-B1FD-985BBE2E0CA4}" destId="{93D47B1C-0E81-4241-B384-A681D75F26CF}" srcOrd="0" destOrd="0" presId="urn:microsoft.com/office/officeart/2005/8/layout/hierarchy3"/>
    <dgm:cxn modelId="{4BB2E805-0872-408E-9A0D-FFB052D2A556}" type="presOf" srcId="{6177F5EE-3BB4-49FA-81B9-9B2CC4990A7E}" destId="{29AFBA1E-95C4-4BD6-B8E4-F613C23F53D9}" srcOrd="1" destOrd="0" presId="urn:microsoft.com/office/officeart/2005/8/layout/hierarchy3"/>
    <dgm:cxn modelId="{1864B407-CEBA-4D42-A7A7-63FF8BD18B6E}" srcId="{D1325F15-CB60-453B-9149-0252C39AFF96}" destId="{6177F5EE-3BB4-49FA-81B9-9B2CC4990A7E}" srcOrd="0" destOrd="0" parTransId="{73B93DF4-A7EA-44C6-B5E5-1290A84760D8}" sibTransId="{0E5A82EF-898B-4FA6-AB50-D5706043E89B}"/>
    <dgm:cxn modelId="{77C82708-F44F-4E4A-86DB-5CBD0F705990}" srcId="{6177F5EE-3BB4-49FA-81B9-9B2CC4990A7E}" destId="{D0891888-95FE-4FC8-B30D-D90DD0D2E177}" srcOrd="0" destOrd="0" parTransId="{532F1B2A-46DA-42B9-99FD-B13A88329EBF}" sibTransId="{06BC7C25-0E8E-4CBF-BD55-46EDCF678DD0}"/>
    <dgm:cxn modelId="{C023B123-6210-440B-AF20-BAF3EA909FF2}" srcId="{6177F5EE-3BB4-49FA-81B9-9B2CC4990A7E}" destId="{55B3E36C-95EB-43C6-8038-BBD26134CF1F}" srcOrd="1" destOrd="0" parTransId="{615544D3-7EF1-4DCB-B378-F28FA5AD9BD6}" sibTransId="{F75C3B9A-7F99-4D5E-B715-8AF54CBF8456}"/>
    <dgm:cxn modelId="{84AE5426-FA40-4A9B-A2F0-B453FD923217}" type="presOf" srcId="{D1325F15-CB60-453B-9149-0252C39AFF96}" destId="{320B5EC1-B912-4237-B11F-00AE579FE2B1}" srcOrd="0" destOrd="0" presId="urn:microsoft.com/office/officeart/2005/8/layout/hierarchy3"/>
    <dgm:cxn modelId="{C16D0132-B180-46B9-BBDA-517FD78F0157}" type="presOf" srcId="{C522A45A-95F4-4AD4-881E-B2CB71773697}" destId="{42D12A09-A7E9-4C79-9ED1-7A567B10AA36}" srcOrd="0" destOrd="0" presId="urn:microsoft.com/office/officeart/2005/8/layout/hierarchy3"/>
    <dgm:cxn modelId="{B0C5963E-2CD8-4ACF-AF41-F728247DFC37}" type="presOf" srcId="{55B3E36C-95EB-43C6-8038-BBD26134CF1F}" destId="{F08C9571-9D5A-4832-9B74-3C688D969F97}" srcOrd="0" destOrd="0" presId="urn:microsoft.com/office/officeart/2005/8/layout/hierarchy3"/>
    <dgm:cxn modelId="{3909F060-183D-4778-8C2F-0B2B6F9FD7AE}" type="presOf" srcId="{D29146EF-2081-4D4B-9CAA-4D66FCAD8533}" destId="{FC7BA3E9-9031-40E9-9FF8-0FA6E5ACD24B}" srcOrd="0" destOrd="0" presId="urn:microsoft.com/office/officeart/2005/8/layout/hierarchy3"/>
    <dgm:cxn modelId="{31F8BA4C-648B-474D-958C-C33E5EAB83E4}" srcId="{6177F5EE-3BB4-49FA-81B9-9B2CC4990A7E}" destId="{35A4C500-7194-460E-9050-3A25BD53E302}" srcOrd="2" destOrd="0" parTransId="{D29146EF-2081-4D4B-9CAA-4D66FCAD8533}" sibTransId="{FC9C1CCA-44CF-4310-A3D9-CA5C8E34A0B1}"/>
    <dgm:cxn modelId="{3B39F39E-DB06-44A0-BB75-E7A51C30FAAF}" type="presOf" srcId="{D0891888-95FE-4FC8-B30D-D90DD0D2E177}" destId="{7CA0B817-B937-4C09-99CC-50FFF36DB3C1}" srcOrd="0" destOrd="0" presId="urn:microsoft.com/office/officeart/2005/8/layout/hierarchy3"/>
    <dgm:cxn modelId="{296F6FA1-9B74-4580-A319-D12D54DAEC03}" type="presOf" srcId="{35A4C500-7194-460E-9050-3A25BD53E302}" destId="{4A76D504-2C8E-4BAE-91AD-72143B1AD1B3}" srcOrd="0" destOrd="0" presId="urn:microsoft.com/office/officeart/2005/8/layout/hierarchy3"/>
    <dgm:cxn modelId="{8670D3B0-D900-4DB7-BA58-A9BEFD557B25}" type="presOf" srcId="{615544D3-7EF1-4DCB-B378-F28FA5AD9BD6}" destId="{2E950BA3-79A4-44A0-A903-A227AD042051}" srcOrd="0" destOrd="0" presId="urn:microsoft.com/office/officeart/2005/8/layout/hierarchy3"/>
    <dgm:cxn modelId="{9C71A0B9-D155-4C27-AE1A-84715541FDCF}" type="presOf" srcId="{532F1B2A-46DA-42B9-99FD-B13A88329EBF}" destId="{F505B899-49E5-477D-BFD7-E163C5BB90FD}" srcOrd="0" destOrd="0" presId="urn:microsoft.com/office/officeart/2005/8/layout/hierarchy3"/>
    <dgm:cxn modelId="{30209EBF-B4CE-4E38-A607-2BC8B903A8D2}" srcId="{6177F5EE-3BB4-49FA-81B9-9B2CC4990A7E}" destId="{C522A45A-95F4-4AD4-881E-B2CB71773697}" srcOrd="4" destOrd="0" parTransId="{7BD018D5-EFAB-4CAD-B1FD-985BBE2E0CA4}" sibTransId="{2C896BC1-BD0D-4BE1-AA91-9E2B8B3F540E}"/>
    <dgm:cxn modelId="{0D6F0BDB-E209-4587-823D-82DCF679EBA8}" type="presOf" srcId="{A27B69A6-98E9-4306-B597-67C7216B0A2F}" destId="{D5FB3FE6-5193-408F-A1B2-52F4F0EDADD5}" srcOrd="0" destOrd="0" presId="urn:microsoft.com/office/officeart/2005/8/layout/hierarchy3"/>
    <dgm:cxn modelId="{569ECEEB-5E98-413D-840D-B569456DD659}" type="presOf" srcId="{6177F5EE-3BB4-49FA-81B9-9B2CC4990A7E}" destId="{CC6F75D6-865F-4B8C-96B9-67E86A2F711B}" srcOrd="0" destOrd="0" presId="urn:microsoft.com/office/officeart/2005/8/layout/hierarchy3"/>
    <dgm:cxn modelId="{689A90EC-5B16-4693-95B8-CEC817CBAE90}" type="presOf" srcId="{720DFB3A-3946-4A3B-AFAF-E031DF7F350D}" destId="{925E0C46-2EDB-4164-B3E4-EFE0CBD54289}" srcOrd="0" destOrd="0" presId="urn:microsoft.com/office/officeart/2005/8/layout/hierarchy3"/>
    <dgm:cxn modelId="{D6B591EE-91A6-4870-8F2D-F71FC6206F64}" srcId="{6177F5EE-3BB4-49FA-81B9-9B2CC4990A7E}" destId="{720DFB3A-3946-4A3B-AFAF-E031DF7F350D}" srcOrd="3" destOrd="0" parTransId="{A27B69A6-98E9-4306-B597-67C7216B0A2F}" sibTransId="{3FD62F04-F473-49C4-A8B2-EF2DBCF881FE}"/>
    <dgm:cxn modelId="{58D21912-94E0-4AA5-A3EB-E2C0B60089BF}" type="presParOf" srcId="{320B5EC1-B912-4237-B11F-00AE579FE2B1}" destId="{12065A21-1469-423A-93BE-E87FFD752C58}" srcOrd="0" destOrd="0" presId="urn:microsoft.com/office/officeart/2005/8/layout/hierarchy3"/>
    <dgm:cxn modelId="{E4A1D1A8-47A8-476F-A618-58A89356A8FF}" type="presParOf" srcId="{12065A21-1469-423A-93BE-E87FFD752C58}" destId="{13ADA550-386E-4E19-9497-0B275741691E}" srcOrd="0" destOrd="0" presId="urn:microsoft.com/office/officeart/2005/8/layout/hierarchy3"/>
    <dgm:cxn modelId="{16ED9C8C-B810-485D-8EE9-FBE43A6870D0}" type="presParOf" srcId="{13ADA550-386E-4E19-9497-0B275741691E}" destId="{CC6F75D6-865F-4B8C-96B9-67E86A2F711B}" srcOrd="0" destOrd="0" presId="urn:microsoft.com/office/officeart/2005/8/layout/hierarchy3"/>
    <dgm:cxn modelId="{37C528A4-0A61-4D85-A228-574B1DFEE3D3}" type="presParOf" srcId="{13ADA550-386E-4E19-9497-0B275741691E}" destId="{29AFBA1E-95C4-4BD6-B8E4-F613C23F53D9}" srcOrd="1" destOrd="0" presId="urn:microsoft.com/office/officeart/2005/8/layout/hierarchy3"/>
    <dgm:cxn modelId="{84619849-2332-4C1A-8238-0C73D3B17390}" type="presParOf" srcId="{12065A21-1469-423A-93BE-E87FFD752C58}" destId="{D29C5F6C-5667-4CD3-95A7-3BF1F3183F53}" srcOrd="1" destOrd="0" presId="urn:microsoft.com/office/officeart/2005/8/layout/hierarchy3"/>
    <dgm:cxn modelId="{B376F9A5-F565-478C-B03F-AE545A5BDD33}" type="presParOf" srcId="{D29C5F6C-5667-4CD3-95A7-3BF1F3183F53}" destId="{F505B899-49E5-477D-BFD7-E163C5BB90FD}" srcOrd="0" destOrd="0" presId="urn:microsoft.com/office/officeart/2005/8/layout/hierarchy3"/>
    <dgm:cxn modelId="{7514AA5C-10D3-4951-BB14-5DDA935B230F}" type="presParOf" srcId="{D29C5F6C-5667-4CD3-95A7-3BF1F3183F53}" destId="{7CA0B817-B937-4C09-99CC-50FFF36DB3C1}" srcOrd="1" destOrd="0" presId="urn:microsoft.com/office/officeart/2005/8/layout/hierarchy3"/>
    <dgm:cxn modelId="{3B0937D9-5A95-4AAA-9BA9-50CA77E78F56}" type="presParOf" srcId="{D29C5F6C-5667-4CD3-95A7-3BF1F3183F53}" destId="{2E950BA3-79A4-44A0-A903-A227AD042051}" srcOrd="2" destOrd="0" presId="urn:microsoft.com/office/officeart/2005/8/layout/hierarchy3"/>
    <dgm:cxn modelId="{6C81452F-AFB4-4DFC-BDE7-C3F504D0AD45}" type="presParOf" srcId="{D29C5F6C-5667-4CD3-95A7-3BF1F3183F53}" destId="{F08C9571-9D5A-4832-9B74-3C688D969F97}" srcOrd="3" destOrd="0" presId="urn:microsoft.com/office/officeart/2005/8/layout/hierarchy3"/>
    <dgm:cxn modelId="{A40880C2-3EA9-42B8-8988-49A74DF7D665}" type="presParOf" srcId="{D29C5F6C-5667-4CD3-95A7-3BF1F3183F53}" destId="{FC7BA3E9-9031-40E9-9FF8-0FA6E5ACD24B}" srcOrd="4" destOrd="0" presId="urn:microsoft.com/office/officeart/2005/8/layout/hierarchy3"/>
    <dgm:cxn modelId="{42EBB84A-334D-4B1B-A838-46BB10142626}" type="presParOf" srcId="{D29C5F6C-5667-4CD3-95A7-3BF1F3183F53}" destId="{4A76D504-2C8E-4BAE-91AD-72143B1AD1B3}" srcOrd="5" destOrd="0" presId="urn:microsoft.com/office/officeart/2005/8/layout/hierarchy3"/>
    <dgm:cxn modelId="{73A0C851-A87F-45AC-BEFA-71EA5C5885F1}" type="presParOf" srcId="{D29C5F6C-5667-4CD3-95A7-3BF1F3183F53}" destId="{D5FB3FE6-5193-408F-A1B2-52F4F0EDADD5}" srcOrd="6" destOrd="0" presId="urn:microsoft.com/office/officeart/2005/8/layout/hierarchy3"/>
    <dgm:cxn modelId="{94A0D600-6429-400F-8F5E-CFFD0707C097}" type="presParOf" srcId="{D29C5F6C-5667-4CD3-95A7-3BF1F3183F53}" destId="{925E0C46-2EDB-4164-B3E4-EFE0CBD54289}" srcOrd="7" destOrd="0" presId="urn:microsoft.com/office/officeart/2005/8/layout/hierarchy3"/>
    <dgm:cxn modelId="{778BFCEF-DF5A-44C5-B74D-98C602F0B22C}" type="presParOf" srcId="{D29C5F6C-5667-4CD3-95A7-3BF1F3183F53}" destId="{93D47B1C-0E81-4241-B384-A681D75F26CF}" srcOrd="8" destOrd="0" presId="urn:microsoft.com/office/officeart/2005/8/layout/hierarchy3"/>
    <dgm:cxn modelId="{CDEA3B10-E724-467E-9E2C-573077AB3259}" type="presParOf" srcId="{D29C5F6C-5667-4CD3-95A7-3BF1F3183F53}" destId="{42D12A09-A7E9-4C79-9ED1-7A567B10AA3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34E2EF-D476-492E-9FEC-1EAA9AD0DE5B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C"/>
        </a:p>
      </dgm:t>
    </dgm:pt>
    <dgm:pt modelId="{16256B34-00A7-4F8F-A6DF-98C0DB487AA3}">
      <dgm:prSet phldrT="[Texto]"/>
      <dgm:spPr/>
      <dgm:t>
        <a:bodyPr/>
        <a:lstStyle/>
        <a:p>
          <a:r>
            <a:rPr lang="es-EC" dirty="0"/>
            <a:t>Alta demanda</a:t>
          </a:r>
        </a:p>
      </dgm:t>
    </dgm:pt>
    <dgm:pt modelId="{9118FD67-69FF-4A77-8420-7A09697FC5F8}" type="parTrans" cxnId="{6BFC432A-8218-4DF6-96A8-6AD88AA0DEE0}">
      <dgm:prSet/>
      <dgm:spPr/>
      <dgm:t>
        <a:bodyPr/>
        <a:lstStyle/>
        <a:p>
          <a:endParaRPr lang="es-EC"/>
        </a:p>
      </dgm:t>
    </dgm:pt>
    <dgm:pt modelId="{DACB7CC9-DD25-4988-A546-1547FD31384A}" type="sibTrans" cxnId="{6BFC432A-8218-4DF6-96A8-6AD88AA0DEE0}">
      <dgm:prSet/>
      <dgm:spPr/>
      <dgm:t>
        <a:bodyPr/>
        <a:lstStyle/>
        <a:p>
          <a:endParaRPr lang="es-EC"/>
        </a:p>
      </dgm:t>
    </dgm:pt>
    <dgm:pt modelId="{F8A8DB37-6B59-4039-92F5-DC5FB678F2F6}">
      <dgm:prSet phldrT="[Texto]"/>
      <dgm:spPr/>
      <dgm:t>
        <a:bodyPr/>
        <a:lstStyle/>
        <a:p>
          <a:r>
            <a:rPr lang="es-EC" dirty="0"/>
            <a:t>Valor nutricional</a:t>
          </a:r>
        </a:p>
      </dgm:t>
    </dgm:pt>
    <dgm:pt modelId="{EAFB0C57-C1B8-4A3A-859A-FF30862A9ED7}" type="parTrans" cxnId="{8091F93F-2E9E-4F4C-BB4C-13C484200C5B}">
      <dgm:prSet/>
      <dgm:spPr/>
      <dgm:t>
        <a:bodyPr/>
        <a:lstStyle/>
        <a:p>
          <a:endParaRPr lang="es-EC"/>
        </a:p>
      </dgm:t>
    </dgm:pt>
    <dgm:pt modelId="{2E2FE58D-EAC6-4105-ADCC-2FC5F872D49B}" type="sibTrans" cxnId="{8091F93F-2E9E-4F4C-BB4C-13C484200C5B}">
      <dgm:prSet/>
      <dgm:spPr/>
      <dgm:t>
        <a:bodyPr/>
        <a:lstStyle/>
        <a:p>
          <a:endParaRPr lang="es-EC"/>
        </a:p>
      </dgm:t>
    </dgm:pt>
    <dgm:pt modelId="{FC054E16-734F-47F0-915F-0D73A8F0116F}">
      <dgm:prSet phldrT="[Texto]"/>
      <dgm:spPr/>
      <dgm:t>
        <a:bodyPr/>
        <a:lstStyle/>
        <a:p>
          <a:r>
            <a:rPr lang="es-EC" dirty="0"/>
            <a:t>Diversidad genética</a:t>
          </a:r>
        </a:p>
      </dgm:t>
    </dgm:pt>
    <dgm:pt modelId="{F9BFA8BA-86D3-4278-B3D9-823966924062}" type="parTrans" cxnId="{C52E448A-0A53-46B8-8AE5-2EC707274536}">
      <dgm:prSet/>
      <dgm:spPr/>
      <dgm:t>
        <a:bodyPr/>
        <a:lstStyle/>
        <a:p>
          <a:endParaRPr lang="es-EC"/>
        </a:p>
      </dgm:t>
    </dgm:pt>
    <dgm:pt modelId="{3AA940F1-E59B-4D81-9FBC-820B0721317D}" type="sibTrans" cxnId="{C52E448A-0A53-46B8-8AE5-2EC707274536}">
      <dgm:prSet/>
      <dgm:spPr/>
      <dgm:t>
        <a:bodyPr/>
        <a:lstStyle/>
        <a:p>
          <a:endParaRPr lang="es-EC"/>
        </a:p>
      </dgm:t>
    </dgm:pt>
    <dgm:pt modelId="{2A49C814-EFF7-4F4D-A08C-8807F93002D2}" type="pres">
      <dgm:prSet presAssocID="{4934E2EF-D476-492E-9FEC-1EAA9AD0DE5B}" presName="linear" presStyleCnt="0">
        <dgm:presLayoutVars>
          <dgm:animLvl val="lvl"/>
          <dgm:resizeHandles val="exact"/>
        </dgm:presLayoutVars>
      </dgm:prSet>
      <dgm:spPr/>
    </dgm:pt>
    <dgm:pt modelId="{A8E640E5-7936-48BD-908F-25B2DCB3A95E}" type="pres">
      <dgm:prSet presAssocID="{16256B34-00A7-4F8F-A6DF-98C0DB487AA3}" presName="parentText" presStyleLbl="node1" presStyleIdx="0" presStyleCnt="3" custLinFactNeighborX="-140" custLinFactNeighborY="19050">
        <dgm:presLayoutVars>
          <dgm:chMax val="0"/>
          <dgm:bulletEnabled val="1"/>
        </dgm:presLayoutVars>
      </dgm:prSet>
      <dgm:spPr/>
    </dgm:pt>
    <dgm:pt modelId="{D4B000B7-363F-4122-B50E-22CB885E29B2}" type="pres">
      <dgm:prSet presAssocID="{DACB7CC9-DD25-4988-A546-1547FD31384A}" presName="spacer" presStyleCnt="0"/>
      <dgm:spPr/>
    </dgm:pt>
    <dgm:pt modelId="{2B24E966-B45A-43D2-9448-E3D1DFBC1358}" type="pres">
      <dgm:prSet presAssocID="{F8A8DB37-6B59-4039-92F5-DC5FB678F2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7F0B5F-1531-4BB1-AA9E-742814A44A92}" type="pres">
      <dgm:prSet presAssocID="{2E2FE58D-EAC6-4105-ADCC-2FC5F872D49B}" presName="spacer" presStyleCnt="0"/>
      <dgm:spPr/>
    </dgm:pt>
    <dgm:pt modelId="{10D60DF3-8E04-4C4E-82DA-5643EB2F3C96}" type="pres">
      <dgm:prSet presAssocID="{FC054E16-734F-47F0-915F-0D73A8F011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FC432A-8218-4DF6-96A8-6AD88AA0DEE0}" srcId="{4934E2EF-D476-492E-9FEC-1EAA9AD0DE5B}" destId="{16256B34-00A7-4F8F-A6DF-98C0DB487AA3}" srcOrd="0" destOrd="0" parTransId="{9118FD67-69FF-4A77-8420-7A09697FC5F8}" sibTransId="{DACB7CC9-DD25-4988-A546-1547FD31384A}"/>
    <dgm:cxn modelId="{8091F93F-2E9E-4F4C-BB4C-13C484200C5B}" srcId="{4934E2EF-D476-492E-9FEC-1EAA9AD0DE5B}" destId="{F8A8DB37-6B59-4039-92F5-DC5FB678F2F6}" srcOrd="1" destOrd="0" parTransId="{EAFB0C57-C1B8-4A3A-859A-FF30862A9ED7}" sibTransId="{2E2FE58D-EAC6-4105-ADCC-2FC5F872D49B}"/>
    <dgm:cxn modelId="{C52E448A-0A53-46B8-8AE5-2EC707274536}" srcId="{4934E2EF-D476-492E-9FEC-1EAA9AD0DE5B}" destId="{FC054E16-734F-47F0-915F-0D73A8F0116F}" srcOrd="2" destOrd="0" parTransId="{F9BFA8BA-86D3-4278-B3D9-823966924062}" sibTransId="{3AA940F1-E59B-4D81-9FBC-820B0721317D}"/>
    <dgm:cxn modelId="{ADFFA6A2-E215-44BA-B38E-6C7E54526662}" type="presOf" srcId="{4934E2EF-D476-492E-9FEC-1EAA9AD0DE5B}" destId="{2A49C814-EFF7-4F4D-A08C-8807F93002D2}" srcOrd="0" destOrd="0" presId="urn:microsoft.com/office/officeart/2005/8/layout/vList2"/>
    <dgm:cxn modelId="{084B01E2-0B1B-4A71-88B9-843449304095}" type="presOf" srcId="{F8A8DB37-6B59-4039-92F5-DC5FB678F2F6}" destId="{2B24E966-B45A-43D2-9448-E3D1DFBC1358}" srcOrd="0" destOrd="0" presId="urn:microsoft.com/office/officeart/2005/8/layout/vList2"/>
    <dgm:cxn modelId="{469971F3-4B31-4639-AA7C-39342B6F1194}" type="presOf" srcId="{FC054E16-734F-47F0-915F-0D73A8F0116F}" destId="{10D60DF3-8E04-4C4E-82DA-5643EB2F3C96}" srcOrd="0" destOrd="0" presId="urn:microsoft.com/office/officeart/2005/8/layout/vList2"/>
    <dgm:cxn modelId="{A25C3EFF-6331-4C06-8866-F7A65FE4B18C}" type="presOf" srcId="{16256B34-00A7-4F8F-A6DF-98C0DB487AA3}" destId="{A8E640E5-7936-48BD-908F-25B2DCB3A95E}" srcOrd="0" destOrd="0" presId="urn:microsoft.com/office/officeart/2005/8/layout/vList2"/>
    <dgm:cxn modelId="{C75E382C-281D-48FA-AE52-116CF0C505A3}" type="presParOf" srcId="{2A49C814-EFF7-4F4D-A08C-8807F93002D2}" destId="{A8E640E5-7936-48BD-908F-25B2DCB3A95E}" srcOrd="0" destOrd="0" presId="urn:microsoft.com/office/officeart/2005/8/layout/vList2"/>
    <dgm:cxn modelId="{2E830BF3-8DB0-41DB-9B34-5E8D2D19A5F2}" type="presParOf" srcId="{2A49C814-EFF7-4F4D-A08C-8807F93002D2}" destId="{D4B000B7-363F-4122-B50E-22CB885E29B2}" srcOrd="1" destOrd="0" presId="urn:microsoft.com/office/officeart/2005/8/layout/vList2"/>
    <dgm:cxn modelId="{C53E8B84-100C-436A-B999-A4A221478950}" type="presParOf" srcId="{2A49C814-EFF7-4F4D-A08C-8807F93002D2}" destId="{2B24E966-B45A-43D2-9448-E3D1DFBC1358}" srcOrd="2" destOrd="0" presId="urn:microsoft.com/office/officeart/2005/8/layout/vList2"/>
    <dgm:cxn modelId="{DC6CB949-46D3-400E-B7BF-43220124E5AE}" type="presParOf" srcId="{2A49C814-EFF7-4F4D-A08C-8807F93002D2}" destId="{5A7F0B5F-1531-4BB1-AA9E-742814A44A92}" srcOrd="3" destOrd="0" presId="urn:microsoft.com/office/officeart/2005/8/layout/vList2"/>
    <dgm:cxn modelId="{ECF25722-407F-4268-883E-81FC969A6835}" type="presParOf" srcId="{2A49C814-EFF7-4F4D-A08C-8807F93002D2}" destId="{10D60DF3-8E04-4C4E-82DA-5643EB2F3C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 custT="1"/>
      <dgm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i="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741DEDC-5E14-49EC-9FE3-43F7DE6D6B0D}">
      <dgm:prSet phldrT="[Texto]" custT="1"/>
      <dgm:spPr>
        <a:xfrm>
          <a:off x="959760" y="1711318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5F5B553-B3E3-4B39-8EF9-EBEEDEAAAB79}">
      <dgm:prSet phldrT="[Texto]" custT="1"/>
      <dgm:spPr>
        <a:xfrm>
          <a:off x="959760" y="2444222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17A365A-2CF4-4EB5-821B-2FB911214557}">
      <dgm:prSet phldrT="[Texto]" custT="1"/>
      <dgm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3A05F11-BE02-4901-9660-4251B9B517CC}">
      <dgm:prSet phldrT="[Texto]" custT="1"/>
      <dgm:spPr>
        <a:xfrm>
          <a:off x="775837" y="3177592"/>
          <a:ext cx="5922094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gm:t>
    </dgm:pt>
    <dgm:pt modelId="{2B5B3496-13F4-46A9-B933-22E1A25E4CDE}" type="par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55E2B0BE-C82E-4D99-AAF8-576F9ED61DD9}" type="sib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68EE3C2-5517-42DF-BA15-50CAF1295CF9}">
      <dgm:prSet phldrT="[Texto]" custT="1"/>
      <dgm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gm:t>
    </dgm:pt>
    <dgm:pt modelId="{AC1E6E14-C382-4D17-9A9A-36E8032272DE}" type="par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4AB854F-629E-41D9-8585-0D9872F9776B}" type="sib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 custLinFactNeighborX="-489" custLinFactNeighborY="951"/>
      <dgm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B3D541-2DC6-47B0-8D99-A53D653D5E5B}" type="pres">
      <dgm:prSet presAssocID="{B3A05F11-BE02-4901-9660-4251B9B517CC}" presName="text_5" presStyleLbl="node1" presStyleIdx="4" presStyleCnt="6">
        <dgm:presLayoutVars>
          <dgm:bulletEnabled val="1"/>
        </dgm:presLayoutVars>
      </dgm:prSet>
      <dgm:spPr/>
    </dgm:pt>
    <dgm:pt modelId="{E13E9943-A51B-44E0-9D27-5643DA06A195}" type="pres">
      <dgm:prSet presAssocID="{B3A05F11-BE02-4901-9660-4251B9B517CC}" presName="accent_5" presStyleCnt="0"/>
      <dgm:spPr/>
    </dgm:pt>
    <dgm:pt modelId="{0E42D535-717F-4E18-8EF9-373CA11A3997}" type="pres">
      <dgm:prSet presAssocID="{B3A05F11-BE02-4901-9660-4251B9B517CC}" presName="accentRepeatNode" presStyleLbl="solidFgAcc1" presStyleIdx="4" presStyleCnt="6" custScaleX="97224" custLinFactNeighborX="1171" custLinFactNeighborY="-204"/>
      <dgm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7E81E00-0913-4AEC-984D-C0C1FEE20F9E}" type="pres">
      <dgm:prSet presAssocID="{868EE3C2-5517-42DF-BA15-50CAF1295CF9}" presName="text_6" presStyleLbl="node1" presStyleIdx="5" presStyleCnt="6">
        <dgm:presLayoutVars>
          <dgm:bulletEnabled val="1"/>
        </dgm:presLayoutVars>
      </dgm:prSet>
      <dgm:spPr/>
    </dgm:pt>
    <dgm:pt modelId="{40A73C54-48A0-4434-B87A-D1C0691952F8}" type="pres">
      <dgm:prSet presAssocID="{868EE3C2-5517-42DF-BA15-50CAF1295CF9}" presName="accent_6" presStyleCnt="0"/>
      <dgm:spPr/>
    </dgm:pt>
    <dgm:pt modelId="{CFE861A2-3932-4B6F-B01F-38D18CD50D8C}" type="pres">
      <dgm:prSet presAssocID="{868EE3C2-5517-42DF-BA15-50CAF1295CF9}" presName="accentRepeatNode" presStyleLbl="solidFgAcc1" presStyleIdx="5" presStyleCnt="6"/>
      <dgm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E7BE813-C89E-45E2-B6DA-D6226707D7DC}" type="presOf" srcId="{B3A05F11-BE02-4901-9660-4251B9B517CC}" destId="{78B3D541-2DC6-47B0-8D99-A53D653D5E5B}" srcOrd="0" destOrd="0" presId="urn:microsoft.com/office/officeart/2008/layout/VerticalCurvedList"/>
    <dgm:cxn modelId="{50CC8026-1AE0-48A3-9D90-8DD0FE9DED78}" srcId="{CEF8FF1A-6B38-4F55-A0E9-EFD3789197B5}" destId="{B3A05F11-BE02-4901-9660-4251B9B517CC}" srcOrd="4" destOrd="0" parTransId="{2B5B3496-13F4-46A9-B933-22E1A25E4CDE}" sibTransId="{55E2B0BE-C82E-4D99-AAF8-576F9ED61DD9}"/>
    <dgm:cxn modelId="{8632C429-4669-429A-AF50-AA29CDD5D772}" type="presOf" srcId="{55F5B553-B3E3-4B39-8EF9-EBEEDEAAAB79}" destId="{FF36CAF5-1507-49CA-801F-D9EDDAF59D49}" srcOrd="0" destOrd="0" presId="urn:microsoft.com/office/officeart/2008/layout/VerticalCurvedList"/>
    <dgm:cxn modelId="{6AED2D2B-54AA-4B93-BB1E-2C3FAB2A6B4A}" type="presOf" srcId="{FA1653F2-CBAE-4CA9-A8AA-AEB6CA8FE7F7}" destId="{258D374D-609A-458F-8C72-09136C35DF88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C4052135-779E-4530-A225-125146873121}" type="presOf" srcId="{868EE3C2-5517-42DF-BA15-50CAF1295CF9}" destId="{F7E81E00-0913-4AEC-984D-C0C1FEE20F9E}" srcOrd="0" destOrd="0" presId="urn:microsoft.com/office/officeart/2008/layout/VerticalCurvedList"/>
    <dgm:cxn modelId="{FB050E62-2B1E-4442-AA6F-552CC045182F}" type="presOf" srcId="{017A365A-2CF4-4EB5-821B-2FB911214557}" destId="{30726A87-2F0A-46B1-93F4-5C46E6960F78}" srcOrd="0" destOrd="0" presId="urn:microsoft.com/office/officeart/2008/layout/VerticalCurvedList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0338F398-B9DF-4495-A312-1A1D9A4C739F}" srcId="{CEF8FF1A-6B38-4F55-A0E9-EFD3789197B5}" destId="{868EE3C2-5517-42DF-BA15-50CAF1295CF9}" srcOrd="5" destOrd="0" parTransId="{AC1E6E14-C382-4D17-9A9A-36E8032272DE}" sibTransId="{A4AB854F-629E-41D9-8585-0D9872F9776B}"/>
    <dgm:cxn modelId="{4CD5F1A0-4FAA-4289-A2C1-0DC39B39D537}" type="presOf" srcId="{7741DEDC-5E14-49EC-9FE3-43F7DE6D6B0D}" destId="{B815CAAC-2E7E-4CA7-99B5-385DC5490FD6}" srcOrd="0" destOrd="0" presId="urn:microsoft.com/office/officeart/2008/layout/VerticalCurvedList"/>
    <dgm:cxn modelId="{5D99C9C1-BE3F-4130-8B90-6C3215CEAE4C}" type="presOf" srcId="{4D999B6C-CD07-4C8C-8AA5-BAF90C17E31E}" destId="{98D71192-0708-49CD-8110-EEE6BDFD7B4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B84A1555-C5A1-4330-AD65-EA24129D4FD1}" type="presParOf" srcId="{B5CDEFDB-8B4F-4EE8-A9AB-3E386B39B87C}" destId="{98D71192-0708-49CD-8110-EEE6BDFD7B4A}" srcOrd="1" destOrd="0" presId="urn:microsoft.com/office/officeart/2008/layout/VerticalCurvedList"/>
    <dgm:cxn modelId="{73764F91-6FE1-4550-9AEE-6A10868A6C4E}" type="presParOf" srcId="{B5CDEFDB-8B4F-4EE8-A9AB-3E386B39B87C}" destId="{A8D104B3-5CA8-46D1-9CC8-E6BB557C8FEE}" srcOrd="2" destOrd="0" presId="urn:microsoft.com/office/officeart/2008/layout/VerticalCurvedList"/>
    <dgm:cxn modelId="{7A38B683-64FA-4C7E-9479-3BE9FCA8F5D9}" type="presParOf" srcId="{A8D104B3-5CA8-46D1-9CC8-E6BB557C8FEE}" destId="{F6BC8E17-BC8C-4CF6-91A0-D3EA24127E2B}" srcOrd="0" destOrd="0" presId="urn:microsoft.com/office/officeart/2008/layout/VerticalCurvedList"/>
    <dgm:cxn modelId="{3F00F0D1-8E1F-4766-938E-9E5F71D43A26}" type="presParOf" srcId="{B5CDEFDB-8B4F-4EE8-A9AB-3E386B39B87C}" destId="{30726A87-2F0A-46B1-93F4-5C46E6960F78}" srcOrd="3" destOrd="0" presId="urn:microsoft.com/office/officeart/2008/layout/VerticalCurvedList"/>
    <dgm:cxn modelId="{E1B6588A-BFE0-4AF2-A169-0871AF87D259}" type="presParOf" srcId="{B5CDEFDB-8B4F-4EE8-A9AB-3E386B39B87C}" destId="{1A2AD233-F0C6-46B8-8400-4A759802AE1B}" srcOrd="4" destOrd="0" presId="urn:microsoft.com/office/officeart/2008/layout/VerticalCurvedList"/>
    <dgm:cxn modelId="{3116C101-86A6-4DFA-93F1-D9BD426C410F}" type="presParOf" srcId="{1A2AD233-F0C6-46B8-8400-4A759802AE1B}" destId="{A71DC178-7DBA-404A-A8EF-1B331FFEB4E4}" srcOrd="0" destOrd="0" presId="urn:microsoft.com/office/officeart/2008/layout/VerticalCurvedList"/>
    <dgm:cxn modelId="{B6815DBF-6E57-45E4-AFAE-1E97AF71A01B}" type="presParOf" srcId="{B5CDEFDB-8B4F-4EE8-A9AB-3E386B39B87C}" destId="{B815CAAC-2E7E-4CA7-99B5-385DC5490FD6}" srcOrd="5" destOrd="0" presId="urn:microsoft.com/office/officeart/2008/layout/VerticalCurvedList"/>
    <dgm:cxn modelId="{BBBF5303-F8F5-4CF4-B0C0-089536CC2897}" type="presParOf" srcId="{B5CDEFDB-8B4F-4EE8-A9AB-3E386B39B87C}" destId="{A17C88B3-DE6A-4D12-8372-EF35C879AF71}" srcOrd="6" destOrd="0" presId="urn:microsoft.com/office/officeart/2008/layout/VerticalCurvedList"/>
    <dgm:cxn modelId="{567AE4DF-7E0A-4399-9DAE-C7E6E9FAB3C7}" type="presParOf" srcId="{A17C88B3-DE6A-4D12-8372-EF35C879AF71}" destId="{A303B0EE-B352-439C-A2AC-64A896626594}" srcOrd="0" destOrd="0" presId="urn:microsoft.com/office/officeart/2008/layout/VerticalCurvedList"/>
    <dgm:cxn modelId="{54C4972D-1218-45B0-8B44-2B4403BCACB8}" type="presParOf" srcId="{B5CDEFDB-8B4F-4EE8-A9AB-3E386B39B87C}" destId="{FF36CAF5-1507-49CA-801F-D9EDDAF59D49}" srcOrd="7" destOrd="0" presId="urn:microsoft.com/office/officeart/2008/layout/VerticalCurvedList"/>
    <dgm:cxn modelId="{D26F13A7-834E-4F65-9C69-1E87836BE8AF}" type="presParOf" srcId="{B5CDEFDB-8B4F-4EE8-A9AB-3E386B39B87C}" destId="{797615B5-A36E-4B14-85BF-1363D8420391}" srcOrd="8" destOrd="0" presId="urn:microsoft.com/office/officeart/2008/layout/VerticalCurvedList"/>
    <dgm:cxn modelId="{65AE4529-EF0A-4C39-818D-404139CDFA78}" type="presParOf" srcId="{797615B5-A36E-4B14-85BF-1363D8420391}" destId="{DC28EFFE-55B5-4C81-A9B3-707E2227B72C}" srcOrd="0" destOrd="0" presId="urn:microsoft.com/office/officeart/2008/layout/VerticalCurvedList"/>
    <dgm:cxn modelId="{9E42332F-0CC8-4DC5-B92D-2FAFED39EB30}" type="presParOf" srcId="{B5CDEFDB-8B4F-4EE8-A9AB-3E386B39B87C}" destId="{78B3D541-2DC6-47B0-8D99-A53D653D5E5B}" srcOrd="9" destOrd="0" presId="urn:microsoft.com/office/officeart/2008/layout/VerticalCurvedList"/>
    <dgm:cxn modelId="{D966BEEA-B427-4999-B999-3F8660F9C820}" type="presParOf" srcId="{B5CDEFDB-8B4F-4EE8-A9AB-3E386B39B87C}" destId="{E13E9943-A51B-44E0-9D27-5643DA06A195}" srcOrd="10" destOrd="0" presId="urn:microsoft.com/office/officeart/2008/layout/VerticalCurvedList"/>
    <dgm:cxn modelId="{FAB58CCC-801C-47CC-AFF1-5374A8074186}" type="presParOf" srcId="{E13E9943-A51B-44E0-9D27-5643DA06A195}" destId="{0E42D535-717F-4E18-8EF9-373CA11A3997}" srcOrd="0" destOrd="0" presId="urn:microsoft.com/office/officeart/2008/layout/VerticalCurvedList"/>
    <dgm:cxn modelId="{70C1C6EE-F6E2-4FF9-9574-D78A85006D94}" type="presParOf" srcId="{B5CDEFDB-8B4F-4EE8-A9AB-3E386B39B87C}" destId="{F7E81E00-0913-4AEC-984D-C0C1FEE20F9E}" srcOrd="11" destOrd="0" presId="urn:microsoft.com/office/officeart/2008/layout/VerticalCurvedList"/>
    <dgm:cxn modelId="{3437E13E-6243-4CE5-B806-83DB093314C7}" type="presParOf" srcId="{B5CDEFDB-8B4F-4EE8-A9AB-3E386B39B87C}" destId="{40A73C54-48A0-4434-B87A-D1C0691952F8}" srcOrd="12" destOrd="0" presId="urn:microsoft.com/office/officeart/2008/layout/VerticalCurvedList"/>
    <dgm:cxn modelId="{F80BCDBD-D8D9-4A44-AED6-7A95D87C1BC1}" type="presParOf" srcId="{40A73C54-48A0-4434-B87A-D1C0691952F8}" destId="{CFE861A2-3932-4B6F-B01F-38D18CD50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999B6C-CD07-4C8C-8AA5-BAF90C17E31E}">
      <dgm:prSet phldrT="[Texto]" custT="1"/>
      <dgm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i="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gm:t>
    </dgm:pt>
    <dgm:pt modelId="{DC900D58-9D32-4AFD-AEA5-95826C9B8909}" type="parTrans" cxnId="{98084F4F-F436-44DE-9D59-3B1CE8DDA5FB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A1653F2-CBAE-4CA9-A8AA-AEB6CA8FE7F7}" type="sibTrans" cxnId="{98084F4F-F436-44DE-9D59-3B1CE8DDA5FB}">
      <dgm:prSet/>
      <dgm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741DEDC-5E14-49EC-9FE3-43F7DE6D6B0D}">
      <dgm:prSet phldrT="[Texto]" custT="1"/>
      <dgm:spPr>
        <a:xfrm>
          <a:off x="959760" y="1711318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gm:t>
    </dgm:pt>
    <dgm:pt modelId="{90DC9F16-C1AC-4D84-A430-64E10EC8FC14}" type="par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ED78291-F8A8-4C7A-81EF-EED3644F41F5}" type="sibTrans" cxnId="{ECD6D189-AE17-4257-AD8B-B3D7693FBDE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5F5B553-B3E3-4B39-8EF9-EBEEDEAAAB79}">
      <dgm:prSet phldrT="[Texto]" custT="1"/>
      <dgm:spPr>
        <a:xfrm>
          <a:off x="959760" y="2444222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17A365A-2CF4-4EB5-821B-2FB911214557}">
      <dgm:prSet phldrT="[Texto]" custT="1"/>
      <dgm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3A05F11-BE02-4901-9660-4251B9B517CC}">
      <dgm:prSet phldrT="[Texto]" custT="1"/>
      <dgm:spPr>
        <a:xfrm>
          <a:off x="775837" y="3177592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gm:t>
    </dgm:pt>
    <dgm:pt modelId="{2B5B3496-13F4-46A9-B933-22E1A25E4CDE}" type="par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55E2B0BE-C82E-4D99-AAF8-576F9ED61DD9}" type="sibTrans" cxnId="{50CC8026-1AE0-48A3-9D90-8DD0FE9DED7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68EE3C2-5517-42DF-BA15-50CAF1295CF9}">
      <dgm:prSet phldrT="[Texto]" custT="1"/>
      <dgm:spPr>
        <a:xfrm>
          <a:off x="373622" y="3910961"/>
          <a:ext cx="6324309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gm:t>
    </dgm:pt>
    <dgm:pt modelId="{AC1E6E14-C382-4D17-9A9A-36E8032272DE}" type="par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4AB854F-629E-41D9-8585-0D9872F9776B}" type="sibTrans" cxnId="{0338F398-B9DF-4495-A312-1A1D9A4C739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98D71192-0708-49CD-8110-EEE6BDFD7B4A}" type="pres">
      <dgm:prSet presAssocID="{4D999B6C-CD07-4C8C-8AA5-BAF90C17E31E}" presName="text_1" presStyleLbl="node1" presStyleIdx="0" presStyleCnt="6">
        <dgm:presLayoutVars>
          <dgm:bulletEnabled val="1"/>
        </dgm:presLayoutVars>
      </dgm:prSet>
      <dgm:spPr/>
    </dgm:pt>
    <dgm:pt modelId="{A8D104B3-5CA8-46D1-9CC8-E6BB557C8FEE}" type="pres">
      <dgm:prSet presAssocID="{4D999B6C-CD07-4C8C-8AA5-BAF90C17E31E}" presName="accent_1" presStyleCnt="0"/>
      <dgm:spPr/>
    </dgm:pt>
    <dgm:pt modelId="{F6BC8E17-BC8C-4CF6-91A0-D3EA24127E2B}" type="pres">
      <dgm:prSet presAssocID="{4D999B6C-CD07-4C8C-8AA5-BAF90C17E31E}" presName="accentRepeatNode" presStyleLbl="solidFgAcc1" presStyleIdx="0" presStyleCnt="6"/>
      <dgm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0726A87-2F0A-46B1-93F4-5C46E6960F78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</dgm:pt>
    <dgm:pt modelId="{1A2AD233-F0C6-46B8-8400-4A759802AE1B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 custLinFactNeighborX="-489" custLinFactNeighborY="951"/>
      <dgm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815CAAC-2E7E-4CA7-99B5-385DC5490FD6}" type="pres">
      <dgm:prSet presAssocID="{7741DEDC-5E14-49EC-9FE3-43F7DE6D6B0D}" presName="text_3" presStyleLbl="node1" presStyleIdx="2" presStyleCnt="6">
        <dgm:presLayoutVars>
          <dgm:bulletEnabled val="1"/>
        </dgm:presLayoutVars>
      </dgm:prSet>
      <dgm:spPr/>
    </dgm:pt>
    <dgm:pt modelId="{A17C88B3-DE6A-4D12-8372-EF35C879AF71}" type="pres">
      <dgm:prSet presAssocID="{7741DEDC-5E14-49EC-9FE3-43F7DE6D6B0D}" presName="accent_3" presStyleCnt="0"/>
      <dgm:spPr/>
    </dgm:pt>
    <dgm:pt modelId="{A303B0EE-B352-439C-A2AC-64A896626594}" type="pres">
      <dgm:prSet presAssocID="{7741DEDC-5E14-49EC-9FE3-43F7DE6D6B0D}" presName="accentRepeatNode" presStyleLbl="solidFgAcc1" presStyleIdx="2" presStyleCnt="6"/>
      <dgm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36CAF5-1507-49CA-801F-D9EDDAF59D49}" type="pres">
      <dgm:prSet presAssocID="{55F5B553-B3E3-4B39-8EF9-EBEEDEAAAB79}" presName="text_4" presStyleLbl="node1" presStyleIdx="3" presStyleCnt="6">
        <dgm:presLayoutVars>
          <dgm:bulletEnabled val="1"/>
        </dgm:presLayoutVars>
      </dgm:prSet>
      <dgm:spPr/>
    </dgm:pt>
    <dgm:pt modelId="{797615B5-A36E-4B14-85BF-1363D8420391}" type="pres">
      <dgm:prSet presAssocID="{55F5B553-B3E3-4B39-8EF9-EBEEDEAAAB79}" presName="accent_4" presStyleCnt="0"/>
      <dgm:spPr/>
    </dgm:pt>
    <dgm:pt modelId="{DC28EFFE-55B5-4C81-A9B3-707E2227B72C}" type="pres">
      <dgm:prSet presAssocID="{55F5B553-B3E3-4B39-8EF9-EBEEDEAAAB79}" presName="accentRepeatNode" presStyleLbl="solidFgAcc1" presStyleIdx="3" presStyleCnt="6"/>
      <dgm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B3D541-2DC6-47B0-8D99-A53D653D5E5B}" type="pres">
      <dgm:prSet presAssocID="{B3A05F11-BE02-4901-9660-4251B9B517CC}" presName="text_5" presStyleLbl="node1" presStyleIdx="4" presStyleCnt="6">
        <dgm:presLayoutVars>
          <dgm:bulletEnabled val="1"/>
        </dgm:presLayoutVars>
      </dgm:prSet>
      <dgm:spPr/>
    </dgm:pt>
    <dgm:pt modelId="{E13E9943-A51B-44E0-9D27-5643DA06A195}" type="pres">
      <dgm:prSet presAssocID="{B3A05F11-BE02-4901-9660-4251B9B517CC}" presName="accent_5" presStyleCnt="0"/>
      <dgm:spPr/>
    </dgm:pt>
    <dgm:pt modelId="{0E42D535-717F-4E18-8EF9-373CA11A3997}" type="pres">
      <dgm:prSet presAssocID="{B3A05F11-BE02-4901-9660-4251B9B517CC}" presName="accentRepeatNode" presStyleLbl="solidFgAcc1" presStyleIdx="4" presStyleCnt="6" custScaleX="97224" custLinFactNeighborX="1171" custLinFactNeighborY="-204"/>
      <dgm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7E81E00-0913-4AEC-984D-C0C1FEE20F9E}" type="pres">
      <dgm:prSet presAssocID="{868EE3C2-5517-42DF-BA15-50CAF1295CF9}" presName="text_6" presStyleLbl="node1" presStyleIdx="5" presStyleCnt="6">
        <dgm:presLayoutVars>
          <dgm:bulletEnabled val="1"/>
        </dgm:presLayoutVars>
      </dgm:prSet>
      <dgm:spPr/>
    </dgm:pt>
    <dgm:pt modelId="{40A73C54-48A0-4434-B87A-D1C0691952F8}" type="pres">
      <dgm:prSet presAssocID="{868EE3C2-5517-42DF-BA15-50CAF1295CF9}" presName="accent_6" presStyleCnt="0"/>
      <dgm:spPr/>
    </dgm:pt>
    <dgm:pt modelId="{CFE861A2-3932-4B6F-B01F-38D18CD50D8C}" type="pres">
      <dgm:prSet presAssocID="{868EE3C2-5517-42DF-BA15-50CAF1295CF9}" presName="accentRepeatNode" presStyleLbl="solidFgAcc1" presStyleIdx="5" presStyleCnt="6"/>
      <dgm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E7BE813-C89E-45E2-B6DA-D6226707D7DC}" type="presOf" srcId="{B3A05F11-BE02-4901-9660-4251B9B517CC}" destId="{78B3D541-2DC6-47B0-8D99-A53D653D5E5B}" srcOrd="0" destOrd="0" presId="urn:microsoft.com/office/officeart/2008/layout/VerticalCurvedList"/>
    <dgm:cxn modelId="{50CC8026-1AE0-48A3-9D90-8DD0FE9DED78}" srcId="{CEF8FF1A-6B38-4F55-A0E9-EFD3789197B5}" destId="{B3A05F11-BE02-4901-9660-4251B9B517CC}" srcOrd="4" destOrd="0" parTransId="{2B5B3496-13F4-46A9-B933-22E1A25E4CDE}" sibTransId="{55E2B0BE-C82E-4D99-AAF8-576F9ED61DD9}"/>
    <dgm:cxn modelId="{8632C429-4669-429A-AF50-AA29CDD5D772}" type="presOf" srcId="{55F5B553-B3E3-4B39-8EF9-EBEEDEAAAB79}" destId="{FF36CAF5-1507-49CA-801F-D9EDDAF59D49}" srcOrd="0" destOrd="0" presId="urn:microsoft.com/office/officeart/2008/layout/VerticalCurvedList"/>
    <dgm:cxn modelId="{6AED2D2B-54AA-4B93-BB1E-2C3FAB2A6B4A}" type="presOf" srcId="{FA1653F2-CBAE-4CA9-A8AA-AEB6CA8FE7F7}" destId="{258D374D-609A-458F-8C72-09136C35DF88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C4052135-779E-4530-A225-125146873121}" type="presOf" srcId="{868EE3C2-5517-42DF-BA15-50CAF1295CF9}" destId="{F7E81E00-0913-4AEC-984D-C0C1FEE20F9E}" srcOrd="0" destOrd="0" presId="urn:microsoft.com/office/officeart/2008/layout/VerticalCurvedList"/>
    <dgm:cxn modelId="{FB050E62-2B1E-4442-AA6F-552CC045182F}" type="presOf" srcId="{017A365A-2CF4-4EB5-821B-2FB911214557}" destId="{30726A87-2F0A-46B1-93F4-5C46E6960F78}" srcOrd="0" destOrd="0" presId="urn:microsoft.com/office/officeart/2008/layout/VerticalCurvedList"/>
    <dgm:cxn modelId="{98084F4F-F436-44DE-9D59-3B1CE8DDA5FB}" srcId="{CEF8FF1A-6B38-4F55-A0E9-EFD3789197B5}" destId="{4D999B6C-CD07-4C8C-8AA5-BAF90C17E31E}" srcOrd="0" destOrd="0" parTransId="{DC900D58-9D32-4AFD-AEA5-95826C9B8909}" sibTransId="{FA1653F2-CBAE-4CA9-A8AA-AEB6CA8FE7F7}"/>
    <dgm:cxn modelId="{ECD6D189-AE17-4257-AD8B-B3D7693FBDEE}" srcId="{CEF8FF1A-6B38-4F55-A0E9-EFD3789197B5}" destId="{7741DEDC-5E14-49EC-9FE3-43F7DE6D6B0D}" srcOrd="2" destOrd="0" parTransId="{90DC9F16-C1AC-4D84-A430-64E10EC8FC14}" sibTransId="{FED78291-F8A8-4C7A-81EF-EED3644F41F5}"/>
    <dgm:cxn modelId="{0338F398-B9DF-4495-A312-1A1D9A4C739F}" srcId="{CEF8FF1A-6B38-4F55-A0E9-EFD3789197B5}" destId="{868EE3C2-5517-42DF-BA15-50CAF1295CF9}" srcOrd="5" destOrd="0" parTransId="{AC1E6E14-C382-4D17-9A9A-36E8032272DE}" sibTransId="{A4AB854F-629E-41D9-8585-0D9872F9776B}"/>
    <dgm:cxn modelId="{4CD5F1A0-4FAA-4289-A2C1-0DC39B39D537}" type="presOf" srcId="{7741DEDC-5E14-49EC-9FE3-43F7DE6D6B0D}" destId="{B815CAAC-2E7E-4CA7-99B5-385DC5490FD6}" srcOrd="0" destOrd="0" presId="urn:microsoft.com/office/officeart/2008/layout/VerticalCurvedList"/>
    <dgm:cxn modelId="{5D99C9C1-BE3F-4130-8B90-6C3215CEAE4C}" type="presOf" srcId="{4D999B6C-CD07-4C8C-8AA5-BAF90C17E31E}" destId="{98D71192-0708-49CD-8110-EEE6BDFD7B4A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47AC82F8-0CBC-481A-872A-EBE5E8766E48}" srcId="{CEF8FF1A-6B38-4F55-A0E9-EFD3789197B5}" destId="{55F5B553-B3E3-4B39-8EF9-EBEEDEAAAB79}" srcOrd="3" destOrd="0" parTransId="{DC0D273F-EC47-437F-A7E1-97EFBC0FF616}" sibTransId="{45DEF722-7E10-4106-A623-C8A13B1BD53C}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B84A1555-C5A1-4330-AD65-EA24129D4FD1}" type="presParOf" srcId="{B5CDEFDB-8B4F-4EE8-A9AB-3E386B39B87C}" destId="{98D71192-0708-49CD-8110-EEE6BDFD7B4A}" srcOrd="1" destOrd="0" presId="urn:microsoft.com/office/officeart/2008/layout/VerticalCurvedList"/>
    <dgm:cxn modelId="{73764F91-6FE1-4550-9AEE-6A10868A6C4E}" type="presParOf" srcId="{B5CDEFDB-8B4F-4EE8-A9AB-3E386B39B87C}" destId="{A8D104B3-5CA8-46D1-9CC8-E6BB557C8FEE}" srcOrd="2" destOrd="0" presId="urn:microsoft.com/office/officeart/2008/layout/VerticalCurvedList"/>
    <dgm:cxn modelId="{7A38B683-64FA-4C7E-9479-3BE9FCA8F5D9}" type="presParOf" srcId="{A8D104B3-5CA8-46D1-9CC8-E6BB557C8FEE}" destId="{F6BC8E17-BC8C-4CF6-91A0-D3EA24127E2B}" srcOrd="0" destOrd="0" presId="urn:microsoft.com/office/officeart/2008/layout/VerticalCurvedList"/>
    <dgm:cxn modelId="{3F00F0D1-8E1F-4766-938E-9E5F71D43A26}" type="presParOf" srcId="{B5CDEFDB-8B4F-4EE8-A9AB-3E386B39B87C}" destId="{30726A87-2F0A-46B1-93F4-5C46E6960F78}" srcOrd="3" destOrd="0" presId="urn:microsoft.com/office/officeart/2008/layout/VerticalCurvedList"/>
    <dgm:cxn modelId="{E1B6588A-BFE0-4AF2-A169-0871AF87D259}" type="presParOf" srcId="{B5CDEFDB-8B4F-4EE8-A9AB-3E386B39B87C}" destId="{1A2AD233-F0C6-46B8-8400-4A759802AE1B}" srcOrd="4" destOrd="0" presId="urn:microsoft.com/office/officeart/2008/layout/VerticalCurvedList"/>
    <dgm:cxn modelId="{3116C101-86A6-4DFA-93F1-D9BD426C410F}" type="presParOf" srcId="{1A2AD233-F0C6-46B8-8400-4A759802AE1B}" destId="{A71DC178-7DBA-404A-A8EF-1B331FFEB4E4}" srcOrd="0" destOrd="0" presId="urn:microsoft.com/office/officeart/2008/layout/VerticalCurvedList"/>
    <dgm:cxn modelId="{B6815DBF-6E57-45E4-AFAE-1E97AF71A01B}" type="presParOf" srcId="{B5CDEFDB-8B4F-4EE8-A9AB-3E386B39B87C}" destId="{B815CAAC-2E7E-4CA7-99B5-385DC5490FD6}" srcOrd="5" destOrd="0" presId="urn:microsoft.com/office/officeart/2008/layout/VerticalCurvedList"/>
    <dgm:cxn modelId="{BBBF5303-F8F5-4CF4-B0C0-089536CC2897}" type="presParOf" srcId="{B5CDEFDB-8B4F-4EE8-A9AB-3E386B39B87C}" destId="{A17C88B3-DE6A-4D12-8372-EF35C879AF71}" srcOrd="6" destOrd="0" presId="urn:microsoft.com/office/officeart/2008/layout/VerticalCurvedList"/>
    <dgm:cxn modelId="{567AE4DF-7E0A-4399-9DAE-C7E6E9FAB3C7}" type="presParOf" srcId="{A17C88B3-DE6A-4D12-8372-EF35C879AF71}" destId="{A303B0EE-B352-439C-A2AC-64A896626594}" srcOrd="0" destOrd="0" presId="urn:microsoft.com/office/officeart/2008/layout/VerticalCurvedList"/>
    <dgm:cxn modelId="{54C4972D-1218-45B0-8B44-2B4403BCACB8}" type="presParOf" srcId="{B5CDEFDB-8B4F-4EE8-A9AB-3E386B39B87C}" destId="{FF36CAF5-1507-49CA-801F-D9EDDAF59D49}" srcOrd="7" destOrd="0" presId="urn:microsoft.com/office/officeart/2008/layout/VerticalCurvedList"/>
    <dgm:cxn modelId="{D26F13A7-834E-4F65-9C69-1E87836BE8AF}" type="presParOf" srcId="{B5CDEFDB-8B4F-4EE8-A9AB-3E386B39B87C}" destId="{797615B5-A36E-4B14-85BF-1363D8420391}" srcOrd="8" destOrd="0" presId="urn:microsoft.com/office/officeart/2008/layout/VerticalCurvedList"/>
    <dgm:cxn modelId="{65AE4529-EF0A-4C39-818D-404139CDFA78}" type="presParOf" srcId="{797615B5-A36E-4B14-85BF-1363D8420391}" destId="{DC28EFFE-55B5-4C81-A9B3-707E2227B72C}" srcOrd="0" destOrd="0" presId="urn:microsoft.com/office/officeart/2008/layout/VerticalCurvedList"/>
    <dgm:cxn modelId="{9E42332F-0CC8-4DC5-B92D-2FAFED39EB30}" type="presParOf" srcId="{B5CDEFDB-8B4F-4EE8-A9AB-3E386B39B87C}" destId="{78B3D541-2DC6-47B0-8D99-A53D653D5E5B}" srcOrd="9" destOrd="0" presId="urn:microsoft.com/office/officeart/2008/layout/VerticalCurvedList"/>
    <dgm:cxn modelId="{D966BEEA-B427-4999-B999-3F8660F9C820}" type="presParOf" srcId="{B5CDEFDB-8B4F-4EE8-A9AB-3E386B39B87C}" destId="{E13E9943-A51B-44E0-9D27-5643DA06A195}" srcOrd="10" destOrd="0" presId="urn:microsoft.com/office/officeart/2008/layout/VerticalCurvedList"/>
    <dgm:cxn modelId="{FAB58CCC-801C-47CC-AFF1-5374A8074186}" type="presParOf" srcId="{E13E9943-A51B-44E0-9D27-5643DA06A195}" destId="{0E42D535-717F-4E18-8EF9-373CA11A3997}" srcOrd="0" destOrd="0" presId="urn:microsoft.com/office/officeart/2008/layout/VerticalCurvedList"/>
    <dgm:cxn modelId="{70C1C6EE-F6E2-4FF9-9574-D78A85006D94}" type="presParOf" srcId="{B5CDEFDB-8B4F-4EE8-A9AB-3E386B39B87C}" destId="{F7E81E00-0913-4AEC-984D-C0C1FEE20F9E}" srcOrd="11" destOrd="0" presId="urn:microsoft.com/office/officeart/2008/layout/VerticalCurvedList"/>
    <dgm:cxn modelId="{3437E13E-6243-4CE5-B806-83DB093314C7}" type="presParOf" srcId="{B5CDEFDB-8B4F-4EE8-A9AB-3E386B39B87C}" destId="{40A73C54-48A0-4434-B87A-D1C0691952F8}" srcOrd="12" destOrd="0" presId="urn:microsoft.com/office/officeart/2008/layout/VerticalCurvedList"/>
    <dgm:cxn modelId="{F80BCDBD-D8D9-4A44-AED6-7A95D87C1BC1}" type="presParOf" srcId="{40A73C54-48A0-4434-B87A-D1C0691952F8}" destId="{CFE861A2-3932-4B6F-B01F-38D18CD50D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71192-0708-49CD-8110-EEE6BDFD7B4A}">
      <dsp:nvSpPr>
        <dsp:cNvPr id="0" name=""/>
        <dsp:cNvSpPr/>
      </dsp:nvSpPr>
      <dsp:spPr>
        <a:xfrm>
          <a:off x="373622" y="244580"/>
          <a:ext cx="6324309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Introducción</a:t>
          </a:r>
        </a:p>
      </dsp:txBody>
      <dsp:txXfrm>
        <a:off x="373622" y="244580"/>
        <a:ext cx="6324309" cy="488974"/>
      </dsp:txXfrm>
    </dsp:sp>
    <dsp:sp modelId="{F6BC8E17-BC8C-4CF6-91A0-D3EA24127E2B}">
      <dsp:nvSpPr>
        <dsp:cNvPr id="0" name=""/>
        <dsp:cNvSpPr/>
      </dsp:nvSpPr>
      <dsp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6A87-2F0A-46B1-93F4-5C46E6960F78}">
      <dsp:nvSpPr>
        <dsp:cNvPr id="0" name=""/>
        <dsp:cNvSpPr/>
      </dsp:nvSpPr>
      <dsp:spPr>
        <a:xfrm>
          <a:off x="775837" y="977949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Objetivos</a:t>
          </a:r>
        </a:p>
      </dsp:txBody>
      <dsp:txXfrm>
        <a:off x="775837" y="977949"/>
        <a:ext cx="5922094" cy="488974"/>
      </dsp:txXfrm>
    </dsp:sp>
    <dsp:sp modelId="{A71DC178-7DBA-404A-A8EF-1B331FFEB4E4}">
      <dsp:nvSpPr>
        <dsp:cNvPr id="0" name=""/>
        <dsp:cNvSpPr/>
      </dsp:nvSpPr>
      <dsp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AAC-2E7E-4CA7-99B5-385DC5490FD6}">
      <dsp:nvSpPr>
        <dsp:cNvPr id="0" name=""/>
        <dsp:cNvSpPr/>
      </dsp:nvSpPr>
      <dsp:spPr>
        <a:xfrm>
          <a:off x="959760" y="1711318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Materiales y Métodos</a:t>
          </a:r>
        </a:p>
      </dsp:txBody>
      <dsp:txXfrm>
        <a:off x="959760" y="1711318"/>
        <a:ext cx="5738171" cy="488974"/>
      </dsp:txXfrm>
    </dsp:sp>
    <dsp:sp modelId="{A303B0EE-B352-439C-A2AC-64A896626594}">
      <dsp:nvSpPr>
        <dsp:cNvPr id="0" name=""/>
        <dsp:cNvSpPr/>
      </dsp:nvSpPr>
      <dsp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CAF5-1507-49CA-801F-D9EDDAF59D49}">
      <dsp:nvSpPr>
        <dsp:cNvPr id="0" name=""/>
        <dsp:cNvSpPr/>
      </dsp:nvSpPr>
      <dsp:spPr>
        <a:xfrm>
          <a:off x="959760" y="2444222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Resultados y Discusión</a:t>
          </a:r>
        </a:p>
      </dsp:txBody>
      <dsp:txXfrm>
        <a:off x="959760" y="2444222"/>
        <a:ext cx="5738171" cy="488974"/>
      </dsp:txXfrm>
    </dsp:sp>
    <dsp:sp modelId="{DC28EFFE-55B5-4C81-A9B3-707E2227B72C}">
      <dsp:nvSpPr>
        <dsp:cNvPr id="0" name=""/>
        <dsp:cNvSpPr/>
      </dsp:nvSpPr>
      <dsp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D541-2DC6-47B0-8D99-A53D653D5E5B}">
      <dsp:nvSpPr>
        <dsp:cNvPr id="0" name=""/>
        <dsp:cNvSpPr/>
      </dsp:nvSpPr>
      <dsp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Conclusiones</a:t>
          </a:r>
        </a:p>
      </dsp:txBody>
      <dsp:txXfrm>
        <a:off x="775837" y="3177592"/>
        <a:ext cx="5922094" cy="488974"/>
      </dsp:txXfrm>
    </dsp:sp>
    <dsp:sp modelId="{0E42D535-717F-4E18-8EF9-373CA11A3997}">
      <dsp:nvSpPr>
        <dsp:cNvPr id="0" name=""/>
        <dsp:cNvSpPr/>
      </dsp:nvSpPr>
      <dsp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1E00-0913-4AEC-984D-C0C1FEE20F9E}">
      <dsp:nvSpPr>
        <dsp:cNvPr id="0" name=""/>
        <dsp:cNvSpPr/>
      </dsp:nvSpPr>
      <dsp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Recomendaciones</a:t>
          </a:r>
        </a:p>
      </dsp:txBody>
      <dsp:txXfrm>
        <a:off x="373622" y="3910961"/>
        <a:ext cx="6324309" cy="488974"/>
      </dsp:txXfrm>
    </dsp:sp>
    <dsp:sp modelId="{CFE861A2-3932-4B6F-B01F-38D18CD50D8C}">
      <dsp:nvSpPr>
        <dsp:cNvPr id="0" name=""/>
        <dsp:cNvSpPr/>
      </dsp:nvSpPr>
      <dsp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18477-CBCC-4728-8AE1-D9F42E8B87D6}">
      <dsp:nvSpPr>
        <dsp:cNvPr id="0" name=""/>
        <dsp:cNvSpPr/>
      </dsp:nvSpPr>
      <dsp:spPr>
        <a:xfrm>
          <a:off x="2376267" y="0"/>
          <a:ext cx="1209002" cy="257340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6B742-0BEB-497E-BE0E-7C2039D492E5}">
      <dsp:nvSpPr>
        <dsp:cNvPr id="0" name=""/>
        <dsp:cNvSpPr/>
      </dsp:nvSpPr>
      <dsp:spPr>
        <a:xfrm>
          <a:off x="0" y="504055"/>
          <a:ext cx="2210519" cy="1562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Análisis de los procesos de generación de conocimiento</a:t>
          </a:r>
        </a:p>
      </dsp:txBody>
      <dsp:txXfrm>
        <a:off x="76279" y="580334"/>
        <a:ext cx="2057961" cy="1410016"/>
      </dsp:txXfrm>
    </dsp:sp>
    <dsp:sp modelId="{651CCD2C-5FED-4359-944F-33C74BE5432C}">
      <dsp:nvSpPr>
        <dsp:cNvPr id="0" name=""/>
        <dsp:cNvSpPr/>
      </dsp:nvSpPr>
      <dsp:spPr>
        <a:xfrm>
          <a:off x="3632048" y="504055"/>
          <a:ext cx="2210519" cy="1562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Establecer patrones de evaluación</a:t>
          </a:r>
        </a:p>
      </dsp:txBody>
      <dsp:txXfrm>
        <a:off x="3708327" y="580334"/>
        <a:ext cx="2057961" cy="1410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71192-0708-49CD-8110-EEE6BDFD7B4A}">
      <dsp:nvSpPr>
        <dsp:cNvPr id="0" name=""/>
        <dsp:cNvSpPr/>
      </dsp:nvSpPr>
      <dsp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sp:txBody>
      <dsp:txXfrm>
        <a:off x="373622" y="244580"/>
        <a:ext cx="6324309" cy="488974"/>
      </dsp:txXfrm>
    </dsp:sp>
    <dsp:sp modelId="{F6BC8E17-BC8C-4CF6-91A0-D3EA24127E2B}">
      <dsp:nvSpPr>
        <dsp:cNvPr id="0" name=""/>
        <dsp:cNvSpPr/>
      </dsp:nvSpPr>
      <dsp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6A87-2F0A-46B1-93F4-5C46E6960F78}">
      <dsp:nvSpPr>
        <dsp:cNvPr id="0" name=""/>
        <dsp:cNvSpPr/>
      </dsp:nvSpPr>
      <dsp:spPr>
        <a:xfrm>
          <a:off x="775837" y="977949"/>
          <a:ext cx="5922094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sp:txBody>
      <dsp:txXfrm>
        <a:off x="775837" y="977949"/>
        <a:ext cx="5922094" cy="488974"/>
      </dsp:txXfrm>
    </dsp:sp>
    <dsp:sp modelId="{A71DC178-7DBA-404A-A8EF-1B331FFEB4E4}">
      <dsp:nvSpPr>
        <dsp:cNvPr id="0" name=""/>
        <dsp:cNvSpPr/>
      </dsp:nvSpPr>
      <dsp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AAC-2E7E-4CA7-99B5-385DC5490FD6}">
      <dsp:nvSpPr>
        <dsp:cNvPr id="0" name=""/>
        <dsp:cNvSpPr/>
      </dsp:nvSpPr>
      <dsp:spPr>
        <a:xfrm>
          <a:off x="959760" y="1711318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sp:txBody>
      <dsp:txXfrm>
        <a:off x="959760" y="1711318"/>
        <a:ext cx="5738171" cy="488974"/>
      </dsp:txXfrm>
    </dsp:sp>
    <dsp:sp modelId="{A303B0EE-B352-439C-A2AC-64A896626594}">
      <dsp:nvSpPr>
        <dsp:cNvPr id="0" name=""/>
        <dsp:cNvSpPr/>
      </dsp:nvSpPr>
      <dsp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CAF5-1507-49CA-801F-D9EDDAF59D49}">
      <dsp:nvSpPr>
        <dsp:cNvPr id="0" name=""/>
        <dsp:cNvSpPr/>
      </dsp:nvSpPr>
      <dsp:spPr>
        <a:xfrm>
          <a:off x="959760" y="2444222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sp:txBody>
      <dsp:txXfrm>
        <a:off x="959760" y="2444222"/>
        <a:ext cx="5738171" cy="488974"/>
      </dsp:txXfrm>
    </dsp:sp>
    <dsp:sp modelId="{DC28EFFE-55B5-4C81-A9B3-707E2227B72C}">
      <dsp:nvSpPr>
        <dsp:cNvPr id="0" name=""/>
        <dsp:cNvSpPr/>
      </dsp:nvSpPr>
      <dsp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D541-2DC6-47B0-8D99-A53D653D5E5B}">
      <dsp:nvSpPr>
        <dsp:cNvPr id="0" name=""/>
        <dsp:cNvSpPr/>
      </dsp:nvSpPr>
      <dsp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sp:txBody>
      <dsp:txXfrm>
        <a:off x="775837" y="3177592"/>
        <a:ext cx="5922094" cy="488974"/>
      </dsp:txXfrm>
    </dsp:sp>
    <dsp:sp modelId="{0E42D535-717F-4E18-8EF9-373CA11A3997}">
      <dsp:nvSpPr>
        <dsp:cNvPr id="0" name=""/>
        <dsp:cNvSpPr/>
      </dsp:nvSpPr>
      <dsp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1E00-0913-4AEC-984D-C0C1FEE20F9E}">
      <dsp:nvSpPr>
        <dsp:cNvPr id="0" name=""/>
        <dsp:cNvSpPr/>
      </dsp:nvSpPr>
      <dsp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sp:txBody>
      <dsp:txXfrm>
        <a:off x="373622" y="3910961"/>
        <a:ext cx="6324309" cy="488974"/>
      </dsp:txXfrm>
    </dsp:sp>
    <dsp:sp modelId="{CFE861A2-3932-4B6F-B01F-38D18CD50D8C}">
      <dsp:nvSpPr>
        <dsp:cNvPr id="0" name=""/>
        <dsp:cNvSpPr/>
      </dsp:nvSpPr>
      <dsp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71192-0708-49CD-8110-EEE6BDFD7B4A}">
      <dsp:nvSpPr>
        <dsp:cNvPr id="0" name=""/>
        <dsp:cNvSpPr/>
      </dsp:nvSpPr>
      <dsp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sp:txBody>
      <dsp:txXfrm>
        <a:off x="373622" y="244580"/>
        <a:ext cx="6324309" cy="488974"/>
      </dsp:txXfrm>
    </dsp:sp>
    <dsp:sp modelId="{F6BC8E17-BC8C-4CF6-91A0-D3EA24127E2B}">
      <dsp:nvSpPr>
        <dsp:cNvPr id="0" name=""/>
        <dsp:cNvSpPr/>
      </dsp:nvSpPr>
      <dsp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6A87-2F0A-46B1-93F4-5C46E6960F78}">
      <dsp:nvSpPr>
        <dsp:cNvPr id="0" name=""/>
        <dsp:cNvSpPr/>
      </dsp:nvSpPr>
      <dsp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sp:txBody>
      <dsp:txXfrm>
        <a:off x="775837" y="977949"/>
        <a:ext cx="5922094" cy="488974"/>
      </dsp:txXfrm>
    </dsp:sp>
    <dsp:sp modelId="{A71DC178-7DBA-404A-A8EF-1B331FFEB4E4}">
      <dsp:nvSpPr>
        <dsp:cNvPr id="0" name=""/>
        <dsp:cNvSpPr/>
      </dsp:nvSpPr>
      <dsp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AAC-2E7E-4CA7-99B5-385DC5490FD6}">
      <dsp:nvSpPr>
        <dsp:cNvPr id="0" name=""/>
        <dsp:cNvSpPr/>
      </dsp:nvSpPr>
      <dsp:spPr>
        <a:xfrm>
          <a:off x="959760" y="1711318"/>
          <a:ext cx="5738171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sp:txBody>
      <dsp:txXfrm>
        <a:off x="959760" y="1711318"/>
        <a:ext cx="5738171" cy="488974"/>
      </dsp:txXfrm>
    </dsp:sp>
    <dsp:sp modelId="{A303B0EE-B352-439C-A2AC-64A896626594}">
      <dsp:nvSpPr>
        <dsp:cNvPr id="0" name=""/>
        <dsp:cNvSpPr/>
      </dsp:nvSpPr>
      <dsp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CAF5-1507-49CA-801F-D9EDDAF59D49}">
      <dsp:nvSpPr>
        <dsp:cNvPr id="0" name=""/>
        <dsp:cNvSpPr/>
      </dsp:nvSpPr>
      <dsp:spPr>
        <a:xfrm>
          <a:off x="959760" y="2444222"/>
          <a:ext cx="5738171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sp:txBody>
      <dsp:txXfrm>
        <a:off x="959760" y="2444222"/>
        <a:ext cx="5738171" cy="488974"/>
      </dsp:txXfrm>
    </dsp:sp>
    <dsp:sp modelId="{DC28EFFE-55B5-4C81-A9B3-707E2227B72C}">
      <dsp:nvSpPr>
        <dsp:cNvPr id="0" name=""/>
        <dsp:cNvSpPr/>
      </dsp:nvSpPr>
      <dsp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D541-2DC6-47B0-8D99-A53D653D5E5B}">
      <dsp:nvSpPr>
        <dsp:cNvPr id="0" name=""/>
        <dsp:cNvSpPr/>
      </dsp:nvSpPr>
      <dsp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sp:txBody>
      <dsp:txXfrm>
        <a:off x="775837" y="3177592"/>
        <a:ext cx="5922094" cy="488974"/>
      </dsp:txXfrm>
    </dsp:sp>
    <dsp:sp modelId="{0E42D535-717F-4E18-8EF9-373CA11A3997}">
      <dsp:nvSpPr>
        <dsp:cNvPr id="0" name=""/>
        <dsp:cNvSpPr/>
      </dsp:nvSpPr>
      <dsp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1E00-0913-4AEC-984D-C0C1FEE20F9E}">
      <dsp:nvSpPr>
        <dsp:cNvPr id="0" name=""/>
        <dsp:cNvSpPr/>
      </dsp:nvSpPr>
      <dsp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sp:txBody>
      <dsp:txXfrm>
        <a:off x="373622" y="3910961"/>
        <a:ext cx="6324309" cy="488974"/>
      </dsp:txXfrm>
    </dsp:sp>
    <dsp:sp modelId="{CFE861A2-3932-4B6F-B01F-38D18CD50D8C}">
      <dsp:nvSpPr>
        <dsp:cNvPr id="0" name=""/>
        <dsp:cNvSpPr/>
      </dsp:nvSpPr>
      <dsp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71192-0708-49CD-8110-EEE6BDFD7B4A}">
      <dsp:nvSpPr>
        <dsp:cNvPr id="0" name=""/>
        <dsp:cNvSpPr/>
      </dsp:nvSpPr>
      <dsp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sp:txBody>
      <dsp:txXfrm>
        <a:off x="373622" y="244580"/>
        <a:ext cx="6324309" cy="488974"/>
      </dsp:txXfrm>
    </dsp:sp>
    <dsp:sp modelId="{F6BC8E17-BC8C-4CF6-91A0-D3EA24127E2B}">
      <dsp:nvSpPr>
        <dsp:cNvPr id="0" name=""/>
        <dsp:cNvSpPr/>
      </dsp:nvSpPr>
      <dsp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6A87-2F0A-46B1-93F4-5C46E6960F78}">
      <dsp:nvSpPr>
        <dsp:cNvPr id="0" name=""/>
        <dsp:cNvSpPr/>
      </dsp:nvSpPr>
      <dsp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sp:txBody>
      <dsp:txXfrm>
        <a:off x="775837" y="977949"/>
        <a:ext cx="5922094" cy="488974"/>
      </dsp:txXfrm>
    </dsp:sp>
    <dsp:sp modelId="{A71DC178-7DBA-404A-A8EF-1B331FFEB4E4}">
      <dsp:nvSpPr>
        <dsp:cNvPr id="0" name=""/>
        <dsp:cNvSpPr/>
      </dsp:nvSpPr>
      <dsp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AAC-2E7E-4CA7-99B5-385DC5490FD6}">
      <dsp:nvSpPr>
        <dsp:cNvPr id="0" name=""/>
        <dsp:cNvSpPr/>
      </dsp:nvSpPr>
      <dsp:spPr>
        <a:xfrm>
          <a:off x="959760" y="1711318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sp:txBody>
      <dsp:txXfrm>
        <a:off x="959760" y="1711318"/>
        <a:ext cx="5738171" cy="488974"/>
      </dsp:txXfrm>
    </dsp:sp>
    <dsp:sp modelId="{A303B0EE-B352-439C-A2AC-64A896626594}">
      <dsp:nvSpPr>
        <dsp:cNvPr id="0" name=""/>
        <dsp:cNvSpPr/>
      </dsp:nvSpPr>
      <dsp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CAF5-1507-49CA-801F-D9EDDAF59D49}">
      <dsp:nvSpPr>
        <dsp:cNvPr id="0" name=""/>
        <dsp:cNvSpPr/>
      </dsp:nvSpPr>
      <dsp:spPr>
        <a:xfrm>
          <a:off x="959760" y="2444222"/>
          <a:ext cx="5738171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sp:txBody>
      <dsp:txXfrm>
        <a:off x="959760" y="2444222"/>
        <a:ext cx="5738171" cy="488974"/>
      </dsp:txXfrm>
    </dsp:sp>
    <dsp:sp modelId="{DC28EFFE-55B5-4C81-A9B3-707E2227B72C}">
      <dsp:nvSpPr>
        <dsp:cNvPr id="0" name=""/>
        <dsp:cNvSpPr/>
      </dsp:nvSpPr>
      <dsp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D541-2DC6-47B0-8D99-A53D653D5E5B}">
      <dsp:nvSpPr>
        <dsp:cNvPr id="0" name=""/>
        <dsp:cNvSpPr/>
      </dsp:nvSpPr>
      <dsp:spPr>
        <a:xfrm>
          <a:off x="775837" y="3177592"/>
          <a:ext cx="5922094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sp:txBody>
      <dsp:txXfrm>
        <a:off x="775837" y="3177592"/>
        <a:ext cx="5922094" cy="488974"/>
      </dsp:txXfrm>
    </dsp:sp>
    <dsp:sp modelId="{0E42D535-717F-4E18-8EF9-373CA11A3997}">
      <dsp:nvSpPr>
        <dsp:cNvPr id="0" name=""/>
        <dsp:cNvSpPr/>
      </dsp:nvSpPr>
      <dsp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1E00-0913-4AEC-984D-C0C1FEE20F9E}">
      <dsp:nvSpPr>
        <dsp:cNvPr id="0" name=""/>
        <dsp:cNvSpPr/>
      </dsp:nvSpPr>
      <dsp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sp:txBody>
      <dsp:txXfrm>
        <a:off x="373622" y="3910961"/>
        <a:ext cx="6324309" cy="488974"/>
      </dsp:txXfrm>
    </dsp:sp>
    <dsp:sp modelId="{CFE861A2-3932-4B6F-B01F-38D18CD50D8C}">
      <dsp:nvSpPr>
        <dsp:cNvPr id="0" name=""/>
        <dsp:cNvSpPr/>
      </dsp:nvSpPr>
      <dsp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75D6-865F-4B8C-96B9-67E86A2F711B}">
      <dsp:nvSpPr>
        <dsp:cNvPr id="0" name=""/>
        <dsp:cNvSpPr/>
      </dsp:nvSpPr>
      <dsp:spPr>
        <a:xfrm>
          <a:off x="3392289" y="1300"/>
          <a:ext cx="1343421" cy="6717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Microsatélites</a:t>
          </a:r>
        </a:p>
      </dsp:txBody>
      <dsp:txXfrm>
        <a:off x="3411963" y="20974"/>
        <a:ext cx="1304073" cy="632362"/>
      </dsp:txXfrm>
    </dsp:sp>
    <dsp:sp modelId="{F505B899-49E5-477D-BFD7-E163C5BB90FD}">
      <dsp:nvSpPr>
        <dsp:cNvPr id="0" name=""/>
        <dsp:cNvSpPr/>
      </dsp:nvSpPr>
      <dsp:spPr>
        <a:xfrm>
          <a:off x="3526631" y="673011"/>
          <a:ext cx="134342" cy="50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83"/>
              </a:lnTo>
              <a:lnTo>
                <a:pt x="134342" y="503783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0B817-B937-4C09-99CC-50FFF36DB3C1}">
      <dsp:nvSpPr>
        <dsp:cNvPr id="0" name=""/>
        <dsp:cNvSpPr/>
      </dsp:nvSpPr>
      <dsp:spPr>
        <a:xfrm>
          <a:off x="3660973" y="840939"/>
          <a:ext cx="1074737" cy="671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Altos niveles de polimorfismo</a:t>
          </a:r>
        </a:p>
      </dsp:txBody>
      <dsp:txXfrm>
        <a:off x="3680647" y="860613"/>
        <a:ext cx="1035389" cy="632362"/>
      </dsp:txXfrm>
    </dsp:sp>
    <dsp:sp modelId="{2E950BA3-79A4-44A0-A903-A227AD042051}">
      <dsp:nvSpPr>
        <dsp:cNvPr id="0" name=""/>
        <dsp:cNvSpPr/>
      </dsp:nvSpPr>
      <dsp:spPr>
        <a:xfrm>
          <a:off x="3526631" y="673011"/>
          <a:ext cx="1369914" cy="1030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995"/>
              </a:lnTo>
              <a:lnTo>
                <a:pt x="1369914" y="103099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C9571-9D5A-4832-9B74-3C688D969F97}">
      <dsp:nvSpPr>
        <dsp:cNvPr id="0" name=""/>
        <dsp:cNvSpPr/>
      </dsp:nvSpPr>
      <dsp:spPr>
        <a:xfrm>
          <a:off x="4896545" y="1368152"/>
          <a:ext cx="1074737" cy="671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66169"/>
              <a:satOff val="-5595"/>
              <a:lumOff val="78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Herencia codominante</a:t>
          </a:r>
        </a:p>
      </dsp:txBody>
      <dsp:txXfrm>
        <a:off x="4916219" y="1387826"/>
        <a:ext cx="1035389" cy="632362"/>
      </dsp:txXfrm>
    </dsp:sp>
    <dsp:sp modelId="{FC7BA3E9-9031-40E9-9FF8-0FA6E5ACD24B}">
      <dsp:nvSpPr>
        <dsp:cNvPr id="0" name=""/>
        <dsp:cNvSpPr/>
      </dsp:nvSpPr>
      <dsp:spPr>
        <a:xfrm>
          <a:off x="3526631" y="673011"/>
          <a:ext cx="167347" cy="1703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250"/>
              </a:lnTo>
              <a:lnTo>
                <a:pt x="167347" y="170325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D504-2C8E-4BAE-91AD-72143B1AD1B3}">
      <dsp:nvSpPr>
        <dsp:cNvPr id="0" name=""/>
        <dsp:cNvSpPr/>
      </dsp:nvSpPr>
      <dsp:spPr>
        <a:xfrm>
          <a:off x="3693978" y="2040407"/>
          <a:ext cx="1074737" cy="671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132338"/>
              <a:satOff val="-11190"/>
              <a:lumOff val="15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Multialelismo</a:t>
          </a:r>
        </a:p>
      </dsp:txBody>
      <dsp:txXfrm>
        <a:off x="3713652" y="2060081"/>
        <a:ext cx="1035389" cy="632362"/>
      </dsp:txXfrm>
    </dsp:sp>
    <dsp:sp modelId="{D5FB3FE6-5193-408F-A1B2-52F4F0EDADD5}">
      <dsp:nvSpPr>
        <dsp:cNvPr id="0" name=""/>
        <dsp:cNvSpPr/>
      </dsp:nvSpPr>
      <dsp:spPr>
        <a:xfrm>
          <a:off x="3526631" y="673011"/>
          <a:ext cx="1441921" cy="2327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142"/>
              </a:lnTo>
              <a:lnTo>
                <a:pt x="1441921" y="232714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E0C46-2EDB-4164-B3E4-EFE0CBD54289}">
      <dsp:nvSpPr>
        <dsp:cNvPr id="0" name=""/>
        <dsp:cNvSpPr/>
      </dsp:nvSpPr>
      <dsp:spPr>
        <a:xfrm>
          <a:off x="4968552" y="2664298"/>
          <a:ext cx="1074737" cy="671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198507"/>
              <a:satOff val="-16784"/>
              <a:lumOff val="23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Buena cobertura del genoma</a:t>
          </a:r>
        </a:p>
      </dsp:txBody>
      <dsp:txXfrm>
        <a:off x="4988226" y="2683972"/>
        <a:ext cx="1035389" cy="632362"/>
      </dsp:txXfrm>
    </dsp:sp>
    <dsp:sp modelId="{93D47B1C-0E81-4241-B384-A681D75F26CF}">
      <dsp:nvSpPr>
        <dsp:cNvPr id="0" name=""/>
        <dsp:cNvSpPr/>
      </dsp:nvSpPr>
      <dsp:spPr>
        <a:xfrm>
          <a:off x="3526631" y="673011"/>
          <a:ext cx="217784" cy="2899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030"/>
              </a:lnTo>
              <a:lnTo>
                <a:pt x="217784" y="2899030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12A09-A7E9-4C79-9ED1-7A567B10AA36}">
      <dsp:nvSpPr>
        <dsp:cNvPr id="0" name=""/>
        <dsp:cNvSpPr/>
      </dsp:nvSpPr>
      <dsp:spPr>
        <a:xfrm>
          <a:off x="3744416" y="3236186"/>
          <a:ext cx="1074737" cy="671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264676"/>
              <a:satOff val="-22379"/>
              <a:lumOff val="315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Frecuente en plantas</a:t>
          </a:r>
        </a:p>
      </dsp:txBody>
      <dsp:txXfrm>
        <a:off x="3764090" y="3255860"/>
        <a:ext cx="1035389" cy="632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640E5-7936-48BD-908F-25B2DCB3A95E}">
      <dsp:nvSpPr>
        <dsp:cNvPr id="0" name=""/>
        <dsp:cNvSpPr/>
      </dsp:nvSpPr>
      <dsp:spPr>
        <a:xfrm>
          <a:off x="0" y="34354"/>
          <a:ext cx="3170313" cy="6084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Alta demanda</a:t>
          </a:r>
        </a:p>
      </dsp:txBody>
      <dsp:txXfrm>
        <a:off x="29700" y="64054"/>
        <a:ext cx="3110913" cy="549000"/>
      </dsp:txXfrm>
    </dsp:sp>
    <dsp:sp modelId="{2B24E966-B45A-43D2-9448-E3D1DFBC1358}">
      <dsp:nvSpPr>
        <dsp:cNvPr id="0" name=""/>
        <dsp:cNvSpPr/>
      </dsp:nvSpPr>
      <dsp:spPr>
        <a:xfrm>
          <a:off x="0" y="703369"/>
          <a:ext cx="3170313" cy="608400"/>
        </a:xfrm>
        <a:prstGeom prst="roundRect">
          <a:avLst/>
        </a:prstGeom>
        <a:solidFill>
          <a:schemeClr val="accent5">
            <a:shade val="80000"/>
            <a:hueOff val="-132338"/>
            <a:satOff val="-11190"/>
            <a:lumOff val="15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Valor nutricional</a:t>
          </a:r>
        </a:p>
      </dsp:txBody>
      <dsp:txXfrm>
        <a:off x="29700" y="733069"/>
        <a:ext cx="3110913" cy="549000"/>
      </dsp:txXfrm>
    </dsp:sp>
    <dsp:sp modelId="{10D60DF3-8E04-4C4E-82DA-5643EB2F3C96}">
      <dsp:nvSpPr>
        <dsp:cNvPr id="0" name=""/>
        <dsp:cNvSpPr/>
      </dsp:nvSpPr>
      <dsp:spPr>
        <a:xfrm>
          <a:off x="0" y="1386649"/>
          <a:ext cx="3170313" cy="608400"/>
        </a:xfrm>
        <a:prstGeom prst="roundRect">
          <a:avLst/>
        </a:prstGeom>
        <a:solidFill>
          <a:schemeClr val="accent5">
            <a:shade val="80000"/>
            <a:hueOff val="-264676"/>
            <a:satOff val="-22379"/>
            <a:lumOff val="31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Diversidad genética</a:t>
          </a:r>
        </a:p>
      </dsp:txBody>
      <dsp:txXfrm>
        <a:off x="29700" y="1416349"/>
        <a:ext cx="3110913" cy="549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71192-0708-49CD-8110-EEE6BDFD7B4A}">
      <dsp:nvSpPr>
        <dsp:cNvPr id="0" name=""/>
        <dsp:cNvSpPr/>
      </dsp:nvSpPr>
      <dsp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sp:txBody>
      <dsp:txXfrm>
        <a:off x="373622" y="244580"/>
        <a:ext cx="6324309" cy="488974"/>
      </dsp:txXfrm>
    </dsp:sp>
    <dsp:sp modelId="{F6BC8E17-BC8C-4CF6-91A0-D3EA24127E2B}">
      <dsp:nvSpPr>
        <dsp:cNvPr id="0" name=""/>
        <dsp:cNvSpPr/>
      </dsp:nvSpPr>
      <dsp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6A87-2F0A-46B1-93F4-5C46E6960F78}">
      <dsp:nvSpPr>
        <dsp:cNvPr id="0" name=""/>
        <dsp:cNvSpPr/>
      </dsp:nvSpPr>
      <dsp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sp:txBody>
      <dsp:txXfrm>
        <a:off x="775837" y="977949"/>
        <a:ext cx="5922094" cy="488974"/>
      </dsp:txXfrm>
    </dsp:sp>
    <dsp:sp modelId="{A71DC178-7DBA-404A-A8EF-1B331FFEB4E4}">
      <dsp:nvSpPr>
        <dsp:cNvPr id="0" name=""/>
        <dsp:cNvSpPr/>
      </dsp:nvSpPr>
      <dsp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AAC-2E7E-4CA7-99B5-385DC5490FD6}">
      <dsp:nvSpPr>
        <dsp:cNvPr id="0" name=""/>
        <dsp:cNvSpPr/>
      </dsp:nvSpPr>
      <dsp:spPr>
        <a:xfrm>
          <a:off x="959760" y="1711318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sp:txBody>
      <dsp:txXfrm>
        <a:off x="959760" y="1711318"/>
        <a:ext cx="5738171" cy="488974"/>
      </dsp:txXfrm>
    </dsp:sp>
    <dsp:sp modelId="{A303B0EE-B352-439C-A2AC-64A896626594}">
      <dsp:nvSpPr>
        <dsp:cNvPr id="0" name=""/>
        <dsp:cNvSpPr/>
      </dsp:nvSpPr>
      <dsp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CAF5-1507-49CA-801F-D9EDDAF59D49}">
      <dsp:nvSpPr>
        <dsp:cNvPr id="0" name=""/>
        <dsp:cNvSpPr/>
      </dsp:nvSpPr>
      <dsp:spPr>
        <a:xfrm>
          <a:off x="959760" y="2444222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sp:txBody>
      <dsp:txXfrm>
        <a:off x="959760" y="2444222"/>
        <a:ext cx="5738171" cy="488974"/>
      </dsp:txXfrm>
    </dsp:sp>
    <dsp:sp modelId="{DC28EFFE-55B5-4C81-A9B3-707E2227B72C}">
      <dsp:nvSpPr>
        <dsp:cNvPr id="0" name=""/>
        <dsp:cNvSpPr/>
      </dsp:nvSpPr>
      <dsp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D541-2DC6-47B0-8D99-A53D653D5E5B}">
      <dsp:nvSpPr>
        <dsp:cNvPr id="0" name=""/>
        <dsp:cNvSpPr/>
      </dsp:nvSpPr>
      <dsp:spPr>
        <a:xfrm>
          <a:off x="775837" y="3177592"/>
          <a:ext cx="5922094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sp:txBody>
      <dsp:txXfrm>
        <a:off x="775837" y="3177592"/>
        <a:ext cx="5922094" cy="488974"/>
      </dsp:txXfrm>
    </dsp:sp>
    <dsp:sp modelId="{0E42D535-717F-4E18-8EF9-373CA11A3997}">
      <dsp:nvSpPr>
        <dsp:cNvPr id="0" name=""/>
        <dsp:cNvSpPr/>
      </dsp:nvSpPr>
      <dsp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1E00-0913-4AEC-984D-C0C1FEE20F9E}">
      <dsp:nvSpPr>
        <dsp:cNvPr id="0" name=""/>
        <dsp:cNvSpPr/>
      </dsp:nvSpPr>
      <dsp:spPr>
        <a:xfrm>
          <a:off x="373622" y="3910961"/>
          <a:ext cx="6324309" cy="488974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sp:txBody>
      <dsp:txXfrm>
        <a:off x="373622" y="3910961"/>
        <a:ext cx="6324309" cy="488974"/>
      </dsp:txXfrm>
    </dsp:sp>
    <dsp:sp modelId="{CFE861A2-3932-4B6F-B01F-38D18CD50D8C}">
      <dsp:nvSpPr>
        <dsp:cNvPr id="0" name=""/>
        <dsp:cNvSpPr/>
      </dsp:nvSpPr>
      <dsp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D374D-609A-458F-8C72-09136C35DF88}">
      <dsp:nvSpPr>
        <dsp:cNvPr id="0" name=""/>
        <dsp:cNvSpPr/>
      </dsp:nvSpPr>
      <dsp:spPr>
        <a:xfrm>
          <a:off x="-5251120" y="-804256"/>
          <a:ext cx="6253029" cy="6253029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71192-0708-49CD-8110-EEE6BDFD7B4A}">
      <dsp:nvSpPr>
        <dsp:cNvPr id="0" name=""/>
        <dsp:cNvSpPr/>
      </dsp:nvSpPr>
      <dsp:spPr>
        <a:xfrm>
          <a:off x="373622" y="244580"/>
          <a:ext cx="6324309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Introducción</a:t>
          </a:r>
        </a:p>
      </dsp:txBody>
      <dsp:txXfrm>
        <a:off x="373622" y="244580"/>
        <a:ext cx="6324309" cy="488974"/>
      </dsp:txXfrm>
    </dsp:sp>
    <dsp:sp modelId="{F6BC8E17-BC8C-4CF6-91A0-D3EA24127E2B}">
      <dsp:nvSpPr>
        <dsp:cNvPr id="0" name=""/>
        <dsp:cNvSpPr/>
      </dsp:nvSpPr>
      <dsp:spPr>
        <a:xfrm>
          <a:off x="68013" y="183458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6A87-2F0A-46B1-93F4-5C46E6960F78}">
      <dsp:nvSpPr>
        <dsp:cNvPr id="0" name=""/>
        <dsp:cNvSpPr/>
      </dsp:nvSpPr>
      <dsp:spPr>
        <a:xfrm>
          <a:off x="775837" y="977949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Objetivos</a:t>
          </a:r>
        </a:p>
      </dsp:txBody>
      <dsp:txXfrm>
        <a:off x="775837" y="977949"/>
        <a:ext cx="5922094" cy="488974"/>
      </dsp:txXfrm>
    </dsp:sp>
    <dsp:sp modelId="{A71DC178-7DBA-404A-A8EF-1B331FFEB4E4}">
      <dsp:nvSpPr>
        <dsp:cNvPr id="0" name=""/>
        <dsp:cNvSpPr/>
      </dsp:nvSpPr>
      <dsp:spPr>
        <a:xfrm>
          <a:off x="467239" y="922640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AAC-2E7E-4CA7-99B5-385DC5490FD6}">
      <dsp:nvSpPr>
        <dsp:cNvPr id="0" name=""/>
        <dsp:cNvSpPr/>
      </dsp:nvSpPr>
      <dsp:spPr>
        <a:xfrm>
          <a:off x="959760" y="1711318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Materiales y Métodos</a:t>
          </a:r>
        </a:p>
      </dsp:txBody>
      <dsp:txXfrm>
        <a:off x="959760" y="1711318"/>
        <a:ext cx="5738171" cy="488974"/>
      </dsp:txXfrm>
    </dsp:sp>
    <dsp:sp modelId="{A303B0EE-B352-439C-A2AC-64A896626594}">
      <dsp:nvSpPr>
        <dsp:cNvPr id="0" name=""/>
        <dsp:cNvSpPr/>
      </dsp:nvSpPr>
      <dsp:spPr>
        <a:xfrm>
          <a:off x="654151" y="1650196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CAF5-1507-49CA-801F-D9EDDAF59D49}">
      <dsp:nvSpPr>
        <dsp:cNvPr id="0" name=""/>
        <dsp:cNvSpPr/>
      </dsp:nvSpPr>
      <dsp:spPr>
        <a:xfrm>
          <a:off x="959760" y="2444222"/>
          <a:ext cx="5738171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Resultados y Discusión</a:t>
          </a:r>
        </a:p>
      </dsp:txBody>
      <dsp:txXfrm>
        <a:off x="959760" y="2444222"/>
        <a:ext cx="5738171" cy="488974"/>
      </dsp:txXfrm>
    </dsp:sp>
    <dsp:sp modelId="{DC28EFFE-55B5-4C81-A9B3-707E2227B72C}">
      <dsp:nvSpPr>
        <dsp:cNvPr id="0" name=""/>
        <dsp:cNvSpPr/>
      </dsp:nvSpPr>
      <dsp:spPr>
        <a:xfrm>
          <a:off x="654151" y="2383101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D541-2DC6-47B0-8D99-A53D653D5E5B}">
      <dsp:nvSpPr>
        <dsp:cNvPr id="0" name=""/>
        <dsp:cNvSpPr/>
      </dsp:nvSpPr>
      <dsp:spPr>
        <a:xfrm>
          <a:off x="775837" y="3177592"/>
          <a:ext cx="5922094" cy="488974"/>
        </a:xfrm>
        <a:prstGeom prst="rect">
          <a:avLst/>
        </a:prstGeom>
        <a:noFill/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Conclusiones</a:t>
          </a:r>
        </a:p>
      </dsp:txBody>
      <dsp:txXfrm>
        <a:off x="775837" y="3177592"/>
        <a:ext cx="5922094" cy="488974"/>
      </dsp:txXfrm>
    </dsp:sp>
    <dsp:sp modelId="{0E42D535-717F-4E18-8EF9-373CA11A3997}">
      <dsp:nvSpPr>
        <dsp:cNvPr id="0" name=""/>
        <dsp:cNvSpPr/>
      </dsp:nvSpPr>
      <dsp:spPr>
        <a:xfrm>
          <a:off x="485869" y="3115223"/>
          <a:ext cx="594250" cy="6112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1E00-0913-4AEC-984D-C0C1FEE20F9E}">
      <dsp:nvSpPr>
        <dsp:cNvPr id="0" name=""/>
        <dsp:cNvSpPr/>
      </dsp:nvSpPr>
      <dsp:spPr>
        <a:xfrm>
          <a:off x="373622" y="3910961"/>
          <a:ext cx="6324309" cy="488974"/>
        </a:xfrm>
        <a:prstGeom prst="rect">
          <a:avLst/>
        </a:prstGeom>
        <a:solidFill>
          <a:srgbClr val="B9D1B7"/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 panose="02020603050405020304" pitchFamily="18" charset="0"/>
            </a:rPr>
            <a:t>Recomendaciones</a:t>
          </a:r>
        </a:p>
      </dsp:txBody>
      <dsp:txXfrm>
        <a:off x="373622" y="3910961"/>
        <a:ext cx="6324309" cy="488974"/>
      </dsp:txXfrm>
    </dsp:sp>
    <dsp:sp modelId="{CFE861A2-3932-4B6F-B01F-38D18CD50D8C}">
      <dsp:nvSpPr>
        <dsp:cNvPr id="0" name=""/>
        <dsp:cNvSpPr/>
      </dsp:nvSpPr>
      <dsp:spPr>
        <a:xfrm>
          <a:off x="68013" y="3849839"/>
          <a:ext cx="611218" cy="6112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6/9/2021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789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99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 Orgánico de la Economía Social del Conocimiento, la Creatividad y la Innovación (denominado INGENIOS)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201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772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5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5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3" y="6308730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70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70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3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2" y="63448"/>
            <a:ext cx="3453997" cy="9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389" y="63448"/>
            <a:ext cx="798491" cy="9796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69971" y="1203484"/>
            <a:ext cx="8652059" cy="823571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2000" i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18063" y="3120934"/>
            <a:ext cx="912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01" algn="ctr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Departamento de Ciencias de la Vida y de la Agricultura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250969" y="4729268"/>
            <a:ext cx="3837579" cy="400111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Karina Proaño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EA66E0-DB3C-40EE-B2D3-86C300C65CF7}"/>
              </a:ext>
            </a:extLst>
          </p:cNvPr>
          <p:cNvSpPr/>
          <p:nvPr/>
        </p:nvSpPr>
        <p:spPr>
          <a:xfrm>
            <a:off x="1612914" y="4021468"/>
            <a:ext cx="9012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Ingeniera en Biotecnología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36324B-7EEC-4C2D-9DED-81171B9DF9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5109" y="48298"/>
            <a:ext cx="1265507" cy="1160415"/>
          </a:xfrm>
          <a:prstGeom prst="rect">
            <a:avLst/>
          </a:prstGeom>
          <a:ln w="12700">
            <a:noFill/>
          </a:ln>
        </p:spPr>
      </p:pic>
      <p:sp>
        <p:nvSpPr>
          <p:cNvPr id="7" name="2 Subtítulo">
            <a:extLst>
              <a:ext uri="{FF2B5EF4-FFF2-40B4-BE49-F238E27FC236}">
                <a16:creationId xmlns:a16="http://schemas.microsoft.com/office/drawing/2014/main" id="{9F25968B-7154-4874-80F8-50ADAC056063}"/>
              </a:ext>
            </a:extLst>
          </p:cNvPr>
          <p:cNvSpPr txBox="1">
            <a:spLocks/>
          </p:cNvSpPr>
          <p:nvPr/>
        </p:nvSpPr>
        <p:spPr>
          <a:xfrm>
            <a:off x="4060371" y="2291836"/>
            <a:ext cx="3837579" cy="417084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Meza Delgado Giuliette Bebell</a:t>
            </a:r>
          </a:p>
          <a:p>
            <a:pPr algn="ctr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9522FE-A47F-482E-9E56-069F328978E0}"/>
              </a:ext>
            </a:extLst>
          </p:cNvPr>
          <p:cNvSpPr/>
          <p:nvPr/>
        </p:nvSpPr>
        <p:spPr>
          <a:xfrm>
            <a:off x="1581484" y="3380799"/>
            <a:ext cx="912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01" algn="ctr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Carrera de Ingeniería en Biotecnología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2 Subtítulo">
            <a:extLst>
              <a:ext uri="{FF2B5EF4-FFF2-40B4-BE49-F238E27FC236}">
                <a16:creationId xmlns:a16="http://schemas.microsoft.com/office/drawing/2014/main" id="{2C1C8DA8-E5F5-4A6B-916D-E381A0FFB68B}"/>
              </a:ext>
            </a:extLst>
          </p:cNvPr>
          <p:cNvSpPr txBox="1">
            <a:spLocks/>
          </p:cNvSpPr>
          <p:nvPr/>
        </p:nvSpPr>
        <p:spPr>
          <a:xfrm>
            <a:off x="4249154" y="5045113"/>
            <a:ext cx="3837579" cy="400111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de septiembre de 2021</a:t>
            </a:r>
          </a:p>
        </p:txBody>
      </p:sp>
    </p:spTree>
    <p:extLst>
      <p:ext uri="{BB962C8B-B14F-4D97-AF65-F5344CB8AC3E}">
        <p14:creationId xmlns:p14="http://schemas.microsoft.com/office/powerpoint/2010/main" val="14519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985907"/>
              </p:ext>
            </p:extLst>
          </p:nvPr>
        </p:nvGraphicFramePr>
        <p:xfrm>
          <a:off x="2714858" y="1160749"/>
          <a:ext cx="6762287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1C1B6C-66FA-4001-836E-3747B67370A0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9B1D263-1651-4479-BF36-AC06E65C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DA7FB4-FF80-445A-A33F-95FF9F2B147A}"/>
              </a:ext>
            </a:extLst>
          </p:cNvPr>
          <p:cNvSpPr txBox="1"/>
          <p:nvPr/>
        </p:nvSpPr>
        <p:spPr>
          <a:xfrm>
            <a:off x="-312712" y="784547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E</a:t>
            </a:r>
            <a:r>
              <a:rPr lang="es-EC" sz="2400" b="1" dirty="0">
                <a:solidFill>
                  <a:srgbClr val="C00000"/>
                </a:solidFill>
              </a:rPr>
              <a:t>strategia de búsqueda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690908-14E5-4B1A-B9F7-5456FDD2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71" y="1414833"/>
            <a:ext cx="6549481" cy="1308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42860F-02FF-4520-A3A0-F946CAC16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" r="4081" b="74297"/>
          <a:stretch/>
        </p:blipFill>
        <p:spPr>
          <a:xfrm>
            <a:off x="4655840" y="3048157"/>
            <a:ext cx="6768752" cy="812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86B5F5-F04F-4E0B-AB92-A3AA455AB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861"/>
          <a:stretch/>
        </p:blipFill>
        <p:spPr>
          <a:xfrm>
            <a:off x="908022" y="4184600"/>
            <a:ext cx="6768752" cy="1207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03536-736B-4169-A501-7A249E5EED8D}"/>
              </a:ext>
            </a:extLst>
          </p:cNvPr>
          <p:cNvSpPr txBox="1"/>
          <p:nvPr/>
        </p:nvSpPr>
        <p:spPr>
          <a:xfrm>
            <a:off x="8112224" y="405093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Palabras clave</a:t>
            </a:r>
          </a:p>
          <a:p>
            <a:r>
              <a:rPr lang="es-EC" dirty="0"/>
              <a:t>Fitomejoramiento</a:t>
            </a:r>
          </a:p>
          <a:p>
            <a:r>
              <a:rPr lang="es-EC" dirty="0"/>
              <a:t>Marcadores moleculares</a:t>
            </a:r>
          </a:p>
          <a:p>
            <a:r>
              <a:rPr lang="es-EC" dirty="0" err="1"/>
              <a:t>Plant</a:t>
            </a:r>
            <a:r>
              <a:rPr lang="es-EC" dirty="0"/>
              <a:t> </a:t>
            </a:r>
            <a:r>
              <a:rPr lang="es-EC" dirty="0" err="1"/>
              <a:t>breeding</a:t>
            </a:r>
            <a:endParaRPr lang="es-EC" dirty="0"/>
          </a:p>
          <a:p>
            <a:r>
              <a:rPr lang="es-EC" dirty="0" err="1"/>
              <a:t>Marker</a:t>
            </a:r>
            <a:r>
              <a:rPr lang="es-EC" dirty="0"/>
              <a:t> </a:t>
            </a:r>
            <a:r>
              <a:rPr lang="es-EC" dirty="0" err="1"/>
              <a:t>assisted</a:t>
            </a:r>
            <a:r>
              <a:rPr lang="es-EC" dirty="0"/>
              <a:t> </a:t>
            </a:r>
            <a:r>
              <a:rPr lang="es-EC" dirty="0" err="1"/>
              <a:t>selection</a:t>
            </a:r>
            <a:endParaRPr lang="es-EC" dirty="0"/>
          </a:p>
          <a:p>
            <a:r>
              <a:rPr lang="es-EC" dirty="0"/>
              <a:t>Ecuador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681ADC-A6DE-44D1-BEF2-4F147DE35E04}"/>
              </a:ext>
            </a:extLst>
          </p:cNvPr>
          <p:cNvSpPr txBox="1"/>
          <p:nvPr/>
        </p:nvSpPr>
        <p:spPr>
          <a:xfrm>
            <a:off x="10128448" y="613393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886436-C24D-4FB9-BBC1-FD531008FF78}"/>
              </a:ext>
            </a:extLst>
          </p:cNvPr>
          <p:cNvSpPr txBox="1"/>
          <p:nvPr/>
        </p:nvSpPr>
        <p:spPr>
          <a:xfrm>
            <a:off x="8015989" y="1246212"/>
            <a:ext cx="4151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Bases de Datos</a:t>
            </a:r>
          </a:p>
          <a:p>
            <a:r>
              <a:rPr lang="es-ES" dirty="0"/>
              <a:t>Google </a:t>
            </a:r>
            <a:r>
              <a:rPr lang="es-ES" dirty="0" err="1"/>
              <a:t>Schoolar</a:t>
            </a:r>
            <a:endParaRPr lang="es-ES" dirty="0"/>
          </a:p>
          <a:p>
            <a:r>
              <a:rPr lang="es-ES" dirty="0"/>
              <a:t>NCBI</a:t>
            </a:r>
          </a:p>
          <a:p>
            <a:r>
              <a:rPr lang="es-ES" dirty="0"/>
              <a:t>Biblioteca Digital Ecuatoriana</a:t>
            </a:r>
          </a:p>
          <a:p>
            <a:r>
              <a:rPr lang="es-ES" dirty="0"/>
              <a:t>Repositorios INIAP y 31 Universidades</a:t>
            </a:r>
            <a:endParaRPr lang="es-EC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E0E042B-300A-480C-954E-2EA56E6BF4A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EC9F933-3410-4F3C-A67D-D5A837A7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757CDF-A1AA-45EF-80B6-CA77AC130CD8}"/>
              </a:ext>
            </a:extLst>
          </p:cNvPr>
          <p:cNvSpPr txBox="1"/>
          <p:nvPr/>
        </p:nvSpPr>
        <p:spPr>
          <a:xfrm>
            <a:off x="10128448" y="613393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42E720-5DAB-48B6-B8BD-5BD53D14168F}"/>
              </a:ext>
            </a:extLst>
          </p:cNvPr>
          <p:cNvSpPr txBox="1"/>
          <p:nvPr/>
        </p:nvSpPr>
        <p:spPr>
          <a:xfrm>
            <a:off x="-383182" y="782961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Criterios de selección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15C48E-3104-45A0-A2F7-78E66B7546E0}"/>
              </a:ext>
            </a:extLst>
          </p:cNvPr>
          <p:cNvSpPr txBox="1"/>
          <p:nvPr/>
        </p:nvSpPr>
        <p:spPr>
          <a:xfrm>
            <a:off x="623392" y="125075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la investigación esté centrada en el tema de mejoramiento de plantas.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la investigación se haya realizado en el Ecuador o en el extranjero con una institución ecuatoriana asociada. </a:t>
            </a:r>
            <a:endParaRPr lang="es-EC" sz="1600" dirty="0"/>
          </a:p>
        </p:txBody>
      </p:sp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890B70F7-18F2-4A15-BAF0-C45A24B34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86996"/>
              </p:ext>
            </p:extLst>
          </p:nvPr>
        </p:nvGraphicFramePr>
        <p:xfrm>
          <a:off x="1271464" y="3006346"/>
          <a:ext cx="4192558" cy="27269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4876">
                  <a:extLst>
                    <a:ext uri="{9D8B030D-6E8A-4147-A177-3AD203B41FA5}">
                      <a16:colId xmlns:a16="http://schemas.microsoft.com/office/drawing/2014/main" val="977631617"/>
                    </a:ext>
                  </a:extLst>
                </a:gridCol>
                <a:gridCol w="3867682">
                  <a:extLst>
                    <a:ext uri="{9D8B030D-6E8A-4147-A177-3AD203B41FA5}">
                      <a16:colId xmlns:a16="http://schemas.microsoft.com/office/drawing/2014/main" val="3133649343"/>
                    </a:ext>
                  </a:extLst>
                </a:gridCol>
              </a:tblGrid>
              <a:tr h="302990">
                <a:tc>
                  <a:txBody>
                    <a:bodyPr/>
                    <a:lstStyle/>
                    <a:p>
                      <a:endParaRPr lang="es-EC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Datos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54788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Autores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500401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75453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Cultivo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14761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Tipo de investigación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85836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Marcadores moleculares utilizados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46566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Institución del autor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57155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Institución asociada en el Ecuador*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1848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r>
                        <a:rPr lang="es-EC" sz="13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/>
                        <a:t>Tipo de documento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607074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8997C0D2-EC7C-430F-A747-2D518DE9C9F0}"/>
              </a:ext>
            </a:extLst>
          </p:cNvPr>
          <p:cNvSpPr txBox="1"/>
          <p:nvPr/>
        </p:nvSpPr>
        <p:spPr>
          <a:xfrm>
            <a:off x="1199456" y="5810757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* Aplica para investigaciones realizadas fuera del país.</a:t>
            </a:r>
            <a:endParaRPr lang="es-EC" sz="1600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6C0F7FB3-B13B-469C-94D5-F11B2A8B1999}"/>
              </a:ext>
            </a:extLst>
          </p:cNvPr>
          <p:cNvSpPr/>
          <p:nvPr/>
        </p:nvSpPr>
        <p:spPr>
          <a:xfrm>
            <a:off x="5683039" y="4168741"/>
            <a:ext cx="521988" cy="415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1593F27-CB2B-4017-B0A0-722E89C57B43}"/>
              </a:ext>
            </a:extLst>
          </p:cNvPr>
          <p:cNvSpPr/>
          <p:nvPr/>
        </p:nvSpPr>
        <p:spPr>
          <a:xfrm>
            <a:off x="7968208" y="3718118"/>
            <a:ext cx="3816424" cy="646986"/>
          </a:xfrm>
          <a:prstGeom prst="roundRect">
            <a:avLst/>
          </a:prstGeom>
          <a:noFill/>
          <a:ln>
            <a:solidFill>
              <a:srgbClr val="FFFF5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</a:rPr>
              <a:t>Planes de mejoramiento tradicional, estudios participativos.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CC75EA5-693C-424B-A868-197339D80D1C}"/>
              </a:ext>
            </a:extLst>
          </p:cNvPr>
          <p:cNvSpPr/>
          <p:nvPr/>
        </p:nvSpPr>
        <p:spPr>
          <a:xfrm>
            <a:off x="7923784" y="4970993"/>
            <a:ext cx="4220888" cy="646986"/>
          </a:xfrm>
          <a:prstGeom prst="roundRect">
            <a:avLst/>
          </a:prstGeom>
          <a:noFill/>
          <a:ln>
            <a:solidFill>
              <a:srgbClr val="FF7575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</a:rPr>
              <a:t>Estudios que trabajan con marcadores moleculares para asistir el fitomejoramiento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C8DCC79-6977-4BDB-B30F-1F8E5F2AE4BB}"/>
              </a:ext>
            </a:extLst>
          </p:cNvPr>
          <p:cNvSpPr/>
          <p:nvPr/>
        </p:nvSpPr>
        <p:spPr>
          <a:xfrm>
            <a:off x="7968208" y="2276872"/>
            <a:ext cx="3672408" cy="919401"/>
          </a:xfrm>
          <a:prstGeom prst="roundRect">
            <a:avLst/>
          </a:prstGeom>
          <a:noFill/>
          <a:ln>
            <a:solidFill>
              <a:srgbClr val="9BD06A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</a:rPr>
              <a:t>Estudios previos, evaluación de rasgos de interés, selección de líneas, etc.</a:t>
            </a:r>
            <a:r>
              <a:rPr lang="es-ES" sz="1400" dirty="0"/>
              <a:t> </a:t>
            </a:r>
            <a:endParaRPr lang="es-EC" sz="1400" b="1" kern="0" dirty="0">
              <a:cs typeface="Times New Roman" panose="02020603050405020304" pitchFamily="18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23B373F-7125-4949-9A94-365BD3DA00E2}"/>
              </a:ext>
            </a:extLst>
          </p:cNvPr>
          <p:cNvSpPr/>
          <p:nvPr/>
        </p:nvSpPr>
        <p:spPr>
          <a:xfrm>
            <a:off x="6719757" y="2188453"/>
            <a:ext cx="1260000" cy="1168539"/>
          </a:xfrm>
          <a:prstGeom prst="ellipse">
            <a:avLst/>
          </a:prstGeom>
          <a:solidFill>
            <a:srgbClr val="9BD06A"/>
          </a:solidFill>
          <a:ln>
            <a:solidFill>
              <a:srgbClr val="9BD06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Grupo </a:t>
            </a:r>
          </a:p>
          <a:p>
            <a:pPr algn="ctr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A</a:t>
            </a:r>
          </a:p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086DCBC-D168-4EBF-9327-C1876B09794A}"/>
              </a:ext>
            </a:extLst>
          </p:cNvPr>
          <p:cNvSpPr/>
          <p:nvPr/>
        </p:nvSpPr>
        <p:spPr>
          <a:xfrm>
            <a:off x="6708208" y="3484597"/>
            <a:ext cx="1260000" cy="1168539"/>
          </a:xfrm>
          <a:prstGeom prst="ellipse">
            <a:avLst/>
          </a:prstGeom>
          <a:solidFill>
            <a:srgbClr val="FFFF57"/>
          </a:solidFill>
          <a:ln>
            <a:solidFill>
              <a:srgbClr val="FFFF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Grupo</a:t>
            </a:r>
          </a:p>
          <a:p>
            <a:pPr algn="ctr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B</a:t>
            </a:r>
          </a:p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B0D56B2-7E2B-48EC-A215-7D78D8649057}"/>
              </a:ext>
            </a:extLst>
          </p:cNvPr>
          <p:cNvSpPr/>
          <p:nvPr/>
        </p:nvSpPr>
        <p:spPr>
          <a:xfrm>
            <a:off x="6708208" y="4708733"/>
            <a:ext cx="1260000" cy="1168539"/>
          </a:xfrm>
          <a:prstGeom prst="ellipse">
            <a:avLst/>
          </a:prstGeom>
          <a:solidFill>
            <a:srgbClr val="FF7575"/>
          </a:solidFill>
          <a:ln>
            <a:solidFill>
              <a:srgbClr val="FF757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Grupo</a:t>
            </a:r>
          </a:p>
          <a:p>
            <a:pPr algn="ctr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E850BEC-CE7A-41FA-ACD3-AE08FE124A8F}"/>
              </a:ext>
            </a:extLst>
          </p:cNvPr>
          <p:cNvSpPr txBox="1"/>
          <p:nvPr/>
        </p:nvSpPr>
        <p:spPr>
          <a:xfrm>
            <a:off x="352992" y="2391271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Generación de la base de datos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D79A9BB-8471-4F78-A55A-06CFAEA001CC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C6DADCA1-F028-4C3A-9015-FD8A6360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0CD7D5-5ACE-4EE5-986B-1C0AA48DC155}"/>
              </a:ext>
            </a:extLst>
          </p:cNvPr>
          <p:cNvSpPr txBox="1"/>
          <p:nvPr/>
        </p:nvSpPr>
        <p:spPr>
          <a:xfrm>
            <a:off x="10128448" y="613393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6BDCCE-4825-411B-9FEA-B711293500DC}"/>
              </a:ext>
            </a:extLst>
          </p:cNvPr>
          <p:cNvSpPr txBox="1"/>
          <p:nvPr/>
        </p:nvSpPr>
        <p:spPr>
          <a:xfrm>
            <a:off x="-529593" y="721114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Análisis de datos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D63D127-7F2B-40D5-9D17-640F18CA9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79598"/>
              </p:ext>
            </p:extLst>
          </p:nvPr>
        </p:nvGraphicFramePr>
        <p:xfrm>
          <a:off x="1154566" y="1261020"/>
          <a:ext cx="9882867" cy="46819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50377">
                  <a:extLst>
                    <a:ext uri="{9D8B030D-6E8A-4147-A177-3AD203B41FA5}">
                      <a16:colId xmlns:a16="http://schemas.microsoft.com/office/drawing/2014/main" val="1666066793"/>
                    </a:ext>
                  </a:extLst>
                </a:gridCol>
                <a:gridCol w="1285927">
                  <a:extLst>
                    <a:ext uri="{9D8B030D-6E8A-4147-A177-3AD203B41FA5}">
                      <a16:colId xmlns:a16="http://schemas.microsoft.com/office/drawing/2014/main" val="4233217151"/>
                    </a:ext>
                  </a:extLst>
                </a:gridCol>
                <a:gridCol w="7146563">
                  <a:extLst>
                    <a:ext uri="{9D8B030D-6E8A-4147-A177-3AD203B41FA5}">
                      <a16:colId xmlns:a16="http://schemas.microsoft.com/office/drawing/2014/main" val="3729075389"/>
                    </a:ext>
                  </a:extLst>
                </a:gridCol>
              </a:tblGrid>
              <a:tr h="36354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Aspecto analizado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Abrev.               Indicador</a:t>
                      </a: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/>
                </a:tc>
                <a:tc hMerge="1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3071290981"/>
                  </a:ext>
                </a:extLst>
              </a:tr>
              <a:tr h="173706">
                <a:tc rowSpan="9"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Producción científica del país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total de documentos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3491600512"/>
                  </a:ext>
                </a:extLst>
              </a:tr>
              <a:tr h="173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anual de documentos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3032982780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Número y porcentaje de documentos según el tipo de documento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83205303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de documentos según la etapa de la investigación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3855003579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de documentos según el cultivo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1296428709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de documentos según los marcadores moleculares utilizados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2433203515"/>
                  </a:ext>
                </a:extLst>
              </a:tr>
              <a:tr h="173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 de productividad nacional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1203066553"/>
                  </a:ext>
                </a:extLst>
              </a:tr>
              <a:tr h="173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 de productividad según los cultivos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1105175347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 de productividad según la etapa de la investigación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2081554223"/>
                  </a:ext>
                </a:extLst>
              </a:tr>
              <a:tr h="173706"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Producción científica de las instituciones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de instituciones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587311387"/>
                  </a:ext>
                </a:extLst>
              </a:tr>
              <a:tr h="173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de documentos por institución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3152583907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de documentos según el cultivo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2551802138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y porcentaje de documentos según la etapa de la investigación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3822365546"/>
                  </a:ext>
                </a:extLst>
              </a:tr>
              <a:tr h="3635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Número y porcentaje de documentos según los marcadores moleculares utilizados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4" marR="68114" marT="0" marB="0" anchor="ctr"/>
                </a:tc>
                <a:extLst>
                  <a:ext uri="{0D108BD9-81ED-4DB2-BD59-A6C34878D82A}">
                    <a16:rowId xmlns:a16="http://schemas.microsoft.com/office/drawing/2014/main" val="134734234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368E7BD-7329-4A53-8466-CE24C4F8AA78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7B3E867-3819-47B7-94AC-42033CDF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674937"/>
              </p:ext>
            </p:extLst>
          </p:nvPr>
        </p:nvGraphicFramePr>
        <p:xfrm>
          <a:off x="2714858" y="1160749"/>
          <a:ext cx="6762287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8173BD-1E3F-4408-9303-9DF48476294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1874F59-24B4-4DBE-98F7-4399F0A3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E9A066DB-87C1-4F46-9AC4-30C48036DB52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7E01FD-0B5C-44DD-8338-9AD5045F98E2}"/>
              </a:ext>
            </a:extLst>
          </p:cNvPr>
          <p:cNvSpPr txBox="1"/>
          <p:nvPr/>
        </p:nvSpPr>
        <p:spPr>
          <a:xfrm>
            <a:off x="119336" y="922924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Generación de la base de datos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CEC5545-4888-4578-BE0C-77A4C522CB00}"/>
              </a:ext>
            </a:extLst>
          </p:cNvPr>
          <p:cNvSpPr/>
          <p:nvPr/>
        </p:nvSpPr>
        <p:spPr>
          <a:xfrm>
            <a:off x="3610816" y="2901141"/>
            <a:ext cx="2232248" cy="1031915"/>
          </a:xfrm>
          <a:prstGeom prst="roundRect">
            <a:avLst>
              <a:gd name="adj" fmla="val 3371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b="1" kern="0" dirty="0">
                <a:latin typeface="+mj-lt"/>
                <a:cs typeface="Times New Roman" panose="02020603050405020304" pitchFamily="18" charset="0"/>
              </a:rPr>
              <a:t>500 </a:t>
            </a:r>
          </a:p>
          <a:p>
            <a:pPr algn="ctr"/>
            <a:r>
              <a:rPr lang="es-ES" sz="2400" b="1" kern="0" dirty="0">
                <a:latin typeface="+mj-lt"/>
                <a:cs typeface="Times New Roman" panose="02020603050405020304" pitchFamily="18" charset="0"/>
              </a:rPr>
              <a:t>documentos</a:t>
            </a:r>
            <a:endParaRPr lang="es-EC" sz="24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E207DE1F-CACF-4510-B02A-ED08E1B365D8}"/>
              </a:ext>
            </a:extLst>
          </p:cNvPr>
          <p:cNvSpPr/>
          <p:nvPr/>
        </p:nvSpPr>
        <p:spPr>
          <a:xfrm>
            <a:off x="6221560" y="3061490"/>
            <a:ext cx="2880320" cy="67252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600" b="1" kern="0" dirty="0">
                <a:latin typeface="+mj-lt"/>
                <a:cs typeface="Times New Roman" panose="02020603050405020304" pitchFamily="18" charset="0"/>
              </a:rPr>
              <a:t>Criterios de selección</a:t>
            </a:r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CA2BCC6-9CDF-4DEF-B55B-58BABBEDF40B}"/>
              </a:ext>
            </a:extLst>
          </p:cNvPr>
          <p:cNvSpPr/>
          <p:nvPr/>
        </p:nvSpPr>
        <p:spPr>
          <a:xfrm>
            <a:off x="9480376" y="2881796"/>
            <a:ext cx="2232248" cy="1031915"/>
          </a:xfrm>
          <a:prstGeom prst="roundRect">
            <a:avLst>
              <a:gd name="adj" fmla="val 3371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b="1" kern="0" dirty="0">
                <a:latin typeface="+mj-lt"/>
                <a:cs typeface="Times New Roman" panose="02020603050405020304" pitchFamily="18" charset="0"/>
              </a:rPr>
              <a:t>228 </a:t>
            </a:r>
          </a:p>
          <a:p>
            <a:pPr algn="ctr"/>
            <a:r>
              <a:rPr lang="es-ES" sz="2400" b="1" kern="0" dirty="0">
                <a:latin typeface="+mj-lt"/>
                <a:cs typeface="Times New Roman" panose="02020603050405020304" pitchFamily="18" charset="0"/>
              </a:rPr>
              <a:t>documentos</a:t>
            </a:r>
            <a:endParaRPr lang="es-EC" sz="2400" b="1" kern="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INIAP trabaja constantemente en el desarrollo de alianzas con diversas  instituciones en beneficio del sector agropecuario y forestal del país –  Instituto Nacional de Investigaciones Agropecuarias">
            <a:extLst>
              <a:ext uri="{FF2B5EF4-FFF2-40B4-BE49-F238E27FC236}">
                <a16:creationId xmlns:a16="http://schemas.microsoft.com/office/drawing/2014/main" id="{27B97141-1EA5-4052-8C6E-14814B06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3" y="1491135"/>
            <a:ext cx="1223573" cy="7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SPE | Universidad de las Fuerzas Armadas | Sangolquí">
            <a:extLst>
              <a:ext uri="{FF2B5EF4-FFF2-40B4-BE49-F238E27FC236}">
                <a16:creationId xmlns:a16="http://schemas.microsoft.com/office/drawing/2014/main" id="{AB6E54A1-9CB3-438D-BDBF-259D46F7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35066"/>
            <a:ext cx="1227976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TecH :: Bibliotecas digitales">
            <a:extLst>
              <a:ext uri="{FF2B5EF4-FFF2-40B4-BE49-F238E27FC236}">
                <a16:creationId xmlns:a16="http://schemas.microsoft.com/office/drawing/2014/main" id="{8CFC3B68-9EDC-44D6-907B-ED7071A8D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37233" r="13040" b="33200"/>
          <a:stretch/>
        </p:blipFill>
        <p:spPr bwMode="auto">
          <a:xfrm>
            <a:off x="119337" y="2605745"/>
            <a:ext cx="1584176" cy="6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Untitled">
            <a:extLst>
              <a:ext uri="{FF2B5EF4-FFF2-40B4-BE49-F238E27FC236}">
                <a16:creationId xmlns:a16="http://schemas.microsoft.com/office/drawing/2014/main" id="{A5598420-B055-473A-AD8A-8E4F036D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02" y="2902920"/>
            <a:ext cx="1446066" cy="6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Universidad Técnica de Babahoyo - Home | Facebook">
            <a:extLst>
              <a:ext uri="{FF2B5EF4-FFF2-40B4-BE49-F238E27FC236}">
                <a16:creationId xmlns:a16="http://schemas.microsoft.com/office/drawing/2014/main" id="{5551286A-183D-47BB-AAE9-C8077E4DB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r="12560"/>
          <a:stretch/>
        </p:blipFill>
        <p:spPr bwMode="auto">
          <a:xfrm>
            <a:off x="440924" y="3441769"/>
            <a:ext cx="1118572" cy="10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2C153206-60BE-4304-9681-02AB4906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97" y="3767723"/>
            <a:ext cx="1084389" cy="10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Universidad Central del Ecuador - Wikipedia, la enciclopedia libre">
            <a:extLst>
              <a:ext uri="{FF2B5EF4-FFF2-40B4-BE49-F238E27FC236}">
                <a16:creationId xmlns:a16="http://schemas.microsoft.com/office/drawing/2014/main" id="{AC570787-345D-4263-8580-17DBACB7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9" y="4667840"/>
            <a:ext cx="102393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4F5A0B-1CB1-4932-B6C7-4F17B28B3BD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990" r="9248" b="12182"/>
          <a:stretch/>
        </p:blipFill>
        <p:spPr>
          <a:xfrm>
            <a:off x="217555" y="1603281"/>
            <a:ext cx="11657297" cy="424847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584FD3D-6332-4F2F-816F-77905A7B78D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E0A71B4B-A13E-4648-A82D-205786432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0A86A2-ED20-4652-983E-D8D48C1A0EEF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169D16-D05F-4CFA-A158-04831154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00" y="1087916"/>
            <a:ext cx="7388527" cy="47664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657F66-BF0C-4B98-9166-935CCF8047BF}"/>
              </a:ext>
            </a:extLst>
          </p:cNvPr>
          <p:cNvSpPr txBox="1"/>
          <p:nvPr/>
        </p:nvSpPr>
        <p:spPr>
          <a:xfrm>
            <a:off x="2423592" y="5835834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Figura 2. </a:t>
            </a:r>
            <a:r>
              <a:rPr lang="es-ES" sz="1400" dirty="0"/>
              <a:t>Número de publicaciones sobre fitomejoramiento en cada institución</a:t>
            </a:r>
            <a:endParaRPr lang="es-EC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9C74E0-BB82-47B9-ADA5-EA81EFED5FBD}"/>
              </a:ext>
            </a:extLst>
          </p:cNvPr>
          <p:cNvSpPr txBox="1"/>
          <p:nvPr/>
        </p:nvSpPr>
        <p:spPr>
          <a:xfrm>
            <a:off x="-167158" y="687806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Producción por instituciones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549F72-9181-4C4D-AE6B-C3FB675E3DFB}"/>
              </a:ext>
            </a:extLst>
          </p:cNvPr>
          <p:cNvSpPr txBox="1"/>
          <p:nvPr/>
        </p:nvSpPr>
        <p:spPr>
          <a:xfrm>
            <a:off x="8458115" y="500147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101 documentos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7A996-6C05-4828-AB9E-38FC983DEE59}"/>
              </a:ext>
            </a:extLst>
          </p:cNvPr>
          <p:cNvSpPr txBox="1"/>
          <p:nvPr/>
        </p:nvSpPr>
        <p:spPr>
          <a:xfrm>
            <a:off x="5033497" y="486489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25 documentos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FB7682-55C3-4FC0-A0BA-D1E943E679E9}"/>
              </a:ext>
            </a:extLst>
          </p:cNvPr>
          <p:cNvSpPr txBox="1"/>
          <p:nvPr/>
        </p:nvSpPr>
        <p:spPr>
          <a:xfrm>
            <a:off x="4633215" y="469369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20 documentos</a:t>
            </a:r>
            <a:endParaRPr lang="es-EC" sz="1400" dirty="0">
              <a:solidFill>
                <a:srgbClr val="C0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0FAF4EA-5A4A-449F-894D-C57AF5305834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7043698-783C-4487-B754-3067BD7B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1E5692-55DD-43A2-80BD-D9FC89331CA7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3C14FA-E89C-4054-83EE-B3DE95F833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3455"/>
            <a:ext cx="6179892" cy="3671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F8F6E9-2E0D-4C74-973F-4C9E240AADE5}"/>
              </a:ext>
            </a:extLst>
          </p:cNvPr>
          <p:cNvSpPr txBox="1"/>
          <p:nvPr/>
        </p:nvSpPr>
        <p:spPr>
          <a:xfrm>
            <a:off x="559835" y="5221069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 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publicaciones por tipo de documento.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B807B3-41D0-41A0-8754-075F0B2E01BB}"/>
              </a:ext>
            </a:extLst>
          </p:cNvPr>
          <p:cNvSpPr txBox="1"/>
          <p:nvPr/>
        </p:nvSpPr>
        <p:spPr>
          <a:xfrm>
            <a:off x="0" y="822104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Tipos de documentos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FE36AB-D613-415C-B2F7-B77E1671731B}"/>
              </a:ext>
            </a:extLst>
          </p:cNvPr>
          <p:cNvSpPr txBox="1"/>
          <p:nvPr/>
        </p:nvSpPr>
        <p:spPr>
          <a:xfrm>
            <a:off x="6731276" y="4077072"/>
            <a:ext cx="123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111 tesis</a:t>
            </a:r>
            <a:endParaRPr lang="es-EC" sz="1600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89DC4C4-2F62-4492-9305-2D4EB0221402}"/>
              </a:ext>
            </a:extLst>
          </p:cNvPr>
          <p:cNvSpPr/>
          <p:nvPr/>
        </p:nvSpPr>
        <p:spPr>
          <a:xfrm>
            <a:off x="7752184" y="4093743"/>
            <a:ext cx="576064" cy="3385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345819-4681-41D1-80D0-5F7513E8BFEB}"/>
              </a:ext>
            </a:extLst>
          </p:cNvPr>
          <p:cNvSpPr txBox="1"/>
          <p:nvPr/>
        </p:nvSpPr>
        <p:spPr>
          <a:xfrm>
            <a:off x="8505530" y="403218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48%</a:t>
            </a:r>
            <a:endParaRPr lang="es-EC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9D8927-B92D-48A5-BD4B-6B51B175EB95}"/>
              </a:ext>
            </a:extLst>
          </p:cNvPr>
          <p:cNvSpPr txBox="1"/>
          <p:nvPr/>
        </p:nvSpPr>
        <p:spPr>
          <a:xfrm>
            <a:off x="6793049" y="2268461"/>
            <a:ext cx="2350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7 artículos científicos</a:t>
            </a:r>
            <a:endParaRPr lang="es-EC" sz="1600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9553445-8061-4AFC-A995-F8E311319CA5}"/>
              </a:ext>
            </a:extLst>
          </p:cNvPr>
          <p:cNvSpPr/>
          <p:nvPr/>
        </p:nvSpPr>
        <p:spPr>
          <a:xfrm>
            <a:off x="8987906" y="2300267"/>
            <a:ext cx="576064" cy="3385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36FA72-DBB9-403D-AD40-E59BE1413EBD}"/>
              </a:ext>
            </a:extLst>
          </p:cNvPr>
          <p:cNvSpPr txBox="1"/>
          <p:nvPr/>
        </p:nvSpPr>
        <p:spPr>
          <a:xfrm>
            <a:off x="9768408" y="22387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3%</a:t>
            </a:r>
            <a:endParaRPr lang="es-EC" sz="2400" b="1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82B5001-ED04-41FA-936A-0574A7A2C773}"/>
              </a:ext>
            </a:extLst>
          </p:cNvPr>
          <p:cNvSpPr/>
          <p:nvPr/>
        </p:nvSpPr>
        <p:spPr>
          <a:xfrm>
            <a:off x="9459584" y="3667111"/>
            <a:ext cx="2487014" cy="1191816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r>
              <a:rPr lang="es-EC" sz="1600" b="1" kern="0" dirty="0">
                <a:latin typeface="+mj-lt"/>
                <a:cs typeface="Times New Roman" panose="02020603050405020304" pitchFamily="18" charset="0"/>
              </a:rPr>
              <a:t>No son consideradas por los servicios bibliográficos internacionales.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42C646-0248-4A71-BBAF-04960B0F3D8F}"/>
              </a:ext>
            </a:extLst>
          </p:cNvPr>
          <p:cNvSpPr txBox="1"/>
          <p:nvPr/>
        </p:nvSpPr>
        <p:spPr>
          <a:xfrm>
            <a:off x="10173881" y="4777407"/>
            <a:ext cx="149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(Mari, 2010)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C089C70-8567-4216-9B37-3D9E223CA6EC}"/>
              </a:ext>
            </a:extLst>
          </p:cNvPr>
          <p:cNvSpPr txBox="1"/>
          <p:nvPr/>
        </p:nvSpPr>
        <p:spPr>
          <a:xfrm>
            <a:off x="9768408" y="2722078"/>
            <a:ext cx="2178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(</a:t>
            </a:r>
            <a:r>
              <a:rPr lang="es-EC" sz="1400" dirty="0" err="1"/>
              <a:t>Luciani</a:t>
            </a:r>
            <a:r>
              <a:rPr lang="es-EC" sz="1400" dirty="0"/>
              <a:t> &amp; Morillo, 2019)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A033EC-CBA0-44BF-A4C1-9513BC62E2B7}"/>
              </a:ext>
            </a:extLst>
          </p:cNvPr>
          <p:cNvSpPr txBox="1"/>
          <p:nvPr/>
        </p:nvSpPr>
        <p:spPr>
          <a:xfrm>
            <a:off x="4727848" y="55892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INIAP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B25BDA4B-3FE4-4430-AB7D-B16DD885E609}"/>
              </a:ext>
            </a:extLst>
          </p:cNvPr>
          <p:cNvSpPr/>
          <p:nvPr/>
        </p:nvSpPr>
        <p:spPr>
          <a:xfrm>
            <a:off x="5519936" y="5589239"/>
            <a:ext cx="576064" cy="36933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993A84-F54B-43D4-92C2-2DB0428EE776}"/>
              </a:ext>
            </a:extLst>
          </p:cNvPr>
          <p:cNvSpPr/>
          <p:nvPr/>
        </p:nvSpPr>
        <p:spPr>
          <a:xfrm>
            <a:off x="6168008" y="5379122"/>
            <a:ext cx="235031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r>
              <a:rPr lang="es-EC" sz="1600" kern="0" dirty="0">
                <a:latin typeface="+mj-lt"/>
                <a:cs typeface="Times New Roman" panose="02020603050405020304" pitchFamily="18" charset="0"/>
              </a:rPr>
              <a:t>43% Informes internos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86E3EDF-E203-451E-BFE3-0F2AEA6CE9F7}"/>
              </a:ext>
            </a:extLst>
          </p:cNvPr>
          <p:cNvSpPr/>
          <p:nvPr/>
        </p:nvSpPr>
        <p:spPr>
          <a:xfrm>
            <a:off x="6168008" y="5749747"/>
            <a:ext cx="3384375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r>
              <a:rPr lang="es-EC" sz="1600" kern="0" dirty="0">
                <a:latin typeface="+mj-lt"/>
                <a:cs typeface="Times New Roman" panose="02020603050405020304" pitchFamily="18" charset="0"/>
              </a:rPr>
              <a:t>214 Variedades en 36 especies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21A04FE-D34E-4C42-BE5B-BA0A8B69831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2FAA99A4-39C5-4351-BF09-EB85F123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9C7C30-41A7-4F8D-B9ED-EE210FC99098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2A32D2-E080-4C16-8D82-7B50B30969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0" y="1520020"/>
            <a:ext cx="7364574" cy="3728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9C1C724-AD22-4097-90F1-2BF79B9F1EC3}"/>
              </a:ext>
            </a:extLst>
          </p:cNvPr>
          <p:cNvSpPr txBox="1"/>
          <p:nvPr/>
        </p:nvSpPr>
        <p:spPr>
          <a:xfrm>
            <a:off x="0" y="805633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Producción científica nacional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65CD0C-051D-4FFC-8F52-1848708CD13A}"/>
              </a:ext>
            </a:extLst>
          </p:cNvPr>
          <p:cNvSpPr txBox="1"/>
          <p:nvPr/>
        </p:nvSpPr>
        <p:spPr>
          <a:xfrm>
            <a:off x="1239809" y="5399228"/>
            <a:ext cx="63802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 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Histograma y polígono de frecuencias de las publicaciones que evidencian la producción científica referente al fitomejoramiento en el Ecuador.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E506DA-D497-4D4B-AC93-3FD268862A86}"/>
              </a:ext>
            </a:extLst>
          </p:cNvPr>
          <p:cNvSpPr txBox="1"/>
          <p:nvPr/>
        </p:nvSpPr>
        <p:spPr>
          <a:xfrm>
            <a:off x="8544272" y="162885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Hasta los 70s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6865078-926C-4D04-9279-815993A2CBFE}"/>
              </a:ext>
            </a:extLst>
          </p:cNvPr>
          <p:cNvSpPr/>
          <p:nvPr/>
        </p:nvSpPr>
        <p:spPr>
          <a:xfrm>
            <a:off x="9633979" y="1810689"/>
            <a:ext cx="720080" cy="28267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914E7-498C-445F-865B-26D98D68A05A}"/>
              </a:ext>
            </a:extLst>
          </p:cNvPr>
          <p:cNvSpPr txBox="1"/>
          <p:nvPr/>
        </p:nvSpPr>
        <p:spPr>
          <a:xfrm>
            <a:off x="10477167" y="1767358"/>
            <a:ext cx="12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Docencia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5B254F-D92D-4FED-843E-BF2D68476EA7}"/>
              </a:ext>
            </a:extLst>
          </p:cNvPr>
          <p:cNvSpPr txBox="1"/>
          <p:nvPr/>
        </p:nvSpPr>
        <p:spPr>
          <a:xfrm>
            <a:off x="8574615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80s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F084BC2-0238-4CD4-B756-D5BCCFAD4E98}"/>
              </a:ext>
            </a:extLst>
          </p:cNvPr>
          <p:cNvSpPr/>
          <p:nvPr/>
        </p:nvSpPr>
        <p:spPr>
          <a:xfrm>
            <a:off x="9633979" y="2507550"/>
            <a:ext cx="720080" cy="28267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02790E-34C0-4640-9D6A-DAF2696DA499}"/>
              </a:ext>
            </a:extLst>
          </p:cNvPr>
          <p:cNvSpPr txBox="1"/>
          <p:nvPr/>
        </p:nvSpPr>
        <p:spPr>
          <a:xfrm>
            <a:off x="10465190" y="2190055"/>
            <a:ext cx="171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Consejo Nacional de Universidades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81197-9507-4382-A977-4330E5398469}"/>
              </a:ext>
            </a:extLst>
          </p:cNvPr>
          <p:cNvSpPr txBox="1"/>
          <p:nvPr/>
        </p:nvSpPr>
        <p:spPr>
          <a:xfrm>
            <a:off x="8555893" y="31921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2000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9DFC9AA6-3015-4C57-852D-012E0817CF6B}"/>
              </a:ext>
            </a:extLst>
          </p:cNvPr>
          <p:cNvSpPr/>
          <p:nvPr/>
        </p:nvSpPr>
        <p:spPr>
          <a:xfrm>
            <a:off x="9633979" y="3287665"/>
            <a:ext cx="720080" cy="28267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D6FC01-8D13-4AC4-8437-701D32819932}"/>
              </a:ext>
            </a:extLst>
          </p:cNvPr>
          <p:cNvSpPr txBox="1"/>
          <p:nvPr/>
        </p:nvSpPr>
        <p:spPr>
          <a:xfrm>
            <a:off x="10457717" y="3074417"/>
            <a:ext cx="171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Ley de Educación Superior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D7E8D81-BBCA-416C-B18E-5E1C8778DD9E}"/>
              </a:ext>
            </a:extLst>
          </p:cNvPr>
          <p:cNvSpPr txBox="1"/>
          <p:nvPr/>
        </p:nvSpPr>
        <p:spPr>
          <a:xfrm>
            <a:off x="8544272" y="396348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2015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D578F74-7BC8-4DCC-9C7B-6F5BCCC7B1DB}"/>
              </a:ext>
            </a:extLst>
          </p:cNvPr>
          <p:cNvSpPr/>
          <p:nvPr/>
        </p:nvSpPr>
        <p:spPr>
          <a:xfrm>
            <a:off x="9640880" y="4006817"/>
            <a:ext cx="720080" cy="28267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es-EC" sz="1600" b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A4AEEE0-B78F-4572-AA7A-940416D644F1}"/>
              </a:ext>
            </a:extLst>
          </p:cNvPr>
          <p:cNvSpPr txBox="1"/>
          <p:nvPr/>
        </p:nvSpPr>
        <p:spPr>
          <a:xfrm>
            <a:off x="10432383" y="3905414"/>
            <a:ext cx="171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Código Orgánico INGENIOS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9B3A4B1-965C-4109-B70C-2839495AB840}"/>
              </a:ext>
            </a:extLst>
          </p:cNvPr>
          <p:cNvSpPr/>
          <p:nvPr/>
        </p:nvSpPr>
        <p:spPr>
          <a:xfrm>
            <a:off x="10477167" y="4648311"/>
            <a:ext cx="1231683" cy="37457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s-EC" sz="16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0,55% PIB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A666721-2ECE-44A4-8AF8-08032CC377FB}"/>
              </a:ext>
            </a:extLst>
          </p:cNvPr>
          <p:cNvSpPr/>
          <p:nvPr/>
        </p:nvSpPr>
        <p:spPr>
          <a:xfrm>
            <a:off x="8628443" y="4641993"/>
            <a:ext cx="1231683" cy="37457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s-EC" sz="16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0,47% PIB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4C4919-CEEC-401D-9FF5-BF164DEEE826}"/>
              </a:ext>
            </a:extLst>
          </p:cNvPr>
          <p:cNvSpPr txBox="1"/>
          <p:nvPr/>
        </p:nvSpPr>
        <p:spPr>
          <a:xfrm>
            <a:off x="9640880" y="5134685"/>
            <a:ext cx="149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(Espín, 2020)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A4B89B8-F787-407E-9BA8-A75A71D57B95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2818CA7D-A5DA-4815-A835-7ED5BF7C4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C49483-8C88-4B01-9B08-8140CEB495DE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807A62-546F-4250-8DDD-74F4B474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70428"/>
            <a:ext cx="6755258" cy="40587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4BA19C9-8C6C-4B89-A2D9-F031837B1E3A}"/>
              </a:ext>
            </a:extLst>
          </p:cNvPr>
          <p:cNvSpPr txBox="1"/>
          <p:nvPr/>
        </p:nvSpPr>
        <p:spPr>
          <a:xfrm>
            <a:off x="695400" y="5197584"/>
            <a:ext cx="6475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5. 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documentos en las diferentes etapas de investigación. Grupo A: estudios previos, grupo B: programas de mejoramiento tradicional, grupo C: mejoramiento asistido por marcadores.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D46F75-2294-437E-BB53-59A8C54468D4}"/>
              </a:ext>
            </a:extLst>
          </p:cNvPr>
          <p:cNvSpPr txBox="1"/>
          <p:nvPr/>
        </p:nvSpPr>
        <p:spPr>
          <a:xfrm>
            <a:off x="8184232" y="108521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Etapas para el desarrollo de una variedad mejorada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3B7DE-762C-4FA5-8E79-459B464A006F}"/>
              </a:ext>
            </a:extLst>
          </p:cNvPr>
          <p:cNvSpPr txBox="1"/>
          <p:nvPr/>
        </p:nvSpPr>
        <p:spPr>
          <a:xfrm>
            <a:off x="8206153" y="1846148"/>
            <a:ext cx="3271356" cy="376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s-EC" sz="1400" dirty="0"/>
              <a:t>Recolección de especies</a:t>
            </a:r>
          </a:p>
          <a:p>
            <a:pPr algn="ctr">
              <a:lnSpc>
                <a:spcPct val="250000"/>
              </a:lnSpc>
            </a:pPr>
            <a:r>
              <a:rPr lang="es-EC" sz="1400" dirty="0"/>
              <a:t>Ensayos internacionales</a:t>
            </a:r>
          </a:p>
          <a:p>
            <a:pPr algn="ctr">
              <a:lnSpc>
                <a:spcPct val="250000"/>
              </a:lnSpc>
            </a:pPr>
            <a:r>
              <a:rPr lang="es-EC" sz="1400" dirty="0"/>
              <a:t>Bloques de cruzamiento</a:t>
            </a:r>
          </a:p>
          <a:p>
            <a:pPr algn="ctr">
              <a:lnSpc>
                <a:spcPct val="250000"/>
              </a:lnSpc>
            </a:pPr>
            <a:r>
              <a:rPr lang="es-EC" sz="1400" dirty="0"/>
              <a:t>Selección de líneas segregantes</a:t>
            </a:r>
          </a:p>
          <a:p>
            <a:pPr algn="ctr">
              <a:lnSpc>
                <a:spcPct val="250000"/>
              </a:lnSpc>
            </a:pPr>
            <a:r>
              <a:rPr lang="es-EC" sz="1400" dirty="0"/>
              <a:t>Ensayos de rendimiento</a:t>
            </a:r>
          </a:p>
          <a:p>
            <a:pPr algn="ctr">
              <a:lnSpc>
                <a:spcPct val="250000"/>
              </a:lnSpc>
            </a:pPr>
            <a:r>
              <a:rPr lang="es-EC" sz="1400" dirty="0"/>
              <a:t>Multiplicación de semilla</a:t>
            </a:r>
          </a:p>
          <a:p>
            <a:pPr algn="ctr">
              <a:lnSpc>
                <a:spcPct val="250000"/>
              </a:lnSpc>
            </a:pPr>
            <a:r>
              <a:rPr lang="es-EC" sz="1400" dirty="0"/>
              <a:t>Evaluación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18D5E0F-E9FC-4D60-BC49-52262885A1CE}"/>
              </a:ext>
            </a:extLst>
          </p:cNvPr>
          <p:cNvCxnSpPr/>
          <p:nvPr/>
        </p:nvCxnSpPr>
        <p:spPr>
          <a:xfrm>
            <a:off x="9840416" y="2420888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6DF16D4-D40E-4CDB-9009-E03D7C3C83C4}"/>
              </a:ext>
            </a:extLst>
          </p:cNvPr>
          <p:cNvCxnSpPr/>
          <p:nvPr/>
        </p:nvCxnSpPr>
        <p:spPr>
          <a:xfrm>
            <a:off x="9855043" y="2941712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4E6B991-FE7B-4BA8-945A-FE0B19C75602}"/>
              </a:ext>
            </a:extLst>
          </p:cNvPr>
          <p:cNvCxnSpPr/>
          <p:nvPr/>
        </p:nvCxnSpPr>
        <p:spPr>
          <a:xfrm>
            <a:off x="9855043" y="3514518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90963E8-76D7-4823-AB3D-BA8351346C69}"/>
              </a:ext>
            </a:extLst>
          </p:cNvPr>
          <p:cNvCxnSpPr/>
          <p:nvPr/>
        </p:nvCxnSpPr>
        <p:spPr>
          <a:xfrm>
            <a:off x="9901754" y="4005064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B636600-3881-492B-BE4B-713AA133D320}"/>
              </a:ext>
            </a:extLst>
          </p:cNvPr>
          <p:cNvCxnSpPr/>
          <p:nvPr/>
        </p:nvCxnSpPr>
        <p:spPr>
          <a:xfrm>
            <a:off x="9901754" y="4509120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C338A79-3428-4C51-B0B2-0666ED259E04}"/>
              </a:ext>
            </a:extLst>
          </p:cNvPr>
          <p:cNvCxnSpPr/>
          <p:nvPr/>
        </p:nvCxnSpPr>
        <p:spPr>
          <a:xfrm>
            <a:off x="9912424" y="5085184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47D24F9-50AF-49CD-91A8-9EC9E27E05FC}"/>
              </a:ext>
            </a:extLst>
          </p:cNvPr>
          <p:cNvSpPr txBox="1"/>
          <p:nvPr/>
        </p:nvSpPr>
        <p:spPr>
          <a:xfrm>
            <a:off x="10560496" y="5421764"/>
            <a:ext cx="148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(Tufiño, 1982)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74F17D-E799-4320-BC45-C2E0CE72E459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4EAE814-BFAE-425C-89D0-F6C31E30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AE68D7-E196-4563-94F4-94CB8D6E4325}"/>
              </a:ext>
            </a:extLst>
          </p:cNvPr>
          <p:cNvSpPr txBox="1"/>
          <p:nvPr/>
        </p:nvSpPr>
        <p:spPr>
          <a:xfrm>
            <a:off x="-131923" y="641664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Tipos de Investigación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FCD68E-D9DF-43A8-90B6-E1B2A119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667829"/>
              </p:ext>
            </p:extLst>
          </p:nvPr>
        </p:nvGraphicFramePr>
        <p:xfrm>
          <a:off x="2714858" y="1160749"/>
          <a:ext cx="6762287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4F200A-70AC-43E0-B3AB-2C93AE1AA0E9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9D6A96-7FA7-41DB-B570-7AABFD5F124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-1" r="13250" b="1363"/>
          <a:stretch/>
        </p:blipFill>
        <p:spPr bwMode="auto">
          <a:xfrm>
            <a:off x="288570" y="1340768"/>
            <a:ext cx="6959557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064C9E-D27A-44AF-B32E-054CEB8B0AAD}"/>
              </a:ext>
            </a:extLst>
          </p:cNvPr>
          <p:cNvSpPr txBox="1"/>
          <p:nvPr/>
        </p:nvSpPr>
        <p:spPr>
          <a:xfrm>
            <a:off x="299839" y="5446484"/>
            <a:ext cx="647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6. </a:t>
            </a:r>
            <a:r>
              <a:rPr lang="es-CO" sz="14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Marcadores moleculares empleados en el fitomejoramiento en Ecuador durante las últimas décadas.</a:t>
            </a:r>
            <a:endParaRPr lang="en-US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676662-EB08-4BDB-BC7C-0AAF4ABCA9CA}"/>
              </a:ext>
            </a:extLst>
          </p:cNvPr>
          <p:cNvSpPr txBox="1"/>
          <p:nvPr/>
        </p:nvSpPr>
        <p:spPr>
          <a:xfrm>
            <a:off x="0" y="822104"/>
            <a:ext cx="760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Marcadores moleculares en el fitomejoramiento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34DC417-C59C-4090-B920-C88B6454F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682307"/>
              </p:ext>
            </p:extLst>
          </p:nvPr>
        </p:nvGraphicFramePr>
        <p:xfrm>
          <a:off x="4295800" y="1538584"/>
          <a:ext cx="8128000" cy="487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5A4E4D3-23C9-41DF-A96C-7116B3703124}"/>
              </a:ext>
            </a:extLst>
          </p:cNvPr>
          <p:cNvSpPr txBox="1"/>
          <p:nvPr/>
        </p:nvSpPr>
        <p:spPr>
          <a:xfrm>
            <a:off x="9480376" y="516866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Gonçalves-</a:t>
            </a:r>
            <a:r>
              <a:rPr lang="es-E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Vidiga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Rubiano, 2011)</a:t>
            </a:r>
            <a:endParaRPr lang="es-EC" sz="1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CEEAD5-78E4-4850-A915-113476A1FFC6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D2A8157-F38F-4D8C-B0BB-EAFF58946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D4D9492-0EC3-4ED3-B04E-D584646FEB65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FCDF7A-0095-41FC-8926-9BDB7EE082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391446"/>
            <a:ext cx="6984776" cy="3731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712CAB-6D2C-411D-9C3D-EAE1FF27DB36}"/>
              </a:ext>
            </a:extLst>
          </p:cNvPr>
          <p:cNvSpPr txBox="1"/>
          <p:nvPr/>
        </p:nvSpPr>
        <p:spPr>
          <a:xfrm>
            <a:off x="479376" y="522920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5. 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Cultivos en los que se realiza el fitomejoramiento en el Ecuador y categorías en las que se distribuyen. Grupo A: estudios previos, grupo B: programas de mejoramiento tradicional, grupo C: mejoramiento asistido por marcadores</a:t>
            </a:r>
            <a:r>
              <a:rPr lang="es-CO" sz="18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963361-038D-4052-A19C-59FB85CCA564}"/>
              </a:ext>
            </a:extLst>
          </p:cNvPr>
          <p:cNvSpPr txBox="1"/>
          <p:nvPr/>
        </p:nvSpPr>
        <p:spPr>
          <a:xfrm>
            <a:off x="0" y="822104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Principales cultivos mejorados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54F05F3-699D-45DC-A9BA-F2F3906CE8E7}"/>
              </a:ext>
            </a:extLst>
          </p:cNvPr>
          <p:cNvCxnSpPr/>
          <p:nvPr/>
        </p:nvCxnSpPr>
        <p:spPr>
          <a:xfrm>
            <a:off x="6240016" y="4293096"/>
            <a:ext cx="151216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EA9F9F-AAC6-474A-B407-934752064E2F}"/>
              </a:ext>
            </a:extLst>
          </p:cNvPr>
          <p:cNvSpPr txBox="1"/>
          <p:nvPr/>
        </p:nvSpPr>
        <p:spPr>
          <a:xfrm>
            <a:off x="7824192" y="41490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14%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640D27D-39AE-4193-8632-78A1FDAE8994}"/>
              </a:ext>
            </a:extLst>
          </p:cNvPr>
          <p:cNvCxnSpPr>
            <a:cxnSpLocks/>
          </p:cNvCxnSpPr>
          <p:nvPr/>
        </p:nvCxnSpPr>
        <p:spPr>
          <a:xfrm>
            <a:off x="5857764" y="4077072"/>
            <a:ext cx="189442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86A91E-F7A6-446B-8020-B32A70A8C645}"/>
              </a:ext>
            </a:extLst>
          </p:cNvPr>
          <p:cNvSpPr txBox="1"/>
          <p:nvPr/>
        </p:nvSpPr>
        <p:spPr>
          <a:xfrm>
            <a:off x="7796268" y="392318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12,7%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01682E5-647F-4ACB-B1F0-D969BE2CB34A}"/>
              </a:ext>
            </a:extLst>
          </p:cNvPr>
          <p:cNvCxnSpPr>
            <a:cxnSpLocks/>
          </p:cNvCxnSpPr>
          <p:nvPr/>
        </p:nvCxnSpPr>
        <p:spPr>
          <a:xfrm>
            <a:off x="5573144" y="3861047"/>
            <a:ext cx="217904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1645DF-7399-44F8-8DF6-BAC004C9F688}"/>
              </a:ext>
            </a:extLst>
          </p:cNvPr>
          <p:cNvSpPr txBox="1"/>
          <p:nvPr/>
        </p:nvSpPr>
        <p:spPr>
          <a:xfrm>
            <a:off x="7793945" y="370715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11,8%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A5D0D52-8496-4136-8369-B6B0212FA08C}"/>
              </a:ext>
            </a:extLst>
          </p:cNvPr>
          <p:cNvCxnSpPr>
            <a:cxnSpLocks/>
          </p:cNvCxnSpPr>
          <p:nvPr/>
        </p:nvCxnSpPr>
        <p:spPr>
          <a:xfrm>
            <a:off x="5285112" y="3707159"/>
            <a:ext cx="246707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2E64DA3-F364-4E7A-8565-4ABBC3B296EF}"/>
              </a:ext>
            </a:extLst>
          </p:cNvPr>
          <p:cNvSpPr txBox="1"/>
          <p:nvPr/>
        </p:nvSpPr>
        <p:spPr>
          <a:xfrm>
            <a:off x="7793945" y="355327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11%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7712B3F-7E29-49F1-9609-E2AAAE34020A}"/>
              </a:ext>
            </a:extLst>
          </p:cNvPr>
          <p:cNvSpPr txBox="1"/>
          <p:nvPr/>
        </p:nvSpPr>
        <p:spPr>
          <a:xfrm>
            <a:off x="7793945" y="33537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10%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4BDBB76-4F82-4A61-A164-5F916444CDCB}"/>
              </a:ext>
            </a:extLst>
          </p:cNvPr>
          <p:cNvCxnSpPr>
            <a:cxnSpLocks/>
          </p:cNvCxnSpPr>
          <p:nvPr/>
        </p:nvCxnSpPr>
        <p:spPr>
          <a:xfrm>
            <a:off x="5006480" y="3484962"/>
            <a:ext cx="2745704" cy="226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F4FF81B0-68A0-4B81-85DD-FBE6625C4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250221"/>
              </p:ext>
            </p:extLst>
          </p:nvPr>
        </p:nvGraphicFramePr>
        <p:xfrm>
          <a:off x="8396041" y="1225616"/>
          <a:ext cx="3170313" cy="201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6" name="Picture 8" descr="Recogiendo el trigo, gente del agro ecuatoriano. | Pedernales">
            <a:extLst>
              <a:ext uri="{FF2B5EF4-FFF2-40B4-BE49-F238E27FC236}">
                <a16:creationId xmlns:a16="http://schemas.microsoft.com/office/drawing/2014/main" id="{632D3D3F-00BD-4B2C-B7E0-E9F0E94D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3" y="4721119"/>
            <a:ext cx="1532587" cy="10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íz: historia y curiosidades de un producto que es sinónimo de América -  Cucinare">
            <a:extLst>
              <a:ext uri="{FF2B5EF4-FFF2-40B4-BE49-F238E27FC236}">
                <a16:creationId xmlns:a16="http://schemas.microsoft.com/office/drawing/2014/main" id="{B5A597C4-B4F5-4BEF-AD7D-E8F89253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42" y="4694579"/>
            <a:ext cx="1727274" cy="9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 fréjol, una investigación desde la lúdica y los juegos de países andinos">
            <a:extLst>
              <a:ext uri="{FF2B5EF4-FFF2-40B4-BE49-F238E27FC236}">
                <a16:creationId xmlns:a16="http://schemas.microsoft.com/office/drawing/2014/main" id="{397733FE-4BB7-46D9-8C74-2AD424C5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77" y="3361532"/>
            <a:ext cx="1677294" cy="11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63399936-E042-4B7D-A225-3CC76C76855F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87197ABF-58E2-445F-B0C0-FAA687CAB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621768"/>
              </p:ext>
            </p:extLst>
          </p:nvPr>
        </p:nvGraphicFramePr>
        <p:xfrm>
          <a:off x="2714858" y="1160749"/>
          <a:ext cx="6762287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D488D0-9B0B-4A6C-9F09-DC700EAF1F9E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6760816-6321-400E-82C6-096AA61D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03DF92B-5F2F-4A8C-8D8D-0CDCA23E3018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772ED-2810-48B8-AF62-D3131C8A65BF}"/>
              </a:ext>
            </a:extLst>
          </p:cNvPr>
          <p:cNvSpPr txBox="1"/>
          <p:nvPr/>
        </p:nvSpPr>
        <p:spPr>
          <a:xfrm>
            <a:off x="501588" y="1016337"/>
            <a:ext cx="11188824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logró generar una base de datos de 228 publicaciones a partir de diferentes centros de investigación referente al fitomejoramiento en Ecuador.</a:t>
            </a:r>
          </a:p>
          <a:p>
            <a:pPr lvl="0" algn="l">
              <a:lnSpc>
                <a:spcPct val="150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repositorio del Instituto Nacional de Investigaciones Agropecuarias (INIAP) fue la mejor base de datos que recopila información sobre los programas de mejoramiento de cultivos que se llevan a cabo en el país.</a:t>
            </a:r>
          </a:p>
          <a:p>
            <a:pPr lvl="0" algn="l">
              <a:lnSpc>
                <a:spcPct val="150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investigación en el área de fitomejoramiento tuvo un crecimiento significativo a nivel nacional a partir de la década de los 90, posiblemente debido al apoyo económico y la implementación de la investigación en las universidades.</a:t>
            </a:r>
          </a:p>
          <a:p>
            <a:pPr lvl="0" algn="just">
              <a:lnSpc>
                <a:spcPct val="150000"/>
              </a:lnSpc>
            </a:pPr>
            <a:endParaRPr lang="es-EC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 parte de la investigación científica referente al mejoramiento de plantas se encuentra en las tesis de grado (48% de los documentos), mientras que los artículos científicos representan únicamente el 3% de los documentos analizados.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FD8877-F99E-442D-A68D-99E03527FBD4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0F77738-93B5-4A54-AC0F-4E5BB080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C848FD-3B01-43BD-B8CE-79B89F6A0D92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B0D64-7318-44AA-A2B8-3150982312FB}"/>
              </a:ext>
            </a:extLst>
          </p:cNvPr>
          <p:cNvSpPr txBox="1"/>
          <p:nvPr/>
        </p:nvSpPr>
        <p:spPr>
          <a:xfrm>
            <a:off x="551385" y="1723444"/>
            <a:ext cx="10900791" cy="373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investigación científica enfocada en el fitomejoramiento se centra en programas de mejoramiento tradicional. El 43% de los documentos son investigaciones previas al desarrollo de una variedad mejorada, el 43% lo componen las investigaciones con mejoramiento tradicional y el 14% de los documentos registran el uso de marcadores moleculares para asistir el mejoramiento.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los trabajos de fitomejoramiento a nivel nacional se centran en cultivos de importancia alimenticia y económica como el fréjol, maíz, trigo, cebada, papa, soya, arroz y granos andinos.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relación a las técnicas de mejoramiento de plantas, los microsatélites son los marcadores moleculares más utilizados para planes de fitomejoramiento en el Ecuador.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9AD7F3-F456-473B-8D66-40A1C4AE370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2A78067-7B7D-4259-B29F-12266F613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23544"/>
              </p:ext>
            </p:extLst>
          </p:nvPr>
        </p:nvGraphicFramePr>
        <p:xfrm>
          <a:off x="2714858" y="1160749"/>
          <a:ext cx="6762287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454C87-A6B2-449A-B7E5-3AC5AA11007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5F7DF9D-DA74-4EA6-8511-36E0AB4F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555400-92B9-4C39-BA60-C5867943EBB2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FFF486-6B6A-40E8-A10C-E9D84222D805}"/>
              </a:ext>
            </a:extLst>
          </p:cNvPr>
          <p:cNvSpPr txBox="1"/>
          <p:nvPr/>
        </p:nvSpPr>
        <p:spPr>
          <a:xfrm>
            <a:off x="551385" y="1052736"/>
            <a:ext cx="1094521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a las instituciones de educación superior actualizar la información de sus plataformas de bases de datos para facilitar el acceso al público y a los investigadores a los trabajos de investigación científica.</a:t>
            </a: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que las universidades promuevan la publicación de artículos científicos a partir de la investigación que realizan los estudiantes en sus tesis de grado, para difundir la investigación que se realiza en el Ecuador.</a:t>
            </a: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necesario además que las instituciones de gobierno fomenten y apoyen la publicación de artículos científicos, para elevar el nivel de la investigación científica en el país.</a:t>
            </a: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instituciones o centros de investigación se debería incrementar el uso de marcadores moleculares para asistir programas de fitomejoramiento, ya que así se acorta el tiempo de desarrollo de variedades mejoradas.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4C9C60-051C-42DF-91C4-FEA308523728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EBD017B-C57C-4142-B1A4-75BD88BF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B2119D-13C4-4E6F-97AD-1055584CF4B9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A36218-B499-41A2-A8E4-51CF1870F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" t="18510" r="3990" b="23487"/>
          <a:stretch/>
        </p:blipFill>
        <p:spPr>
          <a:xfrm>
            <a:off x="1194621" y="1588011"/>
            <a:ext cx="5770307" cy="1637437"/>
          </a:xfrm>
          <a:prstGeom prst="rect">
            <a:avLst/>
          </a:prstGeom>
          <a:ln w="1270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D20331-5C9F-4580-A5CA-A461AD548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84" t="24734" r="5942" b="51691"/>
          <a:stretch/>
        </p:blipFill>
        <p:spPr>
          <a:xfrm>
            <a:off x="5583615" y="3770430"/>
            <a:ext cx="3818146" cy="1746802"/>
          </a:xfrm>
          <a:prstGeom prst="rect">
            <a:avLst/>
          </a:prstGeom>
          <a:ln w="1270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B11554-C600-4F40-A38A-0B9764D40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648549"/>
            <a:ext cx="1681096" cy="1541492"/>
          </a:xfrm>
          <a:prstGeom prst="rect">
            <a:avLst/>
          </a:prstGeom>
          <a:ln w="12700"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5DB0E0B-E0C1-43BD-9485-D21132454248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2617874-01D0-4C15-A850-0CA529416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IOCEMP (@biocemp) | Twitter">
            <a:extLst>
              <a:ext uri="{FF2B5EF4-FFF2-40B4-BE49-F238E27FC236}">
                <a16:creationId xmlns:a16="http://schemas.microsoft.com/office/drawing/2014/main" id="{1A5F3B49-3878-4F82-9EC4-50F9AAE5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9" y="318987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pic>
        <p:nvPicPr>
          <p:cNvPr id="3074" name="Picture 2" descr="La agricultura celular, nueva forma sostenible de alimentar a la població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b="7692"/>
          <a:stretch/>
        </p:blipFill>
        <p:spPr bwMode="auto">
          <a:xfrm>
            <a:off x="767314" y="1407745"/>
            <a:ext cx="3127058" cy="1812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laxcala, un &amp;quot;oasis&amp;quot; para plagas y enfermedades vegetales - Tierra Fértil®  Multimedia Agropecua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73" y="1923591"/>
            <a:ext cx="2754145" cy="1831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 conexión entre las sequías y el cambio climático | Union of Concerned  Scientist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4" b="5410"/>
          <a:stretch/>
        </p:blipFill>
        <p:spPr bwMode="auto">
          <a:xfrm>
            <a:off x="4550673" y="4293097"/>
            <a:ext cx="2806932" cy="1763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n recorrido por la historia del teocintle, el antepasado del maí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41" y="2635713"/>
            <a:ext cx="4057413" cy="2282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84239" y="720877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C00000"/>
                </a:solidFill>
              </a:rPr>
              <a:t>Retos de la agricultura tradicional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47928" y="1517486"/>
            <a:ext cx="213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Plagas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01911" y="385021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Condiciones ambientales adversas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17421" y="2171260"/>
            <a:ext cx="355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Producción deficiente</a:t>
            </a:r>
            <a:endParaRPr lang="en-US" dirty="0"/>
          </a:p>
        </p:txBody>
      </p:sp>
      <p:sp>
        <p:nvSpPr>
          <p:cNvPr id="13" name="Abrir llave 12"/>
          <p:cNvSpPr/>
          <p:nvPr/>
        </p:nvSpPr>
        <p:spPr>
          <a:xfrm>
            <a:off x="1615644" y="3473074"/>
            <a:ext cx="432048" cy="2483356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2044160" y="3536554"/>
            <a:ext cx="208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Inició en el Neolítico.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9% del PIB en Ecuador.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Emplea casi al 30% de la población.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Ingreso de divisas</a:t>
            </a:r>
            <a:endParaRPr lang="en-U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9274" y="4506050"/>
            <a:ext cx="15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Agricultura</a:t>
            </a:r>
            <a:endParaRPr lang="en-US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5B69D1E-0B80-4D4B-9E0F-BDDB8C7708C9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56A9F95-2586-419E-9773-BC71625F3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744760" y="784547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C00000"/>
                </a:solidFill>
              </a:rPr>
              <a:t>Fitomejoramiento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538BF4-EED8-47CE-9FCD-54A6B2825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3018" r="4325" b="1910"/>
          <a:stretch/>
        </p:blipFill>
        <p:spPr>
          <a:xfrm>
            <a:off x="366865" y="1828242"/>
            <a:ext cx="4757577" cy="30409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06872A-5EEA-4B5C-8D44-6111D7474702}"/>
              </a:ext>
            </a:extLst>
          </p:cNvPr>
          <p:cNvCxnSpPr/>
          <p:nvPr/>
        </p:nvCxnSpPr>
        <p:spPr>
          <a:xfrm>
            <a:off x="1991544" y="4005064"/>
            <a:ext cx="13107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9FD8F1-8AB3-4BB9-843E-C7FE78BE5E33}"/>
              </a:ext>
            </a:extLst>
          </p:cNvPr>
          <p:cNvSpPr txBox="1"/>
          <p:nvPr/>
        </p:nvSpPr>
        <p:spPr>
          <a:xfrm>
            <a:off x="1964542" y="4126465"/>
            <a:ext cx="133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Domesticación del cultivo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20D19D-0BF5-4BF3-A5D8-47B49BF44B2C}"/>
              </a:ext>
            </a:extLst>
          </p:cNvPr>
          <p:cNvSpPr txBox="1"/>
          <p:nvPr/>
        </p:nvSpPr>
        <p:spPr>
          <a:xfrm>
            <a:off x="508912" y="240952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/>
              <a:t>Variedad silvestre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37B200-1324-41FF-BBAD-FC5621E1114F}"/>
              </a:ext>
            </a:extLst>
          </p:cNvPr>
          <p:cNvSpPr txBox="1"/>
          <p:nvPr/>
        </p:nvSpPr>
        <p:spPr>
          <a:xfrm>
            <a:off x="3867650" y="1846776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/>
              <a:t>Variedad domesticada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839BB4-C64A-4EE9-975F-AC6AB466B912}"/>
              </a:ext>
            </a:extLst>
          </p:cNvPr>
          <p:cNvSpPr txBox="1"/>
          <p:nvPr/>
        </p:nvSpPr>
        <p:spPr>
          <a:xfrm>
            <a:off x="366865" y="5013176"/>
            <a:ext cx="470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Figura 1. </a:t>
            </a:r>
            <a:r>
              <a:rPr lang="es-EC" sz="1400" dirty="0"/>
              <a:t>Domesticación de especies vegetales.</a:t>
            </a:r>
            <a:endParaRPr lang="es-EC" sz="1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FE1BCC-C295-47A4-A861-F95EA68E7987}"/>
              </a:ext>
            </a:extLst>
          </p:cNvPr>
          <p:cNvSpPr txBox="1"/>
          <p:nvPr/>
        </p:nvSpPr>
        <p:spPr>
          <a:xfrm>
            <a:off x="6198359" y="2043686"/>
            <a:ext cx="139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Metodologías tradicionales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426A0AD0-E10A-422C-A822-316A88143568}"/>
              </a:ext>
            </a:extLst>
          </p:cNvPr>
          <p:cNvSpPr/>
          <p:nvPr/>
        </p:nvSpPr>
        <p:spPr>
          <a:xfrm>
            <a:off x="7542628" y="1657903"/>
            <a:ext cx="360040" cy="1294788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C6418F-99DA-4746-87FA-6E37E76DA338}"/>
              </a:ext>
            </a:extLst>
          </p:cNvPr>
          <p:cNvSpPr txBox="1"/>
          <p:nvPr/>
        </p:nvSpPr>
        <p:spPr>
          <a:xfrm>
            <a:off x="7902668" y="1720521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Selección masiva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Pedigrí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Crianza masal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Retrocruzamiento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Selección recurrente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1920759-592A-4898-91E9-208C8708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r="5171"/>
          <a:stretch/>
        </p:blipFill>
        <p:spPr>
          <a:xfrm>
            <a:off x="5289822" y="3143629"/>
            <a:ext cx="4330021" cy="211242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1439137-93E7-441E-9BAC-36CF548517B6}"/>
              </a:ext>
            </a:extLst>
          </p:cNvPr>
          <p:cNvSpPr txBox="1"/>
          <p:nvPr/>
        </p:nvSpPr>
        <p:spPr>
          <a:xfrm>
            <a:off x="5225253" y="4826662"/>
            <a:ext cx="116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Variedad élite (susceptible a enfermedades)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32BAFB-024D-41FE-942B-7DA012778A2D}"/>
              </a:ext>
            </a:extLst>
          </p:cNvPr>
          <p:cNvSpPr txBox="1"/>
          <p:nvPr/>
        </p:nvSpPr>
        <p:spPr>
          <a:xfrm>
            <a:off x="6736450" y="4826662"/>
            <a:ext cx="1447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Variedad donadora (resistente a enfermedades)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4DE959B-9943-433C-A22C-1321485F9729}"/>
              </a:ext>
            </a:extLst>
          </p:cNvPr>
          <p:cNvCxnSpPr/>
          <p:nvPr/>
        </p:nvCxnSpPr>
        <p:spPr>
          <a:xfrm>
            <a:off x="8413279" y="5085184"/>
            <a:ext cx="17151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ACDEEA9-34C8-4A76-A7E5-474F0503CD5B}"/>
              </a:ext>
            </a:extLst>
          </p:cNvPr>
          <p:cNvSpPr txBox="1"/>
          <p:nvPr/>
        </p:nvSpPr>
        <p:spPr>
          <a:xfrm>
            <a:off x="8449239" y="5085184"/>
            <a:ext cx="1931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>
                <a:solidFill>
                  <a:srgbClr val="FF0000"/>
                </a:solidFill>
              </a:rPr>
              <a:t>5-7 ciclos de retrocruce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F10A99C-C1D9-4610-8E11-97E121974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236" y="3185390"/>
            <a:ext cx="1323975" cy="191452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43E5000-9048-47AD-9DC1-9C4434CE6A01}"/>
              </a:ext>
            </a:extLst>
          </p:cNvPr>
          <p:cNvSpPr txBox="1"/>
          <p:nvPr/>
        </p:nvSpPr>
        <p:spPr>
          <a:xfrm>
            <a:off x="10436332" y="5178680"/>
            <a:ext cx="144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/>
              <a:t>Variedad élite con resistencia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27A9CA2-FA1C-4A49-888E-30E3A0E516E4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97F76259-E575-4ACD-8758-E6AA1245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370A79-E3C8-4A68-B364-CFB9749A6D28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915BEF-B274-4438-9AB7-4C159EE1568E}"/>
              </a:ext>
            </a:extLst>
          </p:cNvPr>
          <p:cNvSpPr txBox="1"/>
          <p:nvPr/>
        </p:nvSpPr>
        <p:spPr>
          <a:xfrm>
            <a:off x="335360" y="95924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C00000"/>
                </a:solidFill>
              </a:rPr>
              <a:t>Selección asistida por marcadores moleculares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B4E672-BFC5-40A0-9C2D-C431502CA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623392" y="1653649"/>
            <a:ext cx="6480720" cy="446377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6CF344C-69C2-45D6-8C15-8FDB335BBF19}"/>
              </a:ext>
            </a:extLst>
          </p:cNvPr>
          <p:cNvSpPr txBox="1"/>
          <p:nvPr/>
        </p:nvSpPr>
        <p:spPr>
          <a:xfrm>
            <a:off x="623392" y="34290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Selección visual de plantas BC1 con patrón recurrente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87FBCA-F881-4739-96BA-261694B3C9FB}"/>
              </a:ext>
            </a:extLst>
          </p:cNvPr>
          <p:cNvSpPr txBox="1"/>
          <p:nvPr/>
        </p:nvSpPr>
        <p:spPr>
          <a:xfrm>
            <a:off x="3863752" y="347423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Uso de marcadores para seleccionar plantas BC1 con el marcador molecular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5B3BC9-7D7F-4D90-BDAC-40DEA30D0541}"/>
              </a:ext>
            </a:extLst>
          </p:cNvPr>
          <p:cNvSpPr txBox="1"/>
          <p:nvPr/>
        </p:nvSpPr>
        <p:spPr>
          <a:xfrm>
            <a:off x="7536158" y="2497887"/>
            <a:ext cx="4032448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Técnica basada en la presencia de un marcador ligado a un gen.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BCDAC7-CC24-4D28-9983-5565B43CE448}"/>
              </a:ext>
            </a:extLst>
          </p:cNvPr>
          <p:cNvSpPr txBox="1"/>
          <p:nvPr/>
        </p:nvSpPr>
        <p:spPr>
          <a:xfrm>
            <a:off x="7536159" y="3527993"/>
            <a:ext cx="4032447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Identificación eficaz de la variabilidad genética de los individuos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D0D020A-1D05-4C0B-8E43-3806CC483DE9}"/>
              </a:ext>
            </a:extLst>
          </p:cNvPr>
          <p:cNvSpPr txBox="1"/>
          <p:nvPr/>
        </p:nvSpPr>
        <p:spPr>
          <a:xfrm>
            <a:off x="7536159" y="4516839"/>
            <a:ext cx="4032447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Reduce significativamente el tiempo de un plan de mejoramiento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D8CD61-9381-41C4-8B22-12913882E827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43540D0-27E5-4900-A12D-5769275E2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49F189-1B4E-458B-936D-46F03C6E5AA0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117D35-8E12-4838-9D27-7D52C91AEB8E}"/>
              </a:ext>
            </a:extLst>
          </p:cNvPr>
          <p:cNvSpPr txBox="1"/>
          <p:nvPr/>
        </p:nvSpPr>
        <p:spPr>
          <a:xfrm>
            <a:off x="-960908" y="959242"/>
            <a:ext cx="51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C00000"/>
                </a:solidFill>
              </a:rPr>
              <a:t>Bibliometría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12FDAC9-019F-441B-8DC4-4FCE6F160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543830"/>
              </p:ext>
            </p:extLst>
          </p:nvPr>
        </p:nvGraphicFramePr>
        <p:xfrm>
          <a:off x="695400" y="1322765"/>
          <a:ext cx="6867633" cy="390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37633AB-A5FE-4576-B37A-75C232BC4490}"/>
              </a:ext>
            </a:extLst>
          </p:cNvPr>
          <p:cNvSpPr/>
          <p:nvPr/>
        </p:nvSpPr>
        <p:spPr>
          <a:xfrm>
            <a:off x="6736639" y="1322765"/>
            <a:ext cx="1209002" cy="2573403"/>
          </a:xfrm>
          <a:prstGeom prst="rightArrow">
            <a:avLst/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F423250-1191-40D2-8798-C996C758BCF3}"/>
              </a:ext>
            </a:extLst>
          </p:cNvPr>
          <p:cNvGrpSpPr/>
          <p:nvPr/>
        </p:nvGrpSpPr>
        <p:grpSpPr>
          <a:xfrm>
            <a:off x="8112224" y="1719266"/>
            <a:ext cx="2520280" cy="1780400"/>
            <a:chOff x="3744417" y="1171930"/>
            <a:chExt cx="2210519" cy="1562574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A0E18E2-5033-4CF6-918E-43531DF26446}"/>
                </a:ext>
              </a:extLst>
            </p:cNvPr>
            <p:cNvSpPr/>
            <p:nvPr/>
          </p:nvSpPr>
          <p:spPr>
            <a:xfrm>
              <a:off x="3744417" y="1171930"/>
              <a:ext cx="2210519" cy="15625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8E7B4327-4925-4265-A4AD-9C3CAE48DE7F}"/>
                </a:ext>
              </a:extLst>
            </p:cNvPr>
            <p:cNvSpPr txBox="1"/>
            <p:nvPr/>
          </p:nvSpPr>
          <p:spPr>
            <a:xfrm>
              <a:off x="3820696" y="1248209"/>
              <a:ext cx="2057961" cy="1410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300" dirty="0"/>
                <a:t>Representación del estado de la ciencia</a:t>
              </a:r>
              <a:endParaRPr lang="es-EC" sz="2300" kern="1200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422CBA-26D4-47C4-90CD-1EB754AC23E8}"/>
              </a:ext>
            </a:extLst>
          </p:cNvPr>
          <p:cNvSpPr txBox="1"/>
          <p:nvPr/>
        </p:nvSpPr>
        <p:spPr>
          <a:xfrm>
            <a:off x="312792" y="48229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Indicadores bibliométricos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1BEA7F2C-B525-44AF-BBF7-F0E9D13E3CC0}"/>
              </a:ext>
            </a:extLst>
          </p:cNvPr>
          <p:cNvSpPr/>
          <p:nvPr/>
        </p:nvSpPr>
        <p:spPr>
          <a:xfrm>
            <a:off x="3528292" y="4145531"/>
            <a:ext cx="350138" cy="1837088"/>
          </a:xfrm>
          <a:prstGeom prst="lef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CC43272-362A-4A28-BC57-3F999589E1A5}"/>
              </a:ext>
            </a:extLst>
          </p:cNvPr>
          <p:cNvSpPr txBox="1"/>
          <p:nvPr/>
        </p:nvSpPr>
        <p:spPr>
          <a:xfrm>
            <a:off x="3878430" y="4342014"/>
            <a:ext cx="178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Actividad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20373FA-D9F3-4F6B-9D8C-3FD111E0A175}"/>
              </a:ext>
            </a:extLst>
          </p:cNvPr>
          <p:cNvSpPr txBox="1"/>
          <p:nvPr/>
        </p:nvSpPr>
        <p:spPr>
          <a:xfrm>
            <a:off x="3881058" y="5254411"/>
            <a:ext cx="178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Impacto</a:t>
            </a: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ED026FBE-7DCC-4BB0-B487-4F1747291B11}"/>
              </a:ext>
            </a:extLst>
          </p:cNvPr>
          <p:cNvSpPr/>
          <p:nvPr/>
        </p:nvSpPr>
        <p:spPr>
          <a:xfrm>
            <a:off x="5390788" y="3837958"/>
            <a:ext cx="64574" cy="110321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B650A4A6-CD38-41E1-94BF-BD9F4307462B}"/>
              </a:ext>
            </a:extLst>
          </p:cNvPr>
          <p:cNvSpPr/>
          <p:nvPr/>
        </p:nvSpPr>
        <p:spPr>
          <a:xfrm>
            <a:off x="5390788" y="5085184"/>
            <a:ext cx="64574" cy="939585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7BBB5D-5268-4BFC-9DA5-22DBB664F2C5}"/>
              </a:ext>
            </a:extLst>
          </p:cNvPr>
          <p:cNvSpPr txBox="1"/>
          <p:nvPr/>
        </p:nvSpPr>
        <p:spPr>
          <a:xfrm>
            <a:off x="5663952" y="3837958"/>
            <a:ext cx="29098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Número y distribución de publicaciones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Productividad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Colaboración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Envejecimiento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0E70A0-2615-49B9-AFE9-B92A90E872AA}"/>
              </a:ext>
            </a:extLst>
          </p:cNvPr>
          <p:cNvSpPr txBox="1"/>
          <p:nvPr/>
        </p:nvSpPr>
        <p:spPr>
          <a:xfrm>
            <a:off x="5663952" y="5189282"/>
            <a:ext cx="2535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Publicaciones de alto impacto “Hot papers”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Impacto de revistas</a:t>
            </a:r>
          </a:p>
        </p:txBody>
      </p:sp>
      <p:pic>
        <p:nvPicPr>
          <p:cNvPr id="1026" name="Picture 2" descr="How to Evaluate Research Impact: Bibliometrics - Enago Academy">
            <a:extLst>
              <a:ext uri="{FF2B5EF4-FFF2-40B4-BE49-F238E27FC236}">
                <a16:creationId xmlns:a16="http://schemas.microsoft.com/office/drawing/2014/main" id="{970FF89A-3DB2-4422-A9B5-AE9200868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9"/>
          <a:stretch/>
        </p:blipFill>
        <p:spPr bwMode="auto">
          <a:xfrm>
            <a:off x="8409255" y="3950742"/>
            <a:ext cx="3087345" cy="13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1DE49DFA-B3E5-4947-9321-B4877FF0981B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CA763651-CF88-4586-B204-0D1AF50B5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757186"/>
              </p:ext>
            </p:extLst>
          </p:nvPr>
        </p:nvGraphicFramePr>
        <p:xfrm>
          <a:off x="2714858" y="1160749"/>
          <a:ext cx="6762287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160FE5-1D70-47ED-82D0-7DEF693E4983}"/>
              </a:ext>
            </a:extLst>
          </p:cNvPr>
          <p:cNvSpPr txBox="1"/>
          <p:nvPr/>
        </p:nvSpPr>
        <p:spPr>
          <a:xfrm>
            <a:off x="10128448" y="615270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14D5AF-EED0-4A19-A34E-D90F0C159BBD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1317C4B-0824-4DAA-B4ED-D92514CA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F4252D-0B70-4101-AB2A-A0D9DA547721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5400" y="22048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C00000"/>
                </a:solidFill>
              </a:rPr>
              <a:t>OBJETIVO GENERAL: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5400" y="2771313"/>
            <a:ext cx="856895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2000" dirty="0"/>
              <a:t>Analizar el estado actual del mejoramiento genético de plantas mediante marcadores moleculares en el Ecuador.</a:t>
            </a:r>
            <a:endParaRPr lang="en-US" sz="2000" dirty="0"/>
          </a:p>
        </p:txBody>
      </p:sp>
      <p:pic>
        <p:nvPicPr>
          <p:cNvPr id="4100" name="Picture 4" descr="Agriculture Science Technology Organic Plant Vector Icon Logo Design Stock  Illustration - Illustration of wheat, agriculture: 1366554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9540" r="20431" b="22682"/>
          <a:stretch/>
        </p:blipFill>
        <p:spPr bwMode="auto">
          <a:xfrm>
            <a:off x="9234550" y="1990503"/>
            <a:ext cx="27653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59F386-115E-4A33-B288-335859C4663A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4596B0E-15D5-430D-B962-3A8B8FF3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F4252D-0B70-4101-AB2A-A0D9DA547721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8119" y="98072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C00000"/>
                </a:solidFill>
              </a:rPr>
              <a:t>OBJETIVOS ESPECÍFICOS: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5598" y="1412776"/>
            <a:ext cx="8568952" cy="464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Noto Sans Symbols"/>
                <a:cs typeface="Noto Sans Symbols"/>
              </a:rPr>
              <a:t>Generar una base de datos de los principales centros de investigación agrícola referente al mejoramiento genético de plantas en el Ecuador.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800" dirty="0">
              <a:ea typeface="Noto Sans Symbols"/>
              <a:cs typeface="Noto Sans Symbols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Noto Sans Symbols"/>
                <a:cs typeface="Noto Sans Symbols"/>
              </a:rPr>
              <a:t>Determinar la producción científica que se genera en el Ecuador referente al mejoramiento genético de plantas, mediante indicadores bibliográficos de producción.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800" dirty="0">
              <a:solidFill>
                <a:srgbClr val="000000"/>
              </a:solidFill>
              <a:ea typeface="Noto Sans Symbols"/>
              <a:cs typeface="Noto Sans Symbol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00" dirty="0">
              <a:solidFill>
                <a:srgbClr val="000000"/>
              </a:solidFill>
              <a:ea typeface="Noto Sans Symbols"/>
              <a:cs typeface="Noto Sans Symbol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00" dirty="0">
              <a:ea typeface="Noto Sans Symbols"/>
              <a:cs typeface="Noto Sans Symbols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Noto Sans Symbols"/>
                <a:cs typeface="Noto Sans Symbols"/>
              </a:rPr>
              <a:t>Identificar los principales cultivos que están sometidos a programas de mejoramiento en investigaciones agronómicas en el Ecuador.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800" dirty="0">
              <a:solidFill>
                <a:srgbClr val="000000"/>
              </a:solidFill>
              <a:ea typeface="Noto Sans Symbols"/>
              <a:cs typeface="Noto Sans Symbol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00" dirty="0">
              <a:ea typeface="Noto Sans Symbols"/>
              <a:cs typeface="Noto Sans Symbols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Noto Sans Symbols"/>
                <a:cs typeface="Noto Sans Symbols"/>
              </a:rPr>
              <a:t>Establecer el rol de los marcadores moleculares como herramientas para optimizar los programas de mejoramiento en el país.</a:t>
            </a:r>
            <a:endParaRPr lang="en-US" dirty="0">
              <a:ea typeface="Noto Sans Symbols"/>
              <a:cs typeface="Noto Sans Symbols"/>
            </a:endParaRPr>
          </a:p>
        </p:txBody>
      </p:sp>
      <p:pic>
        <p:nvPicPr>
          <p:cNvPr id="4100" name="Picture 4" descr="Agriculture Science Technology Organic Plant Vector Icon Logo Design Stock  Illustration - Illustration of wheat, agriculture: 1366554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9540" r="20431" b="22682"/>
          <a:stretch/>
        </p:blipFill>
        <p:spPr bwMode="auto">
          <a:xfrm>
            <a:off x="9234550" y="1990503"/>
            <a:ext cx="27653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4767C99-F481-46D0-87B3-021091885D9D}"/>
              </a:ext>
            </a:extLst>
          </p:cNvPr>
          <p:cNvSpPr/>
          <p:nvPr/>
        </p:nvSpPr>
        <p:spPr>
          <a:xfrm>
            <a:off x="451792" y="188640"/>
            <a:ext cx="11188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 dirty="0">
                <a:latin typeface="+mj-lt"/>
                <a:cs typeface="Times New Roman" panose="02020603050405020304" pitchFamily="18" charset="0"/>
              </a:rPr>
              <a:t>Análisis del estado actual del mejoramiento genético de plantas mediante marcadores moleculares en el Ecuador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22CC0E1-FC9B-499E-99DA-28C7EC7B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28" y="6380946"/>
            <a:ext cx="28803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>
              <a:tabLst>
                <a:tab pos="1962102" algn="l"/>
                <a:tab pos="2879653" algn="ctr"/>
              </a:tabLst>
            </a:pPr>
            <a:r>
              <a:rPr lang="es-EC" sz="1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Giuliette Meza, 2021</a:t>
            </a:r>
          </a:p>
          <a:p>
            <a:pPr algn="ctr" eaLnBrk="0" hangingPunct="0">
              <a:tabLst>
                <a:tab pos="1962102" algn="l"/>
                <a:tab pos="2879653" algn="ctr"/>
              </a:tabLst>
            </a:pP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13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1600" b="1" kern="0" dirty="0">
            <a:latin typeface="+mj-lt"/>
            <a:cs typeface="Times New Roman" panose="02020603050405020304" pitchFamily="18" charset="0"/>
          </a:defRPr>
        </a:defPPr>
      </a:lst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45529</TotalTime>
  <Words>1974</Words>
  <Application>Microsoft Office PowerPoint</Application>
  <PresentationFormat>Panorámica</PresentationFormat>
  <Paragraphs>346</Paragraphs>
  <Slides>27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ASUS</cp:lastModifiedBy>
  <cp:revision>437</cp:revision>
  <dcterms:created xsi:type="dcterms:W3CDTF">2013-04-13T15:30:01Z</dcterms:created>
  <dcterms:modified xsi:type="dcterms:W3CDTF">2021-09-06T14:55:11Z</dcterms:modified>
</cp:coreProperties>
</file>