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60" r:id="rId2"/>
    <p:sldId id="462" r:id="rId3"/>
    <p:sldId id="416" r:id="rId4"/>
    <p:sldId id="471" r:id="rId5"/>
    <p:sldId id="284" r:id="rId6"/>
    <p:sldId id="283" r:id="rId7"/>
    <p:sldId id="304" r:id="rId8"/>
    <p:sldId id="463" r:id="rId9"/>
    <p:sldId id="381" r:id="rId10"/>
    <p:sldId id="289" r:id="rId11"/>
    <p:sldId id="464" r:id="rId12"/>
    <p:sldId id="428" r:id="rId13"/>
    <p:sldId id="426" r:id="rId14"/>
    <p:sldId id="401" r:id="rId15"/>
    <p:sldId id="465" r:id="rId16"/>
    <p:sldId id="470" r:id="rId17"/>
    <p:sldId id="472" r:id="rId18"/>
    <p:sldId id="473" r:id="rId19"/>
    <p:sldId id="395" r:id="rId20"/>
    <p:sldId id="431" r:id="rId21"/>
    <p:sldId id="469" r:id="rId22"/>
    <p:sldId id="467" r:id="rId23"/>
    <p:sldId id="468" r:id="rId24"/>
    <p:sldId id="474" r:id="rId25"/>
    <p:sldId id="475" r:id="rId26"/>
    <p:sldId id="476" r:id="rId27"/>
    <p:sldId id="477" r:id="rId28"/>
    <p:sldId id="480" r:id="rId29"/>
    <p:sldId id="478" r:id="rId30"/>
    <p:sldId id="481" r:id="rId31"/>
    <p:sldId id="479" r:id="rId32"/>
    <p:sldId id="482" r:id="rId33"/>
    <p:sldId id="483" r:id="rId34"/>
    <p:sldId id="484" r:id="rId35"/>
    <p:sldId id="485" r:id="rId36"/>
    <p:sldId id="486" r:id="rId37"/>
    <p:sldId id="487" r:id="rId38"/>
    <p:sldId id="488" r:id="rId39"/>
    <p:sldId id="489" r:id="rId40"/>
    <p:sldId id="490" r:id="rId41"/>
    <p:sldId id="491" r:id="rId42"/>
    <p:sldId id="492" r:id="rId43"/>
    <p:sldId id="443" r:id="rId44"/>
    <p:sldId id="466" r:id="rId45"/>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85F392"/>
    <a:srgbClr val="7EF69B"/>
    <a:srgbClr val="BBE3BF"/>
    <a:srgbClr val="33CC33"/>
    <a:srgbClr val="23A943"/>
    <a:srgbClr val="336600"/>
    <a:srgbClr val="2E8A2E"/>
    <a:srgbClr val="339933"/>
    <a:srgbClr val="499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502" autoAdjust="0"/>
  </p:normalViewPr>
  <p:slideViewPr>
    <p:cSldViewPr>
      <p:cViewPr varScale="1">
        <p:scale>
          <a:sx n="69" d="100"/>
          <a:sy n="69" d="100"/>
        </p:scale>
        <p:origin x="1512"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Andrea" userId="366ddaf335bdd504" providerId="LiveId" clId="{2EF21003-438F-42D4-BF09-EE0CFD68DEC9}"/>
    <pc:docChg chg="undo custSel addSld delSld modSld sldOrd">
      <pc:chgData name="Elizabeth Andrea" userId="366ddaf335bdd504" providerId="LiveId" clId="{2EF21003-438F-42D4-BF09-EE0CFD68DEC9}" dt="2021-11-16T22:21:35.463" v="4990" actId="1076"/>
      <pc:docMkLst>
        <pc:docMk/>
      </pc:docMkLst>
      <pc:sldChg chg="modSp del mod">
        <pc:chgData name="Elizabeth Andrea" userId="366ddaf335bdd504" providerId="LiveId" clId="{2EF21003-438F-42D4-BF09-EE0CFD68DEC9}" dt="2021-11-16T03:44:13.432" v="1055" actId="2696"/>
        <pc:sldMkLst>
          <pc:docMk/>
          <pc:sldMk cId="501073857" sldId="256"/>
        </pc:sldMkLst>
        <pc:spChg chg="mod">
          <ac:chgData name="Elizabeth Andrea" userId="366ddaf335bdd504" providerId="LiveId" clId="{2EF21003-438F-42D4-BF09-EE0CFD68DEC9}" dt="2021-11-15T23:42:50.325" v="1014" actId="113"/>
          <ac:spMkLst>
            <pc:docMk/>
            <pc:sldMk cId="501073857" sldId="256"/>
            <ac:spMk id="27" creationId="{6BA39886-5F4D-47A5-8A6C-76CF2FE55AF6}"/>
          </ac:spMkLst>
        </pc:spChg>
      </pc:sldChg>
      <pc:sldChg chg="modSp mod">
        <pc:chgData name="Elizabeth Andrea" userId="366ddaf335bdd504" providerId="LiveId" clId="{2EF21003-438F-42D4-BF09-EE0CFD68DEC9}" dt="2021-11-16T22:13:28.947" v="4928" actId="20577"/>
        <pc:sldMkLst>
          <pc:docMk/>
          <pc:sldMk cId="0" sldId="260"/>
        </pc:sldMkLst>
        <pc:spChg chg="mod">
          <ac:chgData name="Elizabeth Andrea" userId="366ddaf335bdd504" providerId="LiveId" clId="{2EF21003-438F-42D4-BF09-EE0CFD68DEC9}" dt="2021-11-14T23:00:08.646" v="243" actId="20577"/>
          <ac:spMkLst>
            <pc:docMk/>
            <pc:sldMk cId="0" sldId="260"/>
            <ac:spMk id="4" creationId="{00000000-0000-0000-0000-000000000000}"/>
          </ac:spMkLst>
        </pc:spChg>
        <pc:spChg chg="mod">
          <ac:chgData name="Elizabeth Andrea" userId="366ddaf335bdd504" providerId="LiveId" clId="{2EF21003-438F-42D4-BF09-EE0CFD68DEC9}" dt="2021-11-16T20:32:15.237" v="4820" actId="1076"/>
          <ac:spMkLst>
            <pc:docMk/>
            <pc:sldMk cId="0" sldId="260"/>
            <ac:spMk id="5" creationId="{00000000-0000-0000-0000-000000000000}"/>
          </ac:spMkLst>
        </pc:spChg>
        <pc:spChg chg="mod">
          <ac:chgData name="Elizabeth Andrea" userId="366ddaf335bdd504" providerId="LiveId" clId="{2EF21003-438F-42D4-BF09-EE0CFD68DEC9}" dt="2021-11-14T23:00:43.218" v="246" actId="20577"/>
          <ac:spMkLst>
            <pc:docMk/>
            <pc:sldMk cId="0" sldId="260"/>
            <ac:spMk id="7" creationId="{00000000-0000-0000-0000-000000000000}"/>
          </ac:spMkLst>
        </pc:spChg>
        <pc:spChg chg="mod">
          <ac:chgData name="Elizabeth Andrea" userId="366ddaf335bdd504" providerId="LiveId" clId="{2EF21003-438F-42D4-BF09-EE0CFD68DEC9}" dt="2021-11-14T23:00:51.574" v="258" actId="20577"/>
          <ac:spMkLst>
            <pc:docMk/>
            <pc:sldMk cId="0" sldId="260"/>
            <ac:spMk id="8" creationId="{00000000-0000-0000-0000-000000000000}"/>
          </ac:spMkLst>
        </pc:spChg>
        <pc:spChg chg="mod">
          <ac:chgData name="Elizabeth Andrea" userId="366ddaf335bdd504" providerId="LiveId" clId="{2EF21003-438F-42D4-BF09-EE0CFD68DEC9}" dt="2021-11-16T22:13:28.947" v="4928" actId="20577"/>
          <ac:spMkLst>
            <pc:docMk/>
            <pc:sldMk cId="0" sldId="260"/>
            <ac:spMk id="9" creationId="{2814A3CF-7312-4612-8481-F0C450F26D10}"/>
          </ac:spMkLst>
        </pc:spChg>
      </pc:sldChg>
      <pc:sldChg chg="addSp delSp modSp mod modAnim">
        <pc:chgData name="Elizabeth Andrea" userId="366ddaf335bdd504" providerId="LiveId" clId="{2EF21003-438F-42D4-BF09-EE0CFD68DEC9}" dt="2021-11-16T22:13:46.198" v="4936" actId="20577"/>
        <pc:sldMkLst>
          <pc:docMk/>
          <pc:sldMk cId="2709976207" sldId="283"/>
        </pc:sldMkLst>
        <pc:spChg chg="mod">
          <ac:chgData name="Elizabeth Andrea" userId="366ddaf335bdd504" providerId="LiveId" clId="{2EF21003-438F-42D4-BF09-EE0CFD68DEC9}" dt="2021-11-16T22:13:46.198" v="4936" actId="20577"/>
          <ac:spMkLst>
            <pc:docMk/>
            <pc:sldMk cId="2709976207" sldId="283"/>
            <ac:spMk id="11" creationId="{0824F597-BB08-4055-BF51-41DE4EA009F2}"/>
          </ac:spMkLst>
        </pc:spChg>
        <pc:spChg chg="mod">
          <ac:chgData name="Elizabeth Andrea" userId="366ddaf335bdd504" providerId="LiveId" clId="{2EF21003-438F-42D4-BF09-EE0CFD68DEC9}" dt="2021-11-16T03:44:33.962" v="1061" actId="113"/>
          <ac:spMkLst>
            <pc:docMk/>
            <pc:sldMk cId="2709976207" sldId="283"/>
            <ac:spMk id="14" creationId="{6BA39886-5F4D-47A5-8A6C-76CF2FE55AF6}"/>
          </ac:spMkLst>
        </pc:spChg>
        <pc:spChg chg="mod">
          <ac:chgData name="Elizabeth Andrea" userId="366ddaf335bdd504" providerId="LiveId" clId="{2EF21003-438F-42D4-BF09-EE0CFD68DEC9}" dt="2021-11-16T04:27:00.828" v="1273" actId="1076"/>
          <ac:spMkLst>
            <pc:docMk/>
            <pc:sldMk cId="2709976207" sldId="283"/>
            <ac:spMk id="18" creationId="{00000000-0000-0000-0000-000000000000}"/>
          </ac:spMkLst>
        </pc:spChg>
        <pc:spChg chg="mod">
          <ac:chgData name="Elizabeth Andrea" userId="366ddaf335bdd504" providerId="LiveId" clId="{2EF21003-438F-42D4-BF09-EE0CFD68DEC9}" dt="2021-11-16T04:28:39.513" v="1280" actId="1076"/>
          <ac:spMkLst>
            <pc:docMk/>
            <pc:sldMk cId="2709976207" sldId="283"/>
            <ac:spMk id="19" creationId="{00000000-0000-0000-0000-000000000000}"/>
          </ac:spMkLst>
        </pc:spChg>
        <pc:spChg chg="add del mod">
          <ac:chgData name="Elizabeth Andrea" userId="366ddaf335bdd504" providerId="LiveId" clId="{2EF21003-438F-42D4-BF09-EE0CFD68DEC9}" dt="2021-11-16T04:29:31.483" v="1288" actId="478"/>
          <ac:spMkLst>
            <pc:docMk/>
            <pc:sldMk cId="2709976207" sldId="283"/>
            <ac:spMk id="23" creationId="{69745586-CC30-4426-8155-F260631D79EC}"/>
          </ac:spMkLst>
        </pc:spChg>
        <pc:spChg chg="add del mod">
          <ac:chgData name="Elizabeth Andrea" userId="366ddaf335bdd504" providerId="LiveId" clId="{2EF21003-438F-42D4-BF09-EE0CFD68DEC9}" dt="2021-11-16T04:30:26.344" v="1301" actId="478"/>
          <ac:spMkLst>
            <pc:docMk/>
            <pc:sldMk cId="2709976207" sldId="283"/>
            <ac:spMk id="26" creationId="{7166F8F9-84C3-4C5A-BFCE-D082FAB1EAD5}"/>
          </ac:spMkLst>
        </pc:spChg>
        <pc:spChg chg="add mod">
          <ac:chgData name="Elizabeth Andrea" userId="366ddaf335bdd504" providerId="LiveId" clId="{2EF21003-438F-42D4-BF09-EE0CFD68DEC9}" dt="2021-11-16T04:31:46.903" v="1351" actId="1076"/>
          <ac:spMkLst>
            <pc:docMk/>
            <pc:sldMk cId="2709976207" sldId="283"/>
            <ac:spMk id="28" creationId="{DD0846FD-58DF-4896-AB76-338864A9C45D}"/>
          </ac:spMkLst>
        </pc:spChg>
        <pc:picChg chg="add mod">
          <ac:chgData name="Elizabeth Andrea" userId="366ddaf335bdd504" providerId="LiveId" clId="{2EF21003-438F-42D4-BF09-EE0CFD68DEC9}" dt="2021-11-16T04:23:12.184" v="1064" actId="1076"/>
          <ac:picMkLst>
            <pc:docMk/>
            <pc:sldMk cId="2709976207" sldId="283"/>
            <ac:picMk id="4" creationId="{22B3049D-68E6-411A-85CF-9D3E96E44EB7}"/>
          </ac:picMkLst>
        </pc:picChg>
        <pc:picChg chg="del">
          <ac:chgData name="Elizabeth Andrea" userId="366ddaf335bdd504" providerId="LiveId" clId="{2EF21003-438F-42D4-BF09-EE0CFD68DEC9}" dt="2021-11-16T04:28:13.172" v="1274" actId="478"/>
          <ac:picMkLst>
            <pc:docMk/>
            <pc:sldMk cId="2709976207" sldId="283"/>
            <ac:picMk id="5" creationId="{4A4B67CA-B75D-4431-9113-B4FEBC31DFA2}"/>
          </ac:picMkLst>
        </pc:picChg>
        <pc:picChg chg="del">
          <ac:chgData name="Elizabeth Andrea" userId="366ddaf335bdd504" providerId="LiveId" clId="{2EF21003-438F-42D4-BF09-EE0CFD68DEC9}" dt="2021-11-16T04:23:14.140" v="1065" actId="478"/>
          <ac:picMkLst>
            <pc:docMk/>
            <pc:sldMk cId="2709976207" sldId="283"/>
            <ac:picMk id="7" creationId="{75C50444-4109-43A8-B4D2-75C4526723D5}"/>
          </ac:picMkLst>
        </pc:picChg>
        <pc:picChg chg="add del mod">
          <ac:chgData name="Elizabeth Andrea" userId="366ddaf335bdd504" providerId="LiveId" clId="{2EF21003-438F-42D4-BF09-EE0CFD68DEC9}" dt="2021-11-16T04:24:01.113" v="1070" actId="478"/>
          <ac:picMkLst>
            <pc:docMk/>
            <pc:sldMk cId="2709976207" sldId="283"/>
            <ac:picMk id="8" creationId="{BDB120A1-B208-4A0A-B024-BF750EC57CC2}"/>
          </ac:picMkLst>
        </pc:picChg>
        <pc:picChg chg="del">
          <ac:chgData name="Elizabeth Andrea" userId="366ddaf335bdd504" providerId="LiveId" clId="{2EF21003-438F-42D4-BF09-EE0CFD68DEC9}" dt="2021-11-16T04:28:42.299" v="1281" actId="478"/>
          <ac:picMkLst>
            <pc:docMk/>
            <pc:sldMk cId="2709976207" sldId="283"/>
            <ac:picMk id="20" creationId="{00000000-0000-0000-0000-000000000000}"/>
          </ac:picMkLst>
        </pc:picChg>
        <pc:picChg chg="del">
          <ac:chgData name="Elizabeth Andrea" userId="366ddaf335bdd504" providerId="LiveId" clId="{2EF21003-438F-42D4-BF09-EE0CFD68DEC9}" dt="2021-11-16T04:23:06.401" v="1062" actId="478"/>
          <ac:picMkLst>
            <pc:docMk/>
            <pc:sldMk cId="2709976207" sldId="283"/>
            <ac:picMk id="21" creationId="{8EC527EE-1478-429C-A899-F6D5A1473492}"/>
          </ac:picMkLst>
        </pc:picChg>
        <pc:picChg chg="add mod">
          <ac:chgData name="Elizabeth Andrea" userId="366ddaf335bdd504" providerId="LiveId" clId="{2EF21003-438F-42D4-BF09-EE0CFD68DEC9}" dt="2021-11-16T04:24:24.820" v="1072" actId="1076"/>
          <ac:picMkLst>
            <pc:docMk/>
            <pc:sldMk cId="2709976207" sldId="283"/>
            <ac:picMk id="22" creationId="{B2818387-BFB9-4987-B058-17CC7D3063E0}"/>
          </ac:picMkLst>
        </pc:picChg>
        <pc:picChg chg="add mod">
          <ac:chgData name="Elizabeth Andrea" userId="366ddaf335bdd504" providerId="LiveId" clId="{2EF21003-438F-42D4-BF09-EE0CFD68DEC9}" dt="2021-11-16T04:28:20.763" v="1277" actId="1076"/>
          <ac:picMkLst>
            <pc:docMk/>
            <pc:sldMk cId="2709976207" sldId="283"/>
            <ac:picMk id="24" creationId="{91B998F1-9BDF-4501-AC51-AED2B25E1FCA}"/>
          </ac:picMkLst>
        </pc:picChg>
        <pc:picChg chg="add mod">
          <ac:chgData name="Elizabeth Andrea" userId="366ddaf335bdd504" providerId="LiveId" clId="{2EF21003-438F-42D4-BF09-EE0CFD68DEC9}" dt="2021-11-16T04:28:20.763" v="1277" actId="1076"/>
          <ac:picMkLst>
            <pc:docMk/>
            <pc:sldMk cId="2709976207" sldId="283"/>
            <ac:picMk id="25" creationId="{5FDE30B9-5E95-4D33-BB88-D80BF3C1EA82}"/>
          </ac:picMkLst>
        </pc:picChg>
      </pc:sldChg>
      <pc:sldChg chg="addSp delSp modSp mod modAnim">
        <pc:chgData name="Elizabeth Andrea" userId="366ddaf335bdd504" providerId="LiveId" clId="{2EF21003-438F-42D4-BF09-EE0CFD68DEC9}" dt="2021-11-16T22:13:42.139" v="4934" actId="20577"/>
        <pc:sldMkLst>
          <pc:docMk/>
          <pc:sldMk cId="1952340062" sldId="284"/>
        </pc:sldMkLst>
        <pc:spChg chg="mod">
          <ac:chgData name="Elizabeth Andrea" userId="366ddaf335bdd504" providerId="LiveId" clId="{2EF21003-438F-42D4-BF09-EE0CFD68DEC9}" dt="2021-11-16T03:19:22.148" v="1046" actId="1076"/>
          <ac:spMkLst>
            <pc:docMk/>
            <pc:sldMk cId="1952340062" sldId="284"/>
            <ac:spMk id="5" creationId="{00000000-0000-0000-0000-000000000000}"/>
          </ac:spMkLst>
        </pc:spChg>
        <pc:spChg chg="mod">
          <ac:chgData name="Elizabeth Andrea" userId="366ddaf335bdd504" providerId="LiveId" clId="{2EF21003-438F-42D4-BF09-EE0CFD68DEC9}" dt="2021-11-16T03:19:12.488" v="1044" actId="1076"/>
          <ac:spMkLst>
            <pc:docMk/>
            <pc:sldMk cId="1952340062" sldId="284"/>
            <ac:spMk id="8" creationId="{2C9B221E-016B-47BA-ACBE-E1AE8E234672}"/>
          </ac:spMkLst>
        </pc:spChg>
        <pc:spChg chg="del">
          <ac:chgData name="Elizabeth Andrea" userId="366ddaf335bdd504" providerId="LiveId" clId="{2EF21003-438F-42D4-BF09-EE0CFD68DEC9}" dt="2021-11-16T03:16:55.562" v="1018" actId="478"/>
          <ac:spMkLst>
            <pc:docMk/>
            <pc:sldMk cId="1952340062" sldId="284"/>
            <ac:spMk id="10" creationId="{1EA347BC-E644-4332-98B5-BD197D79EDD0}"/>
          </ac:spMkLst>
        </pc:spChg>
        <pc:spChg chg="add mod">
          <ac:chgData name="Elizabeth Andrea" userId="366ddaf335bdd504" providerId="LiveId" clId="{2EF21003-438F-42D4-BF09-EE0CFD68DEC9}" dt="2021-11-16T17:08:43.342" v="4652" actId="14100"/>
          <ac:spMkLst>
            <pc:docMk/>
            <pc:sldMk cId="1952340062" sldId="284"/>
            <ac:spMk id="13" creationId="{299501B7-7BFD-4ACA-82F9-76EBB8A590A6}"/>
          </ac:spMkLst>
        </pc:spChg>
        <pc:spChg chg="del">
          <ac:chgData name="Elizabeth Andrea" userId="366ddaf335bdd504" providerId="LiveId" clId="{2EF21003-438F-42D4-BF09-EE0CFD68DEC9}" dt="2021-11-16T03:18:42.696" v="1038" actId="478"/>
          <ac:spMkLst>
            <pc:docMk/>
            <pc:sldMk cId="1952340062" sldId="284"/>
            <ac:spMk id="13" creationId="{CAC7FECC-A3A1-4080-8EF4-5C64DDCAA1CF}"/>
          </ac:spMkLst>
        </pc:spChg>
        <pc:spChg chg="mod">
          <ac:chgData name="Elizabeth Andrea" userId="366ddaf335bdd504" providerId="LiveId" clId="{2EF21003-438F-42D4-BF09-EE0CFD68DEC9}" dt="2021-11-16T22:13:42.139" v="4934" actId="20577"/>
          <ac:spMkLst>
            <pc:docMk/>
            <pc:sldMk cId="1952340062" sldId="284"/>
            <ac:spMk id="14" creationId="{B922EE00-30B4-433C-BD28-4EAAFEEFEF92}"/>
          </ac:spMkLst>
        </pc:spChg>
        <pc:spChg chg="add mod">
          <ac:chgData name="Elizabeth Andrea" userId="366ddaf335bdd504" providerId="LiveId" clId="{2EF21003-438F-42D4-BF09-EE0CFD68DEC9}" dt="2021-11-16T17:09:11.144" v="4675" actId="1076"/>
          <ac:spMkLst>
            <pc:docMk/>
            <pc:sldMk cId="1952340062" sldId="284"/>
            <ac:spMk id="15" creationId="{8F86A02D-685E-4DFB-AC90-9E85F9988022}"/>
          </ac:spMkLst>
        </pc:spChg>
        <pc:spChg chg="mod">
          <ac:chgData name="Elizabeth Andrea" userId="366ddaf335bdd504" providerId="LiveId" clId="{2EF21003-438F-42D4-BF09-EE0CFD68DEC9}" dt="2021-11-16T03:16:32.134" v="1016" actId="113"/>
          <ac:spMkLst>
            <pc:docMk/>
            <pc:sldMk cId="1952340062" sldId="284"/>
            <ac:spMk id="18" creationId="{6BA39886-5F4D-47A5-8A6C-76CF2FE55AF6}"/>
          </ac:spMkLst>
        </pc:spChg>
        <pc:spChg chg="add mod">
          <ac:chgData name="Elizabeth Andrea" userId="366ddaf335bdd504" providerId="LiveId" clId="{2EF21003-438F-42D4-BF09-EE0CFD68DEC9}" dt="2021-11-16T03:20:23.133" v="1054" actId="1076"/>
          <ac:spMkLst>
            <pc:docMk/>
            <pc:sldMk cId="1952340062" sldId="284"/>
            <ac:spMk id="22" creationId="{D61FA9CA-9887-4181-82BA-4965D6ADE238}"/>
          </ac:spMkLst>
        </pc:spChg>
        <pc:spChg chg="add mod">
          <ac:chgData name="Elizabeth Andrea" userId="366ddaf335bdd504" providerId="LiveId" clId="{2EF21003-438F-42D4-BF09-EE0CFD68DEC9}" dt="2021-11-16T17:09:34.174" v="4684" actId="1076"/>
          <ac:spMkLst>
            <pc:docMk/>
            <pc:sldMk cId="1952340062" sldId="284"/>
            <ac:spMk id="23" creationId="{A1F1F303-AA4B-49A3-928E-F8B143D13600}"/>
          </ac:spMkLst>
        </pc:spChg>
        <pc:graphicFrameChg chg="del modGraphic">
          <ac:chgData name="Elizabeth Andrea" userId="366ddaf335bdd504" providerId="LiveId" clId="{2EF21003-438F-42D4-BF09-EE0CFD68DEC9}" dt="2021-11-16T03:18:03.039" v="1032" actId="21"/>
          <ac:graphicFrameMkLst>
            <pc:docMk/>
            <pc:sldMk cId="1952340062" sldId="284"/>
            <ac:graphicFrameMk id="3" creationId="{00000000-0000-0000-0000-000000000000}"/>
          </ac:graphicFrameMkLst>
        </pc:graphicFrameChg>
        <pc:graphicFrameChg chg="del">
          <ac:chgData name="Elizabeth Andrea" userId="366ddaf335bdd504" providerId="LiveId" clId="{2EF21003-438F-42D4-BF09-EE0CFD68DEC9}" dt="2021-11-16T03:18:26.378" v="1037" actId="21"/>
          <ac:graphicFrameMkLst>
            <pc:docMk/>
            <pc:sldMk cId="1952340062" sldId="284"/>
            <ac:graphicFrameMk id="11" creationId="{B5B5EDD6-5E91-4C02-B0B5-4F794B32B05A}"/>
          </ac:graphicFrameMkLst>
        </pc:graphicFrameChg>
        <pc:picChg chg="del">
          <ac:chgData name="Elizabeth Andrea" userId="366ddaf335bdd504" providerId="LiveId" clId="{2EF21003-438F-42D4-BF09-EE0CFD68DEC9}" dt="2021-11-16T03:18:22.487" v="1036" actId="478"/>
          <ac:picMkLst>
            <pc:docMk/>
            <pc:sldMk cId="1952340062" sldId="284"/>
            <ac:picMk id="9" creationId="{743350EE-B0E8-47FE-86C0-14EE293A1086}"/>
          </ac:picMkLst>
        </pc:picChg>
        <pc:picChg chg="add mod">
          <ac:chgData name="Elizabeth Andrea" userId="366ddaf335bdd504" providerId="LiveId" clId="{2EF21003-438F-42D4-BF09-EE0CFD68DEC9}" dt="2021-11-16T17:08:20.045" v="4642" actId="1076"/>
          <ac:picMkLst>
            <pc:docMk/>
            <pc:sldMk cId="1952340062" sldId="284"/>
            <ac:picMk id="19" creationId="{31E65EF6-BDDA-4C3B-AD96-B1BBE00D7529}"/>
          </ac:picMkLst>
        </pc:picChg>
        <pc:picChg chg="add mod">
          <ac:chgData name="Elizabeth Andrea" userId="366ddaf335bdd504" providerId="LiveId" clId="{2EF21003-438F-42D4-BF09-EE0CFD68DEC9}" dt="2021-11-16T17:09:16.495" v="4677" actId="1076"/>
          <ac:picMkLst>
            <pc:docMk/>
            <pc:sldMk cId="1952340062" sldId="284"/>
            <ac:picMk id="20" creationId="{F534EFD1-31EF-4A4A-9B26-CA14EB377045}"/>
          </ac:picMkLst>
        </pc:picChg>
        <pc:picChg chg="add mod">
          <ac:chgData name="Elizabeth Andrea" userId="366ddaf335bdd504" providerId="LiveId" clId="{2EF21003-438F-42D4-BF09-EE0CFD68DEC9}" dt="2021-11-16T03:19:48.941" v="1049" actId="1076"/>
          <ac:picMkLst>
            <pc:docMk/>
            <pc:sldMk cId="1952340062" sldId="284"/>
            <ac:picMk id="21" creationId="{B44723A5-172D-43E3-B3F0-5C7BD4D21CC9}"/>
          </ac:picMkLst>
        </pc:picChg>
        <pc:picChg chg="del">
          <ac:chgData name="Elizabeth Andrea" userId="366ddaf335bdd504" providerId="LiveId" clId="{2EF21003-438F-42D4-BF09-EE0CFD68DEC9}" dt="2021-11-16T04:28:46.668" v="1282" actId="478"/>
          <ac:picMkLst>
            <pc:docMk/>
            <pc:sldMk cId="1952340062" sldId="284"/>
            <ac:picMk id="31" creationId="{00000000-0000-0000-0000-000000000000}"/>
          </ac:picMkLst>
        </pc:picChg>
        <pc:picChg chg="del">
          <ac:chgData name="Elizabeth Andrea" userId="366ddaf335bdd504" providerId="LiveId" clId="{2EF21003-438F-42D4-BF09-EE0CFD68DEC9}" dt="2021-11-16T03:16:51.318" v="1017" actId="478"/>
          <ac:picMkLst>
            <pc:docMk/>
            <pc:sldMk cId="1952340062" sldId="284"/>
            <ac:picMk id="4099" creationId="{00000000-0000-0000-0000-000000000000}"/>
          </ac:picMkLst>
        </pc:picChg>
        <pc:cxnChg chg="del">
          <ac:chgData name="Elizabeth Andrea" userId="366ddaf335bdd504" providerId="LiveId" clId="{2EF21003-438F-42D4-BF09-EE0CFD68DEC9}" dt="2021-11-16T03:18:20.101" v="1035" actId="478"/>
          <ac:cxnSpMkLst>
            <pc:docMk/>
            <pc:sldMk cId="1952340062" sldId="284"/>
            <ac:cxnSpMk id="29" creationId="{00000000-0000-0000-0000-000000000000}"/>
          </ac:cxnSpMkLst>
        </pc:cxnChg>
      </pc:sldChg>
      <pc:sldChg chg="addSp delSp modSp mod modAnim">
        <pc:chgData name="Elizabeth Andrea" userId="366ddaf335bdd504" providerId="LiveId" clId="{2EF21003-438F-42D4-BF09-EE0CFD68DEC9}" dt="2021-11-16T22:14:06.374" v="4944" actId="20577"/>
        <pc:sldMkLst>
          <pc:docMk/>
          <pc:sldMk cId="1531071449" sldId="289"/>
        </pc:sldMkLst>
        <pc:spChg chg="del">
          <ac:chgData name="Elizabeth Andrea" userId="366ddaf335bdd504" providerId="LiveId" clId="{2EF21003-438F-42D4-BF09-EE0CFD68DEC9}" dt="2021-11-16T06:14:12.535" v="2924" actId="478"/>
          <ac:spMkLst>
            <pc:docMk/>
            <pc:sldMk cId="1531071449" sldId="289"/>
            <ac:spMk id="3" creationId="{00000000-0000-0000-0000-000000000000}"/>
          </ac:spMkLst>
        </pc:spChg>
        <pc:spChg chg="add del mod">
          <ac:chgData name="Elizabeth Andrea" userId="366ddaf335bdd504" providerId="LiveId" clId="{2EF21003-438F-42D4-BF09-EE0CFD68DEC9}" dt="2021-11-16T05:49:18.949" v="2842" actId="478"/>
          <ac:spMkLst>
            <pc:docMk/>
            <pc:sldMk cId="1531071449" sldId="289"/>
            <ac:spMk id="5" creationId="{29DDB4FF-AE81-488B-93AA-07B407290C86}"/>
          </ac:spMkLst>
        </pc:spChg>
        <pc:spChg chg="del mod">
          <ac:chgData name="Elizabeth Andrea" userId="366ddaf335bdd504" providerId="LiveId" clId="{2EF21003-438F-42D4-BF09-EE0CFD68DEC9}" dt="2021-11-16T05:51:27.936" v="2883" actId="478"/>
          <ac:spMkLst>
            <pc:docMk/>
            <pc:sldMk cId="1531071449" sldId="289"/>
            <ac:spMk id="6" creationId="{00000000-0000-0000-0000-000000000000}"/>
          </ac:spMkLst>
        </pc:spChg>
        <pc:spChg chg="del mod">
          <ac:chgData name="Elizabeth Andrea" userId="366ddaf335bdd504" providerId="LiveId" clId="{2EF21003-438F-42D4-BF09-EE0CFD68DEC9}" dt="2021-11-16T05:49:40.126" v="2850" actId="478"/>
          <ac:spMkLst>
            <pc:docMk/>
            <pc:sldMk cId="1531071449" sldId="289"/>
            <ac:spMk id="7" creationId="{00000000-0000-0000-0000-000000000000}"/>
          </ac:spMkLst>
        </pc:spChg>
        <pc:spChg chg="del">
          <ac:chgData name="Elizabeth Andrea" userId="366ddaf335bdd504" providerId="LiveId" clId="{2EF21003-438F-42D4-BF09-EE0CFD68DEC9}" dt="2021-11-16T05:49:15.804" v="2841" actId="478"/>
          <ac:spMkLst>
            <pc:docMk/>
            <pc:sldMk cId="1531071449" sldId="289"/>
            <ac:spMk id="8" creationId="{00000000-0000-0000-0000-000000000000}"/>
          </ac:spMkLst>
        </pc:spChg>
        <pc:spChg chg="del">
          <ac:chgData name="Elizabeth Andrea" userId="366ddaf335bdd504" providerId="LiveId" clId="{2EF21003-438F-42D4-BF09-EE0CFD68DEC9}" dt="2021-11-16T05:49:46.430" v="2852" actId="478"/>
          <ac:spMkLst>
            <pc:docMk/>
            <pc:sldMk cId="1531071449" sldId="289"/>
            <ac:spMk id="9" creationId="{00000000-0000-0000-0000-000000000000}"/>
          </ac:spMkLst>
        </pc:spChg>
        <pc:spChg chg="del">
          <ac:chgData name="Elizabeth Andrea" userId="366ddaf335bdd504" providerId="LiveId" clId="{2EF21003-438F-42D4-BF09-EE0CFD68DEC9}" dt="2021-11-16T06:14:16.159" v="2925" actId="478"/>
          <ac:spMkLst>
            <pc:docMk/>
            <pc:sldMk cId="1531071449" sldId="289"/>
            <ac:spMk id="10" creationId="{00000000-0000-0000-0000-000000000000}"/>
          </ac:spMkLst>
        </pc:spChg>
        <pc:spChg chg="del">
          <ac:chgData name="Elizabeth Andrea" userId="366ddaf335bdd504" providerId="LiveId" clId="{2EF21003-438F-42D4-BF09-EE0CFD68DEC9}" dt="2021-11-16T05:55:07.056" v="2922" actId="478"/>
          <ac:spMkLst>
            <pc:docMk/>
            <pc:sldMk cId="1531071449" sldId="289"/>
            <ac:spMk id="12" creationId="{00000000-0000-0000-0000-000000000000}"/>
          </ac:spMkLst>
        </pc:spChg>
        <pc:spChg chg="mod">
          <ac:chgData name="Elizabeth Andrea" userId="366ddaf335bdd504" providerId="LiveId" clId="{2EF21003-438F-42D4-BF09-EE0CFD68DEC9}" dt="2021-11-16T22:14:06.374" v="4944" actId="20577"/>
          <ac:spMkLst>
            <pc:docMk/>
            <pc:sldMk cId="1531071449" sldId="289"/>
            <ac:spMk id="16" creationId="{8CFE075D-472B-41B6-9590-7CC5342C78F1}"/>
          </ac:spMkLst>
        </pc:spChg>
        <pc:spChg chg="mod">
          <ac:chgData name="Elizabeth Andrea" userId="366ddaf335bdd504" providerId="LiveId" clId="{2EF21003-438F-42D4-BF09-EE0CFD68DEC9}" dt="2021-11-16T05:46:56.581" v="2840" actId="113"/>
          <ac:spMkLst>
            <pc:docMk/>
            <pc:sldMk cId="1531071449" sldId="289"/>
            <ac:spMk id="17" creationId="{6BA39886-5F4D-47A5-8A6C-76CF2FE55AF6}"/>
          </ac:spMkLst>
        </pc:spChg>
        <pc:spChg chg="del">
          <ac:chgData name="Elizabeth Andrea" userId="366ddaf335bdd504" providerId="LiveId" clId="{2EF21003-438F-42D4-BF09-EE0CFD68DEC9}" dt="2021-11-16T05:50:34.101" v="2870" actId="478"/>
          <ac:spMkLst>
            <pc:docMk/>
            <pc:sldMk cId="1531071449" sldId="289"/>
            <ac:spMk id="18" creationId="{00000000-0000-0000-0000-000000000000}"/>
          </ac:spMkLst>
        </pc:spChg>
        <pc:spChg chg="add mod">
          <ac:chgData name="Elizabeth Andrea" userId="366ddaf335bdd504" providerId="LiveId" clId="{2EF21003-438F-42D4-BF09-EE0CFD68DEC9}" dt="2021-11-16T05:53:52.154" v="2913" actId="1076"/>
          <ac:spMkLst>
            <pc:docMk/>
            <pc:sldMk cId="1531071449" sldId="289"/>
            <ac:spMk id="19" creationId="{1617968A-25E5-47A3-B7B5-B787A49D3F33}"/>
          </ac:spMkLst>
        </pc:spChg>
        <pc:spChg chg="add del mod">
          <ac:chgData name="Elizabeth Andrea" userId="366ddaf335bdd504" providerId="LiveId" clId="{2EF21003-438F-42D4-BF09-EE0CFD68DEC9}" dt="2021-11-16T05:49:44.053" v="2851" actId="478"/>
          <ac:spMkLst>
            <pc:docMk/>
            <pc:sldMk cId="1531071449" sldId="289"/>
            <ac:spMk id="23" creationId="{C13182D5-AFAD-44E7-B86A-9060B57203F4}"/>
          </ac:spMkLst>
        </pc:spChg>
        <pc:spChg chg="add del mod">
          <ac:chgData name="Elizabeth Andrea" userId="366ddaf335bdd504" providerId="LiveId" clId="{2EF21003-438F-42D4-BF09-EE0CFD68DEC9}" dt="2021-11-16T05:54:17.942" v="2921" actId="478"/>
          <ac:spMkLst>
            <pc:docMk/>
            <pc:sldMk cId="1531071449" sldId="289"/>
            <ac:spMk id="25" creationId="{FA892F7C-9069-4333-9A68-2382558277EA}"/>
          </ac:spMkLst>
        </pc:spChg>
        <pc:spChg chg="add mod">
          <ac:chgData name="Elizabeth Andrea" userId="366ddaf335bdd504" providerId="LiveId" clId="{2EF21003-438F-42D4-BF09-EE0CFD68DEC9}" dt="2021-11-16T05:53:57.973" v="2915" actId="1076"/>
          <ac:spMkLst>
            <pc:docMk/>
            <pc:sldMk cId="1531071449" sldId="289"/>
            <ac:spMk id="28" creationId="{61390843-7947-4419-98D0-459F4EADFEE2}"/>
          </ac:spMkLst>
        </pc:spChg>
        <pc:spChg chg="add mod">
          <ac:chgData name="Elizabeth Andrea" userId="366ddaf335bdd504" providerId="LiveId" clId="{2EF21003-438F-42D4-BF09-EE0CFD68DEC9}" dt="2021-11-16T05:54:03.854" v="2917" actId="1076"/>
          <ac:spMkLst>
            <pc:docMk/>
            <pc:sldMk cId="1531071449" sldId="289"/>
            <ac:spMk id="32" creationId="{4EC51951-0045-49C8-ABE9-E9E6CA2405AC}"/>
          </ac:spMkLst>
        </pc:spChg>
        <pc:spChg chg="add del">
          <ac:chgData name="Elizabeth Andrea" userId="366ddaf335bdd504" providerId="LiveId" clId="{2EF21003-438F-42D4-BF09-EE0CFD68DEC9}" dt="2021-11-16T05:52:51.482" v="2908" actId="478"/>
          <ac:spMkLst>
            <pc:docMk/>
            <pc:sldMk cId="1531071449" sldId="289"/>
            <ac:spMk id="34" creationId="{C35657D1-A8FB-4111-A80F-2FD079464767}"/>
          </ac:spMkLst>
        </pc:spChg>
        <pc:spChg chg="add del mod">
          <ac:chgData name="Elizabeth Andrea" userId="366ddaf335bdd504" providerId="LiveId" clId="{2EF21003-438F-42D4-BF09-EE0CFD68DEC9}" dt="2021-11-16T05:55:10.256" v="2923" actId="478"/>
          <ac:spMkLst>
            <pc:docMk/>
            <pc:sldMk cId="1531071449" sldId="289"/>
            <ac:spMk id="36" creationId="{544C3FD7-A194-4B52-AF74-FD03B8609218}"/>
          </ac:spMkLst>
        </pc:spChg>
        <pc:spChg chg="add mod">
          <ac:chgData name="Elizabeth Andrea" userId="366ddaf335bdd504" providerId="LiveId" clId="{2EF21003-438F-42D4-BF09-EE0CFD68DEC9}" dt="2021-11-16T06:26:45.933" v="3168" actId="1076"/>
          <ac:spMkLst>
            <pc:docMk/>
            <pc:sldMk cId="1531071449" sldId="289"/>
            <ac:spMk id="39" creationId="{29696238-886A-483D-B490-44DDE38EFF8D}"/>
          </ac:spMkLst>
        </pc:spChg>
        <pc:picChg chg="add mod">
          <ac:chgData name="Elizabeth Andrea" userId="366ddaf335bdd504" providerId="LiveId" clId="{2EF21003-438F-42D4-BF09-EE0CFD68DEC9}" dt="2021-11-16T05:53:55.628" v="2914" actId="1076"/>
          <ac:picMkLst>
            <pc:docMk/>
            <pc:sldMk cId="1531071449" sldId="289"/>
            <ac:picMk id="13" creationId="{20D33C68-2445-44BD-B981-4119AF86130A}"/>
          </ac:picMkLst>
        </pc:picChg>
        <pc:picChg chg="del">
          <ac:chgData name="Elizabeth Andrea" userId="366ddaf335bdd504" providerId="LiveId" clId="{2EF21003-438F-42D4-BF09-EE0CFD68DEC9}" dt="2021-11-16T05:54:15.294" v="2920" actId="478"/>
          <ac:picMkLst>
            <pc:docMk/>
            <pc:sldMk cId="1531071449" sldId="289"/>
            <ac:picMk id="15" creationId="{2946107B-7145-41F0-B8DC-0476A12D0B96}"/>
          </ac:picMkLst>
        </pc:picChg>
        <pc:picChg chg="del">
          <ac:chgData name="Elizabeth Andrea" userId="366ddaf335bdd504" providerId="LiveId" clId="{2EF21003-438F-42D4-BF09-EE0CFD68DEC9}" dt="2021-11-16T05:54:11.518" v="2919" actId="478"/>
          <ac:picMkLst>
            <pc:docMk/>
            <pc:sldMk cId="1531071449" sldId="289"/>
            <ac:picMk id="20" creationId="{00000000-0000-0000-0000-000000000000}"/>
          </ac:picMkLst>
        </pc:picChg>
        <pc:picChg chg="del">
          <ac:chgData name="Elizabeth Andrea" userId="366ddaf335bdd504" providerId="LiveId" clId="{2EF21003-438F-42D4-BF09-EE0CFD68DEC9}" dt="2021-11-16T06:14:47.042" v="2928" actId="478"/>
          <ac:picMkLst>
            <pc:docMk/>
            <pc:sldMk cId="1531071449" sldId="289"/>
            <ac:picMk id="22" creationId="{00000000-0000-0000-0000-000000000000}"/>
          </ac:picMkLst>
        </pc:picChg>
        <pc:picChg chg="add del mod">
          <ac:chgData name="Elizabeth Andrea" userId="366ddaf335bdd504" providerId="LiveId" clId="{2EF21003-438F-42D4-BF09-EE0CFD68DEC9}" dt="2021-11-16T05:51:17.765" v="2878" actId="478"/>
          <ac:picMkLst>
            <pc:docMk/>
            <pc:sldMk cId="1531071449" sldId="289"/>
            <ac:picMk id="27" creationId="{200ADFA9-C44F-4AD1-BC7A-5E85983936EF}"/>
          </ac:picMkLst>
        </pc:picChg>
        <pc:picChg chg="add mod">
          <ac:chgData name="Elizabeth Andrea" userId="366ddaf335bdd504" providerId="LiveId" clId="{2EF21003-438F-42D4-BF09-EE0CFD68DEC9}" dt="2021-11-16T05:54:01.165" v="2916" actId="1076"/>
          <ac:picMkLst>
            <pc:docMk/>
            <pc:sldMk cId="1531071449" sldId="289"/>
            <ac:picMk id="31" creationId="{3BDC2229-7992-463D-8290-B3ED36BEF1C0}"/>
          </ac:picMkLst>
        </pc:picChg>
        <pc:picChg chg="add mod">
          <ac:chgData name="Elizabeth Andrea" userId="366ddaf335bdd504" providerId="LiveId" clId="{2EF21003-438F-42D4-BF09-EE0CFD68DEC9}" dt="2021-11-16T05:54:05.646" v="2918" actId="1076"/>
          <ac:picMkLst>
            <pc:docMk/>
            <pc:sldMk cId="1531071449" sldId="289"/>
            <ac:picMk id="33" creationId="{DBA87BA7-080F-4C5A-AF6B-2AF4621FAEE1}"/>
          </ac:picMkLst>
        </pc:picChg>
        <pc:picChg chg="add mod">
          <ac:chgData name="Elizabeth Andrea" userId="366ddaf335bdd504" providerId="LiveId" clId="{2EF21003-438F-42D4-BF09-EE0CFD68DEC9}" dt="2021-11-16T06:26:50.807" v="3170" actId="1076"/>
          <ac:picMkLst>
            <pc:docMk/>
            <pc:sldMk cId="1531071449" sldId="289"/>
            <ac:picMk id="40" creationId="{E6CA6CB8-1259-4004-AC52-8521FE464406}"/>
          </ac:picMkLst>
        </pc:picChg>
        <pc:picChg chg="del">
          <ac:chgData name="Elizabeth Andrea" userId="366ddaf335bdd504" providerId="LiveId" clId="{2EF21003-438F-42D4-BF09-EE0CFD68DEC9}" dt="2021-11-16T05:46:13.501" v="2797" actId="478"/>
          <ac:picMkLst>
            <pc:docMk/>
            <pc:sldMk cId="1531071449" sldId="289"/>
            <ac:picMk id="3074" creationId="{00000000-0000-0000-0000-000000000000}"/>
          </ac:picMkLst>
        </pc:picChg>
        <pc:picChg chg="del">
          <ac:chgData name="Elizabeth Andrea" userId="366ddaf335bdd504" providerId="LiveId" clId="{2EF21003-438F-42D4-BF09-EE0CFD68DEC9}" dt="2021-11-16T05:51:26.351" v="2882" actId="478"/>
          <ac:picMkLst>
            <pc:docMk/>
            <pc:sldMk cId="1531071449" sldId="289"/>
            <ac:picMk id="3076" creationId="{00000000-0000-0000-0000-000000000000}"/>
          </ac:picMkLst>
        </pc:picChg>
        <pc:cxnChg chg="del">
          <ac:chgData name="Elizabeth Andrea" userId="366ddaf335bdd504" providerId="LiveId" clId="{2EF21003-438F-42D4-BF09-EE0CFD68DEC9}" dt="2021-11-16T05:01:31.392" v="2794" actId="478"/>
          <ac:cxnSpMkLst>
            <pc:docMk/>
            <pc:sldMk cId="1531071449" sldId="289"/>
            <ac:cxnSpMk id="21" creationId="{00000000-0000-0000-0000-000000000000}"/>
          </ac:cxnSpMkLst>
        </pc:cxnChg>
      </pc:sldChg>
      <pc:sldChg chg="addSp delSp modSp mod modAnim">
        <pc:chgData name="Elizabeth Andrea" userId="366ddaf335bdd504" providerId="LiveId" clId="{2EF21003-438F-42D4-BF09-EE0CFD68DEC9}" dt="2021-11-16T22:13:51.058" v="4938" actId="20577"/>
        <pc:sldMkLst>
          <pc:docMk/>
          <pc:sldMk cId="1434096433" sldId="304"/>
        </pc:sldMkLst>
        <pc:spChg chg="mod">
          <ac:chgData name="Elizabeth Andrea" userId="366ddaf335bdd504" providerId="LiveId" clId="{2EF21003-438F-42D4-BF09-EE0CFD68DEC9}" dt="2021-11-16T22:13:51.058" v="4938" actId="20577"/>
          <ac:spMkLst>
            <pc:docMk/>
            <pc:sldMk cId="1434096433" sldId="304"/>
            <ac:spMk id="3" creationId="{00000000-0000-0000-0000-000000000000}"/>
          </ac:spMkLst>
        </pc:spChg>
        <pc:spChg chg="add del mod">
          <ac:chgData name="Elizabeth Andrea" userId="366ddaf335bdd504" providerId="LiveId" clId="{2EF21003-438F-42D4-BF09-EE0CFD68DEC9}" dt="2021-11-16T04:38:01.097" v="1395" actId="478"/>
          <ac:spMkLst>
            <pc:docMk/>
            <pc:sldMk cId="1434096433" sldId="304"/>
            <ac:spMk id="4" creationId="{316CC184-16A7-4E1C-91C8-2069F0FC1C7A}"/>
          </ac:spMkLst>
        </pc:spChg>
        <pc:spChg chg="del">
          <ac:chgData name="Elizabeth Andrea" userId="366ddaf335bdd504" providerId="LiveId" clId="{2EF21003-438F-42D4-BF09-EE0CFD68DEC9}" dt="2021-11-16T04:38:04.032" v="1396" actId="478"/>
          <ac:spMkLst>
            <pc:docMk/>
            <pc:sldMk cId="1434096433" sldId="304"/>
            <ac:spMk id="5" creationId="{00000000-0000-0000-0000-000000000000}"/>
          </ac:spMkLst>
        </pc:spChg>
        <pc:spChg chg="add del mod">
          <ac:chgData name="Elizabeth Andrea" userId="366ddaf335bdd504" providerId="LiveId" clId="{2EF21003-438F-42D4-BF09-EE0CFD68DEC9}" dt="2021-11-16T04:38:06.249" v="1397" actId="478"/>
          <ac:spMkLst>
            <pc:docMk/>
            <pc:sldMk cId="1434096433" sldId="304"/>
            <ac:spMk id="7" creationId="{CA53DF14-2F6E-4086-9BEC-DA6E15CCB591}"/>
          </ac:spMkLst>
        </pc:spChg>
        <pc:spChg chg="add mod">
          <ac:chgData name="Elizabeth Andrea" userId="366ddaf335bdd504" providerId="LiveId" clId="{2EF21003-438F-42D4-BF09-EE0CFD68DEC9}" dt="2021-11-16T04:42:39.422" v="1573" actId="14100"/>
          <ac:spMkLst>
            <pc:docMk/>
            <pc:sldMk cId="1434096433" sldId="304"/>
            <ac:spMk id="8" creationId="{82BBD9D9-61E2-4360-B4B6-2D6DB15A4F78}"/>
          </ac:spMkLst>
        </pc:spChg>
        <pc:spChg chg="del">
          <ac:chgData name="Elizabeth Andrea" userId="366ddaf335bdd504" providerId="LiveId" clId="{2EF21003-438F-42D4-BF09-EE0CFD68DEC9}" dt="2021-11-16T04:37:58.982" v="1394" actId="478"/>
          <ac:spMkLst>
            <pc:docMk/>
            <pc:sldMk cId="1434096433" sldId="304"/>
            <ac:spMk id="9" creationId="{00000000-0000-0000-0000-000000000000}"/>
          </ac:spMkLst>
        </pc:spChg>
        <pc:spChg chg="mod">
          <ac:chgData name="Elizabeth Andrea" userId="366ddaf335bdd504" providerId="LiveId" clId="{2EF21003-438F-42D4-BF09-EE0CFD68DEC9}" dt="2021-11-16T04:51:20.304" v="2718" actId="113"/>
          <ac:spMkLst>
            <pc:docMk/>
            <pc:sldMk cId="1434096433" sldId="304"/>
            <ac:spMk id="12" creationId="{6F7F56E8-1B1C-4BC5-8B98-7C966C482572}"/>
          </ac:spMkLst>
        </pc:spChg>
        <pc:spChg chg="add mod">
          <ac:chgData name="Elizabeth Andrea" userId="366ddaf335bdd504" providerId="LiveId" clId="{2EF21003-438F-42D4-BF09-EE0CFD68DEC9}" dt="2021-11-16T04:42:04.789" v="1550" actId="1076"/>
          <ac:spMkLst>
            <pc:docMk/>
            <pc:sldMk cId="1434096433" sldId="304"/>
            <ac:spMk id="14" creationId="{77EA49EC-9D5D-459E-8298-17E3BC597846}"/>
          </ac:spMkLst>
        </pc:spChg>
        <pc:spChg chg="add mod">
          <ac:chgData name="Elizabeth Andrea" userId="366ddaf335bdd504" providerId="LiveId" clId="{2EF21003-438F-42D4-BF09-EE0CFD68DEC9}" dt="2021-11-16T04:42:25.577" v="1571" actId="14100"/>
          <ac:spMkLst>
            <pc:docMk/>
            <pc:sldMk cId="1434096433" sldId="304"/>
            <ac:spMk id="15" creationId="{4CEE1D59-D977-4764-9A70-A571853DBD85}"/>
          </ac:spMkLst>
        </pc:spChg>
        <pc:spChg chg="add mod">
          <ac:chgData name="Elizabeth Andrea" userId="366ddaf335bdd504" providerId="LiveId" clId="{2EF21003-438F-42D4-BF09-EE0CFD68DEC9}" dt="2021-11-16T04:49:57.626" v="2702" actId="20577"/>
          <ac:spMkLst>
            <pc:docMk/>
            <pc:sldMk cId="1434096433" sldId="304"/>
            <ac:spMk id="16" creationId="{21F13EAB-8166-467D-B1F1-F0BE1CA39668}"/>
          </ac:spMkLst>
        </pc:spChg>
        <pc:picChg chg="del">
          <ac:chgData name="Elizabeth Andrea" userId="366ddaf335bdd504" providerId="LiveId" clId="{2EF21003-438F-42D4-BF09-EE0CFD68DEC9}" dt="2021-11-16T04:50:00.822" v="2703" actId="478"/>
          <ac:picMkLst>
            <pc:docMk/>
            <pc:sldMk cId="1434096433" sldId="304"/>
            <ac:picMk id="11" creationId="{00000000-0000-0000-0000-000000000000}"/>
          </ac:picMkLst>
        </pc:picChg>
        <pc:cxnChg chg="del">
          <ac:chgData name="Elizabeth Andrea" userId="366ddaf335bdd504" providerId="LiveId" clId="{2EF21003-438F-42D4-BF09-EE0CFD68DEC9}" dt="2021-11-16T04:32:04.093" v="1352" actId="478"/>
          <ac:cxnSpMkLst>
            <pc:docMk/>
            <pc:sldMk cId="1434096433" sldId="304"/>
            <ac:cxnSpMk id="10" creationId="{F934C4F6-1305-480B-955E-6B718910208C}"/>
          </ac:cxnSpMkLst>
        </pc:cxnChg>
      </pc:sldChg>
      <pc:sldChg chg="addSp delSp modSp mod modAnim">
        <pc:chgData name="Elizabeth Andrea" userId="366ddaf335bdd504" providerId="LiveId" clId="{2EF21003-438F-42D4-BF09-EE0CFD68DEC9}" dt="2021-11-16T22:14:00.639" v="4942" actId="20577"/>
        <pc:sldMkLst>
          <pc:docMk/>
          <pc:sldMk cId="3412960761" sldId="381"/>
        </pc:sldMkLst>
        <pc:spChg chg="add del">
          <ac:chgData name="Elizabeth Andrea" userId="366ddaf335bdd504" providerId="LiveId" clId="{2EF21003-438F-42D4-BF09-EE0CFD68DEC9}" dt="2021-11-16T04:53:04.370" v="2733" actId="478"/>
          <ac:spMkLst>
            <pc:docMk/>
            <pc:sldMk cId="3412960761" sldId="381"/>
            <ac:spMk id="3" creationId="{00000000-0000-0000-0000-000000000000}"/>
          </ac:spMkLst>
        </pc:spChg>
        <pc:spChg chg="mod">
          <ac:chgData name="Elizabeth Andrea" userId="366ddaf335bdd504" providerId="LiveId" clId="{2EF21003-438F-42D4-BF09-EE0CFD68DEC9}" dt="2021-11-16T22:14:00.639" v="4942" actId="20577"/>
          <ac:spMkLst>
            <pc:docMk/>
            <pc:sldMk cId="3412960761" sldId="381"/>
            <ac:spMk id="5" creationId="{00000000-0000-0000-0000-000000000000}"/>
          </ac:spMkLst>
        </pc:spChg>
        <pc:spChg chg="mod">
          <ac:chgData name="Elizabeth Andrea" userId="366ddaf335bdd504" providerId="LiveId" clId="{2EF21003-438F-42D4-BF09-EE0CFD68DEC9}" dt="2021-11-16T04:59:50.025" v="2787" actId="1582"/>
          <ac:spMkLst>
            <pc:docMk/>
            <pc:sldMk cId="3412960761" sldId="381"/>
            <ac:spMk id="7" creationId="{00000000-0000-0000-0000-000000000000}"/>
          </ac:spMkLst>
        </pc:spChg>
        <pc:spChg chg="add del mod">
          <ac:chgData name="Elizabeth Andrea" userId="366ddaf335bdd504" providerId="LiveId" clId="{2EF21003-438F-42D4-BF09-EE0CFD68DEC9}" dt="2021-11-16T04:52:38.301" v="2726"/>
          <ac:spMkLst>
            <pc:docMk/>
            <pc:sldMk cId="3412960761" sldId="381"/>
            <ac:spMk id="9" creationId="{655470F1-02FC-4C5F-BC53-5A89F8DF0BB3}"/>
          </ac:spMkLst>
        </pc:spChg>
        <pc:spChg chg="add mod">
          <ac:chgData name="Elizabeth Andrea" userId="366ddaf335bdd504" providerId="LiveId" clId="{2EF21003-438F-42D4-BF09-EE0CFD68DEC9}" dt="2021-11-16T04:53:22.815" v="2739" actId="14100"/>
          <ac:spMkLst>
            <pc:docMk/>
            <pc:sldMk cId="3412960761" sldId="381"/>
            <ac:spMk id="10" creationId="{C557F030-22FE-4748-BBFE-910677F7699F}"/>
          </ac:spMkLst>
        </pc:spChg>
        <pc:spChg chg="mod">
          <ac:chgData name="Elizabeth Andrea" userId="366ddaf335bdd504" providerId="LiveId" clId="{2EF21003-438F-42D4-BF09-EE0CFD68DEC9}" dt="2021-11-16T04:54:44.231" v="2744" actId="113"/>
          <ac:spMkLst>
            <pc:docMk/>
            <pc:sldMk cId="3412960761" sldId="381"/>
            <ac:spMk id="12" creationId="{6BA39886-5F4D-47A5-8A6C-76CF2FE55AF6}"/>
          </ac:spMkLst>
        </pc:spChg>
        <pc:picChg chg="del">
          <ac:chgData name="Elizabeth Andrea" userId="366ddaf335bdd504" providerId="LiveId" clId="{2EF21003-438F-42D4-BF09-EE0CFD68DEC9}" dt="2021-11-16T04:56:00.066" v="2745" actId="478"/>
          <ac:picMkLst>
            <pc:docMk/>
            <pc:sldMk cId="3412960761" sldId="381"/>
            <ac:picMk id="8" creationId="{C9AC143D-ACC7-446F-A9C2-ADB891005FC3}"/>
          </ac:picMkLst>
        </pc:picChg>
        <pc:picChg chg="del">
          <ac:chgData name="Elizabeth Andrea" userId="366ddaf335bdd504" providerId="LiveId" clId="{2EF21003-438F-42D4-BF09-EE0CFD68DEC9}" dt="2021-11-16T06:14:52.428" v="2929" actId="478"/>
          <ac:picMkLst>
            <pc:docMk/>
            <pc:sldMk cId="3412960761" sldId="381"/>
            <ac:picMk id="14" creationId="{00000000-0000-0000-0000-000000000000}"/>
          </ac:picMkLst>
        </pc:picChg>
        <pc:picChg chg="add mod">
          <ac:chgData name="Elizabeth Andrea" userId="366ddaf335bdd504" providerId="LiveId" clId="{2EF21003-438F-42D4-BF09-EE0CFD68DEC9}" dt="2021-11-16T04:56:09.831" v="2748" actId="1076"/>
          <ac:picMkLst>
            <pc:docMk/>
            <pc:sldMk cId="3412960761" sldId="381"/>
            <ac:picMk id="3074" creationId="{F743B62D-2BC1-432C-AD7C-F64F299001BE}"/>
          </ac:picMkLst>
        </pc:picChg>
      </pc:sldChg>
      <pc:sldChg chg="del">
        <pc:chgData name="Elizabeth Andrea" userId="366ddaf335bdd504" providerId="LiveId" clId="{2EF21003-438F-42D4-BF09-EE0CFD68DEC9}" dt="2021-11-16T07:43:20.471" v="4055" actId="47"/>
        <pc:sldMkLst>
          <pc:docMk/>
          <pc:sldMk cId="3466496334" sldId="383"/>
        </pc:sldMkLst>
      </pc:sldChg>
      <pc:sldChg chg="del">
        <pc:chgData name="Elizabeth Andrea" userId="366ddaf335bdd504" providerId="LiveId" clId="{2EF21003-438F-42D4-BF09-EE0CFD68DEC9}" dt="2021-11-16T06:45:07.174" v="3274" actId="47"/>
        <pc:sldMkLst>
          <pc:docMk/>
          <pc:sldMk cId="1846552799" sldId="384"/>
        </pc:sldMkLst>
      </pc:sldChg>
      <pc:sldChg chg="del">
        <pc:chgData name="Elizabeth Andrea" userId="366ddaf335bdd504" providerId="LiveId" clId="{2EF21003-438F-42D4-BF09-EE0CFD68DEC9}" dt="2021-11-16T07:44:49.332" v="4057" actId="47"/>
        <pc:sldMkLst>
          <pc:docMk/>
          <pc:sldMk cId="166973087" sldId="394"/>
        </pc:sldMkLst>
      </pc:sldChg>
      <pc:sldChg chg="addSp delSp modSp mod">
        <pc:chgData name="Elizabeth Andrea" userId="366ddaf335bdd504" providerId="LiveId" clId="{2EF21003-438F-42D4-BF09-EE0CFD68DEC9}" dt="2021-11-16T22:15:42.642" v="4986" actId="20577"/>
        <pc:sldMkLst>
          <pc:docMk/>
          <pc:sldMk cId="2350468747" sldId="395"/>
        </pc:sldMkLst>
        <pc:spChg chg="mod">
          <ac:chgData name="Elizabeth Andrea" userId="366ddaf335bdd504" providerId="LiveId" clId="{2EF21003-438F-42D4-BF09-EE0CFD68DEC9}" dt="2021-11-16T07:53:26.154" v="4174" actId="1076"/>
          <ac:spMkLst>
            <pc:docMk/>
            <pc:sldMk cId="2350468747" sldId="395"/>
            <ac:spMk id="4" creationId="{00000000-0000-0000-0000-000000000000}"/>
          </ac:spMkLst>
        </pc:spChg>
        <pc:spChg chg="mod">
          <ac:chgData name="Elizabeth Andrea" userId="366ddaf335bdd504" providerId="LiveId" clId="{2EF21003-438F-42D4-BF09-EE0CFD68DEC9}" dt="2021-11-16T22:15:42.642" v="4986" actId="20577"/>
          <ac:spMkLst>
            <pc:docMk/>
            <pc:sldMk cId="2350468747" sldId="395"/>
            <ac:spMk id="14" creationId="{48FA256B-D8AA-4D77-A629-8B4B4C603D34}"/>
          </ac:spMkLst>
        </pc:spChg>
        <pc:spChg chg="mod">
          <ac:chgData name="Elizabeth Andrea" userId="366ddaf335bdd504" providerId="LiveId" clId="{2EF21003-438F-42D4-BF09-EE0CFD68DEC9}" dt="2021-11-16T07:55:15.951" v="4318" actId="1076"/>
          <ac:spMkLst>
            <pc:docMk/>
            <pc:sldMk cId="2350468747" sldId="395"/>
            <ac:spMk id="16" creationId="{CFE930E8-D536-41A0-A5A8-A9048980EC52}"/>
          </ac:spMkLst>
        </pc:spChg>
        <pc:spChg chg="del mod">
          <ac:chgData name="Elizabeth Andrea" userId="366ddaf335bdd504" providerId="LiveId" clId="{2EF21003-438F-42D4-BF09-EE0CFD68DEC9}" dt="2021-11-16T07:53:44.272" v="4229" actId="478"/>
          <ac:spMkLst>
            <pc:docMk/>
            <pc:sldMk cId="2350468747" sldId="395"/>
            <ac:spMk id="20" creationId="{F5415BE6-00C8-4D06-9222-A27A419C0CA8}"/>
          </ac:spMkLst>
        </pc:spChg>
        <pc:spChg chg="mod">
          <ac:chgData name="Elizabeth Andrea" userId="366ddaf335bdd504" providerId="LiveId" clId="{2EF21003-438F-42D4-BF09-EE0CFD68DEC9}" dt="2021-11-16T07:48:19.141" v="4155" actId="113"/>
          <ac:spMkLst>
            <pc:docMk/>
            <pc:sldMk cId="2350468747" sldId="395"/>
            <ac:spMk id="22" creationId="{DDC79155-AA36-4A52-B00C-804C4398D015}"/>
          </ac:spMkLst>
        </pc:spChg>
        <pc:grpChg chg="del">
          <ac:chgData name="Elizabeth Andrea" userId="366ddaf335bdd504" providerId="LiveId" clId="{2EF21003-438F-42D4-BF09-EE0CFD68DEC9}" dt="2021-11-16T07:52:42.776" v="4165" actId="478"/>
          <ac:grpSpMkLst>
            <pc:docMk/>
            <pc:sldMk cId="2350468747" sldId="395"/>
            <ac:grpSpMk id="3" creationId="{00000000-0000-0000-0000-000000000000}"/>
          </ac:grpSpMkLst>
        </pc:grpChg>
        <pc:picChg chg="del">
          <ac:chgData name="Elizabeth Andrea" userId="366ddaf335bdd504" providerId="LiveId" clId="{2EF21003-438F-42D4-BF09-EE0CFD68DEC9}" dt="2021-11-16T07:52:21.968" v="4158" actId="478"/>
          <ac:picMkLst>
            <pc:docMk/>
            <pc:sldMk cId="2350468747" sldId="395"/>
            <ac:picMk id="2" creationId="{00000000-0000-0000-0000-000000000000}"/>
          </ac:picMkLst>
        </pc:picChg>
        <pc:picChg chg="add mod ord">
          <ac:chgData name="Elizabeth Andrea" userId="366ddaf335bdd504" providerId="LiveId" clId="{2EF21003-438F-42D4-BF09-EE0CFD68DEC9}" dt="2021-11-16T07:53:26.154" v="4174" actId="1076"/>
          <ac:picMkLst>
            <pc:docMk/>
            <pc:sldMk cId="2350468747" sldId="395"/>
            <ac:picMk id="6" creationId="{D69C8C93-AF38-480B-8A3F-8C0A423422D5}"/>
          </ac:picMkLst>
        </pc:picChg>
        <pc:picChg chg="del">
          <ac:chgData name="Elizabeth Andrea" userId="366ddaf335bdd504" providerId="LiveId" clId="{2EF21003-438F-42D4-BF09-EE0CFD68DEC9}" dt="2021-11-16T07:53:01.926" v="4170" actId="478"/>
          <ac:picMkLst>
            <pc:docMk/>
            <pc:sldMk cId="2350468747" sldId="395"/>
            <ac:picMk id="17" creationId="{00000000-0000-0000-0000-000000000000}"/>
          </ac:picMkLst>
        </pc:picChg>
        <pc:picChg chg="del">
          <ac:chgData name="Elizabeth Andrea" userId="366ddaf335bdd504" providerId="LiveId" clId="{2EF21003-438F-42D4-BF09-EE0CFD68DEC9}" dt="2021-11-16T07:56:34.016" v="4355" actId="478"/>
          <ac:picMkLst>
            <pc:docMk/>
            <pc:sldMk cId="2350468747" sldId="395"/>
            <ac:picMk id="21" creationId="{00000000-0000-0000-0000-000000000000}"/>
          </ac:picMkLst>
        </pc:picChg>
        <pc:picChg chg="add mod ord">
          <ac:chgData name="Elizabeth Andrea" userId="366ddaf335bdd504" providerId="LiveId" clId="{2EF21003-438F-42D4-BF09-EE0CFD68DEC9}" dt="2021-11-16T07:53:26.154" v="4174" actId="1076"/>
          <ac:picMkLst>
            <pc:docMk/>
            <pc:sldMk cId="2350468747" sldId="395"/>
            <ac:picMk id="23" creationId="{C3F7CE56-2DF9-4D33-9CDD-52500812574C}"/>
          </ac:picMkLst>
        </pc:picChg>
      </pc:sldChg>
      <pc:sldChg chg="del">
        <pc:chgData name="Elizabeth Andrea" userId="366ddaf335bdd504" providerId="LiveId" clId="{2EF21003-438F-42D4-BF09-EE0CFD68DEC9}" dt="2021-11-16T07:44:49.332" v="4057" actId="47"/>
        <pc:sldMkLst>
          <pc:docMk/>
          <pc:sldMk cId="1625185242" sldId="398"/>
        </pc:sldMkLst>
      </pc:sldChg>
      <pc:sldChg chg="addSp delSp modSp mod">
        <pc:chgData name="Elizabeth Andrea" userId="366ddaf335bdd504" providerId="LiveId" clId="{2EF21003-438F-42D4-BF09-EE0CFD68DEC9}" dt="2021-11-16T22:14:25.755" v="4952" actId="20577"/>
        <pc:sldMkLst>
          <pc:docMk/>
          <pc:sldMk cId="980302571" sldId="401"/>
        </pc:sldMkLst>
        <pc:spChg chg="del mod">
          <ac:chgData name="Elizabeth Andrea" userId="366ddaf335bdd504" providerId="LiveId" clId="{2EF21003-438F-42D4-BF09-EE0CFD68DEC9}" dt="2021-11-16T07:22:38.255" v="3794" actId="478"/>
          <ac:spMkLst>
            <pc:docMk/>
            <pc:sldMk cId="980302571" sldId="401"/>
            <ac:spMk id="2" creationId="{00000000-0000-0000-0000-000000000000}"/>
          </ac:spMkLst>
        </pc:spChg>
        <pc:spChg chg="mod">
          <ac:chgData name="Elizabeth Andrea" userId="366ddaf335bdd504" providerId="LiveId" clId="{2EF21003-438F-42D4-BF09-EE0CFD68DEC9}" dt="2021-11-16T22:14:25.755" v="4952" actId="20577"/>
          <ac:spMkLst>
            <pc:docMk/>
            <pc:sldMk cId="980302571" sldId="401"/>
            <ac:spMk id="9" creationId="{00000000-0000-0000-0000-000000000000}"/>
          </ac:spMkLst>
        </pc:spChg>
        <pc:spChg chg="del">
          <ac:chgData name="Elizabeth Andrea" userId="366ddaf335bdd504" providerId="LiveId" clId="{2EF21003-438F-42D4-BF09-EE0CFD68DEC9}" dt="2021-11-16T07:22:36.511" v="3792" actId="478"/>
          <ac:spMkLst>
            <pc:docMk/>
            <pc:sldMk cId="980302571" sldId="401"/>
            <ac:spMk id="10" creationId="{2346AF1D-0C9E-4550-AA46-092F99B8EBC4}"/>
          </ac:spMkLst>
        </pc:spChg>
        <pc:spChg chg="del">
          <ac:chgData name="Elizabeth Andrea" userId="366ddaf335bdd504" providerId="LiveId" clId="{2EF21003-438F-42D4-BF09-EE0CFD68DEC9}" dt="2021-11-16T07:22:39.648" v="3795" actId="478"/>
          <ac:spMkLst>
            <pc:docMk/>
            <pc:sldMk cId="980302571" sldId="401"/>
            <ac:spMk id="12" creationId="{2346AF1D-0C9E-4550-AA46-092F99B8EBC4}"/>
          </ac:spMkLst>
        </pc:spChg>
        <pc:spChg chg="del">
          <ac:chgData name="Elizabeth Andrea" userId="366ddaf335bdd504" providerId="LiveId" clId="{2EF21003-438F-42D4-BF09-EE0CFD68DEC9}" dt="2021-11-16T07:22:45.558" v="3800" actId="478"/>
          <ac:spMkLst>
            <pc:docMk/>
            <pc:sldMk cId="980302571" sldId="401"/>
            <ac:spMk id="15" creationId="{00000000-0000-0000-0000-000000000000}"/>
          </ac:spMkLst>
        </pc:spChg>
        <pc:spChg chg="del">
          <ac:chgData name="Elizabeth Andrea" userId="366ddaf335bdd504" providerId="LiveId" clId="{2EF21003-438F-42D4-BF09-EE0CFD68DEC9}" dt="2021-11-16T07:22:41.020" v="3796" actId="478"/>
          <ac:spMkLst>
            <pc:docMk/>
            <pc:sldMk cId="980302571" sldId="401"/>
            <ac:spMk id="18" creationId="{CE21B7FB-348F-4322-9F38-6D17DCB1676D}"/>
          </ac:spMkLst>
        </pc:spChg>
        <pc:spChg chg="mod">
          <ac:chgData name="Elizabeth Andrea" userId="366ddaf335bdd504" providerId="LiveId" clId="{2EF21003-438F-42D4-BF09-EE0CFD68DEC9}" dt="2021-11-16T07:43:12.339" v="4052" actId="113"/>
          <ac:spMkLst>
            <pc:docMk/>
            <pc:sldMk cId="980302571" sldId="401"/>
            <ac:spMk id="21" creationId="{EDBF1A2B-439A-40E3-B29E-1021BBE122AE}"/>
          </ac:spMkLst>
        </pc:spChg>
        <pc:spChg chg="add mod">
          <ac:chgData name="Elizabeth Andrea" userId="366ddaf335bdd504" providerId="LiveId" clId="{2EF21003-438F-42D4-BF09-EE0CFD68DEC9}" dt="2021-11-16T07:24:16.873" v="3830" actId="14100"/>
          <ac:spMkLst>
            <pc:docMk/>
            <pc:sldMk cId="980302571" sldId="401"/>
            <ac:spMk id="23" creationId="{D0A2EABA-AB5A-4747-9779-A80DE14D36BF}"/>
          </ac:spMkLst>
        </pc:spChg>
        <pc:grpChg chg="del">
          <ac:chgData name="Elizabeth Andrea" userId="366ddaf335bdd504" providerId="LiveId" clId="{2EF21003-438F-42D4-BF09-EE0CFD68DEC9}" dt="2021-11-16T07:22:42.510" v="3798" actId="478"/>
          <ac:grpSpMkLst>
            <pc:docMk/>
            <pc:sldMk cId="980302571" sldId="401"/>
            <ac:grpSpMk id="5" creationId="{00000000-0000-0000-0000-000000000000}"/>
          </ac:grpSpMkLst>
        </pc:grpChg>
        <pc:picChg chg="del">
          <ac:chgData name="Elizabeth Andrea" userId="366ddaf335bdd504" providerId="LiveId" clId="{2EF21003-438F-42D4-BF09-EE0CFD68DEC9}" dt="2021-11-16T07:22:46.191" v="3801" actId="478"/>
          <ac:picMkLst>
            <pc:docMk/>
            <pc:sldMk cId="980302571" sldId="401"/>
            <ac:picMk id="17" creationId="{2DD50266-1E8A-4C9C-99FB-3F42AAEF404E}"/>
          </ac:picMkLst>
        </pc:picChg>
        <pc:picChg chg="del">
          <ac:chgData name="Elizabeth Andrea" userId="366ddaf335bdd504" providerId="LiveId" clId="{2EF21003-438F-42D4-BF09-EE0CFD68DEC9}" dt="2021-11-16T07:22:43.172" v="3799" actId="478"/>
          <ac:picMkLst>
            <pc:docMk/>
            <pc:sldMk cId="980302571" sldId="401"/>
            <ac:picMk id="19" creationId="{00000000-0000-0000-0000-000000000000}"/>
          </ac:picMkLst>
        </pc:picChg>
        <pc:picChg chg="del">
          <ac:chgData name="Elizabeth Andrea" userId="366ddaf335bdd504" providerId="LiveId" clId="{2EF21003-438F-42D4-BF09-EE0CFD68DEC9}" dt="2021-11-16T07:23:44.378" v="3810" actId="478"/>
          <ac:picMkLst>
            <pc:docMk/>
            <pc:sldMk cId="980302571" sldId="401"/>
            <ac:picMk id="20" creationId="{00000000-0000-0000-0000-000000000000}"/>
          </ac:picMkLst>
        </pc:picChg>
        <pc:picChg chg="add mod">
          <ac:chgData name="Elizabeth Andrea" userId="366ddaf335bdd504" providerId="LiveId" clId="{2EF21003-438F-42D4-BF09-EE0CFD68DEC9}" dt="2021-11-16T07:23:58.232" v="3811" actId="1076"/>
          <ac:picMkLst>
            <pc:docMk/>
            <pc:sldMk cId="980302571" sldId="401"/>
            <ac:picMk id="22" creationId="{2A6563A7-DE28-4563-ACA5-A67D55EF331C}"/>
          </ac:picMkLst>
        </pc:picChg>
        <pc:cxnChg chg="del">
          <ac:chgData name="Elizabeth Andrea" userId="366ddaf335bdd504" providerId="LiveId" clId="{2EF21003-438F-42D4-BF09-EE0CFD68DEC9}" dt="2021-11-16T07:22:41.739" v="3797" actId="478"/>
          <ac:cxnSpMkLst>
            <pc:docMk/>
            <pc:sldMk cId="980302571" sldId="401"/>
            <ac:cxnSpMk id="14" creationId="{F934C4F6-1305-480B-955E-6B718910208C}"/>
          </ac:cxnSpMkLst>
        </pc:cxnChg>
      </pc:sldChg>
      <pc:sldChg chg="del">
        <pc:chgData name="Elizabeth Andrea" userId="366ddaf335bdd504" providerId="LiveId" clId="{2EF21003-438F-42D4-BF09-EE0CFD68DEC9}" dt="2021-11-16T07:44:49.332" v="4057" actId="47"/>
        <pc:sldMkLst>
          <pc:docMk/>
          <pc:sldMk cId="2404063379" sldId="406"/>
        </pc:sldMkLst>
      </pc:sldChg>
      <pc:sldChg chg="del">
        <pc:chgData name="Elizabeth Andrea" userId="366ddaf335bdd504" providerId="LiveId" clId="{2EF21003-438F-42D4-BF09-EE0CFD68DEC9}" dt="2021-11-16T07:44:49.332" v="4057" actId="47"/>
        <pc:sldMkLst>
          <pc:docMk/>
          <pc:sldMk cId="182183418" sldId="407"/>
        </pc:sldMkLst>
      </pc:sldChg>
      <pc:sldChg chg="del">
        <pc:chgData name="Elizabeth Andrea" userId="366ddaf335bdd504" providerId="LiveId" clId="{2EF21003-438F-42D4-BF09-EE0CFD68DEC9}" dt="2021-11-16T07:44:49.332" v="4057" actId="47"/>
        <pc:sldMkLst>
          <pc:docMk/>
          <pc:sldMk cId="3211775759" sldId="412"/>
        </pc:sldMkLst>
      </pc:sldChg>
      <pc:sldChg chg="del">
        <pc:chgData name="Elizabeth Andrea" userId="366ddaf335bdd504" providerId="LiveId" clId="{2EF21003-438F-42D4-BF09-EE0CFD68DEC9}" dt="2021-11-16T07:44:49.332" v="4057" actId="47"/>
        <pc:sldMkLst>
          <pc:docMk/>
          <pc:sldMk cId="406327653" sldId="414"/>
        </pc:sldMkLst>
      </pc:sldChg>
      <pc:sldChg chg="del">
        <pc:chgData name="Elizabeth Andrea" userId="366ddaf335bdd504" providerId="LiveId" clId="{2EF21003-438F-42D4-BF09-EE0CFD68DEC9}" dt="2021-11-16T07:44:49.332" v="4057" actId="47"/>
        <pc:sldMkLst>
          <pc:docMk/>
          <pc:sldMk cId="31014377" sldId="415"/>
        </pc:sldMkLst>
      </pc:sldChg>
      <pc:sldChg chg="addSp delSp modSp mod modAnim">
        <pc:chgData name="Elizabeth Andrea" userId="366ddaf335bdd504" providerId="LiveId" clId="{2EF21003-438F-42D4-BF09-EE0CFD68DEC9}" dt="2021-11-16T22:13:37.318" v="4932" actId="20577"/>
        <pc:sldMkLst>
          <pc:docMk/>
          <pc:sldMk cId="2964974720" sldId="416"/>
        </pc:sldMkLst>
        <pc:spChg chg="add mod">
          <ac:chgData name="Elizabeth Andrea" userId="366ddaf335bdd504" providerId="LiveId" clId="{2EF21003-438F-42D4-BF09-EE0CFD68DEC9}" dt="2021-11-15T22:28:57.922" v="812" actId="14100"/>
          <ac:spMkLst>
            <pc:docMk/>
            <pc:sldMk cId="2964974720" sldId="416"/>
            <ac:spMk id="2" creationId="{C5F2C212-379B-4777-8E27-98174E51D4B8}"/>
          </ac:spMkLst>
        </pc:spChg>
        <pc:spChg chg="mod">
          <ac:chgData name="Elizabeth Andrea" userId="366ddaf335bdd504" providerId="LiveId" clId="{2EF21003-438F-42D4-BF09-EE0CFD68DEC9}" dt="2021-11-16T22:13:37.318" v="4932" actId="20577"/>
          <ac:spMkLst>
            <pc:docMk/>
            <pc:sldMk cId="2964974720" sldId="416"/>
            <ac:spMk id="3" creationId="{00000000-0000-0000-0000-000000000000}"/>
          </ac:spMkLst>
        </pc:spChg>
        <pc:spChg chg="add mod">
          <ac:chgData name="Elizabeth Andrea" userId="366ddaf335bdd504" providerId="LiveId" clId="{2EF21003-438F-42D4-BF09-EE0CFD68DEC9}" dt="2021-11-15T22:30:20.601" v="834" actId="13822"/>
          <ac:spMkLst>
            <pc:docMk/>
            <pc:sldMk cId="2964974720" sldId="416"/>
            <ac:spMk id="4" creationId="{DA29A14F-6C71-4641-AEC7-7FA4850717D9}"/>
          </ac:spMkLst>
        </pc:spChg>
        <pc:spChg chg="del">
          <ac:chgData name="Elizabeth Andrea" userId="366ddaf335bdd504" providerId="LiveId" clId="{2EF21003-438F-42D4-BF09-EE0CFD68DEC9}" dt="2021-11-15T20:38:05.067" v="708" actId="478"/>
          <ac:spMkLst>
            <pc:docMk/>
            <pc:sldMk cId="2964974720" sldId="416"/>
            <ac:spMk id="6" creationId="{00000000-0000-0000-0000-000000000000}"/>
          </ac:spMkLst>
        </pc:spChg>
        <pc:spChg chg="del mod">
          <ac:chgData name="Elizabeth Andrea" userId="366ddaf335bdd504" providerId="LiveId" clId="{2EF21003-438F-42D4-BF09-EE0CFD68DEC9}" dt="2021-11-15T20:38:13.082" v="710" actId="478"/>
          <ac:spMkLst>
            <pc:docMk/>
            <pc:sldMk cId="2964974720" sldId="416"/>
            <ac:spMk id="7" creationId="{00000000-0000-0000-0000-000000000000}"/>
          </ac:spMkLst>
        </pc:spChg>
        <pc:spChg chg="del">
          <ac:chgData name="Elizabeth Andrea" userId="366ddaf335bdd504" providerId="LiveId" clId="{2EF21003-438F-42D4-BF09-EE0CFD68DEC9}" dt="2021-11-15T21:04:43.682" v="736" actId="478"/>
          <ac:spMkLst>
            <pc:docMk/>
            <pc:sldMk cId="2964974720" sldId="416"/>
            <ac:spMk id="9" creationId="{15449725-4FEE-4521-B6DB-FD0FC16EDBD4}"/>
          </ac:spMkLst>
        </pc:spChg>
        <pc:spChg chg="del">
          <ac:chgData name="Elizabeth Andrea" userId="366ddaf335bdd504" providerId="LiveId" clId="{2EF21003-438F-42D4-BF09-EE0CFD68DEC9}" dt="2021-11-15T21:04:32.472" v="731" actId="478"/>
          <ac:spMkLst>
            <pc:docMk/>
            <pc:sldMk cId="2964974720" sldId="416"/>
            <ac:spMk id="10" creationId="{AD4624E4-8C16-46A4-9E60-1D457EA909F5}"/>
          </ac:spMkLst>
        </pc:spChg>
        <pc:spChg chg="del">
          <ac:chgData name="Elizabeth Andrea" userId="366ddaf335bdd504" providerId="LiveId" clId="{2EF21003-438F-42D4-BF09-EE0CFD68DEC9}" dt="2021-11-15T21:04:40.854" v="735" actId="478"/>
          <ac:spMkLst>
            <pc:docMk/>
            <pc:sldMk cId="2964974720" sldId="416"/>
            <ac:spMk id="16" creationId="{81C85AC9-53B3-4959-AA30-BE8BCAF5C806}"/>
          </ac:spMkLst>
        </pc:spChg>
        <pc:spChg chg="mod">
          <ac:chgData name="Elizabeth Andrea" userId="366ddaf335bdd504" providerId="LiveId" clId="{2EF21003-438F-42D4-BF09-EE0CFD68DEC9}" dt="2021-11-15T22:45:22.116" v="886" actId="20577"/>
          <ac:spMkLst>
            <pc:docMk/>
            <pc:sldMk cId="2964974720" sldId="416"/>
            <ac:spMk id="18" creationId="{6BA39886-5F4D-47A5-8A6C-76CF2FE55AF6}"/>
          </ac:spMkLst>
        </pc:spChg>
        <pc:spChg chg="del">
          <ac:chgData name="Elizabeth Andrea" userId="366ddaf335bdd504" providerId="LiveId" clId="{2EF21003-438F-42D4-BF09-EE0CFD68DEC9}" dt="2021-11-15T20:37:53.348" v="703" actId="478"/>
          <ac:spMkLst>
            <pc:docMk/>
            <pc:sldMk cId="2964974720" sldId="416"/>
            <ac:spMk id="20" creationId="{7E21E42A-B123-4B76-A5B7-0BC412A43A3F}"/>
          </ac:spMkLst>
        </pc:spChg>
        <pc:spChg chg="del">
          <ac:chgData name="Elizabeth Andrea" userId="366ddaf335bdd504" providerId="LiveId" clId="{2EF21003-438F-42D4-BF09-EE0CFD68DEC9}" dt="2021-11-15T20:38:01.692" v="706" actId="478"/>
          <ac:spMkLst>
            <pc:docMk/>
            <pc:sldMk cId="2964974720" sldId="416"/>
            <ac:spMk id="23" creationId="{89AB0E8B-A9C2-4EA9-BF91-50C4A4FE35C3}"/>
          </ac:spMkLst>
        </pc:spChg>
        <pc:spChg chg="del">
          <ac:chgData name="Elizabeth Andrea" userId="366ddaf335bdd504" providerId="LiveId" clId="{2EF21003-438F-42D4-BF09-EE0CFD68DEC9}" dt="2021-11-15T20:37:59.503" v="705" actId="478"/>
          <ac:spMkLst>
            <pc:docMk/>
            <pc:sldMk cId="2964974720" sldId="416"/>
            <ac:spMk id="24" creationId="{3245D8DF-1507-4C3D-9EA5-CDAF01B6E026}"/>
          </ac:spMkLst>
        </pc:spChg>
        <pc:spChg chg="del">
          <ac:chgData name="Elizabeth Andrea" userId="366ddaf335bdd504" providerId="LiveId" clId="{2EF21003-438F-42D4-BF09-EE0CFD68DEC9}" dt="2021-11-15T20:37:56.082" v="704" actId="478"/>
          <ac:spMkLst>
            <pc:docMk/>
            <pc:sldMk cId="2964974720" sldId="416"/>
            <ac:spMk id="25" creationId="{0B402350-BAB1-4777-9C29-BDF0E012717F}"/>
          </ac:spMkLst>
        </pc:spChg>
        <pc:spChg chg="del">
          <ac:chgData name="Elizabeth Andrea" userId="366ddaf335bdd504" providerId="LiveId" clId="{2EF21003-438F-42D4-BF09-EE0CFD68DEC9}" dt="2021-11-15T20:38:15.238" v="711" actId="478"/>
          <ac:spMkLst>
            <pc:docMk/>
            <pc:sldMk cId="2964974720" sldId="416"/>
            <ac:spMk id="26" creationId="{00000000-0000-0000-0000-000000000000}"/>
          </ac:spMkLst>
        </pc:spChg>
        <pc:spChg chg="del">
          <ac:chgData name="Elizabeth Andrea" userId="366ddaf335bdd504" providerId="LiveId" clId="{2EF21003-438F-42D4-BF09-EE0CFD68DEC9}" dt="2021-11-15T21:04:29.988" v="730" actId="21"/>
          <ac:spMkLst>
            <pc:docMk/>
            <pc:sldMk cId="2964974720" sldId="416"/>
            <ac:spMk id="27" creationId="{AD4624E4-8C16-46A4-9E60-1D457EA909F5}"/>
          </ac:spMkLst>
        </pc:spChg>
        <pc:spChg chg="del">
          <ac:chgData name="Elizabeth Andrea" userId="366ddaf335bdd504" providerId="LiveId" clId="{2EF21003-438F-42D4-BF09-EE0CFD68DEC9}" dt="2021-11-15T21:04:38.714" v="734" actId="478"/>
          <ac:spMkLst>
            <pc:docMk/>
            <pc:sldMk cId="2964974720" sldId="416"/>
            <ac:spMk id="28" creationId="{81C85AC9-53B3-4959-AA30-BE8BCAF5C806}"/>
          </ac:spMkLst>
        </pc:spChg>
        <pc:spChg chg="del">
          <ac:chgData name="Elizabeth Andrea" userId="366ddaf335bdd504" providerId="LiveId" clId="{2EF21003-438F-42D4-BF09-EE0CFD68DEC9}" dt="2021-11-15T20:37:51.612" v="702" actId="478"/>
          <ac:spMkLst>
            <pc:docMk/>
            <pc:sldMk cId="2964974720" sldId="416"/>
            <ac:spMk id="29" creationId="{7E21E42A-B123-4B76-A5B7-0BC412A43A3F}"/>
          </ac:spMkLst>
        </pc:spChg>
        <pc:spChg chg="del">
          <ac:chgData name="Elizabeth Andrea" userId="366ddaf335bdd504" providerId="LiveId" clId="{2EF21003-438F-42D4-BF09-EE0CFD68DEC9}" dt="2021-11-15T22:24:32.007" v="756" actId="478"/>
          <ac:spMkLst>
            <pc:docMk/>
            <pc:sldMk cId="2964974720" sldId="416"/>
            <ac:spMk id="30" creationId="{74FC2029-5661-4C56-A0BF-438B06D1C96A}"/>
          </ac:spMkLst>
        </pc:spChg>
        <pc:spChg chg="del">
          <ac:chgData name="Elizabeth Andrea" userId="366ddaf335bdd504" providerId="LiveId" clId="{2EF21003-438F-42D4-BF09-EE0CFD68DEC9}" dt="2021-11-15T22:24:34.314" v="757" actId="478"/>
          <ac:spMkLst>
            <pc:docMk/>
            <pc:sldMk cId="2964974720" sldId="416"/>
            <ac:spMk id="31" creationId="{E757EAFD-F8BB-4ADB-BDF6-CFF66707A922}"/>
          </ac:spMkLst>
        </pc:spChg>
        <pc:spChg chg="add mod">
          <ac:chgData name="Elizabeth Andrea" userId="366ddaf335bdd504" providerId="LiveId" clId="{2EF21003-438F-42D4-BF09-EE0CFD68DEC9}" dt="2021-11-15T22:29:38.627" v="828" actId="14100"/>
          <ac:spMkLst>
            <pc:docMk/>
            <pc:sldMk cId="2964974720" sldId="416"/>
            <ac:spMk id="33" creationId="{454B9676-8C80-4B53-B8EF-7F8841495E73}"/>
          </ac:spMkLst>
        </pc:spChg>
        <pc:spChg chg="add mod">
          <ac:chgData name="Elizabeth Andrea" userId="366ddaf335bdd504" providerId="LiveId" clId="{2EF21003-438F-42D4-BF09-EE0CFD68DEC9}" dt="2021-11-15T22:41:47.670" v="875" actId="1076"/>
          <ac:spMkLst>
            <pc:docMk/>
            <pc:sldMk cId="2964974720" sldId="416"/>
            <ac:spMk id="34" creationId="{81D6AE9A-097C-416C-BA57-B594B70DB6B2}"/>
          </ac:spMkLst>
        </pc:spChg>
        <pc:spChg chg="add mod">
          <ac:chgData name="Elizabeth Andrea" userId="366ddaf335bdd504" providerId="LiveId" clId="{2EF21003-438F-42D4-BF09-EE0CFD68DEC9}" dt="2021-11-15T23:25:33.751" v="912" actId="14100"/>
          <ac:spMkLst>
            <pc:docMk/>
            <pc:sldMk cId="2964974720" sldId="416"/>
            <ac:spMk id="35" creationId="{5921C6D5-CFD1-4A0F-B287-D8B52A7D9B92}"/>
          </ac:spMkLst>
        </pc:spChg>
        <pc:spChg chg="add mod">
          <ac:chgData name="Elizabeth Andrea" userId="366ddaf335bdd504" providerId="LiveId" clId="{2EF21003-438F-42D4-BF09-EE0CFD68DEC9}" dt="2021-11-15T23:41:51.945" v="1012" actId="14100"/>
          <ac:spMkLst>
            <pc:docMk/>
            <pc:sldMk cId="2964974720" sldId="416"/>
            <ac:spMk id="37" creationId="{F69FFDA9-2231-4A0F-A9EE-C97067387B60}"/>
          </ac:spMkLst>
        </pc:spChg>
        <pc:picChg chg="del">
          <ac:chgData name="Elizabeth Andrea" userId="366ddaf335bdd504" providerId="LiveId" clId="{2EF21003-438F-42D4-BF09-EE0CFD68DEC9}" dt="2021-11-15T21:04:33.839" v="732" actId="478"/>
          <ac:picMkLst>
            <pc:docMk/>
            <pc:sldMk cId="2964974720" sldId="416"/>
            <ac:picMk id="14" creationId="{9A1B8F2B-96F9-4A3C-AB2B-60ED31AD1112}"/>
          </ac:picMkLst>
        </pc:picChg>
        <pc:picChg chg="del">
          <ac:chgData name="Elizabeth Andrea" userId="366ddaf335bdd504" providerId="LiveId" clId="{2EF21003-438F-42D4-BF09-EE0CFD68DEC9}" dt="2021-11-15T20:38:03.145" v="707" actId="478"/>
          <ac:picMkLst>
            <pc:docMk/>
            <pc:sldMk cId="2964974720" sldId="416"/>
            <ac:picMk id="22" creationId="{B39E4661-9410-40E1-B293-41708F6A4F09}"/>
          </ac:picMkLst>
        </pc:picChg>
        <pc:picChg chg="del">
          <ac:chgData name="Elizabeth Andrea" userId="366ddaf335bdd504" providerId="LiveId" clId="{2EF21003-438F-42D4-BF09-EE0CFD68DEC9}" dt="2021-11-15T21:04:36.027" v="733" actId="478"/>
          <ac:picMkLst>
            <pc:docMk/>
            <pc:sldMk cId="2964974720" sldId="416"/>
            <ac:picMk id="1026" creationId="{8842812D-FCBF-4A23-B8E2-54B7C6049496}"/>
          </ac:picMkLst>
        </pc:picChg>
        <pc:picChg chg="del">
          <ac:chgData name="Elizabeth Andrea" userId="366ddaf335bdd504" providerId="LiveId" clId="{2EF21003-438F-42D4-BF09-EE0CFD68DEC9}" dt="2021-11-15T20:37:04.567" v="691" actId="478"/>
          <ac:picMkLst>
            <pc:docMk/>
            <pc:sldMk cId="2964974720" sldId="416"/>
            <ac:picMk id="1028" creationId="{79763341-AFA8-4F6A-8391-F37EDB64B54E}"/>
          </ac:picMkLst>
        </pc:picChg>
        <pc:picChg chg="add mod">
          <ac:chgData name="Elizabeth Andrea" userId="366ddaf335bdd504" providerId="LiveId" clId="{2EF21003-438F-42D4-BF09-EE0CFD68DEC9}" dt="2021-11-15T23:25:59.855" v="915" actId="1440"/>
          <ac:picMkLst>
            <pc:docMk/>
            <pc:sldMk cId="2964974720" sldId="416"/>
            <ac:picMk id="2050" creationId="{A7BA1409-D286-4E91-959D-9D89CB751374}"/>
          </ac:picMkLst>
        </pc:picChg>
        <pc:picChg chg="add del mod">
          <ac:chgData name="Elizabeth Andrea" userId="366ddaf335bdd504" providerId="LiveId" clId="{2EF21003-438F-42D4-BF09-EE0CFD68DEC9}" dt="2021-11-15T22:47:03.720" v="890" actId="478"/>
          <ac:picMkLst>
            <pc:docMk/>
            <pc:sldMk cId="2964974720" sldId="416"/>
            <ac:picMk id="2052" creationId="{29F6FFA8-8E7F-41AA-A178-FB29ECB1C8BF}"/>
          </ac:picMkLst>
        </pc:picChg>
        <pc:picChg chg="add mod">
          <ac:chgData name="Elizabeth Andrea" userId="366ddaf335bdd504" providerId="LiveId" clId="{2EF21003-438F-42D4-BF09-EE0CFD68DEC9}" dt="2021-11-15T22:44:57.937" v="879" actId="1076"/>
          <ac:picMkLst>
            <pc:docMk/>
            <pc:sldMk cId="2964974720" sldId="416"/>
            <ac:picMk id="2054" creationId="{9ECD60FB-5BEE-4E86-B128-DAEBF2EE38EB}"/>
          </ac:picMkLst>
        </pc:picChg>
        <pc:picChg chg="add mod">
          <ac:chgData name="Elizabeth Andrea" userId="366ddaf335bdd504" providerId="LiveId" clId="{2EF21003-438F-42D4-BF09-EE0CFD68DEC9}" dt="2021-11-15T23:40:35.570" v="922" actId="14100"/>
          <ac:picMkLst>
            <pc:docMk/>
            <pc:sldMk cId="2964974720" sldId="416"/>
            <ac:picMk id="2056" creationId="{263F706B-19AD-4D55-B39C-44B840D4A70F}"/>
          </ac:picMkLst>
        </pc:picChg>
        <pc:picChg chg="add mod">
          <ac:chgData name="Elizabeth Andrea" userId="366ddaf335bdd504" providerId="LiveId" clId="{2EF21003-438F-42D4-BF09-EE0CFD68DEC9}" dt="2021-11-15T23:39:47.893" v="920" actId="1076"/>
          <ac:picMkLst>
            <pc:docMk/>
            <pc:sldMk cId="2964974720" sldId="416"/>
            <ac:picMk id="2058" creationId="{BAB81488-ED01-4923-9CE5-6A576367CD7A}"/>
          </ac:picMkLst>
        </pc:picChg>
        <pc:picChg chg="del">
          <ac:chgData name="Elizabeth Andrea" userId="366ddaf335bdd504" providerId="LiveId" clId="{2EF21003-438F-42D4-BF09-EE0CFD68DEC9}" dt="2021-11-15T22:24:50.701" v="761" actId="478"/>
          <ac:picMkLst>
            <pc:docMk/>
            <pc:sldMk cId="2964974720" sldId="416"/>
            <ac:picMk id="3076" creationId="{00000000-0000-0000-0000-000000000000}"/>
          </ac:picMkLst>
        </pc:picChg>
        <pc:cxnChg chg="del">
          <ac:chgData name="Elizabeth Andrea" userId="366ddaf335bdd504" providerId="LiveId" clId="{2EF21003-438F-42D4-BF09-EE0CFD68DEC9}" dt="2021-11-15T20:59:20.461" v="729" actId="478"/>
          <ac:cxnSpMkLst>
            <pc:docMk/>
            <pc:sldMk cId="2964974720" sldId="416"/>
            <ac:cxnSpMk id="32" creationId="{F934C4F6-1305-480B-955E-6B718910208C}"/>
          </ac:cxnSpMkLst>
        </pc:cxnChg>
      </pc:sldChg>
      <pc:sldChg chg="del">
        <pc:chgData name="Elizabeth Andrea" userId="366ddaf335bdd504" providerId="LiveId" clId="{2EF21003-438F-42D4-BF09-EE0CFD68DEC9}" dt="2021-11-16T07:44:49.332" v="4057" actId="47"/>
        <pc:sldMkLst>
          <pc:docMk/>
          <pc:sldMk cId="39088205" sldId="417"/>
        </pc:sldMkLst>
      </pc:sldChg>
      <pc:sldChg chg="addSp delSp modSp mod">
        <pc:chgData name="Elizabeth Andrea" userId="366ddaf335bdd504" providerId="LiveId" clId="{2EF21003-438F-42D4-BF09-EE0CFD68DEC9}" dt="2021-11-16T22:14:21.324" v="4950" actId="20577"/>
        <pc:sldMkLst>
          <pc:docMk/>
          <pc:sldMk cId="1311763561" sldId="426"/>
        </pc:sldMkLst>
        <pc:spChg chg="del">
          <ac:chgData name="Elizabeth Andrea" userId="366ddaf335bdd504" providerId="LiveId" clId="{2EF21003-438F-42D4-BF09-EE0CFD68DEC9}" dt="2021-11-16T07:12:21.337" v="3490" actId="478"/>
          <ac:spMkLst>
            <pc:docMk/>
            <pc:sldMk cId="1311763561" sldId="426"/>
            <ac:spMk id="4" creationId="{00000000-0000-0000-0000-000000000000}"/>
          </ac:spMkLst>
        </pc:spChg>
        <pc:spChg chg="mod">
          <ac:chgData name="Elizabeth Andrea" userId="366ddaf335bdd504" providerId="LiveId" clId="{2EF21003-438F-42D4-BF09-EE0CFD68DEC9}" dt="2021-11-16T22:14:21.324" v="4950" actId="20577"/>
          <ac:spMkLst>
            <pc:docMk/>
            <pc:sldMk cId="1311763561" sldId="426"/>
            <ac:spMk id="9" creationId="{00000000-0000-0000-0000-000000000000}"/>
          </ac:spMkLst>
        </pc:spChg>
        <pc:spChg chg="add mod">
          <ac:chgData name="Elizabeth Andrea" userId="366ddaf335bdd504" providerId="LiveId" clId="{2EF21003-438F-42D4-BF09-EE0CFD68DEC9}" dt="2021-11-16T07:13:34.927" v="3506" actId="207"/>
          <ac:spMkLst>
            <pc:docMk/>
            <pc:sldMk cId="1311763561" sldId="426"/>
            <ac:spMk id="10" creationId="{FB3EBC4D-D285-44F5-B8D5-C636A42746EC}"/>
          </ac:spMkLst>
        </pc:spChg>
        <pc:spChg chg="add mod">
          <ac:chgData name="Elizabeth Andrea" userId="366ddaf335bdd504" providerId="LiveId" clId="{2EF21003-438F-42D4-BF09-EE0CFD68DEC9}" dt="2021-11-16T07:16:04.110" v="3556" actId="1076"/>
          <ac:spMkLst>
            <pc:docMk/>
            <pc:sldMk cId="1311763561" sldId="426"/>
            <ac:spMk id="11" creationId="{288AA32B-38C6-4F28-AB7C-0DB203FA057E}"/>
          </ac:spMkLst>
        </pc:spChg>
        <pc:spChg chg="mod">
          <ac:chgData name="Elizabeth Andrea" userId="366ddaf335bdd504" providerId="LiveId" clId="{2EF21003-438F-42D4-BF09-EE0CFD68DEC9}" dt="2021-11-16T20:10:29.573" v="4791" actId="1076"/>
          <ac:spMkLst>
            <pc:docMk/>
            <pc:sldMk cId="1311763561" sldId="426"/>
            <ac:spMk id="13" creationId="{6BA39886-5F4D-47A5-8A6C-76CF2FE55AF6}"/>
          </ac:spMkLst>
        </pc:spChg>
        <pc:spChg chg="del">
          <ac:chgData name="Elizabeth Andrea" userId="366ddaf335bdd504" providerId="LiveId" clId="{2EF21003-438F-42D4-BF09-EE0CFD68DEC9}" dt="2021-11-16T07:21:54.021" v="3770" actId="478"/>
          <ac:spMkLst>
            <pc:docMk/>
            <pc:sldMk cId="1311763561" sldId="426"/>
            <ac:spMk id="14" creationId="{00000000-0000-0000-0000-000000000000}"/>
          </ac:spMkLst>
        </pc:spChg>
        <pc:spChg chg="del">
          <ac:chgData name="Elizabeth Andrea" userId="366ddaf335bdd504" providerId="LiveId" clId="{2EF21003-438F-42D4-BF09-EE0CFD68DEC9}" dt="2021-11-16T07:12:27.646" v="3495" actId="478"/>
          <ac:spMkLst>
            <pc:docMk/>
            <pc:sldMk cId="1311763561" sldId="426"/>
            <ac:spMk id="17" creationId="{00000000-0000-0000-0000-000000000000}"/>
          </ac:spMkLst>
        </pc:spChg>
        <pc:spChg chg="del">
          <ac:chgData name="Elizabeth Andrea" userId="366ddaf335bdd504" providerId="LiveId" clId="{2EF21003-438F-42D4-BF09-EE0CFD68DEC9}" dt="2021-11-16T07:12:29.027" v="3496" actId="478"/>
          <ac:spMkLst>
            <pc:docMk/>
            <pc:sldMk cId="1311763561" sldId="426"/>
            <ac:spMk id="18" creationId="{00000000-0000-0000-0000-000000000000}"/>
          </ac:spMkLst>
        </pc:spChg>
        <pc:spChg chg="del">
          <ac:chgData name="Elizabeth Andrea" userId="366ddaf335bdd504" providerId="LiveId" clId="{2EF21003-438F-42D4-BF09-EE0CFD68DEC9}" dt="2021-11-16T07:12:30.495" v="3497" actId="478"/>
          <ac:spMkLst>
            <pc:docMk/>
            <pc:sldMk cId="1311763561" sldId="426"/>
            <ac:spMk id="19" creationId="{00000000-0000-0000-0000-000000000000}"/>
          </ac:spMkLst>
        </pc:spChg>
        <pc:spChg chg="del">
          <ac:chgData name="Elizabeth Andrea" userId="366ddaf335bdd504" providerId="LiveId" clId="{2EF21003-438F-42D4-BF09-EE0CFD68DEC9}" dt="2021-11-16T07:12:33.779" v="3498" actId="478"/>
          <ac:spMkLst>
            <pc:docMk/>
            <pc:sldMk cId="1311763561" sldId="426"/>
            <ac:spMk id="25" creationId="{00000000-0000-0000-0000-000000000000}"/>
          </ac:spMkLst>
        </pc:spChg>
        <pc:spChg chg="del">
          <ac:chgData name="Elizabeth Andrea" userId="366ddaf335bdd504" providerId="LiveId" clId="{2EF21003-438F-42D4-BF09-EE0CFD68DEC9}" dt="2021-11-16T07:12:23.015" v="3491" actId="478"/>
          <ac:spMkLst>
            <pc:docMk/>
            <pc:sldMk cId="1311763561" sldId="426"/>
            <ac:spMk id="31" creationId="{00000000-0000-0000-0000-000000000000}"/>
          </ac:spMkLst>
        </pc:spChg>
        <pc:spChg chg="del">
          <ac:chgData name="Elizabeth Andrea" userId="366ddaf335bdd504" providerId="LiveId" clId="{2EF21003-438F-42D4-BF09-EE0CFD68DEC9}" dt="2021-11-16T07:12:23.825" v="3492" actId="478"/>
          <ac:spMkLst>
            <pc:docMk/>
            <pc:sldMk cId="1311763561" sldId="426"/>
            <ac:spMk id="32" creationId="{00000000-0000-0000-0000-000000000000}"/>
          </ac:spMkLst>
        </pc:spChg>
        <pc:spChg chg="del">
          <ac:chgData name="Elizabeth Andrea" userId="366ddaf335bdd504" providerId="LiveId" clId="{2EF21003-438F-42D4-BF09-EE0CFD68DEC9}" dt="2021-11-16T07:12:24.951" v="3493" actId="478"/>
          <ac:spMkLst>
            <pc:docMk/>
            <pc:sldMk cId="1311763561" sldId="426"/>
            <ac:spMk id="33" creationId="{00000000-0000-0000-0000-000000000000}"/>
          </ac:spMkLst>
        </pc:spChg>
        <pc:spChg chg="del">
          <ac:chgData name="Elizabeth Andrea" userId="366ddaf335bdd504" providerId="LiveId" clId="{2EF21003-438F-42D4-BF09-EE0CFD68DEC9}" dt="2021-11-16T07:12:26.241" v="3494" actId="478"/>
          <ac:spMkLst>
            <pc:docMk/>
            <pc:sldMk cId="1311763561" sldId="426"/>
            <ac:spMk id="34" creationId="{00000000-0000-0000-0000-000000000000}"/>
          </ac:spMkLst>
        </pc:spChg>
        <pc:spChg chg="del">
          <ac:chgData name="Elizabeth Andrea" userId="366ddaf335bdd504" providerId="LiveId" clId="{2EF21003-438F-42D4-BF09-EE0CFD68DEC9}" dt="2021-11-16T07:10:02.681" v="3463" actId="478"/>
          <ac:spMkLst>
            <pc:docMk/>
            <pc:sldMk cId="1311763561" sldId="426"/>
            <ac:spMk id="35" creationId="{00000000-0000-0000-0000-000000000000}"/>
          </ac:spMkLst>
        </pc:spChg>
        <pc:spChg chg="mod">
          <ac:chgData name="Elizabeth Andrea" userId="366ddaf335bdd504" providerId="LiveId" clId="{2EF21003-438F-42D4-BF09-EE0CFD68DEC9}" dt="2021-11-16T07:22:29.835" v="3791" actId="113"/>
          <ac:spMkLst>
            <pc:docMk/>
            <pc:sldMk cId="1311763561" sldId="426"/>
            <ac:spMk id="38" creationId="{874ED88E-62C2-4F05-B96D-C656245947F9}"/>
          </ac:spMkLst>
        </pc:spChg>
        <pc:spChg chg="add mod">
          <ac:chgData name="Elizabeth Andrea" userId="366ddaf335bdd504" providerId="LiveId" clId="{2EF21003-438F-42D4-BF09-EE0CFD68DEC9}" dt="2021-11-16T07:14:17.773" v="3520" actId="20577"/>
          <ac:spMkLst>
            <pc:docMk/>
            <pc:sldMk cId="1311763561" sldId="426"/>
            <ac:spMk id="41" creationId="{A7D0980B-7517-4A4D-8D4B-7DA4B841A922}"/>
          </ac:spMkLst>
        </pc:spChg>
        <pc:spChg chg="add mod">
          <ac:chgData name="Elizabeth Andrea" userId="366ddaf335bdd504" providerId="LiveId" clId="{2EF21003-438F-42D4-BF09-EE0CFD68DEC9}" dt="2021-11-16T07:14:22.147" v="3522" actId="20577"/>
          <ac:spMkLst>
            <pc:docMk/>
            <pc:sldMk cId="1311763561" sldId="426"/>
            <ac:spMk id="42" creationId="{34830133-B1B7-4936-B219-19335265E6D0}"/>
          </ac:spMkLst>
        </pc:spChg>
        <pc:spChg chg="add mod">
          <ac:chgData name="Elizabeth Andrea" userId="366ddaf335bdd504" providerId="LiveId" clId="{2EF21003-438F-42D4-BF09-EE0CFD68DEC9}" dt="2021-11-16T07:20:56.503" v="3761" actId="1076"/>
          <ac:spMkLst>
            <pc:docMk/>
            <pc:sldMk cId="1311763561" sldId="426"/>
            <ac:spMk id="43" creationId="{16F45F6D-8C47-4ADB-A254-0C4B2E872402}"/>
          </ac:spMkLst>
        </pc:spChg>
        <pc:spChg chg="add mod">
          <ac:chgData name="Elizabeth Andrea" userId="366ddaf335bdd504" providerId="LiveId" clId="{2EF21003-438F-42D4-BF09-EE0CFD68DEC9}" dt="2021-11-16T07:21:03.539" v="3762" actId="1076"/>
          <ac:spMkLst>
            <pc:docMk/>
            <pc:sldMk cId="1311763561" sldId="426"/>
            <ac:spMk id="44" creationId="{3225F57A-9019-4F91-9069-2D4C2BD92EA3}"/>
          </ac:spMkLst>
        </pc:spChg>
        <pc:spChg chg="add mod">
          <ac:chgData name="Elizabeth Andrea" userId="366ddaf335bdd504" providerId="LiveId" clId="{2EF21003-438F-42D4-BF09-EE0CFD68DEC9}" dt="2021-11-16T07:21:19.947" v="3764" actId="1076"/>
          <ac:spMkLst>
            <pc:docMk/>
            <pc:sldMk cId="1311763561" sldId="426"/>
            <ac:spMk id="45" creationId="{3ADEBE68-890E-4D17-8681-779997847771}"/>
          </ac:spMkLst>
        </pc:spChg>
        <pc:spChg chg="add mod">
          <ac:chgData name="Elizabeth Andrea" userId="366ddaf335bdd504" providerId="LiveId" clId="{2EF21003-438F-42D4-BF09-EE0CFD68DEC9}" dt="2021-11-16T07:21:23.167" v="3765" actId="1076"/>
          <ac:spMkLst>
            <pc:docMk/>
            <pc:sldMk cId="1311763561" sldId="426"/>
            <ac:spMk id="46" creationId="{ECD7BCCD-75FE-41D8-AF5E-96A92905165D}"/>
          </ac:spMkLst>
        </pc:spChg>
        <pc:spChg chg="add mod">
          <ac:chgData name="Elizabeth Andrea" userId="366ddaf335bdd504" providerId="LiveId" clId="{2EF21003-438F-42D4-BF09-EE0CFD68DEC9}" dt="2021-11-16T07:21:38.251" v="3768" actId="1076"/>
          <ac:spMkLst>
            <pc:docMk/>
            <pc:sldMk cId="1311763561" sldId="426"/>
            <ac:spMk id="47" creationId="{41579D9B-D9DD-4EBE-B3C8-1C2107D308C2}"/>
          </ac:spMkLst>
        </pc:spChg>
        <pc:spChg chg="add mod">
          <ac:chgData name="Elizabeth Andrea" userId="366ddaf335bdd504" providerId="LiveId" clId="{2EF21003-438F-42D4-BF09-EE0CFD68DEC9}" dt="2021-11-16T07:21:35.123" v="3767" actId="1076"/>
          <ac:spMkLst>
            <pc:docMk/>
            <pc:sldMk cId="1311763561" sldId="426"/>
            <ac:spMk id="48" creationId="{7CF14ED8-125E-45CF-8075-373AB049DA6C}"/>
          </ac:spMkLst>
        </pc:spChg>
        <pc:spChg chg="add mod">
          <ac:chgData name="Elizabeth Andrea" userId="366ddaf335bdd504" providerId="LiveId" clId="{2EF21003-438F-42D4-BF09-EE0CFD68DEC9}" dt="2021-11-16T07:22:16.712" v="3789" actId="1076"/>
          <ac:spMkLst>
            <pc:docMk/>
            <pc:sldMk cId="1311763561" sldId="426"/>
            <ac:spMk id="49" creationId="{20ED050A-CDFD-441A-A47E-836769A71E2C}"/>
          </ac:spMkLst>
        </pc:spChg>
        <pc:grpChg chg="del">
          <ac:chgData name="Elizabeth Andrea" userId="366ddaf335bdd504" providerId="LiveId" clId="{2EF21003-438F-42D4-BF09-EE0CFD68DEC9}" dt="2021-11-16T07:09:58.831" v="3462" actId="478"/>
          <ac:grpSpMkLst>
            <pc:docMk/>
            <pc:sldMk cId="1311763561" sldId="426"/>
            <ac:grpSpMk id="7" creationId="{00000000-0000-0000-0000-000000000000}"/>
          </ac:grpSpMkLst>
        </pc:grpChg>
        <pc:picChg chg="add mod">
          <ac:chgData name="Elizabeth Andrea" userId="366ddaf335bdd504" providerId="LiveId" clId="{2EF21003-438F-42D4-BF09-EE0CFD68DEC9}" dt="2021-11-16T07:12:14.595" v="3489" actId="1440"/>
          <ac:picMkLst>
            <pc:docMk/>
            <pc:sldMk cId="1311763561" sldId="426"/>
            <ac:picMk id="8" creationId="{20CF8A2A-887B-4CCA-A0F6-AFDAE0450116}"/>
          </ac:picMkLst>
        </pc:picChg>
        <pc:picChg chg="del">
          <ac:chgData name="Elizabeth Andrea" userId="366ddaf335bdd504" providerId="LiveId" clId="{2EF21003-438F-42D4-BF09-EE0CFD68DEC9}" dt="2021-11-16T07:14:35.522" v="3527" actId="478"/>
          <ac:picMkLst>
            <pc:docMk/>
            <pc:sldMk cId="1311763561" sldId="426"/>
            <ac:picMk id="36" creationId="{00000000-0000-0000-0000-000000000000}"/>
          </ac:picMkLst>
        </pc:picChg>
        <pc:picChg chg="del">
          <ac:chgData name="Elizabeth Andrea" userId="366ddaf335bdd504" providerId="LiveId" clId="{2EF21003-438F-42D4-BF09-EE0CFD68DEC9}" dt="2021-11-16T07:11:04.193" v="3473" actId="478"/>
          <ac:picMkLst>
            <pc:docMk/>
            <pc:sldMk cId="1311763561" sldId="426"/>
            <ac:picMk id="37" creationId="{AEAFA7D3-5407-4279-8362-7691AD4BFD13}"/>
          </ac:picMkLst>
        </pc:picChg>
        <pc:picChg chg="add mod">
          <ac:chgData name="Elizabeth Andrea" userId="366ddaf335bdd504" providerId="LiveId" clId="{2EF21003-438F-42D4-BF09-EE0CFD68DEC9}" dt="2021-11-16T07:10:34.221" v="3472" actId="1440"/>
          <ac:picMkLst>
            <pc:docMk/>
            <pc:sldMk cId="1311763561" sldId="426"/>
            <ac:picMk id="39" creationId="{CB437643-CE9C-407B-8D09-FE3338F25AD4}"/>
          </ac:picMkLst>
        </pc:picChg>
        <pc:picChg chg="add mod">
          <ac:chgData name="Elizabeth Andrea" userId="366ddaf335bdd504" providerId="LiveId" clId="{2EF21003-438F-42D4-BF09-EE0CFD68DEC9}" dt="2021-11-16T07:11:19.023" v="3483"/>
          <ac:picMkLst>
            <pc:docMk/>
            <pc:sldMk cId="1311763561" sldId="426"/>
            <ac:picMk id="40" creationId="{44D967A9-5604-47CD-A35D-23977DDE0935}"/>
          </ac:picMkLst>
        </pc:picChg>
      </pc:sldChg>
      <pc:sldChg chg="addSp delSp modSp mod">
        <pc:chgData name="Elizabeth Andrea" userId="366ddaf335bdd504" providerId="LiveId" clId="{2EF21003-438F-42D4-BF09-EE0CFD68DEC9}" dt="2021-11-16T22:14:15.505" v="4948" actId="20577"/>
        <pc:sldMkLst>
          <pc:docMk/>
          <pc:sldMk cId="2876950496" sldId="428"/>
        </pc:sldMkLst>
        <pc:spChg chg="del">
          <ac:chgData name="Elizabeth Andrea" userId="366ddaf335bdd504" providerId="LiveId" clId="{2EF21003-438F-42D4-BF09-EE0CFD68DEC9}" dt="2021-11-16T06:47:02.027" v="3279" actId="478"/>
          <ac:spMkLst>
            <pc:docMk/>
            <pc:sldMk cId="2876950496" sldId="428"/>
            <ac:spMk id="2" creationId="{00000000-0000-0000-0000-000000000000}"/>
          </ac:spMkLst>
        </pc:spChg>
        <pc:spChg chg="mod">
          <ac:chgData name="Elizabeth Andrea" userId="366ddaf335bdd504" providerId="LiveId" clId="{2EF21003-438F-42D4-BF09-EE0CFD68DEC9}" dt="2021-11-16T22:14:15.505" v="4948" actId="20577"/>
          <ac:spMkLst>
            <pc:docMk/>
            <pc:sldMk cId="2876950496" sldId="428"/>
            <ac:spMk id="5" creationId="{00000000-0000-0000-0000-000000000000}"/>
          </ac:spMkLst>
        </pc:spChg>
        <pc:spChg chg="add mod">
          <ac:chgData name="Elizabeth Andrea" userId="366ddaf335bdd504" providerId="LiveId" clId="{2EF21003-438F-42D4-BF09-EE0CFD68DEC9}" dt="2021-11-16T20:07:16.181" v="4708" actId="1076"/>
          <ac:spMkLst>
            <pc:docMk/>
            <pc:sldMk cId="2876950496" sldId="428"/>
            <ac:spMk id="8" creationId="{DD4B9F18-C1F9-495A-807A-0162283728C8}"/>
          </ac:spMkLst>
        </pc:spChg>
        <pc:spChg chg="del">
          <ac:chgData name="Elizabeth Andrea" userId="366ddaf335bdd504" providerId="LiveId" clId="{2EF21003-438F-42D4-BF09-EE0CFD68DEC9}" dt="2021-11-16T06:48:40.518" v="3350" actId="478"/>
          <ac:spMkLst>
            <pc:docMk/>
            <pc:sldMk cId="2876950496" sldId="428"/>
            <ac:spMk id="15" creationId="{00000000-0000-0000-0000-000000000000}"/>
          </ac:spMkLst>
        </pc:spChg>
        <pc:spChg chg="del">
          <ac:chgData name="Elizabeth Andrea" userId="366ddaf335bdd504" providerId="LiveId" clId="{2EF21003-438F-42D4-BF09-EE0CFD68DEC9}" dt="2021-11-16T06:49:47.008" v="3359" actId="478"/>
          <ac:spMkLst>
            <pc:docMk/>
            <pc:sldMk cId="2876950496" sldId="428"/>
            <ac:spMk id="16" creationId="{00000000-0000-0000-0000-000000000000}"/>
          </ac:spMkLst>
        </pc:spChg>
        <pc:spChg chg="add mod">
          <ac:chgData name="Elizabeth Andrea" userId="366ddaf335bdd504" providerId="LiveId" clId="{2EF21003-438F-42D4-BF09-EE0CFD68DEC9}" dt="2021-11-16T06:47:33.784" v="3333" actId="14100"/>
          <ac:spMkLst>
            <pc:docMk/>
            <pc:sldMk cId="2876950496" sldId="428"/>
            <ac:spMk id="17" creationId="{C6B1FDB3-3A3E-4509-BF9F-2086CA052E74}"/>
          </ac:spMkLst>
        </pc:spChg>
        <pc:spChg chg="add mod">
          <ac:chgData name="Elizabeth Andrea" userId="366ddaf335bdd504" providerId="LiveId" clId="{2EF21003-438F-42D4-BF09-EE0CFD68DEC9}" dt="2021-11-16T20:07:43.780" v="4720" actId="1076"/>
          <ac:spMkLst>
            <pc:docMk/>
            <pc:sldMk cId="2876950496" sldId="428"/>
            <ac:spMk id="18" creationId="{E19F599B-DD03-4036-A989-1905D5B901DD}"/>
          </ac:spMkLst>
        </pc:spChg>
        <pc:spChg chg="add mod">
          <ac:chgData name="Elizabeth Andrea" userId="366ddaf335bdd504" providerId="LiveId" clId="{2EF21003-438F-42D4-BF09-EE0CFD68DEC9}" dt="2021-11-16T20:07:35.261" v="4719" actId="1076"/>
          <ac:spMkLst>
            <pc:docMk/>
            <pc:sldMk cId="2876950496" sldId="428"/>
            <ac:spMk id="19" creationId="{2F4AC70E-D075-4978-9A3A-E284022C01A7}"/>
          </ac:spMkLst>
        </pc:spChg>
        <pc:spChg chg="add mod">
          <ac:chgData name="Elizabeth Andrea" userId="366ddaf335bdd504" providerId="LiveId" clId="{2EF21003-438F-42D4-BF09-EE0CFD68DEC9}" dt="2021-11-16T20:08:02.745" v="4725" actId="1076"/>
          <ac:spMkLst>
            <pc:docMk/>
            <pc:sldMk cId="2876950496" sldId="428"/>
            <ac:spMk id="20" creationId="{C3898FF1-7723-4A52-A9FD-D80918F8890D}"/>
          </ac:spMkLst>
        </pc:spChg>
        <pc:spChg chg="mod">
          <ac:chgData name="Elizabeth Andrea" userId="366ddaf335bdd504" providerId="LiveId" clId="{2EF21003-438F-42D4-BF09-EE0CFD68DEC9}" dt="2021-11-16T06:45:13.175" v="3276" actId="113"/>
          <ac:spMkLst>
            <pc:docMk/>
            <pc:sldMk cId="2876950496" sldId="428"/>
            <ac:spMk id="22" creationId="{88C4B149-EB1B-41E0-8EEB-86DF1D9D549E}"/>
          </ac:spMkLst>
        </pc:spChg>
        <pc:spChg chg="add mod">
          <ac:chgData name="Elizabeth Andrea" userId="366ddaf335bdd504" providerId="LiveId" clId="{2EF21003-438F-42D4-BF09-EE0CFD68DEC9}" dt="2021-11-16T20:08:15.441" v="4731" actId="20577"/>
          <ac:spMkLst>
            <pc:docMk/>
            <pc:sldMk cId="2876950496" sldId="428"/>
            <ac:spMk id="23" creationId="{1FE151A6-C5A6-474A-A904-C53201CD3261}"/>
          </ac:spMkLst>
        </pc:spChg>
        <pc:spChg chg="add mod">
          <ac:chgData name="Elizabeth Andrea" userId="366ddaf335bdd504" providerId="LiveId" clId="{2EF21003-438F-42D4-BF09-EE0CFD68DEC9}" dt="2021-11-16T07:05:27.639" v="3454" actId="14100"/>
          <ac:spMkLst>
            <pc:docMk/>
            <pc:sldMk cId="2876950496" sldId="428"/>
            <ac:spMk id="33" creationId="{69D1484E-B6FC-494F-BA9E-A382493F38BD}"/>
          </ac:spMkLst>
        </pc:spChg>
        <pc:spChg chg="add mod">
          <ac:chgData name="Elizabeth Andrea" userId="366ddaf335bdd504" providerId="LiveId" clId="{2EF21003-438F-42D4-BF09-EE0CFD68DEC9}" dt="2021-11-16T07:05:41.727" v="3458" actId="1076"/>
          <ac:spMkLst>
            <pc:docMk/>
            <pc:sldMk cId="2876950496" sldId="428"/>
            <ac:spMk id="34" creationId="{5EDF562A-0377-4BDE-BC14-5A31B2378AD3}"/>
          </ac:spMkLst>
        </pc:spChg>
        <pc:picChg chg="add mod">
          <ac:chgData name="Elizabeth Andrea" userId="366ddaf335bdd504" providerId="LiveId" clId="{2EF21003-438F-42D4-BF09-EE0CFD68DEC9}" dt="2021-11-16T20:04:52.897" v="4687" actId="1076"/>
          <ac:picMkLst>
            <pc:docMk/>
            <pc:sldMk cId="2876950496" sldId="428"/>
            <ac:picMk id="6" creationId="{7F385C15-DCE2-48E8-A466-102CF87E761A}"/>
          </ac:picMkLst>
        </pc:picChg>
        <pc:picChg chg="add del mod">
          <ac:chgData name="Elizabeth Andrea" userId="366ddaf335bdd504" providerId="LiveId" clId="{2EF21003-438F-42D4-BF09-EE0CFD68DEC9}" dt="2021-11-16T20:04:48.592" v="4685" actId="478"/>
          <ac:picMkLst>
            <pc:docMk/>
            <pc:sldMk cId="2876950496" sldId="428"/>
            <ac:picMk id="7" creationId="{20AEE27B-9DBF-4D86-A034-B170938A08F6}"/>
          </ac:picMkLst>
        </pc:picChg>
        <pc:picChg chg="del">
          <ac:chgData name="Elizabeth Andrea" userId="366ddaf335bdd504" providerId="LiveId" clId="{2EF21003-438F-42D4-BF09-EE0CFD68DEC9}" dt="2021-11-16T06:49:41.013" v="3357" actId="478"/>
          <ac:picMkLst>
            <pc:docMk/>
            <pc:sldMk cId="2876950496" sldId="428"/>
            <ac:picMk id="18" creationId="{F82D97ED-3C02-4E13-8C8C-38F592BCB57D}"/>
          </ac:picMkLst>
        </pc:picChg>
        <pc:picChg chg="del">
          <ac:chgData name="Elizabeth Andrea" userId="366ddaf335bdd504" providerId="LiveId" clId="{2EF21003-438F-42D4-BF09-EE0CFD68DEC9}" dt="2021-11-16T20:08:35.761" v="4732" actId="478"/>
          <ac:picMkLst>
            <pc:docMk/>
            <pc:sldMk cId="2876950496" sldId="428"/>
            <ac:picMk id="21" creationId="{00000000-0000-0000-0000-000000000000}"/>
          </ac:picMkLst>
        </pc:picChg>
        <pc:picChg chg="del">
          <ac:chgData name="Elizabeth Andrea" userId="366ddaf335bdd504" providerId="LiveId" clId="{2EF21003-438F-42D4-BF09-EE0CFD68DEC9}" dt="2021-11-16T06:46:58.235" v="3278" actId="478"/>
          <ac:picMkLst>
            <pc:docMk/>
            <pc:sldMk cId="2876950496" sldId="428"/>
            <ac:picMk id="23" creationId="{8FEFFCCB-493E-435E-B064-EEA49B742B51}"/>
          </ac:picMkLst>
        </pc:picChg>
        <pc:picChg chg="del">
          <ac:chgData name="Elizabeth Andrea" userId="366ddaf335bdd504" providerId="LiveId" clId="{2EF21003-438F-42D4-BF09-EE0CFD68DEC9}" dt="2021-11-16T06:46:56.063" v="3277" actId="478"/>
          <ac:picMkLst>
            <pc:docMk/>
            <pc:sldMk cId="2876950496" sldId="428"/>
            <ac:picMk id="24" creationId="{912C4E5C-1C92-4FB3-82B3-73F42AA09434}"/>
          </ac:picMkLst>
        </pc:picChg>
        <pc:picChg chg="del">
          <ac:chgData name="Elizabeth Andrea" userId="366ddaf335bdd504" providerId="LiveId" clId="{2EF21003-438F-42D4-BF09-EE0CFD68DEC9}" dt="2021-11-16T06:48:41.684" v="3351" actId="478"/>
          <ac:picMkLst>
            <pc:docMk/>
            <pc:sldMk cId="2876950496" sldId="428"/>
            <ac:picMk id="25" creationId="{3425FE0B-0F12-450E-B884-29B751038C42}"/>
          </ac:picMkLst>
        </pc:picChg>
        <pc:picChg chg="add mod">
          <ac:chgData name="Elizabeth Andrea" userId="366ddaf335bdd504" providerId="LiveId" clId="{2EF21003-438F-42D4-BF09-EE0CFD68DEC9}" dt="2021-11-16T06:47:43.619" v="3335"/>
          <ac:picMkLst>
            <pc:docMk/>
            <pc:sldMk cId="2876950496" sldId="428"/>
            <ac:picMk id="26" creationId="{D021981D-50FC-4351-A652-01476B2E8101}"/>
          </ac:picMkLst>
        </pc:picChg>
        <pc:picChg chg="add mod">
          <ac:chgData name="Elizabeth Andrea" userId="366ddaf335bdd504" providerId="LiveId" clId="{2EF21003-438F-42D4-BF09-EE0CFD68DEC9}" dt="2021-11-16T06:48:00.603" v="3341"/>
          <ac:picMkLst>
            <pc:docMk/>
            <pc:sldMk cId="2876950496" sldId="428"/>
            <ac:picMk id="27" creationId="{32E738CD-9EAD-4B45-AB12-84E271707DC2}"/>
          </ac:picMkLst>
        </pc:picChg>
        <pc:picChg chg="add mod">
          <ac:chgData name="Elizabeth Andrea" userId="366ddaf335bdd504" providerId="LiveId" clId="{2EF21003-438F-42D4-BF09-EE0CFD68DEC9}" dt="2021-11-16T06:48:00.603" v="3341"/>
          <ac:picMkLst>
            <pc:docMk/>
            <pc:sldMk cId="2876950496" sldId="428"/>
            <ac:picMk id="28" creationId="{4B51C4C5-040B-4C43-AA6A-C72A1396C4C0}"/>
          </ac:picMkLst>
        </pc:picChg>
        <pc:picChg chg="add mod">
          <ac:chgData name="Elizabeth Andrea" userId="366ddaf335bdd504" providerId="LiveId" clId="{2EF21003-438F-42D4-BF09-EE0CFD68DEC9}" dt="2021-11-16T06:54:52.921" v="3421" actId="1076"/>
          <ac:picMkLst>
            <pc:docMk/>
            <pc:sldMk cId="2876950496" sldId="428"/>
            <ac:picMk id="29" creationId="{A0C99D05-6FA8-4C85-B573-373F8BBCA89B}"/>
          </ac:picMkLst>
        </pc:picChg>
        <pc:picChg chg="add mod">
          <ac:chgData name="Elizabeth Andrea" userId="366ddaf335bdd504" providerId="LiveId" clId="{2EF21003-438F-42D4-BF09-EE0CFD68DEC9}" dt="2021-11-16T06:54:55.557" v="3422" actId="1076"/>
          <ac:picMkLst>
            <pc:docMk/>
            <pc:sldMk cId="2876950496" sldId="428"/>
            <ac:picMk id="30" creationId="{61920073-DC05-4365-819A-C06AAC807D70}"/>
          </ac:picMkLst>
        </pc:picChg>
        <pc:picChg chg="add mod">
          <ac:chgData name="Elizabeth Andrea" userId="366ddaf335bdd504" providerId="LiveId" clId="{2EF21003-438F-42D4-BF09-EE0CFD68DEC9}" dt="2021-11-16T07:05:39.396" v="3457" actId="1076"/>
          <ac:picMkLst>
            <pc:docMk/>
            <pc:sldMk cId="2876950496" sldId="428"/>
            <ac:picMk id="31" creationId="{7F53EA2B-82D1-4AD7-9435-E3D512A5F3F6}"/>
          </ac:picMkLst>
        </pc:picChg>
        <pc:picChg chg="add del mod">
          <ac:chgData name="Elizabeth Andrea" userId="366ddaf335bdd504" providerId="LiveId" clId="{2EF21003-438F-42D4-BF09-EE0CFD68DEC9}" dt="2021-11-16T06:49:53.029" v="3361" actId="478"/>
          <ac:picMkLst>
            <pc:docMk/>
            <pc:sldMk cId="2876950496" sldId="428"/>
            <ac:picMk id="32" creationId="{B10A14E5-D3D0-4498-9C71-2A6B0D40AEAD}"/>
          </ac:picMkLst>
        </pc:picChg>
        <pc:cxnChg chg="del">
          <ac:chgData name="Elizabeth Andrea" userId="366ddaf335bdd504" providerId="LiveId" clId="{2EF21003-438F-42D4-BF09-EE0CFD68DEC9}" dt="2021-11-16T06:48:17.522" v="3344" actId="478"/>
          <ac:cxnSpMkLst>
            <pc:docMk/>
            <pc:sldMk cId="2876950496" sldId="428"/>
            <ac:cxnSpMk id="19" creationId="{00000000-0000-0000-0000-000000000000}"/>
          </ac:cxnSpMkLst>
        </pc:cxnChg>
        <pc:cxnChg chg="del">
          <ac:chgData name="Elizabeth Andrea" userId="366ddaf335bdd504" providerId="LiveId" clId="{2EF21003-438F-42D4-BF09-EE0CFD68DEC9}" dt="2021-11-16T06:48:42.495" v="3352" actId="478"/>
          <ac:cxnSpMkLst>
            <pc:docMk/>
            <pc:sldMk cId="2876950496" sldId="428"/>
            <ac:cxnSpMk id="20" creationId="{00000000-0000-0000-0000-000000000000}"/>
          </ac:cxnSpMkLst>
        </pc:cxnChg>
      </pc:sldChg>
      <pc:sldChg chg="del">
        <pc:chgData name="Elizabeth Andrea" userId="366ddaf335bdd504" providerId="LiveId" clId="{2EF21003-438F-42D4-BF09-EE0CFD68DEC9}" dt="2021-11-16T07:44:49.332" v="4057" actId="47"/>
        <pc:sldMkLst>
          <pc:docMk/>
          <pc:sldMk cId="1956312821" sldId="430"/>
        </pc:sldMkLst>
      </pc:sldChg>
      <pc:sldChg chg="addSp delSp modSp mod">
        <pc:chgData name="Elizabeth Andrea" userId="366ddaf335bdd504" providerId="LiveId" clId="{2EF21003-438F-42D4-BF09-EE0CFD68DEC9}" dt="2021-11-16T22:15:36.585" v="4984" actId="20577"/>
        <pc:sldMkLst>
          <pc:docMk/>
          <pc:sldMk cId="964191013" sldId="431"/>
        </pc:sldMkLst>
        <pc:spChg chg="del mod">
          <ac:chgData name="Elizabeth Andrea" userId="366ddaf335bdd504" providerId="LiveId" clId="{2EF21003-438F-42D4-BF09-EE0CFD68DEC9}" dt="2021-11-16T07:55:44.012" v="4324" actId="478"/>
          <ac:spMkLst>
            <pc:docMk/>
            <pc:sldMk cId="964191013" sldId="431"/>
            <ac:spMk id="6" creationId="{DE5EF542-DF2D-4614-B12C-9D878CB8C327}"/>
          </ac:spMkLst>
        </pc:spChg>
        <pc:spChg chg="mod">
          <ac:chgData name="Elizabeth Andrea" userId="366ddaf335bdd504" providerId="LiveId" clId="{2EF21003-438F-42D4-BF09-EE0CFD68DEC9}" dt="2021-11-16T22:15:36.585" v="4984" actId="20577"/>
          <ac:spMkLst>
            <pc:docMk/>
            <pc:sldMk cId="964191013" sldId="431"/>
            <ac:spMk id="8" creationId="{00000000-0000-0000-0000-000000000000}"/>
          </ac:spMkLst>
        </pc:spChg>
        <pc:spChg chg="del">
          <ac:chgData name="Elizabeth Andrea" userId="366ddaf335bdd504" providerId="LiveId" clId="{2EF21003-438F-42D4-BF09-EE0CFD68DEC9}" dt="2021-11-16T07:55:34.602" v="4319" actId="478"/>
          <ac:spMkLst>
            <pc:docMk/>
            <pc:sldMk cId="964191013" sldId="431"/>
            <ac:spMk id="9" creationId="{00000000-0000-0000-0000-000000000000}"/>
          </ac:spMkLst>
        </pc:spChg>
        <pc:spChg chg="mod">
          <ac:chgData name="Elizabeth Andrea" userId="366ddaf335bdd504" providerId="LiveId" clId="{2EF21003-438F-42D4-BF09-EE0CFD68DEC9}" dt="2021-11-16T07:56:01.607" v="4352" actId="20577"/>
          <ac:spMkLst>
            <pc:docMk/>
            <pc:sldMk cId="964191013" sldId="431"/>
            <ac:spMk id="15" creationId="{6BA39886-5F4D-47A5-8A6C-76CF2FE55AF6}"/>
          </ac:spMkLst>
        </pc:spChg>
        <pc:spChg chg="del">
          <ac:chgData name="Elizabeth Andrea" userId="366ddaf335bdd504" providerId="LiveId" clId="{2EF21003-438F-42D4-BF09-EE0CFD68DEC9}" dt="2021-11-16T07:55:38.765" v="4320" actId="478"/>
          <ac:spMkLst>
            <pc:docMk/>
            <pc:sldMk cId="964191013" sldId="431"/>
            <ac:spMk id="16" creationId="{E0DC2EB5-E93E-4F8C-B52A-06333768C1F3}"/>
          </ac:spMkLst>
        </pc:spChg>
        <pc:spChg chg="mod">
          <ac:chgData name="Elizabeth Andrea" userId="366ddaf335bdd504" providerId="LiveId" clId="{2EF21003-438F-42D4-BF09-EE0CFD68DEC9}" dt="2021-11-16T07:48:24.329" v="4157" actId="113"/>
          <ac:spMkLst>
            <pc:docMk/>
            <pc:sldMk cId="964191013" sldId="431"/>
            <ac:spMk id="17" creationId="{B0F34D7E-50F6-4D3E-BB5C-3E7540FD8AB5}"/>
          </ac:spMkLst>
        </pc:spChg>
        <pc:graphicFrameChg chg="del">
          <ac:chgData name="Elizabeth Andrea" userId="366ddaf335bdd504" providerId="LiveId" clId="{2EF21003-438F-42D4-BF09-EE0CFD68DEC9}" dt="2021-11-16T07:55:45.416" v="4325" actId="478"/>
          <ac:graphicFrameMkLst>
            <pc:docMk/>
            <pc:sldMk cId="964191013" sldId="431"/>
            <ac:graphicFrameMk id="3" creationId="{00000000-0000-0000-0000-000000000000}"/>
          </ac:graphicFrameMkLst>
        </pc:graphicFrameChg>
        <pc:picChg chg="add del mod">
          <ac:chgData name="Elizabeth Andrea" userId="366ddaf335bdd504" providerId="LiveId" clId="{2EF21003-438F-42D4-BF09-EE0CFD68DEC9}" dt="2021-11-16T21:24:49.191" v="4821" actId="478"/>
          <ac:picMkLst>
            <pc:docMk/>
            <pc:sldMk cId="964191013" sldId="431"/>
            <ac:picMk id="3" creationId="{65F7C865-0BD9-4AFE-BD42-10A75C0E5FE6}"/>
          </ac:picMkLst>
        </pc:picChg>
        <pc:picChg chg="add mod">
          <ac:chgData name="Elizabeth Andrea" userId="366ddaf335bdd504" providerId="LiveId" clId="{2EF21003-438F-42D4-BF09-EE0CFD68DEC9}" dt="2021-11-16T21:25:12.925" v="4828" actId="1076"/>
          <ac:picMkLst>
            <pc:docMk/>
            <pc:sldMk cId="964191013" sldId="431"/>
            <ac:picMk id="5" creationId="{1CA6981C-9E85-40BC-99DD-62DEAF15EA68}"/>
          </ac:picMkLst>
        </pc:picChg>
        <pc:picChg chg="del">
          <ac:chgData name="Elizabeth Andrea" userId="366ddaf335bdd504" providerId="LiveId" clId="{2EF21003-438F-42D4-BF09-EE0CFD68DEC9}" dt="2021-11-16T07:55:40.260" v="4322" actId="478"/>
          <ac:picMkLst>
            <pc:docMk/>
            <pc:sldMk cId="964191013" sldId="431"/>
            <ac:picMk id="10" creationId="{9A06766E-0174-41FF-922E-48BD11177263}"/>
          </ac:picMkLst>
        </pc:picChg>
        <pc:picChg chg="add del mod">
          <ac:chgData name="Elizabeth Andrea" userId="366ddaf335bdd504" providerId="LiveId" clId="{2EF21003-438F-42D4-BF09-EE0CFD68DEC9}" dt="2021-11-16T14:31:00.235" v="4635" actId="478"/>
          <ac:picMkLst>
            <pc:docMk/>
            <pc:sldMk cId="964191013" sldId="431"/>
            <ac:picMk id="18" creationId="{76436C08-E7F9-47EF-BE98-53DDD730F568}"/>
          </ac:picMkLst>
        </pc:picChg>
        <pc:picChg chg="add del mod">
          <ac:chgData name="Elizabeth Andrea" userId="366ddaf335bdd504" providerId="LiveId" clId="{2EF21003-438F-42D4-BF09-EE0CFD68DEC9}" dt="2021-11-16T14:30:59.079" v="4634" actId="478"/>
          <ac:picMkLst>
            <pc:docMk/>
            <pc:sldMk cId="964191013" sldId="431"/>
            <ac:picMk id="20" creationId="{9B127A4B-628E-4778-9A60-4E1610EF2099}"/>
          </ac:picMkLst>
        </pc:picChg>
        <pc:picChg chg="add del mod">
          <ac:chgData name="Elizabeth Andrea" userId="366ddaf335bdd504" providerId="LiveId" clId="{2EF21003-438F-42D4-BF09-EE0CFD68DEC9}" dt="2021-11-16T14:31:02.953" v="4636" actId="478"/>
          <ac:picMkLst>
            <pc:docMk/>
            <pc:sldMk cId="964191013" sldId="431"/>
            <ac:picMk id="21" creationId="{0FB1C5F5-23EB-4BDB-91A6-5A7B113822ED}"/>
          </ac:picMkLst>
        </pc:picChg>
        <pc:picChg chg="del">
          <ac:chgData name="Elizabeth Andrea" userId="366ddaf335bdd504" providerId="LiveId" clId="{2EF21003-438F-42D4-BF09-EE0CFD68DEC9}" dt="2021-11-16T07:55:39.412" v="4321" actId="478"/>
          <ac:picMkLst>
            <pc:docMk/>
            <pc:sldMk cId="964191013" sldId="431"/>
            <ac:picMk id="22" creationId="{00000000-0000-0000-0000-000000000000}"/>
          </ac:picMkLst>
        </pc:picChg>
        <pc:picChg chg="add del mod">
          <ac:chgData name="Elizabeth Andrea" userId="366ddaf335bdd504" providerId="LiveId" clId="{2EF21003-438F-42D4-BF09-EE0CFD68DEC9}" dt="2021-11-16T14:31:02.953" v="4636" actId="478"/>
          <ac:picMkLst>
            <pc:docMk/>
            <pc:sldMk cId="964191013" sldId="431"/>
            <ac:picMk id="23" creationId="{A6AC2995-ECAE-4966-BB3A-EC938B6BD921}"/>
          </ac:picMkLst>
        </pc:picChg>
        <pc:picChg chg="del">
          <ac:chgData name="Elizabeth Andrea" userId="366ddaf335bdd504" providerId="LiveId" clId="{2EF21003-438F-42D4-BF09-EE0CFD68DEC9}" dt="2021-11-16T07:56:29.042" v="4354" actId="478"/>
          <ac:picMkLst>
            <pc:docMk/>
            <pc:sldMk cId="964191013" sldId="431"/>
            <ac:picMk id="24" creationId="{00000000-0000-0000-0000-000000000000}"/>
          </ac:picMkLst>
        </pc:picChg>
        <pc:picChg chg="del">
          <ac:chgData name="Elizabeth Andrea" userId="366ddaf335bdd504" providerId="LiveId" clId="{2EF21003-438F-42D4-BF09-EE0CFD68DEC9}" dt="2021-11-16T07:55:46.698" v="4327" actId="478"/>
          <ac:picMkLst>
            <pc:docMk/>
            <pc:sldMk cId="964191013" sldId="431"/>
            <ac:picMk id="7169" creationId="{00000000-0000-0000-0000-000000000000}"/>
          </ac:picMkLst>
        </pc:picChg>
        <pc:picChg chg="del">
          <ac:chgData name="Elizabeth Andrea" userId="366ddaf335bdd504" providerId="LiveId" clId="{2EF21003-438F-42D4-BF09-EE0CFD68DEC9}" dt="2021-11-16T07:55:46.209" v="4326" actId="478"/>
          <ac:picMkLst>
            <pc:docMk/>
            <pc:sldMk cId="964191013" sldId="431"/>
            <ac:picMk id="7170" creationId="{00000000-0000-0000-0000-000000000000}"/>
          </ac:picMkLst>
        </pc:picChg>
      </pc:sldChg>
      <pc:sldChg chg="del">
        <pc:chgData name="Elizabeth Andrea" userId="366ddaf335bdd504" providerId="LiveId" clId="{2EF21003-438F-42D4-BF09-EE0CFD68DEC9}" dt="2021-11-16T07:44:49.332" v="4057" actId="47"/>
        <pc:sldMkLst>
          <pc:docMk/>
          <pc:sldMk cId="4128413250" sldId="432"/>
        </pc:sldMkLst>
      </pc:sldChg>
      <pc:sldChg chg="del">
        <pc:chgData name="Elizabeth Andrea" userId="366ddaf335bdd504" providerId="LiveId" clId="{2EF21003-438F-42D4-BF09-EE0CFD68DEC9}" dt="2021-11-16T07:43:23.283" v="4056" actId="47"/>
        <pc:sldMkLst>
          <pc:docMk/>
          <pc:sldMk cId="3722885325" sldId="433"/>
        </pc:sldMkLst>
      </pc:sldChg>
      <pc:sldChg chg="del">
        <pc:chgData name="Elizabeth Andrea" userId="366ddaf335bdd504" providerId="LiveId" clId="{2EF21003-438F-42D4-BF09-EE0CFD68DEC9}" dt="2021-11-16T07:44:49.332" v="4057" actId="47"/>
        <pc:sldMkLst>
          <pc:docMk/>
          <pc:sldMk cId="3011436699" sldId="435"/>
        </pc:sldMkLst>
      </pc:sldChg>
      <pc:sldChg chg="del">
        <pc:chgData name="Elizabeth Andrea" userId="366ddaf335bdd504" providerId="LiveId" clId="{2EF21003-438F-42D4-BF09-EE0CFD68DEC9}" dt="2021-11-16T07:44:49.332" v="4057" actId="47"/>
        <pc:sldMkLst>
          <pc:docMk/>
          <pc:sldMk cId="2705404255" sldId="436"/>
        </pc:sldMkLst>
      </pc:sldChg>
      <pc:sldChg chg="del">
        <pc:chgData name="Elizabeth Andrea" userId="366ddaf335bdd504" providerId="LiveId" clId="{2EF21003-438F-42D4-BF09-EE0CFD68DEC9}" dt="2021-11-16T07:44:49.332" v="4057" actId="47"/>
        <pc:sldMkLst>
          <pc:docMk/>
          <pc:sldMk cId="2610211801" sldId="437"/>
        </pc:sldMkLst>
      </pc:sldChg>
      <pc:sldChg chg="del">
        <pc:chgData name="Elizabeth Andrea" userId="366ddaf335bdd504" providerId="LiveId" clId="{2EF21003-438F-42D4-BF09-EE0CFD68DEC9}" dt="2021-11-16T07:44:49.332" v="4057" actId="47"/>
        <pc:sldMkLst>
          <pc:docMk/>
          <pc:sldMk cId="3553138855" sldId="438"/>
        </pc:sldMkLst>
      </pc:sldChg>
      <pc:sldChg chg="del">
        <pc:chgData name="Elizabeth Andrea" userId="366ddaf335bdd504" providerId="LiveId" clId="{2EF21003-438F-42D4-BF09-EE0CFD68DEC9}" dt="2021-11-16T07:44:49.332" v="4057" actId="47"/>
        <pc:sldMkLst>
          <pc:docMk/>
          <pc:sldMk cId="1440551754" sldId="439"/>
        </pc:sldMkLst>
      </pc:sldChg>
      <pc:sldChg chg="addSp delSp modSp del mod modTransition">
        <pc:chgData name="Elizabeth Andrea" userId="366ddaf335bdd504" providerId="LiveId" clId="{2EF21003-438F-42D4-BF09-EE0CFD68DEC9}" dt="2021-11-15T18:12:30.245" v="689" actId="2696"/>
        <pc:sldMkLst>
          <pc:docMk/>
          <pc:sldMk cId="3220785008" sldId="440"/>
        </pc:sldMkLst>
        <pc:graphicFrameChg chg="add del mod modGraphic">
          <ac:chgData name="Elizabeth Andrea" userId="366ddaf335bdd504" providerId="LiveId" clId="{2EF21003-438F-42D4-BF09-EE0CFD68DEC9}" dt="2021-11-14T23:30:55.061" v="262" actId="478"/>
          <ac:graphicFrameMkLst>
            <pc:docMk/>
            <pc:sldMk cId="3220785008" sldId="440"/>
            <ac:graphicFrameMk id="3" creationId="{37A68BB4-D715-4B8F-9DDF-52F6BF5DB7E4}"/>
          </ac:graphicFrameMkLst>
        </pc:graphicFrameChg>
        <pc:graphicFrameChg chg="add del mod modGraphic">
          <ac:chgData name="Elizabeth Andrea" userId="366ddaf335bdd504" providerId="LiveId" clId="{2EF21003-438F-42D4-BF09-EE0CFD68DEC9}" dt="2021-11-14T23:46:41.807" v="266" actId="1032"/>
          <ac:graphicFrameMkLst>
            <pc:docMk/>
            <pc:sldMk cId="3220785008" sldId="440"/>
            <ac:graphicFrameMk id="5" creationId="{CF0C25AC-8FF3-4377-B43A-752E87042CB7}"/>
          </ac:graphicFrameMkLst>
        </pc:graphicFrameChg>
      </pc:sldChg>
      <pc:sldChg chg="addSp delSp modSp del mod">
        <pc:chgData name="Elizabeth Andrea" userId="366ddaf335bdd504" providerId="LiveId" clId="{2EF21003-438F-42D4-BF09-EE0CFD68DEC9}" dt="2021-11-15T18:12:34.731" v="690" actId="2696"/>
        <pc:sldMkLst>
          <pc:docMk/>
          <pc:sldMk cId="574737421" sldId="441"/>
        </pc:sldMkLst>
        <pc:spChg chg="mod">
          <ac:chgData name="Elizabeth Andrea" userId="366ddaf335bdd504" providerId="LiveId" clId="{2EF21003-438F-42D4-BF09-EE0CFD68DEC9}" dt="2021-11-15T02:28:53.927" v="448" actId="1076"/>
          <ac:spMkLst>
            <pc:docMk/>
            <pc:sldMk cId="574737421" sldId="441"/>
            <ac:spMk id="6" creationId="{00000000-0000-0000-0000-000000000000}"/>
          </ac:spMkLst>
        </pc:spChg>
        <pc:graphicFrameChg chg="add del mod modGraphic">
          <ac:chgData name="Elizabeth Andrea" userId="366ddaf335bdd504" providerId="LiveId" clId="{2EF21003-438F-42D4-BF09-EE0CFD68DEC9}" dt="2021-11-15T00:52:02.842" v="270" actId="21"/>
          <ac:graphicFrameMkLst>
            <pc:docMk/>
            <pc:sldMk cId="574737421" sldId="441"/>
            <ac:graphicFrameMk id="3" creationId="{7DBDB351-1191-421F-B811-3D08411EA005}"/>
          </ac:graphicFrameMkLst>
        </pc:graphicFrameChg>
      </pc:sldChg>
      <pc:sldChg chg="modSp mod">
        <pc:chgData name="Elizabeth Andrea" userId="366ddaf335bdd504" providerId="LiveId" clId="{2EF21003-438F-42D4-BF09-EE0CFD68DEC9}" dt="2021-11-16T22:15:13.560" v="4974" actId="20577"/>
        <pc:sldMkLst>
          <pc:docMk/>
          <pc:sldMk cId="327857889" sldId="443"/>
        </pc:sldMkLst>
        <pc:spChg chg="mod">
          <ac:chgData name="Elizabeth Andrea" userId="366ddaf335bdd504" providerId="LiveId" clId="{2EF21003-438F-42D4-BF09-EE0CFD68DEC9}" dt="2021-11-16T22:15:13.560" v="4974" actId="20577"/>
          <ac:spMkLst>
            <pc:docMk/>
            <pc:sldMk cId="327857889" sldId="443"/>
            <ac:spMk id="7" creationId="{00000000-0000-0000-0000-000000000000}"/>
          </ac:spMkLst>
        </pc:spChg>
      </pc:sldChg>
      <pc:sldChg chg="del">
        <pc:chgData name="Elizabeth Andrea" userId="366ddaf335bdd504" providerId="LiveId" clId="{2EF21003-438F-42D4-BF09-EE0CFD68DEC9}" dt="2021-11-16T07:45:40.611" v="4077" actId="2696"/>
        <pc:sldMkLst>
          <pc:docMk/>
          <pc:sldMk cId="1025915818" sldId="444"/>
        </pc:sldMkLst>
      </pc:sldChg>
      <pc:sldChg chg="del">
        <pc:chgData name="Elizabeth Andrea" userId="366ddaf335bdd504" providerId="LiveId" clId="{2EF21003-438F-42D4-BF09-EE0CFD68DEC9}" dt="2021-11-16T07:44:49.332" v="4057" actId="47"/>
        <pc:sldMkLst>
          <pc:docMk/>
          <pc:sldMk cId="2358916572" sldId="450"/>
        </pc:sldMkLst>
      </pc:sldChg>
      <pc:sldChg chg="del">
        <pc:chgData name="Elizabeth Andrea" userId="366ddaf335bdd504" providerId="LiveId" clId="{2EF21003-438F-42D4-BF09-EE0CFD68DEC9}" dt="2021-11-16T07:44:49.332" v="4057" actId="47"/>
        <pc:sldMkLst>
          <pc:docMk/>
          <pc:sldMk cId="3583675195" sldId="452"/>
        </pc:sldMkLst>
      </pc:sldChg>
      <pc:sldChg chg="del">
        <pc:chgData name="Elizabeth Andrea" userId="366ddaf335bdd504" providerId="LiveId" clId="{2EF21003-438F-42D4-BF09-EE0CFD68DEC9}" dt="2021-11-16T07:44:49.332" v="4057" actId="47"/>
        <pc:sldMkLst>
          <pc:docMk/>
          <pc:sldMk cId="490699432" sldId="453"/>
        </pc:sldMkLst>
      </pc:sldChg>
      <pc:sldChg chg="del">
        <pc:chgData name="Elizabeth Andrea" userId="366ddaf335bdd504" providerId="LiveId" clId="{2EF21003-438F-42D4-BF09-EE0CFD68DEC9}" dt="2021-11-16T07:44:49.332" v="4057" actId="47"/>
        <pc:sldMkLst>
          <pc:docMk/>
          <pc:sldMk cId="2819848269" sldId="454"/>
        </pc:sldMkLst>
      </pc:sldChg>
      <pc:sldChg chg="del">
        <pc:chgData name="Elizabeth Andrea" userId="366ddaf335bdd504" providerId="LiveId" clId="{2EF21003-438F-42D4-BF09-EE0CFD68DEC9}" dt="2021-11-16T07:44:49.332" v="4057" actId="47"/>
        <pc:sldMkLst>
          <pc:docMk/>
          <pc:sldMk cId="1415273511" sldId="455"/>
        </pc:sldMkLst>
      </pc:sldChg>
      <pc:sldChg chg="del">
        <pc:chgData name="Elizabeth Andrea" userId="366ddaf335bdd504" providerId="LiveId" clId="{2EF21003-438F-42D4-BF09-EE0CFD68DEC9}" dt="2021-11-16T04:52:02.997" v="2723" actId="2696"/>
        <pc:sldMkLst>
          <pc:docMk/>
          <pc:sldMk cId="2206763848" sldId="456"/>
        </pc:sldMkLst>
      </pc:sldChg>
      <pc:sldChg chg="del">
        <pc:chgData name="Elizabeth Andrea" userId="366ddaf335bdd504" providerId="LiveId" clId="{2EF21003-438F-42D4-BF09-EE0CFD68DEC9}" dt="2021-11-16T06:44:48.414" v="3270" actId="47"/>
        <pc:sldMkLst>
          <pc:docMk/>
          <pc:sldMk cId="2461415582" sldId="457"/>
        </pc:sldMkLst>
      </pc:sldChg>
      <pc:sldChg chg="del">
        <pc:chgData name="Elizabeth Andrea" userId="366ddaf335bdd504" providerId="LiveId" clId="{2EF21003-438F-42D4-BF09-EE0CFD68DEC9}" dt="2021-11-16T07:44:49.332" v="4057" actId="47"/>
        <pc:sldMkLst>
          <pc:docMk/>
          <pc:sldMk cId="325793544" sldId="458"/>
        </pc:sldMkLst>
      </pc:sldChg>
      <pc:sldChg chg="del">
        <pc:chgData name="Elizabeth Andrea" userId="366ddaf335bdd504" providerId="LiveId" clId="{2EF21003-438F-42D4-BF09-EE0CFD68DEC9}" dt="2021-11-16T07:44:49.332" v="4057" actId="47"/>
        <pc:sldMkLst>
          <pc:docMk/>
          <pc:sldMk cId="2407841750" sldId="459"/>
        </pc:sldMkLst>
      </pc:sldChg>
      <pc:sldChg chg="del">
        <pc:chgData name="Elizabeth Andrea" userId="366ddaf335bdd504" providerId="LiveId" clId="{2EF21003-438F-42D4-BF09-EE0CFD68DEC9}" dt="2021-11-16T07:44:49.332" v="4057" actId="47"/>
        <pc:sldMkLst>
          <pc:docMk/>
          <pc:sldMk cId="2933061936" sldId="460"/>
        </pc:sldMkLst>
      </pc:sldChg>
      <pc:sldChg chg="addSp delSp modSp new del mod">
        <pc:chgData name="Elizabeth Andrea" userId="366ddaf335bdd504" providerId="LiveId" clId="{2EF21003-438F-42D4-BF09-EE0CFD68DEC9}" dt="2021-11-15T02:23:41.433" v="435" actId="47"/>
        <pc:sldMkLst>
          <pc:docMk/>
          <pc:sldMk cId="1822679588" sldId="461"/>
        </pc:sldMkLst>
        <pc:graphicFrameChg chg="add del mod">
          <ac:chgData name="Elizabeth Andrea" userId="366ddaf335bdd504" providerId="LiveId" clId="{2EF21003-438F-42D4-BF09-EE0CFD68DEC9}" dt="2021-11-15T02:22:19.377" v="411" actId="21"/>
          <ac:graphicFrameMkLst>
            <pc:docMk/>
            <pc:sldMk cId="1822679588" sldId="461"/>
            <ac:graphicFrameMk id="2" creationId="{ADD55C00-D3F5-4E17-ACEA-5E856B25348C}"/>
          </ac:graphicFrameMkLst>
        </pc:graphicFrameChg>
      </pc:sldChg>
      <pc:sldChg chg="addSp delSp modSp new mod ord modTransition modAnim">
        <pc:chgData name="Elizabeth Andrea" userId="366ddaf335bdd504" providerId="LiveId" clId="{2EF21003-438F-42D4-BF09-EE0CFD68DEC9}" dt="2021-11-16T22:13:33.113" v="4930" actId="20577"/>
        <pc:sldMkLst>
          <pc:docMk/>
          <pc:sldMk cId="3920742888" sldId="462"/>
        </pc:sldMkLst>
        <pc:spChg chg="add mod">
          <ac:chgData name="Elizabeth Andrea" userId="366ddaf335bdd504" providerId="LiveId" clId="{2EF21003-438F-42D4-BF09-EE0CFD68DEC9}" dt="2021-11-15T02:23:38.017" v="434" actId="120"/>
          <ac:spMkLst>
            <pc:docMk/>
            <pc:sldMk cId="3920742888" sldId="462"/>
            <ac:spMk id="3" creationId="{8DF34284-3E55-4E62-BC72-E9F26E757218}"/>
          </ac:spMkLst>
        </pc:spChg>
        <pc:spChg chg="add mod">
          <ac:chgData name="Elizabeth Andrea" userId="366ddaf335bdd504" providerId="LiveId" clId="{2EF21003-438F-42D4-BF09-EE0CFD68DEC9}" dt="2021-11-16T22:13:33.113" v="4930" actId="20577"/>
          <ac:spMkLst>
            <pc:docMk/>
            <pc:sldMk cId="3920742888" sldId="462"/>
            <ac:spMk id="4" creationId="{38F11179-057B-40D3-BF02-EA0FAD741039}"/>
          </ac:spMkLst>
        </pc:spChg>
        <pc:spChg chg="mod">
          <ac:chgData name="Elizabeth Andrea" userId="366ddaf335bdd504" providerId="LiveId" clId="{2EF21003-438F-42D4-BF09-EE0CFD68DEC9}" dt="2021-11-15T02:27:14.789" v="444" actId="18245"/>
          <ac:spMkLst>
            <pc:docMk/>
            <pc:sldMk cId="3920742888" sldId="462"/>
            <ac:spMk id="5" creationId="{54F0071D-5EE7-4004-8C73-5DCB25D01FD5}"/>
          </ac:spMkLst>
        </pc:spChg>
        <pc:spChg chg="mod">
          <ac:chgData name="Elizabeth Andrea" userId="366ddaf335bdd504" providerId="LiveId" clId="{2EF21003-438F-42D4-BF09-EE0CFD68DEC9}" dt="2021-11-15T02:27:14.789" v="444" actId="18245"/>
          <ac:spMkLst>
            <pc:docMk/>
            <pc:sldMk cId="3920742888" sldId="462"/>
            <ac:spMk id="6" creationId="{C2059E18-4AD8-4C30-A7B5-8104BC54DFAB}"/>
          </ac:spMkLst>
        </pc:spChg>
        <pc:spChg chg="mod">
          <ac:chgData name="Elizabeth Andrea" userId="366ddaf335bdd504" providerId="LiveId" clId="{2EF21003-438F-42D4-BF09-EE0CFD68DEC9}" dt="2021-11-15T02:27:14.789" v="444" actId="18245"/>
          <ac:spMkLst>
            <pc:docMk/>
            <pc:sldMk cId="3920742888" sldId="462"/>
            <ac:spMk id="7" creationId="{5A47CEC7-04F1-407F-B800-6F18CD9AD3DE}"/>
          </ac:spMkLst>
        </pc:spChg>
        <pc:spChg chg="mod">
          <ac:chgData name="Elizabeth Andrea" userId="366ddaf335bdd504" providerId="LiveId" clId="{2EF21003-438F-42D4-BF09-EE0CFD68DEC9}" dt="2021-11-15T02:27:14.789" v="444" actId="18245"/>
          <ac:spMkLst>
            <pc:docMk/>
            <pc:sldMk cId="3920742888" sldId="462"/>
            <ac:spMk id="8" creationId="{C38BFB0B-AE32-4B1E-9F5E-B7278B5A52CB}"/>
          </ac:spMkLst>
        </pc:spChg>
        <pc:spChg chg="mod">
          <ac:chgData name="Elizabeth Andrea" userId="366ddaf335bdd504" providerId="LiveId" clId="{2EF21003-438F-42D4-BF09-EE0CFD68DEC9}" dt="2021-11-15T02:27:14.789" v="444" actId="18245"/>
          <ac:spMkLst>
            <pc:docMk/>
            <pc:sldMk cId="3920742888" sldId="462"/>
            <ac:spMk id="9" creationId="{4605A7B5-F22E-4116-B114-13B8B179CEC4}"/>
          </ac:spMkLst>
        </pc:spChg>
        <pc:spChg chg="mod">
          <ac:chgData name="Elizabeth Andrea" userId="366ddaf335bdd504" providerId="LiveId" clId="{2EF21003-438F-42D4-BF09-EE0CFD68DEC9}" dt="2021-11-15T02:27:14.789" v="444" actId="18245"/>
          <ac:spMkLst>
            <pc:docMk/>
            <pc:sldMk cId="3920742888" sldId="462"/>
            <ac:spMk id="10" creationId="{BE8749A7-2E1B-464F-A2E8-3B276E009D89}"/>
          </ac:spMkLst>
        </pc:spChg>
        <pc:spChg chg="mod">
          <ac:chgData name="Elizabeth Andrea" userId="366ddaf335bdd504" providerId="LiveId" clId="{2EF21003-438F-42D4-BF09-EE0CFD68DEC9}" dt="2021-11-15T02:27:06.016" v="443" actId="18245"/>
          <ac:spMkLst>
            <pc:docMk/>
            <pc:sldMk cId="3920742888" sldId="462"/>
            <ac:spMk id="11" creationId="{EF83AAE3-877F-44E1-AA00-513EC853A45F}"/>
          </ac:spMkLst>
        </pc:spChg>
        <pc:grpChg chg="mod">
          <ac:chgData name="Elizabeth Andrea" userId="366ddaf335bdd504" providerId="LiveId" clId="{2EF21003-438F-42D4-BF09-EE0CFD68DEC9}" dt="2021-11-15T02:27:14.789" v="444" actId="18245"/>
          <ac:grpSpMkLst>
            <pc:docMk/>
            <pc:sldMk cId="3920742888" sldId="462"/>
            <ac:grpSpMk id="4" creationId="{D9F276E5-0FBA-4996-B16F-A15D03E7E30F}"/>
          </ac:grpSpMkLst>
        </pc:grpChg>
        <pc:graphicFrameChg chg="add del mod modGraphic">
          <ac:chgData name="Elizabeth Andrea" userId="366ddaf335bdd504" providerId="LiveId" clId="{2EF21003-438F-42D4-BF09-EE0CFD68DEC9}" dt="2021-11-15T22:45:31.946" v="889" actId="20577"/>
          <ac:graphicFrameMkLst>
            <pc:docMk/>
            <pc:sldMk cId="3920742888" sldId="462"/>
            <ac:graphicFrameMk id="2" creationId="{E17625BC-5650-4AEB-A06F-B24490687F89}"/>
          </ac:graphicFrameMkLst>
        </pc:graphicFrameChg>
      </pc:sldChg>
      <pc:sldChg chg="delSp modSp add mod delAnim modAnim">
        <pc:chgData name="Elizabeth Andrea" userId="366ddaf335bdd504" providerId="LiveId" clId="{2EF21003-438F-42D4-BF09-EE0CFD68DEC9}" dt="2021-11-16T22:13:54.621" v="4940" actId="20577"/>
        <pc:sldMkLst>
          <pc:docMk/>
          <pc:sldMk cId="14482197" sldId="463"/>
        </pc:sldMkLst>
        <pc:spChg chg="mod">
          <ac:chgData name="Elizabeth Andrea" userId="366ddaf335bdd504" providerId="LiveId" clId="{2EF21003-438F-42D4-BF09-EE0CFD68DEC9}" dt="2021-11-16T22:13:54.621" v="4940" actId="20577"/>
          <ac:spMkLst>
            <pc:docMk/>
            <pc:sldMk cId="14482197" sldId="463"/>
            <ac:spMk id="3" creationId="{00000000-0000-0000-0000-000000000000}"/>
          </ac:spMkLst>
        </pc:spChg>
        <pc:spChg chg="del">
          <ac:chgData name="Elizabeth Andrea" userId="366ddaf335bdd504" providerId="LiveId" clId="{2EF21003-438F-42D4-BF09-EE0CFD68DEC9}" dt="2021-11-16T04:50:12.499" v="2704" actId="478"/>
          <ac:spMkLst>
            <pc:docMk/>
            <pc:sldMk cId="14482197" sldId="463"/>
            <ac:spMk id="8" creationId="{82BBD9D9-61E2-4360-B4B6-2D6DB15A4F78}"/>
          </ac:spMkLst>
        </pc:spChg>
        <pc:spChg chg="mod">
          <ac:chgData name="Elizabeth Andrea" userId="366ddaf335bdd504" providerId="LiveId" clId="{2EF21003-438F-42D4-BF09-EE0CFD68DEC9}" dt="2021-11-16T04:51:40.583" v="2720" actId="113"/>
          <ac:spMkLst>
            <pc:docMk/>
            <pc:sldMk cId="14482197" sldId="463"/>
            <ac:spMk id="12" creationId="{6F7F56E8-1B1C-4BC5-8B98-7C966C482572}"/>
          </ac:spMkLst>
        </pc:spChg>
        <pc:spChg chg="del">
          <ac:chgData name="Elizabeth Andrea" userId="366ddaf335bdd504" providerId="LiveId" clId="{2EF21003-438F-42D4-BF09-EE0CFD68DEC9}" dt="2021-11-16T04:50:14.362" v="2705" actId="478"/>
          <ac:spMkLst>
            <pc:docMk/>
            <pc:sldMk cId="14482197" sldId="463"/>
            <ac:spMk id="14" creationId="{77EA49EC-9D5D-459E-8298-17E3BC597846}"/>
          </ac:spMkLst>
        </pc:spChg>
        <pc:spChg chg="mod">
          <ac:chgData name="Elizabeth Andrea" userId="366ddaf335bdd504" providerId="LiveId" clId="{2EF21003-438F-42D4-BF09-EE0CFD68DEC9}" dt="2021-11-16T04:54:31.950" v="2742" actId="1076"/>
          <ac:spMkLst>
            <pc:docMk/>
            <pc:sldMk cId="14482197" sldId="463"/>
            <ac:spMk id="15" creationId="{4CEE1D59-D977-4764-9A70-A571853DBD85}"/>
          </ac:spMkLst>
        </pc:spChg>
        <pc:spChg chg="mod">
          <ac:chgData name="Elizabeth Andrea" userId="366ddaf335bdd504" providerId="LiveId" clId="{2EF21003-438F-42D4-BF09-EE0CFD68DEC9}" dt="2021-11-16T04:54:28.705" v="2741" actId="1076"/>
          <ac:spMkLst>
            <pc:docMk/>
            <pc:sldMk cId="14482197" sldId="463"/>
            <ac:spMk id="16" creationId="{21F13EAB-8166-467D-B1F1-F0BE1CA39668}"/>
          </ac:spMkLst>
        </pc:spChg>
        <pc:picChg chg="del">
          <ac:chgData name="Elizabeth Andrea" userId="366ddaf335bdd504" providerId="LiveId" clId="{2EF21003-438F-42D4-BF09-EE0CFD68DEC9}" dt="2021-11-16T04:54:23.550" v="2740" actId="478"/>
          <ac:picMkLst>
            <pc:docMk/>
            <pc:sldMk cId="14482197" sldId="463"/>
            <ac:picMk id="11" creationId="{00000000-0000-0000-0000-000000000000}"/>
          </ac:picMkLst>
        </pc:picChg>
      </pc:sldChg>
      <pc:sldChg chg="addSp delSp modSp add del mod modTransition modAnim">
        <pc:chgData name="Elizabeth Andrea" userId="366ddaf335bdd504" providerId="LiveId" clId="{2EF21003-438F-42D4-BF09-EE0CFD68DEC9}" dt="2021-11-15T18:12:17.846" v="688" actId="2696"/>
        <pc:sldMkLst>
          <pc:docMk/>
          <pc:sldMk cId="597564135" sldId="463"/>
        </pc:sldMkLst>
        <pc:spChg chg="add mod">
          <ac:chgData name="Elizabeth Andrea" userId="366ddaf335bdd504" providerId="LiveId" clId="{2EF21003-438F-42D4-BF09-EE0CFD68DEC9}" dt="2021-11-15T02:35:46.579" v="508" actId="339"/>
          <ac:spMkLst>
            <pc:docMk/>
            <pc:sldMk cId="597564135" sldId="463"/>
            <ac:spMk id="4" creationId="{C12DDFD4-1F64-4F37-965E-D7B058B1C489}"/>
          </ac:spMkLst>
        </pc:spChg>
        <pc:spChg chg="add mod">
          <ac:chgData name="Elizabeth Andrea" userId="366ddaf335bdd504" providerId="LiveId" clId="{2EF21003-438F-42D4-BF09-EE0CFD68DEC9}" dt="2021-11-15T02:35:46.579" v="508" actId="339"/>
          <ac:spMkLst>
            <pc:docMk/>
            <pc:sldMk cId="597564135" sldId="463"/>
            <ac:spMk id="5" creationId="{B50EEC06-A926-47A9-9CF1-D0394F687DC5}"/>
          </ac:spMkLst>
        </pc:spChg>
        <pc:spChg chg="add mod">
          <ac:chgData name="Elizabeth Andrea" userId="366ddaf335bdd504" providerId="LiveId" clId="{2EF21003-438F-42D4-BF09-EE0CFD68DEC9}" dt="2021-11-15T02:35:46.579" v="508" actId="339"/>
          <ac:spMkLst>
            <pc:docMk/>
            <pc:sldMk cId="597564135" sldId="463"/>
            <ac:spMk id="6" creationId="{CA38B2B8-3F4B-4BB6-B362-5131978929A7}"/>
          </ac:spMkLst>
        </pc:spChg>
        <pc:spChg chg="add mod">
          <ac:chgData name="Elizabeth Andrea" userId="366ddaf335bdd504" providerId="LiveId" clId="{2EF21003-438F-42D4-BF09-EE0CFD68DEC9}" dt="2021-11-15T02:35:46.579" v="508" actId="339"/>
          <ac:spMkLst>
            <pc:docMk/>
            <pc:sldMk cId="597564135" sldId="463"/>
            <ac:spMk id="7" creationId="{F4674C8E-D2CC-44AF-99B8-DE025C031EB3}"/>
          </ac:spMkLst>
        </pc:spChg>
        <pc:spChg chg="add mod ord">
          <ac:chgData name="Elizabeth Andrea" userId="366ddaf335bdd504" providerId="LiveId" clId="{2EF21003-438F-42D4-BF09-EE0CFD68DEC9}" dt="2021-11-15T02:37:40.559" v="637" actId="255"/>
          <ac:spMkLst>
            <pc:docMk/>
            <pc:sldMk cId="597564135" sldId="463"/>
            <ac:spMk id="8" creationId="{900B07E6-E892-449A-9047-A62A91C6D7A2}"/>
          </ac:spMkLst>
        </pc:spChg>
        <pc:spChg chg="add mod ord">
          <ac:chgData name="Elizabeth Andrea" userId="366ddaf335bdd504" providerId="LiveId" clId="{2EF21003-438F-42D4-BF09-EE0CFD68DEC9}" dt="2021-11-15T02:38:26.853" v="677" actId="20577"/>
          <ac:spMkLst>
            <pc:docMk/>
            <pc:sldMk cId="597564135" sldId="463"/>
            <ac:spMk id="9" creationId="{6AD25424-1001-41C6-8C04-42397CD50297}"/>
          </ac:spMkLst>
        </pc:spChg>
        <pc:spChg chg="add mod ord">
          <ac:chgData name="Elizabeth Andrea" userId="366ddaf335bdd504" providerId="LiveId" clId="{2EF21003-438F-42D4-BF09-EE0CFD68DEC9}" dt="2021-11-15T02:38:20.707" v="676" actId="20577"/>
          <ac:spMkLst>
            <pc:docMk/>
            <pc:sldMk cId="597564135" sldId="463"/>
            <ac:spMk id="10" creationId="{CDA81589-E164-45DC-9D35-79D344D4F50A}"/>
          </ac:spMkLst>
        </pc:spChg>
        <pc:graphicFrameChg chg="del">
          <ac:chgData name="Elizabeth Andrea" userId="366ddaf335bdd504" providerId="LiveId" clId="{2EF21003-438F-42D4-BF09-EE0CFD68DEC9}" dt="2021-11-15T02:29:17.668" v="449" actId="478"/>
          <ac:graphicFrameMkLst>
            <pc:docMk/>
            <pc:sldMk cId="597564135" sldId="463"/>
            <ac:graphicFrameMk id="2" creationId="{E17625BC-5650-4AEB-A06F-B24490687F89}"/>
          </ac:graphicFrameMkLst>
        </pc:graphicFrameChg>
      </pc:sldChg>
      <pc:sldChg chg="addSp delSp modSp add mod modAnim">
        <pc:chgData name="Elizabeth Andrea" userId="366ddaf335bdd504" providerId="LiveId" clId="{2EF21003-438F-42D4-BF09-EE0CFD68DEC9}" dt="2021-11-16T22:14:10.943" v="4946" actId="20577"/>
        <pc:sldMkLst>
          <pc:docMk/>
          <pc:sldMk cId="1102799440" sldId="464"/>
        </pc:sldMkLst>
        <pc:spChg chg="del">
          <ac:chgData name="Elizabeth Andrea" userId="366ddaf335bdd504" providerId="LiveId" clId="{2EF21003-438F-42D4-BF09-EE0CFD68DEC9}" dt="2021-11-16T06:25:52.408" v="3162" actId="478"/>
          <ac:spMkLst>
            <pc:docMk/>
            <pc:sldMk cId="1102799440" sldId="464"/>
            <ac:spMk id="3" creationId="{00000000-0000-0000-0000-000000000000}"/>
          </ac:spMkLst>
        </pc:spChg>
        <pc:spChg chg="add del mod">
          <ac:chgData name="Elizabeth Andrea" userId="366ddaf335bdd504" providerId="LiveId" clId="{2EF21003-438F-42D4-BF09-EE0CFD68DEC9}" dt="2021-11-16T06:24:56.170" v="3119" actId="478"/>
          <ac:spMkLst>
            <pc:docMk/>
            <pc:sldMk cId="1102799440" sldId="464"/>
            <ac:spMk id="5" creationId="{0E201B53-9DBF-47A4-BD8C-A2B6670DE2C6}"/>
          </ac:spMkLst>
        </pc:spChg>
        <pc:spChg chg="del">
          <ac:chgData name="Elizabeth Andrea" userId="366ddaf335bdd504" providerId="LiveId" clId="{2EF21003-438F-42D4-BF09-EE0CFD68DEC9}" dt="2021-11-16T06:24:56.882" v="3120" actId="478"/>
          <ac:spMkLst>
            <pc:docMk/>
            <pc:sldMk cId="1102799440" sldId="464"/>
            <ac:spMk id="6" creationId="{00000000-0000-0000-0000-000000000000}"/>
          </ac:spMkLst>
        </pc:spChg>
        <pc:spChg chg="del">
          <ac:chgData name="Elizabeth Andrea" userId="366ddaf335bdd504" providerId="LiveId" clId="{2EF21003-438F-42D4-BF09-EE0CFD68DEC9}" dt="2021-11-16T06:24:52.498" v="3117" actId="478"/>
          <ac:spMkLst>
            <pc:docMk/>
            <pc:sldMk cId="1102799440" sldId="464"/>
            <ac:spMk id="7" creationId="{00000000-0000-0000-0000-000000000000}"/>
          </ac:spMkLst>
        </pc:spChg>
        <pc:spChg chg="del">
          <ac:chgData name="Elizabeth Andrea" userId="366ddaf335bdd504" providerId="LiveId" clId="{2EF21003-438F-42D4-BF09-EE0CFD68DEC9}" dt="2021-11-16T06:25:42.999" v="3156" actId="478"/>
          <ac:spMkLst>
            <pc:docMk/>
            <pc:sldMk cId="1102799440" sldId="464"/>
            <ac:spMk id="8" creationId="{00000000-0000-0000-0000-000000000000}"/>
          </ac:spMkLst>
        </pc:spChg>
        <pc:spChg chg="del">
          <ac:chgData name="Elizabeth Andrea" userId="366ddaf335bdd504" providerId="LiveId" clId="{2EF21003-438F-42D4-BF09-EE0CFD68DEC9}" dt="2021-11-16T06:25:45.415" v="3158" actId="478"/>
          <ac:spMkLst>
            <pc:docMk/>
            <pc:sldMk cId="1102799440" sldId="464"/>
            <ac:spMk id="9" creationId="{00000000-0000-0000-0000-000000000000}"/>
          </ac:spMkLst>
        </pc:spChg>
        <pc:spChg chg="del">
          <ac:chgData name="Elizabeth Andrea" userId="366ddaf335bdd504" providerId="LiveId" clId="{2EF21003-438F-42D4-BF09-EE0CFD68DEC9}" dt="2021-11-16T06:34:15.066" v="3176" actId="478"/>
          <ac:spMkLst>
            <pc:docMk/>
            <pc:sldMk cId="1102799440" sldId="464"/>
            <ac:spMk id="10" creationId="{00000000-0000-0000-0000-000000000000}"/>
          </ac:spMkLst>
        </pc:spChg>
        <pc:spChg chg="del">
          <ac:chgData name="Elizabeth Andrea" userId="366ddaf335bdd504" providerId="LiveId" clId="{2EF21003-438F-42D4-BF09-EE0CFD68DEC9}" dt="2021-11-16T06:44:20.342" v="3264" actId="478"/>
          <ac:spMkLst>
            <pc:docMk/>
            <pc:sldMk cId="1102799440" sldId="464"/>
            <ac:spMk id="12" creationId="{00000000-0000-0000-0000-000000000000}"/>
          </ac:spMkLst>
        </pc:spChg>
        <pc:spChg chg="add del mod">
          <ac:chgData name="Elizabeth Andrea" userId="366ddaf335bdd504" providerId="LiveId" clId="{2EF21003-438F-42D4-BF09-EE0CFD68DEC9}" dt="2021-11-16T06:25:44.127" v="3157" actId="478"/>
          <ac:spMkLst>
            <pc:docMk/>
            <pc:sldMk cId="1102799440" sldId="464"/>
            <ac:spMk id="13" creationId="{7F3CCD93-35CB-4CA0-9E33-BBB068EFB19E}"/>
          </ac:spMkLst>
        </pc:spChg>
        <pc:spChg chg="mod">
          <ac:chgData name="Elizabeth Andrea" userId="366ddaf335bdd504" providerId="LiveId" clId="{2EF21003-438F-42D4-BF09-EE0CFD68DEC9}" dt="2021-11-16T22:14:10.943" v="4946" actId="20577"/>
          <ac:spMkLst>
            <pc:docMk/>
            <pc:sldMk cId="1102799440" sldId="464"/>
            <ac:spMk id="16" creationId="{8CFE075D-472B-41B6-9590-7CC5342C78F1}"/>
          </ac:spMkLst>
        </pc:spChg>
        <pc:spChg chg="mod">
          <ac:chgData name="Elizabeth Andrea" userId="366ddaf335bdd504" providerId="LiveId" clId="{2EF21003-438F-42D4-BF09-EE0CFD68DEC9}" dt="2021-11-16T06:25:38.975" v="3155" actId="113"/>
          <ac:spMkLst>
            <pc:docMk/>
            <pc:sldMk cId="1102799440" sldId="464"/>
            <ac:spMk id="17" creationId="{6BA39886-5F4D-47A5-8A6C-76CF2FE55AF6}"/>
          </ac:spMkLst>
        </pc:spChg>
        <pc:spChg chg="del">
          <ac:chgData name="Elizabeth Andrea" userId="366ddaf335bdd504" providerId="LiveId" clId="{2EF21003-438F-42D4-BF09-EE0CFD68DEC9}" dt="2021-11-16T06:25:47.679" v="3159" actId="478"/>
          <ac:spMkLst>
            <pc:docMk/>
            <pc:sldMk cId="1102799440" sldId="464"/>
            <ac:spMk id="18" creationId="{00000000-0000-0000-0000-000000000000}"/>
          </ac:spMkLst>
        </pc:spChg>
        <pc:spChg chg="add del mod">
          <ac:chgData name="Elizabeth Andrea" userId="366ddaf335bdd504" providerId="LiveId" clId="{2EF21003-438F-42D4-BF09-EE0CFD68DEC9}" dt="2021-11-16T06:25:50.543" v="3161" actId="478"/>
          <ac:spMkLst>
            <pc:docMk/>
            <pc:sldMk cId="1102799440" sldId="464"/>
            <ac:spMk id="19" creationId="{9D8D5904-E49D-4D1D-9CCB-DFB2D2FFE5BD}"/>
          </ac:spMkLst>
        </pc:spChg>
        <pc:spChg chg="add mod">
          <ac:chgData name="Elizabeth Andrea" userId="366ddaf335bdd504" providerId="LiveId" clId="{2EF21003-438F-42D4-BF09-EE0CFD68DEC9}" dt="2021-11-16T06:25:57.441" v="3163" actId="20577"/>
          <ac:spMkLst>
            <pc:docMk/>
            <pc:sldMk cId="1102799440" sldId="464"/>
            <ac:spMk id="21" creationId="{C41E3A81-605B-4182-84CF-4A5953CDB6AC}"/>
          </ac:spMkLst>
        </pc:spChg>
        <pc:spChg chg="add del mod">
          <ac:chgData name="Elizabeth Andrea" userId="366ddaf335bdd504" providerId="LiveId" clId="{2EF21003-438F-42D4-BF09-EE0CFD68DEC9}" dt="2021-11-16T06:44:24.587" v="3265" actId="478"/>
          <ac:spMkLst>
            <pc:docMk/>
            <pc:sldMk cId="1102799440" sldId="464"/>
            <ac:spMk id="29" creationId="{0CF1AA3C-857D-4184-BA8F-B89A2FBD184A}"/>
          </ac:spMkLst>
        </pc:spChg>
        <pc:spChg chg="add mod">
          <ac:chgData name="Elizabeth Andrea" userId="366ddaf335bdd504" providerId="LiveId" clId="{2EF21003-438F-42D4-BF09-EE0CFD68DEC9}" dt="2021-11-16T06:39:22.326" v="3221" actId="14100"/>
          <ac:spMkLst>
            <pc:docMk/>
            <pc:sldMk cId="1102799440" sldId="464"/>
            <ac:spMk id="30" creationId="{EE1D9A26-428E-4845-B84D-15AC43570CA7}"/>
          </ac:spMkLst>
        </pc:spChg>
        <pc:spChg chg="add del mod">
          <ac:chgData name="Elizabeth Andrea" userId="366ddaf335bdd504" providerId="LiveId" clId="{2EF21003-438F-42D4-BF09-EE0CFD68DEC9}" dt="2021-11-16T06:43:01.077" v="3238" actId="478"/>
          <ac:spMkLst>
            <pc:docMk/>
            <pc:sldMk cId="1102799440" sldId="464"/>
            <ac:spMk id="33" creationId="{19D4E4D9-D83C-4FB6-B0C3-18EC8EB0E420}"/>
          </ac:spMkLst>
        </pc:spChg>
        <pc:spChg chg="add mod">
          <ac:chgData name="Elizabeth Andrea" userId="366ddaf335bdd504" providerId="LiveId" clId="{2EF21003-438F-42D4-BF09-EE0CFD68DEC9}" dt="2021-11-16T06:44:12.163" v="3263" actId="20577"/>
          <ac:spMkLst>
            <pc:docMk/>
            <pc:sldMk cId="1102799440" sldId="464"/>
            <ac:spMk id="34" creationId="{284A7420-227D-41FE-9C42-5D0829345388}"/>
          </ac:spMkLst>
        </pc:spChg>
        <pc:graphicFrameChg chg="add del mod">
          <ac:chgData name="Elizabeth Andrea" userId="366ddaf335bdd504" providerId="LiveId" clId="{2EF21003-438F-42D4-BF09-EE0CFD68DEC9}" dt="2021-11-16T06:42:00.829" v="3227" actId="478"/>
          <ac:graphicFrameMkLst>
            <pc:docMk/>
            <pc:sldMk cId="1102799440" sldId="464"/>
            <ac:graphicFrameMk id="27" creationId="{FD86D652-17DD-459F-A274-FFC1BE3B42AB}"/>
          </ac:graphicFrameMkLst>
        </pc:graphicFrameChg>
        <pc:picChg chg="del">
          <ac:chgData name="Elizabeth Andrea" userId="366ddaf335bdd504" providerId="LiveId" clId="{2EF21003-438F-42D4-BF09-EE0CFD68DEC9}" dt="2021-11-16T06:33:53.197" v="3175" actId="478"/>
          <ac:picMkLst>
            <pc:docMk/>
            <pc:sldMk cId="1102799440" sldId="464"/>
            <ac:picMk id="15" creationId="{2946107B-7145-41F0-B8DC-0476A12D0B96}"/>
          </ac:picMkLst>
        </pc:picChg>
        <pc:picChg chg="del">
          <ac:chgData name="Elizabeth Andrea" userId="366ddaf335bdd504" providerId="LiveId" clId="{2EF21003-438F-42D4-BF09-EE0CFD68DEC9}" dt="2021-11-16T06:24:54.122" v="3118" actId="478"/>
          <ac:picMkLst>
            <pc:docMk/>
            <pc:sldMk cId="1102799440" sldId="464"/>
            <ac:picMk id="20" creationId="{00000000-0000-0000-0000-000000000000}"/>
          </ac:picMkLst>
        </pc:picChg>
        <pc:picChg chg="del">
          <ac:chgData name="Elizabeth Andrea" userId="366ddaf335bdd504" providerId="LiveId" clId="{2EF21003-438F-42D4-BF09-EE0CFD68DEC9}" dt="2021-11-16T06:42:36.936" v="3236" actId="478"/>
          <ac:picMkLst>
            <pc:docMk/>
            <pc:sldMk cId="1102799440" sldId="464"/>
            <ac:picMk id="22" creationId="{00000000-0000-0000-0000-000000000000}"/>
          </ac:picMkLst>
        </pc:picChg>
        <pc:picChg chg="add mod">
          <ac:chgData name="Elizabeth Andrea" userId="366ddaf335bdd504" providerId="LiveId" clId="{2EF21003-438F-42D4-BF09-EE0CFD68DEC9}" dt="2021-11-16T06:42:14.924" v="3231" actId="1076"/>
          <ac:picMkLst>
            <pc:docMk/>
            <pc:sldMk cId="1102799440" sldId="464"/>
            <ac:picMk id="24" creationId="{1F6E0EA6-C041-416A-8C8F-5D9F2B0BE7CF}"/>
          </ac:picMkLst>
        </pc:picChg>
        <pc:picChg chg="add del mod modCrop">
          <ac:chgData name="Elizabeth Andrea" userId="366ddaf335bdd504" providerId="LiveId" clId="{2EF21003-438F-42D4-BF09-EE0CFD68DEC9}" dt="2021-11-16T06:35:57.161" v="3186" actId="478"/>
          <ac:picMkLst>
            <pc:docMk/>
            <pc:sldMk cId="1102799440" sldId="464"/>
            <ac:picMk id="26" creationId="{30D80E8A-7D5C-49EA-AD98-6BDC29AB4F46}"/>
          </ac:picMkLst>
        </pc:picChg>
        <pc:picChg chg="add mod">
          <ac:chgData name="Elizabeth Andrea" userId="366ddaf335bdd504" providerId="LiveId" clId="{2EF21003-438F-42D4-BF09-EE0CFD68DEC9}" dt="2021-11-16T06:39:46.523" v="3225" actId="1076"/>
          <ac:picMkLst>
            <pc:docMk/>
            <pc:sldMk cId="1102799440" sldId="464"/>
            <ac:picMk id="31" creationId="{CC1EED7D-0904-404C-BC00-CB006BB22A60}"/>
          </ac:picMkLst>
        </pc:picChg>
        <pc:picChg chg="add mod">
          <ac:chgData name="Elizabeth Andrea" userId="366ddaf335bdd504" providerId="LiveId" clId="{2EF21003-438F-42D4-BF09-EE0CFD68DEC9}" dt="2021-11-16T06:44:37.488" v="3269" actId="1076"/>
          <ac:picMkLst>
            <pc:docMk/>
            <pc:sldMk cId="1102799440" sldId="464"/>
            <ac:picMk id="37" creationId="{996CFCE2-896A-41BA-A226-151FFF917C0F}"/>
          </ac:picMkLst>
        </pc:picChg>
        <pc:picChg chg="del">
          <ac:chgData name="Elizabeth Andrea" userId="366ddaf335bdd504" providerId="LiveId" clId="{2EF21003-438F-42D4-BF09-EE0CFD68DEC9}" dt="2021-11-16T06:24:59.970" v="3121" actId="478"/>
          <ac:picMkLst>
            <pc:docMk/>
            <pc:sldMk cId="1102799440" sldId="464"/>
            <ac:picMk id="3074" creationId="{00000000-0000-0000-0000-000000000000}"/>
          </ac:picMkLst>
        </pc:picChg>
        <pc:picChg chg="del">
          <ac:chgData name="Elizabeth Andrea" userId="366ddaf335bdd504" providerId="LiveId" clId="{2EF21003-438F-42D4-BF09-EE0CFD68DEC9}" dt="2021-11-16T06:25:48.415" v="3160" actId="478"/>
          <ac:picMkLst>
            <pc:docMk/>
            <pc:sldMk cId="1102799440" sldId="464"/>
            <ac:picMk id="3076" creationId="{00000000-0000-0000-0000-000000000000}"/>
          </ac:picMkLst>
        </pc:picChg>
        <pc:picChg chg="add mod">
          <ac:chgData name="Elizabeth Andrea" userId="366ddaf335bdd504" providerId="LiveId" clId="{2EF21003-438F-42D4-BF09-EE0CFD68DEC9}" dt="2021-11-16T06:36:08.454" v="3189" actId="1076"/>
          <ac:picMkLst>
            <pc:docMk/>
            <pc:sldMk cId="1102799440" sldId="464"/>
            <ac:picMk id="6146" creationId="{480529D8-FCFB-4E6A-BFE5-820F3793E597}"/>
          </ac:picMkLst>
        </pc:picChg>
      </pc:sldChg>
      <pc:sldChg chg="addSp delSp modSp add mod">
        <pc:chgData name="Elizabeth Andrea" userId="366ddaf335bdd504" providerId="LiveId" clId="{2EF21003-438F-42D4-BF09-EE0CFD68DEC9}" dt="2021-11-16T22:14:29.567" v="4954" actId="20577"/>
        <pc:sldMkLst>
          <pc:docMk/>
          <pc:sldMk cId="1435150755" sldId="465"/>
        </pc:sldMkLst>
        <pc:spChg chg="add mod">
          <ac:chgData name="Elizabeth Andrea" userId="366ddaf335bdd504" providerId="LiveId" clId="{2EF21003-438F-42D4-BF09-EE0CFD68DEC9}" dt="2021-11-16T07:34:27.564" v="3973" actId="1076"/>
          <ac:spMkLst>
            <pc:docMk/>
            <pc:sldMk cId="1435150755" sldId="465"/>
            <ac:spMk id="4" creationId="{72D05F41-BF65-4926-9BC0-9242CC307571}"/>
          </ac:spMkLst>
        </pc:spChg>
        <pc:spChg chg="mod">
          <ac:chgData name="Elizabeth Andrea" userId="366ddaf335bdd504" providerId="LiveId" clId="{2EF21003-438F-42D4-BF09-EE0CFD68DEC9}" dt="2021-11-16T22:14:29.567" v="4954" actId="20577"/>
          <ac:spMkLst>
            <pc:docMk/>
            <pc:sldMk cId="1435150755" sldId="465"/>
            <ac:spMk id="9" creationId="{00000000-0000-0000-0000-000000000000}"/>
          </ac:spMkLst>
        </pc:spChg>
        <pc:spChg chg="add del mod">
          <ac:chgData name="Elizabeth Andrea" userId="366ddaf335bdd504" providerId="LiveId" clId="{2EF21003-438F-42D4-BF09-EE0CFD68DEC9}" dt="2021-11-16T07:36:10.815" v="4008" actId="478"/>
          <ac:spMkLst>
            <pc:docMk/>
            <pc:sldMk cId="1435150755" sldId="465"/>
            <ac:spMk id="10" creationId="{1B8D8379-F56C-4BC9-AAF3-43866BDB852C}"/>
          </ac:spMkLst>
        </pc:spChg>
        <pc:spChg chg="add mod">
          <ac:chgData name="Elizabeth Andrea" userId="366ddaf335bdd504" providerId="LiveId" clId="{2EF21003-438F-42D4-BF09-EE0CFD68DEC9}" dt="2021-11-16T07:35:21.377" v="4005" actId="1076"/>
          <ac:spMkLst>
            <pc:docMk/>
            <pc:sldMk cId="1435150755" sldId="465"/>
            <ac:spMk id="13" creationId="{A718F279-488A-4322-A7FF-738EBB116471}"/>
          </ac:spMkLst>
        </pc:spChg>
        <pc:spChg chg="add del mod ord">
          <ac:chgData name="Elizabeth Andrea" userId="366ddaf335bdd504" providerId="LiveId" clId="{2EF21003-438F-42D4-BF09-EE0CFD68DEC9}" dt="2021-11-16T07:42:35.555" v="4048" actId="478"/>
          <ac:spMkLst>
            <pc:docMk/>
            <pc:sldMk cId="1435150755" sldId="465"/>
            <ac:spMk id="14" creationId="{12748B47-790C-480F-A92B-99E66F0DE45B}"/>
          </ac:spMkLst>
        </pc:spChg>
        <pc:spChg chg="mod">
          <ac:chgData name="Elizabeth Andrea" userId="366ddaf335bdd504" providerId="LiveId" clId="{2EF21003-438F-42D4-BF09-EE0CFD68DEC9}" dt="2021-11-16T07:43:17.151" v="4054" actId="113"/>
          <ac:spMkLst>
            <pc:docMk/>
            <pc:sldMk cId="1435150755" sldId="465"/>
            <ac:spMk id="21" creationId="{EDBF1A2B-439A-40E3-B29E-1021BBE122AE}"/>
          </ac:spMkLst>
        </pc:spChg>
        <pc:spChg chg="mod">
          <ac:chgData name="Elizabeth Andrea" userId="366ddaf335bdd504" providerId="LiveId" clId="{2EF21003-438F-42D4-BF09-EE0CFD68DEC9}" dt="2021-11-16T07:33:10.524" v="3923" actId="1076"/>
          <ac:spMkLst>
            <pc:docMk/>
            <pc:sldMk cId="1435150755" sldId="465"/>
            <ac:spMk id="23" creationId="{D0A2EABA-AB5A-4747-9779-A80DE14D36BF}"/>
          </ac:spMkLst>
        </pc:spChg>
        <pc:picChg chg="add del mod">
          <ac:chgData name="Elizabeth Andrea" userId="366ddaf335bdd504" providerId="LiveId" clId="{2EF21003-438F-42D4-BF09-EE0CFD68DEC9}" dt="2021-11-16T07:40:55.590" v="4024" actId="478"/>
          <ac:picMkLst>
            <pc:docMk/>
            <pc:sldMk cId="1435150755" sldId="465"/>
            <ac:picMk id="3" creationId="{F7C0FEAA-0D62-4EB4-B1C4-9ACC03692923}"/>
          </ac:picMkLst>
        </pc:picChg>
        <pc:picChg chg="add del">
          <ac:chgData name="Elizabeth Andrea" userId="366ddaf335bdd504" providerId="LiveId" clId="{2EF21003-438F-42D4-BF09-EE0CFD68DEC9}" dt="2021-11-16T07:34:18.609" v="3969" actId="22"/>
          <ac:picMkLst>
            <pc:docMk/>
            <pc:sldMk cId="1435150755" sldId="465"/>
            <ac:picMk id="6" creationId="{A4F18F68-549A-4E7D-8B74-AFA59AED1779}"/>
          </ac:picMkLst>
        </pc:picChg>
        <pc:picChg chg="add mod">
          <ac:chgData name="Elizabeth Andrea" userId="366ddaf335bdd504" providerId="LiveId" clId="{2EF21003-438F-42D4-BF09-EE0CFD68DEC9}" dt="2021-11-16T07:32:21.808" v="3917" actId="1076"/>
          <ac:picMkLst>
            <pc:docMk/>
            <pc:sldMk cId="1435150755" sldId="465"/>
            <ac:picMk id="7" creationId="{5ADD8B5A-A6A9-4CAD-B155-DBCA0EE1337D}"/>
          </ac:picMkLst>
        </pc:picChg>
        <pc:picChg chg="add del mod">
          <ac:chgData name="Elizabeth Andrea" userId="366ddaf335bdd504" providerId="LiveId" clId="{2EF21003-438F-42D4-BF09-EE0CFD68DEC9}" dt="2021-11-16T07:40:55.101" v="4023" actId="22"/>
          <ac:picMkLst>
            <pc:docMk/>
            <pc:sldMk cId="1435150755" sldId="465"/>
            <ac:picMk id="12" creationId="{2F16FFDF-5A67-4889-BB01-B5D5E192C233}"/>
          </ac:picMkLst>
        </pc:picChg>
        <pc:picChg chg="del">
          <ac:chgData name="Elizabeth Andrea" userId="366ddaf335bdd504" providerId="LiveId" clId="{2EF21003-438F-42D4-BF09-EE0CFD68DEC9}" dt="2021-11-16T07:28:29.843" v="3883" actId="478"/>
          <ac:picMkLst>
            <pc:docMk/>
            <pc:sldMk cId="1435150755" sldId="465"/>
            <ac:picMk id="22" creationId="{2A6563A7-DE28-4563-ACA5-A67D55EF331C}"/>
          </ac:picMkLst>
        </pc:picChg>
      </pc:sldChg>
      <pc:sldChg chg="modSp add mod ord">
        <pc:chgData name="Elizabeth Andrea" userId="366ddaf335bdd504" providerId="LiveId" clId="{2EF21003-438F-42D4-BF09-EE0CFD68DEC9}" dt="2021-11-16T22:15:07.154" v="4972" actId="20577"/>
        <pc:sldMkLst>
          <pc:docMk/>
          <pc:sldMk cId="2581802775" sldId="466"/>
        </pc:sldMkLst>
        <pc:spChg chg="mod">
          <ac:chgData name="Elizabeth Andrea" userId="366ddaf335bdd504" providerId="LiveId" clId="{2EF21003-438F-42D4-BF09-EE0CFD68DEC9}" dt="2021-11-16T22:15:07.154" v="4972" actId="20577"/>
          <ac:spMkLst>
            <pc:docMk/>
            <pc:sldMk cId="2581802775" sldId="466"/>
            <ac:spMk id="9" creationId="{2814A3CF-7312-4612-8481-F0C450F26D10}"/>
          </ac:spMkLst>
        </pc:spChg>
      </pc:sldChg>
      <pc:sldChg chg="addSp delSp modSp add mod">
        <pc:chgData name="Elizabeth Andrea" userId="366ddaf335bdd504" providerId="LiveId" clId="{2EF21003-438F-42D4-BF09-EE0CFD68DEC9}" dt="2021-11-16T22:15:22.737" v="4980" actId="20577"/>
        <pc:sldMkLst>
          <pc:docMk/>
          <pc:sldMk cId="2324862892" sldId="467"/>
        </pc:sldMkLst>
        <pc:spChg chg="mod">
          <ac:chgData name="Elizabeth Andrea" userId="366ddaf335bdd504" providerId="LiveId" clId="{2EF21003-438F-42D4-BF09-EE0CFD68DEC9}" dt="2021-11-16T22:15:22.737" v="4980" actId="20577"/>
          <ac:spMkLst>
            <pc:docMk/>
            <pc:sldMk cId="2324862892" sldId="467"/>
            <ac:spMk id="8" creationId="{00000000-0000-0000-0000-000000000000}"/>
          </ac:spMkLst>
        </pc:spChg>
        <pc:spChg chg="mod">
          <ac:chgData name="Elizabeth Andrea" userId="366ddaf335bdd504" providerId="LiveId" clId="{2EF21003-438F-42D4-BF09-EE0CFD68DEC9}" dt="2021-11-16T07:59:37.306" v="4430" actId="20577"/>
          <ac:spMkLst>
            <pc:docMk/>
            <pc:sldMk cId="2324862892" sldId="467"/>
            <ac:spMk id="15" creationId="{6BA39886-5F4D-47A5-8A6C-76CF2FE55AF6}"/>
          </ac:spMkLst>
        </pc:spChg>
        <pc:graphicFrameChg chg="add mod modGraphic">
          <ac:chgData name="Elizabeth Andrea" userId="366ddaf335bdd504" providerId="LiveId" clId="{2EF21003-438F-42D4-BF09-EE0CFD68DEC9}" dt="2021-11-16T08:14:06.240" v="4519"/>
          <ac:graphicFrameMkLst>
            <pc:docMk/>
            <pc:sldMk cId="2324862892" sldId="467"/>
            <ac:graphicFrameMk id="2" creationId="{90CF552B-3F5C-47A9-BF14-F13220FFF90A}"/>
          </ac:graphicFrameMkLst>
        </pc:graphicFrameChg>
        <pc:graphicFrameChg chg="add del mod">
          <ac:chgData name="Elizabeth Andrea" userId="366ddaf335bdd504" providerId="LiveId" clId="{2EF21003-438F-42D4-BF09-EE0CFD68DEC9}" dt="2021-11-16T08:04:38.793" v="4457"/>
          <ac:graphicFrameMkLst>
            <pc:docMk/>
            <pc:sldMk cId="2324862892" sldId="467"/>
            <ac:graphicFrameMk id="9" creationId="{41B5B9A3-CFF2-4BD7-9889-F0E9E3E38982}"/>
          </ac:graphicFrameMkLst>
        </pc:graphicFrameChg>
        <pc:graphicFrameChg chg="add mod">
          <ac:chgData name="Elizabeth Andrea" userId="366ddaf335bdd504" providerId="LiveId" clId="{2EF21003-438F-42D4-BF09-EE0CFD68DEC9}" dt="2021-11-16T08:08:16.960" v="4482"/>
          <ac:graphicFrameMkLst>
            <pc:docMk/>
            <pc:sldMk cId="2324862892" sldId="467"/>
            <ac:graphicFrameMk id="10" creationId="{13F44AD7-678F-4720-8459-0D4E1EFF4B99}"/>
          </ac:graphicFrameMkLst>
        </pc:graphicFrameChg>
        <pc:graphicFrameChg chg="add del mod">
          <ac:chgData name="Elizabeth Andrea" userId="366ddaf335bdd504" providerId="LiveId" clId="{2EF21003-438F-42D4-BF09-EE0CFD68DEC9}" dt="2021-11-16T08:08:32.117" v="4485"/>
          <ac:graphicFrameMkLst>
            <pc:docMk/>
            <pc:sldMk cId="2324862892" sldId="467"/>
            <ac:graphicFrameMk id="12" creationId="{8061CBCE-FEE9-4261-911A-1BA7C922BAFB}"/>
          </ac:graphicFrameMkLst>
        </pc:graphicFrameChg>
        <pc:graphicFrameChg chg="add del mod">
          <ac:chgData name="Elizabeth Andrea" userId="366ddaf335bdd504" providerId="LiveId" clId="{2EF21003-438F-42D4-BF09-EE0CFD68DEC9}" dt="2021-11-16T08:08:41.020" v="4488"/>
          <ac:graphicFrameMkLst>
            <pc:docMk/>
            <pc:sldMk cId="2324862892" sldId="467"/>
            <ac:graphicFrameMk id="13" creationId="{F8C04D76-A78C-4A6B-99F3-974383FA07CF}"/>
          </ac:graphicFrameMkLst>
        </pc:graphicFrameChg>
        <pc:graphicFrameChg chg="add del mod">
          <ac:chgData name="Elizabeth Andrea" userId="366ddaf335bdd504" providerId="LiveId" clId="{2EF21003-438F-42D4-BF09-EE0CFD68DEC9}" dt="2021-11-16T08:11:34.359" v="4505"/>
          <ac:graphicFrameMkLst>
            <pc:docMk/>
            <pc:sldMk cId="2324862892" sldId="467"/>
            <ac:graphicFrameMk id="14" creationId="{175EFA81-31A9-4971-87CE-A2F9475DF250}"/>
          </ac:graphicFrameMkLst>
        </pc:graphicFrameChg>
        <pc:picChg chg="add mod">
          <ac:chgData name="Elizabeth Andrea" userId="366ddaf335bdd504" providerId="LiveId" clId="{2EF21003-438F-42D4-BF09-EE0CFD68DEC9}" dt="2021-11-16T08:03:02.065" v="4443" actId="1076"/>
          <ac:picMkLst>
            <pc:docMk/>
            <pc:sldMk cId="2324862892" sldId="467"/>
            <ac:picMk id="4" creationId="{E3F239C2-2557-4493-9024-B8A69A7D7E9A}"/>
          </ac:picMkLst>
        </pc:picChg>
        <pc:picChg chg="add mod">
          <ac:chgData name="Elizabeth Andrea" userId="366ddaf335bdd504" providerId="LiveId" clId="{2EF21003-438F-42D4-BF09-EE0CFD68DEC9}" dt="2021-11-16T08:03:24.030" v="4446" actId="1076"/>
          <ac:picMkLst>
            <pc:docMk/>
            <pc:sldMk cId="2324862892" sldId="467"/>
            <ac:picMk id="6" creationId="{4EE9F544-748B-4159-9ED4-727EF47E9340}"/>
          </ac:picMkLst>
        </pc:picChg>
        <pc:picChg chg="add del mod modCrop">
          <ac:chgData name="Elizabeth Andrea" userId="366ddaf335bdd504" providerId="LiveId" clId="{2EF21003-438F-42D4-BF09-EE0CFD68DEC9}" dt="2021-11-16T08:02:50.917" v="4439" actId="478"/>
          <ac:picMkLst>
            <pc:docMk/>
            <pc:sldMk cId="2324862892" sldId="467"/>
            <ac:picMk id="11" creationId="{23A1BFCA-9ABC-4CA8-8E02-7A8639D0C9F6}"/>
          </ac:picMkLst>
        </pc:picChg>
        <pc:picChg chg="del">
          <ac:chgData name="Elizabeth Andrea" userId="366ddaf335bdd504" providerId="LiveId" clId="{2EF21003-438F-42D4-BF09-EE0CFD68DEC9}" dt="2021-11-16T07:59:41.686" v="4431" actId="478"/>
          <ac:picMkLst>
            <pc:docMk/>
            <pc:sldMk cId="2324862892" sldId="467"/>
            <ac:picMk id="18" creationId="{76436C08-E7F9-47EF-BE98-53DDD730F568}"/>
          </ac:picMkLst>
        </pc:picChg>
        <pc:picChg chg="del">
          <ac:chgData name="Elizabeth Andrea" userId="366ddaf335bdd504" providerId="LiveId" clId="{2EF21003-438F-42D4-BF09-EE0CFD68DEC9}" dt="2021-11-16T07:59:41.686" v="4431" actId="478"/>
          <ac:picMkLst>
            <pc:docMk/>
            <pc:sldMk cId="2324862892" sldId="467"/>
            <ac:picMk id="20" creationId="{9B127A4B-628E-4778-9A60-4E1610EF2099}"/>
          </ac:picMkLst>
        </pc:picChg>
        <pc:picChg chg="del">
          <ac:chgData name="Elizabeth Andrea" userId="366ddaf335bdd504" providerId="LiveId" clId="{2EF21003-438F-42D4-BF09-EE0CFD68DEC9}" dt="2021-11-16T07:59:41.686" v="4431" actId="478"/>
          <ac:picMkLst>
            <pc:docMk/>
            <pc:sldMk cId="2324862892" sldId="467"/>
            <ac:picMk id="21" creationId="{0FB1C5F5-23EB-4BDB-91A6-5A7B113822ED}"/>
          </ac:picMkLst>
        </pc:picChg>
        <pc:picChg chg="del">
          <ac:chgData name="Elizabeth Andrea" userId="366ddaf335bdd504" providerId="LiveId" clId="{2EF21003-438F-42D4-BF09-EE0CFD68DEC9}" dt="2021-11-16T07:59:41.686" v="4431" actId="478"/>
          <ac:picMkLst>
            <pc:docMk/>
            <pc:sldMk cId="2324862892" sldId="467"/>
            <ac:picMk id="23" creationId="{A6AC2995-ECAE-4966-BB3A-EC938B6BD921}"/>
          </ac:picMkLst>
        </pc:picChg>
      </pc:sldChg>
      <pc:sldChg chg="addSp delSp modSp add mod modAnim">
        <pc:chgData name="Elizabeth Andrea" userId="366ddaf335bdd504" providerId="LiveId" clId="{2EF21003-438F-42D4-BF09-EE0CFD68DEC9}" dt="2021-11-16T22:15:17.705" v="4978" actId="20577"/>
        <pc:sldMkLst>
          <pc:docMk/>
          <pc:sldMk cId="1185472547" sldId="468"/>
        </pc:sldMkLst>
        <pc:spChg chg="mod">
          <ac:chgData name="Elizabeth Andrea" userId="366ddaf335bdd504" providerId="LiveId" clId="{2EF21003-438F-42D4-BF09-EE0CFD68DEC9}" dt="2021-11-16T22:15:17.705" v="4978" actId="20577"/>
          <ac:spMkLst>
            <pc:docMk/>
            <pc:sldMk cId="1185472547" sldId="468"/>
            <ac:spMk id="8" creationId="{00000000-0000-0000-0000-000000000000}"/>
          </ac:spMkLst>
        </pc:spChg>
        <pc:spChg chg="add mod">
          <ac:chgData name="Elizabeth Andrea" userId="366ddaf335bdd504" providerId="LiveId" clId="{2EF21003-438F-42D4-BF09-EE0CFD68DEC9}" dt="2021-11-16T08:15:53.674" v="4567" actId="14100"/>
          <ac:spMkLst>
            <pc:docMk/>
            <pc:sldMk cId="1185472547" sldId="468"/>
            <ac:spMk id="11" creationId="{7AC15B4A-41FB-4605-9DA8-5CD7C3FFB4F4}"/>
          </ac:spMkLst>
        </pc:spChg>
        <pc:spChg chg="add mod">
          <ac:chgData name="Elizabeth Andrea" userId="366ddaf335bdd504" providerId="LiveId" clId="{2EF21003-438F-42D4-BF09-EE0CFD68DEC9}" dt="2021-11-16T08:17:12.883" v="4592" actId="1076"/>
          <ac:spMkLst>
            <pc:docMk/>
            <pc:sldMk cId="1185472547" sldId="468"/>
            <ac:spMk id="14" creationId="{7B4A5C88-7A59-4420-9E1A-ACDE4E371EE7}"/>
          </ac:spMkLst>
        </pc:spChg>
        <pc:spChg chg="mod">
          <ac:chgData name="Elizabeth Andrea" userId="366ddaf335bdd504" providerId="LiveId" clId="{2EF21003-438F-42D4-BF09-EE0CFD68DEC9}" dt="2021-11-16T08:15:14.628" v="4544" actId="20577"/>
          <ac:spMkLst>
            <pc:docMk/>
            <pc:sldMk cId="1185472547" sldId="468"/>
            <ac:spMk id="15" creationId="{6BA39886-5F4D-47A5-8A6C-76CF2FE55AF6}"/>
          </ac:spMkLst>
        </pc:spChg>
        <pc:spChg chg="add mod">
          <ac:chgData name="Elizabeth Andrea" userId="366ddaf335bdd504" providerId="LiveId" clId="{2EF21003-438F-42D4-BF09-EE0CFD68DEC9}" dt="2021-11-16T08:18:56.159" v="4607" actId="1076"/>
          <ac:spMkLst>
            <pc:docMk/>
            <pc:sldMk cId="1185472547" sldId="468"/>
            <ac:spMk id="20" creationId="{E4B277ED-60F1-4A90-950E-08F3BBB4892D}"/>
          </ac:spMkLst>
        </pc:spChg>
        <pc:graphicFrameChg chg="del">
          <ac:chgData name="Elizabeth Andrea" userId="366ddaf335bdd504" providerId="LiveId" clId="{2EF21003-438F-42D4-BF09-EE0CFD68DEC9}" dt="2021-11-16T08:15:18.183" v="4545" actId="478"/>
          <ac:graphicFrameMkLst>
            <pc:docMk/>
            <pc:sldMk cId="1185472547" sldId="468"/>
            <ac:graphicFrameMk id="2" creationId="{90CF552B-3F5C-47A9-BF14-F13220FFF90A}"/>
          </ac:graphicFrameMkLst>
        </pc:graphicFrameChg>
        <pc:picChg chg="del">
          <ac:chgData name="Elizabeth Andrea" userId="366ddaf335bdd504" providerId="LiveId" clId="{2EF21003-438F-42D4-BF09-EE0CFD68DEC9}" dt="2021-11-16T08:15:18.783" v="4546" actId="478"/>
          <ac:picMkLst>
            <pc:docMk/>
            <pc:sldMk cId="1185472547" sldId="468"/>
            <ac:picMk id="4" creationId="{E3F239C2-2557-4493-9024-B8A69A7D7E9A}"/>
          </ac:picMkLst>
        </pc:picChg>
        <pc:picChg chg="add mod">
          <ac:chgData name="Elizabeth Andrea" userId="366ddaf335bdd504" providerId="LiveId" clId="{2EF21003-438F-42D4-BF09-EE0CFD68DEC9}" dt="2021-11-16T08:16:43.979" v="4571" actId="1076"/>
          <ac:picMkLst>
            <pc:docMk/>
            <pc:sldMk cId="1185472547" sldId="468"/>
            <ac:picMk id="5" creationId="{6E8A838F-FCBA-4485-AFDE-F40BA391F892}"/>
          </ac:picMkLst>
        </pc:picChg>
        <pc:picChg chg="del">
          <ac:chgData name="Elizabeth Andrea" userId="366ddaf335bdd504" providerId="LiveId" clId="{2EF21003-438F-42D4-BF09-EE0CFD68DEC9}" dt="2021-11-16T08:15:19.301" v="4547" actId="478"/>
          <ac:picMkLst>
            <pc:docMk/>
            <pc:sldMk cId="1185472547" sldId="468"/>
            <ac:picMk id="6" creationId="{4EE9F544-748B-4159-9ED4-727EF47E9340}"/>
          </ac:picMkLst>
        </pc:picChg>
        <pc:picChg chg="add mod">
          <ac:chgData name="Elizabeth Andrea" userId="366ddaf335bdd504" providerId="LiveId" clId="{2EF21003-438F-42D4-BF09-EE0CFD68DEC9}" dt="2021-11-16T08:18:16.671" v="4596" actId="1076"/>
          <ac:picMkLst>
            <pc:docMk/>
            <pc:sldMk cId="1185472547" sldId="468"/>
            <ac:picMk id="12" creationId="{E8019A3B-5164-42E6-8E2A-85CF699A396B}"/>
          </ac:picMkLst>
        </pc:picChg>
        <pc:picChg chg="add mod">
          <ac:chgData name="Elizabeth Andrea" userId="366ddaf335bdd504" providerId="LiveId" clId="{2EF21003-438F-42D4-BF09-EE0CFD68DEC9}" dt="2021-11-16T08:18:38.999" v="4598" actId="1076"/>
          <ac:picMkLst>
            <pc:docMk/>
            <pc:sldMk cId="1185472547" sldId="468"/>
            <ac:picMk id="16" creationId="{620E1DE0-E9C5-4B50-89E2-B16324BE0047}"/>
          </ac:picMkLst>
        </pc:picChg>
      </pc:sldChg>
      <pc:sldChg chg="addSp delSp modSp add mod">
        <pc:chgData name="Elizabeth Andrea" userId="366ddaf335bdd504" providerId="LiveId" clId="{2EF21003-438F-42D4-BF09-EE0CFD68DEC9}" dt="2021-11-16T22:15:28.680" v="4982" actId="20577"/>
        <pc:sldMkLst>
          <pc:docMk/>
          <pc:sldMk cId="283218668" sldId="469"/>
        </pc:sldMkLst>
        <pc:spChg chg="mod">
          <ac:chgData name="Elizabeth Andrea" userId="366ddaf335bdd504" providerId="LiveId" clId="{2EF21003-438F-42D4-BF09-EE0CFD68DEC9}" dt="2021-11-16T22:15:28.680" v="4982" actId="20577"/>
          <ac:spMkLst>
            <pc:docMk/>
            <pc:sldMk cId="283218668" sldId="469"/>
            <ac:spMk id="8" creationId="{00000000-0000-0000-0000-000000000000}"/>
          </ac:spMkLst>
        </pc:spChg>
        <pc:picChg chg="add mod">
          <ac:chgData name="Elizabeth Andrea" userId="366ddaf335bdd504" providerId="LiveId" clId="{2EF21003-438F-42D4-BF09-EE0CFD68DEC9}" dt="2021-11-16T21:26:21.862" v="4837" actId="1076"/>
          <ac:picMkLst>
            <pc:docMk/>
            <pc:sldMk cId="283218668" sldId="469"/>
            <ac:picMk id="3" creationId="{D6288474-6E36-47F4-B07D-14B6560005D3}"/>
          </ac:picMkLst>
        </pc:picChg>
        <pc:picChg chg="del">
          <ac:chgData name="Elizabeth Andrea" userId="366ddaf335bdd504" providerId="LiveId" clId="{2EF21003-438F-42D4-BF09-EE0CFD68DEC9}" dt="2021-11-16T21:25:58.299" v="4830" actId="478"/>
          <ac:picMkLst>
            <pc:docMk/>
            <pc:sldMk cId="283218668" sldId="469"/>
            <ac:picMk id="5" creationId="{1CA6981C-9E85-40BC-99DD-62DEAF15EA68}"/>
          </ac:picMkLst>
        </pc:picChg>
      </pc:sldChg>
      <pc:sldChg chg="addSp delSp modSp add mod">
        <pc:chgData name="Elizabeth Andrea" userId="366ddaf335bdd504" providerId="LiveId" clId="{2EF21003-438F-42D4-BF09-EE0CFD68DEC9}" dt="2021-11-16T22:21:35.463" v="4990" actId="1076"/>
        <pc:sldMkLst>
          <pc:docMk/>
          <pc:sldMk cId="2645848225" sldId="470"/>
        </pc:sldMkLst>
        <pc:spChg chg="del">
          <ac:chgData name="Elizabeth Andrea" userId="366ddaf335bdd504" providerId="LiveId" clId="{2EF21003-438F-42D4-BF09-EE0CFD68DEC9}" dt="2021-11-16T22:05:13.248" v="4878" actId="478"/>
          <ac:spMkLst>
            <pc:docMk/>
            <pc:sldMk cId="2645848225" sldId="470"/>
            <ac:spMk id="4" creationId="{72D05F41-BF65-4926-9BC0-9242CC307571}"/>
          </ac:spMkLst>
        </pc:spChg>
        <pc:spChg chg="mod">
          <ac:chgData name="Elizabeth Andrea" userId="366ddaf335bdd504" providerId="LiveId" clId="{2EF21003-438F-42D4-BF09-EE0CFD68DEC9}" dt="2021-11-16T22:05:04.063" v="4875" actId="20577"/>
          <ac:spMkLst>
            <pc:docMk/>
            <pc:sldMk cId="2645848225" sldId="470"/>
            <ac:spMk id="8" creationId="{6BA39886-5F4D-47A5-8A6C-76CF2FE55AF6}"/>
          </ac:spMkLst>
        </pc:spChg>
        <pc:spChg chg="mod">
          <ac:chgData name="Elizabeth Andrea" userId="366ddaf335bdd504" providerId="LiveId" clId="{2EF21003-438F-42D4-BF09-EE0CFD68DEC9}" dt="2021-11-16T22:15:47.188" v="4988" actId="20577"/>
          <ac:spMkLst>
            <pc:docMk/>
            <pc:sldMk cId="2645848225" sldId="470"/>
            <ac:spMk id="9" creationId="{00000000-0000-0000-0000-000000000000}"/>
          </ac:spMkLst>
        </pc:spChg>
        <pc:spChg chg="del">
          <ac:chgData name="Elizabeth Andrea" userId="366ddaf335bdd504" providerId="LiveId" clId="{2EF21003-438F-42D4-BF09-EE0CFD68DEC9}" dt="2021-11-16T22:05:15.756" v="4879" actId="478"/>
          <ac:spMkLst>
            <pc:docMk/>
            <pc:sldMk cId="2645848225" sldId="470"/>
            <ac:spMk id="13" creationId="{A718F279-488A-4322-A7FF-738EBB116471}"/>
          </ac:spMkLst>
        </pc:spChg>
        <pc:spChg chg="add mod">
          <ac:chgData name="Elizabeth Andrea" userId="366ddaf335bdd504" providerId="LiveId" clId="{2EF21003-438F-42D4-BF09-EE0CFD68DEC9}" dt="2021-11-16T22:10:03.945" v="4921" actId="1076"/>
          <ac:spMkLst>
            <pc:docMk/>
            <pc:sldMk cId="2645848225" sldId="470"/>
            <ac:spMk id="14" creationId="{ED2A41D9-16CF-4525-87F8-0E7459E8E15F}"/>
          </ac:spMkLst>
        </pc:spChg>
        <pc:spChg chg="add mod">
          <ac:chgData name="Elizabeth Andrea" userId="366ddaf335bdd504" providerId="LiveId" clId="{2EF21003-438F-42D4-BF09-EE0CFD68DEC9}" dt="2021-11-16T22:09:56.259" v="4920" actId="20577"/>
          <ac:spMkLst>
            <pc:docMk/>
            <pc:sldMk cId="2645848225" sldId="470"/>
            <ac:spMk id="17" creationId="{984ADBC6-5F26-455E-8AE0-8E7414D9E8B3}"/>
          </ac:spMkLst>
        </pc:spChg>
        <pc:spChg chg="mod">
          <ac:chgData name="Elizabeth Andrea" userId="366ddaf335bdd504" providerId="LiveId" clId="{2EF21003-438F-42D4-BF09-EE0CFD68DEC9}" dt="2021-11-16T22:10:16.285" v="4924" actId="1076"/>
          <ac:spMkLst>
            <pc:docMk/>
            <pc:sldMk cId="2645848225" sldId="470"/>
            <ac:spMk id="23" creationId="{D0A2EABA-AB5A-4747-9779-A80DE14D36BF}"/>
          </ac:spMkLst>
        </pc:spChg>
        <pc:picChg chg="del">
          <ac:chgData name="Elizabeth Andrea" userId="366ddaf335bdd504" providerId="LiveId" clId="{2EF21003-438F-42D4-BF09-EE0CFD68DEC9}" dt="2021-11-16T22:05:10.670" v="4877" actId="478"/>
          <ac:picMkLst>
            <pc:docMk/>
            <pc:sldMk cId="2645848225" sldId="470"/>
            <ac:picMk id="3" creationId="{F7C0FEAA-0D62-4EB4-B1C4-9ACC03692923}"/>
          </ac:picMkLst>
        </pc:picChg>
        <pc:picChg chg="add mod">
          <ac:chgData name="Elizabeth Andrea" userId="366ddaf335bdd504" providerId="LiveId" clId="{2EF21003-438F-42D4-BF09-EE0CFD68DEC9}" dt="2021-11-16T22:10:11.105" v="4923" actId="1076"/>
          <ac:picMkLst>
            <pc:docMk/>
            <pc:sldMk cId="2645848225" sldId="470"/>
            <ac:picMk id="5" creationId="{59AC1F8C-CB21-4DA2-B5A7-D4BFA620B37A}"/>
          </ac:picMkLst>
        </pc:picChg>
        <pc:picChg chg="del">
          <ac:chgData name="Elizabeth Andrea" userId="366ddaf335bdd504" providerId="LiveId" clId="{2EF21003-438F-42D4-BF09-EE0CFD68DEC9}" dt="2021-11-16T22:05:08.679" v="4876" actId="478"/>
          <ac:picMkLst>
            <pc:docMk/>
            <pc:sldMk cId="2645848225" sldId="470"/>
            <ac:picMk id="7" creationId="{5ADD8B5A-A6A9-4CAD-B155-DBCA0EE1337D}"/>
          </ac:picMkLst>
        </pc:picChg>
        <pc:picChg chg="add mod">
          <ac:chgData name="Elizabeth Andrea" userId="366ddaf335bdd504" providerId="LiveId" clId="{2EF21003-438F-42D4-BF09-EE0CFD68DEC9}" dt="2021-11-16T22:10:06.507" v="4922" actId="1076"/>
          <ac:picMkLst>
            <pc:docMk/>
            <pc:sldMk cId="2645848225" sldId="470"/>
            <ac:picMk id="10" creationId="{ECC7658F-4A03-423B-82E4-87E51F5C1E25}"/>
          </ac:picMkLst>
        </pc:picChg>
        <pc:picChg chg="add mod">
          <ac:chgData name="Elizabeth Andrea" userId="366ddaf335bdd504" providerId="LiveId" clId="{2EF21003-438F-42D4-BF09-EE0CFD68DEC9}" dt="2021-11-16T22:09:46.848" v="4916" actId="1076"/>
          <ac:picMkLst>
            <pc:docMk/>
            <pc:sldMk cId="2645848225" sldId="470"/>
            <ac:picMk id="12" creationId="{F03EBD63-5515-4E7C-8BB6-6FEEAEF95169}"/>
          </ac:picMkLst>
        </pc:picChg>
        <pc:picChg chg="add mod">
          <ac:chgData name="Elizabeth Andrea" userId="366ddaf335bdd504" providerId="LiveId" clId="{2EF21003-438F-42D4-BF09-EE0CFD68DEC9}" dt="2021-11-16T22:12:11.919" v="4926" actId="1076"/>
          <ac:picMkLst>
            <pc:docMk/>
            <pc:sldMk cId="2645848225" sldId="470"/>
            <ac:picMk id="16" creationId="{002B8830-4A25-425C-BD5C-CDDF693D1580}"/>
          </ac:picMkLst>
        </pc:picChg>
        <pc:picChg chg="add mod">
          <ac:chgData name="Elizabeth Andrea" userId="366ddaf335bdd504" providerId="LiveId" clId="{2EF21003-438F-42D4-BF09-EE0CFD68DEC9}" dt="2021-11-16T22:21:35.463" v="4990" actId="1076"/>
          <ac:picMkLst>
            <pc:docMk/>
            <pc:sldMk cId="2645848225" sldId="470"/>
            <ac:picMk id="19" creationId="{ECCE3221-10F8-44E4-8E71-E5E43F8C30CF}"/>
          </ac:picMkLst>
        </pc:picChg>
      </pc:sldChg>
      <pc:sldMasterChg chg="delSldLayout">
        <pc:chgData name="Elizabeth Andrea" userId="366ddaf335bdd504" providerId="LiveId" clId="{2EF21003-438F-42D4-BF09-EE0CFD68DEC9}" dt="2021-11-16T03:44:13.432" v="1055" actId="2696"/>
        <pc:sldMasterMkLst>
          <pc:docMk/>
          <pc:sldMasterMk cId="0" sldId="2147483648"/>
        </pc:sldMasterMkLst>
        <pc:sldLayoutChg chg="del">
          <pc:chgData name="Elizabeth Andrea" userId="366ddaf335bdd504" providerId="LiveId" clId="{2EF21003-438F-42D4-BF09-EE0CFD68DEC9}" dt="2021-11-16T03:44:13.432" v="1055" actId="2696"/>
          <pc:sldLayoutMkLst>
            <pc:docMk/>
            <pc:sldMasterMk cId="0" sldId="2147483648"/>
            <pc:sldLayoutMk cId="569950254" sldId="2147483660"/>
          </pc:sldLayoutMkLst>
        </pc:sldLayoutChg>
      </pc:sldMasterChg>
    </pc:docChg>
  </pc:docChgLst>
  <pc:docChgLst>
    <pc:chgData name="Elizabeth Andrea" userId="366ddaf335bdd504" providerId="LiveId" clId="{CAD7F2EC-B49B-4509-9627-0B78C2E8E4D6}"/>
    <pc:docChg chg="undo custSel addSld delSld modSld">
      <pc:chgData name="Elizabeth Andrea" userId="366ddaf335bdd504" providerId="LiveId" clId="{CAD7F2EC-B49B-4509-9627-0B78C2E8E4D6}" dt="2022-02-01T20:12:30.942" v="2033"/>
      <pc:docMkLst>
        <pc:docMk/>
      </pc:docMkLst>
      <pc:sldChg chg="modSp mod">
        <pc:chgData name="Elizabeth Andrea" userId="366ddaf335bdd504" providerId="LiveId" clId="{CAD7F2EC-B49B-4509-9627-0B78C2E8E4D6}" dt="2022-02-01T19:53:28.365" v="1756" actId="20577"/>
        <pc:sldMkLst>
          <pc:docMk/>
          <pc:sldMk cId="0" sldId="260"/>
        </pc:sldMkLst>
        <pc:spChg chg="mod">
          <ac:chgData name="Elizabeth Andrea" userId="366ddaf335bdd504" providerId="LiveId" clId="{CAD7F2EC-B49B-4509-9627-0B78C2E8E4D6}" dt="2022-02-01T19:53:28.365" v="1756" actId="20577"/>
          <ac:spMkLst>
            <pc:docMk/>
            <pc:sldMk cId="0" sldId="260"/>
            <ac:spMk id="8" creationId="{00000000-0000-0000-0000-000000000000}"/>
          </ac:spMkLst>
        </pc:spChg>
        <pc:spChg chg="mod">
          <ac:chgData name="Elizabeth Andrea" userId="366ddaf335bdd504" providerId="LiveId" clId="{CAD7F2EC-B49B-4509-9627-0B78C2E8E4D6}" dt="2022-01-31T03:52:57.814" v="1437" actId="20577"/>
          <ac:spMkLst>
            <pc:docMk/>
            <pc:sldMk cId="0" sldId="260"/>
            <ac:spMk id="9" creationId="{2814A3CF-7312-4612-8481-F0C450F26D10}"/>
          </ac:spMkLst>
        </pc:spChg>
      </pc:sldChg>
      <pc:sldChg chg="modSp mod">
        <pc:chgData name="Elizabeth Andrea" userId="366ddaf335bdd504" providerId="LiveId" clId="{CAD7F2EC-B49B-4509-9627-0B78C2E8E4D6}" dt="2022-01-31T03:53:38.995" v="1462" actId="20577"/>
        <pc:sldMkLst>
          <pc:docMk/>
          <pc:sldMk cId="2709976207" sldId="283"/>
        </pc:sldMkLst>
        <pc:spChg chg="mod">
          <ac:chgData name="Elizabeth Andrea" userId="366ddaf335bdd504" providerId="LiveId" clId="{CAD7F2EC-B49B-4509-9627-0B78C2E8E4D6}" dt="2022-01-31T03:53:38.995" v="1462" actId="20577"/>
          <ac:spMkLst>
            <pc:docMk/>
            <pc:sldMk cId="2709976207" sldId="283"/>
            <ac:spMk id="11" creationId="{0824F597-BB08-4055-BF51-41DE4EA009F2}"/>
          </ac:spMkLst>
        </pc:spChg>
      </pc:sldChg>
      <pc:sldChg chg="modSp mod">
        <pc:chgData name="Elizabeth Andrea" userId="366ddaf335bdd504" providerId="LiveId" clId="{CAD7F2EC-B49B-4509-9627-0B78C2E8E4D6}" dt="2022-01-31T03:53:31.754" v="1456" actId="20577"/>
        <pc:sldMkLst>
          <pc:docMk/>
          <pc:sldMk cId="1952340062" sldId="284"/>
        </pc:sldMkLst>
        <pc:spChg chg="mod">
          <ac:chgData name="Elizabeth Andrea" userId="366ddaf335bdd504" providerId="LiveId" clId="{CAD7F2EC-B49B-4509-9627-0B78C2E8E4D6}" dt="2022-01-31T03:53:31.754" v="1456" actId="20577"/>
          <ac:spMkLst>
            <pc:docMk/>
            <pc:sldMk cId="1952340062" sldId="284"/>
            <ac:spMk id="14" creationId="{B922EE00-30B4-433C-BD28-4EAAFEEFEF92}"/>
          </ac:spMkLst>
        </pc:spChg>
      </pc:sldChg>
      <pc:sldChg chg="modSp mod">
        <pc:chgData name="Elizabeth Andrea" userId="366ddaf335bdd504" providerId="LiveId" clId="{CAD7F2EC-B49B-4509-9627-0B78C2E8E4D6}" dt="2022-01-31T03:54:02.877" v="1487" actId="20577"/>
        <pc:sldMkLst>
          <pc:docMk/>
          <pc:sldMk cId="1531071449" sldId="289"/>
        </pc:sldMkLst>
        <pc:spChg chg="mod">
          <ac:chgData name="Elizabeth Andrea" userId="366ddaf335bdd504" providerId="LiveId" clId="{CAD7F2EC-B49B-4509-9627-0B78C2E8E4D6}" dt="2022-01-31T03:54:02.877" v="1487" actId="20577"/>
          <ac:spMkLst>
            <pc:docMk/>
            <pc:sldMk cId="1531071449" sldId="289"/>
            <ac:spMk id="16" creationId="{8CFE075D-472B-41B6-9590-7CC5342C78F1}"/>
          </ac:spMkLst>
        </pc:spChg>
      </pc:sldChg>
      <pc:sldChg chg="modSp mod">
        <pc:chgData name="Elizabeth Andrea" userId="366ddaf335bdd504" providerId="LiveId" clId="{CAD7F2EC-B49B-4509-9627-0B78C2E8E4D6}" dt="2022-01-31T03:53:44.767" v="1468" actId="20577"/>
        <pc:sldMkLst>
          <pc:docMk/>
          <pc:sldMk cId="1434096433" sldId="304"/>
        </pc:sldMkLst>
        <pc:spChg chg="mod">
          <ac:chgData name="Elizabeth Andrea" userId="366ddaf335bdd504" providerId="LiveId" clId="{CAD7F2EC-B49B-4509-9627-0B78C2E8E4D6}" dt="2022-01-31T03:53:44.767" v="1468" actId="20577"/>
          <ac:spMkLst>
            <pc:docMk/>
            <pc:sldMk cId="1434096433" sldId="304"/>
            <ac:spMk id="3" creationId="{00000000-0000-0000-0000-000000000000}"/>
          </ac:spMkLst>
        </pc:spChg>
      </pc:sldChg>
      <pc:sldChg chg="modSp mod">
        <pc:chgData name="Elizabeth Andrea" userId="366ddaf335bdd504" providerId="LiveId" clId="{CAD7F2EC-B49B-4509-9627-0B78C2E8E4D6}" dt="2022-01-31T03:53:57.587" v="1480" actId="20577"/>
        <pc:sldMkLst>
          <pc:docMk/>
          <pc:sldMk cId="3412960761" sldId="381"/>
        </pc:sldMkLst>
        <pc:spChg chg="mod">
          <ac:chgData name="Elizabeth Andrea" userId="366ddaf335bdd504" providerId="LiveId" clId="{CAD7F2EC-B49B-4509-9627-0B78C2E8E4D6}" dt="2022-01-31T03:53:57.587" v="1480" actId="20577"/>
          <ac:spMkLst>
            <pc:docMk/>
            <pc:sldMk cId="3412960761" sldId="381"/>
            <ac:spMk id="5" creationId="{00000000-0000-0000-0000-000000000000}"/>
          </ac:spMkLst>
        </pc:spChg>
      </pc:sldChg>
      <pc:sldChg chg="modSp mod">
        <pc:chgData name="Elizabeth Andrea" userId="366ddaf335bdd504" providerId="LiveId" clId="{CAD7F2EC-B49B-4509-9627-0B78C2E8E4D6}" dt="2022-01-31T03:55:16.589" v="1543" actId="20577"/>
        <pc:sldMkLst>
          <pc:docMk/>
          <pc:sldMk cId="2350468747" sldId="395"/>
        </pc:sldMkLst>
        <pc:spChg chg="mod">
          <ac:chgData name="Elizabeth Andrea" userId="366ddaf335bdd504" providerId="LiveId" clId="{CAD7F2EC-B49B-4509-9627-0B78C2E8E4D6}" dt="2022-01-31T03:55:16.589" v="1543" actId="20577"/>
          <ac:spMkLst>
            <pc:docMk/>
            <pc:sldMk cId="2350468747" sldId="395"/>
            <ac:spMk id="14" creationId="{48FA256B-D8AA-4D77-A629-8B4B4C603D34}"/>
          </ac:spMkLst>
        </pc:spChg>
      </pc:sldChg>
      <pc:sldChg chg="addSp delSp modSp mod">
        <pc:chgData name="Elizabeth Andrea" userId="366ddaf335bdd504" providerId="LiveId" clId="{CAD7F2EC-B49B-4509-9627-0B78C2E8E4D6}" dt="2022-01-31T03:54:31.790" v="1511" actId="20577"/>
        <pc:sldMkLst>
          <pc:docMk/>
          <pc:sldMk cId="980302571" sldId="401"/>
        </pc:sldMkLst>
        <pc:spChg chg="mod">
          <ac:chgData name="Elizabeth Andrea" userId="366ddaf335bdd504" providerId="LiveId" clId="{CAD7F2EC-B49B-4509-9627-0B78C2E8E4D6}" dt="2022-01-31T03:54:31.790" v="1511" actId="20577"/>
          <ac:spMkLst>
            <pc:docMk/>
            <pc:sldMk cId="980302571" sldId="401"/>
            <ac:spMk id="9" creationId="{00000000-0000-0000-0000-000000000000}"/>
          </ac:spMkLst>
        </pc:spChg>
        <pc:picChg chg="add">
          <ac:chgData name="Elizabeth Andrea" userId="366ddaf335bdd504" providerId="LiveId" clId="{CAD7F2EC-B49B-4509-9627-0B78C2E8E4D6}" dt="2022-01-30T22:12:43.903" v="114"/>
          <ac:picMkLst>
            <pc:docMk/>
            <pc:sldMk cId="980302571" sldId="401"/>
            <ac:picMk id="2" creationId="{51947D76-1247-4AF1-A560-4F3A25A4506C}"/>
          </ac:picMkLst>
        </pc:picChg>
        <pc:picChg chg="del">
          <ac:chgData name="Elizabeth Andrea" userId="366ddaf335bdd504" providerId="LiveId" clId="{CAD7F2EC-B49B-4509-9627-0B78C2E8E4D6}" dt="2022-01-30T22:12:39.404" v="113" actId="478"/>
          <ac:picMkLst>
            <pc:docMk/>
            <pc:sldMk cId="980302571" sldId="401"/>
            <ac:picMk id="22" creationId="{2A6563A7-DE28-4563-ACA5-A67D55EF331C}"/>
          </ac:picMkLst>
        </pc:picChg>
      </pc:sldChg>
      <pc:sldChg chg="modSp mod">
        <pc:chgData name="Elizabeth Andrea" userId="366ddaf335bdd504" providerId="LiveId" clId="{CAD7F2EC-B49B-4509-9627-0B78C2E8E4D6}" dt="2022-01-31T03:53:07.342" v="1445" actId="20577"/>
        <pc:sldMkLst>
          <pc:docMk/>
          <pc:sldMk cId="2964974720" sldId="416"/>
        </pc:sldMkLst>
        <pc:spChg chg="mod">
          <ac:chgData name="Elizabeth Andrea" userId="366ddaf335bdd504" providerId="LiveId" clId="{CAD7F2EC-B49B-4509-9627-0B78C2E8E4D6}" dt="2022-01-31T03:53:07.342" v="1445" actId="20577"/>
          <ac:spMkLst>
            <pc:docMk/>
            <pc:sldMk cId="2964974720" sldId="416"/>
            <ac:spMk id="3" creationId="{00000000-0000-0000-0000-000000000000}"/>
          </ac:spMkLst>
        </pc:spChg>
      </pc:sldChg>
      <pc:sldChg chg="modSp mod">
        <pc:chgData name="Elizabeth Andrea" userId="366ddaf335bdd504" providerId="LiveId" clId="{CAD7F2EC-B49B-4509-9627-0B78C2E8E4D6}" dt="2022-01-31T03:54:25.603" v="1505" actId="20577"/>
        <pc:sldMkLst>
          <pc:docMk/>
          <pc:sldMk cId="1311763561" sldId="426"/>
        </pc:sldMkLst>
        <pc:spChg chg="mod">
          <ac:chgData name="Elizabeth Andrea" userId="366ddaf335bdd504" providerId="LiveId" clId="{CAD7F2EC-B49B-4509-9627-0B78C2E8E4D6}" dt="2022-01-31T03:54:25.603" v="1505" actId="20577"/>
          <ac:spMkLst>
            <pc:docMk/>
            <pc:sldMk cId="1311763561" sldId="426"/>
            <ac:spMk id="9" creationId="{00000000-0000-0000-0000-000000000000}"/>
          </ac:spMkLst>
        </pc:spChg>
      </pc:sldChg>
      <pc:sldChg chg="modSp mod">
        <pc:chgData name="Elizabeth Andrea" userId="366ddaf335bdd504" providerId="LiveId" clId="{CAD7F2EC-B49B-4509-9627-0B78C2E8E4D6}" dt="2022-01-31T03:54:16.977" v="1499" actId="20577"/>
        <pc:sldMkLst>
          <pc:docMk/>
          <pc:sldMk cId="2876950496" sldId="428"/>
        </pc:sldMkLst>
        <pc:spChg chg="mod">
          <ac:chgData name="Elizabeth Andrea" userId="366ddaf335bdd504" providerId="LiveId" clId="{CAD7F2EC-B49B-4509-9627-0B78C2E8E4D6}" dt="2022-01-31T03:54:16.977" v="1499" actId="20577"/>
          <ac:spMkLst>
            <pc:docMk/>
            <pc:sldMk cId="2876950496" sldId="428"/>
            <ac:spMk id="5" creationId="{00000000-0000-0000-0000-000000000000}"/>
          </ac:spMkLst>
        </pc:spChg>
      </pc:sldChg>
      <pc:sldChg chg="addSp delSp modSp mod">
        <pc:chgData name="Elizabeth Andrea" userId="366ddaf335bdd504" providerId="LiveId" clId="{CAD7F2EC-B49B-4509-9627-0B78C2E8E4D6}" dt="2022-02-01T20:09:28.451" v="1927" actId="1076"/>
        <pc:sldMkLst>
          <pc:docMk/>
          <pc:sldMk cId="964191013" sldId="431"/>
        </pc:sldMkLst>
        <pc:spChg chg="mod">
          <ac:chgData name="Elizabeth Andrea" userId="366ddaf335bdd504" providerId="LiveId" clId="{CAD7F2EC-B49B-4509-9627-0B78C2E8E4D6}" dt="2022-01-31T03:55:24.091" v="1551" actId="20577"/>
          <ac:spMkLst>
            <pc:docMk/>
            <pc:sldMk cId="964191013" sldId="431"/>
            <ac:spMk id="8" creationId="{00000000-0000-0000-0000-000000000000}"/>
          </ac:spMkLst>
        </pc:spChg>
        <pc:picChg chg="del">
          <ac:chgData name="Elizabeth Andrea" userId="366ddaf335bdd504" providerId="LiveId" clId="{CAD7F2EC-B49B-4509-9627-0B78C2E8E4D6}" dt="2022-02-01T20:07:38.337" v="1923" actId="478"/>
          <ac:picMkLst>
            <pc:docMk/>
            <pc:sldMk cId="964191013" sldId="431"/>
            <ac:picMk id="5" creationId="{1CA6981C-9E85-40BC-99DD-62DEAF15EA68}"/>
          </ac:picMkLst>
        </pc:picChg>
        <pc:picChg chg="add mod">
          <ac:chgData name="Elizabeth Andrea" userId="366ddaf335bdd504" providerId="LiveId" clId="{CAD7F2EC-B49B-4509-9627-0B78C2E8E4D6}" dt="2022-02-01T20:09:15.048" v="1925" actId="1076"/>
          <ac:picMkLst>
            <pc:docMk/>
            <pc:sldMk cId="964191013" sldId="431"/>
            <ac:picMk id="9" creationId="{7A851639-9A1B-46DB-B199-BF79559C976D}"/>
          </ac:picMkLst>
        </pc:picChg>
        <pc:picChg chg="add mod">
          <ac:chgData name="Elizabeth Andrea" userId="366ddaf335bdd504" providerId="LiveId" clId="{CAD7F2EC-B49B-4509-9627-0B78C2E8E4D6}" dt="2022-02-01T20:09:28.451" v="1927" actId="1076"/>
          <ac:picMkLst>
            <pc:docMk/>
            <pc:sldMk cId="964191013" sldId="431"/>
            <ac:picMk id="10" creationId="{86D398EB-35CC-45FD-8AA3-9B279F89933C}"/>
          </ac:picMkLst>
        </pc:picChg>
      </pc:sldChg>
      <pc:sldChg chg="modSp mod">
        <pc:chgData name="Elizabeth Andrea" userId="366ddaf335bdd504" providerId="LiveId" clId="{CAD7F2EC-B49B-4509-9627-0B78C2E8E4D6}" dt="2022-01-31T03:57:53.607" v="1675" actId="20577"/>
        <pc:sldMkLst>
          <pc:docMk/>
          <pc:sldMk cId="327857889" sldId="443"/>
        </pc:sldMkLst>
        <pc:spChg chg="mod">
          <ac:chgData name="Elizabeth Andrea" userId="366ddaf335bdd504" providerId="LiveId" clId="{CAD7F2EC-B49B-4509-9627-0B78C2E8E4D6}" dt="2022-01-31T03:57:53.607" v="1675" actId="20577"/>
          <ac:spMkLst>
            <pc:docMk/>
            <pc:sldMk cId="327857889" sldId="443"/>
            <ac:spMk id="7" creationId="{00000000-0000-0000-0000-000000000000}"/>
          </ac:spMkLst>
        </pc:spChg>
      </pc:sldChg>
      <pc:sldChg chg="modSp modAnim">
        <pc:chgData name="Elizabeth Andrea" userId="366ddaf335bdd504" providerId="LiveId" clId="{CAD7F2EC-B49B-4509-9627-0B78C2E8E4D6}" dt="2022-01-31T03:53:03.582" v="1441" actId="20577"/>
        <pc:sldMkLst>
          <pc:docMk/>
          <pc:sldMk cId="3920742888" sldId="462"/>
        </pc:sldMkLst>
        <pc:spChg chg="mod">
          <ac:chgData name="Elizabeth Andrea" userId="366ddaf335bdd504" providerId="LiveId" clId="{CAD7F2EC-B49B-4509-9627-0B78C2E8E4D6}" dt="2022-01-31T03:53:03.582" v="1441" actId="20577"/>
          <ac:spMkLst>
            <pc:docMk/>
            <pc:sldMk cId="3920742888" sldId="462"/>
            <ac:spMk id="4" creationId="{38F11179-057B-40D3-BF02-EA0FAD741039}"/>
          </ac:spMkLst>
        </pc:spChg>
        <pc:graphicFrameChg chg="mod">
          <ac:chgData name="Elizabeth Andrea" userId="366ddaf335bdd504" providerId="LiveId" clId="{CAD7F2EC-B49B-4509-9627-0B78C2E8E4D6}" dt="2022-01-31T01:25:24.074" v="326"/>
          <ac:graphicFrameMkLst>
            <pc:docMk/>
            <pc:sldMk cId="3920742888" sldId="462"/>
            <ac:graphicFrameMk id="2" creationId="{E17625BC-5650-4AEB-A06F-B24490687F89}"/>
          </ac:graphicFrameMkLst>
        </pc:graphicFrameChg>
      </pc:sldChg>
      <pc:sldChg chg="modSp mod">
        <pc:chgData name="Elizabeth Andrea" userId="366ddaf335bdd504" providerId="LiveId" clId="{CAD7F2EC-B49B-4509-9627-0B78C2E8E4D6}" dt="2022-01-31T03:53:52.319" v="1474" actId="20577"/>
        <pc:sldMkLst>
          <pc:docMk/>
          <pc:sldMk cId="14482197" sldId="463"/>
        </pc:sldMkLst>
        <pc:spChg chg="mod">
          <ac:chgData name="Elizabeth Andrea" userId="366ddaf335bdd504" providerId="LiveId" clId="{CAD7F2EC-B49B-4509-9627-0B78C2E8E4D6}" dt="2022-01-31T03:53:52.319" v="1474" actId="20577"/>
          <ac:spMkLst>
            <pc:docMk/>
            <pc:sldMk cId="14482197" sldId="463"/>
            <ac:spMk id="3" creationId="{00000000-0000-0000-0000-000000000000}"/>
          </ac:spMkLst>
        </pc:spChg>
      </pc:sldChg>
      <pc:sldChg chg="modSp mod">
        <pc:chgData name="Elizabeth Andrea" userId="366ddaf335bdd504" providerId="LiveId" clId="{CAD7F2EC-B49B-4509-9627-0B78C2E8E4D6}" dt="2022-01-31T03:54:09.684" v="1493" actId="20577"/>
        <pc:sldMkLst>
          <pc:docMk/>
          <pc:sldMk cId="1102799440" sldId="464"/>
        </pc:sldMkLst>
        <pc:spChg chg="mod">
          <ac:chgData name="Elizabeth Andrea" userId="366ddaf335bdd504" providerId="LiveId" clId="{CAD7F2EC-B49B-4509-9627-0B78C2E8E4D6}" dt="2022-01-31T03:54:09.684" v="1493" actId="20577"/>
          <ac:spMkLst>
            <pc:docMk/>
            <pc:sldMk cId="1102799440" sldId="464"/>
            <ac:spMk id="16" creationId="{8CFE075D-472B-41B6-9590-7CC5342C78F1}"/>
          </ac:spMkLst>
        </pc:spChg>
      </pc:sldChg>
      <pc:sldChg chg="modSp mod">
        <pc:chgData name="Elizabeth Andrea" userId="366ddaf335bdd504" providerId="LiveId" clId="{CAD7F2EC-B49B-4509-9627-0B78C2E8E4D6}" dt="2022-01-31T03:54:38.114" v="1517" actId="20577"/>
        <pc:sldMkLst>
          <pc:docMk/>
          <pc:sldMk cId="1435150755" sldId="465"/>
        </pc:sldMkLst>
        <pc:spChg chg="mod">
          <ac:chgData name="Elizabeth Andrea" userId="366ddaf335bdd504" providerId="LiveId" clId="{CAD7F2EC-B49B-4509-9627-0B78C2E8E4D6}" dt="2022-01-31T03:54:38.114" v="1517" actId="20577"/>
          <ac:spMkLst>
            <pc:docMk/>
            <pc:sldMk cId="1435150755" sldId="465"/>
            <ac:spMk id="9" creationId="{00000000-0000-0000-0000-000000000000}"/>
          </ac:spMkLst>
        </pc:spChg>
      </pc:sldChg>
      <pc:sldChg chg="modSp mod">
        <pc:chgData name="Elizabeth Andrea" userId="366ddaf335bdd504" providerId="LiveId" clId="{CAD7F2EC-B49B-4509-9627-0B78C2E8E4D6}" dt="2022-02-01T19:54:22.377" v="1775" actId="20577"/>
        <pc:sldMkLst>
          <pc:docMk/>
          <pc:sldMk cId="2581802775" sldId="466"/>
        </pc:sldMkLst>
        <pc:spChg chg="mod">
          <ac:chgData name="Elizabeth Andrea" userId="366ddaf335bdd504" providerId="LiveId" clId="{CAD7F2EC-B49B-4509-9627-0B78C2E8E4D6}" dt="2022-02-01T19:54:22.377" v="1775" actId="20577"/>
          <ac:spMkLst>
            <pc:docMk/>
            <pc:sldMk cId="2581802775" sldId="466"/>
            <ac:spMk id="8" creationId="{00000000-0000-0000-0000-000000000000}"/>
          </ac:spMkLst>
        </pc:spChg>
        <pc:spChg chg="mod">
          <ac:chgData name="Elizabeth Andrea" userId="366ddaf335bdd504" providerId="LiveId" clId="{CAD7F2EC-B49B-4509-9627-0B78C2E8E4D6}" dt="2022-01-31T03:58:00.380" v="1683" actId="20577"/>
          <ac:spMkLst>
            <pc:docMk/>
            <pc:sldMk cId="2581802775" sldId="466"/>
            <ac:spMk id="9" creationId="{2814A3CF-7312-4612-8481-F0C450F26D10}"/>
          </ac:spMkLst>
        </pc:spChg>
      </pc:sldChg>
      <pc:sldChg chg="modSp mod">
        <pc:chgData name="Elizabeth Andrea" userId="366ddaf335bdd504" providerId="LiveId" clId="{CAD7F2EC-B49B-4509-9627-0B78C2E8E4D6}" dt="2022-01-31T03:55:38.120" v="1567" actId="20577"/>
        <pc:sldMkLst>
          <pc:docMk/>
          <pc:sldMk cId="2324862892" sldId="467"/>
        </pc:sldMkLst>
        <pc:spChg chg="mod">
          <ac:chgData name="Elizabeth Andrea" userId="366ddaf335bdd504" providerId="LiveId" clId="{CAD7F2EC-B49B-4509-9627-0B78C2E8E4D6}" dt="2022-01-31T03:55:38.120" v="1567" actId="20577"/>
          <ac:spMkLst>
            <pc:docMk/>
            <pc:sldMk cId="2324862892" sldId="467"/>
            <ac:spMk id="8" creationId="{00000000-0000-0000-0000-000000000000}"/>
          </ac:spMkLst>
        </pc:spChg>
      </pc:sldChg>
      <pc:sldChg chg="modSp mod modAnim">
        <pc:chgData name="Elizabeth Andrea" userId="366ddaf335bdd504" providerId="LiveId" clId="{CAD7F2EC-B49B-4509-9627-0B78C2E8E4D6}" dt="2022-01-31T04:03:46.497" v="1737"/>
        <pc:sldMkLst>
          <pc:docMk/>
          <pc:sldMk cId="1185472547" sldId="468"/>
        </pc:sldMkLst>
        <pc:spChg chg="mod">
          <ac:chgData name="Elizabeth Andrea" userId="366ddaf335bdd504" providerId="LiveId" clId="{CAD7F2EC-B49B-4509-9627-0B78C2E8E4D6}" dt="2022-01-31T03:55:45.032" v="1573" actId="20577"/>
          <ac:spMkLst>
            <pc:docMk/>
            <pc:sldMk cId="1185472547" sldId="468"/>
            <ac:spMk id="8" creationId="{00000000-0000-0000-0000-000000000000}"/>
          </ac:spMkLst>
        </pc:spChg>
      </pc:sldChg>
      <pc:sldChg chg="addSp delSp modSp mod modAnim">
        <pc:chgData name="Elizabeth Andrea" userId="366ddaf335bdd504" providerId="LiveId" clId="{CAD7F2EC-B49B-4509-9627-0B78C2E8E4D6}" dt="2022-02-01T20:12:30.942" v="2033"/>
        <pc:sldMkLst>
          <pc:docMk/>
          <pc:sldMk cId="283218668" sldId="469"/>
        </pc:sldMkLst>
        <pc:spChg chg="mod">
          <ac:chgData name="Elizabeth Andrea" userId="366ddaf335bdd504" providerId="LiveId" clId="{CAD7F2EC-B49B-4509-9627-0B78C2E8E4D6}" dt="2022-01-31T03:55:31.194" v="1559" actId="20577"/>
          <ac:spMkLst>
            <pc:docMk/>
            <pc:sldMk cId="283218668" sldId="469"/>
            <ac:spMk id="8" creationId="{00000000-0000-0000-0000-000000000000}"/>
          </ac:spMkLst>
        </pc:spChg>
        <pc:spChg chg="add mod">
          <ac:chgData name="Elizabeth Andrea" userId="366ddaf335bdd504" providerId="LiveId" clId="{CAD7F2EC-B49B-4509-9627-0B78C2E8E4D6}" dt="2022-02-01T20:11:02.271" v="1976" actId="1076"/>
          <ac:spMkLst>
            <pc:docMk/>
            <pc:sldMk cId="283218668" sldId="469"/>
            <ac:spMk id="11" creationId="{B1110346-A0DD-4F54-B7C7-33A72A709807}"/>
          </ac:spMkLst>
        </pc:spChg>
        <pc:spChg chg="add mod">
          <ac:chgData name="Elizabeth Andrea" userId="366ddaf335bdd504" providerId="LiveId" clId="{CAD7F2EC-B49B-4509-9627-0B78C2E8E4D6}" dt="2022-02-01T20:11:29.540" v="2016" actId="1076"/>
          <ac:spMkLst>
            <pc:docMk/>
            <pc:sldMk cId="283218668" sldId="469"/>
            <ac:spMk id="12" creationId="{E2FE18A3-FCB0-4F5E-911A-745334D06626}"/>
          </ac:spMkLst>
        </pc:spChg>
        <pc:spChg chg="add mod">
          <ac:chgData name="Elizabeth Andrea" userId="366ddaf335bdd504" providerId="LiveId" clId="{CAD7F2EC-B49B-4509-9627-0B78C2E8E4D6}" dt="2022-02-01T20:11:45.860" v="2020" actId="20577"/>
          <ac:spMkLst>
            <pc:docMk/>
            <pc:sldMk cId="283218668" sldId="469"/>
            <ac:spMk id="13" creationId="{E32DD179-F98C-47CD-9A95-DF5E900ED11B}"/>
          </ac:spMkLst>
        </pc:spChg>
        <pc:spChg chg="add mod">
          <ac:chgData name="Elizabeth Andrea" userId="366ddaf335bdd504" providerId="LiveId" clId="{CAD7F2EC-B49B-4509-9627-0B78C2E8E4D6}" dt="2022-02-01T20:12:06.387" v="2029" actId="20577"/>
          <ac:spMkLst>
            <pc:docMk/>
            <pc:sldMk cId="283218668" sldId="469"/>
            <ac:spMk id="14" creationId="{59BA4132-8DD5-4098-81BF-02C44DDEE310}"/>
          </ac:spMkLst>
        </pc:spChg>
        <pc:picChg chg="del">
          <ac:chgData name="Elizabeth Andrea" userId="366ddaf335bdd504" providerId="LiveId" clId="{CAD7F2EC-B49B-4509-9627-0B78C2E8E4D6}" dt="2022-02-01T20:09:32.547" v="1928" actId="478"/>
          <ac:picMkLst>
            <pc:docMk/>
            <pc:sldMk cId="283218668" sldId="469"/>
            <ac:picMk id="3" creationId="{D6288474-6E36-47F4-B07D-14B6560005D3}"/>
          </ac:picMkLst>
        </pc:picChg>
        <pc:picChg chg="add mod">
          <ac:chgData name="Elizabeth Andrea" userId="366ddaf335bdd504" providerId="LiveId" clId="{CAD7F2EC-B49B-4509-9627-0B78C2E8E4D6}" dt="2022-02-01T20:09:58.085" v="1936" actId="1076"/>
          <ac:picMkLst>
            <pc:docMk/>
            <pc:sldMk cId="283218668" sldId="469"/>
            <ac:picMk id="9" creationId="{556B67B4-40E7-47D2-BB17-3C342B5C5654}"/>
          </ac:picMkLst>
        </pc:picChg>
        <pc:picChg chg="add mod">
          <ac:chgData name="Elizabeth Andrea" userId="366ddaf335bdd504" providerId="LiveId" clId="{CAD7F2EC-B49B-4509-9627-0B78C2E8E4D6}" dt="2022-02-01T20:10:05.396" v="1939" actId="1076"/>
          <ac:picMkLst>
            <pc:docMk/>
            <pc:sldMk cId="283218668" sldId="469"/>
            <ac:picMk id="10" creationId="{1D59AD58-172A-4CE3-AC4C-624FE601305A}"/>
          </ac:picMkLst>
        </pc:picChg>
      </pc:sldChg>
      <pc:sldChg chg="modSp mod modClrScheme chgLayout">
        <pc:chgData name="Elizabeth Andrea" userId="366ddaf335bdd504" providerId="LiveId" clId="{CAD7F2EC-B49B-4509-9627-0B78C2E8E4D6}" dt="2022-01-31T03:54:47.034" v="1525" actId="20577"/>
        <pc:sldMkLst>
          <pc:docMk/>
          <pc:sldMk cId="2645848225" sldId="470"/>
        </pc:sldMkLst>
        <pc:spChg chg="mod">
          <ac:chgData name="Elizabeth Andrea" userId="366ddaf335bdd504" providerId="LiveId" clId="{CAD7F2EC-B49B-4509-9627-0B78C2E8E4D6}" dt="2022-01-31T03:54:47.034" v="1525" actId="20577"/>
          <ac:spMkLst>
            <pc:docMk/>
            <pc:sldMk cId="2645848225" sldId="470"/>
            <ac:spMk id="9" creationId="{00000000-0000-0000-0000-000000000000}"/>
          </ac:spMkLst>
        </pc:spChg>
      </pc:sldChg>
      <pc:sldChg chg="addSp delSp modSp new mod modAnim">
        <pc:chgData name="Elizabeth Andrea" userId="366ddaf335bdd504" providerId="LiveId" clId="{CAD7F2EC-B49B-4509-9627-0B78C2E8E4D6}" dt="2022-02-01T20:06:59.955" v="1922"/>
        <pc:sldMkLst>
          <pc:docMk/>
          <pc:sldMk cId="3687056604" sldId="471"/>
        </pc:sldMkLst>
        <pc:spChg chg="mod">
          <ac:chgData name="Elizabeth Andrea" userId="366ddaf335bdd504" providerId="LiveId" clId="{CAD7F2EC-B49B-4509-9627-0B78C2E8E4D6}" dt="2022-01-30T21:25:06.344" v="112" actId="20577"/>
          <ac:spMkLst>
            <pc:docMk/>
            <pc:sldMk cId="3687056604" sldId="471"/>
            <ac:spMk id="3" creationId="{E82A025E-7510-48D2-B60E-1C6D3C3E2D81}"/>
          </ac:spMkLst>
        </pc:spChg>
        <pc:spChg chg="mod">
          <ac:chgData name="Elizabeth Andrea" userId="366ddaf335bdd504" providerId="LiveId" clId="{CAD7F2EC-B49B-4509-9627-0B78C2E8E4D6}" dt="2022-01-30T21:24:56.312" v="91"/>
          <ac:spMkLst>
            <pc:docMk/>
            <pc:sldMk cId="3687056604" sldId="471"/>
            <ac:spMk id="4" creationId="{633B9E8B-699D-4D8A-A4E8-F1D735D05DB9}"/>
          </ac:spMkLst>
        </pc:spChg>
        <pc:spChg chg="add del">
          <ac:chgData name="Elizabeth Andrea" userId="366ddaf335bdd504" providerId="LiveId" clId="{CAD7F2EC-B49B-4509-9627-0B78C2E8E4D6}" dt="2022-01-31T03:53:15.425" v="1447" actId="22"/>
          <ac:spMkLst>
            <pc:docMk/>
            <pc:sldMk cId="3687056604" sldId="471"/>
            <ac:spMk id="6" creationId="{481ACB45-E3C0-43FA-B2A6-B733BFC9B257}"/>
          </ac:spMkLst>
        </pc:spChg>
        <pc:spChg chg="add mod">
          <ac:chgData name="Elizabeth Andrea" userId="366ddaf335bdd504" providerId="LiveId" clId="{CAD7F2EC-B49B-4509-9627-0B78C2E8E4D6}" dt="2022-02-01T19:55:35.176" v="1856" actId="1076"/>
          <ac:spMkLst>
            <pc:docMk/>
            <pc:sldMk cId="3687056604" sldId="471"/>
            <ac:spMk id="6" creationId="{9989E239-E456-401C-B76D-68795F8A0B43}"/>
          </ac:spMkLst>
        </pc:spChg>
        <pc:spChg chg="add mod">
          <ac:chgData name="Elizabeth Andrea" userId="366ddaf335bdd504" providerId="LiveId" clId="{CAD7F2EC-B49B-4509-9627-0B78C2E8E4D6}" dt="2022-01-31T03:53:25.725" v="1450" actId="20577"/>
          <ac:spMkLst>
            <pc:docMk/>
            <pc:sldMk cId="3687056604" sldId="471"/>
            <ac:spMk id="7" creationId="{7E0AAD91-5E54-4553-A17E-F94D9A0FACA9}"/>
          </ac:spMkLst>
        </pc:spChg>
        <pc:spChg chg="add mod">
          <ac:chgData name="Elizabeth Andrea" userId="366ddaf335bdd504" providerId="LiveId" clId="{CAD7F2EC-B49B-4509-9627-0B78C2E8E4D6}" dt="2022-02-01T20:05:44.119" v="1911" actId="1076"/>
          <ac:spMkLst>
            <pc:docMk/>
            <pc:sldMk cId="3687056604" sldId="471"/>
            <ac:spMk id="9" creationId="{C0788DA0-5C96-4B1D-9267-5F00E1CB0C75}"/>
          </ac:spMkLst>
        </pc:spChg>
        <pc:grpChg chg="add mod">
          <ac:chgData name="Elizabeth Andrea" userId="366ddaf335bdd504" providerId="LiveId" clId="{CAD7F2EC-B49B-4509-9627-0B78C2E8E4D6}" dt="2022-01-30T21:24:56.312" v="91"/>
          <ac:grpSpMkLst>
            <pc:docMk/>
            <pc:sldMk cId="3687056604" sldId="471"/>
            <ac:grpSpMk id="2" creationId="{1C094189-222E-419B-8D06-4F20E94665E5}"/>
          </ac:grpSpMkLst>
        </pc:grpChg>
        <pc:picChg chg="add mod">
          <ac:chgData name="Elizabeth Andrea" userId="366ddaf335bdd504" providerId="LiveId" clId="{CAD7F2EC-B49B-4509-9627-0B78C2E8E4D6}" dt="2022-02-01T19:58:38.098" v="1859" actId="14100"/>
          <ac:picMkLst>
            <pc:docMk/>
            <pc:sldMk cId="3687056604" sldId="471"/>
            <ac:picMk id="8" creationId="{FB9CED29-B815-4B83-A609-8A20D075DEEE}"/>
          </ac:picMkLst>
        </pc:picChg>
        <pc:picChg chg="add mod">
          <ac:chgData name="Elizabeth Andrea" userId="366ddaf335bdd504" providerId="LiveId" clId="{CAD7F2EC-B49B-4509-9627-0B78C2E8E4D6}" dt="2022-02-01T20:05:41.190" v="1910" actId="1076"/>
          <ac:picMkLst>
            <pc:docMk/>
            <pc:sldMk cId="3687056604" sldId="471"/>
            <ac:picMk id="1026" creationId="{A2196FD6-9ACC-453B-82B0-96DEB224C8BF}"/>
          </ac:picMkLst>
        </pc:picChg>
        <pc:picChg chg="add mod">
          <ac:chgData name="Elizabeth Andrea" userId="366ddaf335bdd504" providerId="LiveId" clId="{CAD7F2EC-B49B-4509-9627-0B78C2E8E4D6}" dt="2022-02-01T20:06:35.712" v="1917" actId="1076"/>
          <ac:picMkLst>
            <pc:docMk/>
            <pc:sldMk cId="3687056604" sldId="471"/>
            <ac:picMk id="1028" creationId="{BAC40E46-1CD8-4EC6-AFF1-E27BDE564FB5}"/>
          </ac:picMkLst>
        </pc:picChg>
      </pc:sldChg>
      <pc:sldChg chg="new del">
        <pc:chgData name="Elizabeth Andrea" userId="366ddaf335bdd504" providerId="LiveId" clId="{CAD7F2EC-B49B-4509-9627-0B78C2E8E4D6}" dt="2022-01-30T22:14:36.823" v="116" actId="680"/>
        <pc:sldMkLst>
          <pc:docMk/>
          <pc:sldMk cId="181494755" sldId="472"/>
        </pc:sldMkLst>
      </pc:sldChg>
      <pc:sldChg chg="addSp modSp new mod modAnim">
        <pc:chgData name="Elizabeth Andrea" userId="366ddaf335bdd504" providerId="LiveId" clId="{CAD7F2EC-B49B-4509-9627-0B78C2E8E4D6}" dt="2022-01-31T03:54:59.172" v="1528" actId="20577"/>
        <pc:sldMkLst>
          <pc:docMk/>
          <pc:sldMk cId="443751853" sldId="472"/>
        </pc:sldMkLst>
        <pc:spChg chg="add mod">
          <ac:chgData name="Elizabeth Andrea" userId="366ddaf335bdd504" providerId="LiveId" clId="{CAD7F2EC-B49B-4509-9627-0B78C2E8E4D6}" dt="2022-01-30T22:15:04.965" v="119"/>
          <ac:spMkLst>
            <pc:docMk/>
            <pc:sldMk cId="443751853" sldId="472"/>
            <ac:spMk id="2" creationId="{489476E8-D9D0-4131-B993-7395ADBE9E6E}"/>
          </ac:spMkLst>
        </pc:spChg>
        <pc:spChg chg="add mod">
          <ac:chgData name="Elizabeth Andrea" userId="366ddaf335bdd504" providerId="LiveId" clId="{CAD7F2EC-B49B-4509-9627-0B78C2E8E4D6}" dt="2022-01-30T22:15:29.041" v="120"/>
          <ac:spMkLst>
            <pc:docMk/>
            <pc:sldMk cId="443751853" sldId="472"/>
            <ac:spMk id="3" creationId="{837230C5-2FAC-4048-95B2-BB36BBE67BA6}"/>
          </ac:spMkLst>
        </pc:spChg>
        <pc:spChg chg="add mod">
          <ac:chgData name="Elizabeth Andrea" userId="366ddaf335bdd504" providerId="LiveId" clId="{CAD7F2EC-B49B-4509-9627-0B78C2E8E4D6}" dt="2022-01-30T22:18:56.902" v="183" actId="14100"/>
          <ac:spMkLst>
            <pc:docMk/>
            <pc:sldMk cId="443751853" sldId="472"/>
            <ac:spMk id="6" creationId="{FA4ECFE9-B75C-46E6-8AE9-2F17ABECFA7F}"/>
          </ac:spMkLst>
        </pc:spChg>
        <pc:spChg chg="add mod">
          <ac:chgData name="Elizabeth Andrea" userId="366ddaf335bdd504" providerId="LiveId" clId="{CAD7F2EC-B49B-4509-9627-0B78C2E8E4D6}" dt="2022-01-31T03:54:59.172" v="1528" actId="20577"/>
          <ac:spMkLst>
            <pc:docMk/>
            <pc:sldMk cId="443751853" sldId="472"/>
            <ac:spMk id="13" creationId="{F1BA72CD-1FB0-467D-AEB5-0E4942D6471B}"/>
          </ac:spMkLst>
        </pc:spChg>
        <pc:picChg chg="add mod">
          <ac:chgData name="Elizabeth Andrea" userId="366ddaf335bdd504" providerId="LiveId" clId="{CAD7F2EC-B49B-4509-9627-0B78C2E8E4D6}" dt="2022-01-30T22:26:45.583" v="190" actId="14100"/>
          <ac:picMkLst>
            <pc:docMk/>
            <pc:sldMk cId="443751853" sldId="472"/>
            <ac:picMk id="5" creationId="{B3019D46-5AE5-4758-8137-8CA2AA5403C9}"/>
          </ac:picMkLst>
        </pc:picChg>
        <pc:picChg chg="add mod">
          <ac:chgData name="Elizabeth Andrea" userId="366ddaf335bdd504" providerId="LiveId" clId="{CAD7F2EC-B49B-4509-9627-0B78C2E8E4D6}" dt="2022-01-30T22:26:37.465" v="189" actId="14100"/>
          <ac:picMkLst>
            <pc:docMk/>
            <pc:sldMk cId="443751853" sldId="472"/>
            <ac:picMk id="8" creationId="{3EA580DE-A8AD-4ED6-864F-B2D85C47822C}"/>
          </ac:picMkLst>
        </pc:picChg>
        <pc:picChg chg="add mod">
          <ac:chgData name="Elizabeth Andrea" userId="366ddaf335bdd504" providerId="LiveId" clId="{CAD7F2EC-B49B-4509-9627-0B78C2E8E4D6}" dt="2022-01-30T22:30:19.717" v="197" actId="14100"/>
          <ac:picMkLst>
            <pc:docMk/>
            <pc:sldMk cId="443751853" sldId="472"/>
            <ac:picMk id="10" creationId="{7D47F0DA-1A5E-4923-8E2F-4C32606F0AE5}"/>
          </ac:picMkLst>
        </pc:picChg>
        <pc:picChg chg="add mod modCrop">
          <ac:chgData name="Elizabeth Andrea" userId="366ddaf335bdd504" providerId="LiveId" clId="{CAD7F2EC-B49B-4509-9627-0B78C2E8E4D6}" dt="2022-01-30T22:31:04.752" v="204" actId="1076"/>
          <ac:picMkLst>
            <pc:docMk/>
            <pc:sldMk cId="443751853" sldId="472"/>
            <ac:picMk id="12" creationId="{6231E8E4-9741-47D5-BC4C-E90C54308332}"/>
          </ac:picMkLst>
        </pc:picChg>
      </pc:sldChg>
      <pc:sldChg chg="addSp delSp modSp new mod modAnim">
        <pc:chgData name="Elizabeth Andrea" userId="366ddaf335bdd504" providerId="LiveId" clId="{CAD7F2EC-B49B-4509-9627-0B78C2E8E4D6}" dt="2022-01-31T03:55:09.894" v="1537" actId="20577"/>
        <pc:sldMkLst>
          <pc:docMk/>
          <pc:sldMk cId="896992049" sldId="473"/>
        </pc:sldMkLst>
        <pc:spChg chg="add mod">
          <ac:chgData name="Elizabeth Andrea" userId="366ddaf335bdd504" providerId="LiveId" clId="{CAD7F2EC-B49B-4509-9627-0B78C2E8E4D6}" dt="2022-01-30T23:00:24.659" v="257"/>
          <ac:spMkLst>
            <pc:docMk/>
            <pc:sldMk cId="896992049" sldId="473"/>
            <ac:spMk id="10" creationId="{94FB3777-8930-4472-97C7-73AC80AC1856}"/>
          </ac:spMkLst>
        </pc:spChg>
        <pc:spChg chg="add mod">
          <ac:chgData name="Elizabeth Andrea" userId="366ddaf335bdd504" providerId="LiveId" clId="{CAD7F2EC-B49B-4509-9627-0B78C2E8E4D6}" dt="2022-01-30T23:00:34.888" v="258"/>
          <ac:spMkLst>
            <pc:docMk/>
            <pc:sldMk cId="896992049" sldId="473"/>
            <ac:spMk id="11" creationId="{9CB7E184-9413-40CB-9C22-E27750C230B9}"/>
          </ac:spMkLst>
        </pc:spChg>
        <pc:spChg chg="add del mod">
          <ac:chgData name="Elizabeth Andrea" userId="366ddaf335bdd504" providerId="LiveId" clId="{CAD7F2EC-B49B-4509-9627-0B78C2E8E4D6}" dt="2022-01-31T03:55:06.236" v="1534"/>
          <ac:spMkLst>
            <pc:docMk/>
            <pc:sldMk cId="896992049" sldId="473"/>
            <ac:spMk id="12" creationId="{D71F772E-F71B-4F72-8F4A-AE80695C0162}"/>
          </ac:spMkLst>
        </pc:spChg>
        <pc:spChg chg="add mod">
          <ac:chgData name="Elizabeth Andrea" userId="366ddaf335bdd504" providerId="LiveId" clId="{CAD7F2EC-B49B-4509-9627-0B78C2E8E4D6}" dt="2022-01-31T03:55:09.894" v="1537" actId="20577"/>
          <ac:spMkLst>
            <pc:docMk/>
            <pc:sldMk cId="896992049" sldId="473"/>
            <ac:spMk id="13" creationId="{80E431AB-1220-4A8C-BCFF-6B9735980C2A}"/>
          </ac:spMkLst>
        </pc:spChg>
        <pc:picChg chg="add mod">
          <ac:chgData name="Elizabeth Andrea" userId="366ddaf335bdd504" providerId="LiveId" clId="{CAD7F2EC-B49B-4509-9627-0B78C2E8E4D6}" dt="2022-01-30T22:57:54.031" v="240" actId="14100"/>
          <ac:picMkLst>
            <pc:docMk/>
            <pc:sldMk cId="896992049" sldId="473"/>
            <ac:picMk id="3" creationId="{BD8F6652-5686-4296-B477-41061A38335A}"/>
          </ac:picMkLst>
        </pc:picChg>
        <pc:picChg chg="add mod">
          <ac:chgData name="Elizabeth Andrea" userId="366ddaf335bdd504" providerId="LiveId" clId="{CAD7F2EC-B49B-4509-9627-0B78C2E8E4D6}" dt="2022-01-30T22:57:50.547" v="239" actId="14100"/>
          <ac:picMkLst>
            <pc:docMk/>
            <pc:sldMk cId="896992049" sldId="473"/>
            <ac:picMk id="5" creationId="{CBB21929-531A-401F-8A7F-048E666D3E42}"/>
          </ac:picMkLst>
        </pc:picChg>
        <pc:picChg chg="add mod">
          <ac:chgData name="Elizabeth Andrea" userId="366ddaf335bdd504" providerId="LiveId" clId="{CAD7F2EC-B49B-4509-9627-0B78C2E8E4D6}" dt="2022-01-30T22:58:21.138" v="246" actId="14100"/>
          <ac:picMkLst>
            <pc:docMk/>
            <pc:sldMk cId="896992049" sldId="473"/>
            <ac:picMk id="7" creationId="{0A65C41F-3A82-47EB-ACE3-6DD91BB267EF}"/>
          </ac:picMkLst>
        </pc:picChg>
        <pc:picChg chg="add mod">
          <ac:chgData name="Elizabeth Andrea" userId="366ddaf335bdd504" providerId="LiveId" clId="{CAD7F2EC-B49B-4509-9627-0B78C2E8E4D6}" dt="2022-01-30T22:59:29.578" v="256" actId="14100"/>
          <ac:picMkLst>
            <pc:docMk/>
            <pc:sldMk cId="896992049" sldId="473"/>
            <ac:picMk id="9" creationId="{D9D3D752-04B3-4035-842B-8AABB1D794CB}"/>
          </ac:picMkLst>
        </pc:picChg>
      </pc:sldChg>
      <pc:sldChg chg="addSp modSp new mod">
        <pc:chgData name="Elizabeth Andrea" userId="366ddaf335bdd504" providerId="LiveId" clId="{CAD7F2EC-B49B-4509-9627-0B78C2E8E4D6}" dt="2022-01-31T03:55:50.970" v="1578" actId="20577"/>
        <pc:sldMkLst>
          <pc:docMk/>
          <pc:sldMk cId="1935872096" sldId="474"/>
        </pc:sldMkLst>
        <pc:spChg chg="add mod">
          <ac:chgData name="Elizabeth Andrea" userId="366ddaf335bdd504" providerId="LiveId" clId="{CAD7F2EC-B49B-4509-9627-0B78C2E8E4D6}" dt="2022-01-31T00:48:52.210" v="267"/>
          <ac:spMkLst>
            <pc:docMk/>
            <pc:sldMk cId="1935872096" sldId="474"/>
            <ac:spMk id="4" creationId="{D5D600B4-E05B-46A9-8D19-32331B6BF766}"/>
          </ac:spMkLst>
        </pc:spChg>
        <pc:spChg chg="add mod">
          <ac:chgData name="Elizabeth Andrea" userId="366ddaf335bdd504" providerId="LiveId" clId="{CAD7F2EC-B49B-4509-9627-0B78C2E8E4D6}" dt="2022-01-31T00:49:37.766" v="313" actId="1076"/>
          <ac:spMkLst>
            <pc:docMk/>
            <pc:sldMk cId="1935872096" sldId="474"/>
            <ac:spMk id="5" creationId="{B65C7ECC-9907-4D39-B9D5-7BBAC53E252D}"/>
          </ac:spMkLst>
        </pc:spChg>
        <pc:spChg chg="add mod">
          <ac:chgData name="Elizabeth Andrea" userId="366ddaf335bdd504" providerId="LiveId" clId="{CAD7F2EC-B49B-4509-9627-0B78C2E8E4D6}" dt="2022-01-31T03:55:50.970" v="1578" actId="20577"/>
          <ac:spMkLst>
            <pc:docMk/>
            <pc:sldMk cId="1935872096" sldId="474"/>
            <ac:spMk id="6" creationId="{ADA73E5D-F4E7-4EAC-A907-AEF77EFE01B5}"/>
          </ac:spMkLst>
        </pc:spChg>
        <pc:picChg chg="add mod">
          <ac:chgData name="Elizabeth Andrea" userId="366ddaf335bdd504" providerId="LiveId" clId="{CAD7F2EC-B49B-4509-9627-0B78C2E8E4D6}" dt="2022-01-31T00:48:29.207" v="265"/>
          <ac:picMkLst>
            <pc:docMk/>
            <pc:sldMk cId="1935872096" sldId="474"/>
            <ac:picMk id="2" creationId="{CAFC2880-A284-4984-BE34-DBBC35361052}"/>
          </ac:picMkLst>
        </pc:picChg>
        <pc:picChg chg="add mod">
          <ac:chgData name="Elizabeth Andrea" userId="366ddaf335bdd504" providerId="LiveId" clId="{CAD7F2EC-B49B-4509-9627-0B78C2E8E4D6}" dt="2022-01-31T00:48:35.707" v="266"/>
          <ac:picMkLst>
            <pc:docMk/>
            <pc:sldMk cId="1935872096" sldId="474"/>
            <ac:picMk id="3" creationId="{D70B56F8-84D4-478C-9C9B-938D9A193145}"/>
          </ac:picMkLst>
        </pc:picChg>
      </pc:sldChg>
      <pc:sldChg chg="addSp delSp modSp add mod">
        <pc:chgData name="Elizabeth Andrea" userId="366ddaf335bdd504" providerId="LiveId" clId="{CAD7F2EC-B49B-4509-9627-0B78C2E8E4D6}" dt="2022-01-31T03:55:58.801" v="1585" actId="20577"/>
        <pc:sldMkLst>
          <pc:docMk/>
          <pc:sldMk cId="2287795762" sldId="475"/>
        </pc:sldMkLst>
        <pc:spChg chg="add mod">
          <ac:chgData name="Elizabeth Andrea" userId="366ddaf335bdd504" providerId="LiveId" clId="{CAD7F2EC-B49B-4509-9627-0B78C2E8E4D6}" dt="2022-01-31T03:55:58.801" v="1585" actId="20577"/>
          <ac:spMkLst>
            <pc:docMk/>
            <pc:sldMk cId="2287795762" sldId="475"/>
            <ac:spMk id="9" creationId="{4D3C8AAB-E2C6-4D8B-9F40-6556F26821F4}"/>
          </ac:spMkLst>
        </pc:spChg>
        <pc:picChg chg="del">
          <ac:chgData name="Elizabeth Andrea" userId="366ddaf335bdd504" providerId="LiveId" clId="{CAD7F2EC-B49B-4509-9627-0B78C2E8E4D6}" dt="2022-01-31T00:49:58.907" v="315" actId="478"/>
          <ac:picMkLst>
            <pc:docMk/>
            <pc:sldMk cId="2287795762" sldId="475"/>
            <ac:picMk id="2" creationId="{CAFC2880-A284-4984-BE34-DBBC35361052}"/>
          </ac:picMkLst>
        </pc:picChg>
        <pc:picChg chg="del">
          <ac:chgData name="Elizabeth Andrea" userId="366ddaf335bdd504" providerId="LiveId" clId="{CAD7F2EC-B49B-4509-9627-0B78C2E8E4D6}" dt="2022-01-31T00:50:00.138" v="316" actId="478"/>
          <ac:picMkLst>
            <pc:docMk/>
            <pc:sldMk cId="2287795762" sldId="475"/>
            <ac:picMk id="3" creationId="{D70B56F8-84D4-478C-9C9B-938D9A193145}"/>
          </ac:picMkLst>
        </pc:picChg>
        <pc:picChg chg="add mod">
          <ac:chgData name="Elizabeth Andrea" userId="366ddaf335bdd504" providerId="LiveId" clId="{CAD7F2EC-B49B-4509-9627-0B78C2E8E4D6}" dt="2022-01-31T00:50:05.113" v="317"/>
          <ac:picMkLst>
            <pc:docMk/>
            <pc:sldMk cId="2287795762" sldId="475"/>
            <ac:picMk id="6" creationId="{298134BA-1A2D-47AC-A82D-25AA82CCC47D}"/>
          </ac:picMkLst>
        </pc:picChg>
        <pc:picChg chg="add del mod">
          <ac:chgData name="Elizabeth Andrea" userId="366ddaf335bdd504" providerId="LiveId" clId="{CAD7F2EC-B49B-4509-9627-0B78C2E8E4D6}" dt="2022-01-31T00:50:09.282" v="318" actId="478"/>
          <ac:picMkLst>
            <pc:docMk/>
            <pc:sldMk cId="2287795762" sldId="475"/>
            <ac:picMk id="7" creationId="{1F85F4DA-652F-488F-BAD7-7C942BE67CB5}"/>
          </ac:picMkLst>
        </pc:picChg>
        <pc:picChg chg="add mod">
          <ac:chgData name="Elizabeth Andrea" userId="366ddaf335bdd504" providerId="LiveId" clId="{CAD7F2EC-B49B-4509-9627-0B78C2E8E4D6}" dt="2022-01-31T00:50:38.549" v="323" actId="1076"/>
          <ac:picMkLst>
            <pc:docMk/>
            <pc:sldMk cId="2287795762" sldId="475"/>
            <ac:picMk id="8" creationId="{6414A810-8DFD-4275-8364-49449578039C}"/>
          </ac:picMkLst>
        </pc:picChg>
      </pc:sldChg>
      <pc:sldChg chg="addSp modSp new mod modAnim">
        <pc:chgData name="Elizabeth Andrea" userId="366ddaf335bdd504" providerId="LiveId" clId="{CAD7F2EC-B49B-4509-9627-0B78C2E8E4D6}" dt="2022-01-31T04:02:53.337" v="1726"/>
        <pc:sldMkLst>
          <pc:docMk/>
          <pc:sldMk cId="107504924" sldId="476"/>
        </pc:sldMkLst>
        <pc:spChg chg="add mod">
          <ac:chgData name="Elizabeth Andrea" userId="366ddaf335bdd504" providerId="LiveId" clId="{CAD7F2EC-B49B-4509-9627-0B78C2E8E4D6}" dt="2022-01-31T01:26:01.783" v="372" actId="1076"/>
          <ac:spMkLst>
            <pc:docMk/>
            <pc:sldMk cId="107504924" sldId="476"/>
            <ac:spMk id="2" creationId="{2F4EADF9-95B8-424C-B66A-820BC5089D8C}"/>
          </ac:spMkLst>
        </pc:spChg>
        <pc:spChg chg="add mod">
          <ac:chgData name="Elizabeth Andrea" userId="366ddaf335bdd504" providerId="LiveId" clId="{CAD7F2EC-B49B-4509-9627-0B78C2E8E4D6}" dt="2022-01-31T01:28:35.291" v="373"/>
          <ac:spMkLst>
            <pc:docMk/>
            <pc:sldMk cId="107504924" sldId="476"/>
            <ac:spMk id="3" creationId="{BEEFFC1B-1F8A-49A8-B24A-6C513B0F5911}"/>
          </ac:spMkLst>
        </pc:spChg>
        <pc:spChg chg="add mod">
          <ac:chgData name="Elizabeth Andrea" userId="366ddaf335bdd504" providerId="LiveId" clId="{CAD7F2EC-B49B-4509-9627-0B78C2E8E4D6}" dt="2022-01-31T01:29:46.914" v="406" actId="20577"/>
          <ac:spMkLst>
            <pc:docMk/>
            <pc:sldMk cId="107504924" sldId="476"/>
            <ac:spMk id="4" creationId="{DF8942B1-77E9-4896-82C4-FD6B3206E981}"/>
          </ac:spMkLst>
        </pc:spChg>
        <pc:spChg chg="add mod">
          <ac:chgData name="Elizabeth Andrea" userId="366ddaf335bdd504" providerId="LiveId" clId="{CAD7F2EC-B49B-4509-9627-0B78C2E8E4D6}" dt="2022-01-31T03:56:04.125" v="1588" actId="20577"/>
          <ac:spMkLst>
            <pc:docMk/>
            <pc:sldMk cId="107504924" sldId="476"/>
            <ac:spMk id="7" creationId="{F09E42AA-2CFE-40BE-9AE5-F5D0C94F978C}"/>
          </ac:spMkLst>
        </pc:spChg>
        <pc:picChg chg="add mod">
          <ac:chgData name="Elizabeth Andrea" userId="366ddaf335bdd504" providerId="LiveId" clId="{CAD7F2EC-B49B-4509-9627-0B78C2E8E4D6}" dt="2022-01-31T01:29:55.657" v="407"/>
          <ac:picMkLst>
            <pc:docMk/>
            <pc:sldMk cId="107504924" sldId="476"/>
            <ac:picMk id="5" creationId="{4A48E932-959D-4474-AE1A-105EE2C30CEE}"/>
          </ac:picMkLst>
        </pc:picChg>
        <pc:picChg chg="add mod">
          <ac:chgData name="Elizabeth Andrea" userId="366ddaf335bdd504" providerId="LiveId" clId="{CAD7F2EC-B49B-4509-9627-0B78C2E8E4D6}" dt="2022-01-31T01:29:55.657" v="407"/>
          <ac:picMkLst>
            <pc:docMk/>
            <pc:sldMk cId="107504924" sldId="476"/>
            <ac:picMk id="6" creationId="{260AFFAD-8556-4F33-85DF-3E75FB70520A}"/>
          </ac:picMkLst>
        </pc:picChg>
      </pc:sldChg>
      <pc:sldChg chg="addSp delSp modSp new mod modAnim">
        <pc:chgData name="Elizabeth Andrea" userId="366ddaf335bdd504" providerId="LiveId" clId="{CAD7F2EC-B49B-4509-9627-0B78C2E8E4D6}" dt="2022-01-31T04:02:38.548" v="1722"/>
        <pc:sldMkLst>
          <pc:docMk/>
          <pc:sldMk cId="2336094552" sldId="477"/>
        </pc:sldMkLst>
        <pc:spChg chg="add mod">
          <ac:chgData name="Elizabeth Andrea" userId="366ddaf335bdd504" providerId="LiveId" clId="{CAD7F2EC-B49B-4509-9627-0B78C2E8E4D6}" dt="2022-01-31T02:31:04.908" v="409"/>
          <ac:spMkLst>
            <pc:docMk/>
            <pc:sldMk cId="2336094552" sldId="477"/>
            <ac:spMk id="2" creationId="{903F7DC8-C59C-44A3-B4E9-BEE9329A0F04}"/>
          </ac:spMkLst>
        </pc:spChg>
        <pc:spChg chg="add mod">
          <ac:chgData name="Elizabeth Andrea" userId="366ddaf335bdd504" providerId="LiveId" clId="{CAD7F2EC-B49B-4509-9627-0B78C2E8E4D6}" dt="2022-01-31T02:31:13.338" v="410"/>
          <ac:spMkLst>
            <pc:docMk/>
            <pc:sldMk cId="2336094552" sldId="477"/>
            <ac:spMk id="3" creationId="{205ECDD3-1EBF-4ECC-B5D6-62A02DBD1044}"/>
          </ac:spMkLst>
        </pc:spChg>
        <pc:spChg chg="add mod">
          <ac:chgData name="Elizabeth Andrea" userId="366ddaf335bdd504" providerId="LiveId" clId="{CAD7F2EC-B49B-4509-9627-0B78C2E8E4D6}" dt="2022-01-31T02:31:47.590" v="412" actId="790"/>
          <ac:spMkLst>
            <pc:docMk/>
            <pc:sldMk cId="2336094552" sldId="477"/>
            <ac:spMk id="5" creationId="{C5FDA8F9-294F-4697-9F1D-1848C973CB42}"/>
          </ac:spMkLst>
        </pc:spChg>
        <pc:spChg chg="add mod">
          <ac:chgData name="Elizabeth Andrea" userId="366ddaf335bdd504" providerId="LiveId" clId="{CAD7F2EC-B49B-4509-9627-0B78C2E8E4D6}" dt="2022-01-31T02:31:57.720" v="413" actId="790"/>
          <ac:spMkLst>
            <pc:docMk/>
            <pc:sldMk cId="2336094552" sldId="477"/>
            <ac:spMk id="7" creationId="{AFB74F2F-555C-4F22-BD40-180A4D7EDEA3}"/>
          </ac:spMkLst>
        </pc:spChg>
        <pc:spChg chg="add del mod">
          <ac:chgData name="Elizabeth Andrea" userId="366ddaf335bdd504" providerId="LiveId" clId="{CAD7F2EC-B49B-4509-9627-0B78C2E8E4D6}" dt="2022-01-31T02:47:04.779" v="561"/>
          <ac:spMkLst>
            <pc:docMk/>
            <pc:sldMk cId="2336094552" sldId="477"/>
            <ac:spMk id="11" creationId="{8D957606-1C94-46C2-BE5F-6794B1319523}"/>
          </ac:spMkLst>
        </pc:spChg>
        <pc:spChg chg="add mod">
          <ac:chgData name="Elizabeth Andrea" userId="366ddaf335bdd504" providerId="LiveId" clId="{CAD7F2EC-B49B-4509-9627-0B78C2E8E4D6}" dt="2022-01-31T03:56:10.736" v="1593" actId="20577"/>
          <ac:spMkLst>
            <pc:docMk/>
            <pc:sldMk cId="2336094552" sldId="477"/>
            <ac:spMk id="12" creationId="{032637E3-199C-4978-9C28-F7820C5F7BEF}"/>
          </ac:spMkLst>
        </pc:spChg>
        <pc:graphicFrameChg chg="add mod">
          <ac:chgData name="Elizabeth Andrea" userId="366ddaf335bdd504" providerId="LiveId" clId="{CAD7F2EC-B49B-4509-9627-0B78C2E8E4D6}" dt="2022-01-31T02:31:27.482" v="411"/>
          <ac:graphicFrameMkLst>
            <pc:docMk/>
            <pc:sldMk cId="2336094552" sldId="477"/>
            <ac:graphicFrameMk id="6" creationId="{2DC40035-927F-4CB6-A972-C9B2E0D58473}"/>
          </ac:graphicFrameMkLst>
        </pc:graphicFrameChg>
        <pc:graphicFrameChg chg="add mod">
          <ac:chgData name="Elizabeth Andrea" userId="366ddaf335bdd504" providerId="LiveId" clId="{CAD7F2EC-B49B-4509-9627-0B78C2E8E4D6}" dt="2022-01-31T02:31:27.482" v="411"/>
          <ac:graphicFrameMkLst>
            <pc:docMk/>
            <pc:sldMk cId="2336094552" sldId="477"/>
            <ac:graphicFrameMk id="8" creationId="{02134A99-2281-4D1B-AA11-7518ED203E1D}"/>
          </ac:graphicFrameMkLst>
        </pc:graphicFrameChg>
        <pc:graphicFrameChg chg="add mod">
          <ac:chgData name="Elizabeth Andrea" userId="366ddaf335bdd504" providerId="LiveId" clId="{CAD7F2EC-B49B-4509-9627-0B78C2E8E4D6}" dt="2022-01-31T02:31:27.482" v="411"/>
          <ac:graphicFrameMkLst>
            <pc:docMk/>
            <pc:sldMk cId="2336094552" sldId="477"/>
            <ac:graphicFrameMk id="9" creationId="{E17C8018-DB19-4B53-A0AE-A489191542B9}"/>
          </ac:graphicFrameMkLst>
        </pc:graphicFrameChg>
        <pc:graphicFrameChg chg="add mod">
          <ac:chgData name="Elizabeth Andrea" userId="366ddaf335bdd504" providerId="LiveId" clId="{CAD7F2EC-B49B-4509-9627-0B78C2E8E4D6}" dt="2022-01-31T02:31:27.482" v="411"/>
          <ac:graphicFrameMkLst>
            <pc:docMk/>
            <pc:sldMk cId="2336094552" sldId="477"/>
            <ac:graphicFrameMk id="10" creationId="{44515EED-3C03-466C-8F39-342F33BEBA4B}"/>
          </ac:graphicFrameMkLst>
        </pc:graphicFrameChg>
        <pc:picChg chg="add mod">
          <ac:chgData name="Elizabeth Andrea" userId="366ddaf335bdd504" providerId="LiveId" clId="{CAD7F2EC-B49B-4509-9627-0B78C2E8E4D6}" dt="2022-01-31T02:31:13.338" v="410"/>
          <ac:picMkLst>
            <pc:docMk/>
            <pc:sldMk cId="2336094552" sldId="477"/>
            <ac:picMk id="4" creationId="{937808D9-4363-4A7F-B241-B6E381EFD9D7}"/>
          </ac:picMkLst>
        </pc:picChg>
      </pc:sldChg>
      <pc:sldChg chg="addSp delSp modSp new mod delAnim modAnim">
        <pc:chgData name="Elizabeth Andrea" userId="366ddaf335bdd504" providerId="LiveId" clId="{CAD7F2EC-B49B-4509-9627-0B78C2E8E4D6}" dt="2022-01-31T04:01:45.577" v="1712"/>
        <pc:sldMkLst>
          <pc:docMk/>
          <pc:sldMk cId="3858726312" sldId="478"/>
        </pc:sldMkLst>
        <pc:spChg chg="add mod">
          <ac:chgData name="Elizabeth Andrea" userId="366ddaf335bdd504" providerId="LiveId" clId="{CAD7F2EC-B49B-4509-9627-0B78C2E8E4D6}" dt="2022-01-31T02:32:35.630" v="415"/>
          <ac:spMkLst>
            <pc:docMk/>
            <pc:sldMk cId="3858726312" sldId="478"/>
            <ac:spMk id="2" creationId="{7A848FB7-989C-4074-A496-1E5B252AC762}"/>
          </ac:spMkLst>
        </pc:spChg>
        <pc:spChg chg="add mod">
          <ac:chgData name="Elizabeth Andrea" userId="366ddaf335bdd504" providerId="LiveId" clId="{CAD7F2EC-B49B-4509-9627-0B78C2E8E4D6}" dt="2022-01-31T02:32:43.251" v="416"/>
          <ac:spMkLst>
            <pc:docMk/>
            <pc:sldMk cId="3858726312" sldId="478"/>
            <ac:spMk id="4" creationId="{272A6E58-1817-4048-9534-04F31C66C10C}"/>
          </ac:spMkLst>
        </pc:spChg>
        <pc:spChg chg="add mod">
          <ac:chgData name="Elizabeth Andrea" userId="366ddaf335bdd504" providerId="LiveId" clId="{CAD7F2EC-B49B-4509-9627-0B78C2E8E4D6}" dt="2022-01-31T02:33:02.194" v="418" actId="790"/>
          <ac:spMkLst>
            <pc:docMk/>
            <pc:sldMk cId="3858726312" sldId="478"/>
            <ac:spMk id="5" creationId="{473835D8-EC6A-4FFF-AEBB-0AE60B7B6515}"/>
          </ac:spMkLst>
        </pc:spChg>
        <pc:spChg chg="add del mod">
          <ac:chgData name="Elizabeth Andrea" userId="366ddaf335bdd504" providerId="LiveId" clId="{CAD7F2EC-B49B-4509-9627-0B78C2E8E4D6}" dt="2022-01-31T02:35:06.958" v="553" actId="478"/>
          <ac:spMkLst>
            <pc:docMk/>
            <pc:sldMk cId="3858726312" sldId="478"/>
            <ac:spMk id="6" creationId="{78A5950F-0C3A-4DBA-8000-6B5EC3F5B9D2}"/>
          </ac:spMkLst>
        </pc:spChg>
        <pc:spChg chg="add mod">
          <ac:chgData name="Elizabeth Andrea" userId="366ddaf335bdd504" providerId="LiveId" clId="{CAD7F2EC-B49B-4509-9627-0B78C2E8E4D6}" dt="2022-01-31T02:33:18.271" v="419" actId="790"/>
          <ac:spMkLst>
            <pc:docMk/>
            <pc:sldMk cId="3858726312" sldId="478"/>
            <ac:spMk id="7" creationId="{ED173D1B-7DD7-4181-834B-A6EDDBA91654}"/>
          </ac:spMkLst>
        </pc:spChg>
        <pc:spChg chg="add mod">
          <ac:chgData name="Elizabeth Andrea" userId="366ddaf335bdd504" providerId="LiveId" clId="{CAD7F2EC-B49B-4509-9627-0B78C2E8E4D6}" dt="2022-01-31T03:56:22.836" v="1603" actId="20577"/>
          <ac:spMkLst>
            <pc:docMk/>
            <pc:sldMk cId="3858726312" sldId="478"/>
            <ac:spMk id="13" creationId="{6258BF5F-C792-4976-AE54-695CBB662D34}"/>
          </ac:spMkLst>
        </pc:spChg>
        <pc:graphicFrameChg chg="add mod modGraphic">
          <ac:chgData name="Elizabeth Andrea" userId="366ddaf335bdd504" providerId="LiveId" clId="{CAD7F2EC-B49B-4509-9627-0B78C2E8E4D6}" dt="2022-01-31T02:34:02.402" v="483" actId="20577"/>
          <ac:graphicFrameMkLst>
            <pc:docMk/>
            <pc:sldMk cId="3858726312" sldId="478"/>
            <ac:graphicFrameMk id="8" creationId="{CD996059-3628-42DE-B8D1-7C0E2DAC2518}"/>
          </ac:graphicFrameMkLst>
        </pc:graphicFrameChg>
        <pc:graphicFrameChg chg="add mod modGraphic">
          <ac:chgData name="Elizabeth Andrea" userId="366ddaf335bdd504" providerId="LiveId" clId="{CAD7F2EC-B49B-4509-9627-0B78C2E8E4D6}" dt="2022-01-31T02:35:11.679" v="554" actId="20577"/>
          <ac:graphicFrameMkLst>
            <pc:docMk/>
            <pc:sldMk cId="3858726312" sldId="478"/>
            <ac:graphicFrameMk id="9" creationId="{50CAB774-A09B-4C45-8CEE-ABC1C498932A}"/>
          </ac:graphicFrameMkLst>
        </pc:graphicFrameChg>
        <pc:graphicFrameChg chg="add mod modGraphic">
          <ac:chgData name="Elizabeth Andrea" userId="366ddaf335bdd504" providerId="LiveId" clId="{CAD7F2EC-B49B-4509-9627-0B78C2E8E4D6}" dt="2022-01-31T02:34:57.526" v="547" actId="20577"/>
          <ac:graphicFrameMkLst>
            <pc:docMk/>
            <pc:sldMk cId="3858726312" sldId="478"/>
            <ac:graphicFrameMk id="10" creationId="{725A94A1-D2A1-4B42-B2DF-BBA90429F37E}"/>
          </ac:graphicFrameMkLst>
        </pc:graphicFrameChg>
        <pc:graphicFrameChg chg="add mod modGraphic">
          <ac:chgData name="Elizabeth Andrea" userId="366ddaf335bdd504" providerId="LiveId" clId="{CAD7F2EC-B49B-4509-9627-0B78C2E8E4D6}" dt="2022-01-31T02:35:02.678" v="552" actId="20577"/>
          <ac:graphicFrameMkLst>
            <pc:docMk/>
            <pc:sldMk cId="3858726312" sldId="478"/>
            <ac:graphicFrameMk id="11" creationId="{14F0F235-FEFD-4D46-9605-06BAED6048F7}"/>
          </ac:graphicFrameMkLst>
        </pc:graphicFrameChg>
        <pc:picChg chg="add mod">
          <ac:chgData name="Elizabeth Andrea" userId="366ddaf335bdd504" providerId="LiveId" clId="{CAD7F2EC-B49B-4509-9627-0B78C2E8E4D6}" dt="2022-01-31T02:32:35.630" v="415"/>
          <ac:picMkLst>
            <pc:docMk/>
            <pc:sldMk cId="3858726312" sldId="478"/>
            <ac:picMk id="3" creationId="{D9DD0CE7-A823-4C56-83A4-F38BF7A7CBE1}"/>
          </ac:picMkLst>
        </pc:picChg>
        <pc:picChg chg="add del mod">
          <ac:chgData name="Elizabeth Andrea" userId="366ddaf335bdd504" providerId="LiveId" clId="{CAD7F2EC-B49B-4509-9627-0B78C2E8E4D6}" dt="2022-01-31T04:01:17.037" v="1706" actId="478"/>
          <ac:picMkLst>
            <pc:docMk/>
            <pc:sldMk cId="3858726312" sldId="478"/>
            <ac:picMk id="12" creationId="{444B7C78-792A-4077-A677-B88B2A1BB3C7}"/>
          </ac:picMkLst>
        </pc:picChg>
      </pc:sldChg>
      <pc:sldChg chg="addSp modSp new mod modAnim">
        <pc:chgData name="Elizabeth Andrea" userId="366ddaf335bdd504" providerId="LiveId" clId="{CAD7F2EC-B49B-4509-9627-0B78C2E8E4D6}" dt="2022-01-31T04:00:50.988" v="1701"/>
        <pc:sldMkLst>
          <pc:docMk/>
          <pc:sldMk cId="2466402544" sldId="479"/>
        </pc:sldMkLst>
        <pc:spChg chg="add mod">
          <ac:chgData name="Elizabeth Andrea" userId="366ddaf335bdd504" providerId="LiveId" clId="{CAD7F2EC-B49B-4509-9627-0B78C2E8E4D6}" dt="2022-01-31T02:37:32.660" v="556"/>
          <ac:spMkLst>
            <pc:docMk/>
            <pc:sldMk cId="2466402544" sldId="479"/>
            <ac:spMk id="2" creationId="{348DAD49-10A1-4DEF-B7B8-B4AC27610843}"/>
          </ac:spMkLst>
        </pc:spChg>
        <pc:spChg chg="add mod">
          <ac:chgData name="Elizabeth Andrea" userId="366ddaf335bdd504" providerId="LiveId" clId="{CAD7F2EC-B49B-4509-9627-0B78C2E8E4D6}" dt="2022-01-31T02:37:48.448" v="557"/>
          <ac:spMkLst>
            <pc:docMk/>
            <pc:sldMk cId="2466402544" sldId="479"/>
            <ac:spMk id="3" creationId="{B57172B2-059D-4DD7-8765-DF31188D2E68}"/>
          </ac:spMkLst>
        </pc:spChg>
        <pc:spChg chg="add mod">
          <ac:chgData name="Elizabeth Andrea" userId="366ddaf335bdd504" providerId="LiveId" clId="{CAD7F2EC-B49B-4509-9627-0B78C2E8E4D6}" dt="2022-01-31T03:56:35.277" v="1611" actId="20577"/>
          <ac:spMkLst>
            <pc:docMk/>
            <pc:sldMk cId="2466402544" sldId="479"/>
            <ac:spMk id="8" creationId="{3F8BBCC8-C2AE-4329-B72C-4405AB2E0D81}"/>
          </ac:spMkLst>
        </pc:spChg>
        <pc:graphicFrameChg chg="add mod modGraphic">
          <ac:chgData name="Elizabeth Andrea" userId="366ddaf335bdd504" providerId="LiveId" clId="{CAD7F2EC-B49B-4509-9627-0B78C2E8E4D6}" dt="2022-01-31T03:11:10.051" v="781" actId="12385"/>
          <ac:graphicFrameMkLst>
            <pc:docMk/>
            <pc:sldMk cId="2466402544" sldId="479"/>
            <ac:graphicFrameMk id="4" creationId="{AEF656CF-4357-40AB-900A-6CF4B540D31C}"/>
          </ac:graphicFrameMkLst>
        </pc:graphicFrameChg>
        <pc:picChg chg="add mod">
          <ac:chgData name="Elizabeth Andrea" userId="366ddaf335bdd504" providerId="LiveId" clId="{CAD7F2EC-B49B-4509-9627-0B78C2E8E4D6}" dt="2022-01-31T02:37:48.448" v="557"/>
          <ac:picMkLst>
            <pc:docMk/>
            <pc:sldMk cId="2466402544" sldId="479"/>
            <ac:picMk id="5" creationId="{0253EFAC-C777-4322-A860-F81FD712F0BE}"/>
          </ac:picMkLst>
        </pc:picChg>
        <pc:picChg chg="add mod">
          <ac:chgData name="Elizabeth Andrea" userId="366ddaf335bdd504" providerId="LiveId" clId="{CAD7F2EC-B49B-4509-9627-0B78C2E8E4D6}" dt="2022-01-31T02:37:48.448" v="557"/>
          <ac:picMkLst>
            <pc:docMk/>
            <pc:sldMk cId="2466402544" sldId="479"/>
            <ac:picMk id="6" creationId="{F5892716-61F5-426A-840A-6B982E239599}"/>
          </ac:picMkLst>
        </pc:picChg>
        <pc:picChg chg="add mod">
          <ac:chgData name="Elizabeth Andrea" userId="366ddaf335bdd504" providerId="LiveId" clId="{CAD7F2EC-B49B-4509-9627-0B78C2E8E4D6}" dt="2022-01-31T02:37:48.448" v="557"/>
          <ac:picMkLst>
            <pc:docMk/>
            <pc:sldMk cId="2466402544" sldId="479"/>
            <ac:picMk id="7" creationId="{860FD0B5-AA7F-4FEB-9CF6-F6E76D24F7D4}"/>
          </ac:picMkLst>
        </pc:picChg>
      </pc:sldChg>
      <pc:sldChg chg="addSp modSp new mod modAnim">
        <pc:chgData name="Elizabeth Andrea" userId="366ddaf335bdd504" providerId="LiveId" clId="{CAD7F2EC-B49B-4509-9627-0B78C2E8E4D6}" dt="2022-01-31T04:02:13.738" v="1716"/>
        <pc:sldMkLst>
          <pc:docMk/>
          <pc:sldMk cId="1585095505" sldId="480"/>
        </pc:sldMkLst>
        <pc:spChg chg="add mod">
          <ac:chgData name="Elizabeth Andrea" userId="366ddaf335bdd504" providerId="LiveId" clId="{CAD7F2EC-B49B-4509-9627-0B78C2E8E4D6}" dt="2022-01-31T02:46:49.585" v="559"/>
          <ac:spMkLst>
            <pc:docMk/>
            <pc:sldMk cId="1585095505" sldId="480"/>
            <ac:spMk id="2" creationId="{9061C144-C9A3-40B4-AE80-E85701961ED4}"/>
          </ac:spMkLst>
        </pc:spChg>
        <pc:spChg chg="add mod">
          <ac:chgData name="Elizabeth Andrea" userId="366ddaf335bdd504" providerId="LiveId" clId="{CAD7F2EC-B49B-4509-9627-0B78C2E8E4D6}" dt="2022-01-31T02:49:13.029" v="582" actId="1076"/>
          <ac:spMkLst>
            <pc:docMk/>
            <pc:sldMk cId="1585095505" sldId="480"/>
            <ac:spMk id="3" creationId="{FEC5A3B8-B243-45EC-9121-7A508E8CBE25}"/>
          </ac:spMkLst>
        </pc:spChg>
        <pc:spChg chg="add mod">
          <ac:chgData name="Elizabeth Andrea" userId="366ddaf335bdd504" providerId="LiveId" clId="{CAD7F2EC-B49B-4509-9627-0B78C2E8E4D6}" dt="2022-01-31T02:53:48.632" v="627" actId="1076"/>
          <ac:spMkLst>
            <pc:docMk/>
            <pc:sldMk cId="1585095505" sldId="480"/>
            <ac:spMk id="8" creationId="{51006681-7A64-4D0A-854D-ED461E7F9CFE}"/>
          </ac:spMkLst>
        </pc:spChg>
        <pc:spChg chg="add mod">
          <ac:chgData name="Elizabeth Andrea" userId="366ddaf335bdd504" providerId="LiveId" clId="{CAD7F2EC-B49B-4509-9627-0B78C2E8E4D6}" dt="2022-01-31T02:53:58.763" v="631" actId="20577"/>
          <ac:spMkLst>
            <pc:docMk/>
            <pc:sldMk cId="1585095505" sldId="480"/>
            <ac:spMk id="9" creationId="{3197FAAD-0431-4E79-8A26-20E46929FAAE}"/>
          </ac:spMkLst>
        </pc:spChg>
        <pc:spChg chg="add mod">
          <ac:chgData name="Elizabeth Andrea" userId="366ddaf335bdd504" providerId="LiveId" clId="{CAD7F2EC-B49B-4509-9627-0B78C2E8E4D6}" dt="2022-01-31T03:56:17.428" v="1598" actId="20577"/>
          <ac:spMkLst>
            <pc:docMk/>
            <pc:sldMk cId="1585095505" sldId="480"/>
            <ac:spMk id="10" creationId="{FA6D1154-7006-4F9C-B23D-C1CFC4372357}"/>
          </ac:spMkLst>
        </pc:spChg>
        <pc:graphicFrameChg chg="add mod">
          <ac:chgData name="Elizabeth Andrea" userId="366ddaf335bdd504" providerId="LiveId" clId="{CAD7F2EC-B49B-4509-9627-0B78C2E8E4D6}" dt="2022-01-31T02:48:06.369" v="567"/>
          <ac:graphicFrameMkLst>
            <pc:docMk/>
            <pc:sldMk cId="1585095505" sldId="480"/>
            <ac:graphicFrameMk id="4" creationId="{7A87D7DA-132B-40FC-90E9-DB9056B66A50}"/>
          </ac:graphicFrameMkLst>
        </pc:graphicFrameChg>
        <pc:graphicFrameChg chg="add mod">
          <ac:chgData name="Elizabeth Andrea" userId="366ddaf335bdd504" providerId="LiveId" clId="{CAD7F2EC-B49B-4509-9627-0B78C2E8E4D6}" dt="2022-01-31T02:48:38.893" v="573"/>
          <ac:graphicFrameMkLst>
            <pc:docMk/>
            <pc:sldMk cId="1585095505" sldId="480"/>
            <ac:graphicFrameMk id="6" creationId="{46732E98-7101-4E85-AE57-E63EB658BFBD}"/>
          </ac:graphicFrameMkLst>
        </pc:graphicFrameChg>
        <pc:picChg chg="add mod">
          <ac:chgData name="Elizabeth Andrea" userId="366ddaf335bdd504" providerId="LiveId" clId="{CAD7F2EC-B49B-4509-9627-0B78C2E8E4D6}" dt="2022-01-31T02:50:06.572" v="585" actId="1076"/>
          <ac:picMkLst>
            <pc:docMk/>
            <pc:sldMk cId="1585095505" sldId="480"/>
            <ac:picMk id="5" creationId="{E29DCB83-1AC9-4586-86C8-B04592C2D5A7}"/>
          </ac:picMkLst>
        </pc:picChg>
        <pc:picChg chg="add mod">
          <ac:chgData name="Elizabeth Andrea" userId="366ddaf335bdd504" providerId="LiveId" clId="{CAD7F2EC-B49B-4509-9627-0B78C2E8E4D6}" dt="2022-01-31T02:52:44.524" v="587" actId="1076"/>
          <ac:picMkLst>
            <pc:docMk/>
            <pc:sldMk cId="1585095505" sldId="480"/>
            <ac:picMk id="7" creationId="{BEF3B62D-F855-40F4-BFC9-8FE4E4DC0AD9}"/>
          </ac:picMkLst>
        </pc:picChg>
      </pc:sldChg>
      <pc:sldChg chg="new del">
        <pc:chgData name="Elizabeth Andrea" userId="366ddaf335bdd504" providerId="LiveId" clId="{CAD7F2EC-B49B-4509-9627-0B78C2E8E4D6}" dt="2022-01-31T02:53:01.740" v="589" actId="47"/>
        <pc:sldMkLst>
          <pc:docMk/>
          <pc:sldMk cId="2861316798" sldId="481"/>
        </pc:sldMkLst>
      </pc:sldChg>
      <pc:sldChg chg="addSp modSp new mod modAnim">
        <pc:chgData name="Elizabeth Andrea" userId="366ddaf335bdd504" providerId="LiveId" clId="{CAD7F2EC-B49B-4509-9627-0B78C2E8E4D6}" dt="2022-01-31T04:01:11.587" v="1705"/>
        <pc:sldMkLst>
          <pc:docMk/>
          <pc:sldMk cId="3300832598" sldId="481"/>
        </pc:sldMkLst>
        <pc:spChg chg="add mod">
          <ac:chgData name="Elizabeth Andrea" userId="366ddaf335bdd504" providerId="LiveId" clId="{CAD7F2EC-B49B-4509-9627-0B78C2E8E4D6}" dt="2022-01-31T02:54:30.400" v="634" actId="1076"/>
          <ac:spMkLst>
            <pc:docMk/>
            <pc:sldMk cId="3300832598" sldId="481"/>
            <ac:spMk id="2" creationId="{B9D7DD40-22B2-490C-AB26-F7130F81703D}"/>
          </ac:spMkLst>
        </pc:spChg>
        <pc:spChg chg="add mod">
          <ac:chgData name="Elizabeth Andrea" userId="366ddaf335bdd504" providerId="LiveId" clId="{CAD7F2EC-B49B-4509-9627-0B78C2E8E4D6}" dt="2022-01-31T02:54:36.035" v="635"/>
          <ac:spMkLst>
            <pc:docMk/>
            <pc:sldMk cId="3300832598" sldId="481"/>
            <ac:spMk id="3" creationId="{946A3BE1-D3ED-4C72-82CB-18C986E382A1}"/>
          </ac:spMkLst>
        </pc:spChg>
        <pc:spChg chg="add mod">
          <ac:chgData name="Elizabeth Andrea" userId="366ddaf335bdd504" providerId="LiveId" clId="{CAD7F2EC-B49B-4509-9627-0B78C2E8E4D6}" dt="2022-01-31T02:55:58.309" v="648"/>
          <ac:spMkLst>
            <pc:docMk/>
            <pc:sldMk cId="3300832598" sldId="481"/>
            <ac:spMk id="7" creationId="{1B5E1E6E-2696-4F5E-A97B-8D93323A83C2}"/>
          </ac:spMkLst>
        </pc:spChg>
        <pc:spChg chg="add mod">
          <ac:chgData name="Elizabeth Andrea" userId="366ddaf335bdd504" providerId="LiveId" clId="{CAD7F2EC-B49B-4509-9627-0B78C2E8E4D6}" dt="2022-01-31T02:56:07.386" v="649"/>
          <ac:spMkLst>
            <pc:docMk/>
            <pc:sldMk cId="3300832598" sldId="481"/>
            <ac:spMk id="8" creationId="{4F32B0CE-3FD1-489C-9484-76F75791CC0F}"/>
          </ac:spMkLst>
        </pc:spChg>
        <pc:spChg chg="add mod">
          <ac:chgData name="Elizabeth Andrea" userId="366ddaf335bdd504" providerId="LiveId" clId="{CAD7F2EC-B49B-4509-9627-0B78C2E8E4D6}" dt="2022-01-31T03:56:28.247" v="1608" actId="20577"/>
          <ac:spMkLst>
            <pc:docMk/>
            <pc:sldMk cId="3300832598" sldId="481"/>
            <ac:spMk id="9" creationId="{7B022BD8-A21D-4040-A455-B03B3AA5BCBD}"/>
          </ac:spMkLst>
        </pc:spChg>
        <pc:graphicFrameChg chg="add mod">
          <ac:chgData name="Elizabeth Andrea" userId="366ddaf335bdd504" providerId="LiveId" clId="{CAD7F2EC-B49B-4509-9627-0B78C2E8E4D6}" dt="2022-01-31T02:55:25.315" v="641"/>
          <ac:graphicFrameMkLst>
            <pc:docMk/>
            <pc:sldMk cId="3300832598" sldId="481"/>
            <ac:graphicFrameMk id="5" creationId="{FEA37E02-0B2D-46CB-8BE0-FEC4F07A37ED}"/>
          </ac:graphicFrameMkLst>
        </pc:graphicFrameChg>
        <pc:picChg chg="add mod">
          <ac:chgData name="Elizabeth Andrea" userId="366ddaf335bdd504" providerId="LiveId" clId="{CAD7F2EC-B49B-4509-9627-0B78C2E8E4D6}" dt="2022-01-31T02:55:39.373" v="646" actId="1076"/>
          <ac:picMkLst>
            <pc:docMk/>
            <pc:sldMk cId="3300832598" sldId="481"/>
            <ac:picMk id="4" creationId="{E96B5250-E08A-4670-8B66-3E4EFC527A52}"/>
          </ac:picMkLst>
        </pc:picChg>
        <pc:picChg chg="add mod">
          <ac:chgData name="Elizabeth Andrea" userId="366ddaf335bdd504" providerId="LiveId" clId="{CAD7F2EC-B49B-4509-9627-0B78C2E8E4D6}" dt="2022-01-31T02:55:44.596" v="647" actId="1076"/>
          <ac:picMkLst>
            <pc:docMk/>
            <pc:sldMk cId="3300832598" sldId="481"/>
            <ac:picMk id="6" creationId="{C7EEA65E-7F22-496D-8DB8-C56BFDB33F7F}"/>
          </ac:picMkLst>
        </pc:picChg>
      </pc:sldChg>
      <pc:sldChg chg="addSp modSp new mod modAnim">
        <pc:chgData name="Elizabeth Andrea" userId="366ddaf335bdd504" providerId="LiveId" clId="{CAD7F2EC-B49B-4509-9627-0B78C2E8E4D6}" dt="2022-01-31T04:00:27.018" v="1697"/>
        <pc:sldMkLst>
          <pc:docMk/>
          <pc:sldMk cId="551183094" sldId="482"/>
        </pc:sldMkLst>
        <pc:spChg chg="add mod">
          <ac:chgData name="Elizabeth Andrea" userId="366ddaf335bdd504" providerId="LiveId" clId="{CAD7F2EC-B49B-4509-9627-0B78C2E8E4D6}" dt="2022-01-31T03:01:13.250" v="651"/>
          <ac:spMkLst>
            <pc:docMk/>
            <pc:sldMk cId="551183094" sldId="482"/>
            <ac:spMk id="2" creationId="{A2327719-B8E7-48A6-883D-0EFAB9C9FA79}"/>
          </ac:spMkLst>
        </pc:spChg>
        <pc:spChg chg="add mod">
          <ac:chgData name="Elizabeth Andrea" userId="366ddaf335bdd504" providerId="LiveId" clId="{CAD7F2EC-B49B-4509-9627-0B78C2E8E4D6}" dt="2022-01-31T03:04:22.271" v="672" actId="122"/>
          <ac:spMkLst>
            <pc:docMk/>
            <pc:sldMk cId="551183094" sldId="482"/>
            <ac:spMk id="3" creationId="{497CBB09-4C1B-42F8-BC61-5B7843A1EAE2}"/>
          </ac:spMkLst>
        </pc:spChg>
        <pc:spChg chg="add mod">
          <ac:chgData name="Elizabeth Andrea" userId="366ddaf335bdd504" providerId="LiveId" clId="{CAD7F2EC-B49B-4509-9627-0B78C2E8E4D6}" dt="2022-01-31T03:28:01.172" v="1146" actId="122"/>
          <ac:spMkLst>
            <pc:docMk/>
            <pc:sldMk cId="551183094" sldId="482"/>
            <ac:spMk id="6" creationId="{B3215A49-32E1-4FA3-BFEF-42615677ECD5}"/>
          </ac:spMkLst>
        </pc:spChg>
        <pc:spChg chg="add mod">
          <ac:chgData name="Elizabeth Andrea" userId="366ddaf335bdd504" providerId="LiveId" clId="{CAD7F2EC-B49B-4509-9627-0B78C2E8E4D6}" dt="2022-01-31T03:28:27.217" v="1153" actId="1076"/>
          <ac:spMkLst>
            <pc:docMk/>
            <pc:sldMk cId="551183094" sldId="482"/>
            <ac:spMk id="7" creationId="{4C54F9A8-4A63-4CA4-A3DD-6E92A22DDF05}"/>
          </ac:spMkLst>
        </pc:spChg>
        <pc:spChg chg="add mod">
          <ac:chgData name="Elizabeth Andrea" userId="366ddaf335bdd504" providerId="LiveId" clId="{CAD7F2EC-B49B-4509-9627-0B78C2E8E4D6}" dt="2022-01-31T03:28:08.768" v="1149" actId="1076"/>
          <ac:spMkLst>
            <pc:docMk/>
            <pc:sldMk cId="551183094" sldId="482"/>
            <ac:spMk id="8" creationId="{38A250E3-715B-44FB-BD1D-7E66012A71FA}"/>
          </ac:spMkLst>
        </pc:spChg>
        <pc:spChg chg="add mod">
          <ac:chgData name="Elizabeth Andrea" userId="366ddaf335bdd504" providerId="LiveId" clId="{CAD7F2EC-B49B-4509-9627-0B78C2E8E4D6}" dt="2022-01-31T03:28:59.365" v="1161" actId="20577"/>
          <ac:spMkLst>
            <pc:docMk/>
            <pc:sldMk cId="551183094" sldId="482"/>
            <ac:spMk id="9" creationId="{A62D540C-5A60-4366-8B79-30129B4B3095}"/>
          </ac:spMkLst>
        </pc:spChg>
        <pc:spChg chg="add mod">
          <ac:chgData name="Elizabeth Andrea" userId="366ddaf335bdd504" providerId="LiveId" clId="{CAD7F2EC-B49B-4509-9627-0B78C2E8E4D6}" dt="2022-01-31T03:56:42.903" v="1616" actId="20577"/>
          <ac:spMkLst>
            <pc:docMk/>
            <pc:sldMk cId="551183094" sldId="482"/>
            <ac:spMk id="10" creationId="{88431A87-27A7-48D0-8BB1-F88BD3A95947}"/>
          </ac:spMkLst>
        </pc:spChg>
        <pc:picChg chg="add mod">
          <ac:chgData name="Elizabeth Andrea" userId="366ddaf335bdd504" providerId="LiveId" clId="{CAD7F2EC-B49B-4509-9627-0B78C2E8E4D6}" dt="2022-01-31T03:04:57.177" v="678" actId="1076"/>
          <ac:picMkLst>
            <pc:docMk/>
            <pc:sldMk cId="551183094" sldId="482"/>
            <ac:picMk id="4" creationId="{13B35F08-AA47-4971-9010-BF0F63200992}"/>
          </ac:picMkLst>
        </pc:picChg>
        <pc:picChg chg="add mod">
          <ac:chgData name="Elizabeth Andrea" userId="366ddaf335bdd504" providerId="LiveId" clId="{CAD7F2EC-B49B-4509-9627-0B78C2E8E4D6}" dt="2022-01-31T03:04:54.964" v="677" actId="1076"/>
          <ac:picMkLst>
            <pc:docMk/>
            <pc:sldMk cId="551183094" sldId="482"/>
            <ac:picMk id="5" creationId="{25FB8AA7-BB16-45CC-AA93-10C543E0BCE9}"/>
          </ac:picMkLst>
        </pc:picChg>
      </pc:sldChg>
      <pc:sldChg chg="addSp delSp modSp new mod modAnim">
        <pc:chgData name="Elizabeth Andrea" userId="366ddaf335bdd504" providerId="LiveId" clId="{CAD7F2EC-B49B-4509-9627-0B78C2E8E4D6}" dt="2022-01-31T03:59:49.907" v="1693"/>
        <pc:sldMkLst>
          <pc:docMk/>
          <pc:sldMk cId="641182388" sldId="483"/>
        </pc:sldMkLst>
        <pc:spChg chg="add mod">
          <ac:chgData name="Elizabeth Andrea" userId="366ddaf335bdd504" providerId="LiveId" clId="{CAD7F2EC-B49B-4509-9627-0B78C2E8E4D6}" dt="2022-01-31T03:08:18.663" v="725"/>
          <ac:spMkLst>
            <pc:docMk/>
            <pc:sldMk cId="641182388" sldId="483"/>
            <ac:spMk id="2" creationId="{C92DC21A-CB12-47D0-9A79-C670A945AEEB}"/>
          </ac:spMkLst>
        </pc:spChg>
        <pc:spChg chg="add mod">
          <ac:chgData name="Elizabeth Andrea" userId="366ddaf335bdd504" providerId="LiveId" clId="{CAD7F2EC-B49B-4509-9627-0B78C2E8E4D6}" dt="2022-01-31T03:14:35.314" v="873" actId="1076"/>
          <ac:spMkLst>
            <pc:docMk/>
            <pc:sldMk cId="641182388" sldId="483"/>
            <ac:spMk id="3" creationId="{E31B3898-D653-46EB-8186-0B9DD0B0E7E9}"/>
          </ac:spMkLst>
        </pc:spChg>
        <pc:spChg chg="add mod">
          <ac:chgData name="Elizabeth Andrea" userId="366ddaf335bdd504" providerId="LiveId" clId="{CAD7F2EC-B49B-4509-9627-0B78C2E8E4D6}" dt="2022-01-31T03:15:30.853" v="927" actId="1076"/>
          <ac:spMkLst>
            <pc:docMk/>
            <pc:sldMk cId="641182388" sldId="483"/>
            <ac:spMk id="6" creationId="{535D68DC-6D27-4EA5-AAEB-8DA03AF638EC}"/>
          </ac:spMkLst>
        </pc:spChg>
        <pc:spChg chg="add mod">
          <ac:chgData name="Elizabeth Andrea" userId="366ddaf335bdd504" providerId="LiveId" clId="{CAD7F2EC-B49B-4509-9627-0B78C2E8E4D6}" dt="2022-01-31T03:15:38.864" v="928" actId="1076"/>
          <ac:spMkLst>
            <pc:docMk/>
            <pc:sldMk cId="641182388" sldId="483"/>
            <ac:spMk id="8" creationId="{7E24A8CA-03B8-4878-8A22-BDD5889B40D3}"/>
          </ac:spMkLst>
        </pc:spChg>
        <pc:spChg chg="add mod">
          <ac:chgData name="Elizabeth Andrea" userId="366ddaf335bdd504" providerId="LiveId" clId="{CAD7F2EC-B49B-4509-9627-0B78C2E8E4D6}" dt="2022-01-31T03:15:21.589" v="925" actId="1076"/>
          <ac:spMkLst>
            <pc:docMk/>
            <pc:sldMk cId="641182388" sldId="483"/>
            <ac:spMk id="9" creationId="{06C0B9BF-FD86-49C6-950D-241F6F10C191}"/>
          </ac:spMkLst>
        </pc:spChg>
        <pc:spChg chg="add mod">
          <ac:chgData name="Elizabeth Andrea" userId="366ddaf335bdd504" providerId="LiveId" clId="{CAD7F2EC-B49B-4509-9627-0B78C2E8E4D6}" dt="2022-01-31T03:15:42.367" v="929" actId="1076"/>
          <ac:spMkLst>
            <pc:docMk/>
            <pc:sldMk cId="641182388" sldId="483"/>
            <ac:spMk id="10" creationId="{6DBE61A6-FC94-4DEA-B099-A52563D1E374}"/>
          </ac:spMkLst>
        </pc:spChg>
        <pc:spChg chg="add mod">
          <ac:chgData name="Elizabeth Andrea" userId="366ddaf335bdd504" providerId="LiveId" clId="{CAD7F2EC-B49B-4509-9627-0B78C2E8E4D6}" dt="2022-01-31T03:14:56.556" v="918" actId="14100"/>
          <ac:spMkLst>
            <pc:docMk/>
            <pc:sldMk cId="641182388" sldId="483"/>
            <ac:spMk id="11" creationId="{A81EAB41-132A-499E-8A3E-98BC7CFEC515}"/>
          </ac:spMkLst>
        </pc:spChg>
        <pc:spChg chg="add mod">
          <ac:chgData name="Elizabeth Andrea" userId="366ddaf335bdd504" providerId="LiveId" clId="{CAD7F2EC-B49B-4509-9627-0B78C2E8E4D6}" dt="2022-01-31T03:15:13.941" v="924" actId="1076"/>
          <ac:spMkLst>
            <pc:docMk/>
            <pc:sldMk cId="641182388" sldId="483"/>
            <ac:spMk id="12" creationId="{48D78525-225E-43F0-B1D3-806A9F36F904}"/>
          </ac:spMkLst>
        </pc:spChg>
        <pc:spChg chg="add mod">
          <ac:chgData name="Elizabeth Andrea" userId="366ddaf335bdd504" providerId="LiveId" clId="{CAD7F2EC-B49B-4509-9627-0B78C2E8E4D6}" dt="2022-01-31T03:56:48.201" v="1621" actId="20577"/>
          <ac:spMkLst>
            <pc:docMk/>
            <pc:sldMk cId="641182388" sldId="483"/>
            <ac:spMk id="13" creationId="{E3168278-D867-445E-A736-7282969A3C4C}"/>
          </ac:spMkLst>
        </pc:spChg>
        <pc:graphicFrameChg chg="add mod modGraphic">
          <ac:chgData name="Elizabeth Andrea" userId="366ddaf335bdd504" providerId="LiveId" clId="{CAD7F2EC-B49B-4509-9627-0B78C2E8E4D6}" dt="2022-01-31T03:11:40.753" v="787" actId="1076"/>
          <ac:graphicFrameMkLst>
            <pc:docMk/>
            <pc:sldMk cId="641182388" sldId="483"/>
            <ac:graphicFrameMk id="4" creationId="{E7F0A5D6-CD98-4B65-ABF2-A81DA7A9AD69}"/>
          </ac:graphicFrameMkLst>
        </pc:graphicFrameChg>
        <pc:graphicFrameChg chg="add mod modGraphic">
          <ac:chgData name="Elizabeth Andrea" userId="366ddaf335bdd504" providerId="LiveId" clId="{CAD7F2EC-B49B-4509-9627-0B78C2E8E4D6}" dt="2022-01-31T03:15:10.581" v="923" actId="1076"/>
          <ac:graphicFrameMkLst>
            <pc:docMk/>
            <pc:sldMk cId="641182388" sldId="483"/>
            <ac:graphicFrameMk id="5" creationId="{1495DD56-0BA0-4A90-A229-F1D7D7C4289E}"/>
          </ac:graphicFrameMkLst>
        </pc:graphicFrameChg>
        <pc:graphicFrameChg chg="add del mod">
          <ac:chgData name="Elizabeth Andrea" userId="366ddaf335bdd504" providerId="LiveId" clId="{CAD7F2EC-B49B-4509-9627-0B78C2E8E4D6}" dt="2022-01-31T03:13:16.981" v="831"/>
          <ac:graphicFrameMkLst>
            <pc:docMk/>
            <pc:sldMk cId="641182388" sldId="483"/>
            <ac:graphicFrameMk id="7" creationId="{7CA95088-E312-4515-89F7-405576923705}"/>
          </ac:graphicFrameMkLst>
        </pc:graphicFrameChg>
      </pc:sldChg>
      <pc:sldChg chg="addSp delSp modSp new mod modAnim">
        <pc:chgData name="Elizabeth Andrea" userId="366ddaf335bdd504" providerId="LiveId" clId="{CAD7F2EC-B49B-4509-9627-0B78C2E8E4D6}" dt="2022-01-31T03:58:52.789" v="1687"/>
        <pc:sldMkLst>
          <pc:docMk/>
          <pc:sldMk cId="2199503200" sldId="484"/>
        </pc:sldMkLst>
        <pc:spChg chg="add del mod">
          <ac:chgData name="Elizabeth Andrea" userId="366ddaf335bdd504" providerId="LiveId" clId="{CAD7F2EC-B49B-4509-9627-0B78C2E8E4D6}" dt="2022-01-31T03:18:40.334" v="932"/>
          <ac:spMkLst>
            <pc:docMk/>
            <pc:sldMk cId="2199503200" sldId="484"/>
            <ac:spMk id="2" creationId="{88AC5FA4-420E-4934-9EE1-3BCA27CF0CB8}"/>
          </ac:spMkLst>
        </pc:spChg>
        <pc:spChg chg="add mod">
          <ac:chgData name="Elizabeth Andrea" userId="366ddaf335bdd504" providerId="LiveId" clId="{CAD7F2EC-B49B-4509-9627-0B78C2E8E4D6}" dt="2022-01-31T03:18:47.462" v="933"/>
          <ac:spMkLst>
            <pc:docMk/>
            <pc:sldMk cId="2199503200" sldId="484"/>
            <ac:spMk id="3" creationId="{E828E01F-1A1D-4AA9-9967-36EA9B4C347A}"/>
          </ac:spMkLst>
        </pc:spChg>
        <pc:spChg chg="add mod">
          <ac:chgData name="Elizabeth Andrea" userId="366ddaf335bdd504" providerId="LiveId" clId="{CAD7F2EC-B49B-4509-9627-0B78C2E8E4D6}" dt="2022-01-31T03:19:11.546" v="943" actId="20577"/>
          <ac:spMkLst>
            <pc:docMk/>
            <pc:sldMk cId="2199503200" sldId="484"/>
            <ac:spMk id="4" creationId="{966DC250-890D-4DCC-B81C-BAD2AB27008C}"/>
          </ac:spMkLst>
        </pc:spChg>
        <pc:spChg chg="add mod">
          <ac:chgData name="Elizabeth Andrea" userId="366ddaf335bdd504" providerId="LiveId" clId="{CAD7F2EC-B49B-4509-9627-0B78C2E8E4D6}" dt="2022-01-31T03:24:26.320" v="1071" actId="1076"/>
          <ac:spMkLst>
            <pc:docMk/>
            <pc:sldMk cId="2199503200" sldId="484"/>
            <ac:spMk id="9" creationId="{D4EB5BCC-C7D6-4860-9E7D-F39CB46F03B0}"/>
          </ac:spMkLst>
        </pc:spChg>
        <pc:spChg chg="add mod">
          <ac:chgData name="Elizabeth Andrea" userId="366ddaf335bdd504" providerId="LiveId" clId="{CAD7F2EC-B49B-4509-9627-0B78C2E8E4D6}" dt="2022-01-31T03:25:19.282" v="1102" actId="1076"/>
          <ac:spMkLst>
            <pc:docMk/>
            <pc:sldMk cId="2199503200" sldId="484"/>
            <ac:spMk id="10" creationId="{61AE17D4-392C-4C73-838E-A8F5E1ABB8CD}"/>
          </ac:spMkLst>
        </pc:spChg>
        <pc:spChg chg="add mod">
          <ac:chgData name="Elizabeth Andrea" userId="366ddaf335bdd504" providerId="LiveId" clId="{CAD7F2EC-B49B-4509-9627-0B78C2E8E4D6}" dt="2022-01-31T03:56:54.058" v="1626" actId="20577"/>
          <ac:spMkLst>
            <pc:docMk/>
            <pc:sldMk cId="2199503200" sldId="484"/>
            <ac:spMk id="11" creationId="{EA2378DE-F52B-44D2-ACC3-B9F91B0EA6EC}"/>
          </ac:spMkLst>
        </pc:spChg>
        <pc:graphicFrameChg chg="add mod">
          <ac:chgData name="Elizabeth Andrea" userId="366ddaf335bdd504" providerId="LiveId" clId="{CAD7F2EC-B49B-4509-9627-0B78C2E8E4D6}" dt="2022-01-31T03:19:24.984" v="945"/>
          <ac:graphicFrameMkLst>
            <pc:docMk/>
            <pc:sldMk cId="2199503200" sldId="484"/>
            <ac:graphicFrameMk id="5" creationId="{AB743703-C4A1-42B6-880D-28BCEA62EB84}"/>
          </ac:graphicFrameMkLst>
        </pc:graphicFrameChg>
        <pc:graphicFrameChg chg="add mod">
          <ac:chgData name="Elizabeth Andrea" userId="366ddaf335bdd504" providerId="LiveId" clId="{CAD7F2EC-B49B-4509-9627-0B78C2E8E4D6}" dt="2022-01-31T03:19:44.827" v="950"/>
          <ac:graphicFrameMkLst>
            <pc:docMk/>
            <pc:sldMk cId="2199503200" sldId="484"/>
            <ac:graphicFrameMk id="7" creationId="{93E142EF-A1F4-49F7-B5D6-9B970813685A}"/>
          </ac:graphicFrameMkLst>
        </pc:graphicFrameChg>
        <pc:picChg chg="add mod">
          <ac:chgData name="Elizabeth Andrea" userId="366ddaf335bdd504" providerId="LiveId" clId="{CAD7F2EC-B49B-4509-9627-0B78C2E8E4D6}" dt="2022-01-31T03:20:35.585" v="960" actId="14100"/>
          <ac:picMkLst>
            <pc:docMk/>
            <pc:sldMk cId="2199503200" sldId="484"/>
            <ac:picMk id="6" creationId="{D9AEEC82-FDBC-4817-978F-DA4242609582}"/>
          </ac:picMkLst>
        </pc:picChg>
        <pc:picChg chg="add mod">
          <ac:chgData name="Elizabeth Andrea" userId="366ddaf335bdd504" providerId="LiveId" clId="{CAD7F2EC-B49B-4509-9627-0B78C2E8E4D6}" dt="2022-01-31T03:20:28.208" v="959" actId="14100"/>
          <ac:picMkLst>
            <pc:docMk/>
            <pc:sldMk cId="2199503200" sldId="484"/>
            <ac:picMk id="8" creationId="{D17DD2E7-767D-4DF1-9C65-B155395E5263}"/>
          </ac:picMkLst>
        </pc:picChg>
      </pc:sldChg>
      <pc:sldChg chg="addSp modSp new mod">
        <pc:chgData name="Elizabeth Andrea" userId="366ddaf335bdd504" providerId="LiveId" clId="{CAD7F2EC-B49B-4509-9627-0B78C2E8E4D6}" dt="2022-01-31T03:57:04.960" v="1634" actId="20577"/>
        <pc:sldMkLst>
          <pc:docMk/>
          <pc:sldMk cId="388205752" sldId="485"/>
        </pc:sldMkLst>
        <pc:spChg chg="add mod">
          <ac:chgData name="Elizabeth Andrea" userId="366ddaf335bdd504" providerId="LiveId" clId="{CAD7F2EC-B49B-4509-9627-0B78C2E8E4D6}" dt="2022-01-31T03:30:48.611" v="1222" actId="20577"/>
          <ac:spMkLst>
            <pc:docMk/>
            <pc:sldMk cId="388205752" sldId="485"/>
            <ac:spMk id="2" creationId="{0D2834D6-0FA6-415D-B75D-9DA9BF2DD575}"/>
          </ac:spMkLst>
        </pc:spChg>
        <pc:spChg chg="add mod">
          <ac:chgData name="Elizabeth Andrea" userId="366ddaf335bdd504" providerId="LiveId" clId="{CAD7F2EC-B49B-4509-9627-0B78C2E8E4D6}" dt="2022-01-31T03:56:57.916" v="1627" actId="5793"/>
          <ac:spMkLst>
            <pc:docMk/>
            <pc:sldMk cId="388205752" sldId="485"/>
            <ac:spMk id="3" creationId="{8910E83E-58BC-432D-8CDB-3848A393E706}"/>
          </ac:spMkLst>
        </pc:spChg>
        <pc:spChg chg="add mod">
          <ac:chgData name="Elizabeth Andrea" userId="366ddaf335bdd504" providerId="LiveId" clId="{CAD7F2EC-B49B-4509-9627-0B78C2E8E4D6}" dt="2022-01-31T03:57:04.960" v="1634" actId="20577"/>
          <ac:spMkLst>
            <pc:docMk/>
            <pc:sldMk cId="388205752" sldId="485"/>
            <ac:spMk id="4" creationId="{DEE94AF8-C967-42BE-B888-3D5BF974C654}"/>
          </ac:spMkLst>
        </pc:spChg>
      </pc:sldChg>
      <pc:sldChg chg="addSp delSp modSp new mod">
        <pc:chgData name="Elizabeth Andrea" userId="366ddaf335bdd504" providerId="LiveId" clId="{CAD7F2EC-B49B-4509-9627-0B78C2E8E4D6}" dt="2022-01-31T03:57:10.752" v="1637" actId="20577"/>
        <pc:sldMkLst>
          <pc:docMk/>
          <pc:sldMk cId="2779037843" sldId="486"/>
        </pc:sldMkLst>
        <pc:spChg chg="add mod">
          <ac:chgData name="Elizabeth Andrea" userId="366ddaf335bdd504" providerId="LiveId" clId="{CAD7F2EC-B49B-4509-9627-0B78C2E8E4D6}" dt="2022-01-31T03:32:30.425" v="1232"/>
          <ac:spMkLst>
            <pc:docMk/>
            <pc:sldMk cId="2779037843" sldId="486"/>
            <ac:spMk id="2" creationId="{26C06505-51F9-436F-A324-E395B67084C9}"/>
          </ac:spMkLst>
        </pc:spChg>
        <pc:spChg chg="add del mod">
          <ac:chgData name="Elizabeth Andrea" userId="366ddaf335bdd504" providerId="LiveId" clId="{CAD7F2EC-B49B-4509-9627-0B78C2E8E4D6}" dt="2022-01-31T03:35:52.549" v="1271" actId="478"/>
          <ac:spMkLst>
            <pc:docMk/>
            <pc:sldMk cId="2779037843" sldId="486"/>
            <ac:spMk id="3" creationId="{9A59A1A8-7BAB-4E28-8302-5AC7397AB3A9}"/>
          </ac:spMkLst>
        </pc:spChg>
        <pc:spChg chg="add del mod">
          <ac:chgData name="Elizabeth Andrea" userId="366ddaf335bdd504" providerId="LiveId" clId="{CAD7F2EC-B49B-4509-9627-0B78C2E8E4D6}" dt="2022-01-31T03:35:37.345" v="1269"/>
          <ac:spMkLst>
            <pc:docMk/>
            <pc:sldMk cId="2779037843" sldId="486"/>
            <ac:spMk id="4" creationId="{298378E2-927F-4846-9C87-E35046986DF0}"/>
          </ac:spMkLst>
        </pc:spChg>
        <pc:spChg chg="add mod">
          <ac:chgData name="Elizabeth Andrea" userId="366ddaf335bdd504" providerId="LiveId" clId="{CAD7F2EC-B49B-4509-9627-0B78C2E8E4D6}" dt="2022-01-31T03:41:32.625" v="1288" actId="21"/>
          <ac:spMkLst>
            <pc:docMk/>
            <pc:sldMk cId="2779037843" sldId="486"/>
            <ac:spMk id="5" creationId="{D927B557-D237-47F1-8F27-7891D2AC64C7}"/>
          </ac:spMkLst>
        </pc:spChg>
        <pc:spChg chg="add mod">
          <ac:chgData name="Elizabeth Andrea" userId="366ddaf335bdd504" providerId="LiveId" clId="{CAD7F2EC-B49B-4509-9627-0B78C2E8E4D6}" dt="2022-01-31T03:57:10.752" v="1637" actId="20577"/>
          <ac:spMkLst>
            <pc:docMk/>
            <pc:sldMk cId="2779037843" sldId="486"/>
            <ac:spMk id="6" creationId="{A2633E4D-6DEC-473D-A58F-03B258360033}"/>
          </ac:spMkLst>
        </pc:spChg>
      </pc:sldChg>
      <pc:sldChg chg="addSp delSp modSp new mod">
        <pc:chgData name="Elizabeth Andrea" userId="366ddaf335bdd504" providerId="LiveId" clId="{CAD7F2EC-B49B-4509-9627-0B78C2E8E4D6}" dt="2022-01-31T03:57:17.050" v="1642" actId="20577"/>
        <pc:sldMkLst>
          <pc:docMk/>
          <pc:sldMk cId="74510999" sldId="487"/>
        </pc:sldMkLst>
        <pc:spChg chg="add mod">
          <ac:chgData name="Elizabeth Andrea" userId="366ddaf335bdd504" providerId="LiveId" clId="{CAD7F2EC-B49B-4509-9627-0B78C2E8E4D6}" dt="2022-01-31T03:42:44.821" v="1290"/>
          <ac:spMkLst>
            <pc:docMk/>
            <pc:sldMk cId="74510999" sldId="487"/>
            <ac:spMk id="2" creationId="{571B1F0E-B587-43F2-9A36-F37D8E14B792}"/>
          </ac:spMkLst>
        </pc:spChg>
        <pc:spChg chg="add del mod">
          <ac:chgData name="Elizabeth Andrea" userId="366ddaf335bdd504" providerId="LiveId" clId="{CAD7F2EC-B49B-4509-9627-0B78C2E8E4D6}" dt="2022-01-31T03:42:52.419" v="1292"/>
          <ac:spMkLst>
            <pc:docMk/>
            <pc:sldMk cId="74510999" sldId="487"/>
            <ac:spMk id="3" creationId="{8B1A97A3-9159-4CAF-B0A3-E40C3068B1E5}"/>
          </ac:spMkLst>
        </pc:spChg>
        <pc:spChg chg="add mod">
          <ac:chgData name="Elizabeth Andrea" userId="366ddaf335bdd504" providerId="LiveId" clId="{CAD7F2EC-B49B-4509-9627-0B78C2E8E4D6}" dt="2022-01-31T03:45:00.925" v="1313" actId="20577"/>
          <ac:spMkLst>
            <pc:docMk/>
            <pc:sldMk cId="74510999" sldId="487"/>
            <ac:spMk id="4" creationId="{A5C97A17-6184-4BD3-A532-937CB938365A}"/>
          </ac:spMkLst>
        </pc:spChg>
        <pc:spChg chg="add mod">
          <ac:chgData name="Elizabeth Andrea" userId="366ddaf335bdd504" providerId="LiveId" clId="{CAD7F2EC-B49B-4509-9627-0B78C2E8E4D6}" dt="2022-01-31T03:57:17.050" v="1642" actId="20577"/>
          <ac:spMkLst>
            <pc:docMk/>
            <pc:sldMk cId="74510999" sldId="487"/>
            <ac:spMk id="5" creationId="{631A1800-63C9-4FDC-B75A-FB4C9D5288D5}"/>
          </ac:spMkLst>
        </pc:spChg>
      </pc:sldChg>
      <pc:sldChg chg="addSp modSp new mod">
        <pc:chgData name="Elizabeth Andrea" userId="366ddaf335bdd504" providerId="LiveId" clId="{CAD7F2EC-B49B-4509-9627-0B78C2E8E4D6}" dt="2022-01-31T03:57:24.101" v="1647" actId="20577"/>
        <pc:sldMkLst>
          <pc:docMk/>
          <pc:sldMk cId="3363271418" sldId="488"/>
        </pc:sldMkLst>
        <pc:spChg chg="add mod">
          <ac:chgData name="Elizabeth Andrea" userId="366ddaf335bdd504" providerId="LiveId" clId="{CAD7F2EC-B49B-4509-9627-0B78C2E8E4D6}" dt="2022-01-31T03:45:17.473" v="1315"/>
          <ac:spMkLst>
            <pc:docMk/>
            <pc:sldMk cId="3363271418" sldId="488"/>
            <ac:spMk id="2" creationId="{06F0B86D-8C83-4C29-9531-8FB6FAF8E7FF}"/>
          </ac:spMkLst>
        </pc:spChg>
        <pc:spChg chg="add mod">
          <ac:chgData name="Elizabeth Andrea" userId="366ddaf335bdd504" providerId="LiveId" clId="{CAD7F2EC-B49B-4509-9627-0B78C2E8E4D6}" dt="2022-01-31T03:46:50.327" v="1325" actId="108"/>
          <ac:spMkLst>
            <pc:docMk/>
            <pc:sldMk cId="3363271418" sldId="488"/>
            <ac:spMk id="3" creationId="{9F3204A2-4766-4546-8A9D-64DC47604E40}"/>
          </ac:spMkLst>
        </pc:spChg>
        <pc:spChg chg="add mod">
          <ac:chgData name="Elizabeth Andrea" userId="366ddaf335bdd504" providerId="LiveId" clId="{CAD7F2EC-B49B-4509-9627-0B78C2E8E4D6}" dt="2022-01-31T03:57:24.101" v="1647" actId="20577"/>
          <ac:spMkLst>
            <pc:docMk/>
            <pc:sldMk cId="3363271418" sldId="488"/>
            <ac:spMk id="4" creationId="{CFA4A81C-1A46-43F8-9FB5-DA551E0897ED}"/>
          </ac:spMkLst>
        </pc:spChg>
      </pc:sldChg>
      <pc:sldChg chg="addSp modSp new mod">
        <pc:chgData name="Elizabeth Andrea" userId="366ddaf335bdd504" providerId="LiveId" clId="{CAD7F2EC-B49B-4509-9627-0B78C2E8E4D6}" dt="2022-01-31T03:57:28.987" v="1652" actId="20577"/>
        <pc:sldMkLst>
          <pc:docMk/>
          <pc:sldMk cId="4233232575" sldId="489"/>
        </pc:sldMkLst>
        <pc:spChg chg="add mod">
          <ac:chgData name="Elizabeth Andrea" userId="366ddaf335bdd504" providerId="LiveId" clId="{CAD7F2EC-B49B-4509-9627-0B78C2E8E4D6}" dt="2022-01-31T03:47:01.324" v="1327"/>
          <ac:spMkLst>
            <pc:docMk/>
            <pc:sldMk cId="4233232575" sldId="489"/>
            <ac:spMk id="2" creationId="{C676D21A-AD6E-45DA-B013-0BA59BFF74F8}"/>
          </ac:spMkLst>
        </pc:spChg>
        <pc:spChg chg="add mod">
          <ac:chgData name="Elizabeth Andrea" userId="366ddaf335bdd504" providerId="LiveId" clId="{CAD7F2EC-B49B-4509-9627-0B78C2E8E4D6}" dt="2022-01-31T03:47:55.369" v="1336" actId="108"/>
          <ac:spMkLst>
            <pc:docMk/>
            <pc:sldMk cId="4233232575" sldId="489"/>
            <ac:spMk id="3" creationId="{FDC2D5A6-48AA-4704-B7F4-43AE526C687A}"/>
          </ac:spMkLst>
        </pc:spChg>
        <pc:spChg chg="add mod">
          <ac:chgData name="Elizabeth Andrea" userId="366ddaf335bdd504" providerId="LiveId" clId="{CAD7F2EC-B49B-4509-9627-0B78C2E8E4D6}" dt="2022-01-31T03:57:28.987" v="1652" actId="20577"/>
          <ac:spMkLst>
            <pc:docMk/>
            <pc:sldMk cId="4233232575" sldId="489"/>
            <ac:spMk id="4" creationId="{2085BBA0-EE63-4F6D-8D19-741D4653E872}"/>
          </ac:spMkLst>
        </pc:spChg>
      </pc:sldChg>
      <pc:sldChg chg="addSp modSp new mod">
        <pc:chgData name="Elizabeth Andrea" userId="366ddaf335bdd504" providerId="LiveId" clId="{CAD7F2EC-B49B-4509-9627-0B78C2E8E4D6}" dt="2022-01-31T03:57:34.879" v="1657" actId="20577"/>
        <pc:sldMkLst>
          <pc:docMk/>
          <pc:sldMk cId="2363956840" sldId="490"/>
        </pc:sldMkLst>
        <pc:spChg chg="add mod">
          <ac:chgData name="Elizabeth Andrea" userId="366ddaf335bdd504" providerId="LiveId" clId="{CAD7F2EC-B49B-4509-9627-0B78C2E8E4D6}" dt="2022-01-31T03:48:07.687" v="1338"/>
          <ac:spMkLst>
            <pc:docMk/>
            <pc:sldMk cId="2363956840" sldId="490"/>
            <ac:spMk id="2" creationId="{23FB8BDD-EC30-47FA-A578-6824D3800205}"/>
          </ac:spMkLst>
        </pc:spChg>
        <pc:spChg chg="add mod">
          <ac:chgData name="Elizabeth Andrea" userId="366ddaf335bdd504" providerId="LiveId" clId="{CAD7F2EC-B49B-4509-9627-0B78C2E8E4D6}" dt="2022-01-31T03:48:48.316" v="1345" actId="108"/>
          <ac:spMkLst>
            <pc:docMk/>
            <pc:sldMk cId="2363956840" sldId="490"/>
            <ac:spMk id="3" creationId="{AFDAE4D9-820E-47E2-B75B-DC22AEBE09C9}"/>
          </ac:spMkLst>
        </pc:spChg>
        <pc:spChg chg="add mod">
          <ac:chgData name="Elizabeth Andrea" userId="366ddaf335bdd504" providerId="LiveId" clId="{CAD7F2EC-B49B-4509-9627-0B78C2E8E4D6}" dt="2022-01-31T03:57:34.879" v="1657" actId="20577"/>
          <ac:spMkLst>
            <pc:docMk/>
            <pc:sldMk cId="2363956840" sldId="490"/>
            <ac:spMk id="4" creationId="{737B463F-AA67-464C-A2B4-89C292405C75}"/>
          </ac:spMkLst>
        </pc:spChg>
      </pc:sldChg>
      <pc:sldChg chg="addSp modSp new mod">
        <pc:chgData name="Elizabeth Andrea" userId="366ddaf335bdd504" providerId="LiveId" clId="{CAD7F2EC-B49B-4509-9627-0B78C2E8E4D6}" dt="2022-01-31T03:57:39.307" v="1662" actId="20577"/>
        <pc:sldMkLst>
          <pc:docMk/>
          <pc:sldMk cId="82714408" sldId="491"/>
        </pc:sldMkLst>
        <pc:spChg chg="add mod">
          <ac:chgData name="Elizabeth Andrea" userId="366ddaf335bdd504" providerId="LiveId" clId="{CAD7F2EC-B49B-4509-9627-0B78C2E8E4D6}" dt="2022-01-31T03:49:37.294" v="1407" actId="14100"/>
          <ac:spMkLst>
            <pc:docMk/>
            <pc:sldMk cId="82714408" sldId="491"/>
            <ac:spMk id="2" creationId="{55965AD0-BD78-4580-8255-5717C42626F5}"/>
          </ac:spMkLst>
        </pc:spChg>
        <pc:spChg chg="add mod">
          <ac:chgData name="Elizabeth Andrea" userId="366ddaf335bdd504" providerId="LiveId" clId="{CAD7F2EC-B49B-4509-9627-0B78C2E8E4D6}" dt="2022-01-31T03:50:52.486" v="1419" actId="404"/>
          <ac:spMkLst>
            <pc:docMk/>
            <pc:sldMk cId="82714408" sldId="491"/>
            <ac:spMk id="3" creationId="{F484EFD2-74DF-4A31-895F-4D76F285C747}"/>
          </ac:spMkLst>
        </pc:spChg>
        <pc:spChg chg="add mod">
          <ac:chgData name="Elizabeth Andrea" userId="366ddaf335bdd504" providerId="LiveId" clId="{CAD7F2EC-B49B-4509-9627-0B78C2E8E4D6}" dt="2022-01-31T03:57:39.307" v="1662" actId="20577"/>
          <ac:spMkLst>
            <pc:docMk/>
            <pc:sldMk cId="82714408" sldId="491"/>
            <ac:spMk id="4" creationId="{3E19C288-DC4F-4354-8488-A75E70D33094}"/>
          </ac:spMkLst>
        </pc:spChg>
      </pc:sldChg>
      <pc:sldChg chg="addSp modSp new mod">
        <pc:chgData name="Elizabeth Andrea" userId="366ddaf335bdd504" providerId="LiveId" clId="{CAD7F2EC-B49B-4509-9627-0B78C2E8E4D6}" dt="2022-01-31T03:57:45.727" v="1667" actId="20577"/>
        <pc:sldMkLst>
          <pc:docMk/>
          <pc:sldMk cId="1180771871" sldId="492"/>
        </pc:sldMkLst>
        <pc:spChg chg="add mod">
          <ac:chgData name="Elizabeth Andrea" userId="366ddaf335bdd504" providerId="LiveId" clId="{CAD7F2EC-B49B-4509-9627-0B78C2E8E4D6}" dt="2022-01-31T03:51:02.695" v="1421"/>
          <ac:spMkLst>
            <pc:docMk/>
            <pc:sldMk cId="1180771871" sldId="492"/>
            <ac:spMk id="2" creationId="{F6B04FD8-6331-463D-981D-2051FB3530AD}"/>
          </ac:spMkLst>
        </pc:spChg>
        <pc:spChg chg="add mod">
          <ac:chgData name="Elizabeth Andrea" userId="366ddaf335bdd504" providerId="LiveId" clId="{CAD7F2EC-B49B-4509-9627-0B78C2E8E4D6}" dt="2022-01-31T03:51:26.233" v="1433" actId="404"/>
          <ac:spMkLst>
            <pc:docMk/>
            <pc:sldMk cId="1180771871" sldId="492"/>
            <ac:spMk id="3" creationId="{D3AF4FF9-51FD-407C-B560-1EDAAC196B2E}"/>
          </ac:spMkLst>
        </pc:spChg>
        <pc:spChg chg="add mod">
          <ac:chgData name="Elizabeth Andrea" userId="366ddaf335bdd504" providerId="LiveId" clId="{CAD7F2EC-B49B-4509-9627-0B78C2E8E4D6}" dt="2022-01-31T03:57:45.727" v="1667" actId="20577"/>
          <ac:spMkLst>
            <pc:docMk/>
            <pc:sldMk cId="1180771871" sldId="492"/>
            <ac:spMk id="4" creationId="{FD985CF0-FBC0-4035-8BF1-6FC04748D4D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1B5E71-0113-4F81-BB87-DF052C8D1F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C"/>
        </a:p>
      </dgm:t>
    </dgm:pt>
    <dgm:pt modelId="{1BA3B1C5-B4B7-43EB-896A-F8A53417C82A}">
      <dgm:prSet phldrT="[Texto]"/>
      <dgm:spPr>
        <a:solidFill>
          <a:srgbClr val="7EF69B"/>
        </a:solidFill>
        <a:ln>
          <a:solidFill>
            <a:srgbClr val="006600"/>
          </a:solidFill>
        </a:ln>
        <a:scene3d>
          <a:camera prst="orthographicFront"/>
          <a:lightRig rig="threePt" dir="t"/>
        </a:scene3d>
        <a:sp3d>
          <a:bevelT w="152400" h="50800" prst="softRound"/>
        </a:sp3d>
      </dgm:spPr>
      <dgm:t>
        <a:bodyPr/>
        <a:lstStyle/>
        <a:p>
          <a:r>
            <a:rPr lang="es-EC" b="0" dirty="0">
              <a:solidFill>
                <a:schemeClr val="tx1"/>
              </a:solidFill>
            </a:rPr>
            <a:t>1. Introducción</a:t>
          </a:r>
        </a:p>
      </dgm:t>
    </dgm:pt>
    <dgm:pt modelId="{04B2F2AA-4C8D-49AE-9BB4-221DC88F4F48}" type="parTrans" cxnId="{9B49BCBF-A27F-43E1-95D9-7D6D7DBCE6F9}">
      <dgm:prSet/>
      <dgm:spPr/>
      <dgm:t>
        <a:bodyPr/>
        <a:lstStyle/>
        <a:p>
          <a:endParaRPr lang="es-EC"/>
        </a:p>
      </dgm:t>
    </dgm:pt>
    <dgm:pt modelId="{B20A12C1-8D34-47F7-B7DC-5AA16D8A67F7}" type="sibTrans" cxnId="{9B49BCBF-A27F-43E1-95D9-7D6D7DBCE6F9}">
      <dgm:prSet/>
      <dgm:spPr>
        <a:scene3d>
          <a:camera prst="orthographicFront"/>
          <a:lightRig rig="threePt" dir="t"/>
        </a:scene3d>
        <a:sp3d>
          <a:bevelT w="152400" h="50800" prst="softRound"/>
        </a:sp3d>
      </dgm:spPr>
      <dgm:t>
        <a:bodyPr/>
        <a:lstStyle/>
        <a:p>
          <a:endParaRPr lang="es-EC"/>
        </a:p>
      </dgm:t>
    </dgm:pt>
    <dgm:pt modelId="{F9F458D6-ADEF-4CD8-BAAF-EE02CDB845C9}">
      <dgm:prSet phldrT="[Texto]"/>
      <dgm:spPr>
        <a:solidFill>
          <a:srgbClr val="7EF69B"/>
        </a:solidFill>
        <a:ln>
          <a:solidFill>
            <a:srgbClr val="006600"/>
          </a:solidFill>
        </a:ln>
        <a:scene3d>
          <a:camera prst="orthographicFront"/>
          <a:lightRig rig="threePt" dir="t"/>
        </a:scene3d>
        <a:sp3d>
          <a:bevelT w="152400" h="50800" prst="softRound"/>
        </a:sp3d>
      </dgm:spPr>
      <dgm:t>
        <a:bodyPr/>
        <a:lstStyle/>
        <a:p>
          <a:r>
            <a:rPr lang="es-EC" b="0" dirty="0">
              <a:solidFill>
                <a:schemeClr val="tx1"/>
              </a:solidFill>
            </a:rPr>
            <a:t>2. Materiales de la Red de Sensores</a:t>
          </a:r>
        </a:p>
      </dgm:t>
    </dgm:pt>
    <dgm:pt modelId="{45D90825-1AAA-4982-8878-FB9D1F6A7BD0}" type="parTrans" cxnId="{4FC00D7C-26C3-47B1-BD4A-0A8C7BBCFD0E}">
      <dgm:prSet/>
      <dgm:spPr/>
      <dgm:t>
        <a:bodyPr/>
        <a:lstStyle/>
        <a:p>
          <a:endParaRPr lang="es-EC"/>
        </a:p>
      </dgm:t>
    </dgm:pt>
    <dgm:pt modelId="{9A0A3C42-9FF8-422A-9A06-9A700643236D}" type="sibTrans" cxnId="{4FC00D7C-26C3-47B1-BD4A-0A8C7BBCFD0E}">
      <dgm:prSet/>
      <dgm:spPr/>
      <dgm:t>
        <a:bodyPr/>
        <a:lstStyle/>
        <a:p>
          <a:endParaRPr lang="es-EC"/>
        </a:p>
      </dgm:t>
    </dgm:pt>
    <dgm:pt modelId="{E1AB1280-3985-41E1-BA83-3D907D4EF631}">
      <dgm:prSet phldrT="[Texto]"/>
      <dgm:spPr>
        <a:solidFill>
          <a:srgbClr val="7EF69B"/>
        </a:solidFill>
        <a:ln>
          <a:solidFill>
            <a:srgbClr val="006600"/>
          </a:solidFill>
        </a:ln>
        <a:scene3d>
          <a:camera prst="orthographicFront"/>
          <a:lightRig rig="threePt" dir="t"/>
        </a:scene3d>
        <a:sp3d>
          <a:bevelT w="152400" h="50800" prst="softRound"/>
        </a:sp3d>
      </dgm:spPr>
      <dgm:t>
        <a:bodyPr/>
        <a:lstStyle/>
        <a:p>
          <a:r>
            <a:rPr lang="es-EC" b="0" dirty="0">
              <a:solidFill>
                <a:schemeClr val="tx1"/>
              </a:solidFill>
            </a:rPr>
            <a:t>3. Diseño e Implementación</a:t>
          </a:r>
        </a:p>
      </dgm:t>
    </dgm:pt>
    <dgm:pt modelId="{BC60D656-EB79-4606-BC42-6A994FB161FF}" type="parTrans" cxnId="{2BB1BB81-5F28-469C-A88A-643D299D734E}">
      <dgm:prSet/>
      <dgm:spPr/>
      <dgm:t>
        <a:bodyPr/>
        <a:lstStyle/>
        <a:p>
          <a:endParaRPr lang="es-EC"/>
        </a:p>
      </dgm:t>
    </dgm:pt>
    <dgm:pt modelId="{4BAE5B2F-6F81-47BF-A656-5D1E31619100}" type="sibTrans" cxnId="{2BB1BB81-5F28-469C-A88A-643D299D734E}">
      <dgm:prSet/>
      <dgm:spPr/>
      <dgm:t>
        <a:bodyPr/>
        <a:lstStyle/>
        <a:p>
          <a:endParaRPr lang="es-EC"/>
        </a:p>
      </dgm:t>
    </dgm:pt>
    <dgm:pt modelId="{E3113B0F-4DD4-42F5-B462-2289D428A3F0}">
      <dgm:prSet phldrT="[Texto]"/>
      <dgm:spPr>
        <a:solidFill>
          <a:srgbClr val="7EF69B"/>
        </a:solidFill>
        <a:ln>
          <a:solidFill>
            <a:srgbClr val="006600"/>
          </a:solidFill>
        </a:ln>
        <a:scene3d>
          <a:camera prst="orthographicFront"/>
          <a:lightRig rig="threePt" dir="t"/>
        </a:scene3d>
        <a:sp3d>
          <a:bevelT w="152400" h="50800" prst="softRound"/>
        </a:sp3d>
      </dgm:spPr>
      <dgm:t>
        <a:bodyPr/>
        <a:lstStyle/>
        <a:p>
          <a:r>
            <a:rPr lang="en-US" b="0" dirty="0">
              <a:solidFill>
                <a:schemeClr val="tx1"/>
              </a:solidFill>
            </a:rPr>
            <a:t>4</a:t>
          </a:r>
          <a:r>
            <a:rPr lang="es-EC" b="0" noProof="0" dirty="0">
              <a:solidFill>
                <a:schemeClr val="tx1"/>
              </a:solidFill>
            </a:rPr>
            <a:t>. Pruebas </a:t>
          </a:r>
          <a:r>
            <a:rPr lang="en-US" b="0" dirty="0">
              <a:solidFill>
                <a:schemeClr val="tx1"/>
              </a:solidFill>
            </a:rPr>
            <a:t>y R</a:t>
          </a:r>
          <a:r>
            <a:rPr lang="es-EC" b="0" noProof="0" dirty="0">
              <a:solidFill>
                <a:schemeClr val="tx1"/>
              </a:solidFill>
            </a:rPr>
            <a:t>esultados</a:t>
          </a:r>
        </a:p>
      </dgm:t>
    </dgm:pt>
    <dgm:pt modelId="{A3C0E418-44AD-4DEE-B0FD-D148A94CAEB2}" type="parTrans" cxnId="{E770009B-9D7D-4827-8F77-373903C54A5B}">
      <dgm:prSet/>
      <dgm:spPr/>
      <dgm:t>
        <a:bodyPr/>
        <a:lstStyle/>
        <a:p>
          <a:endParaRPr lang="es-EC"/>
        </a:p>
      </dgm:t>
    </dgm:pt>
    <dgm:pt modelId="{677D6C0F-F23A-48E7-9905-8E9B7D180D85}" type="sibTrans" cxnId="{E770009B-9D7D-4827-8F77-373903C54A5B}">
      <dgm:prSet/>
      <dgm:spPr/>
      <dgm:t>
        <a:bodyPr/>
        <a:lstStyle/>
        <a:p>
          <a:endParaRPr lang="es-EC"/>
        </a:p>
      </dgm:t>
    </dgm:pt>
    <dgm:pt modelId="{7DB4D419-D532-4A20-992E-58A81CA2C865}">
      <dgm:prSet phldrT="[Texto]"/>
      <dgm:spPr>
        <a:solidFill>
          <a:srgbClr val="7EF69B"/>
        </a:solidFill>
        <a:ln>
          <a:solidFill>
            <a:srgbClr val="006600"/>
          </a:solidFill>
        </a:ln>
        <a:scene3d>
          <a:camera prst="orthographicFront"/>
          <a:lightRig rig="threePt" dir="t"/>
        </a:scene3d>
        <a:sp3d>
          <a:bevelT w="152400" h="50800" prst="softRound"/>
        </a:sp3d>
      </dgm:spPr>
      <dgm:t>
        <a:bodyPr/>
        <a:lstStyle/>
        <a:p>
          <a:r>
            <a:rPr lang="en-US" b="0" noProof="0" dirty="0">
              <a:solidFill>
                <a:schemeClr val="tx1"/>
              </a:solidFill>
            </a:rPr>
            <a:t>5. </a:t>
          </a:r>
          <a:r>
            <a:rPr lang="es-EC" b="0" noProof="0" dirty="0">
              <a:solidFill>
                <a:schemeClr val="tx1"/>
              </a:solidFill>
            </a:rPr>
            <a:t>Conclusiones y Recomendaciones</a:t>
          </a:r>
        </a:p>
      </dgm:t>
    </dgm:pt>
    <dgm:pt modelId="{55E8A869-7E0F-4E0F-920A-5FF1E3F9EC23}" type="parTrans" cxnId="{7A14C8E6-17CE-4D17-AB9F-928BB6879FDC}">
      <dgm:prSet/>
      <dgm:spPr/>
      <dgm:t>
        <a:bodyPr/>
        <a:lstStyle/>
        <a:p>
          <a:endParaRPr lang="es-EC"/>
        </a:p>
      </dgm:t>
    </dgm:pt>
    <dgm:pt modelId="{C746AE8F-B8CE-4073-8D4B-B811C5D773F9}" type="sibTrans" cxnId="{7A14C8E6-17CE-4D17-AB9F-928BB6879FDC}">
      <dgm:prSet/>
      <dgm:spPr/>
      <dgm:t>
        <a:bodyPr/>
        <a:lstStyle/>
        <a:p>
          <a:endParaRPr lang="es-EC"/>
        </a:p>
      </dgm:t>
    </dgm:pt>
    <dgm:pt modelId="{2D18EAA6-E997-4D13-892B-617FACFD7122}" type="pres">
      <dgm:prSet presAssocID="{261B5E71-0113-4F81-BB87-DF052C8D1F99}" presName="Name0" presStyleCnt="0">
        <dgm:presLayoutVars>
          <dgm:chMax val="7"/>
          <dgm:chPref val="7"/>
          <dgm:dir/>
        </dgm:presLayoutVars>
      </dgm:prSet>
      <dgm:spPr/>
    </dgm:pt>
    <dgm:pt modelId="{ECF097A8-32D0-4AB2-A8B7-826A720FF4DC}" type="pres">
      <dgm:prSet presAssocID="{261B5E71-0113-4F81-BB87-DF052C8D1F99}" presName="Name1" presStyleCnt="0"/>
      <dgm:spPr>
        <a:scene3d>
          <a:camera prst="orthographicFront"/>
          <a:lightRig rig="threePt" dir="t"/>
        </a:scene3d>
        <a:sp3d>
          <a:bevelT w="152400" h="50800" prst="softRound"/>
        </a:sp3d>
      </dgm:spPr>
    </dgm:pt>
    <dgm:pt modelId="{FE1659DF-A5C7-4FED-8B2D-1E5D6F643D9A}" type="pres">
      <dgm:prSet presAssocID="{261B5E71-0113-4F81-BB87-DF052C8D1F99}" presName="cycle" presStyleCnt="0"/>
      <dgm:spPr>
        <a:scene3d>
          <a:camera prst="orthographicFront"/>
          <a:lightRig rig="threePt" dir="t"/>
        </a:scene3d>
        <a:sp3d>
          <a:bevelT w="152400" h="50800" prst="softRound"/>
        </a:sp3d>
      </dgm:spPr>
    </dgm:pt>
    <dgm:pt modelId="{07A010D9-06AD-4AC8-A94A-08635D00868C}" type="pres">
      <dgm:prSet presAssocID="{261B5E71-0113-4F81-BB87-DF052C8D1F99}" presName="srcNode" presStyleLbl="node1" presStyleIdx="0" presStyleCnt="5"/>
      <dgm:spPr>
        <a:scene3d>
          <a:camera prst="orthographicFront"/>
          <a:lightRig rig="threePt" dir="t"/>
        </a:scene3d>
        <a:sp3d>
          <a:bevelT w="152400" h="50800" prst="softRound"/>
        </a:sp3d>
      </dgm:spPr>
    </dgm:pt>
    <dgm:pt modelId="{8D72F470-A34B-4EEC-AD1F-1AB4D5EC4F1C}" type="pres">
      <dgm:prSet presAssocID="{261B5E71-0113-4F81-BB87-DF052C8D1F99}" presName="conn" presStyleLbl="parChTrans1D2" presStyleIdx="0" presStyleCnt="1"/>
      <dgm:spPr/>
    </dgm:pt>
    <dgm:pt modelId="{F9B1C7AA-7978-4035-9057-DDF687B09E0E}" type="pres">
      <dgm:prSet presAssocID="{261B5E71-0113-4F81-BB87-DF052C8D1F99}" presName="extraNode" presStyleLbl="node1" presStyleIdx="0" presStyleCnt="5"/>
      <dgm:spPr>
        <a:scene3d>
          <a:camera prst="orthographicFront"/>
          <a:lightRig rig="threePt" dir="t"/>
        </a:scene3d>
        <a:sp3d>
          <a:bevelT w="152400" h="50800" prst="softRound"/>
        </a:sp3d>
      </dgm:spPr>
    </dgm:pt>
    <dgm:pt modelId="{80BB1E6E-0B61-4FF7-B2EA-3BE410A0DF9C}" type="pres">
      <dgm:prSet presAssocID="{261B5E71-0113-4F81-BB87-DF052C8D1F99}" presName="dstNode" presStyleLbl="node1" presStyleIdx="0" presStyleCnt="5"/>
      <dgm:spPr>
        <a:scene3d>
          <a:camera prst="orthographicFront"/>
          <a:lightRig rig="threePt" dir="t"/>
        </a:scene3d>
        <a:sp3d>
          <a:bevelT w="152400" h="50800" prst="softRound"/>
        </a:sp3d>
      </dgm:spPr>
    </dgm:pt>
    <dgm:pt modelId="{6D4B8A4B-9EDE-49DA-B924-F4641DE6FF9D}" type="pres">
      <dgm:prSet presAssocID="{1BA3B1C5-B4B7-43EB-896A-F8A53417C82A}" presName="text_1" presStyleLbl="node1" presStyleIdx="0" presStyleCnt="5">
        <dgm:presLayoutVars>
          <dgm:bulletEnabled val="1"/>
        </dgm:presLayoutVars>
      </dgm:prSet>
      <dgm:spPr/>
    </dgm:pt>
    <dgm:pt modelId="{C4502A9E-6569-499C-8CE3-028A903F8EF6}" type="pres">
      <dgm:prSet presAssocID="{1BA3B1C5-B4B7-43EB-896A-F8A53417C82A}" presName="accent_1" presStyleCnt="0"/>
      <dgm:spPr>
        <a:scene3d>
          <a:camera prst="orthographicFront"/>
          <a:lightRig rig="threePt" dir="t"/>
        </a:scene3d>
        <a:sp3d>
          <a:bevelT w="152400" h="50800" prst="softRound"/>
        </a:sp3d>
      </dgm:spPr>
    </dgm:pt>
    <dgm:pt modelId="{4DC5D677-3785-4A7B-8D34-760C23687648}" type="pres">
      <dgm:prSet presAssocID="{1BA3B1C5-B4B7-43EB-896A-F8A53417C82A}" presName="accentRepeatNode" presStyleLbl="solidFgAcc1" presStyleIdx="0" presStyleCnt="5"/>
      <dgm:spPr>
        <a:ln>
          <a:solidFill>
            <a:srgbClr val="006600"/>
          </a:solidFill>
        </a:ln>
        <a:scene3d>
          <a:camera prst="orthographicFront"/>
          <a:lightRig rig="threePt" dir="t"/>
        </a:scene3d>
        <a:sp3d>
          <a:bevelT w="152400" h="50800" prst="softRound"/>
        </a:sp3d>
      </dgm:spPr>
    </dgm:pt>
    <dgm:pt modelId="{ABDBDA3B-24C5-4351-BE67-91CE81295A43}" type="pres">
      <dgm:prSet presAssocID="{F9F458D6-ADEF-4CD8-BAAF-EE02CDB845C9}" presName="text_2" presStyleLbl="node1" presStyleIdx="1" presStyleCnt="5">
        <dgm:presLayoutVars>
          <dgm:bulletEnabled val="1"/>
        </dgm:presLayoutVars>
      </dgm:prSet>
      <dgm:spPr/>
    </dgm:pt>
    <dgm:pt modelId="{1043A01A-02E3-4010-9FAD-22580830D39A}" type="pres">
      <dgm:prSet presAssocID="{F9F458D6-ADEF-4CD8-BAAF-EE02CDB845C9}" presName="accent_2" presStyleCnt="0"/>
      <dgm:spPr>
        <a:scene3d>
          <a:camera prst="orthographicFront"/>
          <a:lightRig rig="threePt" dir="t"/>
        </a:scene3d>
        <a:sp3d>
          <a:bevelT w="152400" h="50800" prst="softRound"/>
        </a:sp3d>
      </dgm:spPr>
    </dgm:pt>
    <dgm:pt modelId="{227B1950-0594-4D98-B523-37C98A1D6EBB}" type="pres">
      <dgm:prSet presAssocID="{F9F458D6-ADEF-4CD8-BAAF-EE02CDB845C9}" presName="accentRepeatNode" presStyleLbl="solidFgAcc1" presStyleIdx="1" presStyleCnt="5"/>
      <dgm:spPr>
        <a:ln>
          <a:solidFill>
            <a:srgbClr val="006600"/>
          </a:solidFill>
        </a:ln>
        <a:scene3d>
          <a:camera prst="orthographicFront"/>
          <a:lightRig rig="threePt" dir="t"/>
        </a:scene3d>
        <a:sp3d>
          <a:bevelT w="152400" h="50800" prst="softRound"/>
        </a:sp3d>
      </dgm:spPr>
    </dgm:pt>
    <dgm:pt modelId="{96A94D02-52E1-4759-80C7-20B70BB22DBB}" type="pres">
      <dgm:prSet presAssocID="{E1AB1280-3985-41E1-BA83-3D907D4EF631}" presName="text_3" presStyleLbl="node1" presStyleIdx="2" presStyleCnt="5">
        <dgm:presLayoutVars>
          <dgm:bulletEnabled val="1"/>
        </dgm:presLayoutVars>
      </dgm:prSet>
      <dgm:spPr/>
    </dgm:pt>
    <dgm:pt modelId="{332B2786-E247-4C18-B834-0425BDAE85A9}" type="pres">
      <dgm:prSet presAssocID="{E1AB1280-3985-41E1-BA83-3D907D4EF631}" presName="accent_3" presStyleCnt="0"/>
      <dgm:spPr>
        <a:scene3d>
          <a:camera prst="orthographicFront"/>
          <a:lightRig rig="threePt" dir="t"/>
        </a:scene3d>
        <a:sp3d>
          <a:bevelT w="152400" h="50800" prst="softRound"/>
        </a:sp3d>
      </dgm:spPr>
    </dgm:pt>
    <dgm:pt modelId="{4AF3AE44-8A52-4571-AC08-70F3AA51D3EB}" type="pres">
      <dgm:prSet presAssocID="{E1AB1280-3985-41E1-BA83-3D907D4EF631}" presName="accentRepeatNode" presStyleLbl="solidFgAcc1" presStyleIdx="2" presStyleCnt="5"/>
      <dgm:spPr>
        <a:ln>
          <a:solidFill>
            <a:srgbClr val="006600"/>
          </a:solidFill>
        </a:ln>
        <a:scene3d>
          <a:camera prst="orthographicFront"/>
          <a:lightRig rig="threePt" dir="t"/>
        </a:scene3d>
        <a:sp3d>
          <a:bevelT w="152400" h="50800" prst="softRound"/>
        </a:sp3d>
      </dgm:spPr>
    </dgm:pt>
    <dgm:pt modelId="{F291DFCB-F18D-4B09-9B7E-79F1966658D3}" type="pres">
      <dgm:prSet presAssocID="{E3113B0F-4DD4-42F5-B462-2289D428A3F0}" presName="text_4" presStyleLbl="node1" presStyleIdx="3" presStyleCnt="5">
        <dgm:presLayoutVars>
          <dgm:bulletEnabled val="1"/>
        </dgm:presLayoutVars>
      </dgm:prSet>
      <dgm:spPr/>
    </dgm:pt>
    <dgm:pt modelId="{3EC362E0-D8F0-4703-A6D3-B260CC7A9B04}" type="pres">
      <dgm:prSet presAssocID="{E3113B0F-4DD4-42F5-B462-2289D428A3F0}" presName="accent_4" presStyleCnt="0"/>
      <dgm:spPr/>
    </dgm:pt>
    <dgm:pt modelId="{C0CEC0D5-076E-4A3D-AD87-F06F068CF021}" type="pres">
      <dgm:prSet presAssocID="{E3113B0F-4DD4-42F5-B462-2289D428A3F0}" presName="accentRepeatNode" presStyleLbl="solidFgAcc1" presStyleIdx="3" presStyleCnt="5"/>
      <dgm:spPr>
        <a:ln>
          <a:solidFill>
            <a:srgbClr val="006600"/>
          </a:solidFill>
        </a:ln>
      </dgm:spPr>
    </dgm:pt>
    <dgm:pt modelId="{283B138A-A4F5-499D-A86A-FFB589977DFA}" type="pres">
      <dgm:prSet presAssocID="{7DB4D419-D532-4A20-992E-58A81CA2C865}" presName="text_5" presStyleLbl="node1" presStyleIdx="4" presStyleCnt="5">
        <dgm:presLayoutVars>
          <dgm:bulletEnabled val="1"/>
        </dgm:presLayoutVars>
      </dgm:prSet>
      <dgm:spPr/>
    </dgm:pt>
    <dgm:pt modelId="{EBA1656F-469C-4E29-AF27-17EC34B83225}" type="pres">
      <dgm:prSet presAssocID="{7DB4D419-D532-4A20-992E-58A81CA2C865}" presName="accent_5" presStyleCnt="0"/>
      <dgm:spPr/>
    </dgm:pt>
    <dgm:pt modelId="{B0A49781-7BD6-4F0E-9BD0-35150C8A075B}" type="pres">
      <dgm:prSet presAssocID="{7DB4D419-D532-4A20-992E-58A81CA2C865}" presName="accentRepeatNode" presStyleLbl="solidFgAcc1" presStyleIdx="4" presStyleCnt="5"/>
      <dgm:spPr>
        <a:ln>
          <a:solidFill>
            <a:srgbClr val="006600"/>
          </a:solidFill>
        </a:ln>
      </dgm:spPr>
    </dgm:pt>
  </dgm:ptLst>
  <dgm:cxnLst>
    <dgm:cxn modelId="{4FC00D7C-26C3-47B1-BD4A-0A8C7BBCFD0E}" srcId="{261B5E71-0113-4F81-BB87-DF052C8D1F99}" destId="{F9F458D6-ADEF-4CD8-BAAF-EE02CDB845C9}" srcOrd="1" destOrd="0" parTransId="{45D90825-1AAA-4982-8878-FB9D1F6A7BD0}" sibTransId="{9A0A3C42-9FF8-422A-9A06-9A700643236D}"/>
    <dgm:cxn modelId="{2BB1BB81-5F28-469C-A88A-643D299D734E}" srcId="{261B5E71-0113-4F81-BB87-DF052C8D1F99}" destId="{E1AB1280-3985-41E1-BA83-3D907D4EF631}" srcOrd="2" destOrd="0" parTransId="{BC60D656-EB79-4606-BC42-6A994FB161FF}" sibTransId="{4BAE5B2F-6F81-47BF-A656-5D1E31619100}"/>
    <dgm:cxn modelId="{731CCF82-D234-4270-9DFE-367DD160FEB9}" type="presOf" srcId="{261B5E71-0113-4F81-BB87-DF052C8D1F99}" destId="{2D18EAA6-E997-4D13-892B-617FACFD7122}" srcOrd="0" destOrd="0" presId="urn:microsoft.com/office/officeart/2008/layout/VerticalCurvedList"/>
    <dgm:cxn modelId="{E770009B-9D7D-4827-8F77-373903C54A5B}" srcId="{261B5E71-0113-4F81-BB87-DF052C8D1F99}" destId="{E3113B0F-4DD4-42F5-B462-2289D428A3F0}" srcOrd="3" destOrd="0" parTransId="{A3C0E418-44AD-4DEE-B0FD-D148A94CAEB2}" sibTransId="{677D6C0F-F23A-48E7-9905-8E9B7D180D85}"/>
    <dgm:cxn modelId="{9B49BCBF-A27F-43E1-95D9-7D6D7DBCE6F9}" srcId="{261B5E71-0113-4F81-BB87-DF052C8D1F99}" destId="{1BA3B1C5-B4B7-43EB-896A-F8A53417C82A}" srcOrd="0" destOrd="0" parTransId="{04B2F2AA-4C8D-49AE-9BB4-221DC88F4F48}" sibTransId="{B20A12C1-8D34-47F7-B7DC-5AA16D8A67F7}"/>
    <dgm:cxn modelId="{B2C229C3-4701-4B0F-9574-19DB2BE951C8}" type="presOf" srcId="{F9F458D6-ADEF-4CD8-BAAF-EE02CDB845C9}" destId="{ABDBDA3B-24C5-4351-BE67-91CE81295A43}" srcOrd="0" destOrd="0" presId="urn:microsoft.com/office/officeart/2008/layout/VerticalCurvedList"/>
    <dgm:cxn modelId="{C30565C3-8F63-4B7B-8E49-A45CA2D3FCD9}" type="presOf" srcId="{E1AB1280-3985-41E1-BA83-3D907D4EF631}" destId="{96A94D02-52E1-4759-80C7-20B70BB22DBB}" srcOrd="0" destOrd="0" presId="urn:microsoft.com/office/officeart/2008/layout/VerticalCurvedList"/>
    <dgm:cxn modelId="{657CE0C4-5A9C-43C9-8680-00419F71BC71}" type="presOf" srcId="{E3113B0F-4DD4-42F5-B462-2289D428A3F0}" destId="{F291DFCB-F18D-4B09-9B7E-79F1966658D3}" srcOrd="0" destOrd="0" presId="urn:microsoft.com/office/officeart/2008/layout/VerticalCurvedList"/>
    <dgm:cxn modelId="{7A14C8E6-17CE-4D17-AB9F-928BB6879FDC}" srcId="{261B5E71-0113-4F81-BB87-DF052C8D1F99}" destId="{7DB4D419-D532-4A20-992E-58A81CA2C865}" srcOrd="4" destOrd="0" parTransId="{55E8A869-7E0F-4E0F-920A-5FF1E3F9EC23}" sibTransId="{C746AE8F-B8CE-4073-8D4B-B811C5D773F9}"/>
    <dgm:cxn modelId="{C371C4FC-FAAE-4974-A951-61A0C6C852BF}" type="presOf" srcId="{7DB4D419-D532-4A20-992E-58A81CA2C865}" destId="{283B138A-A4F5-499D-A86A-FFB589977DFA}" srcOrd="0" destOrd="0" presId="urn:microsoft.com/office/officeart/2008/layout/VerticalCurvedList"/>
    <dgm:cxn modelId="{2642FDFE-5E2C-4179-8572-8D4876B55C33}" type="presOf" srcId="{1BA3B1C5-B4B7-43EB-896A-F8A53417C82A}" destId="{6D4B8A4B-9EDE-49DA-B924-F4641DE6FF9D}" srcOrd="0" destOrd="0" presId="urn:microsoft.com/office/officeart/2008/layout/VerticalCurvedList"/>
    <dgm:cxn modelId="{040CB0FF-F6A7-456D-AAD8-4344B2E7AB6D}" type="presOf" srcId="{B20A12C1-8D34-47F7-B7DC-5AA16D8A67F7}" destId="{8D72F470-A34B-4EEC-AD1F-1AB4D5EC4F1C}" srcOrd="0" destOrd="0" presId="urn:microsoft.com/office/officeart/2008/layout/VerticalCurvedList"/>
    <dgm:cxn modelId="{75DD2665-56B9-4D34-B6AD-7B3AC41351BA}" type="presParOf" srcId="{2D18EAA6-E997-4D13-892B-617FACFD7122}" destId="{ECF097A8-32D0-4AB2-A8B7-826A720FF4DC}" srcOrd="0" destOrd="0" presId="urn:microsoft.com/office/officeart/2008/layout/VerticalCurvedList"/>
    <dgm:cxn modelId="{56B54988-6ECD-45D6-A545-5AF1BBEBC045}" type="presParOf" srcId="{ECF097A8-32D0-4AB2-A8B7-826A720FF4DC}" destId="{FE1659DF-A5C7-4FED-8B2D-1E5D6F643D9A}" srcOrd="0" destOrd="0" presId="urn:microsoft.com/office/officeart/2008/layout/VerticalCurvedList"/>
    <dgm:cxn modelId="{A13C0C18-1A7B-41B8-8D35-13BF13F251A4}" type="presParOf" srcId="{FE1659DF-A5C7-4FED-8B2D-1E5D6F643D9A}" destId="{07A010D9-06AD-4AC8-A94A-08635D00868C}" srcOrd="0" destOrd="0" presId="urn:microsoft.com/office/officeart/2008/layout/VerticalCurvedList"/>
    <dgm:cxn modelId="{E39269F3-CCD8-4F0C-9A18-5B930F43924C}" type="presParOf" srcId="{FE1659DF-A5C7-4FED-8B2D-1E5D6F643D9A}" destId="{8D72F470-A34B-4EEC-AD1F-1AB4D5EC4F1C}" srcOrd="1" destOrd="0" presId="urn:microsoft.com/office/officeart/2008/layout/VerticalCurvedList"/>
    <dgm:cxn modelId="{31B9C16A-BB21-4411-9D9D-6D35B28A693F}" type="presParOf" srcId="{FE1659DF-A5C7-4FED-8B2D-1E5D6F643D9A}" destId="{F9B1C7AA-7978-4035-9057-DDF687B09E0E}" srcOrd="2" destOrd="0" presId="urn:microsoft.com/office/officeart/2008/layout/VerticalCurvedList"/>
    <dgm:cxn modelId="{A4E1C4D8-BB2B-4C8C-B458-495125C89A37}" type="presParOf" srcId="{FE1659DF-A5C7-4FED-8B2D-1E5D6F643D9A}" destId="{80BB1E6E-0B61-4FF7-B2EA-3BE410A0DF9C}" srcOrd="3" destOrd="0" presId="urn:microsoft.com/office/officeart/2008/layout/VerticalCurvedList"/>
    <dgm:cxn modelId="{1D9116D8-A045-46F9-8BD1-8E3663E4DCD3}" type="presParOf" srcId="{ECF097A8-32D0-4AB2-A8B7-826A720FF4DC}" destId="{6D4B8A4B-9EDE-49DA-B924-F4641DE6FF9D}" srcOrd="1" destOrd="0" presId="urn:microsoft.com/office/officeart/2008/layout/VerticalCurvedList"/>
    <dgm:cxn modelId="{D7380D31-384C-4812-9AB7-7ACB106CD90C}" type="presParOf" srcId="{ECF097A8-32D0-4AB2-A8B7-826A720FF4DC}" destId="{C4502A9E-6569-499C-8CE3-028A903F8EF6}" srcOrd="2" destOrd="0" presId="urn:microsoft.com/office/officeart/2008/layout/VerticalCurvedList"/>
    <dgm:cxn modelId="{5628004D-2E62-4101-AAFC-88899246453D}" type="presParOf" srcId="{C4502A9E-6569-499C-8CE3-028A903F8EF6}" destId="{4DC5D677-3785-4A7B-8D34-760C23687648}" srcOrd="0" destOrd="0" presId="urn:microsoft.com/office/officeart/2008/layout/VerticalCurvedList"/>
    <dgm:cxn modelId="{4E9BCFEB-EA44-4F23-BA56-8B6FB82EC040}" type="presParOf" srcId="{ECF097A8-32D0-4AB2-A8B7-826A720FF4DC}" destId="{ABDBDA3B-24C5-4351-BE67-91CE81295A43}" srcOrd="3" destOrd="0" presId="urn:microsoft.com/office/officeart/2008/layout/VerticalCurvedList"/>
    <dgm:cxn modelId="{6ABA4C94-E52E-4B3B-95F5-E06E67B17979}" type="presParOf" srcId="{ECF097A8-32D0-4AB2-A8B7-826A720FF4DC}" destId="{1043A01A-02E3-4010-9FAD-22580830D39A}" srcOrd="4" destOrd="0" presId="urn:microsoft.com/office/officeart/2008/layout/VerticalCurvedList"/>
    <dgm:cxn modelId="{A6FF3CA2-6CAE-417C-B043-68DE5C7451A9}" type="presParOf" srcId="{1043A01A-02E3-4010-9FAD-22580830D39A}" destId="{227B1950-0594-4D98-B523-37C98A1D6EBB}" srcOrd="0" destOrd="0" presId="urn:microsoft.com/office/officeart/2008/layout/VerticalCurvedList"/>
    <dgm:cxn modelId="{C1FC222D-050F-4815-A260-8170DF850EE6}" type="presParOf" srcId="{ECF097A8-32D0-4AB2-A8B7-826A720FF4DC}" destId="{96A94D02-52E1-4759-80C7-20B70BB22DBB}" srcOrd="5" destOrd="0" presId="urn:microsoft.com/office/officeart/2008/layout/VerticalCurvedList"/>
    <dgm:cxn modelId="{FEF4C866-3D02-4FC7-991A-CE3946B66B2D}" type="presParOf" srcId="{ECF097A8-32D0-4AB2-A8B7-826A720FF4DC}" destId="{332B2786-E247-4C18-B834-0425BDAE85A9}" srcOrd="6" destOrd="0" presId="urn:microsoft.com/office/officeart/2008/layout/VerticalCurvedList"/>
    <dgm:cxn modelId="{3AA3B11D-B64F-4A1B-A3DC-D844B15964B6}" type="presParOf" srcId="{332B2786-E247-4C18-B834-0425BDAE85A9}" destId="{4AF3AE44-8A52-4571-AC08-70F3AA51D3EB}" srcOrd="0" destOrd="0" presId="urn:microsoft.com/office/officeart/2008/layout/VerticalCurvedList"/>
    <dgm:cxn modelId="{ED9CB144-27CB-46B3-A811-B40A847CA06B}" type="presParOf" srcId="{ECF097A8-32D0-4AB2-A8B7-826A720FF4DC}" destId="{F291DFCB-F18D-4B09-9B7E-79F1966658D3}" srcOrd="7" destOrd="0" presId="urn:microsoft.com/office/officeart/2008/layout/VerticalCurvedList"/>
    <dgm:cxn modelId="{E79C3DD8-606A-4C5D-AC50-D4F41F5EE02E}" type="presParOf" srcId="{ECF097A8-32D0-4AB2-A8B7-826A720FF4DC}" destId="{3EC362E0-D8F0-4703-A6D3-B260CC7A9B04}" srcOrd="8" destOrd="0" presId="urn:microsoft.com/office/officeart/2008/layout/VerticalCurvedList"/>
    <dgm:cxn modelId="{55C43846-F4E0-43F8-B7F2-D2CFB1506E33}" type="presParOf" srcId="{3EC362E0-D8F0-4703-A6D3-B260CC7A9B04}" destId="{C0CEC0D5-076E-4A3D-AD87-F06F068CF021}" srcOrd="0" destOrd="0" presId="urn:microsoft.com/office/officeart/2008/layout/VerticalCurvedList"/>
    <dgm:cxn modelId="{A2BE657F-A099-43DD-934C-7504F7184F3B}" type="presParOf" srcId="{ECF097A8-32D0-4AB2-A8B7-826A720FF4DC}" destId="{283B138A-A4F5-499D-A86A-FFB589977DFA}" srcOrd="9" destOrd="0" presId="urn:microsoft.com/office/officeart/2008/layout/VerticalCurvedList"/>
    <dgm:cxn modelId="{64FA7B94-339F-4630-8173-47871A134C6E}" type="presParOf" srcId="{ECF097A8-32D0-4AB2-A8B7-826A720FF4DC}" destId="{EBA1656F-469C-4E29-AF27-17EC34B83225}" srcOrd="10" destOrd="0" presId="urn:microsoft.com/office/officeart/2008/layout/VerticalCurvedList"/>
    <dgm:cxn modelId="{A3279901-C2DA-40A5-89EB-22A9F5629C0B}" type="presParOf" srcId="{EBA1656F-469C-4E29-AF27-17EC34B83225}" destId="{B0A49781-7BD6-4F0E-9BD0-35150C8A075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2F470-A34B-4EEC-AD1F-1AB4D5EC4F1C}">
      <dsp:nvSpPr>
        <dsp:cNvPr id="0" name=""/>
        <dsp:cNvSpPr/>
      </dsp:nvSpPr>
      <dsp:spPr>
        <a:xfrm>
          <a:off x="-4965981" y="-760907"/>
          <a:ext cx="5914303" cy="5914303"/>
        </a:xfrm>
        <a:prstGeom prst="blockArc">
          <a:avLst>
            <a:gd name="adj1" fmla="val 18900000"/>
            <a:gd name="adj2" fmla="val 2700000"/>
            <a:gd name="adj3" fmla="val 365"/>
          </a:avLst>
        </a:prstGeom>
        <a:noFill/>
        <a:ln w="25400" cap="flat" cmpd="sng" algn="ctr">
          <a:solidFill>
            <a:schemeClr val="accent1">
              <a:shade val="60000"/>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0">
          <a:scrgbClr r="0" g="0" b="0"/>
        </a:fillRef>
        <a:effectRef idx="0">
          <a:scrgbClr r="0" g="0" b="0"/>
        </a:effectRef>
        <a:fontRef idx="minor"/>
      </dsp:style>
    </dsp:sp>
    <dsp:sp modelId="{6D4B8A4B-9EDE-49DA-B924-F4641DE6FF9D}">
      <dsp:nvSpPr>
        <dsp:cNvPr id="0" name=""/>
        <dsp:cNvSpPr/>
      </dsp:nvSpPr>
      <dsp:spPr>
        <a:xfrm>
          <a:off x="414892" y="274442"/>
          <a:ext cx="7805652" cy="549236"/>
        </a:xfrm>
        <a:prstGeom prst="rect">
          <a:avLst/>
        </a:prstGeom>
        <a:solidFill>
          <a:srgbClr val="7EF69B"/>
        </a:solidFill>
        <a:ln w="25400" cap="flat" cmpd="sng" algn="ctr">
          <a:solidFill>
            <a:srgbClr val="006600"/>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35957" tIns="76200" rIns="76200" bIns="76200" numCol="1" spcCol="1270" anchor="ctr" anchorCtr="0">
          <a:noAutofit/>
        </a:bodyPr>
        <a:lstStyle/>
        <a:p>
          <a:pPr marL="0" lvl="0" indent="0" algn="l" defTabSz="1333500">
            <a:lnSpc>
              <a:spcPct val="90000"/>
            </a:lnSpc>
            <a:spcBef>
              <a:spcPct val="0"/>
            </a:spcBef>
            <a:spcAft>
              <a:spcPct val="35000"/>
            </a:spcAft>
            <a:buNone/>
          </a:pPr>
          <a:r>
            <a:rPr lang="es-EC" sz="3000" b="0" kern="1200" dirty="0">
              <a:solidFill>
                <a:schemeClr val="tx1"/>
              </a:solidFill>
            </a:rPr>
            <a:t>1. Introducción</a:t>
          </a:r>
        </a:p>
      </dsp:txBody>
      <dsp:txXfrm>
        <a:off x="414892" y="274442"/>
        <a:ext cx="7805652" cy="549236"/>
      </dsp:txXfrm>
    </dsp:sp>
    <dsp:sp modelId="{4DC5D677-3785-4A7B-8D34-760C23687648}">
      <dsp:nvSpPr>
        <dsp:cNvPr id="0" name=""/>
        <dsp:cNvSpPr/>
      </dsp:nvSpPr>
      <dsp:spPr>
        <a:xfrm>
          <a:off x="71619" y="205788"/>
          <a:ext cx="686545" cy="686545"/>
        </a:xfrm>
        <a:prstGeom prst="ellipse">
          <a:avLst/>
        </a:prstGeom>
        <a:solidFill>
          <a:schemeClr val="lt1">
            <a:hueOff val="0"/>
            <a:satOff val="0"/>
            <a:lumOff val="0"/>
            <a:alphaOff val="0"/>
          </a:schemeClr>
        </a:solidFill>
        <a:ln w="25400" cap="flat" cmpd="sng" algn="ctr">
          <a:solidFill>
            <a:srgbClr val="006600"/>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dsp:style>
    </dsp:sp>
    <dsp:sp modelId="{ABDBDA3B-24C5-4351-BE67-91CE81295A43}">
      <dsp:nvSpPr>
        <dsp:cNvPr id="0" name=""/>
        <dsp:cNvSpPr/>
      </dsp:nvSpPr>
      <dsp:spPr>
        <a:xfrm>
          <a:off x="808459" y="1098034"/>
          <a:ext cx="7412085" cy="549236"/>
        </a:xfrm>
        <a:prstGeom prst="rect">
          <a:avLst/>
        </a:prstGeom>
        <a:solidFill>
          <a:srgbClr val="7EF69B"/>
        </a:solidFill>
        <a:ln w="25400" cap="flat" cmpd="sng" algn="ctr">
          <a:solidFill>
            <a:srgbClr val="006600"/>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35957" tIns="76200" rIns="76200" bIns="76200" numCol="1" spcCol="1270" anchor="ctr" anchorCtr="0">
          <a:noAutofit/>
        </a:bodyPr>
        <a:lstStyle/>
        <a:p>
          <a:pPr marL="0" lvl="0" indent="0" algn="l" defTabSz="1333500">
            <a:lnSpc>
              <a:spcPct val="90000"/>
            </a:lnSpc>
            <a:spcBef>
              <a:spcPct val="0"/>
            </a:spcBef>
            <a:spcAft>
              <a:spcPct val="35000"/>
            </a:spcAft>
            <a:buNone/>
          </a:pPr>
          <a:r>
            <a:rPr lang="es-EC" sz="3000" b="0" kern="1200" dirty="0">
              <a:solidFill>
                <a:schemeClr val="tx1"/>
              </a:solidFill>
            </a:rPr>
            <a:t>2. Materiales de la Red de Sensores</a:t>
          </a:r>
        </a:p>
      </dsp:txBody>
      <dsp:txXfrm>
        <a:off x="808459" y="1098034"/>
        <a:ext cx="7412085" cy="549236"/>
      </dsp:txXfrm>
    </dsp:sp>
    <dsp:sp modelId="{227B1950-0594-4D98-B523-37C98A1D6EBB}">
      <dsp:nvSpPr>
        <dsp:cNvPr id="0" name=""/>
        <dsp:cNvSpPr/>
      </dsp:nvSpPr>
      <dsp:spPr>
        <a:xfrm>
          <a:off x="465186" y="1029379"/>
          <a:ext cx="686545" cy="686545"/>
        </a:xfrm>
        <a:prstGeom prst="ellipse">
          <a:avLst/>
        </a:prstGeom>
        <a:solidFill>
          <a:schemeClr val="lt1">
            <a:hueOff val="0"/>
            <a:satOff val="0"/>
            <a:lumOff val="0"/>
            <a:alphaOff val="0"/>
          </a:schemeClr>
        </a:solidFill>
        <a:ln w="25400" cap="flat" cmpd="sng" algn="ctr">
          <a:solidFill>
            <a:srgbClr val="006600"/>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dsp:style>
    </dsp:sp>
    <dsp:sp modelId="{96A94D02-52E1-4759-80C7-20B70BB22DBB}">
      <dsp:nvSpPr>
        <dsp:cNvPr id="0" name=""/>
        <dsp:cNvSpPr/>
      </dsp:nvSpPr>
      <dsp:spPr>
        <a:xfrm>
          <a:off x="929252" y="1921625"/>
          <a:ext cx="7291292" cy="549236"/>
        </a:xfrm>
        <a:prstGeom prst="rect">
          <a:avLst/>
        </a:prstGeom>
        <a:solidFill>
          <a:srgbClr val="7EF69B"/>
        </a:solidFill>
        <a:ln w="25400" cap="flat" cmpd="sng" algn="ctr">
          <a:solidFill>
            <a:srgbClr val="006600"/>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35957" tIns="76200" rIns="76200" bIns="76200" numCol="1" spcCol="1270" anchor="ctr" anchorCtr="0">
          <a:noAutofit/>
        </a:bodyPr>
        <a:lstStyle/>
        <a:p>
          <a:pPr marL="0" lvl="0" indent="0" algn="l" defTabSz="1333500">
            <a:lnSpc>
              <a:spcPct val="90000"/>
            </a:lnSpc>
            <a:spcBef>
              <a:spcPct val="0"/>
            </a:spcBef>
            <a:spcAft>
              <a:spcPct val="35000"/>
            </a:spcAft>
            <a:buNone/>
          </a:pPr>
          <a:r>
            <a:rPr lang="es-EC" sz="3000" b="0" kern="1200" dirty="0">
              <a:solidFill>
                <a:schemeClr val="tx1"/>
              </a:solidFill>
            </a:rPr>
            <a:t>3. Diseño e Implementación</a:t>
          </a:r>
        </a:p>
      </dsp:txBody>
      <dsp:txXfrm>
        <a:off x="929252" y="1921625"/>
        <a:ext cx="7291292" cy="549236"/>
      </dsp:txXfrm>
    </dsp:sp>
    <dsp:sp modelId="{4AF3AE44-8A52-4571-AC08-70F3AA51D3EB}">
      <dsp:nvSpPr>
        <dsp:cNvPr id="0" name=""/>
        <dsp:cNvSpPr/>
      </dsp:nvSpPr>
      <dsp:spPr>
        <a:xfrm>
          <a:off x="585979" y="1852971"/>
          <a:ext cx="686545" cy="686545"/>
        </a:xfrm>
        <a:prstGeom prst="ellipse">
          <a:avLst/>
        </a:prstGeom>
        <a:solidFill>
          <a:schemeClr val="lt1">
            <a:hueOff val="0"/>
            <a:satOff val="0"/>
            <a:lumOff val="0"/>
            <a:alphaOff val="0"/>
          </a:schemeClr>
        </a:solidFill>
        <a:ln w="25400" cap="flat" cmpd="sng" algn="ctr">
          <a:solidFill>
            <a:srgbClr val="006600"/>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dsp:style>
    </dsp:sp>
    <dsp:sp modelId="{F291DFCB-F18D-4B09-9B7E-79F1966658D3}">
      <dsp:nvSpPr>
        <dsp:cNvPr id="0" name=""/>
        <dsp:cNvSpPr/>
      </dsp:nvSpPr>
      <dsp:spPr>
        <a:xfrm>
          <a:off x="808459" y="2745217"/>
          <a:ext cx="7412085" cy="549236"/>
        </a:xfrm>
        <a:prstGeom prst="rect">
          <a:avLst/>
        </a:prstGeom>
        <a:solidFill>
          <a:srgbClr val="7EF69B"/>
        </a:solidFill>
        <a:ln w="25400" cap="flat" cmpd="sng" algn="ctr">
          <a:solidFill>
            <a:srgbClr val="006600"/>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35957" tIns="76200" rIns="76200" bIns="76200" numCol="1" spcCol="1270" anchor="ctr" anchorCtr="0">
          <a:noAutofit/>
        </a:bodyPr>
        <a:lstStyle/>
        <a:p>
          <a:pPr marL="0" lvl="0" indent="0" algn="l" defTabSz="1333500">
            <a:lnSpc>
              <a:spcPct val="90000"/>
            </a:lnSpc>
            <a:spcBef>
              <a:spcPct val="0"/>
            </a:spcBef>
            <a:spcAft>
              <a:spcPct val="35000"/>
            </a:spcAft>
            <a:buNone/>
          </a:pPr>
          <a:r>
            <a:rPr lang="en-US" sz="3000" b="0" kern="1200" dirty="0">
              <a:solidFill>
                <a:schemeClr val="tx1"/>
              </a:solidFill>
            </a:rPr>
            <a:t>4</a:t>
          </a:r>
          <a:r>
            <a:rPr lang="es-EC" sz="3000" b="0" kern="1200" noProof="0" dirty="0">
              <a:solidFill>
                <a:schemeClr val="tx1"/>
              </a:solidFill>
            </a:rPr>
            <a:t>. Pruebas </a:t>
          </a:r>
          <a:r>
            <a:rPr lang="en-US" sz="3000" b="0" kern="1200" dirty="0">
              <a:solidFill>
                <a:schemeClr val="tx1"/>
              </a:solidFill>
            </a:rPr>
            <a:t>y R</a:t>
          </a:r>
          <a:r>
            <a:rPr lang="es-EC" sz="3000" b="0" kern="1200" noProof="0" dirty="0">
              <a:solidFill>
                <a:schemeClr val="tx1"/>
              </a:solidFill>
            </a:rPr>
            <a:t>esultados</a:t>
          </a:r>
        </a:p>
      </dsp:txBody>
      <dsp:txXfrm>
        <a:off x="808459" y="2745217"/>
        <a:ext cx="7412085" cy="549236"/>
      </dsp:txXfrm>
    </dsp:sp>
    <dsp:sp modelId="{C0CEC0D5-076E-4A3D-AD87-F06F068CF021}">
      <dsp:nvSpPr>
        <dsp:cNvPr id="0" name=""/>
        <dsp:cNvSpPr/>
      </dsp:nvSpPr>
      <dsp:spPr>
        <a:xfrm>
          <a:off x="465186" y="2676562"/>
          <a:ext cx="686545" cy="686545"/>
        </a:xfrm>
        <a:prstGeom prst="ellipse">
          <a:avLst/>
        </a:prstGeom>
        <a:solidFill>
          <a:schemeClr val="lt1">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sp>
    <dsp:sp modelId="{283B138A-A4F5-499D-A86A-FFB589977DFA}">
      <dsp:nvSpPr>
        <dsp:cNvPr id="0" name=""/>
        <dsp:cNvSpPr/>
      </dsp:nvSpPr>
      <dsp:spPr>
        <a:xfrm>
          <a:off x="414892" y="3568808"/>
          <a:ext cx="7805652" cy="549236"/>
        </a:xfrm>
        <a:prstGeom prst="rect">
          <a:avLst/>
        </a:prstGeom>
        <a:solidFill>
          <a:srgbClr val="7EF69B"/>
        </a:solidFill>
        <a:ln w="25400" cap="flat" cmpd="sng" algn="ctr">
          <a:solidFill>
            <a:srgbClr val="006600"/>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435957" tIns="76200" rIns="76200" bIns="76200" numCol="1" spcCol="1270" anchor="ctr" anchorCtr="0">
          <a:noAutofit/>
        </a:bodyPr>
        <a:lstStyle/>
        <a:p>
          <a:pPr marL="0" lvl="0" indent="0" algn="l" defTabSz="1333500">
            <a:lnSpc>
              <a:spcPct val="90000"/>
            </a:lnSpc>
            <a:spcBef>
              <a:spcPct val="0"/>
            </a:spcBef>
            <a:spcAft>
              <a:spcPct val="35000"/>
            </a:spcAft>
            <a:buNone/>
          </a:pPr>
          <a:r>
            <a:rPr lang="en-US" sz="3000" b="0" kern="1200" noProof="0" dirty="0">
              <a:solidFill>
                <a:schemeClr val="tx1"/>
              </a:solidFill>
            </a:rPr>
            <a:t>5. </a:t>
          </a:r>
          <a:r>
            <a:rPr lang="es-EC" sz="3000" b="0" kern="1200" noProof="0" dirty="0">
              <a:solidFill>
                <a:schemeClr val="tx1"/>
              </a:solidFill>
            </a:rPr>
            <a:t>Conclusiones y Recomendaciones</a:t>
          </a:r>
        </a:p>
      </dsp:txBody>
      <dsp:txXfrm>
        <a:off x="414892" y="3568808"/>
        <a:ext cx="7805652" cy="549236"/>
      </dsp:txXfrm>
    </dsp:sp>
    <dsp:sp modelId="{B0A49781-7BD6-4F0E-9BD0-35150C8A075B}">
      <dsp:nvSpPr>
        <dsp:cNvPr id="0" name=""/>
        <dsp:cNvSpPr/>
      </dsp:nvSpPr>
      <dsp:spPr>
        <a:xfrm>
          <a:off x="71619" y="3500154"/>
          <a:ext cx="686545" cy="686545"/>
        </a:xfrm>
        <a:prstGeom prst="ellipse">
          <a:avLst/>
        </a:prstGeom>
        <a:solidFill>
          <a:schemeClr val="lt1">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2948F3-A8F2-4611-A8EB-E6CBDB6CF0E8}" type="datetimeFigureOut">
              <a:rPr lang="es-ES" smtClean="0"/>
              <a:t>01/02/2022</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24C32B-DFBD-46E7-85DC-877CA91F65A9}" type="slidenum">
              <a:rPr lang="es-ES" smtClean="0"/>
              <a:t>‹Nº›</a:t>
            </a:fld>
            <a:endParaRPr lang="es-ES"/>
          </a:p>
        </p:txBody>
      </p:sp>
    </p:spTree>
    <p:extLst>
      <p:ext uri="{BB962C8B-B14F-4D97-AF65-F5344CB8AC3E}">
        <p14:creationId xmlns:p14="http://schemas.microsoft.com/office/powerpoint/2010/main" val="17721585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57EB9-B3BF-4635-8998-B082D25EFA99}" type="datetimeFigureOut">
              <a:rPr lang="es-EC" smtClean="0"/>
              <a:t>1/2/2022</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8265F6-9BB1-4E58-AF9C-D8DEB8C6AF81}" type="slidenum">
              <a:rPr lang="es-EC" smtClean="0"/>
              <a:t>‹Nº›</a:t>
            </a:fld>
            <a:endParaRPr lang="es-EC"/>
          </a:p>
        </p:txBody>
      </p:sp>
    </p:spTree>
    <p:extLst>
      <p:ext uri="{BB962C8B-B14F-4D97-AF65-F5344CB8AC3E}">
        <p14:creationId xmlns:p14="http://schemas.microsoft.com/office/powerpoint/2010/main" val="32499885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
                  <p:embed/>
                </p:oleObj>
              </mc:Choice>
              <mc:Fallback>
                <p:oleObj name="CorelDRAW" r:id="rId2" imgW="7748626" imgH="4759452"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4"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2" name="Imagen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236" y="91278"/>
            <a:ext cx="2879874" cy="88979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84963" y="5884292"/>
            <a:ext cx="2352675" cy="72690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751" y="1439395"/>
            <a:ext cx="7750034" cy="523220"/>
          </a:xfrm>
          <a:prstGeom prst="rect">
            <a:avLst/>
          </a:prstGeom>
          <a:noFill/>
        </p:spPr>
        <p:txBody>
          <a:bodyPr wrap="square">
            <a:spAutoFit/>
          </a:bodyPr>
          <a:lstStyle/>
          <a:p>
            <a:pPr algn="ctr">
              <a:defRPr/>
            </a:pPr>
            <a:r>
              <a:rPr lang="es-ES" sz="1400" b="1" dirty="0">
                <a:latin typeface="Times New Roman" panose="02020603050405020304" pitchFamily="18" charset="0"/>
                <a:cs typeface="Times New Roman" panose="02020603050405020304" pitchFamily="18" charset="0"/>
              </a:rPr>
              <a:t>DEPARTAMENTO DE ELÉCTRICA, ELECTRÓNICA Y TELECOMUNICACIONES</a:t>
            </a:r>
          </a:p>
          <a:p>
            <a:pPr algn="ctr">
              <a:defRPr/>
            </a:pPr>
            <a:r>
              <a:rPr lang="es-EC" sz="1400" b="1" dirty="0">
                <a:latin typeface="Times New Roman" panose="02020603050405020304" pitchFamily="18" charset="0"/>
                <a:cs typeface="Times New Roman" panose="02020603050405020304" pitchFamily="18" charset="0"/>
              </a:rPr>
              <a:t>CARRERA DE INGENIERÍA EN ELECTRÓNICA Y TELECOMUNICACIONES</a:t>
            </a:r>
            <a:endParaRPr lang="en-US" sz="1400" b="1" dirty="0">
              <a:latin typeface="Times New Roman" panose="02020603050405020304" pitchFamily="18" charset="0"/>
              <a:cs typeface="Times New Roman" panose="02020603050405020304" pitchFamily="18" charset="0"/>
            </a:endParaRPr>
          </a:p>
        </p:txBody>
      </p:sp>
      <p:sp>
        <p:nvSpPr>
          <p:cNvPr id="7" name="2 CuadroTexto"/>
          <p:cNvSpPr txBox="1"/>
          <p:nvPr/>
        </p:nvSpPr>
        <p:spPr>
          <a:xfrm>
            <a:off x="2153190" y="4292623"/>
            <a:ext cx="6743722" cy="307777"/>
          </a:xfrm>
          <a:prstGeom prst="rect">
            <a:avLst/>
          </a:prstGeom>
          <a:noFill/>
        </p:spPr>
        <p:txBody>
          <a:bodyPr wrap="square">
            <a:spAutoFit/>
          </a:bodyPr>
          <a:lstStyle/>
          <a:p>
            <a:pPr>
              <a:defRPr/>
            </a:pPr>
            <a:r>
              <a:rPr lang="es-ES" sz="1400" b="1" dirty="0">
                <a:latin typeface="Times New Roman" panose="02020603050405020304" pitchFamily="18" charset="0"/>
                <a:cs typeface="Times New Roman" panose="02020603050405020304" pitchFamily="18" charset="0"/>
              </a:rPr>
              <a:t>Director del Proyecto: </a:t>
            </a:r>
            <a:r>
              <a:rPr lang="es-US" sz="1400" dirty="0">
                <a:latin typeface="Times New Roman" panose="02020603050405020304" pitchFamily="18" charset="0"/>
                <a:ea typeface="Ebrima" panose="02000000000000000000" pitchFamily="2" charset="0"/>
                <a:cs typeface="Times New Roman" panose="02020603050405020304" pitchFamily="18" charset="0"/>
              </a:rPr>
              <a:t>Ing. Román Alcides Lara, PhD</a:t>
            </a:r>
          </a:p>
        </p:txBody>
      </p:sp>
      <p:sp>
        <p:nvSpPr>
          <p:cNvPr id="4" name="CuadroTexto 3"/>
          <p:cNvSpPr txBox="1"/>
          <p:nvPr/>
        </p:nvSpPr>
        <p:spPr>
          <a:xfrm>
            <a:off x="1115751" y="2348928"/>
            <a:ext cx="7632848" cy="707886"/>
          </a:xfrm>
          <a:prstGeom prst="rect">
            <a:avLst/>
          </a:prstGeom>
          <a:noFill/>
        </p:spPr>
        <p:txBody>
          <a:bodyPr wrap="square" rtlCol="0">
            <a:spAutoFit/>
          </a:bodyPr>
          <a:lstStyle/>
          <a:p>
            <a:pPr algn="ctr"/>
            <a:r>
              <a:rPr lang="es-ES" sz="2000" b="1" dirty="0">
                <a:latin typeface="Times New Roman" panose="02020603050405020304" pitchFamily="18" charset="0"/>
                <a:cs typeface="Times New Roman" panose="02020603050405020304" pitchFamily="18" charset="0"/>
              </a:rPr>
              <a:t> </a:t>
            </a:r>
            <a:r>
              <a:rPr lang="es-ES" sz="2000" b="1" i="1" dirty="0">
                <a:latin typeface="Times New Roman" panose="02020603050405020304" pitchFamily="18" charset="0"/>
                <a:cs typeface="Times New Roman" panose="02020603050405020304" pitchFamily="18" charset="0"/>
              </a:rPr>
              <a:t>“Desarrollo e implementación de un sistema prototipo de alerta contra conato de incendios domésticos utilizando</a:t>
            </a:r>
            <a:r>
              <a:rPr lang="es-EC" sz="2000" b="1" i="1" dirty="0">
                <a:latin typeface="Times New Roman" panose="02020603050405020304" pitchFamily="18" charset="0"/>
                <a:cs typeface="Times New Roman" panose="02020603050405020304" pitchFamily="18" charset="0"/>
              </a:rPr>
              <a:t> </a:t>
            </a:r>
            <a:r>
              <a:rPr lang="es-ES" sz="2000" b="1" i="1" dirty="0">
                <a:latin typeface="Times New Roman" panose="02020603050405020304" pitchFamily="18" charset="0"/>
                <a:cs typeface="Times New Roman" panose="02020603050405020304" pitchFamily="18" charset="0"/>
              </a:rPr>
              <a:t>tecnología </a:t>
            </a:r>
            <a:r>
              <a:rPr lang="es-ES" sz="2000" b="1" i="1" dirty="0" err="1">
                <a:latin typeface="Times New Roman" panose="02020603050405020304" pitchFamily="18" charset="0"/>
                <a:cs typeface="Times New Roman" panose="02020603050405020304" pitchFamily="18" charset="0"/>
              </a:rPr>
              <a:t>Sigfox</a:t>
            </a:r>
            <a:r>
              <a:rPr lang="es-ES" sz="2000" b="1" i="1" dirty="0">
                <a:latin typeface="Times New Roman" panose="02020603050405020304" pitchFamily="18" charset="0"/>
                <a:cs typeface="Times New Roman" panose="02020603050405020304" pitchFamily="18" charset="0"/>
              </a:rPr>
              <a:t>.” 	</a:t>
            </a:r>
          </a:p>
        </p:txBody>
      </p:sp>
      <p:sp>
        <p:nvSpPr>
          <p:cNvPr id="5" name="Rectángulo 4"/>
          <p:cNvSpPr/>
          <p:nvPr/>
        </p:nvSpPr>
        <p:spPr>
          <a:xfrm>
            <a:off x="1281127" y="3643182"/>
            <a:ext cx="7471020" cy="369332"/>
          </a:xfrm>
          <a:prstGeom prst="rect">
            <a:avLst/>
          </a:prstGeom>
        </p:spPr>
        <p:txBody>
          <a:bodyPr wrap="none">
            <a:spAutoFit/>
          </a:bodyPr>
          <a:lstStyle/>
          <a:p>
            <a:pPr>
              <a:defRPr/>
            </a:pPr>
            <a:r>
              <a:rPr lang="es-ES" b="1" dirty="0">
                <a:latin typeface="Times New Roman" panose="02020603050405020304" pitchFamily="18" charset="0"/>
                <a:cs typeface="Times New Roman" panose="02020603050405020304" pitchFamily="18" charset="0"/>
              </a:rPr>
              <a:t>Autores: </a:t>
            </a:r>
            <a:r>
              <a:rPr lang="es-ES" dirty="0">
                <a:latin typeface="Times New Roman" panose="02020603050405020304" pitchFamily="18" charset="0"/>
                <a:cs typeface="Times New Roman" panose="02020603050405020304" pitchFamily="18" charset="0"/>
              </a:rPr>
              <a:t>Andrea Elizabeth Granda Robalino, Jonathan Roberto Rosas Arteaga</a:t>
            </a:r>
          </a:p>
        </p:txBody>
      </p:sp>
      <p:sp>
        <p:nvSpPr>
          <p:cNvPr id="8" name="CuadroTexto 7"/>
          <p:cNvSpPr txBox="1"/>
          <p:nvPr/>
        </p:nvSpPr>
        <p:spPr>
          <a:xfrm>
            <a:off x="4332330" y="5249841"/>
            <a:ext cx="1679830" cy="307777"/>
          </a:xfrm>
          <a:prstGeom prst="rect">
            <a:avLst/>
          </a:prstGeom>
          <a:noFill/>
        </p:spPr>
        <p:txBody>
          <a:bodyPr wrap="square" rtlCol="0">
            <a:spAutoFit/>
          </a:bodyPr>
          <a:lstStyle/>
          <a:p>
            <a:pPr defTabSz="685800">
              <a:buClrTx/>
            </a:pPr>
            <a:r>
              <a:rPr lang="es-EC" sz="1400" i="1" kern="1200" dirty="0">
                <a:latin typeface="Times New Roman" panose="02020603050405020304" pitchFamily="18" charset="0"/>
                <a:cs typeface="Times New Roman" panose="02020603050405020304" pitchFamily="18" charset="0"/>
              </a:rPr>
              <a:t>Febrero, 2022</a:t>
            </a:r>
          </a:p>
        </p:txBody>
      </p:sp>
      <p:sp>
        <p:nvSpPr>
          <p:cNvPr id="9" name="CuadroTexto 8">
            <a:extLst>
              <a:ext uri="{FF2B5EF4-FFF2-40B4-BE49-F238E27FC236}">
                <a16:creationId xmlns:a16="http://schemas.microsoft.com/office/drawing/2014/main" id="{2814A3CF-7312-4612-8481-F0C450F26D10}"/>
              </a:ext>
            </a:extLst>
          </p:cNvPr>
          <p:cNvSpPr txBox="1"/>
          <p:nvPr/>
        </p:nvSpPr>
        <p:spPr>
          <a:xfrm>
            <a:off x="0" y="6478932"/>
            <a:ext cx="705967" cy="369332"/>
          </a:xfrm>
          <a:prstGeom prst="rect">
            <a:avLst/>
          </a:prstGeom>
          <a:noFill/>
        </p:spPr>
        <p:txBody>
          <a:bodyPr wrap="square" rtlCol="0">
            <a:spAutoFit/>
          </a:bodyPr>
          <a:lstStyle/>
          <a:p>
            <a:r>
              <a:rPr lang="en-BZ" dirty="0"/>
              <a:t>1/44</a:t>
            </a:r>
            <a:endParaRPr lang="es-E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2E695-AFD1-724C-87C0-978789D7FFD0}" type="slidenum">
              <a:rPr lang="es-EC" smtClean="0"/>
              <a:pPr/>
              <a:t>10</a:t>
            </a:fld>
            <a:endParaRPr lang="es-EC" sz="2400" dirty="0"/>
          </a:p>
        </p:txBody>
      </p:sp>
      <p:sp>
        <p:nvSpPr>
          <p:cNvPr id="16" name="CuadroTexto 15">
            <a:extLst>
              <a:ext uri="{FF2B5EF4-FFF2-40B4-BE49-F238E27FC236}">
                <a16:creationId xmlns:a16="http://schemas.microsoft.com/office/drawing/2014/main" id="{8CFE075D-472B-41B6-9590-7CC5342C78F1}"/>
              </a:ext>
            </a:extLst>
          </p:cNvPr>
          <p:cNvSpPr txBox="1"/>
          <p:nvPr/>
        </p:nvSpPr>
        <p:spPr>
          <a:xfrm>
            <a:off x="0" y="6493174"/>
            <a:ext cx="839798" cy="369332"/>
          </a:xfrm>
          <a:prstGeom prst="rect">
            <a:avLst/>
          </a:prstGeom>
          <a:noFill/>
        </p:spPr>
        <p:txBody>
          <a:bodyPr wrap="square" rtlCol="0">
            <a:spAutoFit/>
          </a:bodyPr>
          <a:lstStyle/>
          <a:p>
            <a:r>
              <a:rPr lang="en-BZ" dirty="0"/>
              <a:t>10/44</a:t>
            </a:r>
            <a:endParaRPr lang="es-ES" dirty="0"/>
          </a:p>
        </p:txBody>
      </p:sp>
      <p:sp>
        <p:nvSpPr>
          <p:cNvPr id="17" name="CuadroTexto 16">
            <a:extLst>
              <a:ext uri="{FF2B5EF4-FFF2-40B4-BE49-F238E27FC236}">
                <a16:creationId xmlns:a16="http://schemas.microsoft.com/office/drawing/2014/main" id="{6BA39886-5F4D-47A5-8A6C-76CF2FE55AF6}"/>
              </a:ext>
            </a:extLst>
          </p:cNvPr>
          <p:cNvSpPr txBox="1"/>
          <p:nvPr/>
        </p:nvSpPr>
        <p:spPr>
          <a:xfrm>
            <a:off x="3707904" y="116632"/>
            <a:ext cx="633670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2.</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Materiales de la Red de Sensores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19" name="Rectángulo: esquinas redondeadas 18">
            <a:extLst>
              <a:ext uri="{FF2B5EF4-FFF2-40B4-BE49-F238E27FC236}">
                <a16:creationId xmlns:a16="http://schemas.microsoft.com/office/drawing/2014/main" id="{1617968A-25E5-47A3-B7B5-B787A49D3F33}"/>
              </a:ext>
            </a:extLst>
          </p:cNvPr>
          <p:cNvSpPr/>
          <p:nvPr/>
        </p:nvSpPr>
        <p:spPr>
          <a:xfrm>
            <a:off x="385018" y="466030"/>
            <a:ext cx="2555938"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Sensor de Gas – MQ2</a:t>
            </a:r>
          </a:p>
        </p:txBody>
      </p:sp>
      <p:pic>
        <p:nvPicPr>
          <p:cNvPr id="13" name="Imagen 12">
            <a:extLst>
              <a:ext uri="{FF2B5EF4-FFF2-40B4-BE49-F238E27FC236}">
                <a16:creationId xmlns:a16="http://schemas.microsoft.com/office/drawing/2014/main" id="{20D33C68-2445-44BD-B981-4119AF86130A}"/>
              </a:ext>
            </a:extLst>
          </p:cNvPr>
          <p:cNvPicPr>
            <a:picLocks noChangeAspect="1"/>
          </p:cNvPicPr>
          <p:nvPr/>
        </p:nvPicPr>
        <p:blipFill>
          <a:blip r:embed="rId2"/>
          <a:stretch>
            <a:fillRect/>
          </a:stretch>
        </p:blipFill>
        <p:spPr>
          <a:xfrm rot="16200000">
            <a:off x="1083316" y="1037385"/>
            <a:ext cx="1206728" cy="1068251"/>
          </a:xfrm>
          <a:prstGeom prst="rect">
            <a:avLst/>
          </a:prstGeom>
        </p:spPr>
      </p:pic>
      <p:sp>
        <p:nvSpPr>
          <p:cNvPr id="28" name="Rectángulo: esquinas redondeadas 27">
            <a:extLst>
              <a:ext uri="{FF2B5EF4-FFF2-40B4-BE49-F238E27FC236}">
                <a16:creationId xmlns:a16="http://schemas.microsoft.com/office/drawing/2014/main" id="{61390843-7947-4419-98D0-459F4EADFEE2}"/>
              </a:ext>
            </a:extLst>
          </p:cNvPr>
          <p:cNvSpPr/>
          <p:nvPr/>
        </p:nvSpPr>
        <p:spPr>
          <a:xfrm>
            <a:off x="385018" y="2421627"/>
            <a:ext cx="2781175"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Sensor de Alcohol – MQ3</a:t>
            </a:r>
          </a:p>
        </p:txBody>
      </p:sp>
      <p:pic>
        <p:nvPicPr>
          <p:cNvPr id="31" name="Imagen 30" descr="Módulo Detector de Alcohol MQ-3">
            <a:extLst>
              <a:ext uri="{FF2B5EF4-FFF2-40B4-BE49-F238E27FC236}">
                <a16:creationId xmlns:a16="http://schemas.microsoft.com/office/drawing/2014/main" id="{3BDC2229-7992-463D-8290-B3ED36BEF1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56" t="30609" r="12601" b="26537"/>
          <a:stretch/>
        </p:blipFill>
        <p:spPr bwMode="auto">
          <a:xfrm rot="5400000">
            <a:off x="1154155" y="3230855"/>
            <a:ext cx="1306165" cy="828337"/>
          </a:xfrm>
          <a:prstGeom prst="rect">
            <a:avLst/>
          </a:prstGeom>
          <a:noFill/>
          <a:ln>
            <a:noFill/>
          </a:ln>
          <a:extLst>
            <a:ext uri="{53640926-AAD7-44D8-BBD7-CCE9431645EC}">
              <a14:shadowObscured xmlns:a14="http://schemas.microsoft.com/office/drawing/2010/main"/>
            </a:ext>
          </a:extLst>
        </p:spPr>
      </p:pic>
      <p:sp>
        <p:nvSpPr>
          <p:cNvPr id="32" name="Rectángulo: esquinas redondeadas 31">
            <a:extLst>
              <a:ext uri="{FF2B5EF4-FFF2-40B4-BE49-F238E27FC236}">
                <a16:creationId xmlns:a16="http://schemas.microsoft.com/office/drawing/2014/main" id="{4EC51951-0045-49C8-ABE9-E9E6CA2405AC}"/>
              </a:ext>
            </a:extLst>
          </p:cNvPr>
          <p:cNvSpPr/>
          <p:nvPr/>
        </p:nvSpPr>
        <p:spPr>
          <a:xfrm>
            <a:off x="385018" y="4499888"/>
            <a:ext cx="2668557"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Sensor de Humo – MQ7</a:t>
            </a:r>
          </a:p>
        </p:txBody>
      </p:sp>
      <p:pic>
        <p:nvPicPr>
          <p:cNvPr id="33" name="Imagen 32">
            <a:extLst>
              <a:ext uri="{FF2B5EF4-FFF2-40B4-BE49-F238E27FC236}">
                <a16:creationId xmlns:a16="http://schemas.microsoft.com/office/drawing/2014/main" id="{DBA87BA7-080F-4C5A-AF6B-2AF4621FAEE1}"/>
              </a:ext>
            </a:extLst>
          </p:cNvPr>
          <p:cNvPicPr>
            <a:picLocks noChangeAspect="1"/>
          </p:cNvPicPr>
          <p:nvPr/>
        </p:nvPicPr>
        <p:blipFill>
          <a:blip r:embed="rId4"/>
          <a:stretch>
            <a:fillRect/>
          </a:stretch>
        </p:blipFill>
        <p:spPr>
          <a:xfrm>
            <a:off x="962543" y="5101060"/>
            <a:ext cx="1513506" cy="1136726"/>
          </a:xfrm>
          <a:prstGeom prst="rect">
            <a:avLst/>
          </a:prstGeom>
        </p:spPr>
      </p:pic>
      <p:sp>
        <p:nvSpPr>
          <p:cNvPr id="39" name="Rectángulo redondeado 6">
            <a:extLst>
              <a:ext uri="{FF2B5EF4-FFF2-40B4-BE49-F238E27FC236}">
                <a16:creationId xmlns:a16="http://schemas.microsoft.com/office/drawing/2014/main" id="{29696238-886A-483D-B490-44DDE38EFF8D}"/>
              </a:ext>
            </a:extLst>
          </p:cNvPr>
          <p:cNvSpPr/>
          <p:nvPr/>
        </p:nvSpPr>
        <p:spPr>
          <a:xfrm>
            <a:off x="4444867" y="727795"/>
            <a:ext cx="4054276" cy="2281476"/>
          </a:xfrm>
          <a:prstGeom prst="roundRect">
            <a:avLst/>
          </a:prstGeom>
          <a:solidFill>
            <a:srgbClr val="85F392"/>
          </a:solidFill>
          <a:ln w="19050">
            <a:solidFill>
              <a:schemeClr val="accent6">
                <a:lumMod val="40000"/>
                <a:lumOff val="60000"/>
              </a:schemeClr>
            </a:solidFill>
          </a:ln>
        </p:spPr>
        <p:txBody>
          <a:bodyPr wrap="square">
            <a:spAutoFit/>
          </a:bodyPr>
          <a:lstStyle/>
          <a:p>
            <a:pPr marL="285750" indent="-285750">
              <a:buFont typeface="Arial" panose="020B0604020202020204" pitchFamily="34" charset="0"/>
              <a:buChar char="•"/>
            </a:pPr>
            <a:r>
              <a:rPr lang="es-ES" sz="1600" dirty="0">
                <a:solidFill>
                  <a:srgbClr val="333333"/>
                </a:solidFill>
                <a:latin typeface="+mj-lt"/>
              </a:rPr>
              <a:t>Sensor electro-químico</a:t>
            </a:r>
          </a:p>
          <a:p>
            <a:endParaRPr lang="es-ES" sz="1600" dirty="0">
              <a:solidFill>
                <a:srgbClr val="333333"/>
              </a:solidFill>
              <a:latin typeface="+mj-lt"/>
            </a:endParaRPr>
          </a:p>
          <a:p>
            <a:pPr marL="285750" indent="-285750">
              <a:buFont typeface="Arial" panose="020B0604020202020204" pitchFamily="34" charset="0"/>
              <a:buChar char="•"/>
            </a:pPr>
            <a:r>
              <a:rPr lang="es-ES" sz="1600" dirty="0">
                <a:solidFill>
                  <a:srgbClr val="333333"/>
                </a:solidFill>
                <a:latin typeface="+mj-lt"/>
              </a:rPr>
              <a:t>Respuesta rápida y alta sensibilidad</a:t>
            </a:r>
          </a:p>
          <a:p>
            <a:endParaRPr lang="es-ES" sz="1600" dirty="0">
              <a:solidFill>
                <a:srgbClr val="333333"/>
              </a:solidFill>
              <a:latin typeface="+mj-lt"/>
            </a:endParaRPr>
          </a:p>
          <a:p>
            <a:pPr marL="285750" indent="-285750">
              <a:buFont typeface="Arial" panose="020B0604020202020204" pitchFamily="34" charset="0"/>
              <a:buChar char="•"/>
            </a:pPr>
            <a:r>
              <a:rPr lang="es-ES" sz="1600" dirty="0">
                <a:solidFill>
                  <a:srgbClr val="333333"/>
                </a:solidFill>
                <a:latin typeface="+mj-lt"/>
              </a:rPr>
              <a:t>Tiempo de calentamiento:12 – 48 h</a:t>
            </a:r>
          </a:p>
          <a:p>
            <a:endParaRPr lang="es-ES" sz="1600" dirty="0">
              <a:solidFill>
                <a:srgbClr val="333333"/>
              </a:solidFill>
              <a:latin typeface="+mj-lt"/>
            </a:endParaRPr>
          </a:p>
          <a:p>
            <a:pPr marL="285750" indent="-285750">
              <a:buFont typeface="Arial" panose="020B0604020202020204" pitchFamily="34" charset="0"/>
              <a:buChar char="•"/>
            </a:pPr>
            <a:r>
              <a:rPr lang="es-ES" sz="1600" dirty="0">
                <a:solidFill>
                  <a:srgbClr val="333333"/>
                </a:solidFill>
                <a:latin typeface="+mj-lt"/>
              </a:rPr>
              <a:t>Voltaje de operación: 5 v</a:t>
            </a:r>
          </a:p>
          <a:p>
            <a:endParaRPr lang="es-ES" sz="1600" dirty="0">
              <a:solidFill>
                <a:srgbClr val="333333"/>
              </a:solidFill>
              <a:latin typeface="+mj-lt"/>
            </a:endParaRPr>
          </a:p>
        </p:txBody>
      </p:sp>
      <p:pic>
        <p:nvPicPr>
          <p:cNvPr id="40" name="Imagen 39" descr="Detector de Monóxido de Carbono Módulo MQ-7">
            <a:extLst>
              <a:ext uri="{FF2B5EF4-FFF2-40B4-BE49-F238E27FC236}">
                <a16:creationId xmlns:a16="http://schemas.microsoft.com/office/drawing/2014/main" id="{E6CA6CB8-1259-4004-AC52-8521FE4644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278" t="20406" r="4631" b="6316"/>
          <a:stretch/>
        </p:blipFill>
        <p:spPr bwMode="auto">
          <a:xfrm>
            <a:off x="4983200" y="3381592"/>
            <a:ext cx="2949500" cy="25103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1071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2E695-AFD1-724C-87C0-978789D7FFD0}" type="slidenum">
              <a:rPr lang="es-EC" smtClean="0"/>
              <a:pPr/>
              <a:t>11</a:t>
            </a:fld>
            <a:endParaRPr lang="es-EC" sz="2400" dirty="0"/>
          </a:p>
        </p:txBody>
      </p:sp>
      <p:sp>
        <p:nvSpPr>
          <p:cNvPr id="16" name="CuadroTexto 15">
            <a:extLst>
              <a:ext uri="{FF2B5EF4-FFF2-40B4-BE49-F238E27FC236}">
                <a16:creationId xmlns:a16="http://schemas.microsoft.com/office/drawing/2014/main" id="{8CFE075D-472B-41B6-9590-7CC5342C78F1}"/>
              </a:ext>
            </a:extLst>
          </p:cNvPr>
          <p:cNvSpPr txBox="1"/>
          <p:nvPr/>
        </p:nvSpPr>
        <p:spPr>
          <a:xfrm>
            <a:off x="0" y="6493174"/>
            <a:ext cx="839798" cy="369332"/>
          </a:xfrm>
          <a:prstGeom prst="rect">
            <a:avLst/>
          </a:prstGeom>
          <a:noFill/>
        </p:spPr>
        <p:txBody>
          <a:bodyPr wrap="square" rtlCol="0">
            <a:spAutoFit/>
          </a:bodyPr>
          <a:lstStyle/>
          <a:p>
            <a:r>
              <a:rPr lang="en-BZ" dirty="0"/>
              <a:t>11/44</a:t>
            </a:r>
            <a:endParaRPr lang="es-ES" dirty="0"/>
          </a:p>
        </p:txBody>
      </p:sp>
      <p:sp>
        <p:nvSpPr>
          <p:cNvPr id="17" name="CuadroTexto 16">
            <a:extLst>
              <a:ext uri="{FF2B5EF4-FFF2-40B4-BE49-F238E27FC236}">
                <a16:creationId xmlns:a16="http://schemas.microsoft.com/office/drawing/2014/main" id="{6BA39886-5F4D-47A5-8A6C-76CF2FE55AF6}"/>
              </a:ext>
            </a:extLst>
          </p:cNvPr>
          <p:cNvSpPr txBox="1"/>
          <p:nvPr/>
        </p:nvSpPr>
        <p:spPr>
          <a:xfrm>
            <a:off x="3707904" y="116632"/>
            <a:ext cx="633670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2.</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Materiales de la Red de Sensores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21" name="Rectángulo: esquinas redondeadas 20">
            <a:extLst>
              <a:ext uri="{FF2B5EF4-FFF2-40B4-BE49-F238E27FC236}">
                <a16:creationId xmlns:a16="http://schemas.microsoft.com/office/drawing/2014/main" id="{C41E3A81-605B-4182-84CF-4A5953CDB6AC}"/>
              </a:ext>
            </a:extLst>
          </p:cNvPr>
          <p:cNvSpPr/>
          <p:nvPr/>
        </p:nvSpPr>
        <p:spPr>
          <a:xfrm>
            <a:off x="268440" y="684711"/>
            <a:ext cx="3286213"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Sensor de Temperatura DHT11</a:t>
            </a:r>
          </a:p>
        </p:txBody>
      </p:sp>
      <p:pic>
        <p:nvPicPr>
          <p:cNvPr id="24" name="Imagen 23">
            <a:extLst>
              <a:ext uri="{FF2B5EF4-FFF2-40B4-BE49-F238E27FC236}">
                <a16:creationId xmlns:a16="http://schemas.microsoft.com/office/drawing/2014/main" id="{1F6E0EA6-C041-416A-8C8F-5D9F2B0BE7CF}"/>
              </a:ext>
            </a:extLst>
          </p:cNvPr>
          <p:cNvPicPr>
            <a:picLocks noChangeAspect="1"/>
          </p:cNvPicPr>
          <p:nvPr/>
        </p:nvPicPr>
        <p:blipFill>
          <a:blip r:embed="rId2"/>
          <a:stretch>
            <a:fillRect/>
          </a:stretch>
        </p:blipFill>
        <p:spPr>
          <a:xfrm>
            <a:off x="3883037" y="1227039"/>
            <a:ext cx="4833771" cy="1830857"/>
          </a:xfrm>
          <a:prstGeom prst="rect">
            <a:avLst/>
          </a:prstGeom>
        </p:spPr>
      </p:pic>
      <p:pic>
        <p:nvPicPr>
          <p:cNvPr id="6146" name="Picture 2" descr="Modulo Sensor de temperatura y humedad DHT11">
            <a:extLst>
              <a:ext uri="{FF2B5EF4-FFF2-40B4-BE49-F238E27FC236}">
                <a16:creationId xmlns:a16="http://schemas.microsoft.com/office/drawing/2014/main" id="{480529D8-FCFB-4E6A-BFE5-820F3793E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690" y="1352858"/>
            <a:ext cx="1979712" cy="1484784"/>
          </a:xfrm>
          <a:prstGeom prst="rect">
            <a:avLst/>
          </a:prstGeom>
          <a:noFill/>
          <a:extLst>
            <a:ext uri="{909E8E84-426E-40DD-AFC4-6F175D3DCCD1}">
              <a14:hiddenFill xmlns:a14="http://schemas.microsoft.com/office/drawing/2010/main">
                <a:solidFill>
                  <a:srgbClr val="FFFFFF"/>
                </a:solidFill>
              </a14:hiddenFill>
            </a:ext>
          </a:extLst>
        </p:spPr>
      </p:pic>
      <p:sp>
        <p:nvSpPr>
          <p:cNvPr id="30" name="Rectángulo: esquinas redondeadas 29">
            <a:extLst>
              <a:ext uri="{FF2B5EF4-FFF2-40B4-BE49-F238E27FC236}">
                <a16:creationId xmlns:a16="http://schemas.microsoft.com/office/drawing/2014/main" id="{EE1D9A26-428E-4845-B84D-15AC43570CA7}"/>
              </a:ext>
            </a:extLst>
          </p:cNvPr>
          <p:cNvSpPr/>
          <p:nvPr/>
        </p:nvSpPr>
        <p:spPr>
          <a:xfrm>
            <a:off x="290877" y="3255456"/>
            <a:ext cx="2696947"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Convertidor Step – </a:t>
            </a:r>
            <a:r>
              <a:rPr lang="es-ES" sz="1600" b="1" dirty="0" err="1">
                <a:solidFill>
                  <a:schemeClr val="tx1"/>
                </a:solidFill>
              </a:rPr>
              <a:t>down</a:t>
            </a:r>
            <a:r>
              <a:rPr lang="es-ES" sz="1600" b="1" dirty="0">
                <a:solidFill>
                  <a:schemeClr val="tx1"/>
                </a:solidFill>
              </a:rPr>
              <a:t> </a:t>
            </a:r>
          </a:p>
        </p:txBody>
      </p:sp>
      <p:pic>
        <p:nvPicPr>
          <p:cNvPr id="31" name="Imagen 30">
            <a:extLst>
              <a:ext uri="{FF2B5EF4-FFF2-40B4-BE49-F238E27FC236}">
                <a16:creationId xmlns:a16="http://schemas.microsoft.com/office/drawing/2014/main" id="{CC1EED7D-0904-404C-BC00-CB006BB22A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45" t="29581" r="16575" b="29371"/>
          <a:stretch/>
        </p:blipFill>
        <p:spPr bwMode="auto">
          <a:xfrm>
            <a:off x="642294" y="4185413"/>
            <a:ext cx="2538504" cy="1615486"/>
          </a:xfrm>
          <a:prstGeom prst="rect">
            <a:avLst/>
          </a:prstGeom>
          <a:noFill/>
          <a:ln>
            <a:noFill/>
          </a:ln>
          <a:extLst>
            <a:ext uri="{53640926-AAD7-44D8-BBD7-CCE9431645EC}">
              <a14:shadowObscured xmlns:a14="http://schemas.microsoft.com/office/drawing/2010/main"/>
            </a:ext>
          </a:extLst>
        </p:spPr>
      </p:pic>
      <p:sp>
        <p:nvSpPr>
          <p:cNvPr id="34" name="Rectángulo: esquinas redondeadas 33">
            <a:extLst>
              <a:ext uri="{FF2B5EF4-FFF2-40B4-BE49-F238E27FC236}">
                <a16:creationId xmlns:a16="http://schemas.microsoft.com/office/drawing/2014/main" id="{284A7420-227D-41FE-9C42-5D0829345388}"/>
              </a:ext>
            </a:extLst>
          </p:cNvPr>
          <p:cNvSpPr/>
          <p:nvPr/>
        </p:nvSpPr>
        <p:spPr>
          <a:xfrm>
            <a:off x="5224371" y="3244734"/>
            <a:ext cx="2696947"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Batería </a:t>
            </a:r>
            <a:r>
              <a:rPr lang="es-ES" sz="1600" b="1" dirty="0" err="1">
                <a:solidFill>
                  <a:schemeClr val="tx1"/>
                </a:solidFill>
              </a:rPr>
              <a:t>LiPo</a:t>
            </a:r>
            <a:r>
              <a:rPr lang="es-ES" sz="1600" b="1" dirty="0">
                <a:solidFill>
                  <a:schemeClr val="tx1"/>
                </a:solidFill>
              </a:rPr>
              <a:t> TCBWORTH</a:t>
            </a:r>
          </a:p>
        </p:txBody>
      </p:sp>
      <p:pic>
        <p:nvPicPr>
          <p:cNvPr id="37" name="Imagen 36" descr="TCBWORTH 7.4V 2S LiPo Battery 1500mAh 30C/40C Batteries Drones Xpress Miyada plug 40C ">
            <a:extLst>
              <a:ext uri="{FF2B5EF4-FFF2-40B4-BE49-F238E27FC236}">
                <a16:creationId xmlns:a16="http://schemas.microsoft.com/office/drawing/2014/main" id="{996CFCE2-896A-41BA-A226-151FFF917C0F}"/>
              </a:ext>
            </a:extLst>
          </p:cNvPr>
          <p:cNvPicPr>
            <a:picLocks noChangeAspect="1"/>
          </p:cNvPicPr>
          <p:nvPr/>
        </p:nvPicPr>
        <p:blipFill rotWithShape="1">
          <a:blip r:embed="rId5">
            <a:extLst>
              <a:ext uri="{28A0092B-C50C-407E-A947-70E740481C1C}">
                <a14:useLocalDpi xmlns:a14="http://schemas.microsoft.com/office/drawing/2010/main" val="0"/>
              </a:ext>
            </a:extLst>
          </a:blip>
          <a:srcRect l="4914" t="28349" r="3330" b="20303"/>
          <a:stretch/>
        </p:blipFill>
        <p:spPr bwMode="auto">
          <a:xfrm>
            <a:off x="5224371" y="4077072"/>
            <a:ext cx="2538504" cy="142056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2799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6488668"/>
            <a:ext cx="827584" cy="369332"/>
          </a:xfrm>
          <a:prstGeom prst="rect">
            <a:avLst/>
          </a:prstGeom>
          <a:noFill/>
        </p:spPr>
        <p:txBody>
          <a:bodyPr wrap="square" rtlCol="0">
            <a:spAutoFit/>
          </a:bodyPr>
          <a:lstStyle/>
          <a:p>
            <a:r>
              <a:rPr lang="en-BZ" dirty="0"/>
              <a:t>12/44</a:t>
            </a:r>
            <a:endParaRPr lang="es-ES" dirty="0"/>
          </a:p>
        </p:txBody>
      </p:sp>
      <p:grpSp>
        <p:nvGrpSpPr>
          <p:cNvPr id="4" name="Grupo 3"/>
          <p:cNvGrpSpPr/>
          <p:nvPr/>
        </p:nvGrpSpPr>
        <p:grpSpPr>
          <a:xfrm>
            <a:off x="6471786" y="280939"/>
            <a:ext cx="3633071" cy="350991"/>
            <a:chOff x="5220072" y="356054"/>
            <a:chExt cx="3633071" cy="350991"/>
          </a:xfrm>
        </p:grpSpPr>
        <p:sp>
          <p:nvSpPr>
            <p:cNvPr id="12" name="CuadroTexto 11">
              <a:extLst>
                <a:ext uri="{FF2B5EF4-FFF2-40B4-BE49-F238E27FC236}">
                  <a16:creationId xmlns:a16="http://schemas.microsoft.com/office/drawing/2014/main" id="{6BA39886-5F4D-47A5-8A6C-76CF2FE55AF6}"/>
                </a:ext>
              </a:extLst>
            </p:cNvPr>
            <p:cNvSpPr txBox="1"/>
            <p:nvPr/>
          </p:nvSpPr>
          <p:spPr>
            <a:xfrm>
              <a:off x="5624542" y="356054"/>
              <a:ext cx="3228601" cy="338554"/>
            </a:xfrm>
            <a:prstGeom prst="rect">
              <a:avLst/>
            </a:prstGeom>
            <a:noFill/>
          </p:spPr>
          <p:txBody>
            <a:bodyPr wrap="square" rtlCol="0">
              <a:spAutoFit/>
            </a:bodyPr>
            <a:lstStyle/>
            <a:p>
              <a:r>
                <a:rPr lang="es-ES" sz="1600" b="1" dirty="0">
                  <a:latin typeface="+mj-lt"/>
                  <a:cs typeface="Times New Roman" panose="02020603050405020304" pitchFamily="18" charset="0"/>
                </a:rPr>
                <a:t>Etapa de Red</a:t>
              </a:r>
              <a:endParaRPr lang="es-EC" sz="1600" b="1" dirty="0">
                <a:latin typeface="+mj-lt"/>
                <a:cs typeface="Times New Roman" panose="02020603050405020304" pitchFamily="18" charset="0"/>
              </a:endParaRPr>
            </a:p>
          </p:txBody>
        </p:sp>
        <p:sp>
          <p:nvSpPr>
            <p:cNvPr id="3" name="Rectángulo 2"/>
            <p:cNvSpPr/>
            <p:nvPr/>
          </p:nvSpPr>
          <p:spPr>
            <a:xfrm>
              <a:off x="5220072" y="368491"/>
              <a:ext cx="184731" cy="338554"/>
            </a:xfrm>
            <a:prstGeom prst="rect">
              <a:avLst/>
            </a:prstGeom>
          </p:spPr>
          <p:txBody>
            <a:bodyPr wrap="none">
              <a:spAutoFit/>
            </a:bodyPr>
            <a:lstStyle/>
            <a:p>
              <a:endParaRPr lang="es-EC" sz="1600" b="1" dirty="0">
                <a:solidFill>
                  <a:schemeClr val="dk1"/>
                </a:solidFill>
              </a:endParaRPr>
            </a:p>
          </p:txBody>
        </p:sp>
      </p:grpSp>
      <p:sp>
        <p:nvSpPr>
          <p:cNvPr id="22" name="CuadroTexto 21">
            <a:extLst>
              <a:ext uri="{FF2B5EF4-FFF2-40B4-BE49-F238E27FC236}">
                <a16:creationId xmlns:a16="http://schemas.microsoft.com/office/drawing/2014/main" id="{88C4B149-EB1B-41E0-8EEB-86DF1D9D549E}"/>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17" name="Rectángulo: esquinas redondeadas 16">
            <a:extLst>
              <a:ext uri="{FF2B5EF4-FFF2-40B4-BE49-F238E27FC236}">
                <a16:creationId xmlns:a16="http://schemas.microsoft.com/office/drawing/2014/main" id="{C6B1FDB3-3A3E-4509-BF9F-2086CA052E74}"/>
              </a:ext>
            </a:extLst>
          </p:cNvPr>
          <p:cNvSpPr/>
          <p:nvPr/>
        </p:nvSpPr>
        <p:spPr>
          <a:xfrm>
            <a:off x="137109" y="435227"/>
            <a:ext cx="2634691"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Arquitectura del Sistema</a:t>
            </a:r>
          </a:p>
        </p:txBody>
      </p:sp>
      <p:pic>
        <p:nvPicPr>
          <p:cNvPr id="29" name="Imagen 28">
            <a:extLst>
              <a:ext uri="{FF2B5EF4-FFF2-40B4-BE49-F238E27FC236}">
                <a16:creationId xmlns:a16="http://schemas.microsoft.com/office/drawing/2014/main" id="{A0C99D05-6FA8-4C85-B573-373F8BBCA89B}"/>
              </a:ext>
            </a:extLst>
          </p:cNvPr>
          <p:cNvPicPr>
            <a:picLocks noChangeAspect="1"/>
          </p:cNvPicPr>
          <p:nvPr/>
        </p:nvPicPr>
        <p:blipFill>
          <a:blip r:embed="rId2"/>
          <a:stretch>
            <a:fillRect/>
          </a:stretch>
        </p:blipFill>
        <p:spPr>
          <a:xfrm>
            <a:off x="4001144" y="938964"/>
            <a:ext cx="3161801" cy="1831734"/>
          </a:xfrm>
          <a:prstGeom prst="rect">
            <a:avLst/>
          </a:prstGeom>
        </p:spPr>
      </p:pic>
      <p:pic>
        <p:nvPicPr>
          <p:cNvPr id="30" name="Imagen 29">
            <a:extLst>
              <a:ext uri="{FF2B5EF4-FFF2-40B4-BE49-F238E27FC236}">
                <a16:creationId xmlns:a16="http://schemas.microsoft.com/office/drawing/2014/main" id="{61920073-DC05-4365-819A-C06AAC807D70}"/>
              </a:ext>
            </a:extLst>
          </p:cNvPr>
          <p:cNvPicPr>
            <a:picLocks noChangeAspect="1"/>
          </p:cNvPicPr>
          <p:nvPr/>
        </p:nvPicPr>
        <p:blipFill>
          <a:blip r:embed="rId3"/>
          <a:stretch>
            <a:fillRect/>
          </a:stretch>
        </p:blipFill>
        <p:spPr>
          <a:xfrm>
            <a:off x="1020832" y="1148043"/>
            <a:ext cx="2448272" cy="1413576"/>
          </a:xfrm>
          <a:prstGeom prst="rect">
            <a:avLst/>
          </a:prstGeom>
        </p:spPr>
      </p:pic>
      <p:pic>
        <p:nvPicPr>
          <p:cNvPr id="31" name="Imagen 30">
            <a:extLst>
              <a:ext uri="{FF2B5EF4-FFF2-40B4-BE49-F238E27FC236}">
                <a16:creationId xmlns:a16="http://schemas.microsoft.com/office/drawing/2014/main" id="{7F53EA2B-82D1-4AD7-9435-E3D512A5F3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733" y="5007034"/>
            <a:ext cx="7146944" cy="952925"/>
          </a:xfrm>
          <a:prstGeom prst="rect">
            <a:avLst/>
          </a:prstGeom>
          <a:noFill/>
          <a:ln>
            <a:noFill/>
          </a:ln>
        </p:spPr>
      </p:pic>
      <p:sp>
        <p:nvSpPr>
          <p:cNvPr id="33" name="Rectángulo: esquinas redondeadas 32">
            <a:extLst>
              <a:ext uri="{FF2B5EF4-FFF2-40B4-BE49-F238E27FC236}">
                <a16:creationId xmlns:a16="http://schemas.microsoft.com/office/drawing/2014/main" id="{69D1484E-B6FC-494F-BA9E-A382493F38BD}"/>
              </a:ext>
            </a:extLst>
          </p:cNvPr>
          <p:cNvSpPr/>
          <p:nvPr/>
        </p:nvSpPr>
        <p:spPr>
          <a:xfrm>
            <a:off x="137108" y="2731191"/>
            <a:ext cx="1698587"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err="1">
                <a:solidFill>
                  <a:schemeClr val="tx1"/>
                </a:solidFill>
              </a:rPr>
              <a:t>Frame</a:t>
            </a:r>
            <a:r>
              <a:rPr lang="es-ES" sz="1600" b="1" dirty="0">
                <a:solidFill>
                  <a:schemeClr val="tx1"/>
                </a:solidFill>
              </a:rPr>
              <a:t> </a:t>
            </a:r>
            <a:r>
              <a:rPr lang="es-ES" sz="1600" b="1" dirty="0" err="1">
                <a:solidFill>
                  <a:schemeClr val="tx1"/>
                </a:solidFill>
              </a:rPr>
              <a:t>SigFox</a:t>
            </a:r>
            <a:endParaRPr lang="es-ES" sz="1600" b="1" dirty="0">
              <a:solidFill>
                <a:schemeClr val="tx1"/>
              </a:solidFill>
            </a:endParaRPr>
          </a:p>
        </p:txBody>
      </p:sp>
      <p:sp>
        <p:nvSpPr>
          <p:cNvPr id="34" name="Rectángulo: esquinas redondeadas 33">
            <a:extLst>
              <a:ext uri="{FF2B5EF4-FFF2-40B4-BE49-F238E27FC236}">
                <a16:creationId xmlns:a16="http://schemas.microsoft.com/office/drawing/2014/main" id="{5EDF562A-0377-4BDE-BC14-5A31B2378AD3}"/>
              </a:ext>
            </a:extLst>
          </p:cNvPr>
          <p:cNvSpPr/>
          <p:nvPr/>
        </p:nvSpPr>
        <p:spPr>
          <a:xfrm>
            <a:off x="134426" y="4458192"/>
            <a:ext cx="2634691"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Conformación del </a:t>
            </a:r>
            <a:r>
              <a:rPr lang="es-ES" sz="1600" b="1" dirty="0" err="1">
                <a:solidFill>
                  <a:schemeClr val="tx1"/>
                </a:solidFill>
              </a:rPr>
              <a:t>Frame</a:t>
            </a:r>
            <a:endParaRPr lang="es-ES" sz="1600" b="1" dirty="0">
              <a:solidFill>
                <a:schemeClr val="tx1"/>
              </a:solidFill>
            </a:endParaRPr>
          </a:p>
        </p:txBody>
      </p:sp>
      <p:pic>
        <p:nvPicPr>
          <p:cNvPr id="6" name="Imagen 5">
            <a:extLst>
              <a:ext uri="{FF2B5EF4-FFF2-40B4-BE49-F238E27FC236}">
                <a16:creationId xmlns:a16="http://schemas.microsoft.com/office/drawing/2014/main" id="{7F385C15-DCE2-48E8-A466-102CF87E761A}"/>
              </a:ext>
            </a:extLst>
          </p:cNvPr>
          <p:cNvPicPr>
            <a:picLocks noChangeAspect="1"/>
          </p:cNvPicPr>
          <p:nvPr/>
        </p:nvPicPr>
        <p:blipFill>
          <a:blip r:embed="rId5"/>
          <a:stretch>
            <a:fillRect/>
          </a:stretch>
        </p:blipFill>
        <p:spPr>
          <a:xfrm>
            <a:off x="1193927" y="3155070"/>
            <a:ext cx="6381750" cy="1247775"/>
          </a:xfrm>
          <a:prstGeom prst="rect">
            <a:avLst/>
          </a:prstGeom>
        </p:spPr>
      </p:pic>
      <p:sp>
        <p:nvSpPr>
          <p:cNvPr id="8" name="CuadroTexto 7">
            <a:extLst>
              <a:ext uri="{FF2B5EF4-FFF2-40B4-BE49-F238E27FC236}">
                <a16:creationId xmlns:a16="http://schemas.microsoft.com/office/drawing/2014/main" id="{DD4B9F18-C1F9-495A-807A-0162283728C8}"/>
              </a:ext>
            </a:extLst>
          </p:cNvPr>
          <p:cNvSpPr txBox="1"/>
          <p:nvPr/>
        </p:nvSpPr>
        <p:spPr>
          <a:xfrm>
            <a:off x="1587612" y="5938248"/>
            <a:ext cx="1008009" cy="307777"/>
          </a:xfrm>
          <a:prstGeom prst="rect">
            <a:avLst/>
          </a:prstGeom>
          <a:noFill/>
        </p:spPr>
        <p:txBody>
          <a:bodyPr wrap="square" rtlCol="0">
            <a:spAutoFit/>
          </a:bodyPr>
          <a:lstStyle/>
          <a:p>
            <a:r>
              <a:rPr lang="en-US" sz="1400" dirty="0"/>
              <a:t>S1MQ7</a:t>
            </a:r>
            <a:endParaRPr lang="es-EC" sz="1400" dirty="0"/>
          </a:p>
        </p:txBody>
      </p:sp>
      <p:sp>
        <p:nvSpPr>
          <p:cNvPr id="18" name="CuadroTexto 17">
            <a:extLst>
              <a:ext uri="{FF2B5EF4-FFF2-40B4-BE49-F238E27FC236}">
                <a16:creationId xmlns:a16="http://schemas.microsoft.com/office/drawing/2014/main" id="{E19F599B-DD03-4036-A989-1905D5B901DD}"/>
              </a:ext>
            </a:extLst>
          </p:cNvPr>
          <p:cNvSpPr txBox="1"/>
          <p:nvPr/>
        </p:nvSpPr>
        <p:spPr>
          <a:xfrm>
            <a:off x="2595621" y="5940957"/>
            <a:ext cx="1008009" cy="307777"/>
          </a:xfrm>
          <a:prstGeom prst="rect">
            <a:avLst/>
          </a:prstGeom>
          <a:noFill/>
        </p:spPr>
        <p:txBody>
          <a:bodyPr wrap="square" rtlCol="0">
            <a:spAutoFit/>
          </a:bodyPr>
          <a:lstStyle/>
          <a:p>
            <a:r>
              <a:rPr lang="en-US" sz="1400" dirty="0"/>
              <a:t>S2MQ2</a:t>
            </a:r>
            <a:endParaRPr lang="es-EC" sz="1400" dirty="0"/>
          </a:p>
        </p:txBody>
      </p:sp>
      <p:sp>
        <p:nvSpPr>
          <p:cNvPr id="19" name="CuadroTexto 18">
            <a:extLst>
              <a:ext uri="{FF2B5EF4-FFF2-40B4-BE49-F238E27FC236}">
                <a16:creationId xmlns:a16="http://schemas.microsoft.com/office/drawing/2014/main" id="{2F4AC70E-D075-4978-9A3A-E284022C01A7}"/>
              </a:ext>
            </a:extLst>
          </p:cNvPr>
          <p:cNvSpPr txBox="1"/>
          <p:nvPr/>
        </p:nvSpPr>
        <p:spPr>
          <a:xfrm>
            <a:off x="3577209" y="5938248"/>
            <a:ext cx="1008009" cy="307777"/>
          </a:xfrm>
          <a:prstGeom prst="rect">
            <a:avLst/>
          </a:prstGeom>
          <a:noFill/>
        </p:spPr>
        <p:txBody>
          <a:bodyPr wrap="square" rtlCol="0">
            <a:spAutoFit/>
          </a:bodyPr>
          <a:lstStyle/>
          <a:p>
            <a:r>
              <a:rPr lang="en-US" sz="1400" dirty="0"/>
              <a:t>S3DHT11</a:t>
            </a:r>
            <a:endParaRPr lang="es-EC" sz="1400" dirty="0"/>
          </a:p>
        </p:txBody>
      </p:sp>
      <p:sp>
        <p:nvSpPr>
          <p:cNvPr id="20" name="CuadroTexto 19">
            <a:extLst>
              <a:ext uri="{FF2B5EF4-FFF2-40B4-BE49-F238E27FC236}">
                <a16:creationId xmlns:a16="http://schemas.microsoft.com/office/drawing/2014/main" id="{C3898FF1-7723-4A52-A9FD-D80918F8890D}"/>
              </a:ext>
            </a:extLst>
          </p:cNvPr>
          <p:cNvSpPr txBox="1"/>
          <p:nvPr/>
        </p:nvSpPr>
        <p:spPr>
          <a:xfrm>
            <a:off x="4611639" y="5957525"/>
            <a:ext cx="1008009" cy="307777"/>
          </a:xfrm>
          <a:prstGeom prst="rect">
            <a:avLst/>
          </a:prstGeom>
          <a:noFill/>
        </p:spPr>
        <p:txBody>
          <a:bodyPr wrap="square" rtlCol="0">
            <a:spAutoFit/>
          </a:bodyPr>
          <a:lstStyle/>
          <a:p>
            <a:r>
              <a:rPr lang="en-US" sz="1400" dirty="0"/>
              <a:t>S4MQ7</a:t>
            </a:r>
            <a:endParaRPr lang="es-EC" sz="1400" dirty="0"/>
          </a:p>
        </p:txBody>
      </p:sp>
      <p:sp>
        <p:nvSpPr>
          <p:cNvPr id="23" name="CuadroTexto 22">
            <a:extLst>
              <a:ext uri="{FF2B5EF4-FFF2-40B4-BE49-F238E27FC236}">
                <a16:creationId xmlns:a16="http://schemas.microsoft.com/office/drawing/2014/main" id="{1FE151A6-C5A6-474A-A904-C53201CD3261}"/>
              </a:ext>
            </a:extLst>
          </p:cNvPr>
          <p:cNvSpPr txBox="1"/>
          <p:nvPr/>
        </p:nvSpPr>
        <p:spPr>
          <a:xfrm>
            <a:off x="5646069" y="5938248"/>
            <a:ext cx="1008009" cy="307777"/>
          </a:xfrm>
          <a:prstGeom prst="rect">
            <a:avLst/>
          </a:prstGeom>
          <a:noFill/>
        </p:spPr>
        <p:txBody>
          <a:bodyPr wrap="square" rtlCol="0">
            <a:spAutoFit/>
          </a:bodyPr>
          <a:lstStyle/>
          <a:p>
            <a:r>
              <a:rPr lang="en-US" sz="1400" dirty="0"/>
              <a:t>S5MQ2</a:t>
            </a:r>
            <a:endParaRPr lang="es-EC" sz="1400" dirty="0"/>
          </a:p>
        </p:txBody>
      </p:sp>
    </p:spTree>
    <p:extLst>
      <p:ext uri="{BB962C8B-B14F-4D97-AF65-F5344CB8AC3E}">
        <p14:creationId xmlns:p14="http://schemas.microsoft.com/office/powerpoint/2010/main" val="2876950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0" y="6488668"/>
            <a:ext cx="855128" cy="646331"/>
          </a:xfrm>
          <a:prstGeom prst="rect">
            <a:avLst/>
          </a:prstGeom>
          <a:noFill/>
        </p:spPr>
        <p:txBody>
          <a:bodyPr wrap="square" rtlCol="0">
            <a:spAutoFit/>
          </a:bodyPr>
          <a:lstStyle/>
          <a:p>
            <a:r>
              <a:rPr lang="en-BZ" dirty="0"/>
              <a:t>13/44</a:t>
            </a:r>
          </a:p>
          <a:p>
            <a:endParaRPr lang="es-ES" dirty="0"/>
          </a:p>
        </p:txBody>
      </p:sp>
      <p:sp>
        <p:nvSpPr>
          <p:cNvPr id="13" name="CuadroTexto 12">
            <a:extLst>
              <a:ext uri="{FF2B5EF4-FFF2-40B4-BE49-F238E27FC236}">
                <a16:creationId xmlns:a16="http://schemas.microsoft.com/office/drawing/2014/main" id="{6BA39886-5F4D-47A5-8A6C-76CF2FE55AF6}"/>
              </a:ext>
            </a:extLst>
          </p:cNvPr>
          <p:cNvSpPr txBox="1"/>
          <p:nvPr/>
        </p:nvSpPr>
        <p:spPr>
          <a:xfrm>
            <a:off x="5951298" y="356646"/>
            <a:ext cx="3228601" cy="338554"/>
          </a:xfrm>
          <a:prstGeom prst="rect">
            <a:avLst/>
          </a:prstGeom>
          <a:noFill/>
        </p:spPr>
        <p:txBody>
          <a:bodyPr wrap="square" rtlCol="0">
            <a:spAutoFit/>
          </a:bodyPr>
          <a:lstStyle/>
          <a:p>
            <a:r>
              <a:rPr lang="en-BZ" sz="1600" b="1" dirty="0" err="1">
                <a:latin typeface="+mj-lt"/>
                <a:cs typeface="Times New Roman" panose="02020603050405020304" pitchFamily="18" charset="0"/>
              </a:rPr>
              <a:t>Implementación</a:t>
            </a:r>
            <a:r>
              <a:rPr lang="en-BZ" sz="1600" b="1" dirty="0">
                <a:latin typeface="+mj-lt"/>
                <a:cs typeface="Times New Roman" panose="02020603050405020304" pitchFamily="18" charset="0"/>
              </a:rPr>
              <a:t> </a:t>
            </a:r>
            <a:r>
              <a:rPr lang="en-BZ" sz="1600" b="1" dirty="0" err="1">
                <a:latin typeface="+mj-lt"/>
                <a:cs typeface="Times New Roman" panose="02020603050405020304" pitchFamily="18" charset="0"/>
              </a:rPr>
              <a:t>Nodo</a:t>
            </a:r>
            <a:r>
              <a:rPr lang="en-BZ" sz="1600" b="1" dirty="0">
                <a:latin typeface="+mj-lt"/>
                <a:cs typeface="Times New Roman" panose="02020603050405020304" pitchFamily="18" charset="0"/>
              </a:rPr>
              <a:t> Sensor</a:t>
            </a:r>
            <a:endParaRPr lang="es-EC" sz="1600" b="1" dirty="0">
              <a:latin typeface="+mj-lt"/>
              <a:cs typeface="Times New Roman" panose="02020603050405020304" pitchFamily="18" charset="0"/>
            </a:endParaRPr>
          </a:p>
        </p:txBody>
      </p:sp>
      <p:sp>
        <p:nvSpPr>
          <p:cNvPr id="38" name="CuadroTexto 37">
            <a:extLst>
              <a:ext uri="{FF2B5EF4-FFF2-40B4-BE49-F238E27FC236}">
                <a16:creationId xmlns:a16="http://schemas.microsoft.com/office/drawing/2014/main" id="{874ED88E-62C2-4F05-B96D-C656245947F9}"/>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pic>
        <p:nvPicPr>
          <p:cNvPr id="39" name="Imagen 38">
            <a:extLst>
              <a:ext uri="{FF2B5EF4-FFF2-40B4-BE49-F238E27FC236}">
                <a16:creationId xmlns:a16="http://schemas.microsoft.com/office/drawing/2014/main" id="{CB437643-CE9C-407B-8D09-FE3338F25AD4}"/>
              </a:ext>
            </a:extLst>
          </p:cNvPr>
          <p:cNvPicPr>
            <a:picLocks noChangeAspect="1"/>
          </p:cNvPicPr>
          <p:nvPr/>
        </p:nvPicPr>
        <p:blipFill rotWithShape="1">
          <a:blip r:embed="rId2"/>
          <a:srcRect l="38188" t="50000" r="31101" b="16400"/>
          <a:stretch/>
        </p:blipFill>
        <p:spPr>
          <a:xfrm rot="5400000">
            <a:off x="-31417" y="1405252"/>
            <a:ext cx="4601213" cy="3852587"/>
          </a:xfrm>
          <a:prstGeom prst="rect">
            <a:avLst/>
          </a:prstGeom>
          <a:ln>
            <a:noFill/>
          </a:ln>
          <a:effectLst>
            <a:softEdge rad="112500"/>
          </a:effectLst>
        </p:spPr>
      </p:pic>
      <p:pic>
        <p:nvPicPr>
          <p:cNvPr id="8" name="Imagen 7">
            <a:extLst>
              <a:ext uri="{FF2B5EF4-FFF2-40B4-BE49-F238E27FC236}">
                <a16:creationId xmlns:a16="http://schemas.microsoft.com/office/drawing/2014/main" id="{20CF8A2A-887B-4CCA-A0F6-AFDAE0450116}"/>
              </a:ext>
            </a:extLst>
          </p:cNvPr>
          <p:cNvPicPr>
            <a:picLocks noChangeAspect="1"/>
          </p:cNvPicPr>
          <p:nvPr/>
        </p:nvPicPr>
        <p:blipFill>
          <a:blip r:embed="rId3"/>
          <a:stretch>
            <a:fillRect/>
          </a:stretch>
        </p:blipFill>
        <p:spPr>
          <a:xfrm>
            <a:off x="4467428" y="1039628"/>
            <a:ext cx="4333676" cy="1643281"/>
          </a:xfrm>
          <a:prstGeom prst="rect">
            <a:avLst/>
          </a:prstGeom>
          <a:ln>
            <a:noFill/>
          </a:ln>
          <a:effectLst>
            <a:softEdge rad="112500"/>
          </a:effectLst>
        </p:spPr>
      </p:pic>
      <p:sp>
        <p:nvSpPr>
          <p:cNvPr id="10" name="Elipse 9">
            <a:extLst>
              <a:ext uri="{FF2B5EF4-FFF2-40B4-BE49-F238E27FC236}">
                <a16:creationId xmlns:a16="http://schemas.microsoft.com/office/drawing/2014/main" id="{FB3EBC4D-D285-44F5-B8D5-C636A42746EC}"/>
              </a:ext>
            </a:extLst>
          </p:cNvPr>
          <p:cNvSpPr/>
          <p:nvPr/>
        </p:nvSpPr>
        <p:spPr>
          <a:xfrm>
            <a:off x="4788024" y="3212976"/>
            <a:ext cx="432048" cy="432048"/>
          </a:xfrm>
          <a:prstGeom prst="ellipse">
            <a:avLst/>
          </a:prstGeom>
          <a:solidFill>
            <a:srgbClr val="85F392"/>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solidFill>
              </a:rPr>
              <a:t>1</a:t>
            </a:r>
          </a:p>
        </p:txBody>
      </p:sp>
      <p:sp>
        <p:nvSpPr>
          <p:cNvPr id="41" name="Elipse 40">
            <a:extLst>
              <a:ext uri="{FF2B5EF4-FFF2-40B4-BE49-F238E27FC236}">
                <a16:creationId xmlns:a16="http://schemas.microsoft.com/office/drawing/2014/main" id="{A7D0980B-7517-4A4D-8D4B-7DA4B841A922}"/>
              </a:ext>
            </a:extLst>
          </p:cNvPr>
          <p:cNvSpPr/>
          <p:nvPr/>
        </p:nvSpPr>
        <p:spPr>
          <a:xfrm>
            <a:off x="4788024" y="3797424"/>
            <a:ext cx="432048" cy="432048"/>
          </a:xfrm>
          <a:prstGeom prst="ellipse">
            <a:avLst/>
          </a:prstGeom>
          <a:solidFill>
            <a:srgbClr val="85F392"/>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solidFill>
              </a:rPr>
              <a:t>2</a:t>
            </a:r>
          </a:p>
        </p:txBody>
      </p:sp>
      <p:sp>
        <p:nvSpPr>
          <p:cNvPr id="42" name="Elipse 41">
            <a:extLst>
              <a:ext uri="{FF2B5EF4-FFF2-40B4-BE49-F238E27FC236}">
                <a16:creationId xmlns:a16="http://schemas.microsoft.com/office/drawing/2014/main" id="{34830133-B1B7-4936-B219-19335265E6D0}"/>
              </a:ext>
            </a:extLst>
          </p:cNvPr>
          <p:cNvSpPr/>
          <p:nvPr/>
        </p:nvSpPr>
        <p:spPr>
          <a:xfrm>
            <a:off x="4788024" y="4381872"/>
            <a:ext cx="432048" cy="432048"/>
          </a:xfrm>
          <a:prstGeom prst="ellipse">
            <a:avLst/>
          </a:prstGeom>
          <a:solidFill>
            <a:srgbClr val="85F392"/>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solidFill>
              </a:rPr>
              <a:t>3</a:t>
            </a:r>
          </a:p>
        </p:txBody>
      </p:sp>
      <p:sp>
        <p:nvSpPr>
          <p:cNvPr id="43" name="Elipse 42">
            <a:extLst>
              <a:ext uri="{FF2B5EF4-FFF2-40B4-BE49-F238E27FC236}">
                <a16:creationId xmlns:a16="http://schemas.microsoft.com/office/drawing/2014/main" id="{16F45F6D-8C47-4ADB-A254-0C4B2E872402}"/>
              </a:ext>
            </a:extLst>
          </p:cNvPr>
          <p:cNvSpPr/>
          <p:nvPr/>
        </p:nvSpPr>
        <p:spPr>
          <a:xfrm>
            <a:off x="4788024" y="4966320"/>
            <a:ext cx="432048" cy="432048"/>
          </a:xfrm>
          <a:prstGeom prst="ellipse">
            <a:avLst/>
          </a:prstGeom>
          <a:solidFill>
            <a:srgbClr val="85F392"/>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solidFill>
              </a:rPr>
              <a:t>4</a:t>
            </a:r>
          </a:p>
        </p:txBody>
      </p:sp>
      <p:sp>
        <p:nvSpPr>
          <p:cNvPr id="44" name="Elipse 43">
            <a:extLst>
              <a:ext uri="{FF2B5EF4-FFF2-40B4-BE49-F238E27FC236}">
                <a16:creationId xmlns:a16="http://schemas.microsoft.com/office/drawing/2014/main" id="{3225F57A-9019-4F91-9069-2D4C2BD92EA3}"/>
              </a:ext>
            </a:extLst>
          </p:cNvPr>
          <p:cNvSpPr/>
          <p:nvPr/>
        </p:nvSpPr>
        <p:spPr>
          <a:xfrm>
            <a:off x="4788024" y="5555250"/>
            <a:ext cx="432048" cy="432048"/>
          </a:xfrm>
          <a:prstGeom prst="ellipse">
            <a:avLst/>
          </a:prstGeom>
          <a:solidFill>
            <a:srgbClr val="85F392"/>
          </a:soli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solidFill>
              </a:rPr>
              <a:t>5</a:t>
            </a:r>
          </a:p>
        </p:txBody>
      </p:sp>
      <p:sp>
        <p:nvSpPr>
          <p:cNvPr id="11" name="CuadroTexto 10">
            <a:extLst>
              <a:ext uri="{FF2B5EF4-FFF2-40B4-BE49-F238E27FC236}">
                <a16:creationId xmlns:a16="http://schemas.microsoft.com/office/drawing/2014/main" id="{288AA32B-38C6-4F28-AB7C-0DB203FA057E}"/>
              </a:ext>
            </a:extLst>
          </p:cNvPr>
          <p:cNvSpPr txBox="1"/>
          <p:nvPr/>
        </p:nvSpPr>
        <p:spPr>
          <a:xfrm>
            <a:off x="5261510" y="3244334"/>
            <a:ext cx="2916183" cy="369332"/>
          </a:xfrm>
          <a:prstGeom prst="rect">
            <a:avLst/>
          </a:prstGeom>
          <a:noFill/>
        </p:spPr>
        <p:txBody>
          <a:bodyPr wrap="none" rtlCol="0">
            <a:spAutoFit/>
          </a:bodyPr>
          <a:lstStyle/>
          <a:p>
            <a:r>
              <a:rPr lang="es-EC" dirty="0"/>
              <a:t>Cargador de Baterías </a:t>
            </a:r>
            <a:r>
              <a:rPr lang="es-EC" dirty="0" err="1"/>
              <a:t>LiPo</a:t>
            </a:r>
            <a:endParaRPr lang="es-EC" dirty="0"/>
          </a:p>
        </p:txBody>
      </p:sp>
      <p:sp>
        <p:nvSpPr>
          <p:cNvPr id="45" name="CuadroTexto 44">
            <a:extLst>
              <a:ext uri="{FF2B5EF4-FFF2-40B4-BE49-F238E27FC236}">
                <a16:creationId xmlns:a16="http://schemas.microsoft.com/office/drawing/2014/main" id="{3ADEBE68-890E-4D17-8681-779997847771}"/>
              </a:ext>
            </a:extLst>
          </p:cNvPr>
          <p:cNvSpPr txBox="1"/>
          <p:nvPr/>
        </p:nvSpPr>
        <p:spPr>
          <a:xfrm>
            <a:off x="5261510" y="3787525"/>
            <a:ext cx="2569934" cy="369332"/>
          </a:xfrm>
          <a:prstGeom prst="rect">
            <a:avLst/>
          </a:prstGeom>
          <a:noFill/>
        </p:spPr>
        <p:txBody>
          <a:bodyPr wrap="none" rtlCol="0">
            <a:spAutoFit/>
          </a:bodyPr>
          <a:lstStyle/>
          <a:p>
            <a:r>
              <a:rPr lang="es-EC" dirty="0"/>
              <a:t>Batería </a:t>
            </a:r>
            <a:r>
              <a:rPr lang="es-EC" dirty="0" err="1"/>
              <a:t>LiPo</a:t>
            </a:r>
            <a:r>
              <a:rPr lang="es-EC" dirty="0"/>
              <a:t> 1500 mAh</a:t>
            </a:r>
          </a:p>
        </p:txBody>
      </p:sp>
      <p:sp>
        <p:nvSpPr>
          <p:cNvPr id="46" name="CuadroTexto 45">
            <a:extLst>
              <a:ext uri="{FF2B5EF4-FFF2-40B4-BE49-F238E27FC236}">
                <a16:creationId xmlns:a16="http://schemas.microsoft.com/office/drawing/2014/main" id="{ECD7BCCD-75FE-41D8-AF5E-96A92905165D}"/>
              </a:ext>
            </a:extLst>
          </p:cNvPr>
          <p:cNvSpPr txBox="1"/>
          <p:nvPr/>
        </p:nvSpPr>
        <p:spPr>
          <a:xfrm>
            <a:off x="5221058" y="4333881"/>
            <a:ext cx="2826415" cy="369332"/>
          </a:xfrm>
          <a:prstGeom prst="rect">
            <a:avLst/>
          </a:prstGeom>
          <a:noFill/>
        </p:spPr>
        <p:txBody>
          <a:bodyPr wrap="none" rtlCol="0">
            <a:spAutoFit/>
          </a:bodyPr>
          <a:lstStyle/>
          <a:p>
            <a:r>
              <a:rPr lang="es-EC" dirty="0"/>
              <a:t>Convertidores Step-Down</a:t>
            </a:r>
          </a:p>
        </p:txBody>
      </p:sp>
      <p:sp>
        <p:nvSpPr>
          <p:cNvPr id="47" name="CuadroTexto 46">
            <a:extLst>
              <a:ext uri="{FF2B5EF4-FFF2-40B4-BE49-F238E27FC236}">
                <a16:creationId xmlns:a16="http://schemas.microsoft.com/office/drawing/2014/main" id="{41579D9B-D9DD-4EBE-B3C8-1C2107D308C2}"/>
              </a:ext>
            </a:extLst>
          </p:cNvPr>
          <p:cNvSpPr txBox="1"/>
          <p:nvPr/>
        </p:nvSpPr>
        <p:spPr>
          <a:xfrm>
            <a:off x="5261510" y="4925997"/>
            <a:ext cx="3138551" cy="369332"/>
          </a:xfrm>
          <a:prstGeom prst="rect">
            <a:avLst/>
          </a:prstGeom>
          <a:noFill/>
        </p:spPr>
        <p:txBody>
          <a:bodyPr wrap="none" rtlCol="0">
            <a:spAutoFit/>
          </a:bodyPr>
          <a:lstStyle/>
          <a:p>
            <a:r>
              <a:rPr lang="es-EC" dirty="0"/>
              <a:t>Módulo Dev. </a:t>
            </a:r>
            <a:r>
              <a:rPr lang="es-EC" dirty="0" err="1"/>
              <a:t>Thinxtra</a:t>
            </a:r>
            <a:r>
              <a:rPr lang="es-EC" dirty="0"/>
              <a:t> </a:t>
            </a:r>
            <a:r>
              <a:rPr lang="es-EC" dirty="0" err="1"/>
              <a:t>SigFox</a:t>
            </a:r>
            <a:endParaRPr lang="es-EC" dirty="0"/>
          </a:p>
        </p:txBody>
      </p:sp>
      <p:sp>
        <p:nvSpPr>
          <p:cNvPr id="48" name="CuadroTexto 47">
            <a:extLst>
              <a:ext uri="{FF2B5EF4-FFF2-40B4-BE49-F238E27FC236}">
                <a16:creationId xmlns:a16="http://schemas.microsoft.com/office/drawing/2014/main" id="{7CF14ED8-125E-45CF-8075-373AB049DA6C}"/>
              </a:ext>
            </a:extLst>
          </p:cNvPr>
          <p:cNvSpPr txBox="1"/>
          <p:nvPr/>
        </p:nvSpPr>
        <p:spPr>
          <a:xfrm>
            <a:off x="5220072" y="5481928"/>
            <a:ext cx="3724096" cy="369332"/>
          </a:xfrm>
          <a:prstGeom prst="rect">
            <a:avLst/>
          </a:prstGeom>
          <a:noFill/>
        </p:spPr>
        <p:txBody>
          <a:bodyPr wrap="none" rtlCol="0">
            <a:spAutoFit/>
          </a:bodyPr>
          <a:lstStyle/>
          <a:p>
            <a:r>
              <a:rPr lang="es-EC" dirty="0"/>
              <a:t>Entradas para la Red de Sensores</a:t>
            </a:r>
          </a:p>
        </p:txBody>
      </p:sp>
      <p:sp>
        <p:nvSpPr>
          <p:cNvPr id="49" name="Rectángulo: esquinas redondeadas 48">
            <a:extLst>
              <a:ext uri="{FF2B5EF4-FFF2-40B4-BE49-F238E27FC236}">
                <a16:creationId xmlns:a16="http://schemas.microsoft.com/office/drawing/2014/main" id="{20ED050A-CDFD-441A-A47E-836769A71E2C}"/>
              </a:ext>
            </a:extLst>
          </p:cNvPr>
          <p:cNvSpPr/>
          <p:nvPr/>
        </p:nvSpPr>
        <p:spPr>
          <a:xfrm>
            <a:off x="427564" y="448007"/>
            <a:ext cx="1492800"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Nodo Sensor</a:t>
            </a:r>
          </a:p>
        </p:txBody>
      </p:sp>
    </p:spTree>
    <p:extLst>
      <p:ext uri="{BB962C8B-B14F-4D97-AF65-F5344CB8AC3E}">
        <p14:creationId xmlns:p14="http://schemas.microsoft.com/office/powerpoint/2010/main" val="1311763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0" y="6488668"/>
            <a:ext cx="899592" cy="369332"/>
          </a:xfrm>
          <a:prstGeom prst="rect">
            <a:avLst/>
          </a:prstGeom>
          <a:noFill/>
        </p:spPr>
        <p:txBody>
          <a:bodyPr wrap="square" rtlCol="0">
            <a:spAutoFit/>
          </a:bodyPr>
          <a:lstStyle/>
          <a:p>
            <a:r>
              <a:rPr lang="en-BZ" dirty="0"/>
              <a:t>14/44</a:t>
            </a:r>
            <a:endParaRPr lang="es-ES" dirty="0"/>
          </a:p>
        </p:txBody>
      </p:sp>
      <p:sp>
        <p:nvSpPr>
          <p:cNvPr id="8" name="CuadroTexto 7">
            <a:extLst>
              <a:ext uri="{FF2B5EF4-FFF2-40B4-BE49-F238E27FC236}">
                <a16:creationId xmlns:a16="http://schemas.microsoft.com/office/drawing/2014/main" id="{6BA39886-5F4D-47A5-8A6C-76CF2FE55AF6}"/>
              </a:ext>
            </a:extLst>
          </p:cNvPr>
          <p:cNvSpPr txBox="1"/>
          <p:nvPr/>
        </p:nvSpPr>
        <p:spPr>
          <a:xfrm>
            <a:off x="7155023" y="310469"/>
            <a:ext cx="3228601" cy="338554"/>
          </a:xfrm>
          <a:prstGeom prst="rect">
            <a:avLst/>
          </a:prstGeom>
          <a:noFill/>
        </p:spPr>
        <p:txBody>
          <a:bodyPr wrap="square" rtlCol="0">
            <a:spAutoFit/>
          </a:bodyPr>
          <a:lstStyle/>
          <a:p>
            <a:r>
              <a:rPr lang="es-ES" sz="1600" b="1" dirty="0">
                <a:latin typeface="+mj-lt"/>
                <a:cs typeface="Times New Roman" panose="02020603050405020304" pitchFamily="18" charset="0"/>
              </a:rPr>
              <a:t>Etapa del Servidor</a:t>
            </a:r>
            <a:endParaRPr lang="es-EC" sz="1600" b="1" dirty="0">
              <a:latin typeface="+mj-lt"/>
              <a:cs typeface="Times New Roman" panose="02020603050405020304" pitchFamily="18" charset="0"/>
            </a:endParaRPr>
          </a:p>
        </p:txBody>
      </p:sp>
      <p:sp>
        <p:nvSpPr>
          <p:cNvPr id="21" name="CuadroTexto 20">
            <a:extLst>
              <a:ext uri="{FF2B5EF4-FFF2-40B4-BE49-F238E27FC236}">
                <a16:creationId xmlns:a16="http://schemas.microsoft.com/office/drawing/2014/main" id="{EDBF1A2B-439A-40E3-B29E-1021BBE122AE}"/>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23" name="Rectángulo: esquinas redondeadas 22">
            <a:extLst>
              <a:ext uri="{FF2B5EF4-FFF2-40B4-BE49-F238E27FC236}">
                <a16:creationId xmlns:a16="http://schemas.microsoft.com/office/drawing/2014/main" id="{D0A2EABA-AB5A-4747-9779-A80DE14D36BF}"/>
              </a:ext>
            </a:extLst>
          </p:cNvPr>
          <p:cNvSpPr/>
          <p:nvPr/>
        </p:nvSpPr>
        <p:spPr>
          <a:xfrm>
            <a:off x="427564" y="448007"/>
            <a:ext cx="198419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Diagrama de Flujo</a:t>
            </a:r>
          </a:p>
        </p:txBody>
      </p:sp>
      <p:pic>
        <p:nvPicPr>
          <p:cNvPr id="2" name="Imagen 1">
            <a:extLst>
              <a:ext uri="{FF2B5EF4-FFF2-40B4-BE49-F238E27FC236}">
                <a16:creationId xmlns:a16="http://schemas.microsoft.com/office/drawing/2014/main" id="{51947D76-1247-4AF1-A560-4F3A25A4506C}"/>
              </a:ext>
            </a:extLst>
          </p:cNvPr>
          <p:cNvPicPr>
            <a:picLocks noChangeAspect="1"/>
          </p:cNvPicPr>
          <p:nvPr/>
        </p:nvPicPr>
        <p:blipFill>
          <a:blip r:embed="rId2"/>
          <a:stretch>
            <a:fillRect/>
          </a:stretch>
        </p:blipFill>
        <p:spPr>
          <a:xfrm>
            <a:off x="1824381" y="771857"/>
            <a:ext cx="5495238" cy="5314286"/>
          </a:xfrm>
          <a:prstGeom prst="rect">
            <a:avLst/>
          </a:prstGeom>
        </p:spPr>
      </p:pic>
    </p:spTree>
    <p:extLst>
      <p:ext uri="{BB962C8B-B14F-4D97-AF65-F5344CB8AC3E}">
        <p14:creationId xmlns:p14="http://schemas.microsoft.com/office/powerpoint/2010/main" val="980302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0" y="6488668"/>
            <a:ext cx="899592" cy="369332"/>
          </a:xfrm>
          <a:prstGeom prst="rect">
            <a:avLst/>
          </a:prstGeom>
          <a:noFill/>
        </p:spPr>
        <p:txBody>
          <a:bodyPr wrap="square" rtlCol="0">
            <a:spAutoFit/>
          </a:bodyPr>
          <a:lstStyle/>
          <a:p>
            <a:r>
              <a:rPr lang="en-BZ" dirty="0"/>
              <a:t>15/44</a:t>
            </a:r>
            <a:endParaRPr lang="es-ES" dirty="0"/>
          </a:p>
        </p:txBody>
      </p:sp>
      <p:sp>
        <p:nvSpPr>
          <p:cNvPr id="8" name="CuadroTexto 7">
            <a:extLst>
              <a:ext uri="{FF2B5EF4-FFF2-40B4-BE49-F238E27FC236}">
                <a16:creationId xmlns:a16="http://schemas.microsoft.com/office/drawing/2014/main" id="{6BA39886-5F4D-47A5-8A6C-76CF2FE55AF6}"/>
              </a:ext>
            </a:extLst>
          </p:cNvPr>
          <p:cNvSpPr txBox="1"/>
          <p:nvPr/>
        </p:nvSpPr>
        <p:spPr>
          <a:xfrm>
            <a:off x="7155023" y="310469"/>
            <a:ext cx="3228601" cy="338554"/>
          </a:xfrm>
          <a:prstGeom prst="rect">
            <a:avLst/>
          </a:prstGeom>
          <a:noFill/>
        </p:spPr>
        <p:txBody>
          <a:bodyPr wrap="square" rtlCol="0">
            <a:spAutoFit/>
          </a:bodyPr>
          <a:lstStyle/>
          <a:p>
            <a:r>
              <a:rPr lang="es-ES" sz="1600" b="1" dirty="0">
                <a:latin typeface="+mj-lt"/>
                <a:cs typeface="Times New Roman" panose="02020603050405020304" pitchFamily="18" charset="0"/>
              </a:rPr>
              <a:t>Etapa del Servidor</a:t>
            </a:r>
            <a:endParaRPr lang="es-EC" sz="1600" b="1" dirty="0">
              <a:latin typeface="+mj-lt"/>
              <a:cs typeface="Times New Roman" panose="02020603050405020304" pitchFamily="18" charset="0"/>
            </a:endParaRPr>
          </a:p>
        </p:txBody>
      </p:sp>
      <p:sp>
        <p:nvSpPr>
          <p:cNvPr id="21" name="CuadroTexto 20">
            <a:extLst>
              <a:ext uri="{FF2B5EF4-FFF2-40B4-BE49-F238E27FC236}">
                <a16:creationId xmlns:a16="http://schemas.microsoft.com/office/drawing/2014/main" id="{EDBF1A2B-439A-40E3-B29E-1021BBE122AE}"/>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23" name="Rectángulo: esquinas redondeadas 22">
            <a:extLst>
              <a:ext uri="{FF2B5EF4-FFF2-40B4-BE49-F238E27FC236}">
                <a16:creationId xmlns:a16="http://schemas.microsoft.com/office/drawing/2014/main" id="{D0A2EABA-AB5A-4747-9779-A80DE14D36BF}"/>
              </a:ext>
            </a:extLst>
          </p:cNvPr>
          <p:cNvSpPr/>
          <p:nvPr/>
        </p:nvSpPr>
        <p:spPr>
          <a:xfrm>
            <a:off x="5508104" y="956744"/>
            <a:ext cx="2632268"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Configuración </a:t>
            </a:r>
            <a:r>
              <a:rPr lang="es-ES" sz="1600" b="1" dirty="0" err="1">
                <a:solidFill>
                  <a:schemeClr val="tx1"/>
                </a:solidFill>
              </a:rPr>
              <a:t>Callback</a:t>
            </a:r>
            <a:endParaRPr lang="es-ES" sz="1600" b="1" dirty="0">
              <a:solidFill>
                <a:schemeClr val="tx1"/>
              </a:solidFill>
            </a:endParaRPr>
          </a:p>
        </p:txBody>
      </p:sp>
      <p:pic>
        <p:nvPicPr>
          <p:cNvPr id="7" name="Imagen 6">
            <a:extLst>
              <a:ext uri="{FF2B5EF4-FFF2-40B4-BE49-F238E27FC236}">
                <a16:creationId xmlns:a16="http://schemas.microsoft.com/office/drawing/2014/main" id="{5ADD8B5A-A6A9-4CAD-B155-DBCA0EE133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28" y="515725"/>
            <a:ext cx="4752528" cy="3314566"/>
          </a:xfrm>
          <a:prstGeom prst="rect">
            <a:avLst/>
          </a:prstGeom>
          <a:noFill/>
          <a:ln>
            <a:noFill/>
          </a:ln>
        </p:spPr>
      </p:pic>
      <p:pic>
        <p:nvPicPr>
          <p:cNvPr id="3" name="Imagen 2">
            <a:extLst>
              <a:ext uri="{FF2B5EF4-FFF2-40B4-BE49-F238E27FC236}">
                <a16:creationId xmlns:a16="http://schemas.microsoft.com/office/drawing/2014/main" id="{F7C0FEAA-0D62-4EB4-B1C4-9ACC03692923}"/>
              </a:ext>
            </a:extLst>
          </p:cNvPr>
          <p:cNvPicPr>
            <a:picLocks noChangeAspect="1"/>
          </p:cNvPicPr>
          <p:nvPr/>
        </p:nvPicPr>
        <p:blipFill>
          <a:blip r:embed="rId3"/>
          <a:stretch>
            <a:fillRect/>
          </a:stretch>
        </p:blipFill>
        <p:spPr>
          <a:xfrm>
            <a:off x="323528" y="4159354"/>
            <a:ext cx="5400675" cy="2000250"/>
          </a:xfrm>
          <a:prstGeom prst="rect">
            <a:avLst/>
          </a:prstGeom>
        </p:spPr>
      </p:pic>
      <p:sp>
        <p:nvSpPr>
          <p:cNvPr id="4" name="CuadroTexto 3">
            <a:extLst>
              <a:ext uri="{FF2B5EF4-FFF2-40B4-BE49-F238E27FC236}">
                <a16:creationId xmlns:a16="http://schemas.microsoft.com/office/drawing/2014/main" id="{72D05F41-BF65-4926-9BC0-9242CC307571}"/>
              </a:ext>
            </a:extLst>
          </p:cNvPr>
          <p:cNvSpPr txBox="1"/>
          <p:nvPr/>
        </p:nvSpPr>
        <p:spPr>
          <a:xfrm>
            <a:off x="4924575" y="2360092"/>
            <a:ext cx="4219425" cy="338554"/>
          </a:xfrm>
          <a:prstGeom prst="rect">
            <a:avLst/>
          </a:prstGeom>
          <a:noFill/>
        </p:spPr>
        <p:txBody>
          <a:bodyPr wrap="none" rtlCol="0">
            <a:spAutoFit/>
          </a:bodyPr>
          <a:lstStyle/>
          <a:p>
            <a:pPr marL="285750" indent="-285750">
              <a:buFont typeface="Arial" panose="020B0604020202020204" pitchFamily="34" charset="0"/>
              <a:buChar char="•"/>
            </a:pPr>
            <a:r>
              <a:rPr lang="es-EC" sz="1600" dirty="0"/>
              <a:t>Decodificación de los mensajes enviados</a:t>
            </a:r>
          </a:p>
        </p:txBody>
      </p:sp>
      <p:sp>
        <p:nvSpPr>
          <p:cNvPr id="13" name="CuadroTexto 12">
            <a:extLst>
              <a:ext uri="{FF2B5EF4-FFF2-40B4-BE49-F238E27FC236}">
                <a16:creationId xmlns:a16="http://schemas.microsoft.com/office/drawing/2014/main" id="{A718F279-488A-4322-A7FF-738EBB116471}"/>
              </a:ext>
            </a:extLst>
          </p:cNvPr>
          <p:cNvSpPr txBox="1"/>
          <p:nvPr/>
        </p:nvSpPr>
        <p:spPr>
          <a:xfrm>
            <a:off x="4959148" y="4996115"/>
            <a:ext cx="3183885" cy="338554"/>
          </a:xfrm>
          <a:prstGeom prst="rect">
            <a:avLst/>
          </a:prstGeom>
          <a:noFill/>
        </p:spPr>
        <p:txBody>
          <a:bodyPr wrap="none" rtlCol="0">
            <a:spAutoFit/>
          </a:bodyPr>
          <a:lstStyle/>
          <a:p>
            <a:pPr marL="285750" indent="-285750">
              <a:buFont typeface="Arial" panose="020B0604020202020204" pitchFamily="34" charset="0"/>
              <a:buChar char="•"/>
            </a:pPr>
            <a:r>
              <a:rPr lang="es-EC" sz="1600" dirty="0"/>
              <a:t>Sección del </a:t>
            </a:r>
            <a:r>
              <a:rPr lang="es-EC" sz="1600" dirty="0" err="1"/>
              <a:t>Callback</a:t>
            </a:r>
            <a:r>
              <a:rPr lang="es-EC" sz="1600" dirty="0"/>
              <a:t> (estado)</a:t>
            </a:r>
          </a:p>
        </p:txBody>
      </p:sp>
    </p:spTree>
    <p:extLst>
      <p:ext uri="{BB962C8B-B14F-4D97-AF65-F5344CB8AC3E}">
        <p14:creationId xmlns:p14="http://schemas.microsoft.com/office/powerpoint/2010/main" val="1435150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0" y="6488668"/>
            <a:ext cx="899592" cy="369332"/>
          </a:xfrm>
          <a:prstGeom prst="rect">
            <a:avLst/>
          </a:prstGeom>
          <a:noFill/>
        </p:spPr>
        <p:txBody>
          <a:bodyPr wrap="square" rtlCol="0">
            <a:spAutoFit/>
          </a:bodyPr>
          <a:lstStyle/>
          <a:p>
            <a:r>
              <a:rPr lang="en-BZ" dirty="0"/>
              <a:t>16/44</a:t>
            </a:r>
            <a:endParaRPr lang="es-ES" dirty="0"/>
          </a:p>
        </p:txBody>
      </p:sp>
      <p:sp>
        <p:nvSpPr>
          <p:cNvPr id="8" name="CuadroTexto 7">
            <a:extLst>
              <a:ext uri="{FF2B5EF4-FFF2-40B4-BE49-F238E27FC236}">
                <a16:creationId xmlns:a16="http://schemas.microsoft.com/office/drawing/2014/main" id="{6BA39886-5F4D-47A5-8A6C-76CF2FE55AF6}"/>
              </a:ext>
            </a:extLst>
          </p:cNvPr>
          <p:cNvSpPr txBox="1"/>
          <p:nvPr/>
        </p:nvSpPr>
        <p:spPr>
          <a:xfrm>
            <a:off x="7155023" y="310469"/>
            <a:ext cx="3228601" cy="338554"/>
          </a:xfrm>
          <a:prstGeom prst="rect">
            <a:avLst/>
          </a:prstGeom>
          <a:noFill/>
        </p:spPr>
        <p:txBody>
          <a:bodyPr wrap="square" rtlCol="0">
            <a:spAutoFit/>
          </a:bodyPr>
          <a:lstStyle/>
          <a:p>
            <a:r>
              <a:rPr lang="es-ES" sz="1600" b="1" dirty="0">
                <a:latin typeface="+mj-lt"/>
                <a:cs typeface="Times New Roman" panose="02020603050405020304" pitchFamily="18" charset="0"/>
              </a:rPr>
              <a:t>Etapa del Usuario</a:t>
            </a:r>
            <a:endParaRPr lang="es-EC" sz="1600" b="1" dirty="0">
              <a:latin typeface="+mj-lt"/>
              <a:cs typeface="Times New Roman" panose="02020603050405020304" pitchFamily="18" charset="0"/>
            </a:endParaRPr>
          </a:p>
        </p:txBody>
      </p:sp>
      <p:sp>
        <p:nvSpPr>
          <p:cNvPr id="21" name="CuadroTexto 20">
            <a:extLst>
              <a:ext uri="{FF2B5EF4-FFF2-40B4-BE49-F238E27FC236}">
                <a16:creationId xmlns:a16="http://schemas.microsoft.com/office/drawing/2014/main" id="{EDBF1A2B-439A-40E3-B29E-1021BBE122AE}"/>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23" name="Rectángulo: esquinas redondeadas 22">
            <a:extLst>
              <a:ext uri="{FF2B5EF4-FFF2-40B4-BE49-F238E27FC236}">
                <a16:creationId xmlns:a16="http://schemas.microsoft.com/office/drawing/2014/main" id="{D0A2EABA-AB5A-4747-9779-A80DE14D36BF}"/>
              </a:ext>
            </a:extLst>
          </p:cNvPr>
          <p:cNvSpPr/>
          <p:nvPr/>
        </p:nvSpPr>
        <p:spPr>
          <a:xfrm>
            <a:off x="394579" y="646341"/>
            <a:ext cx="1646919"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Base de Datos</a:t>
            </a:r>
          </a:p>
        </p:txBody>
      </p:sp>
      <p:pic>
        <p:nvPicPr>
          <p:cNvPr id="5" name="Imagen 4">
            <a:extLst>
              <a:ext uri="{FF2B5EF4-FFF2-40B4-BE49-F238E27FC236}">
                <a16:creationId xmlns:a16="http://schemas.microsoft.com/office/drawing/2014/main" id="{59AC1F8C-CB21-4DA2-B5A7-D4BFA620B37A}"/>
              </a:ext>
            </a:extLst>
          </p:cNvPr>
          <p:cNvPicPr>
            <a:picLocks noChangeAspect="1"/>
          </p:cNvPicPr>
          <p:nvPr/>
        </p:nvPicPr>
        <p:blipFill>
          <a:blip r:embed="rId2"/>
          <a:stretch>
            <a:fillRect/>
          </a:stretch>
        </p:blipFill>
        <p:spPr>
          <a:xfrm>
            <a:off x="179512" y="1126952"/>
            <a:ext cx="2247900" cy="2152650"/>
          </a:xfrm>
          <a:prstGeom prst="rect">
            <a:avLst/>
          </a:prstGeom>
        </p:spPr>
      </p:pic>
      <p:pic>
        <p:nvPicPr>
          <p:cNvPr id="10" name="Imagen 9">
            <a:extLst>
              <a:ext uri="{FF2B5EF4-FFF2-40B4-BE49-F238E27FC236}">
                <a16:creationId xmlns:a16="http://schemas.microsoft.com/office/drawing/2014/main" id="{ECC7658F-4A03-423B-82E4-87E51F5C1E25}"/>
              </a:ext>
            </a:extLst>
          </p:cNvPr>
          <p:cNvPicPr>
            <a:picLocks noChangeAspect="1"/>
          </p:cNvPicPr>
          <p:nvPr/>
        </p:nvPicPr>
        <p:blipFill>
          <a:blip r:embed="rId3"/>
          <a:stretch>
            <a:fillRect/>
          </a:stretch>
        </p:blipFill>
        <p:spPr>
          <a:xfrm>
            <a:off x="3059831" y="1126952"/>
            <a:ext cx="2638425" cy="2152650"/>
          </a:xfrm>
          <a:prstGeom prst="rect">
            <a:avLst/>
          </a:prstGeom>
        </p:spPr>
      </p:pic>
      <p:sp>
        <p:nvSpPr>
          <p:cNvPr id="14" name="Rectángulo: esquinas redondeadas 13">
            <a:extLst>
              <a:ext uri="{FF2B5EF4-FFF2-40B4-BE49-F238E27FC236}">
                <a16:creationId xmlns:a16="http://schemas.microsoft.com/office/drawing/2014/main" id="{ED2A41D9-16CF-4525-87F8-0E7459E8E15F}"/>
              </a:ext>
            </a:extLst>
          </p:cNvPr>
          <p:cNvSpPr/>
          <p:nvPr/>
        </p:nvSpPr>
        <p:spPr>
          <a:xfrm>
            <a:off x="3503895" y="684204"/>
            <a:ext cx="1750298"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Nodo Sensor 1</a:t>
            </a:r>
          </a:p>
        </p:txBody>
      </p:sp>
      <p:pic>
        <p:nvPicPr>
          <p:cNvPr id="12" name="Imagen 11">
            <a:extLst>
              <a:ext uri="{FF2B5EF4-FFF2-40B4-BE49-F238E27FC236}">
                <a16:creationId xmlns:a16="http://schemas.microsoft.com/office/drawing/2014/main" id="{F03EBD63-5515-4E7C-8BB6-6FEEAEF95169}"/>
              </a:ext>
            </a:extLst>
          </p:cNvPr>
          <p:cNvPicPr>
            <a:picLocks noChangeAspect="1"/>
          </p:cNvPicPr>
          <p:nvPr/>
        </p:nvPicPr>
        <p:blipFill>
          <a:blip r:embed="rId4"/>
          <a:stretch>
            <a:fillRect/>
          </a:stretch>
        </p:blipFill>
        <p:spPr>
          <a:xfrm>
            <a:off x="6083273" y="1126952"/>
            <a:ext cx="2686050" cy="2085975"/>
          </a:xfrm>
          <a:prstGeom prst="rect">
            <a:avLst/>
          </a:prstGeom>
        </p:spPr>
      </p:pic>
      <p:sp>
        <p:nvSpPr>
          <p:cNvPr id="17" name="Rectángulo: esquinas redondeadas 16">
            <a:extLst>
              <a:ext uri="{FF2B5EF4-FFF2-40B4-BE49-F238E27FC236}">
                <a16:creationId xmlns:a16="http://schemas.microsoft.com/office/drawing/2014/main" id="{984ADBC6-5F26-455E-8AE0-8E7414D9E8B3}"/>
              </a:ext>
            </a:extLst>
          </p:cNvPr>
          <p:cNvSpPr/>
          <p:nvPr/>
        </p:nvSpPr>
        <p:spPr>
          <a:xfrm>
            <a:off x="6716590" y="701219"/>
            <a:ext cx="1750298"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Nodo Sensor 2</a:t>
            </a:r>
          </a:p>
        </p:txBody>
      </p:sp>
      <p:pic>
        <p:nvPicPr>
          <p:cNvPr id="16" name="Imagen 15">
            <a:extLst>
              <a:ext uri="{FF2B5EF4-FFF2-40B4-BE49-F238E27FC236}">
                <a16:creationId xmlns:a16="http://schemas.microsoft.com/office/drawing/2014/main" id="{002B8830-4A25-425C-BD5C-CDDF693D1580}"/>
              </a:ext>
            </a:extLst>
          </p:cNvPr>
          <p:cNvPicPr>
            <a:picLocks noChangeAspect="1"/>
          </p:cNvPicPr>
          <p:nvPr/>
        </p:nvPicPr>
        <p:blipFill>
          <a:blip r:embed="rId5"/>
          <a:stretch>
            <a:fillRect/>
          </a:stretch>
        </p:blipFill>
        <p:spPr>
          <a:xfrm>
            <a:off x="353691" y="3789040"/>
            <a:ext cx="4000500" cy="1771650"/>
          </a:xfrm>
          <a:prstGeom prst="rect">
            <a:avLst/>
          </a:prstGeom>
        </p:spPr>
      </p:pic>
      <p:pic>
        <p:nvPicPr>
          <p:cNvPr id="19" name="Imagen 18">
            <a:extLst>
              <a:ext uri="{FF2B5EF4-FFF2-40B4-BE49-F238E27FC236}">
                <a16:creationId xmlns:a16="http://schemas.microsoft.com/office/drawing/2014/main" id="{ECCE3221-10F8-44E4-8E71-E5E43F8C30CF}"/>
              </a:ext>
            </a:extLst>
          </p:cNvPr>
          <p:cNvPicPr>
            <a:picLocks noChangeAspect="1"/>
          </p:cNvPicPr>
          <p:nvPr/>
        </p:nvPicPr>
        <p:blipFill>
          <a:blip r:embed="rId6"/>
          <a:stretch>
            <a:fillRect/>
          </a:stretch>
        </p:blipFill>
        <p:spPr>
          <a:xfrm>
            <a:off x="4564453" y="3798565"/>
            <a:ext cx="4162425" cy="1762125"/>
          </a:xfrm>
          <a:prstGeom prst="rect">
            <a:avLst/>
          </a:prstGeom>
        </p:spPr>
      </p:pic>
    </p:spTree>
    <p:extLst>
      <p:ext uri="{BB962C8B-B14F-4D97-AF65-F5344CB8AC3E}">
        <p14:creationId xmlns:p14="http://schemas.microsoft.com/office/powerpoint/2010/main" val="2645848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89476E8-D9D0-4131-B993-7395ADBE9E6E}"/>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CuadroTexto 2">
            <a:extLst>
              <a:ext uri="{FF2B5EF4-FFF2-40B4-BE49-F238E27FC236}">
                <a16:creationId xmlns:a16="http://schemas.microsoft.com/office/drawing/2014/main" id="{837230C5-2FAC-4048-95B2-BB36BBE67BA6}"/>
              </a:ext>
            </a:extLst>
          </p:cNvPr>
          <p:cNvSpPr txBox="1"/>
          <p:nvPr/>
        </p:nvSpPr>
        <p:spPr>
          <a:xfrm>
            <a:off x="7155023" y="310469"/>
            <a:ext cx="3228601" cy="338554"/>
          </a:xfrm>
          <a:prstGeom prst="rect">
            <a:avLst/>
          </a:prstGeom>
          <a:noFill/>
        </p:spPr>
        <p:txBody>
          <a:bodyPr wrap="square" rtlCol="0">
            <a:spAutoFit/>
          </a:bodyPr>
          <a:lstStyle/>
          <a:p>
            <a:r>
              <a:rPr lang="es-ES" sz="1600" b="1" dirty="0">
                <a:latin typeface="+mj-lt"/>
                <a:cs typeface="Times New Roman" panose="02020603050405020304" pitchFamily="18" charset="0"/>
              </a:rPr>
              <a:t>Etapa del Usuario</a:t>
            </a:r>
            <a:endParaRPr lang="es-EC" sz="1600" b="1" dirty="0">
              <a:latin typeface="+mj-lt"/>
              <a:cs typeface="Times New Roman" panose="02020603050405020304" pitchFamily="18" charset="0"/>
            </a:endParaRPr>
          </a:p>
        </p:txBody>
      </p:sp>
      <p:pic>
        <p:nvPicPr>
          <p:cNvPr id="5" name="Imagen 4">
            <a:extLst>
              <a:ext uri="{FF2B5EF4-FFF2-40B4-BE49-F238E27FC236}">
                <a16:creationId xmlns:a16="http://schemas.microsoft.com/office/drawing/2014/main" id="{B3019D46-5AE5-4758-8137-8CA2AA540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099691"/>
            <a:ext cx="4464496" cy="2171917"/>
          </a:xfrm>
          <a:prstGeom prst="rect">
            <a:avLst/>
          </a:prstGeom>
        </p:spPr>
      </p:pic>
      <p:sp>
        <p:nvSpPr>
          <p:cNvPr id="6" name="Rectángulo: esquinas redondeadas 5">
            <a:extLst>
              <a:ext uri="{FF2B5EF4-FFF2-40B4-BE49-F238E27FC236}">
                <a16:creationId xmlns:a16="http://schemas.microsoft.com/office/drawing/2014/main" id="{FA4ECFE9-B75C-46E6-8AE9-2F17ABECFA7F}"/>
              </a:ext>
            </a:extLst>
          </p:cNvPr>
          <p:cNvSpPr/>
          <p:nvPr/>
        </p:nvSpPr>
        <p:spPr>
          <a:xfrm>
            <a:off x="394579" y="646341"/>
            <a:ext cx="1873165"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C" sz="1600" b="1" dirty="0">
                <a:solidFill>
                  <a:schemeClr val="tx1"/>
                </a:solidFill>
              </a:rPr>
              <a:t>Aplicación Móvil</a:t>
            </a:r>
            <a:endParaRPr lang="es-ES" sz="1600" b="1" dirty="0">
              <a:solidFill>
                <a:schemeClr val="tx1"/>
              </a:solidFill>
            </a:endParaRPr>
          </a:p>
        </p:txBody>
      </p:sp>
      <p:pic>
        <p:nvPicPr>
          <p:cNvPr id="8" name="Imagen 7">
            <a:extLst>
              <a:ext uri="{FF2B5EF4-FFF2-40B4-BE49-F238E27FC236}">
                <a16:creationId xmlns:a16="http://schemas.microsoft.com/office/drawing/2014/main" id="{3EA580DE-A8AD-4ED6-864F-B2D85C478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099691"/>
            <a:ext cx="4464496" cy="2171917"/>
          </a:xfrm>
          <a:prstGeom prst="rect">
            <a:avLst/>
          </a:prstGeom>
        </p:spPr>
      </p:pic>
      <p:pic>
        <p:nvPicPr>
          <p:cNvPr id="10" name="Imagen 9">
            <a:extLst>
              <a:ext uri="{FF2B5EF4-FFF2-40B4-BE49-F238E27FC236}">
                <a16:creationId xmlns:a16="http://schemas.microsoft.com/office/drawing/2014/main" id="{7D47F0DA-1A5E-4923-8E2F-4C32606F0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440261"/>
            <a:ext cx="4464498" cy="2171917"/>
          </a:xfrm>
          <a:prstGeom prst="rect">
            <a:avLst/>
          </a:prstGeom>
        </p:spPr>
      </p:pic>
      <p:pic>
        <p:nvPicPr>
          <p:cNvPr id="12" name="Imagen 11">
            <a:extLst>
              <a:ext uri="{FF2B5EF4-FFF2-40B4-BE49-F238E27FC236}">
                <a16:creationId xmlns:a16="http://schemas.microsoft.com/office/drawing/2014/main" id="{6231E8E4-9741-47D5-BC4C-E90C54308332}"/>
              </a:ext>
            </a:extLst>
          </p:cNvPr>
          <p:cNvPicPr>
            <a:picLocks noChangeAspect="1"/>
          </p:cNvPicPr>
          <p:nvPr/>
        </p:nvPicPr>
        <p:blipFill rotWithShape="1">
          <a:blip r:embed="rId5">
            <a:extLst>
              <a:ext uri="{28A0092B-C50C-407E-A947-70E740481C1C}">
                <a14:useLocalDpi xmlns:a14="http://schemas.microsoft.com/office/drawing/2010/main" val="0"/>
              </a:ext>
            </a:extLst>
          </a:blip>
          <a:srcRect b="57350"/>
          <a:stretch/>
        </p:blipFill>
        <p:spPr>
          <a:xfrm>
            <a:off x="5511514" y="3440261"/>
            <a:ext cx="2585467" cy="2266670"/>
          </a:xfrm>
          <a:prstGeom prst="rect">
            <a:avLst/>
          </a:prstGeom>
        </p:spPr>
      </p:pic>
      <p:sp>
        <p:nvSpPr>
          <p:cNvPr id="13" name="CuadroTexto 12">
            <a:extLst>
              <a:ext uri="{FF2B5EF4-FFF2-40B4-BE49-F238E27FC236}">
                <a16:creationId xmlns:a16="http://schemas.microsoft.com/office/drawing/2014/main" id="{F1BA72CD-1FB0-467D-AEB5-0E4942D6471B}"/>
              </a:ext>
            </a:extLst>
          </p:cNvPr>
          <p:cNvSpPr txBox="1"/>
          <p:nvPr/>
        </p:nvSpPr>
        <p:spPr>
          <a:xfrm>
            <a:off x="0" y="6488668"/>
            <a:ext cx="899592" cy="369332"/>
          </a:xfrm>
          <a:prstGeom prst="rect">
            <a:avLst/>
          </a:prstGeom>
          <a:noFill/>
        </p:spPr>
        <p:txBody>
          <a:bodyPr wrap="square" rtlCol="0">
            <a:spAutoFit/>
          </a:bodyPr>
          <a:lstStyle/>
          <a:p>
            <a:r>
              <a:rPr lang="en-BZ" dirty="0"/>
              <a:t>17/44</a:t>
            </a:r>
            <a:endParaRPr lang="es-ES" dirty="0"/>
          </a:p>
        </p:txBody>
      </p:sp>
    </p:spTree>
    <p:extLst>
      <p:ext uri="{BB962C8B-B14F-4D97-AF65-F5344CB8AC3E}">
        <p14:creationId xmlns:p14="http://schemas.microsoft.com/office/powerpoint/2010/main" val="44375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D8F6652-5686-4296-B477-41061A383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420251"/>
            <a:ext cx="4716017" cy="2294278"/>
          </a:xfrm>
          <a:prstGeom prst="rect">
            <a:avLst/>
          </a:prstGeom>
        </p:spPr>
      </p:pic>
      <p:pic>
        <p:nvPicPr>
          <p:cNvPr id="5" name="Imagen 4">
            <a:extLst>
              <a:ext uri="{FF2B5EF4-FFF2-40B4-BE49-F238E27FC236}">
                <a16:creationId xmlns:a16="http://schemas.microsoft.com/office/drawing/2014/main" id="{CBB21929-531A-401F-8A7F-048E666D3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4352"/>
            <a:ext cx="4716016" cy="2294278"/>
          </a:xfrm>
          <a:prstGeom prst="rect">
            <a:avLst/>
          </a:prstGeom>
        </p:spPr>
      </p:pic>
      <p:pic>
        <p:nvPicPr>
          <p:cNvPr id="7" name="Imagen 6">
            <a:extLst>
              <a:ext uri="{FF2B5EF4-FFF2-40B4-BE49-F238E27FC236}">
                <a16:creationId xmlns:a16="http://schemas.microsoft.com/office/drawing/2014/main" id="{0A65C41F-3A82-47EB-ACE3-6DD91BB26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714352"/>
            <a:ext cx="4427984" cy="2294278"/>
          </a:xfrm>
          <a:prstGeom prst="rect">
            <a:avLst/>
          </a:prstGeom>
        </p:spPr>
      </p:pic>
      <p:pic>
        <p:nvPicPr>
          <p:cNvPr id="9" name="Imagen 8">
            <a:extLst>
              <a:ext uri="{FF2B5EF4-FFF2-40B4-BE49-F238E27FC236}">
                <a16:creationId xmlns:a16="http://schemas.microsoft.com/office/drawing/2014/main" id="{D9D3D752-04B3-4035-842B-8AABB1D79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3429001"/>
            <a:ext cx="4440493" cy="2285528"/>
          </a:xfrm>
          <a:prstGeom prst="rect">
            <a:avLst/>
          </a:prstGeom>
        </p:spPr>
      </p:pic>
      <p:sp>
        <p:nvSpPr>
          <p:cNvPr id="10" name="CuadroTexto 9">
            <a:extLst>
              <a:ext uri="{FF2B5EF4-FFF2-40B4-BE49-F238E27FC236}">
                <a16:creationId xmlns:a16="http://schemas.microsoft.com/office/drawing/2014/main" id="{94FB3777-8930-4472-97C7-73AC80AC1856}"/>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11" name="CuadroTexto 10">
            <a:extLst>
              <a:ext uri="{FF2B5EF4-FFF2-40B4-BE49-F238E27FC236}">
                <a16:creationId xmlns:a16="http://schemas.microsoft.com/office/drawing/2014/main" id="{9CB7E184-9413-40CB-9C22-E27750C230B9}"/>
              </a:ext>
            </a:extLst>
          </p:cNvPr>
          <p:cNvSpPr txBox="1"/>
          <p:nvPr/>
        </p:nvSpPr>
        <p:spPr>
          <a:xfrm>
            <a:off x="7155023" y="310469"/>
            <a:ext cx="3228601" cy="338554"/>
          </a:xfrm>
          <a:prstGeom prst="rect">
            <a:avLst/>
          </a:prstGeom>
          <a:noFill/>
        </p:spPr>
        <p:txBody>
          <a:bodyPr wrap="square" rtlCol="0">
            <a:spAutoFit/>
          </a:bodyPr>
          <a:lstStyle/>
          <a:p>
            <a:r>
              <a:rPr lang="es-ES" sz="1600" b="1" dirty="0">
                <a:latin typeface="+mj-lt"/>
                <a:cs typeface="Times New Roman" panose="02020603050405020304" pitchFamily="18" charset="0"/>
              </a:rPr>
              <a:t>Etapa del Usuario</a:t>
            </a:r>
            <a:endParaRPr lang="es-EC" sz="1600" b="1" dirty="0">
              <a:latin typeface="+mj-lt"/>
              <a:cs typeface="Times New Roman" panose="02020603050405020304" pitchFamily="18" charset="0"/>
            </a:endParaRPr>
          </a:p>
        </p:txBody>
      </p:sp>
      <p:sp>
        <p:nvSpPr>
          <p:cNvPr id="13" name="CuadroTexto 12">
            <a:extLst>
              <a:ext uri="{FF2B5EF4-FFF2-40B4-BE49-F238E27FC236}">
                <a16:creationId xmlns:a16="http://schemas.microsoft.com/office/drawing/2014/main" id="{80E431AB-1220-4A8C-BCFF-6B9735980C2A}"/>
              </a:ext>
            </a:extLst>
          </p:cNvPr>
          <p:cNvSpPr txBox="1"/>
          <p:nvPr/>
        </p:nvSpPr>
        <p:spPr>
          <a:xfrm>
            <a:off x="0" y="6488668"/>
            <a:ext cx="899592" cy="369332"/>
          </a:xfrm>
          <a:prstGeom prst="rect">
            <a:avLst/>
          </a:prstGeom>
          <a:noFill/>
        </p:spPr>
        <p:txBody>
          <a:bodyPr wrap="square" rtlCol="0">
            <a:spAutoFit/>
          </a:bodyPr>
          <a:lstStyle/>
          <a:p>
            <a:r>
              <a:rPr lang="en-BZ" dirty="0"/>
              <a:t>18/44</a:t>
            </a:r>
            <a:endParaRPr lang="es-ES" dirty="0"/>
          </a:p>
        </p:txBody>
      </p:sp>
    </p:spTree>
    <p:extLst>
      <p:ext uri="{BB962C8B-B14F-4D97-AF65-F5344CB8AC3E}">
        <p14:creationId xmlns:p14="http://schemas.microsoft.com/office/powerpoint/2010/main" val="89699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C3F7CE56-2DF9-4D33-9CDD-52500812574C}"/>
              </a:ext>
            </a:extLst>
          </p:cNvPr>
          <p:cNvPicPr>
            <a:picLocks noChangeAspect="1"/>
          </p:cNvPicPr>
          <p:nvPr/>
        </p:nvPicPr>
        <p:blipFill>
          <a:blip r:embed="rId2"/>
          <a:stretch>
            <a:fillRect/>
          </a:stretch>
        </p:blipFill>
        <p:spPr>
          <a:xfrm>
            <a:off x="223544" y="1889957"/>
            <a:ext cx="5096510" cy="2910205"/>
          </a:xfrm>
          <a:prstGeom prst="rect">
            <a:avLst/>
          </a:prstGeom>
        </p:spPr>
      </p:pic>
      <p:pic>
        <p:nvPicPr>
          <p:cNvPr id="6" name="Imagen 5">
            <a:extLst>
              <a:ext uri="{FF2B5EF4-FFF2-40B4-BE49-F238E27FC236}">
                <a16:creationId xmlns:a16="http://schemas.microsoft.com/office/drawing/2014/main" id="{D69C8C93-AF38-480B-8A3F-8C0A423422D5}"/>
              </a:ext>
            </a:extLst>
          </p:cNvPr>
          <p:cNvPicPr>
            <a:picLocks noChangeAspect="1"/>
          </p:cNvPicPr>
          <p:nvPr/>
        </p:nvPicPr>
        <p:blipFill>
          <a:blip r:embed="rId3"/>
          <a:stretch>
            <a:fillRect/>
          </a:stretch>
        </p:blipFill>
        <p:spPr>
          <a:xfrm>
            <a:off x="4116998" y="1798899"/>
            <a:ext cx="4338101" cy="3594676"/>
          </a:xfrm>
          <a:prstGeom prst="rect">
            <a:avLst/>
          </a:prstGeom>
        </p:spPr>
      </p:pic>
      <p:sp>
        <p:nvSpPr>
          <p:cNvPr id="4" name="Triángulo isósceles 3"/>
          <p:cNvSpPr/>
          <p:nvPr/>
        </p:nvSpPr>
        <p:spPr>
          <a:xfrm rot="19840245">
            <a:off x="3137798" y="2050596"/>
            <a:ext cx="2338076" cy="2106236"/>
          </a:xfrm>
          <a:prstGeom prst="triangle">
            <a:avLst/>
          </a:prstGeom>
          <a:solidFill>
            <a:schemeClr val="accent4">
              <a:lumMod val="50000"/>
              <a:lumOff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EC"/>
          </a:p>
        </p:txBody>
      </p:sp>
      <p:sp>
        <p:nvSpPr>
          <p:cNvPr id="14" name="CuadroTexto 13">
            <a:extLst>
              <a:ext uri="{FF2B5EF4-FFF2-40B4-BE49-F238E27FC236}">
                <a16:creationId xmlns:a16="http://schemas.microsoft.com/office/drawing/2014/main" id="{48FA256B-D8AA-4D77-A629-8B4B4C603D34}"/>
              </a:ext>
            </a:extLst>
          </p:cNvPr>
          <p:cNvSpPr txBox="1"/>
          <p:nvPr/>
        </p:nvSpPr>
        <p:spPr>
          <a:xfrm>
            <a:off x="0" y="6488668"/>
            <a:ext cx="827584" cy="369332"/>
          </a:xfrm>
          <a:prstGeom prst="rect">
            <a:avLst/>
          </a:prstGeom>
          <a:noFill/>
        </p:spPr>
        <p:txBody>
          <a:bodyPr wrap="square" rtlCol="0">
            <a:spAutoFit/>
          </a:bodyPr>
          <a:lstStyle/>
          <a:p>
            <a:r>
              <a:rPr lang="en-BZ" dirty="0"/>
              <a:t>19/44</a:t>
            </a:r>
            <a:endParaRPr lang="es-ES" dirty="0"/>
          </a:p>
        </p:txBody>
      </p:sp>
      <p:sp>
        <p:nvSpPr>
          <p:cNvPr id="16" name="Rectángulo 15">
            <a:extLst>
              <a:ext uri="{FF2B5EF4-FFF2-40B4-BE49-F238E27FC236}">
                <a16:creationId xmlns:a16="http://schemas.microsoft.com/office/drawing/2014/main" id="{CFE930E8-D536-41A0-A5A8-A9048980EC52}"/>
              </a:ext>
            </a:extLst>
          </p:cNvPr>
          <p:cNvSpPr/>
          <p:nvPr/>
        </p:nvSpPr>
        <p:spPr>
          <a:xfrm>
            <a:off x="467544" y="1085461"/>
            <a:ext cx="6956980" cy="276999"/>
          </a:xfrm>
          <a:prstGeom prst="rect">
            <a:avLst/>
          </a:prstGeom>
        </p:spPr>
        <p:txBody>
          <a:bodyPr wrap="square">
            <a:spAutoFit/>
          </a:bodyPr>
          <a:lstStyle/>
          <a:p>
            <a:r>
              <a:rPr lang="es-EC" sz="1200" i="1" dirty="0">
                <a:latin typeface="Arial" panose="020B0604020202020204" pitchFamily="34" charset="0"/>
                <a:ea typeface="Calibri" panose="020F0502020204030204" pitchFamily="34" charset="0"/>
              </a:rPr>
              <a:t>Se ubica en el sector urbano de la parroquia Chillogallo Avenida Julian Estrella y Taisha, Quito. </a:t>
            </a:r>
            <a:endParaRPr lang="es-EC" sz="1200" i="1" dirty="0"/>
          </a:p>
        </p:txBody>
      </p:sp>
      <p:sp>
        <p:nvSpPr>
          <p:cNvPr id="22" name="CuadroTexto 21">
            <a:extLst>
              <a:ext uri="{FF2B5EF4-FFF2-40B4-BE49-F238E27FC236}">
                <a16:creationId xmlns:a16="http://schemas.microsoft.com/office/drawing/2014/main" id="{DDC79155-AA36-4A52-B00C-804C4398D015}"/>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13" name="CuadroTexto 12">
            <a:extLst>
              <a:ext uri="{FF2B5EF4-FFF2-40B4-BE49-F238E27FC236}">
                <a16:creationId xmlns:a16="http://schemas.microsoft.com/office/drawing/2014/main" id="{466A82A6-F33C-4720-85B4-DCA2AE62CDEC}"/>
              </a:ext>
            </a:extLst>
          </p:cNvPr>
          <p:cNvSpPr txBox="1"/>
          <p:nvPr/>
        </p:nvSpPr>
        <p:spPr>
          <a:xfrm>
            <a:off x="5148064" y="310469"/>
            <a:ext cx="4884785" cy="338554"/>
          </a:xfrm>
          <a:prstGeom prst="rect">
            <a:avLst/>
          </a:prstGeom>
          <a:noFill/>
        </p:spPr>
        <p:txBody>
          <a:bodyPr wrap="square" rtlCol="0">
            <a:spAutoFit/>
          </a:bodyPr>
          <a:lstStyle/>
          <a:p>
            <a:r>
              <a:rPr lang="es-ES" sz="1600" b="1" dirty="0">
                <a:latin typeface="+mj-lt"/>
                <a:cs typeface="Times New Roman" panose="02020603050405020304" pitchFamily="18" charset="0"/>
              </a:rPr>
              <a:t>Descripción del sitio de implementación</a:t>
            </a:r>
            <a:endParaRPr lang="es-EC" sz="1600" b="1" dirty="0">
              <a:latin typeface="+mj-lt"/>
              <a:cs typeface="Times New Roman" panose="02020603050405020304" pitchFamily="18" charset="0"/>
            </a:endParaRPr>
          </a:p>
        </p:txBody>
      </p:sp>
    </p:spTree>
    <p:extLst>
      <p:ext uri="{BB962C8B-B14F-4D97-AF65-F5344CB8AC3E}">
        <p14:creationId xmlns:p14="http://schemas.microsoft.com/office/powerpoint/2010/main" val="2350468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17625BC-5650-4AEB-A06F-B24490687F89}"/>
              </a:ext>
            </a:extLst>
          </p:cNvPr>
          <p:cNvGraphicFramePr/>
          <p:nvPr>
            <p:extLst>
              <p:ext uri="{D42A27DB-BD31-4B8C-83A1-F6EECF244321}">
                <p14:modId xmlns:p14="http://schemas.microsoft.com/office/powerpoint/2010/main" val="1600627575"/>
              </p:ext>
            </p:extLst>
          </p:nvPr>
        </p:nvGraphicFramePr>
        <p:xfrm>
          <a:off x="431540" y="980728"/>
          <a:ext cx="828092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3">
            <a:extLst>
              <a:ext uri="{FF2B5EF4-FFF2-40B4-BE49-F238E27FC236}">
                <a16:creationId xmlns:a16="http://schemas.microsoft.com/office/drawing/2014/main" id="{8DF34284-3E55-4E62-BC72-E9F26E757218}"/>
              </a:ext>
            </a:extLst>
          </p:cNvPr>
          <p:cNvSpPr txBox="1">
            <a:spLocks/>
          </p:cNvSpPr>
          <p:nvPr/>
        </p:nvSpPr>
        <p:spPr>
          <a:xfrm>
            <a:off x="251520" y="116632"/>
            <a:ext cx="2664296" cy="67245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sz="2800" i="0" kern="0" dirty="0">
                <a:solidFill>
                  <a:srgbClr val="336600"/>
                </a:solidFill>
                <a:cs typeface="Times New Roman" panose="02020603050405020304" pitchFamily="18" charset="0"/>
              </a:rPr>
              <a:t>AGENDA</a:t>
            </a:r>
            <a:br>
              <a:rPr lang="es-EC" sz="2800" i="0" kern="0" dirty="0">
                <a:solidFill>
                  <a:srgbClr val="336600"/>
                </a:solidFill>
                <a:cs typeface="Times New Roman" panose="02020603050405020304" pitchFamily="18" charset="0"/>
              </a:rPr>
            </a:br>
            <a:endParaRPr lang="es-EC" sz="2800" i="0" kern="0" dirty="0">
              <a:solidFill>
                <a:srgbClr val="336600"/>
              </a:solidFill>
              <a:cs typeface="Times New Roman" panose="02020603050405020304" pitchFamily="18" charset="0"/>
            </a:endParaRPr>
          </a:p>
        </p:txBody>
      </p:sp>
      <p:sp>
        <p:nvSpPr>
          <p:cNvPr id="4" name="CuadroTexto 3">
            <a:extLst>
              <a:ext uri="{FF2B5EF4-FFF2-40B4-BE49-F238E27FC236}">
                <a16:creationId xmlns:a16="http://schemas.microsoft.com/office/drawing/2014/main" id="{38F11179-057B-40D3-BF02-EA0FAD741039}"/>
              </a:ext>
            </a:extLst>
          </p:cNvPr>
          <p:cNvSpPr txBox="1"/>
          <p:nvPr/>
        </p:nvSpPr>
        <p:spPr>
          <a:xfrm>
            <a:off x="0" y="6488668"/>
            <a:ext cx="705967" cy="369332"/>
          </a:xfrm>
          <a:prstGeom prst="rect">
            <a:avLst/>
          </a:prstGeom>
          <a:noFill/>
        </p:spPr>
        <p:txBody>
          <a:bodyPr wrap="square" rtlCol="0">
            <a:spAutoFit/>
          </a:bodyPr>
          <a:lstStyle/>
          <a:p>
            <a:r>
              <a:rPr lang="en-BZ" dirty="0"/>
              <a:t>2/44</a:t>
            </a:r>
            <a:endParaRPr lang="es-ES" dirty="0"/>
          </a:p>
        </p:txBody>
      </p:sp>
    </p:spTree>
    <p:extLst>
      <p:ext uri="{BB962C8B-B14F-4D97-AF65-F5344CB8AC3E}">
        <p14:creationId xmlns:p14="http://schemas.microsoft.com/office/powerpoint/2010/main" val="392074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8D72F470-A34B-4EEC-AD1F-1AB4D5EC4F1C}"/>
                                            </p:graphicEl>
                                          </p:spTgt>
                                        </p:tgtEl>
                                        <p:attrNameLst>
                                          <p:attrName>style.visibility</p:attrName>
                                        </p:attrNameLst>
                                      </p:cBhvr>
                                      <p:to>
                                        <p:strVal val="visible"/>
                                      </p:to>
                                    </p:set>
                                    <p:animEffect transition="in" filter="fade">
                                      <p:cBhvr>
                                        <p:cTn id="7" dur="1500"/>
                                        <p:tgtEl>
                                          <p:spTgt spid="2">
                                            <p:graphicEl>
                                              <a:dgm id="{8D72F470-A34B-4EEC-AD1F-1AB4D5EC4F1C}"/>
                                            </p:graphicEl>
                                          </p:spTgt>
                                        </p:tgtEl>
                                      </p:cBhvr>
                                    </p:animEffect>
                                    <p:anim calcmode="lin" valueType="num">
                                      <p:cBhvr>
                                        <p:cTn id="8" dur="1500" fill="hold"/>
                                        <p:tgtEl>
                                          <p:spTgt spid="2">
                                            <p:graphicEl>
                                              <a:dgm id="{8D72F470-A34B-4EEC-AD1F-1AB4D5EC4F1C}"/>
                                            </p:graphicEl>
                                          </p:spTgt>
                                        </p:tgtEl>
                                        <p:attrNameLst>
                                          <p:attrName>ppt_x</p:attrName>
                                        </p:attrNameLst>
                                      </p:cBhvr>
                                      <p:tavLst>
                                        <p:tav tm="0">
                                          <p:val>
                                            <p:strVal val="#ppt_x"/>
                                          </p:val>
                                        </p:tav>
                                        <p:tav tm="100000">
                                          <p:val>
                                            <p:strVal val="#ppt_x"/>
                                          </p:val>
                                        </p:tav>
                                      </p:tavLst>
                                    </p:anim>
                                    <p:anim calcmode="lin" valueType="num">
                                      <p:cBhvr>
                                        <p:cTn id="9" dur="1500" fill="hold"/>
                                        <p:tgtEl>
                                          <p:spTgt spid="2">
                                            <p:graphicEl>
                                              <a:dgm id="{8D72F470-A34B-4EEC-AD1F-1AB4D5EC4F1C}"/>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graphicEl>
                                              <a:dgm id="{4DC5D677-3785-4A7B-8D34-760C23687648}"/>
                                            </p:graphicEl>
                                          </p:spTgt>
                                        </p:tgtEl>
                                        <p:attrNameLst>
                                          <p:attrName>style.visibility</p:attrName>
                                        </p:attrNameLst>
                                      </p:cBhvr>
                                      <p:to>
                                        <p:strVal val="visible"/>
                                      </p:to>
                                    </p:set>
                                    <p:animEffect transition="in" filter="fade">
                                      <p:cBhvr>
                                        <p:cTn id="14" dur="1500"/>
                                        <p:tgtEl>
                                          <p:spTgt spid="2">
                                            <p:graphicEl>
                                              <a:dgm id="{4DC5D677-3785-4A7B-8D34-760C23687648}"/>
                                            </p:graphicEl>
                                          </p:spTgt>
                                        </p:tgtEl>
                                      </p:cBhvr>
                                    </p:animEffect>
                                    <p:anim calcmode="lin" valueType="num">
                                      <p:cBhvr>
                                        <p:cTn id="15" dur="1500" fill="hold"/>
                                        <p:tgtEl>
                                          <p:spTgt spid="2">
                                            <p:graphicEl>
                                              <a:dgm id="{4DC5D677-3785-4A7B-8D34-760C23687648}"/>
                                            </p:graphicEl>
                                          </p:spTgt>
                                        </p:tgtEl>
                                        <p:attrNameLst>
                                          <p:attrName>ppt_x</p:attrName>
                                        </p:attrNameLst>
                                      </p:cBhvr>
                                      <p:tavLst>
                                        <p:tav tm="0">
                                          <p:val>
                                            <p:strVal val="#ppt_x"/>
                                          </p:val>
                                        </p:tav>
                                        <p:tav tm="100000">
                                          <p:val>
                                            <p:strVal val="#ppt_x"/>
                                          </p:val>
                                        </p:tav>
                                      </p:tavLst>
                                    </p:anim>
                                    <p:anim calcmode="lin" valueType="num">
                                      <p:cBhvr>
                                        <p:cTn id="16" dur="1500" fill="hold"/>
                                        <p:tgtEl>
                                          <p:spTgt spid="2">
                                            <p:graphicEl>
                                              <a:dgm id="{4DC5D677-3785-4A7B-8D34-760C23687648}"/>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graphicEl>
                                              <a:dgm id="{6D4B8A4B-9EDE-49DA-B924-F4641DE6FF9D}"/>
                                            </p:graphicEl>
                                          </p:spTgt>
                                        </p:tgtEl>
                                        <p:attrNameLst>
                                          <p:attrName>style.visibility</p:attrName>
                                        </p:attrNameLst>
                                      </p:cBhvr>
                                      <p:to>
                                        <p:strVal val="visible"/>
                                      </p:to>
                                    </p:set>
                                    <p:animEffect transition="in" filter="fade">
                                      <p:cBhvr>
                                        <p:cTn id="21" dur="1500"/>
                                        <p:tgtEl>
                                          <p:spTgt spid="2">
                                            <p:graphicEl>
                                              <a:dgm id="{6D4B8A4B-9EDE-49DA-B924-F4641DE6FF9D}"/>
                                            </p:graphicEl>
                                          </p:spTgt>
                                        </p:tgtEl>
                                      </p:cBhvr>
                                    </p:animEffect>
                                    <p:anim calcmode="lin" valueType="num">
                                      <p:cBhvr>
                                        <p:cTn id="22" dur="1500" fill="hold"/>
                                        <p:tgtEl>
                                          <p:spTgt spid="2">
                                            <p:graphicEl>
                                              <a:dgm id="{6D4B8A4B-9EDE-49DA-B924-F4641DE6FF9D}"/>
                                            </p:graphicEl>
                                          </p:spTgt>
                                        </p:tgtEl>
                                        <p:attrNameLst>
                                          <p:attrName>ppt_x</p:attrName>
                                        </p:attrNameLst>
                                      </p:cBhvr>
                                      <p:tavLst>
                                        <p:tav tm="0">
                                          <p:val>
                                            <p:strVal val="#ppt_x"/>
                                          </p:val>
                                        </p:tav>
                                        <p:tav tm="100000">
                                          <p:val>
                                            <p:strVal val="#ppt_x"/>
                                          </p:val>
                                        </p:tav>
                                      </p:tavLst>
                                    </p:anim>
                                    <p:anim calcmode="lin" valueType="num">
                                      <p:cBhvr>
                                        <p:cTn id="23" dur="1500" fill="hold"/>
                                        <p:tgtEl>
                                          <p:spTgt spid="2">
                                            <p:graphicEl>
                                              <a:dgm id="{6D4B8A4B-9EDE-49DA-B924-F4641DE6FF9D}"/>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graphicEl>
                                              <a:dgm id="{227B1950-0594-4D98-B523-37C98A1D6EBB}"/>
                                            </p:graphicEl>
                                          </p:spTgt>
                                        </p:tgtEl>
                                        <p:attrNameLst>
                                          <p:attrName>style.visibility</p:attrName>
                                        </p:attrNameLst>
                                      </p:cBhvr>
                                      <p:to>
                                        <p:strVal val="visible"/>
                                      </p:to>
                                    </p:set>
                                    <p:animEffect transition="in" filter="fade">
                                      <p:cBhvr>
                                        <p:cTn id="28" dur="1500"/>
                                        <p:tgtEl>
                                          <p:spTgt spid="2">
                                            <p:graphicEl>
                                              <a:dgm id="{227B1950-0594-4D98-B523-37C98A1D6EBB}"/>
                                            </p:graphicEl>
                                          </p:spTgt>
                                        </p:tgtEl>
                                      </p:cBhvr>
                                    </p:animEffect>
                                    <p:anim calcmode="lin" valueType="num">
                                      <p:cBhvr>
                                        <p:cTn id="29" dur="1500" fill="hold"/>
                                        <p:tgtEl>
                                          <p:spTgt spid="2">
                                            <p:graphicEl>
                                              <a:dgm id="{227B1950-0594-4D98-B523-37C98A1D6EBB}"/>
                                            </p:graphicEl>
                                          </p:spTgt>
                                        </p:tgtEl>
                                        <p:attrNameLst>
                                          <p:attrName>ppt_x</p:attrName>
                                        </p:attrNameLst>
                                      </p:cBhvr>
                                      <p:tavLst>
                                        <p:tav tm="0">
                                          <p:val>
                                            <p:strVal val="#ppt_x"/>
                                          </p:val>
                                        </p:tav>
                                        <p:tav tm="100000">
                                          <p:val>
                                            <p:strVal val="#ppt_x"/>
                                          </p:val>
                                        </p:tav>
                                      </p:tavLst>
                                    </p:anim>
                                    <p:anim calcmode="lin" valueType="num">
                                      <p:cBhvr>
                                        <p:cTn id="30" dur="1500" fill="hold"/>
                                        <p:tgtEl>
                                          <p:spTgt spid="2">
                                            <p:graphicEl>
                                              <a:dgm id="{227B1950-0594-4D98-B523-37C98A1D6EBB}"/>
                                            </p:graphic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graphicEl>
                                              <a:dgm id="{ABDBDA3B-24C5-4351-BE67-91CE81295A43}"/>
                                            </p:graphicEl>
                                          </p:spTgt>
                                        </p:tgtEl>
                                        <p:attrNameLst>
                                          <p:attrName>style.visibility</p:attrName>
                                        </p:attrNameLst>
                                      </p:cBhvr>
                                      <p:to>
                                        <p:strVal val="visible"/>
                                      </p:to>
                                    </p:set>
                                    <p:animEffect transition="in" filter="fade">
                                      <p:cBhvr>
                                        <p:cTn id="35" dur="1500"/>
                                        <p:tgtEl>
                                          <p:spTgt spid="2">
                                            <p:graphicEl>
                                              <a:dgm id="{ABDBDA3B-24C5-4351-BE67-91CE81295A43}"/>
                                            </p:graphicEl>
                                          </p:spTgt>
                                        </p:tgtEl>
                                      </p:cBhvr>
                                    </p:animEffect>
                                    <p:anim calcmode="lin" valueType="num">
                                      <p:cBhvr>
                                        <p:cTn id="36" dur="1500" fill="hold"/>
                                        <p:tgtEl>
                                          <p:spTgt spid="2">
                                            <p:graphicEl>
                                              <a:dgm id="{ABDBDA3B-24C5-4351-BE67-91CE81295A43}"/>
                                            </p:graphicEl>
                                          </p:spTgt>
                                        </p:tgtEl>
                                        <p:attrNameLst>
                                          <p:attrName>ppt_x</p:attrName>
                                        </p:attrNameLst>
                                      </p:cBhvr>
                                      <p:tavLst>
                                        <p:tav tm="0">
                                          <p:val>
                                            <p:strVal val="#ppt_x"/>
                                          </p:val>
                                        </p:tav>
                                        <p:tav tm="100000">
                                          <p:val>
                                            <p:strVal val="#ppt_x"/>
                                          </p:val>
                                        </p:tav>
                                      </p:tavLst>
                                    </p:anim>
                                    <p:anim calcmode="lin" valueType="num">
                                      <p:cBhvr>
                                        <p:cTn id="37" dur="1500" fill="hold"/>
                                        <p:tgtEl>
                                          <p:spTgt spid="2">
                                            <p:graphicEl>
                                              <a:dgm id="{ABDBDA3B-24C5-4351-BE67-91CE81295A43}"/>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graphicEl>
                                              <a:dgm id="{4AF3AE44-8A52-4571-AC08-70F3AA51D3EB}"/>
                                            </p:graphicEl>
                                          </p:spTgt>
                                        </p:tgtEl>
                                        <p:attrNameLst>
                                          <p:attrName>style.visibility</p:attrName>
                                        </p:attrNameLst>
                                      </p:cBhvr>
                                      <p:to>
                                        <p:strVal val="visible"/>
                                      </p:to>
                                    </p:set>
                                    <p:animEffect transition="in" filter="fade">
                                      <p:cBhvr>
                                        <p:cTn id="42" dur="1500"/>
                                        <p:tgtEl>
                                          <p:spTgt spid="2">
                                            <p:graphicEl>
                                              <a:dgm id="{4AF3AE44-8A52-4571-AC08-70F3AA51D3EB}"/>
                                            </p:graphicEl>
                                          </p:spTgt>
                                        </p:tgtEl>
                                      </p:cBhvr>
                                    </p:animEffect>
                                    <p:anim calcmode="lin" valueType="num">
                                      <p:cBhvr>
                                        <p:cTn id="43" dur="1500" fill="hold"/>
                                        <p:tgtEl>
                                          <p:spTgt spid="2">
                                            <p:graphicEl>
                                              <a:dgm id="{4AF3AE44-8A52-4571-AC08-70F3AA51D3EB}"/>
                                            </p:graphicEl>
                                          </p:spTgt>
                                        </p:tgtEl>
                                        <p:attrNameLst>
                                          <p:attrName>ppt_x</p:attrName>
                                        </p:attrNameLst>
                                      </p:cBhvr>
                                      <p:tavLst>
                                        <p:tav tm="0">
                                          <p:val>
                                            <p:strVal val="#ppt_x"/>
                                          </p:val>
                                        </p:tav>
                                        <p:tav tm="100000">
                                          <p:val>
                                            <p:strVal val="#ppt_x"/>
                                          </p:val>
                                        </p:tav>
                                      </p:tavLst>
                                    </p:anim>
                                    <p:anim calcmode="lin" valueType="num">
                                      <p:cBhvr>
                                        <p:cTn id="44" dur="1500" fill="hold"/>
                                        <p:tgtEl>
                                          <p:spTgt spid="2">
                                            <p:graphicEl>
                                              <a:dgm id="{4AF3AE44-8A52-4571-AC08-70F3AA51D3E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graphicEl>
                                              <a:dgm id="{96A94D02-52E1-4759-80C7-20B70BB22DBB}"/>
                                            </p:graphicEl>
                                          </p:spTgt>
                                        </p:tgtEl>
                                        <p:attrNameLst>
                                          <p:attrName>style.visibility</p:attrName>
                                        </p:attrNameLst>
                                      </p:cBhvr>
                                      <p:to>
                                        <p:strVal val="visible"/>
                                      </p:to>
                                    </p:set>
                                    <p:animEffect transition="in" filter="fade">
                                      <p:cBhvr>
                                        <p:cTn id="49" dur="1500"/>
                                        <p:tgtEl>
                                          <p:spTgt spid="2">
                                            <p:graphicEl>
                                              <a:dgm id="{96A94D02-52E1-4759-80C7-20B70BB22DBB}"/>
                                            </p:graphicEl>
                                          </p:spTgt>
                                        </p:tgtEl>
                                      </p:cBhvr>
                                    </p:animEffect>
                                    <p:anim calcmode="lin" valueType="num">
                                      <p:cBhvr>
                                        <p:cTn id="50" dur="1500" fill="hold"/>
                                        <p:tgtEl>
                                          <p:spTgt spid="2">
                                            <p:graphicEl>
                                              <a:dgm id="{96A94D02-52E1-4759-80C7-20B70BB22DBB}"/>
                                            </p:graphicEl>
                                          </p:spTgt>
                                        </p:tgtEl>
                                        <p:attrNameLst>
                                          <p:attrName>ppt_x</p:attrName>
                                        </p:attrNameLst>
                                      </p:cBhvr>
                                      <p:tavLst>
                                        <p:tav tm="0">
                                          <p:val>
                                            <p:strVal val="#ppt_x"/>
                                          </p:val>
                                        </p:tav>
                                        <p:tav tm="100000">
                                          <p:val>
                                            <p:strVal val="#ppt_x"/>
                                          </p:val>
                                        </p:tav>
                                      </p:tavLst>
                                    </p:anim>
                                    <p:anim calcmode="lin" valueType="num">
                                      <p:cBhvr>
                                        <p:cTn id="51" dur="1500" fill="hold"/>
                                        <p:tgtEl>
                                          <p:spTgt spid="2">
                                            <p:graphicEl>
                                              <a:dgm id="{96A94D02-52E1-4759-80C7-20B70BB22DBB}"/>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graphicEl>
                                              <a:dgm id="{C0CEC0D5-076E-4A3D-AD87-F06F068CF021}"/>
                                            </p:graphicEl>
                                          </p:spTgt>
                                        </p:tgtEl>
                                        <p:attrNameLst>
                                          <p:attrName>style.visibility</p:attrName>
                                        </p:attrNameLst>
                                      </p:cBhvr>
                                      <p:to>
                                        <p:strVal val="visible"/>
                                      </p:to>
                                    </p:set>
                                    <p:animEffect transition="in" filter="fade">
                                      <p:cBhvr>
                                        <p:cTn id="56" dur="1500"/>
                                        <p:tgtEl>
                                          <p:spTgt spid="2">
                                            <p:graphicEl>
                                              <a:dgm id="{C0CEC0D5-076E-4A3D-AD87-F06F068CF021}"/>
                                            </p:graphicEl>
                                          </p:spTgt>
                                        </p:tgtEl>
                                      </p:cBhvr>
                                    </p:animEffect>
                                    <p:anim calcmode="lin" valueType="num">
                                      <p:cBhvr>
                                        <p:cTn id="57" dur="1500" fill="hold"/>
                                        <p:tgtEl>
                                          <p:spTgt spid="2">
                                            <p:graphicEl>
                                              <a:dgm id="{C0CEC0D5-076E-4A3D-AD87-F06F068CF021}"/>
                                            </p:graphicEl>
                                          </p:spTgt>
                                        </p:tgtEl>
                                        <p:attrNameLst>
                                          <p:attrName>ppt_x</p:attrName>
                                        </p:attrNameLst>
                                      </p:cBhvr>
                                      <p:tavLst>
                                        <p:tav tm="0">
                                          <p:val>
                                            <p:strVal val="#ppt_x"/>
                                          </p:val>
                                        </p:tav>
                                        <p:tav tm="100000">
                                          <p:val>
                                            <p:strVal val="#ppt_x"/>
                                          </p:val>
                                        </p:tav>
                                      </p:tavLst>
                                    </p:anim>
                                    <p:anim calcmode="lin" valueType="num">
                                      <p:cBhvr>
                                        <p:cTn id="58" dur="1500" fill="hold"/>
                                        <p:tgtEl>
                                          <p:spTgt spid="2">
                                            <p:graphicEl>
                                              <a:dgm id="{C0CEC0D5-076E-4A3D-AD87-F06F068CF02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
                                            <p:graphicEl>
                                              <a:dgm id="{F291DFCB-F18D-4B09-9B7E-79F1966658D3}"/>
                                            </p:graphicEl>
                                          </p:spTgt>
                                        </p:tgtEl>
                                        <p:attrNameLst>
                                          <p:attrName>style.visibility</p:attrName>
                                        </p:attrNameLst>
                                      </p:cBhvr>
                                      <p:to>
                                        <p:strVal val="visible"/>
                                      </p:to>
                                    </p:set>
                                    <p:animEffect transition="in" filter="fade">
                                      <p:cBhvr>
                                        <p:cTn id="63" dur="1500"/>
                                        <p:tgtEl>
                                          <p:spTgt spid="2">
                                            <p:graphicEl>
                                              <a:dgm id="{F291DFCB-F18D-4B09-9B7E-79F1966658D3}"/>
                                            </p:graphicEl>
                                          </p:spTgt>
                                        </p:tgtEl>
                                      </p:cBhvr>
                                    </p:animEffect>
                                    <p:anim calcmode="lin" valueType="num">
                                      <p:cBhvr>
                                        <p:cTn id="64" dur="1500" fill="hold"/>
                                        <p:tgtEl>
                                          <p:spTgt spid="2">
                                            <p:graphicEl>
                                              <a:dgm id="{F291DFCB-F18D-4B09-9B7E-79F1966658D3}"/>
                                            </p:graphicEl>
                                          </p:spTgt>
                                        </p:tgtEl>
                                        <p:attrNameLst>
                                          <p:attrName>ppt_x</p:attrName>
                                        </p:attrNameLst>
                                      </p:cBhvr>
                                      <p:tavLst>
                                        <p:tav tm="0">
                                          <p:val>
                                            <p:strVal val="#ppt_x"/>
                                          </p:val>
                                        </p:tav>
                                        <p:tav tm="100000">
                                          <p:val>
                                            <p:strVal val="#ppt_x"/>
                                          </p:val>
                                        </p:tav>
                                      </p:tavLst>
                                    </p:anim>
                                    <p:anim calcmode="lin" valueType="num">
                                      <p:cBhvr>
                                        <p:cTn id="65" dur="1500" fill="hold"/>
                                        <p:tgtEl>
                                          <p:spTgt spid="2">
                                            <p:graphicEl>
                                              <a:dgm id="{F291DFCB-F18D-4B09-9B7E-79F1966658D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
                                            <p:graphicEl>
                                              <a:dgm id="{B0A49781-7BD6-4F0E-9BD0-35150C8A075B}"/>
                                            </p:graphicEl>
                                          </p:spTgt>
                                        </p:tgtEl>
                                        <p:attrNameLst>
                                          <p:attrName>style.visibility</p:attrName>
                                        </p:attrNameLst>
                                      </p:cBhvr>
                                      <p:to>
                                        <p:strVal val="visible"/>
                                      </p:to>
                                    </p:set>
                                    <p:animEffect transition="in" filter="fade">
                                      <p:cBhvr>
                                        <p:cTn id="70" dur="1500"/>
                                        <p:tgtEl>
                                          <p:spTgt spid="2">
                                            <p:graphicEl>
                                              <a:dgm id="{B0A49781-7BD6-4F0E-9BD0-35150C8A075B}"/>
                                            </p:graphicEl>
                                          </p:spTgt>
                                        </p:tgtEl>
                                      </p:cBhvr>
                                    </p:animEffect>
                                    <p:anim calcmode="lin" valueType="num">
                                      <p:cBhvr>
                                        <p:cTn id="71" dur="1500" fill="hold"/>
                                        <p:tgtEl>
                                          <p:spTgt spid="2">
                                            <p:graphicEl>
                                              <a:dgm id="{B0A49781-7BD6-4F0E-9BD0-35150C8A075B}"/>
                                            </p:graphicEl>
                                          </p:spTgt>
                                        </p:tgtEl>
                                        <p:attrNameLst>
                                          <p:attrName>ppt_x</p:attrName>
                                        </p:attrNameLst>
                                      </p:cBhvr>
                                      <p:tavLst>
                                        <p:tav tm="0">
                                          <p:val>
                                            <p:strVal val="#ppt_x"/>
                                          </p:val>
                                        </p:tav>
                                        <p:tav tm="100000">
                                          <p:val>
                                            <p:strVal val="#ppt_x"/>
                                          </p:val>
                                        </p:tav>
                                      </p:tavLst>
                                    </p:anim>
                                    <p:anim calcmode="lin" valueType="num">
                                      <p:cBhvr>
                                        <p:cTn id="72" dur="1500" fill="hold"/>
                                        <p:tgtEl>
                                          <p:spTgt spid="2">
                                            <p:graphicEl>
                                              <a:dgm id="{B0A49781-7BD6-4F0E-9BD0-35150C8A075B}"/>
                                            </p:graphic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
                                            <p:graphicEl>
                                              <a:dgm id="{283B138A-A4F5-499D-A86A-FFB589977DFA}"/>
                                            </p:graphicEl>
                                          </p:spTgt>
                                        </p:tgtEl>
                                        <p:attrNameLst>
                                          <p:attrName>style.visibility</p:attrName>
                                        </p:attrNameLst>
                                      </p:cBhvr>
                                      <p:to>
                                        <p:strVal val="visible"/>
                                      </p:to>
                                    </p:set>
                                    <p:animEffect transition="in" filter="fade">
                                      <p:cBhvr>
                                        <p:cTn id="77" dur="1500"/>
                                        <p:tgtEl>
                                          <p:spTgt spid="2">
                                            <p:graphicEl>
                                              <a:dgm id="{283B138A-A4F5-499D-A86A-FFB589977DFA}"/>
                                            </p:graphicEl>
                                          </p:spTgt>
                                        </p:tgtEl>
                                      </p:cBhvr>
                                    </p:animEffect>
                                    <p:anim calcmode="lin" valueType="num">
                                      <p:cBhvr>
                                        <p:cTn id="78" dur="1500" fill="hold"/>
                                        <p:tgtEl>
                                          <p:spTgt spid="2">
                                            <p:graphicEl>
                                              <a:dgm id="{283B138A-A4F5-499D-A86A-FFB589977DFA}"/>
                                            </p:graphicEl>
                                          </p:spTgt>
                                        </p:tgtEl>
                                        <p:attrNameLst>
                                          <p:attrName>ppt_x</p:attrName>
                                        </p:attrNameLst>
                                      </p:cBhvr>
                                      <p:tavLst>
                                        <p:tav tm="0">
                                          <p:val>
                                            <p:strVal val="#ppt_x"/>
                                          </p:val>
                                        </p:tav>
                                        <p:tav tm="100000">
                                          <p:val>
                                            <p:strVal val="#ppt_x"/>
                                          </p:val>
                                        </p:tav>
                                      </p:tavLst>
                                    </p:anim>
                                    <p:anim calcmode="lin" valueType="num">
                                      <p:cBhvr>
                                        <p:cTn id="79" dur="1500" fill="hold"/>
                                        <p:tgtEl>
                                          <p:spTgt spid="2">
                                            <p:graphicEl>
                                              <a:dgm id="{283B138A-A4F5-499D-A86A-FFB589977DF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0" y="6488668"/>
            <a:ext cx="827584" cy="369332"/>
          </a:xfrm>
          <a:prstGeom prst="rect">
            <a:avLst/>
          </a:prstGeom>
          <a:noFill/>
        </p:spPr>
        <p:txBody>
          <a:bodyPr wrap="square" rtlCol="0">
            <a:spAutoFit/>
          </a:bodyPr>
          <a:lstStyle/>
          <a:p>
            <a:r>
              <a:rPr lang="en-BZ" dirty="0"/>
              <a:t>20/44</a:t>
            </a:r>
            <a:endParaRPr lang="es-ES" dirty="0"/>
          </a:p>
        </p:txBody>
      </p:sp>
      <p:sp>
        <p:nvSpPr>
          <p:cNvPr id="15" name="CuadroTexto 14">
            <a:extLst>
              <a:ext uri="{FF2B5EF4-FFF2-40B4-BE49-F238E27FC236}">
                <a16:creationId xmlns:a16="http://schemas.microsoft.com/office/drawing/2014/main" id="{6BA39886-5F4D-47A5-8A6C-76CF2FE55AF6}"/>
              </a:ext>
            </a:extLst>
          </p:cNvPr>
          <p:cNvSpPr txBox="1"/>
          <p:nvPr/>
        </p:nvSpPr>
        <p:spPr>
          <a:xfrm>
            <a:off x="5868144" y="310469"/>
            <a:ext cx="3806760" cy="338554"/>
          </a:xfrm>
          <a:prstGeom prst="rect">
            <a:avLst/>
          </a:prstGeom>
          <a:noFill/>
        </p:spPr>
        <p:txBody>
          <a:bodyPr wrap="square" rtlCol="0">
            <a:spAutoFit/>
          </a:bodyPr>
          <a:lstStyle/>
          <a:p>
            <a:r>
              <a:rPr lang="es-ES" sz="1600" b="1" dirty="0">
                <a:latin typeface="+mj-lt"/>
                <a:cs typeface="Times New Roman" panose="02020603050405020304" pitchFamily="18" charset="0"/>
              </a:rPr>
              <a:t>Ubicación de los Sensores</a:t>
            </a:r>
            <a:endParaRPr lang="es-EC" sz="1600" b="1" dirty="0">
              <a:latin typeface="+mj-lt"/>
              <a:cs typeface="Times New Roman" panose="02020603050405020304" pitchFamily="18" charset="0"/>
            </a:endParaRPr>
          </a:p>
        </p:txBody>
      </p:sp>
      <p:sp>
        <p:nvSpPr>
          <p:cNvPr id="7" name="Rectangle 4"/>
          <p:cNvSpPr>
            <a:spLocks noChangeArrowheads="1"/>
          </p:cNvSpPr>
          <p:nvPr/>
        </p:nvSpPr>
        <p:spPr bwMode="auto">
          <a:xfrm>
            <a:off x="2771800" y="52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19" name="Rectangle 5"/>
          <p:cNvSpPr>
            <a:spLocks noChangeArrowheads="1"/>
          </p:cNvSpPr>
          <p:nvPr/>
        </p:nvSpPr>
        <p:spPr bwMode="auto">
          <a:xfrm>
            <a:off x="2771800" y="708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CuadroTexto 16">
            <a:extLst>
              <a:ext uri="{FF2B5EF4-FFF2-40B4-BE49-F238E27FC236}">
                <a16:creationId xmlns:a16="http://schemas.microsoft.com/office/drawing/2014/main" id="{B0F34D7E-50F6-4D3E-BB5C-3E7540FD8AB5}"/>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pic>
        <p:nvPicPr>
          <p:cNvPr id="9" name="Imagen 8">
            <a:extLst>
              <a:ext uri="{FF2B5EF4-FFF2-40B4-BE49-F238E27FC236}">
                <a16:creationId xmlns:a16="http://schemas.microsoft.com/office/drawing/2014/main" id="{7A851639-9A1B-46DB-B199-BF79559C97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8475" y="908720"/>
            <a:ext cx="4073525" cy="4465320"/>
          </a:xfrm>
          <a:prstGeom prst="rect">
            <a:avLst/>
          </a:prstGeom>
          <a:noFill/>
          <a:ln>
            <a:noFill/>
          </a:ln>
        </p:spPr>
      </p:pic>
      <p:pic>
        <p:nvPicPr>
          <p:cNvPr id="10" name="Imagen 9">
            <a:extLst>
              <a:ext uri="{FF2B5EF4-FFF2-40B4-BE49-F238E27FC236}">
                <a16:creationId xmlns:a16="http://schemas.microsoft.com/office/drawing/2014/main" id="{86D398EB-35CC-45FD-8AA3-9B279F89933C}"/>
              </a:ext>
            </a:extLst>
          </p:cNvPr>
          <p:cNvPicPr>
            <a:picLocks noChangeAspect="1"/>
          </p:cNvPicPr>
          <p:nvPr/>
        </p:nvPicPr>
        <p:blipFill>
          <a:blip r:embed="rId3"/>
          <a:stretch>
            <a:fillRect/>
          </a:stretch>
        </p:blipFill>
        <p:spPr>
          <a:xfrm>
            <a:off x="4632537" y="1422082"/>
            <a:ext cx="4516755" cy="4013835"/>
          </a:xfrm>
          <a:prstGeom prst="rect">
            <a:avLst/>
          </a:prstGeom>
        </p:spPr>
      </p:pic>
    </p:spTree>
    <p:extLst>
      <p:ext uri="{BB962C8B-B14F-4D97-AF65-F5344CB8AC3E}">
        <p14:creationId xmlns:p14="http://schemas.microsoft.com/office/powerpoint/2010/main" val="964191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0" y="6488668"/>
            <a:ext cx="827584" cy="369332"/>
          </a:xfrm>
          <a:prstGeom prst="rect">
            <a:avLst/>
          </a:prstGeom>
          <a:noFill/>
        </p:spPr>
        <p:txBody>
          <a:bodyPr wrap="square" rtlCol="0">
            <a:spAutoFit/>
          </a:bodyPr>
          <a:lstStyle/>
          <a:p>
            <a:r>
              <a:rPr lang="en-BZ" dirty="0"/>
              <a:t>21/44</a:t>
            </a:r>
            <a:endParaRPr lang="es-ES" dirty="0"/>
          </a:p>
        </p:txBody>
      </p:sp>
      <p:sp>
        <p:nvSpPr>
          <p:cNvPr id="15" name="CuadroTexto 14">
            <a:extLst>
              <a:ext uri="{FF2B5EF4-FFF2-40B4-BE49-F238E27FC236}">
                <a16:creationId xmlns:a16="http://schemas.microsoft.com/office/drawing/2014/main" id="{6BA39886-5F4D-47A5-8A6C-76CF2FE55AF6}"/>
              </a:ext>
            </a:extLst>
          </p:cNvPr>
          <p:cNvSpPr txBox="1"/>
          <p:nvPr/>
        </p:nvSpPr>
        <p:spPr>
          <a:xfrm>
            <a:off x="5868144" y="310469"/>
            <a:ext cx="3806760" cy="338554"/>
          </a:xfrm>
          <a:prstGeom prst="rect">
            <a:avLst/>
          </a:prstGeom>
          <a:noFill/>
        </p:spPr>
        <p:txBody>
          <a:bodyPr wrap="square" rtlCol="0">
            <a:spAutoFit/>
          </a:bodyPr>
          <a:lstStyle/>
          <a:p>
            <a:r>
              <a:rPr lang="es-ES" sz="1600" b="1" dirty="0">
                <a:latin typeface="+mj-lt"/>
                <a:cs typeface="Times New Roman" panose="02020603050405020304" pitchFamily="18" charset="0"/>
              </a:rPr>
              <a:t>Ubicación de los Sensores</a:t>
            </a:r>
            <a:endParaRPr lang="es-EC" sz="1600" b="1" dirty="0">
              <a:latin typeface="+mj-lt"/>
              <a:cs typeface="Times New Roman" panose="02020603050405020304" pitchFamily="18" charset="0"/>
            </a:endParaRPr>
          </a:p>
        </p:txBody>
      </p:sp>
      <p:sp>
        <p:nvSpPr>
          <p:cNvPr id="7" name="Rectangle 4"/>
          <p:cNvSpPr>
            <a:spLocks noChangeArrowheads="1"/>
          </p:cNvSpPr>
          <p:nvPr/>
        </p:nvSpPr>
        <p:spPr bwMode="auto">
          <a:xfrm>
            <a:off x="2771800" y="52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19" name="Rectangle 5"/>
          <p:cNvSpPr>
            <a:spLocks noChangeArrowheads="1"/>
          </p:cNvSpPr>
          <p:nvPr/>
        </p:nvSpPr>
        <p:spPr bwMode="auto">
          <a:xfrm>
            <a:off x="2771800" y="708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CuadroTexto 16">
            <a:extLst>
              <a:ext uri="{FF2B5EF4-FFF2-40B4-BE49-F238E27FC236}">
                <a16:creationId xmlns:a16="http://schemas.microsoft.com/office/drawing/2014/main" id="{B0F34D7E-50F6-4D3E-BB5C-3E7540FD8AB5}"/>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pic>
        <p:nvPicPr>
          <p:cNvPr id="9" name="Imagen 8">
            <a:extLst>
              <a:ext uri="{FF2B5EF4-FFF2-40B4-BE49-F238E27FC236}">
                <a16:creationId xmlns:a16="http://schemas.microsoft.com/office/drawing/2014/main" id="{556B67B4-40E7-47D2-BB17-3C342B5C5654}"/>
              </a:ext>
            </a:extLst>
          </p:cNvPr>
          <p:cNvPicPr>
            <a:picLocks noChangeAspect="1"/>
          </p:cNvPicPr>
          <p:nvPr/>
        </p:nvPicPr>
        <p:blipFill>
          <a:blip r:embed="rId2"/>
          <a:stretch>
            <a:fillRect/>
          </a:stretch>
        </p:blipFill>
        <p:spPr>
          <a:xfrm>
            <a:off x="179512" y="688254"/>
            <a:ext cx="3960440" cy="3026483"/>
          </a:xfrm>
          <a:prstGeom prst="rect">
            <a:avLst/>
          </a:prstGeom>
        </p:spPr>
      </p:pic>
      <p:pic>
        <p:nvPicPr>
          <p:cNvPr id="10" name="Imagen 9">
            <a:extLst>
              <a:ext uri="{FF2B5EF4-FFF2-40B4-BE49-F238E27FC236}">
                <a16:creationId xmlns:a16="http://schemas.microsoft.com/office/drawing/2014/main" id="{1D59AD58-172A-4CE3-AC4C-624FE601305A}"/>
              </a:ext>
            </a:extLst>
          </p:cNvPr>
          <p:cNvPicPr>
            <a:picLocks noChangeAspect="1"/>
          </p:cNvPicPr>
          <p:nvPr/>
        </p:nvPicPr>
        <p:blipFill>
          <a:blip r:embed="rId3"/>
          <a:stretch>
            <a:fillRect/>
          </a:stretch>
        </p:blipFill>
        <p:spPr>
          <a:xfrm>
            <a:off x="4283968" y="2924944"/>
            <a:ext cx="4573282" cy="2681415"/>
          </a:xfrm>
          <a:prstGeom prst="rect">
            <a:avLst/>
          </a:prstGeom>
        </p:spPr>
      </p:pic>
      <p:sp>
        <p:nvSpPr>
          <p:cNvPr id="11" name="Rectángulo: esquinas redondeadas 10">
            <a:extLst>
              <a:ext uri="{FF2B5EF4-FFF2-40B4-BE49-F238E27FC236}">
                <a16:creationId xmlns:a16="http://schemas.microsoft.com/office/drawing/2014/main" id="{B1110346-A0DD-4F54-B7C7-33A72A709807}"/>
              </a:ext>
            </a:extLst>
          </p:cNvPr>
          <p:cNvSpPr/>
          <p:nvPr/>
        </p:nvSpPr>
        <p:spPr>
          <a:xfrm>
            <a:off x="439125" y="4081385"/>
            <a:ext cx="1163895"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a:solidFill>
                  <a:schemeClr val="tx1"/>
                </a:solidFill>
              </a:rPr>
              <a:t>Comedor</a:t>
            </a:r>
          </a:p>
        </p:txBody>
      </p:sp>
      <p:sp>
        <p:nvSpPr>
          <p:cNvPr id="12" name="Rectángulo: esquinas redondeadas 11">
            <a:extLst>
              <a:ext uri="{FF2B5EF4-FFF2-40B4-BE49-F238E27FC236}">
                <a16:creationId xmlns:a16="http://schemas.microsoft.com/office/drawing/2014/main" id="{E2FE18A3-FCB0-4F5E-911A-745334D06626}"/>
              </a:ext>
            </a:extLst>
          </p:cNvPr>
          <p:cNvSpPr/>
          <p:nvPr/>
        </p:nvSpPr>
        <p:spPr>
          <a:xfrm>
            <a:off x="2398467" y="4103436"/>
            <a:ext cx="1433441"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a:solidFill>
                  <a:schemeClr val="tx1"/>
                </a:solidFill>
              </a:rPr>
              <a:t>Dormitorio</a:t>
            </a:r>
            <a:r>
              <a:rPr lang="en-US" sz="1400" b="1" dirty="0">
                <a:solidFill>
                  <a:schemeClr val="tx1"/>
                </a:solidFill>
              </a:rPr>
              <a:t> 1</a:t>
            </a:r>
            <a:endParaRPr lang="es-EC" sz="1400" b="1" dirty="0">
              <a:solidFill>
                <a:schemeClr val="tx1"/>
              </a:solidFill>
            </a:endParaRPr>
          </a:p>
        </p:txBody>
      </p:sp>
      <p:sp>
        <p:nvSpPr>
          <p:cNvPr id="13" name="Rectángulo: esquinas redondeadas 12">
            <a:extLst>
              <a:ext uri="{FF2B5EF4-FFF2-40B4-BE49-F238E27FC236}">
                <a16:creationId xmlns:a16="http://schemas.microsoft.com/office/drawing/2014/main" id="{E32DD179-F98C-47CD-9A95-DF5E900ED11B}"/>
              </a:ext>
            </a:extLst>
          </p:cNvPr>
          <p:cNvSpPr/>
          <p:nvPr/>
        </p:nvSpPr>
        <p:spPr>
          <a:xfrm>
            <a:off x="4506622" y="2299031"/>
            <a:ext cx="1433441"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a:solidFill>
                  <a:schemeClr val="tx1"/>
                </a:solidFill>
              </a:rPr>
              <a:t>Dormitorio</a:t>
            </a:r>
            <a:r>
              <a:rPr lang="en-US" sz="1400" b="1" dirty="0">
                <a:solidFill>
                  <a:schemeClr val="tx1"/>
                </a:solidFill>
              </a:rPr>
              <a:t> 2</a:t>
            </a:r>
            <a:endParaRPr lang="es-EC" sz="1400" b="1" dirty="0">
              <a:solidFill>
                <a:schemeClr val="tx1"/>
              </a:solidFill>
            </a:endParaRPr>
          </a:p>
        </p:txBody>
      </p:sp>
      <p:sp>
        <p:nvSpPr>
          <p:cNvPr id="14" name="Rectángulo: esquinas redondeadas 13">
            <a:extLst>
              <a:ext uri="{FF2B5EF4-FFF2-40B4-BE49-F238E27FC236}">
                <a16:creationId xmlns:a16="http://schemas.microsoft.com/office/drawing/2014/main" id="{59BA4132-8DD5-4098-81BF-02C44DDEE310}"/>
              </a:ext>
            </a:extLst>
          </p:cNvPr>
          <p:cNvSpPr/>
          <p:nvPr/>
        </p:nvSpPr>
        <p:spPr>
          <a:xfrm>
            <a:off x="7020272" y="2325191"/>
            <a:ext cx="1163895"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a:solidFill>
                  <a:schemeClr val="tx1"/>
                </a:solidFill>
              </a:rPr>
              <a:t>Pasillo</a:t>
            </a:r>
          </a:p>
        </p:txBody>
      </p:sp>
    </p:spTree>
    <p:extLst>
      <p:ext uri="{BB962C8B-B14F-4D97-AF65-F5344CB8AC3E}">
        <p14:creationId xmlns:p14="http://schemas.microsoft.com/office/powerpoint/2010/main" val="283218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0" y="6488668"/>
            <a:ext cx="827584" cy="369332"/>
          </a:xfrm>
          <a:prstGeom prst="rect">
            <a:avLst/>
          </a:prstGeom>
          <a:noFill/>
        </p:spPr>
        <p:txBody>
          <a:bodyPr wrap="square" rtlCol="0">
            <a:spAutoFit/>
          </a:bodyPr>
          <a:lstStyle/>
          <a:p>
            <a:r>
              <a:rPr lang="en-BZ" dirty="0"/>
              <a:t>22/44</a:t>
            </a:r>
            <a:endParaRPr lang="es-ES" dirty="0"/>
          </a:p>
        </p:txBody>
      </p:sp>
      <p:sp>
        <p:nvSpPr>
          <p:cNvPr id="15" name="CuadroTexto 14">
            <a:extLst>
              <a:ext uri="{FF2B5EF4-FFF2-40B4-BE49-F238E27FC236}">
                <a16:creationId xmlns:a16="http://schemas.microsoft.com/office/drawing/2014/main" id="{6BA39886-5F4D-47A5-8A6C-76CF2FE55AF6}"/>
              </a:ext>
            </a:extLst>
          </p:cNvPr>
          <p:cNvSpPr txBox="1"/>
          <p:nvPr/>
        </p:nvSpPr>
        <p:spPr>
          <a:xfrm>
            <a:off x="5868144" y="310469"/>
            <a:ext cx="3806760" cy="338554"/>
          </a:xfrm>
          <a:prstGeom prst="rect">
            <a:avLst/>
          </a:prstGeom>
          <a:noFill/>
        </p:spPr>
        <p:txBody>
          <a:bodyPr wrap="square" rtlCol="0">
            <a:spAutoFit/>
          </a:bodyPr>
          <a:lstStyle/>
          <a:p>
            <a:r>
              <a:rPr lang="es-ES" sz="1600" b="1" dirty="0">
                <a:latin typeface="+mj-lt"/>
                <a:cs typeface="Times New Roman" panose="02020603050405020304" pitchFamily="18" charset="0"/>
              </a:rPr>
              <a:t>Distribución de las Entradas</a:t>
            </a:r>
            <a:endParaRPr lang="es-EC" sz="1600" b="1" dirty="0">
              <a:latin typeface="+mj-lt"/>
              <a:cs typeface="Times New Roman" panose="02020603050405020304" pitchFamily="18" charset="0"/>
            </a:endParaRPr>
          </a:p>
        </p:txBody>
      </p:sp>
      <p:sp>
        <p:nvSpPr>
          <p:cNvPr id="7" name="Rectangle 4"/>
          <p:cNvSpPr>
            <a:spLocks noChangeArrowheads="1"/>
          </p:cNvSpPr>
          <p:nvPr/>
        </p:nvSpPr>
        <p:spPr bwMode="auto">
          <a:xfrm>
            <a:off x="2771800" y="52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19" name="Rectangle 5"/>
          <p:cNvSpPr>
            <a:spLocks noChangeArrowheads="1"/>
          </p:cNvSpPr>
          <p:nvPr/>
        </p:nvSpPr>
        <p:spPr bwMode="auto">
          <a:xfrm>
            <a:off x="2771800" y="708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CuadroTexto 16">
            <a:extLst>
              <a:ext uri="{FF2B5EF4-FFF2-40B4-BE49-F238E27FC236}">
                <a16:creationId xmlns:a16="http://schemas.microsoft.com/office/drawing/2014/main" id="{B0F34D7E-50F6-4D3E-BB5C-3E7540FD8AB5}"/>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graphicFrame>
        <p:nvGraphicFramePr>
          <p:cNvPr id="2" name="Tabla 1">
            <a:extLst>
              <a:ext uri="{FF2B5EF4-FFF2-40B4-BE49-F238E27FC236}">
                <a16:creationId xmlns:a16="http://schemas.microsoft.com/office/drawing/2014/main" id="{90CF552B-3F5C-47A9-BF14-F13220FFF90A}"/>
              </a:ext>
            </a:extLst>
          </p:cNvPr>
          <p:cNvGraphicFramePr>
            <a:graphicFrameLocks noGrp="1"/>
          </p:cNvGraphicFramePr>
          <p:nvPr>
            <p:extLst>
              <p:ext uri="{D42A27DB-BD31-4B8C-83A1-F6EECF244321}">
                <p14:modId xmlns:p14="http://schemas.microsoft.com/office/powerpoint/2010/main" val="3541273183"/>
              </p:ext>
            </p:extLst>
          </p:nvPr>
        </p:nvGraphicFramePr>
        <p:xfrm>
          <a:off x="3383855" y="2499104"/>
          <a:ext cx="5480050" cy="1859792"/>
        </p:xfrm>
        <a:graphic>
          <a:graphicData uri="http://schemas.openxmlformats.org/drawingml/2006/table">
            <a:tbl>
              <a:tblPr firstRow="1" firstCol="1" bandRow="1">
                <a:tableStyleId>{D7AC3CCA-C797-4891-BE02-D94E43425B78}</a:tableStyleId>
              </a:tblPr>
              <a:tblGrid>
                <a:gridCol w="1368425">
                  <a:extLst>
                    <a:ext uri="{9D8B030D-6E8A-4147-A177-3AD203B41FA5}">
                      <a16:colId xmlns:a16="http://schemas.microsoft.com/office/drawing/2014/main" val="2644130520"/>
                    </a:ext>
                  </a:extLst>
                </a:gridCol>
                <a:gridCol w="971550">
                  <a:extLst>
                    <a:ext uri="{9D8B030D-6E8A-4147-A177-3AD203B41FA5}">
                      <a16:colId xmlns:a16="http://schemas.microsoft.com/office/drawing/2014/main" val="3819403872"/>
                    </a:ext>
                  </a:extLst>
                </a:gridCol>
                <a:gridCol w="1313180">
                  <a:extLst>
                    <a:ext uri="{9D8B030D-6E8A-4147-A177-3AD203B41FA5}">
                      <a16:colId xmlns:a16="http://schemas.microsoft.com/office/drawing/2014/main" val="3191251658"/>
                    </a:ext>
                  </a:extLst>
                </a:gridCol>
                <a:gridCol w="1826895">
                  <a:extLst>
                    <a:ext uri="{9D8B030D-6E8A-4147-A177-3AD203B41FA5}">
                      <a16:colId xmlns:a16="http://schemas.microsoft.com/office/drawing/2014/main" val="3014606187"/>
                    </a:ext>
                  </a:extLst>
                </a:gridCol>
              </a:tblGrid>
              <a:tr h="416560">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noFill/>
                      <a:prstDash val="solid"/>
                      <a:round/>
                      <a:headEnd type="none" w="med" len="med"/>
                      <a:tailEnd type="none" w="med" len="med"/>
                    </a:lnR>
                    <a:lnT w="19050" cap="flat" cmpd="sng" algn="ctr">
                      <a:solidFill>
                        <a:schemeClr val="accent6">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5F392"/>
                    </a:solidFill>
                  </a:tcPr>
                </a:tc>
                <a:tc>
                  <a:txBody>
                    <a:bodyPr/>
                    <a:lstStyle/>
                    <a:p>
                      <a:pPr marL="0" marR="0" algn="ctr">
                        <a:lnSpc>
                          <a:spcPct val="115000"/>
                        </a:lnSpc>
                        <a:spcBef>
                          <a:spcPts val="0"/>
                        </a:spcBef>
                        <a:spcAft>
                          <a:spcPts val="0"/>
                        </a:spcAft>
                        <a:tabLst>
                          <a:tab pos="638175" algn="l"/>
                        </a:tabLst>
                      </a:pPr>
                      <a:r>
                        <a:rPr lang="es-EC" sz="1100" dirty="0">
                          <a:solidFill>
                            <a:schemeClr val="tx1"/>
                          </a:solidFill>
                          <a:effectLst/>
                        </a:rPr>
                        <a:t>Entrada</a:t>
                      </a:r>
                      <a:endParaRPr lang="es-EC"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6">
                          <a:lumMod val="40000"/>
                          <a:lumOff val="60000"/>
                        </a:schemeClr>
                      </a:solid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85F392"/>
                    </a:solidFill>
                  </a:tcPr>
                </a:tc>
                <a:tc>
                  <a:txBody>
                    <a:bodyPr/>
                    <a:lstStyle/>
                    <a:p>
                      <a:pPr marL="0" marR="0" algn="ctr">
                        <a:lnSpc>
                          <a:spcPct val="115000"/>
                        </a:lnSpc>
                        <a:spcBef>
                          <a:spcPts val="0"/>
                        </a:spcBef>
                        <a:spcAft>
                          <a:spcPts val="0"/>
                        </a:spcAft>
                        <a:tabLst>
                          <a:tab pos="638175" algn="l"/>
                        </a:tabLst>
                      </a:pPr>
                      <a:r>
                        <a:rPr lang="es-EC" sz="1100" dirty="0">
                          <a:solidFill>
                            <a:schemeClr val="tx1"/>
                          </a:solidFill>
                          <a:effectLst/>
                        </a:rPr>
                        <a:t>Sensores Análogos</a:t>
                      </a:r>
                      <a:endParaRPr lang="es-EC"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6">
                          <a:lumMod val="40000"/>
                          <a:lumOff val="60000"/>
                        </a:schemeClr>
                      </a:solid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85F392"/>
                    </a:solidFill>
                  </a:tcPr>
                </a:tc>
                <a:tc>
                  <a:txBody>
                    <a:bodyPr/>
                    <a:lstStyle/>
                    <a:p>
                      <a:pPr marL="0" marR="0" algn="ctr">
                        <a:lnSpc>
                          <a:spcPct val="115000"/>
                        </a:lnSpc>
                        <a:spcBef>
                          <a:spcPts val="0"/>
                        </a:spcBef>
                        <a:spcAft>
                          <a:spcPts val="0"/>
                        </a:spcAft>
                        <a:tabLst>
                          <a:tab pos="638175" algn="l"/>
                        </a:tabLst>
                      </a:pPr>
                      <a:r>
                        <a:rPr lang="es-EC" sz="1100" dirty="0">
                          <a:solidFill>
                            <a:schemeClr val="tx1"/>
                          </a:solidFill>
                          <a:effectLst/>
                        </a:rPr>
                        <a:t>Sensores Temperatura</a:t>
                      </a:r>
                      <a:endParaRPr lang="es-EC"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mpd="sng">
                      <a:noFill/>
                    </a:lnR>
                    <a:lnT w="19050" cap="flat" cmpd="sng" algn="ctr">
                      <a:solidFill>
                        <a:schemeClr val="accent6">
                          <a:lumMod val="40000"/>
                          <a:lumOff val="60000"/>
                        </a:schemeClr>
                      </a:solid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rgbClr val="85F392"/>
                    </a:solidFill>
                  </a:tcPr>
                </a:tc>
                <a:extLst>
                  <a:ext uri="{0D108BD9-81ED-4DB2-BD59-A6C34878D82A}">
                    <a16:rowId xmlns:a16="http://schemas.microsoft.com/office/drawing/2014/main" val="4186857227"/>
                  </a:ext>
                </a:extLst>
              </a:tr>
              <a:tr h="0">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A2</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6">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MQ7</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6">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9050" cap="flat" cmpd="sng" algn="ctr">
                      <a:solidFill>
                        <a:schemeClr val="accent6">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4123806"/>
                  </a:ext>
                </a:extLst>
              </a:tr>
              <a:tr h="0">
                <a:tc>
                  <a:txBody>
                    <a:bodyPr/>
                    <a:lstStyle/>
                    <a:p>
                      <a:pPr marL="0" marR="0" algn="ctr">
                        <a:lnSpc>
                          <a:spcPct val="115000"/>
                        </a:lnSpc>
                        <a:spcBef>
                          <a:spcPts val="0"/>
                        </a:spcBef>
                        <a:spcAft>
                          <a:spcPts val="0"/>
                        </a:spcAft>
                        <a:tabLst>
                          <a:tab pos="638175" algn="l"/>
                        </a:tabLst>
                      </a:pPr>
                      <a:r>
                        <a:rPr lang="es-EC" sz="1100" dirty="0">
                          <a:solidFill>
                            <a:schemeClr val="tx1"/>
                          </a:solidFill>
                          <a:effectLst/>
                        </a:rPr>
                        <a:t>Nodo Sensor 1</a:t>
                      </a:r>
                      <a:endParaRPr lang="es-EC" sz="11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A3</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MQ2</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Entrada digital 4</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8608329"/>
                  </a:ext>
                </a:extLst>
              </a:tr>
              <a:tr h="0">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A4</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MQ7</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 </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147498"/>
                  </a:ext>
                </a:extLst>
              </a:tr>
              <a:tr h="0">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A5</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MQ2</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05948663"/>
                  </a:ext>
                </a:extLst>
              </a:tr>
              <a:tr h="0">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noFill/>
                      <a:prstDash val="solid"/>
                      <a:round/>
                      <a:headEnd type="none" w="med" len="med"/>
                      <a:tailEnd type="none" w="med" len="med"/>
                    </a:lnR>
                    <a:lnT w="19050" cap="flat" cmpd="sng" algn="ctr">
                      <a:solidFill>
                        <a:schemeClr val="accent6">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A2</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6">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MQ7</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6">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 </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9050" cap="flat" cmpd="sng" algn="ctr">
                      <a:solidFill>
                        <a:schemeClr val="accent6">
                          <a:lumMod val="40000"/>
                          <a:lumOff val="6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6996161"/>
                  </a:ext>
                </a:extLst>
              </a:tr>
              <a:tr h="0">
                <a:tc>
                  <a:txBody>
                    <a:bodyPr/>
                    <a:lstStyle/>
                    <a:p>
                      <a:pPr marL="0" marR="0" algn="ctr">
                        <a:lnSpc>
                          <a:spcPct val="115000"/>
                        </a:lnSpc>
                        <a:spcBef>
                          <a:spcPts val="0"/>
                        </a:spcBef>
                        <a:spcAft>
                          <a:spcPts val="0"/>
                        </a:spcAft>
                        <a:tabLst>
                          <a:tab pos="638175" algn="l"/>
                        </a:tabLst>
                      </a:pPr>
                      <a:r>
                        <a:rPr lang="es-EC" sz="1100" b="1" dirty="0">
                          <a:solidFill>
                            <a:schemeClr val="tx1"/>
                          </a:solidFill>
                          <a:effectLst/>
                        </a:rPr>
                        <a:t>Nodo Sensor 2</a:t>
                      </a:r>
                      <a:endParaRPr lang="es-EC" sz="11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A3</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MQ3</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a:effectLst/>
                        </a:rPr>
                        <a:t>Entrada digital 4</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8710079"/>
                  </a:ext>
                </a:extLst>
              </a:tr>
              <a:tr h="0">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A4</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MQ7</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562867"/>
                  </a:ext>
                </a:extLst>
              </a:tr>
              <a:tr h="0">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A5</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MQ7</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5000"/>
                        </a:lnSpc>
                        <a:spcBef>
                          <a:spcPts val="0"/>
                        </a:spcBef>
                        <a:spcAft>
                          <a:spcPts val="0"/>
                        </a:spcAft>
                        <a:tabLst>
                          <a:tab pos="638175" algn="l"/>
                        </a:tabLst>
                      </a:pPr>
                      <a:r>
                        <a:rPr lang="es-EC" sz="1100" dirty="0">
                          <a:effectLst/>
                        </a:rPr>
                        <a:t> </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3709930"/>
                  </a:ext>
                </a:extLst>
              </a:tr>
            </a:tbl>
          </a:graphicData>
        </a:graphic>
      </p:graphicFrame>
      <p:pic>
        <p:nvPicPr>
          <p:cNvPr id="4" name="Imagen 3">
            <a:extLst>
              <a:ext uri="{FF2B5EF4-FFF2-40B4-BE49-F238E27FC236}">
                <a16:creationId xmlns:a16="http://schemas.microsoft.com/office/drawing/2014/main" id="{E3F239C2-2557-4493-9024-B8A69A7D7E9A}"/>
              </a:ext>
            </a:extLst>
          </p:cNvPr>
          <p:cNvPicPr>
            <a:picLocks noChangeAspect="1"/>
          </p:cNvPicPr>
          <p:nvPr/>
        </p:nvPicPr>
        <p:blipFill>
          <a:blip r:embed="rId2"/>
          <a:stretch>
            <a:fillRect/>
          </a:stretch>
        </p:blipFill>
        <p:spPr>
          <a:xfrm rot="16200000">
            <a:off x="456308" y="523760"/>
            <a:ext cx="2581275" cy="2990850"/>
          </a:xfrm>
          <a:prstGeom prst="rect">
            <a:avLst/>
          </a:prstGeom>
        </p:spPr>
      </p:pic>
      <p:pic>
        <p:nvPicPr>
          <p:cNvPr id="6" name="Imagen 5">
            <a:extLst>
              <a:ext uri="{FF2B5EF4-FFF2-40B4-BE49-F238E27FC236}">
                <a16:creationId xmlns:a16="http://schemas.microsoft.com/office/drawing/2014/main" id="{4EE9F544-748B-4159-9ED4-727EF47E9340}"/>
              </a:ext>
            </a:extLst>
          </p:cNvPr>
          <p:cNvPicPr>
            <a:picLocks noChangeAspect="1"/>
          </p:cNvPicPr>
          <p:nvPr/>
        </p:nvPicPr>
        <p:blipFill>
          <a:blip r:embed="rId3"/>
          <a:stretch>
            <a:fillRect/>
          </a:stretch>
        </p:blipFill>
        <p:spPr>
          <a:xfrm rot="16200000">
            <a:off x="513458" y="3314815"/>
            <a:ext cx="2495550" cy="2962275"/>
          </a:xfrm>
          <a:prstGeom prst="rect">
            <a:avLst/>
          </a:prstGeom>
        </p:spPr>
      </p:pic>
      <p:graphicFrame>
        <p:nvGraphicFramePr>
          <p:cNvPr id="10" name="Tabla 9">
            <a:extLst>
              <a:ext uri="{FF2B5EF4-FFF2-40B4-BE49-F238E27FC236}">
                <a16:creationId xmlns:a16="http://schemas.microsoft.com/office/drawing/2014/main" id="{13F44AD7-678F-4720-8459-0D4E1EFF4B99}"/>
              </a:ext>
            </a:extLst>
          </p:cNvPr>
          <p:cNvGraphicFramePr>
            <a:graphicFrameLocks noGrp="1"/>
          </p:cNvGraphicFramePr>
          <p:nvPr/>
        </p:nvGraphicFramePr>
        <p:xfrm>
          <a:off x="8843375" y="2630466"/>
          <a:ext cx="208280" cy="1691013"/>
        </p:xfrm>
        <a:graphic>
          <a:graphicData uri="http://schemas.openxmlformats.org/drawingml/2006/table">
            <a:tbl>
              <a:tblPr/>
              <a:tblGrid>
                <a:gridCol w="208280">
                  <a:extLst>
                    <a:ext uri="{9D8B030D-6E8A-4147-A177-3AD203B41FA5}">
                      <a16:colId xmlns:a16="http://schemas.microsoft.com/office/drawing/2014/main" val="3304702654"/>
                    </a:ext>
                  </a:extLst>
                </a:gridCol>
              </a:tblGrid>
              <a:tr h="1691013">
                <a:tc>
                  <a:txBody>
                    <a:bodyPr/>
                    <a:lstStyle/>
                    <a:p>
                      <a:endParaRPr lang="es-EC"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3541975473"/>
                  </a:ext>
                </a:extLst>
              </a:tr>
            </a:tbl>
          </a:graphicData>
        </a:graphic>
      </p:graphicFrame>
    </p:spTree>
    <p:extLst>
      <p:ext uri="{BB962C8B-B14F-4D97-AF65-F5344CB8AC3E}">
        <p14:creationId xmlns:p14="http://schemas.microsoft.com/office/powerpoint/2010/main" val="2324862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0" y="6488668"/>
            <a:ext cx="827584" cy="369332"/>
          </a:xfrm>
          <a:prstGeom prst="rect">
            <a:avLst/>
          </a:prstGeom>
          <a:noFill/>
        </p:spPr>
        <p:txBody>
          <a:bodyPr wrap="square" rtlCol="0">
            <a:spAutoFit/>
          </a:bodyPr>
          <a:lstStyle/>
          <a:p>
            <a:r>
              <a:rPr lang="en-BZ" dirty="0"/>
              <a:t>23/44</a:t>
            </a:r>
            <a:endParaRPr lang="es-ES" dirty="0"/>
          </a:p>
        </p:txBody>
      </p:sp>
      <p:sp>
        <p:nvSpPr>
          <p:cNvPr id="15" name="CuadroTexto 14">
            <a:extLst>
              <a:ext uri="{FF2B5EF4-FFF2-40B4-BE49-F238E27FC236}">
                <a16:creationId xmlns:a16="http://schemas.microsoft.com/office/drawing/2014/main" id="{6BA39886-5F4D-47A5-8A6C-76CF2FE55AF6}"/>
              </a:ext>
            </a:extLst>
          </p:cNvPr>
          <p:cNvSpPr txBox="1"/>
          <p:nvPr/>
        </p:nvSpPr>
        <p:spPr>
          <a:xfrm>
            <a:off x="5868144" y="310469"/>
            <a:ext cx="3806760" cy="338554"/>
          </a:xfrm>
          <a:prstGeom prst="rect">
            <a:avLst/>
          </a:prstGeom>
          <a:noFill/>
        </p:spPr>
        <p:txBody>
          <a:bodyPr wrap="square" rtlCol="0">
            <a:spAutoFit/>
          </a:bodyPr>
          <a:lstStyle/>
          <a:p>
            <a:r>
              <a:rPr lang="es-ES" sz="1600" b="1" dirty="0">
                <a:latin typeface="+mj-lt"/>
                <a:cs typeface="Times New Roman" panose="02020603050405020304" pitchFamily="18" charset="0"/>
              </a:rPr>
              <a:t>Escenarios de Prueba</a:t>
            </a:r>
            <a:endParaRPr lang="es-EC" sz="1600" b="1" dirty="0">
              <a:latin typeface="+mj-lt"/>
              <a:cs typeface="Times New Roman" panose="02020603050405020304" pitchFamily="18" charset="0"/>
            </a:endParaRPr>
          </a:p>
        </p:txBody>
      </p:sp>
      <p:sp>
        <p:nvSpPr>
          <p:cNvPr id="7" name="Rectangle 4"/>
          <p:cNvSpPr>
            <a:spLocks noChangeArrowheads="1"/>
          </p:cNvSpPr>
          <p:nvPr/>
        </p:nvSpPr>
        <p:spPr bwMode="auto">
          <a:xfrm>
            <a:off x="2771800" y="52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C" altLang="es-EC" sz="1800" b="0" i="0" u="none" strike="noStrike" cap="none" normalizeH="0" baseline="0">
              <a:ln>
                <a:noFill/>
              </a:ln>
              <a:solidFill>
                <a:schemeClr val="tx1"/>
              </a:solidFill>
              <a:effectLst/>
              <a:latin typeface="Arial" panose="020B0604020202020204" pitchFamily="34" charset="0"/>
            </a:endParaRPr>
          </a:p>
        </p:txBody>
      </p:sp>
      <p:sp>
        <p:nvSpPr>
          <p:cNvPr id="19" name="Rectangle 5"/>
          <p:cNvSpPr>
            <a:spLocks noChangeArrowheads="1"/>
          </p:cNvSpPr>
          <p:nvPr/>
        </p:nvSpPr>
        <p:spPr bwMode="auto">
          <a:xfrm>
            <a:off x="2771800" y="7080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CuadroTexto 16">
            <a:extLst>
              <a:ext uri="{FF2B5EF4-FFF2-40B4-BE49-F238E27FC236}">
                <a16:creationId xmlns:a16="http://schemas.microsoft.com/office/drawing/2014/main" id="{B0F34D7E-50F6-4D3E-BB5C-3E7540FD8AB5}"/>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graphicFrame>
        <p:nvGraphicFramePr>
          <p:cNvPr id="10" name="Tabla 9">
            <a:extLst>
              <a:ext uri="{FF2B5EF4-FFF2-40B4-BE49-F238E27FC236}">
                <a16:creationId xmlns:a16="http://schemas.microsoft.com/office/drawing/2014/main" id="{13F44AD7-678F-4720-8459-0D4E1EFF4B99}"/>
              </a:ext>
            </a:extLst>
          </p:cNvPr>
          <p:cNvGraphicFramePr>
            <a:graphicFrameLocks noGrp="1"/>
          </p:cNvGraphicFramePr>
          <p:nvPr/>
        </p:nvGraphicFramePr>
        <p:xfrm>
          <a:off x="8843375" y="2630466"/>
          <a:ext cx="208280" cy="1691013"/>
        </p:xfrm>
        <a:graphic>
          <a:graphicData uri="http://schemas.openxmlformats.org/drawingml/2006/table">
            <a:tbl>
              <a:tblPr/>
              <a:tblGrid>
                <a:gridCol w="208280">
                  <a:extLst>
                    <a:ext uri="{9D8B030D-6E8A-4147-A177-3AD203B41FA5}">
                      <a16:colId xmlns:a16="http://schemas.microsoft.com/office/drawing/2014/main" val="3304702654"/>
                    </a:ext>
                  </a:extLst>
                </a:gridCol>
              </a:tblGrid>
              <a:tr h="1691013">
                <a:tc>
                  <a:txBody>
                    <a:bodyPr/>
                    <a:lstStyle/>
                    <a:p>
                      <a:endParaRPr lang="es-EC" dirty="0"/>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3541975473"/>
                  </a:ext>
                </a:extLst>
              </a:tr>
            </a:tbl>
          </a:graphicData>
        </a:graphic>
      </p:graphicFrame>
      <p:sp>
        <p:nvSpPr>
          <p:cNvPr id="11" name="Rectángulo: esquinas redondeadas 10">
            <a:extLst>
              <a:ext uri="{FF2B5EF4-FFF2-40B4-BE49-F238E27FC236}">
                <a16:creationId xmlns:a16="http://schemas.microsoft.com/office/drawing/2014/main" id="{7AC15B4A-41FB-4605-9DA8-5CD7C3FFB4F4}"/>
              </a:ext>
            </a:extLst>
          </p:cNvPr>
          <p:cNvSpPr/>
          <p:nvPr/>
        </p:nvSpPr>
        <p:spPr>
          <a:xfrm>
            <a:off x="798984" y="665247"/>
            <a:ext cx="197281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Primer Escenario</a:t>
            </a:r>
          </a:p>
        </p:txBody>
      </p:sp>
      <p:pic>
        <p:nvPicPr>
          <p:cNvPr id="5" name="Imagen 4">
            <a:extLst>
              <a:ext uri="{FF2B5EF4-FFF2-40B4-BE49-F238E27FC236}">
                <a16:creationId xmlns:a16="http://schemas.microsoft.com/office/drawing/2014/main" id="{6E8A838F-FCBA-4485-AFDE-F40BA391F892}"/>
              </a:ext>
            </a:extLst>
          </p:cNvPr>
          <p:cNvPicPr>
            <a:picLocks noChangeAspect="1"/>
          </p:cNvPicPr>
          <p:nvPr/>
        </p:nvPicPr>
        <p:blipFill>
          <a:blip r:embed="rId2"/>
          <a:stretch>
            <a:fillRect/>
          </a:stretch>
        </p:blipFill>
        <p:spPr>
          <a:xfrm>
            <a:off x="539552" y="1160643"/>
            <a:ext cx="3384376" cy="2443393"/>
          </a:xfrm>
          <a:prstGeom prst="rect">
            <a:avLst/>
          </a:prstGeom>
        </p:spPr>
      </p:pic>
      <p:sp>
        <p:nvSpPr>
          <p:cNvPr id="14" name="Rectángulo: esquinas redondeadas 13">
            <a:extLst>
              <a:ext uri="{FF2B5EF4-FFF2-40B4-BE49-F238E27FC236}">
                <a16:creationId xmlns:a16="http://schemas.microsoft.com/office/drawing/2014/main" id="{7B4A5C88-7A59-4420-9E1A-ACDE4E371EE7}"/>
              </a:ext>
            </a:extLst>
          </p:cNvPr>
          <p:cNvSpPr/>
          <p:nvPr/>
        </p:nvSpPr>
        <p:spPr>
          <a:xfrm>
            <a:off x="5868144" y="674355"/>
            <a:ext cx="2297360"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Segundo Escenario</a:t>
            </a:r>
          </a:p>
        </p:txBody>
      </p:sp>
      <p:pic>
        <p:nvPicPr>
          <p:cNvPr id="12" name="Imagen 11">
            <a:extLst>
              <a:ext uri="{FF2B5EF4-FFF2-40B4-BE49-F238E27FC236}">
                <a16:creationId xmlns:a16="http://schemas.microsoft.com/office/drawing/2014/main" id="{E8019A3B-5164-42E6-8E2A-85CF699A396B}"/>
              </a:ext>
            </a:extLst>
          </p:cNvPr>
          <p:cNvPicPr>
            <a:picLocks noChangeAspect="1"/>
          </p:cNvPicPr>
          <p:nvPr/>
        </p:nvPicPr>
        <p:blipFill>
          <a:blip r:embed="rId3"/>
          <a:stretch>
            <a:fillRect/>
          </a:stretch>
        </p:blipFill>
        <p:spPr>
          <a:xfrm>
            <a:off x="5724128" y="1293387"/>
            <a:ext cx="2760025" cy="2674158"/>
          </a:xfrm>
          <a:prstGeom prst="rect">
            <a:avLst/>
          </a:prstGeom>
        </p:spPr>
      </p:pic>
      <p:pic>
        <p:nvPicPr>
          <p:cNvPr id="16" name="Imagen 15">
            <a:extLst>
              <a:ext uri="{FF2B5EF4-FFF2-40B4-BE49-F238E27FC236}">
                <a16:creationId xmlns:a16="http://schemas.microsoft.com/office/drawing/2014/main" id="{620E1DE0-E9C5-4B50-89E2-B16324BE0047}"/>
              </a:ext>
            </a:extLst>
          </p:cNvPr>
          <p:cNvPicPr>
            <a:picLocks noChangeAspect="1"/>
          </p:cNvPicPr>
          <p:nvPr/>
        </p:nvPicPr>
        <p:blipFill>
          <a:blip r:embed="rId4"/>
          <a:stretch>
            <a:fillRect/>
          </a:stretch>
        </p:blipFill>
        <p:spPr>
          <a:xfrm>
            <a:off x="812110" y="4085393"/>
            <a:ext cx="2886075" cy="1876425"/>
          </a:xfrm>
          <a:prstGeom prst="rect">
            <a:avLst/>
          </a:prstGeom>
        </p:spPr>
      </p:pic>
      <p:sp>
        <p:nvSpPr>
          <p:cNvPr id="20" name="Rectángulo: esquinas redondeadas 19">
            <a:extLst>
              <a:ext uri="{FF2B5EF4-FFF2-40B4-BE49-F238E27FC236}">
                <a16:creationId xmlns:a16="http://schemas.microsoft.com/office/drawing/2014/main" id="{E4B277ED-60F1-4A90-950E-08F3BBB4892D}"/>
              </a:ext>
            </a:extLst>
          </p:cNvPr>
          <p:cNvSpPr/>
          <p:nvPr/>
        </p:nvSpPr>
        <p:spPr>
          <a:xfrm>
            <a:off x="3923928" y="4812925"/>
            <a:ext cx="197281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Tercer Escenario</a:t>
            </a:r>
          </a:p>
        </p:txBody>
      </p:sp>
    </p:spTree>
    <p:extLst>
      <p:ext uri="{BB962C8B-B14F-4D97-AF65-F5344CB8AC3E}">
        <p14:creationId xmlns:p14="http://schemas.microsoft.com/office/powerpoint/2010/main" val="118547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AFC2880-A284-4984-BE34-DBBC35361052}"/>
              </a:ext>
            </a:extLst>
          </p:cNvPr>
          <p:cNvPicPr>
            <a:picLocks noChangeAspect="1"/>
          </p:cNvPicPr>
          <p:nvPr/>
        </p:nvPicPr>
        <p:blipFill>
          <a:blip r:embed="rId2"/>
          <a:stretch>
            <a:fillRect/>
          </a:stretch>
        </p:blipFill>
        <p:spPr>
          <a:xfrm>
            <a:off x="427564" y="834854"/>
            <a:ext cx="6304676" cy="2594146"/>
          </a:xfrm>
          <a:prstGeom prst="rect">
            <a:avLst/>
          </a:prstGeom>
        </p:spPr>
      </p:pic>
      <p:pic>
        <p:nvPicPr>
          <p:cNvPr id="3" name="Imagen 2">
            <a:extLst>
              <a:ext uri="{FF2B5EF4-FFF2-40B4-BE49-F238E27FC236}">
                <a16:creationId xmlns:a16="http://schemas.microsoft.com/office/drawing/2014/main" id="{D70B56F8-84D4-478C-9C9B-938D9A193145}"/>
              </a:ext>
            </a:extLst>
          </p:cNvPr>
          <p:cNvPicPr>
            <a:picLocks noChangeAspect="1"/>
          </p:cNvPicPr>
          <p:nvPr/>
        </p:nvPicPr>
        <p:blipFill>
          <a:blip r:embed="rId3"/>
          <a:stretch>
            <a:fillRect/>
          </a:stretch>
        </p:blipFill>
        <p:spPr>
          <a:xfrm>
            <a:off x="539552" y="3428336"/>
            <a:ext cx="6192688" cy="2594146"/>
          </a:xfrm>
          <a:prstGeom prst="rect">
            <a:avLst/>
          </a:prstGeom>
        </p:spPr>
      </p:pic>
      <p:sp>
        <p:nvSpPr>
          <p:cNvPr id="4" name="CuadroTexto 3">
            <a:extLst>
              <a:ext uri="{FF2B5EF4-FFF2-40B4-BE49-F238E27FC236}">
                <a16:creationId xmlns:a16="http://schemas.microsoft.com/office/drawing/2014/main" id="{D5D600B4-E05B-46A9-8D19-32331B6BF766}"/>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5" name="CuadroTexto 4">
            <a:extLst>
              <a:ext uri="{FF2B5EF4-FFF2-40B4-BE49-F238E27FC236}">
                <a16:creationId xmlns:a16="http://schemas.microsoft.com/office/drawing/2014/main" id="{B65C7ECC-9907-4D39-B9D5-7BBAC53E252D}"/>
              </a:ext>
            </a:extLst>
          </p:cNvPr>
          <p:cNvSpPr txBox="1"/>
          <p:nvPr/>
        </p:nvSpPr>
        <p:spPr>
          <a:xfrm>
            <a:off x="6732240" y="302876"/>
            <a:ext cx="3806760" cy="338554"/>
          </a:xfrm>
          <a:prstGeom prst="rect">
            <a:avLst/>
          </a:prstGeom>
          <a:noFill/>
        </p:spPr>
        <p:txBody>
          <a:bodyPr wrap="square" rtlCol="0">
            <a:spAutoFit/>
          </a:bodyPr>
          <a:lstStyle/>
          <a:p>
            <a:r>
              <a:rPr lang="es-ES" sz="1600" b="1" dirty="0">
                <a:latin typeface="+mj-lt"/>
                <a:cs typeface="Times New Roman" panose="02020603050405020304" pitchFamily="18" charset="0"/>
              </a:rPr>
              <a:t>Resultados Encuesta</a:t>
            </a:r>
            <a:endParaRPr lang="es-EC" sz="1600" b="1" dirty="0">
              <a:latin typeface="+mj-lt"/>
              <a:cs typeface="Times New Roman" panose="02020603050405020304" pitchFamily="18" charset="0"/>
            </a:endParaRPr>
          </a:p>
        </p:txBody>
      </p:sp>
      <p:sp>
        <p:nvSpPr>
          <p:cNvPr id="6" name="CuadroTexto 5">
            <a:extLst>
              <a:ext uri="{FF2B5EF4-FFF2-40B4-BE49-F238E27FC236}">
                <a16:creationId xmlns:a16="http://schemas.microsoft.com/office/drawing/2014/main" id="{ADA73E5D-F4E7-4EAC-A907-AEF77EFE01B5}"/>
              </a:ext>
            </a:extLst>
          </p:cNvPr>
          <p:cNvSpPr txBox="1"/>
          <p:nvPr/>
        </p:nvSpPr>
        <p:spPr>
          <a:xfrm>
            <a:off x="0" y="6488668"/>
            <a:ext cx="899592" cy="369332"/>
          </a:xfrm>
          <a:prstGeom prst="rect">
            <a:avLst/>
          </a:prstGeom>
          <a:noFill/>
        </p:spPr>
        <p:txBody>
          <a:bodyPr wrap="square" rtlCol="0">
            <a:spAutoFit/>
          </a:bodyPr>
          <a:lstStyle/>
          <a:p>
            <a:r>
              <a:rPr lang="en-BZ" dirty="0"/>
              <a:t>24/44</a:t>
            </a:r>
            <a:endParaRPr lang="es-ES" dirty="0"/>
          </a:p>
        </p:txBody>
      </p:sp>
    </p:spTree>
    <p:extLst>
      <p:ext uri="{BB962C8B-B14F-4D97-AF65-F5344CB8AC3E}">
        <p14:creationId xmlns:p14="http://schemas.microsoft.com/office/powerpoint/2010/main" val="1935872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5D600B4-E05B-46A9-8D19-32331B6BF766}"/>
              </a:ext>
            </a:extLst>
          </p:cNvPr>
          <p:cNvSpPr txBox="1"/>
          <p:nvPr/>
        </p:nvSpPr>
        <p:spPr>
          <a:xfrm>
            <a:off x="4788024" y="-13658"/>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3.</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Diseño e Implementación</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5" name="CuadroTexto 4">
            <a:extLst>
              <a:ext uri="{FF2B5EF4-FFF2-40B4-BE49-F238E27FC236}">
                <a16:creationId xmlns:a16="http://schemas.microsoft.com/office/drawing/2014/main" id="{B65C7ECC-9907-4D39-B9D5-7BBAC53E252D}"/>
              </a:ext>
            </a:extLst>
          </p:cNvPr>
          <p:cNvSpPr txBox="1"/>
          <p:nvPr/>
        </p:nvSpPr>
        <p:spPr>
          <a:xfrm>
            <a:off x="6732240" y="302876"/>
            <a:ext cx="3806760" cy="338554"/>
          </a:xfrm>
          <a:prstGeom prst="rect">
            <a:avLst/>
          </a:prstGeom>
          <a:noFill/>
        </p:spPr>
        <p:txBody>
          <a:bodyPr wrap="square" rtlCol="0">
            <a:spAutoFit/>
          </a:bodyPr>
          <a:lstStyle/>
          <a:p>
            <a:r>
              <a:rPr lang="es-ES" sz="1600" b="1" dirty="0">
                <a:latin typeface="+mj-lt"/>
                <a:cs typeface="Times New Roman" panose="02020603050405020304" pitchFamily="18" charset="0"/>
              </a:rPr>
              <a:t>Resultados Encuesta</a:t>
            </a:r>
            <a:endParaRPr lang="es-EC" sz="1600" b="1" dirty="0">
              <a:latin typeface="+mj-lt"/>
              <a:cs typeface="Times New Roman" panose="02020603050405020304" pitchFamily="18" charset="0"/>
            </a:endParaRPr>
          </a:p>
        </p:txBody>
      </p:sp>
      <p:pic>
        <p:nvPicPr>
          <p:cNvPr id="6" name="Imagen 5">
            <a:extLst>
              <a:ext uri="{FF2B5EF4-FFF2-40B4-BE49-F238E27FC236}">
                <a16:creationId xmlns:a16="http://schemas.microsoft.com/office/drawing/2014/main" id="{298134BA-1A2D-47AC-A82D-25AA82CCC47D}"/>
              </a:ext>
            </a:extLst>
          </p:cNvPr>
          <p:cNvPicPr>
            <a:picLocks noChangeAspect="1"/>
          </p:cNvPicPr>
          <p:nvPr/>
        </p:nvPicPr>
        <p:blipFill>
          <a:blip r:embed="rId2"/>
          <a:stretch>
            <a:fillRect/>
          </a:stretch>
        </p:blipFill>
        <p:spPr>
          <a:xfrm>
            <a:off x="683568" y="655104"/>
            <a:ext cx="6552728" cy="2649925"/>
          </a:xfrm>
          <a:prstGeom prst="rect">
            <a:avLst/>
          </a:prstGeom>
        </p:spPr>
      </p:pic>
      <p:pic>
        <p:nvPicPr>
          <p:cNvPr id="8" name="Imagen 7">
            <a:extLst>
              <a:ext uri="{FF2B5EF4-FFF2-40B4-BE49-F238E27FC236}">
                <a16:creationId xmlns:a16="http://schemas.microsoft.com/office/drawing/2014/main" id="{6414A810-8DFD-4275-8364-49449578039C}"/>
              </a:ext>
            </a:extLst>
          </p:cNvPr>
          <p:cNvPicPr>
            <a:picLocks noChangeAspect="1"/>
          </p:cNvPicPr>
          <p:nvPr/>
        </p:nvPicPr>
        <p:blipFill>
          <a:blip r:embed="rId3"/>
          <a:stretch>
            <a:fillRect/>
          </a:stretch>
        </p:blipFill>
        <p:spPr>
          <a:xfrm>
            <a:off x="971600" y="3429000"/>
            <a:ext cx="5577686" cy="2668945"/>
          </a:xfrm>
          <a:prstGeom prst="rect">
            <a:avLst/>
          </a:prstGeom>
        </p:spPr>
      </p:pic>
      <p:sp>
        <p:nvSpPr>
          <p:cNvPr id="9" name="CuadroTexto 8">
            <a:extLst>
              <a:ext uri="{FF2B5EF4-FFF2-40B4-BE49-F238E27FC236}">
                <a16:creationId xmlns:a16="http://schemas.microsoft.com/office/drawing/2014/main" id="{4D3C8AAB-E2C6-4D8B-9F40-6556F26821F4}"/>
              </a:ext>
            </a:extLst>
          </p:cNvPr>
          <p:cNvSpPr txBox="1"/>
          <p:nvPr/>
        </p:nvSpPr>
        <p:spPr>
          <a:xfrm>
            <a:off x="0" y="6488668"/>
            <a:ext cx="899592" cy="369332"/>
          </a:xfrm>
          <a:prstGeom prst="rect">
            <a:avLst/>
          </a:prstGeom>
          <a:noFill/>
        </p:spPr>
        <p:txBody>
          <a:bodyPr wrap="square" rtlCol="0">
            <a:spAutoFit/>
          </a:bodyPr>
          <a:lstStyle/>
          <a:p>
            <a:r>
              <a:rPr lang="en-BZ" dirty="0"/>
              <a:t>25/44</a:t>
            </a:r>
            <a:endParaRPr lang="es-ES" dirty="0"/>
          </a:p>
        </p:txBody>
      </p:sp>
    </p:spTree>
    <p:extLst>
      <p:ext uri="{BB962C8B-B14F-4D97-AF65-F5344CB8AC3E}">
        <p14:creationId xmlns:p14="http://schemas.microsoft.com/office/powerpoint/2010/main" val="2287795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F4EADF9-95B8-424C-B66A-820BC5089D8C}"/>
              </a:ext>
            </a:extLst>
          </p:cNvPr>
          <p:cNvSpPr txBox="1"/>
          <p:nvPr/>
        </p:nvSpPr>
        <p:spPr>
          <a:xfrm>
            <a:off x="5220072" y="0"/>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4.</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Pruebas y Resultados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Rectángulo: esquinas redondeadas 2">
            <a:extLst>
              <a:ext uri="{FF2B5EF4-FFF2-40B4-BE49-F238E27FC236}">
                <a16:creationId xmlns:a16="http://schemas.microsoft.com/office/drawing/2014/main" id="{BEEFFC1B-1F8A-49A8-B24A-6C513B0F5911}"/>
              </a:ext>
            </a:extLst>
          </p:cNvPr>
          <p:cNvSpPr/>
          <p:nvPr/>
        </p:nvSpPr>
        <p:spPr>
          <a:xfrm>
            <a:off x="496676" y="360976"/>
            <a:ext cx="2272228"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Conversión de datos</a:t>
            </a:r>
          </a:p>
        </p:txBody>
      </p:sp>
      <p:sp>
        <p:nvSpPr>
          <p:cNvPr id="4" name="CuadroTexto 3">
            <a:extLst>
              <a:ext uri="{FF2B5EF4-FFF2-40B4-BE49-F238E27FC236}">
                <a16:creationId xmlns:a16="http://schemas.microsoft.com/office/drawing/2014/main" id="{DF8942B1-77E9-4896-82C4-FD6B3206E981}"/>
              </a:ext>
            </a:extLst>
          </p:cNvPr>
          <p:cNvSpPr txBox="1"/>
          <p:nvPr/>
        </p:nvSpPr>
        <p:spPr>
          <a:xfrm>
            <a:off x="395536" y="836712"/>
            <a:ext cx="8007320" cy="1200329"/>
          </a:xfrm>
          <a:prstGeom prst="rect">
            <a:avLst/>
          </a:prstGeom>
          <a:noFill/>
        </p:spPr>
        <p:txBody>
          <a:bodyPr wrap="none" rtlCol="0">
            <a:spAutoFit/>
          </a:bodyPr>
          <a:lstStyle/>
          <a:p>
            <a:r>
              <a:rPr lang="es-EC" dirty="0"/>
              <a:t>En primera instancia es importante conocer que los valores medidos por los </a:t>
            </a:r>
          </a:p>
          <a:p>
            <a:r>
              <a:rPr lang="es-EC" dirty="0"/>
              <a:t>sensores MQ2 , MQ3  y MQ7 es un valor decimal que varía entre 0 – 1023</a:t>
            </a:r>
          </a:p>
          <a:p>
            <a:r>
              <a:rPr lang="es-EC" dirty="0"/>
              <a:t>pero para enviar al </a:t>
            </a:r>
            <a:r>
              <a:rPr lang="es-EC" dirty="0" err="1"/>
              <a:t>backed</a:t>
            </a:r>
            <a:r>
              <a:rPr lang="es-EC" dirty="0"/>
              <a:t> de </a:t>
            </a:r>
            <a:r>
              <a:rPr lang="es-EC" dirty="0" err="1"/>
              <a:t>SigFox</a:t>
            </a:r>
            <a:r>
              <a:rPr lang="es-EC" dirty="0"/>
              <a:t> únicamente se tiene la posibilidad de </a:t>
            </a:r>
          </a:p>
          <a:p>
            <a:r>
              <a:rPr lang="es-EC" dirty="0"/>
              <a:t>ocupar dos valores hexadecimales (FF = 255). </a:t>
            </a:r>
          </a:p>
        </p:txBody>
      </p:sp>
      <p:pic>
        <p:nvPicPr>
          <p:cNvPr id="5" name="Imagen 4">
            <a:extLst>
              <a:ext uri="{FF2B5EF4-FFF2-40B4-BE49-F238E27FC236}">
                <a16:creationId xmlns:a16="http://schemas.microsoft.com/office/drawing/2014/main" id="{4A48E932-959D-4474-AE1A-105EE2C30CEE}"/>
              </a:ext>
            </a:extLst>
          </p:cNvPr>
          <p:cNvPicPr>
            <a:picLocks noChangeAspect="1"/>
          </p:cNvPicPr>
          <p:nvPr/>
        </p:nvPicPr>
        <p:blipFill>
          <a:blip r:embed="rId2"/>
          <a:stretch>
            <a:fillRect/>
          </a:stretch>
        </p:blipFill>
        <p:spPr>
          <a:xfrm>
            <a:off x="498109" y="2422196"/>
            <a:ext cx="3630743" cy="3095036"/>
          </a:xfrm>
          <a:prstGeom prst="rect">
            <a:avLst/>
          </a:prstGeom>
        </p:spPr>
      </p:pic>
      <p:pic>
        <p:nvPicPr>
          <p:cNvPr id="6" name="Imagen 5">
            <a:extLst>
              <a:ext uri="{FF2B5EF4-FFF2-40B4-BE49-F238E27FC236}">
                <a16:creationId xmlns:a16="http://schemas.microsoft.com/office/drawing/2014/main" id="{260AFFAD-8556-4F33-85DF-3E75FB70520A}"/>
              </a:ext>
            </a:extLst>
          </p:cNvPr>
          <p:cNvPicPr>
            <a:picLocks noChangeAspect="1"/>
          </p:cNvPicPr>
          <p:nvPr/>
        </p:nvPicPr>
        <p:blipFill>
          <a:blip r:embed="rId3"/>
          <a:stretch>
            <a:fillRect/>
          </a:stretch>
        </p:blipFill>
        <p:spPr>
          <a:xfrm>
            <a:off x="4572000" y="2411836"/>
            <a:ext cx="3960440" cy="3105396"/>
          </a:xfrm>
          <a:prstGeom prst="rect">
            <a:avLst/>
          </a:prstGeom>
        </p:spPr>
      </p:pic>
      <p:sp>
        <p:nvSpPr>
          <p:cNvPr id="7" name="CuadroTexto 6">
            <a:extLst>
              <a:ext uri="{FF2B5EF4-FFF2-40B4-BE49-F238E27FC236}">
                <a16:creationId xmlns:a16="http://schemas.microsoft.com/office/drawing/2014/main" id="{F09E42AA-2CFE-40BE-9AE5-F5D0C94F978C}"/>
              </a:ext>
            </a:extLst>
          </p:cNvPr>
          <p:cNvSpPr txBox="1"/>
          <p:nvPr/>
        </p:nvSpPr>
        <p:spPr>
          <a:xfrm>
            <a:off x="0" y="6488668"/>
            <a:ext cx="899592" cy="369332"/>
          </a:xfrm>
          <a:prstGeom prst="rect">
            <a:avLst/>
          </a:prstGeom>
          <a:noFill/>
        </p:spPr>
        <p:txBody>
          <a:bodyPr wrap="square" rtlCol="0">
            <a:spAutoFit/>
          </a:bodyPr>
          <a:lstStyle/>
          <a:p>
            <a:r>
              <a:rPr lang="en-BZ" dirty="0"/>
              <a:t>26/44</a:t>
            </a:r>
            <a:endParaRPr lang="es-ES" dirty="0"/>
          </a:p>
        </p:txBody>
      </p:sp>
    </p:spTree>
    <p:extLst>
      <p:ext uri="{BB962C8B-B14F-4D97-AF65-F5344CB8AC3E}">
        <p14:creationId xmlns:p14="http://schemas.microsoft.com/office/powerpoint/2010/main" val="10750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03F7DC8-C59C-44A3-B4E9-BEE9329A0F04}"/>
              </a:ext>
            </a:extLst>
          </p:cNvPr>
          <p:cNvSpPr txBox="1"/>
          <p:nvPr/>
        </p:nvSpPr>
        <p:spPr>
          <a:xfrm>
            <a:off x="5220072" y="0"/>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4.</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Pruebas y Resultados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Rectángulo: esquinas redondeadas 2">
            <a:extLst>
              <a:ext uri="{FF2B5EF4-FFF2-40B4-BE49-F238E27FC236}">
                <a16:creationId xmlns:a16="http://schemas.microsoft.com/office/drawing/2014/main" id="{205ECDD3-1EBF-4ECC-B5D6-62A02DBD1044}"/>
              </a:ext>
            </a:extLst>
          </p:cNvPr>
          <p:cNvSpPr/>
          <p:nvPr/>
        </p:nvSpPr>
        <p:spPr>
          <a:xfrm>
            <a:off x="986800" y="1293825"/>
            <a:ext cx="1492800"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Escenario 1</a:t>
            </a:r>
          </a:p>
        </p:txBody>
      </p:sp>
      <p:pic>
        <p:nvPicPr>
          <p:cNvPr id="4" name="Imagen 3">
            <a:extLst>
              <a:ext uri="{FF2B5EF4-FFF2-40B4-BE49-F238E27FC236}">
                <a16:creationId xmlns:a16="http://schemas.microsoft.com/office/drawing/2014/main" id="{937808D9-4363-4A7F-B241-B6E381EFD9D7}"/>
              </a:ext>
            </a:extLst>
          </p:cNvPr>
          <p:cNvPicPr>
            <a:picLocks noChangeAspect="1"/>
          </p:cNvPicPr>
          <p:nvPr/>
        </p:nvPicPr>
        <p:blipFill>
          <a:blip r:embed="rId2"/>
          <a:stretch>
            <a:fillRect/>
          </a:stretch>
        </p:blipFill>
        <p:spPr>
          <a:xfrm>
            <a:off x="177290" y="1944012"/>
            <a:ext cx="2963363" cy="2969976"/>
          </a:xfrm>
          <a:prstGeom prst="rect">
            <a:avLst/>
          </a:prstGeom>
        </p:spPr>
      </p:pic>
      <p:sp>
        <p:nvSpPr>
          <p:cNvPr id="5" name="CuadroTexto 4">
            <a:extLst>
              <a:ext uri="{FF2B5EF4-FFF2-40B4-BE49-F238E27FC236}">
                <a16:creationId xmlns:a16="http://schemas.microsoft.com/office/drawing/2014/main" id="{C5FDA8F9-294F-4697-9F1D-1848C973CB42}"/>
              </a:ext>
            </a:extLst>
          </p:cNvPr>
          <p:cNvSpPr txBox="1"/>
          <p:nvPr/>
        </p:nvSpPr>
        <p:spPr>
          <a:xfrm>
            <a:off x="3347865" y="659771"/>
            <a:ext cx="1656184" cy="338554"/>
          </a:xfrm>
          <a:prstGeom prst="rect">
            <a:avLst/>
          </a:prstGeom>
          <a:noFill/>
        </p:spPr>
        <p:txBody>
          <a:bodyPr wrap="square" rtlCol="0">
            <a:spAutoFit/>
          </a:bodyPr>
          <a:lstStyle/>
          <a:p>
            <a:r>
              <a:rPr lang="es-EC" sz="1600" b="1" dirty="0">
                <a:latin typeface="+mj-lt"/>
                <a:cs typeface="Times New Roman" panose="02020603050405020304" pitchFamily="18" charset="0"/>
              </a:rPr>
              <a:t>Nodo</a:t>
            </a:r>
            <a:r>
              <a:rPr lang="en-BZ" sz="1600" b="1" dirty="0">
                <a:latin typeface="+mj-lt"/>
                <a:cs typeface="Times New Roman" panose="02020603050405020304" pitchFamily="18" charset="0"/>
              </a:rPr>
              <a:t> Sensor 1 </a:t>
            </a:r>
            <a:endParaRPr lang="es-EC" sz="1600" b="1" dirty="0">
              <a:latin typeface="+mj-lt"/>
              <a:cs typeface="Times New Roman" panose="02020603050405020304" pitchFamily="18" charset="0"/>
            </a:endParaRPr>
          </a:p>
        </p:txBody>
      </p:sp>
      <p:graphicFrame>
        <p:nvGraphicFramePr>
          <p:cNvPr id="6" name="Tabla 5">
            <a:extLst>
              <a:ext uri="{FF2B5EF4-FFF2-40B4-BE49-F238E27FC236}">
                <a16:creationId xmlns:a16="http://schemas.microsoft.com/office/drawing/2014/main" id="{2DC40035-927F-4CB6-A972-C9B2E0D58473}"/>
              </a:ext>
            </a:extLst>
          </p:cNvPr>
          <p:cNvGraphicFramePr>
            <a:graphicFrameLocks noGrp="1"/>
          </p:cNvGraphicFramePr>
          <p:nvPr>
            <p:extLst>
              <p:ext uri="{D42A27DB-BD31-4B8C-83A1-F6EECF244321}">
                <p14:modId xmlns:p14="http://schemas.microsoft.com/office/powerpoint/2010/main" val="3819629"/>
              </p:ext>
            </p:extLst>
          </p:nvPr>
        </p:nvGraphicFramePr>
        <p:xfrm>
          <a:off x="3425700" y="1101971"/>
          <a:ext cx="5541010" cy="1123696"/>
        </p:xfrm>
        <a:graphic>
          <a:graphicData uri="http://schemas.openxmlformats.org/drawingml/2006/table">
            <a:tbl>
              <a:tblPr firstRow="1" firstCol="1" bandRow="1">
                <a:tableStyleId>{5C22544A-7EE6-4342-B048-85BDC9FD1C3A}</a:tableStyleId>
              </a:tblPr>
              <a:tblGrid>
                <a:gridCol w="979170">
                  <a:extLst>
                    <a:ext uri="{9D8B030D-6E8A-4147-A177-3AD203B41FA5}">
                      <a16:colId xmlns:a16="http://schemas.microsoft.com/office/drawing/2014/main" val="4281570218"/>
                    </a:ext>
                  </a:extLst>
                </a:gridCol>
                <a:gridCol w="1234440">
                  <a:extLst>
                    <a:ext uri="{9D8B030D-6E8A-4147-A177-3AD203B41FA5}">
                      <a16:colId xmlns:a16="http://schemas.microsoft.com/office/drawing/2014/main" val="89456107"/>
                    </a:ext>
                  </a:extLst>
                </a:gridCol>
                <a:gridCol w="1113790">
                  <a:extLst>
                    <a:ext uri="{9D8B030D-6E8A-4147-A177-3AD203B41FA5}">
                      <a16:colId xmlns:a16="http://schemas.microsoft.com/office/drawing/2014/main" val="2743784887"/>
                    </a:ext>
                  </a:extLst>
                </a:gridCol>
                <a:gridCol w="1153795">
                  <a:extLst>
                    <a:ext uri="{9D8B030D-6E8A-4147-A177-3AD203B41FA5}">
                      <a16:colId xmlns:a16="http://schemas.microsoft.com/office/drawing/2014/main" val="3195644000"/>
                    </a:ext>
                  </a:extLst>
                </a:gridCol>
                <a:gridCol w="1059815">
                  <a:extLst>
                    <a:ext uri="{9D8B030D-6E8A-4147-A177-3AD203B41FA5}">
                      <a16:colId xmlns:a16="http://schemas.microsoft.com/office/drawing/2014/main" val="1323932390"/>
                    </a:ext>
                  </a:extLst>
                </a:gridCol>
              </a:tblGrid>
              <a:tr h="21209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82053388"/>
                  </a:ext>
                </a:extLst>
              </a:tr>
              <a:tr h="212090">
                <a:tc>
                  <a:txBody>
                    <a:bodyPr/>
                    <a:lstStyle/>
                    <a:p>
                      <a:pPr marL="0" marR="0" algn="ctr">
                        <a:lnSpc>
                          <a:spcPct val="107000"/>
                        </a:lnSpc>
                        <a:spcBef>
                          <a:spcPts val="0"/>
                        </a:spcBef>
                        <a:spcAft>
                          <a:spcPts val="0"/>
                        </a:spcAft>
                      </a:pPr>
                      <a:r>
                        <a:rPr lang="en-US" sz="1100">
                          <a:effectLst/>
                        </a:rPr>
                        <a:t>VALOR (0-255)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26.02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44.90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91.94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94.75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2342932"/>
                  </a:ext>
                </a:extLst>
              </a:tr>
              <a:tr h="212090">
                <a:tc>
                  <a:txBody>
                    <a:bodyPr/>
                    <a:lstStyle/>
                    <a:p>
                      <a:pPr marL="0" marR="0" algn="ctr">
                        <a:lnSpc>
                          <a:spcPct val="107000"/>
                        </a:lnSpc>
                        <a:spcBef>
                          <a:spcPts val="0"/>
                        </a:spcBef>
                        <a:spcAft>
                          <a:spcPts val="0"/>
                        </a:spcAft>
                      </a:pPr>
                      <a:r>
                        <a:rPr lang="en-US" sz="1100">
                          <a:effectLst/>
                        </a:rPr>
                        <a:t>VALOR REAL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45.59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236.36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74.90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383.86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3835358"/>
                  </a:ext>
                </a:extLst>
              </a:tr>
              <a:tr h="212090">
                <a:tc>
                  <a:txBody>
                    <a:bodyPr/>
                    <a:lstStyle/>
                    <a:p>
                      <a:pPr marL="0" marR="0" algn="ctr">
                        <a:lnSpc>
                          <a:spcPct val="107000"/>
                        </a:lnSpc>
                        <a:spcBef>
                          <a:spcPts val="0"/>
                        </a:spcBef>
                        <a:spcAft>
                          <a:spcPts val="0"/>
                        </a:spcAft>
                      </a:pPr>
                      <a:r>
                        <a:rPr lang="en-US" sz="1100" dirty="0">
                          <a:effectLst/>
                        </a:rPr>
                        <a:t>UNIDAD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extLst>
                  <a:ext uri="{0D108BD9-81ED-4DB2-BD59-A6C34878D82A}">
                    <a16:rowId xmlns:a16="http://schemas.microsoft.com/office/drawing/2014/main" val="2841042111"/>
                  </a:ext>
                </a:extLst>
              </a:tr>
            </a:tbl>
          </a:graphicData>
        </a:graphic>
      </p:graphicFrame>
      <p:sp>
        <p:nvSpPr>
          <p:cNvPr id="7" name="CuadroTexto 6">
            <a:extLst>
              <a:ext uri="{FF2B5EF4-FFF2-40B4-BE49-F238E27FC236}">
                <a16:creationId xmlns:a16="http://schemas.microsoft.com/office/drawing/2014/main" id="{AFB74F2F-555C-4F22-BD40-180A4D7EDEA3}"/>
              </a:ext>
            </a:extLst>
          </p:cNvPr>
          <p:cNvSpPr txBox="1"/>
          <p:nvPr/>
        </p:nvSpPr>
        <p:spPr>
          <a:xfrm>
            <a:off x="3347865" y="3286897"/>
            <a:ext cx="1656184" cy="338554"/>
          </a:xfrm>
          <a:prstGeom prst="rect">
            <a:avLst/>
          </a:prstGeom>
          <a:noFill/>
        </p:spPr>
        <p:txBody>
          <a:bodyPr wrap="square" rtlCol="0">
            <a:spAutoFit/>
          </a:bodyPr>
          <a:lstStyle/>
          <a:p>
            <a:r>
              <a:rPr lang="es-EC" sz="1600" b="1" dirty="0">
                <a:latin typeface="+mj-lt"/>
                <a:cs typeface="Times New Roman" panose="02020603050405020304" pitchFamily="18" charset="0"/>
              </a:rPr>
              <a:t>Nodo</a:t>
            </a:r>
            <a:r>
              <a:rPr lang="en-BZ" sz="1600" b="1" dirty="0">
                <a:latin typeface="+mj-lt"/>
                <a:cs typeface="Times New Roman" panose="02020603050405020304" pitchFamily="18" charset="0"/>
              </a:rPr>
              <a:t> Sensor 2 </a:t>
            </a:r>
            <a:endParaRPr lang="es-EC" sz="1600" b="1" dirty="0">
              <a:latin typeface="+mj-lt"/>
              <a:cs typeface="Times New Roman" panose="02020603050405020304" pitchFamily="18" charset="0"/>
            </a:endParaRPr>
          </a:p>
        </p:txBody>
      </p:sp>
      <p:graphicFrame>
        <p:nvGraphicFramePr>
          <p:cNvPr id="8" name="Tabla 7">
            <a:extLst>
              <a:ext uri="{FF2B5EF4-FFF2-40B4-BE49-F238E27FC236}">
                <a16:creationId xmlns:a16="http://schemas.microsoft.com/office/drawing/2014/main" id="{02134A99-2281-4D1B-AA11-7518ED203E1D}"/>
              </a:ext>
            </a:extLst>
          </p:cNvPr>
          <p:cNvGraphicFramePr>
            <a:graphicFrameLocks noGrp="1"/>
          </p:cNvGraphicFramePr>
          <p:nvPr>
            <p:extLst>
              <p:ext uri="{D42A27DB-BD31-4B8C-83A1-F6EECF244321}">
                <p14:modId xmlns:p14="http://schemas.microsoft.com/office/powerpoint/2010/main" val="2933822637"/>
              </p:ext>
            </p:extLst>
          </p:nvPr>
        </p:nvGraphicFramePr>
        <p:xfrm>
          <a:off x="3404713" y="2426716"/>
          <a:ext cx="2247407" cy="793138"/>
        </p:xfrm>
        <a:graphic>
          <a:graphicData uri="http://schemas.openxmlformats.org/drawingml/2006/table">
            <a:tbl>
              <a:tblPr firstRow="1" firstCol="1" bandRow="1">
                <a:tableStyleId>{5C22544A-7EE6-4342-B048-85BDC9FD1C3A}</a:tableStyleId>
              </a:tblPr>
              <a:tblGrid>
                <a:gridCol w="1031718">
                  <a:extLst>
                    <a:ext uri="{9D8B030D-6E8A-4147-A177-3AD203B41FA5}">
                      <a16:colId xmlns:a16="http://schemas.microsoft.com/office/drawing/2014/main" val="762745571"/>
                    </a:ext>
                  </a:extLst>
                </a:gridCol>
                <a:gridCol w="1215689">
                  <a:extLst>
                    <a:ext uri="{9D8B030D-6E8A-4147-A177-3AD203B41FA5}">
                      <a16:colId xmlns:a16="http://schemas.microsoft.com/office/drawing/2014/main" val="3394456947"/>
                    </a:ext>
                  </a:extLst>
                </a:gridCol>
              </a:tblGrid>
              <a:tr h="22169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DHT11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52927534"/>
                  </a:ext>
                </a:extLst>
              </a:tr>
              <a:tr h="333846">
                <a:tc>
                  <a:txBody>
                    <a:bodyPr/>
                    <a:lstStyle/>
                    <a:p>
                      <a:pPr marL="0" marR="0" algn="ctr">
                        <a:lnSpc>
                          <a:spcPct val="107000"/>
                        </a:lnSpc>
                        <a:spcBef>
                          <a:spcPts val="0"/>
                        </a:spcBef>
                        <a:spcAft>
                          <a:spcPts val="0"/>
                        </a:spcAft>
                      </a:pPr>
                      <a:r>
                        <a:rPr lang="en-US" sz="1100">
                          <a:effectLst/>
                        </a:rPr>
                        <a:t>VALOR REAL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19.04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3293583"/>
                  </a:ext>
                </a:extLst>
              </a:tr>
              <a:tr h="221690">
                <a:tc>
                  <a:txBody>
                    <a:bodyPr/>
                    <a:lstStyle/>
                    <a:p>
                      <a:pPr marL="0" marR="0" algn="ctr">
                        <a:lnSpc>
                          <a:spcPct val="107000"/>
                        </a:lnSpc>
                        <a:spcBef>
                          <a:spcPts val="0"/>
                        </a:spcBef>
                        <a:spcAft>
                          <a:spcPts val="0"/>
                        </a:spcAft>
                      </a:pPr>
                      <a:r>
                        <a:rPr lang="en-US" sz="1100">
                          <a:effectLst/>
                        </a:rPr>
                        <a:t>UNIDAD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baseline="30000" dirty="0" err="1">
                          <a:effectLst/>
                        </a:rPr>
                        <a:t>o</a:t>
                      </a:r>
                      <a:r>
                        <a:rPr lang="en-US" sz="1100" dirty="0" err="1">
                          <a:effectLst/>
                        </a:rPr>
                        <a: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7063114"/>
                  </a:ext>
                </a:extLst>
              </a:tr>
            </a:tbl>
          </a:graphicData>
        </a:graphic>
      </p:graphicFrame>
      <p:graphicFrame>
        <p:nvGraphicFramePr>
          <p:cNvPr id="9" name="Tabla 8">
            <a:extLst>
              <a:ext uri="{FF2B5EF4-FFF2-40B4-BE49-F238E27FC236}">
                <a16:creationId xmlns:a16="http://schemas.microsoft.com/office/drawing/2014/main" id="{E17C8018-DB19-4B53-A0AE-A489191542B9}"/>
              </a:ext>
            </a:extLst>
          </p:cNvPr>
          <p:cNvGraphicFramePr>
            <a:graphicFrameLocks noGrp="1"/>
          </p:cNvGraphicFramePr>
          <p:nvPr>
            <p:extLst>
              <p:ext uri="{D42A27DB-BD31-4B8C-83A1-F6EECF244321}">
                <p14:modId xmlns:p14="http://schemas.microsoft.com/office/powerpoint/2010/main" val="4125836726"/>
              </p:ext>
            </p:extLst>
          </p:nvPr>
        </p:nvGraphicFramePr>
        <p:xfrm>
          <a:off x="3443105" y="3654059"/>
          <a:ext cx="5541010" cy="1123696"/>
        </p:xfrm>
        <a:graphic>
          <a:graphicData uri="http://schemas.openxmlformats.org/drawingml/2006/table">
            <a:tbl>
              <a:tblPr firstRow="1" firstCol="1" bandRow="1">
                <a:tableStyleId>{5C22544A-7EE6-4342-B048-85BDC9FD1C3A}</a:tableStyleId>
              </a:tblPr>
              <a:tblGrid>
                <a:gridCol w="979170">
                  <a:extLst>
                    <a:ext uri="{9D8B030D-6E8A-4147-A177-3AD203B41FA5}">
                      <a16:colId xmlns:a16="http://schemas.microsoft.com/office/drawing/2014/main" val="2335061249"/>
                    </a:ext>
                  </a:extLst>
                </a:gridCol>
                <a:gridCol w="1234440">
                  <a:extLst>
                    <a:ext uri="{9D8B030D-6E8A-4147-A177-3AD203B41FA5}">
                      <a16:colId xmlns:a16="http://schemas.microsoft.com/office/drawing/2014/main" val="2973634624"/>
                    </a:ext>
                  </a:extLst>
                </a:gridCol>
                <a:gridCol w="1113790">
                  <a:extLst>
                    <a:ext uri="{9D8B030D-6E8A-4147-A177-3AD203B41FA5}">
                      <a16:colId xmlns:a16="http://schemas.microsoft.com/office/drawing/2014/main" val="4114378027"/>
                    </a:ext>
                  </a:extLst>
                </a:gridCol>
                <a:gridCol w="1153795">
                  <a:extLst>
                    <a:ext uri="{9D8B030D-6E8A-4147-A177-3AD203B41FA5}">
                      <a16:colId xmlns:a16="http://schemas.microsoft.com/office/drawing/2014/main" val="2385183461"/>
                    </a:ext>
                  </a:extLst>
                </a:gridCol>
                <a:gridCol w="1059815">
                  <a:extLst>
                    <a:ext uri="{9D8B030D-6E8A-4147-A177-3AD203B41FA5}">
                      <a16:colId xmlns:a16="http://schemas.microsoft.com/office/drawing/2014/main" val="2515920892"/>
                    </a:ext>
                  </a:extLst>
                </a:gridCol>
              </a:tblGrid>
              <a:tr h="21209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654957"/>
                  </a:ext>
                </a:extLst>
              </a:tr>
              <a:tr h="212090">
                <a:tc>
                  <a:txBody>
                    <a:bodyPr/>
                    <a:lstStyle/>
                    <a:p>
                      <a:pPr marL="0" marR="0" algn="ctr">
                        <a:lnSpc>
                          <a:spcPct val="107000"/>
                        </a:lnSpc>
                        <a:spcBef>
                          <a:spcPts val="0"/>
                        </a:spcBef>
                        <a:spcAft>
                          <a:spcPts val="0"/>
                        </a:spcAft>
                      </a:pPr>
                      <a:r>
                        <a:rPr lang="en-US" sz="1100">
                          <a:effectLst/>
                        </a:rPr>
                        <a:t>VALOR (0-255)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39.57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31.25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109.33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100.02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17623348"/>
                  </a:ext>
                </a:extLst>
              </a:tr>
              <a:tr h="212090">
                <a:tc>
                  <a:txBody>
                    <a:bodyPr/>
                    <a:lstStyle/>
                    <a:p>
                      <a:pPr marL="0" marR="0" algn="ctr">
                        <a:lnSpc>
                          <a:spcPct val="107000"/>
                        </a:lnSpc>
                        <a:spcBef>
                          <a:spcPts val="0"/>
                        </a:spcBef>
                        <a:spcAft>
                          <a:spcPts val="0"/>
                        </a:spcAft>
                      </a:pPr>
                      <a:r>
                        <a:rPr lang="en-US" sz="1100">
                          <a:effectLst/>
                        </a:rPr>
                        <a:t>VALOR REAL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49.85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0.12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88.30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5218765"/>
                  </a:ext>
                </a:extLst>
              </a:tr>
              <a:tr h="212090">
                <a:tc>
                  <a:txBody>
                    <a:bodyPr/>
                    <a:lstStyle/>
                    <a:p>
                      <a:pPr marL="0" marR="0" algn="ctr">
                        <a:lnSpc>
                          <a:spcPct val="107000"/>
                        </a:lnSpc>
                        <a:spcBef>
                          <a:spcPts val="0"/>
                        </a:spcBef>
                        <a:spcAft>
                          <a:spcPts val="0"/>
                        </a:spcAft>
                      </a:pPr>
                      <a:r>
                        <a:rPr lang="en-US" sz="1100">
                          <a:effectLst/>
                        </a:rPr>
                        <a:t>UNIDAD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rPr>
                        <a:t>mg/L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extLst>
                  <a:ext uri="{0D108BD9-81ED-4DB2-BD59-A6C34878D82A}">
                    <a16:rowId xmlns:a16="http://schemas.microsoft.com/office/drawing/2014/main" val="248312265"/>
                  </a:ext>
                </a:extLst>
              </a:tr>
            </a:tbl>
          </a:graphicData>
        </a:graphic>
      </p:graphicFrame>
      <p:graphicFrame>
        <p:nvGraphicFramePr>
          <p:cNvPr id="10" name="Tabla 9">
            <a:extLst>
              <a:ext uri="{FF2B5EF4-FFF2-40B4-BE49-F238E27FC236}">
                <a16:creationId xmlns:a16="http://schemas.microsoft.com/office/drawing/2014/main" id="{44515EED-3C03-466C-8F39-342F33BEBA4B}"/>
              </a:ext>
            </a:extLst>
          </p:cNvPr>
          <p:cNvGraphicFramePr>
            <a:graphicFrameLocks noGrp="1"/>
          </p:cNvGraphicFramePr>
          <p:nvPr>
            <p:extLst>
              <p:ext uri="{D42A27DB-BD31-4B8C-83A1-F6EECF244321}">
                <p14:modId xmlns:p14="http://schemas.microsoft.com/office/powerpoint/2010/main" val="2353754345"/>
              </p:ext>
            </p:extLst>
          </p:nvPr>
        </p:nvGraphicFramePr>
        <p:xfrm>
          <a:off x="3425700" y="4941168"/>
          <a:ext cx="2226420" cy="789178"/>
        </p:xfrm>
        <a:graphic>
          <a:graphicData uri="http://schemas.openxmlformats.org/drawingml/2006/table">
            <a:tbl>
              <a:tblPr firstRow="1" firstCol="1" bandRow="1">
                <a:tableStyleId>{5C22544A-7EE6-4342-B048-85BDC9FD1C3A}</a:tableStyleId>
              </a:tblPr>
              <a:tblGrid>
                <a:gridCol w="1022083">
                  <a:extLst>
                    <a:ext uri="{9D8B030D-6E8A-4147-A177-3AD203B41FA5}">
                      <a16:colId xmlns:a16="http://schemas.microsoft.com/office/drawing/2014/main" val="1774606130"/>
                    </a:ext>
                  </a:extLst>
                </a:gridCol>
                <a:gridCol w="1204337">
                  <a:extLst>
                    <a:ext uri="{9D8B030D-6E8A-4147-A177-3AD203B41FA5}">
                      <a16:colId xmlns:a16="http://schemas.microsoft.com/office/drawing/2014/main" val="3886983257"/>
                    </a:ext>
                  </a:extLst>
                </a:gridCol>
              </a:tblGrid>
              <a:tr h="21971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DHT11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61099080"/>
                  </a:ext>
                </a:extLst>
              </a:tr>
              <a:tr h="219710">
                <a:tc>
                  <a:txBody>
                    <a:bodyPr/>
                    <a:lstStyle/>
                    <a:p>
                      <a:pPr marL="0" marR="0" algn="ctr">
                        <a:lnSpc>
                          <a:spcPct val="107000"/>
                        </a:lnSpc>
                        <a:spcBef>
                          <a:spcPts val="0"/>
                        </a:spcBef>
                        <a:spcAft>
                          <a:spcPts val="0"/>
                        </a:spcAft>
                      </a:pPr>
                      <a:r>
                        <a:rPr lang="en-US" sz="1100">
                          <a:effectLst/>
                        </a:rPr>
                        <a:t>VALOR REAL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19.90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4389257"/>
                  </a:ext>
                </a:extLst>
              </a:tr>
              <a:tr h="219710">
                <a:tc>
                  <a:txBody>
                    <a:bodyPr/>
                    <a:lstStyle/>
                    <a:p>
                      <a:pPr marL="0" marR="0" algn="ctr">
                        <a:lnSpc>
                          <a:spcPct val="107000"/>
                        </a:lnSpc>
                        <a:spcBef>
                          <a:spcPts val="0"/>
                        </a:spcBef>
                        <a:spcAft>
                          <a:spcPts val="0"/>
                        </a:spcAft>
                      </a:pPr>
                      <a:r>
                        <a:rPr lang="en-US" sz="1100">
                          <a:effectLst/>
                        </a:rPr>
                        <a:t>UNIDAD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baseline="30000" dirty="0" err="1">
                          <a:effectLst/>
                        </a:rPr>
                        <a:t>o</a:t>
                      </a:r>
                      <a:r>
                        <a:rPr lang="en-US" sz="1100" dirty="0" err="1">
                          <a:effectLst/>
                        </a:rPr>
                        <a: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1600200"/>
                  </a:ext>
                </a:extLst>
              </a:tr>
            </a:tbl>
          </a:graphicData>
        </a:graphic>
      </p:graphicFrame>
      <p:sp>
        <p:nvSpPr>
          <p:cNvPr id="12" name="CuadroTexto 11">
            <a:extLst>
              <a:ext uri="{FF2B5EF4-FFF2-40B4-BE49-F238E27FC236}">
                <a16:creationId xmlns:a16="http://schemas.microsoft.com/office/drawing/2014/main" id="{032637E3-199C-4978-9C28-F7820C5F7BEF}"/>
              </a:ext>
            </a:extLst>
          </p:cNvPr>
          <p:cNvSpPr txBox="1"/>
          <p:nvPr/>
        </p:nvSpPr>
        <p:spPr>
          <a:xfrm>
            <a:off x="0" y="6488668"/>
            <a:ext cx="899592" cy="369332"/>
          </a:xfrm>
          <a:prstGeom prst="rect">
            <a:avLst/>
          </a:prstGeom>
          <a:noFill/>
        </p:spPr>
        <p:txBody>
          <a:bodyPr wrap="square" rtlCol="0">
            <a:spAutoFit/>
          </a:bodyPr>
          <a:lstStyle/>
          <a:p>
            <a:r>
              <a:rPr lang="en-BZ" dirty="0"/>
              <a:t>27/44</a:t>
            </a:r>
            <a:endParaRPr lang="es-ES" dirty="0"/>
          </a:p>
        </p:txBody>
      </p:sp>
    </p:spTree>
    <p:extLst>
      <p:ext uri="{BB962C8B-B14F-4D97-AF65-F5344CB8AC3E}">
        <p14:creationId xmlns:p14="http://schemas.microsoft.com/office/powerpoint/2010/main" val="233609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061C144-C9A3-40B4-AE80-E85701961ED4}"/>
              </a:ext>
            </a:extLst>
          </p:cNvPr>
          <p:cNvSpPr txBox="1"/>
          <p:nvPr/>
        </p:nvSpPr>
        <p:spPr>
          <a:xfrm>
            <a:off x="5220072" y="0"/>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4.</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Pruebas y Resultados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Rectángulo: esquinas redondeadas 2">
            <a:extLst>
              <a:ext uri="{FF2B5EF4-FFF2-40B4-BE49-F238E27FC236}">
                <a16:creationId xmlns:a16="http://schemas.microsoft.com/office/drawing/2014/main" id="{FEC5A3B8-B243-45EC-9121-7A508E8CBE25}"/>
              </a:ext>
            </a:extLst>
          </p:cNvPr>
          <p:cNvSpPr/>
          <p:nvPr/>
        </p:nvSpPr>
        <p:spPr>
          <a:xfrm>
            <a:off x="395536" y="248360"/>
            <a:ext cx="1492800"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Escenario 1</a:t>
            </a:r>
          </a:p>
        </p:txBody>
      </p:sp>
      <p:pic>
        <p:nvPicPr>
          <p:cNvPr id="5" name="Imagen 4">
            <a:extLst>
              <a:ext uri="{FF2B5EF4-FFF2-40B4-BE49-F238E27FC236}">
                <a16:creationId xmlns:a16="http://schemas.microsoft.com/office/drawing/2014/main" id="{E29DCB83-1AC9-4586-86C8-B04592C2D5A7}"/>
              </a:ext>
            </a:extLst>
          </p:cNvPr>
          <p:cNvPicPr>
            <a:picLocks noChangeAspect="1"/>
          </p:cNvPicPr>
          <p:nvPr/>
        </p:nvPicPr>
        <p:blipFill>
          <a:blip r:embed="rId2"/>
          <a:stretch>
            <a:fillRect/>
          </a:stretch>
        </p:blipFill>
        <p:spPr>
          <a:xfrm>
            <a:off x="81303" y="675016"/>
            <a:ext cx="5111994" cy="2772466"/>
          </a:xfrm>
          <a:prstGeom prst="rect">
            <a:avLst/>
          </a:prstGeom>
        </p:spPr>
      </p:pic>
      <p:pic>
        <p:nvPicPr>
          <p:cNvPr id="7" name="Imagen 6">
            <a:extLst>
              <a:ext uri="{FF2B5EF4-FFF2-40B4-BE49-F238E27FC236}">
                <a16:creationId xmlns:a16="http://schemas.microsoft.com/office/drawing/2014/main" id="{BEF3B62D-F855-40F4-BFC9-8FE4E4DC0AD9}"/>
              </a:ext>
            </a:extLst>
          </p:cNvPr>
          <p:cNvPicPr>
            <a:picLocks noChangeAspect="1"/>
          </p:cNvPicPr>
          <p:nvPr/>
        </p:nvPicPr>
        <p:blipFill>
          <a:blip r:embed="rId3"/>
          <a:stretch>
            <a:fillRect/>
          </a:stretch>
        </p:blipFill>
        <p:spPr>
          <a:xfrm>
            <a:off x="106798" y="3599963"/>
            <a:ext cx="5103132" cy="2922997"/>
          </a:xfrm>
          <a:prstGeom prst="rect">
            <a:avLst/>
          </a:prstGeom>
        </p:spPr>
      </p:pic>
      <p:sp>
        <p:nvSpPr>
          <p:cNvPr id="8" name="CuadroTexto 7">
            <a:extLst>
              <a:ext uri="{FF2B5EF4-FFF2-40B4-BE49-F238E27FC236}">
                <a16:creationId xmlns:a16="http://schemas.microsoft.com/office/drawing/2014/main" id="{51006681-7A64-4D0A-854D-ED461E7F9CFE}"/>
              </a:ext>
            </a:extLst>
          </p:cNvPr>
          <p:cNvSpPr txBox="1"/>
          <p:nvPr/>
        </p:nvSpPr>
        <p:spPr>
          <a:xfrm>
            <a:off x="5724128" y="1876583"/>
            <a:ext cx="2592288" cy="369332"/>
          </a:xfrm>
          <a:prstGeom prst="rect">
            <a:avLst/>
          </a:prstGeom>
          <a:noFill/>
        </p:spPr>
        <p:txBody>
          <a:bodyPr wrap="square" rtlCol="0">
            <a:spAutoFit/>
          </a:bodyPr>
          <a:lstStyle/>
          <a:p>
            <a:r>
              <a:rPr lang="es-EC" dirty="0"/>
              <a:t>Gráfica Nodo Sensor 1</a:t>
            </a:r>
          </a:p>
        </p:txBody>
      </p:sp>
      <p:sp>
        <p:nvSpPr>
          <p:cNvPr id="9" name="CuadroTexto 8">
            <a:extLst>
              <a:ext uri="{FF2B5EF4-FFF2-40B4-BE49-F238E27FC236}">
                <a16:creationId xmlns:a16="http://schemas.microsoft.com/office/drawing/2014/main" id="{3197FAAD-0431-4E79-8A26-20E46929FAAE}"/>
              </a:ext>
            </a:extLst>
          </p:cNvPr>
          <p:cNvSpPr txBox="1"/>
          <p:nvPr/>
        </p:nvSpPr>
        <p:spPr>
          <a:xfrm>
            <a:off x="5724128" y="4612086"/>
            <a:ext cx="2592288" cy="369332"/>
          </a:xfrm>
          <a:prstGeom prst="rect">
            <a:avLst/>
          </a:prstGeom>
          <a:noFill/>
        </p:spPr>
        <p:txBody>
          <a:bodyPr wrap="square" rtlCol="0">
            <a:spAutoFit/>
          </a:bodyPr>
          <a:lstStyle/>
          <a:p>
            <a:r>
              <a:rPr lang="es-EC" dirty="0"/>
              <a:t>Gráfica Nodo Sensor 2</a:t>
            </a:r>
          </a:p>
        </p:txBody>
      </p:sp>
      <p:sp>
        <p:nvSpPr>
          <p:cNvPr id="10" name="CuadroTexto 9">
            <a:extLst>
              <a:ext uri="{FF2B5EF4-FFF2-40B4-BE49-F238E27FC236}">
                <a16:creationId xmlns:a16="http://schemas.microsoft.com/office/drawing/2014/main" id="{FA6D1154-7006-4F9C-B23D-C1CFC4372357}"/>
              </a:ext>
            </a:extLst>
          </p:cNvPr>
          <p:cNvSpPr txBox="1"/>
          <p:nvPr/>
        </p:nvSpPr>
        <p:spPr>
          <a:xfrm>
            <a:off x="0" y="6488668"/>
            <a:ext cx="899592" cy="369332"/>
          </a:xfrm>
          <a:prstGeom prst="rect">
            <a:avLst/>
          </a:prstGeom>
          <a:noFill/>
        </p:spPr>
        <p:txBody>
          <a:bodyPr wrap="square" rtlCol="0">
            <a:spAutoFit/>
          </a:bodyPr>
          <a:lstStyle/>
          <a:p>
            <a:r>
              <a:rPr lang="en-BZ" dirty="0"/>
              <a:t>28/44</a:t>
            </a:r>
            <a:endParaRPr lang="es-ES" dirty="0"/>
          </a:p>
        </p:txBody>
      </p:sp>
    </p:spTree>
    <p:extLst>
      <p:ext uri="{BB962C8B-B14F-4D97-AF65-F5344CB8AC3E}">
        <p14:creationId xmlns:p14="http://schemas.microsoft.com/office/powerpoint/2010/main" val="158509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7A848FB7-989C-4074-A496-1E5B252AC762}"/>
              </a:ext>
            </a:extLst>
          </p:cNvPr>
          <p:cNvSpPr/>
          <p:nvPr/>
        </p:nvSpPr>
        <p:spPr>
          <a:xfrm>
            <a:off x="986800" y="1293825"/>
            <a:ext cx="1492800"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Escenario 2</a:t>
            </a:r>
          </a:p>
        </p:txBody>
      </p:sp>
      <p:pic>
        <p:nvPicPr>
          <p:cNvPr id="3" name="Imagen 2">
            <a:extLst>
              <a:ext uri="{FF2B5EF4-FFF2-40B4-BE49-F238E27FC236}">
                <a16:creationId xmlns:a16="http://schemas.microsoft.com/office/drawing/2014/main" id="{D9DD0CE7-A823-4C56-83A4-F38BF7A7CBE1}"/>
              </a:ext>
            </a:extLst>
          </p:cNvPr>
          <p:cNvPicPr>
            <a:picLocks noChangeAspect="1"/>
          </p:cNvPicPr>
          <p:nvPr/>
        </p:nvPicPr>
        <p:blipFill>
          <a:blip r:embed="rId2"/>
          <a:stretch>
            <a:fillRect/>
          </a:stretch>
        </p:blipFill>
        <p:spPr>
          <a:xfrm>
            <a:off x="321721" y="2013129"/>
            <a:ext cx="2922669" cy="2831742"/>
          </a:xfrm>
          <a:prstGeom prst="rect">
            <a:avLst/>
          </a:prstGeom>
        </p:spPr>
      </p:pic>
      <p:sp>
        <p:nvSpPr>
          <p:cNvPr id="4" name="CuadroTexto 3">
            <a:extLst>
              <a:ext uri="{FF2B5EF4-FFF2-40B4-BE49-F238E27FC236}">
                <a16:creationId xmlns:a16="http://schemas.microsoft.com/office/drawing/2014/main" id="{272A6E58-1817-4048-9534-04F31C66C10C}"/>
              </a:ext>
            </a:extLst>
          </p:cNvPr>
          <p:cNvSpPr txBox="1"/>
          <p:nvPr/>
        </p:nvSpPr>
        <p:spPr>
          <a:xfrm>
            <a:off x="5220072" y="0"/>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4.</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Pruebas y Resultados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5" name="CuadroTexto 4">
            <a:extLst>
              <a:ext uri="{FF2B5EF4-FFF2-40B4-BE49-F238E27FC236}">
                <a16:creationId xmlns:a16="http://schemas.microsoft.com/office/drawing/2014/main" id="{473835D8-EC6A-4FFF-AEBB-0AE60B7B6515}"/>
              </a:ext>
            </a:extLst>
          </p:cNvPr>
          <p:cNvSpPr txBox="1"/>
          <p:nvPr/>
        </p:nvSpPr>
        <p:spPr>
          <a:xfrm>
            <a:off x="3500265" y="812171"/>
            <a:ext cx="1656184" cy="338554"/>
          </a:xfrm>
          <a:prstGeom prst="rect">
            <a:avLst/>
          </a:prstGeom>
          <a:noFill/>
        </p:spPr>
        <p:txBody>
          <a:bodyPr wrap="square" rtlCol="0">
            <a:spAutoFit/>
          </a:bodyPr>
          <a:lstStyle/>
          <a:p>
            <a:r>
              <a:rPr lang="es-EC" sz="1600" b="1" dirty="0">
                <a:latin typeface="+mj-lt"/>
                <a:cs typeface="Times New Roman" panose="02020603050405020304" pitchFamily="18" charset="0"/>
              </a:rPr>
              <a:t>Nodo</a:t>
            </a:r>
            <a:r>
              <a:rPr lang="en-BZ" sz="1600" b="1" dirty="0">
                <a:latin typeface="+mj-lt"/>
                <a:cs typeface="Times New Roman" panose="02020603050405020304" pitchFamily="18" charset="0"/>
              </a:rPr>
              <a:t> Sensor 1 </a:t>
            </a:r>
            <a:endParaRPr lang="es-EC" sz="1600" b="1" dirty="0">
              <a:latin typeface="+mj-lt"/>
              <a:cs typeface="Times New Roman" panose="02020603050405020304" pitchFamily="18" charset="0"/>
            </a:endParaRPr>
          </a:p>
        </p:txBody>
      </p:sp>
      <p:sp>
        <p:nvSpPr>
          <p:cNvPr id="7" name="CuadroTexto 6">
            <a:extLst>
              <a:ext uri="{FF2B5EF4-FFF2-40B4-BE49-F238E27FC236}">
                <a16:creationId xmlns:a16="http://schemas.microsoft.com/office/drawing/2014/main" id="{ED173D1B-7DD7-4181-834B-A6EDDBA91654}"/>
              </a:ext>
            </a:extLst>
          </p:cNvPr>
          <p:cNvSpPr txBox="1"/>
          <p:nvPr/>
        </p:nvSpPr>
        <p:spPr>
          <a:xfrm>
            <a:off x="3500265" y="3439297"/>
            <a:ext cx="1656184" cy="338554"/>
          </a:xfrm>
          <a:prstGeom prst="rect">
            <a:avLst/>
          </a:prstGeom>
          <a:noFill/>
        </p:spPr>
        <p:txBody>
          <a:bodyPr wrap="square" rtlCol="0">
            <a:spAutoFit/>
          </a:bodyPr>
          <a:lstStyle/>
          <a:p>
            <a:r>
              <a:rPr lang="es-EC" sz="1600" b="1" dirty="0">
                <a:latin typeface="+mj-lt"/>
                <a:cs typeface="Times New Roman" panose="02020603050405020304" pitchFamily="18" charset="0"/>
              </a:rPr>
              <a:t>Nodo</a:t>
            </a:r>
            <a:r>
              <a:rPr lang="en-BZ" sz="1600" b="1" dirty="0">
                <a:latin typeface="+mj-lt"/>
                <a:cs typeface="Times New Roman" panose="02020603050405020304" pitchFamily="18" charset="0"/>
              </a:rPr>
              <a:t> Sensor 2 </a:t>
            </a:r>
            <a:endParaRPr lang="es-EC" sz="1600" b="1" dirty="0">
              <a:latin typeface="+mj-lt"/>
              <a:cs typeface="Times New Roman" panose="02020603050405020304" pitchFamily="18" charset="0"/>
            </a:endParaRPr>
          </a:p>
        </p:txBody>
      </p:sp>
      <p:graphicFrame>
        <p:nvGraphicFramePr>
          <p:cNvPr id="8" name="Tabla 7">
            <a:extLst>
              <a:ext uri="{FF2B5EF4-FFF2-40B4-BE49-F238E27FC236}">
                <a16:creationId xmlns:a16="http://schemas.microsoft.com/office/drawing/2014/main" id="{CD996059-3628-42DE-B8D1-7C0E2DAC2518}"/>
              </a:ext>
            </a:extLst>
          </p:cNvPr>
          <p:cNvGraphicFramePr>
            <a:graphicFrameLocks noGrp="1"/>
          </p:cNvGraphicFramePr>
          <p:nvPr>
            <p:extLst>
              <p:ext uri="{D42A27DB-BD31-4B8C-83A1-F6EECF244321}">
                <p14:modId xmlns:p14="http://schemas.microsoft.com/office/powerpoint/2010/main" val="1694345736"/>
              </p:ext>
            </p:extLst>
          </p:nvPr>
        </p:nvGraphicFramePr>
        <p:xfrm>
          <a:off x="3541003" y="1246735"/>
          <a:ext cx="5541010" cy="1123696"/>
        </p:xfrm>
        <a:graphic>
          <a:graphicData uri="http://schemas.openxmlformats.org/drawingml/2006/table">
            <a:tbl>
              <a:tblPr firstRow="1" firstCol="1" bandRow="1">
                <a:tableStyleId>{5C22544A-7EE6-4342-B048-85BDC9FD1C3A}</a:tableStyleId>
              </a:tblPr>
              <a:tblGrid>
                <a:gridCol w="979170">
                  <a:extLst>
                    <a:ext uri="{9D8B030D-6E8A-4147-A177-3AD203B41FA5}">
                      <a16:colId xmlns:a16="http://schemas.microsoft.com/office/drawing/2014/main" val="3324119626"/>
                    </a:ext>
                  </a:extLst>
                </a:gridCol>
                <a:gridCol w="1234440">
                  <a:extLst>
                    <a:ext uri="{9D8B030D-6E8A-4147-A177-3AD203B41FA5}">
                      <a16:colId xmlns:a16="http://schemas.microsoft.com/office/drawing/2014/main" val="2005442372"/>
                    </a:ext>
                  </a:extLst>
                </a:gridCol>
                <a:gridCol w="1113790">
                  <a:extLst>
                    <a:ext uri="{9D8B030D-6E8A-4147-A177-3AD203B41FA5}">
                      <a16:colId xmlns:a16="http://schemas.microsoft.com/office/drawing/2014/main" val="2972437638"/>
                    </a:ext>
                  </a:extLst>
                </a:gridCol>
                <a:gridCol w="1153795">
                  <a:extLst>
                    <a:ext uri="{9D8B030D-6E8A-4147-A177-3AD203B41FA5}">
                      <a16:colId xmlns:a16="http://schemas.microsoft.com/office/drawing/2014/main" val="2359158238"/>
                    </a:ext>
                  </a:extLst>
                </a:gridCol>
                <a:gridCol w="1059815">
                  <a:extLst>
                    <a:ext uri="{9D8B030D-6E8A-4147-A177-3AD203B41FA5}">
                      <a16:colId xmlns:a16="http://schemas.microsoft.com/office/drawing/2014/main" val="4113035814"/>
                    </a:ext>
                  </a:extLst>
                </a:gridCol>
              </a:tblGrid>
              <a:tr h="21209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0880076"/>
                  </a:ext>
                </a:extLst>
              </a:tr>
              <a:tr h="212090">
                <a:tc>
                  <a:txBody>
                    <a:bodyPr/>
                    <a:lstStyle/>
                    <a:p>
                      <a:pPr marL="0" marR="0" algn="ctr">
                        <a:lnSpc>
                          <a:spcPct val="107000"/>
                        </a:lnSpc>
                        <a:spcBef>
                          <a:spcPts val="0"/>
                        </a:spcBef>
                        <a:spcAft>
                          <a:spcPts val="0"/>
                        </a:spcAft>
                      </a:pPr>
                      <a:r>
                        <a:rPr lang="en-US" sz="1100">
                          <a:effectLst/>
                        </a:rPr>
                        <a:t>VALOR (0-255)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46.02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59.90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111.94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109.75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76341192"/>
                  </a:ext>
                </a:extLst>
              </a:tr>
              <a:tr h="212090">
                <a:tc>
                  <a:txBody>
                    <a:bodyPr/>
                    <a:lstStyle/>
                    <a:p>
                      <a:pPr marL="0" marR="0" algn="ctr">
                        <a:lnSpc>
                          <a:spcPct val="107000"/>
                        </a:lnSpc>
                        <a:spcBef>
                          <a:spcPts val="0"/>
                        </a:spcBef>
                        <a:spcAft>
                          <a:spcPts val="0"/>
                        </a:spcAft>
                      </a:pPr>
                      <a:r>
                        <a:rPr lang="en-US" sz="1100">
                          <a:effectLst/>
                        </a:rPr>
                        <a:t>VALOR REAL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52.12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270.35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90.66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455.55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7895277"/>
                  </a:ext>
                </a:extLst>
              </a:tr>
              <a:tr h="212090">
                <a:tc>
                  <a:txBody>
                    <a:bodyPr/>
                    <a:lstStyle/>
                    <a:p>
                      <a:pPr marL="0" marR="0" algn="ctr">
                        <a:lnSpc>
                          <a:spcPct val="107000"/>
                        </a:lnSpc>
                        <a:spcBef>
                          <a:spcPts val="0"/>
                        </a:spcBef>
                        <a:spcAft>
                          <a:spcPts val="0"/>
                        </a:spcAft>
                      </a:pPr>
                      <a:r>
                        <a:rPr lang="en-US" sz="1100">
                          <a:effectLst/>
                        </a:rPr>
                        <a:t>UNIDAD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extLst>
                  <a:ext uri="{0D108BD9-81ED-4DB2-BD59-A6C34878D82A}">
                    <a16:rowId xmlns:a16="http://schemas.microsoft.com/office/drawing/2014/main" val="2417929482"/>
                  </a:ext>
                </a:extLst>
              </a:tr>
            </a:tbl>
          </a:graphicData>
        </a:graphic>
      </p:graphicFrame>
      <p:graphicFrame>
        <p:nvGraphicFramePr>
          <p:cNvPr id="9" name="Tabla 8">
            <a:extLst>
              <a:ext uri="{FF2B5EF4-FFF2-40B4-BE49-F238E27FC236}">
                <a16:creationId xmlns:a16="http://schemas.microsoft.com/office/drawing/2014/main" id="{50CAB774-A09B-4C45-8CEE-ABC1C498932A}"/>
              </a:ext>
            </a:extLst>
          </p:cNvPr>
          <p:cNvGraphicFramePr>
            <a:graphicFrameLocks noGrp="1"/>
          </p:cNvGraphicFramePr>
          <p:nvPr>
            <p:extLst>
              <p:ext uri="{D42A27DB-BD31-4B8C-83A1-F6EECF244321}">
                <p14:modId xmlns:p14="http://schemas.microsoft.com/office/powerpoint/2010/main" val="2134574281"/>
              </p:ext>
            </p:extLst>
          </p:nvPr>
        </p:nvGraphicFramePr>
        <p:xfrm>
          <a:off x="3541003" y="2558045"/>
          <a:ext cx="2191509" cy="788210"/>
        </p:xfrm>
        <a:graphic>
          <a:graphicData uri="http://schemas.openxmlformats.org/drawingml/2006/table">
            <a:tbl>
              <a:tblPr firstRow="1" firstCol="1" bandRow="1">
                <a:tableStyleId>{5C22544A-7EE6-4342-B048-85BDC9FD1C3A}</a:tableStyleId>
              </a:tblPr>
              <a:tblGrid>
                <a:gridCol w="1006058">
                  <a:extLst>
                    <a:ext uri="{9D8B030D-6E8A-4147-A177-3AD203B41FA5}">
                      <a16:colId xmlns:a16="http://schemas.microsoft.com/office/drawing/2014/main" val="1997772101"/>
                    </a:ext>
                  </a:extLst>
                </a:gridCol>
                <a:gridCol w="1185451">
                  <a:extLst>
                    <a:ext uri="{9D8B030D-6E8A-4147-A177-3AD203B41FA5}">
                      <a16:colId xmlns:a16="http://schemas.microsoft.com/office/drawing/2014/main" val="4109278017"/>
                    </a:ext>
                  </a:extLst>
                </a:gridCol>
              </a:tblGrid>
              <a:tr h="195406">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DHT11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3580095"/>
                  </a:ext>
                </a:extLst>
              </a:tr>
              <a:tr h="398628">
                <a:tc>
                  <a:txBody>
                    <a:bodyPr/>
                    <a:lstStyle/>
                    <a:p>
                      <a:pPr marL="0" marR="0" algn="ctr">
                        <a:lnSpc>
                          <a:spcPct val="107000"/>
                        </a:lnSpc>
                        <a:spcBef>
                          <a:spcPts val="0"/>
                        </a:spcBef>
                        <a:spcAft>
                          <a:spcPts val="0"/>
                        </a:spcAft>
                      </a:pPr>
                      <a:r>
                        <a:rPr lang="en-US" sz="1100">
                          <a:effectLst/>
                        </a:rPr>
                        <a:t>VALOR REAL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22.04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5092634"/>
                  </a:ext>
                </a:extLst>
              </a:tr>
              <a:tr h="194176">
                <a:tc>
                  <a:txBody>
                    <a:bodyPr/>
                    <a:lstStyle/>
                    <a:p>
                      <a:pPr marL="0" marR="0" algn="ctr">
                        <a:lnSpc>
                          <a:spcPct val="107000"/>
                        </a:lnSpc>
                        <a:spcBef>
                          <a:spcPts val="0"/>
                        </a:spcBef>
                        <a:spcAft>
                          <a:spcPts val="0"/>
                        </a:spcAft>
                      </a:pPr>
                      <a:r>
                        <a:rPr lang="en-US" sz="1100">
                          <a:effectLst/>
                        </a:rPr>
                        <a:t>UNIDAD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baseline="30000" dirty="0" err="1">
                          <a:effectLst/>
                        </a:rPr>
                        <a:t>o</a:t>
                      </a:r>
                      <a:r>
                        <a:rPr lang="en-US" sz="1100" dirty="0" err="1">
                          <a:effectLst/>
                        </a:rPr>
                        <a: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064091"/>
                  </a:ext>
                </a:extLst>
              </a:tr>
            </a:tbl>
          </a:graphicData>
        </a:graphic>
      </p:graphicFrame>
      <p:graphicFrame>
        <p:nvGraphicFramePr>
          <p:cNvPr id="10" name="Tabla 9">
            <a:extLst>
              <a:ext uri="{FF2B5EF4-FFF2-40B4-BE49-F238E27FC236}">
                <a16:creationId xmlns:a16="http://schemas.microsoft.com/office/drawing/2014/main" id="{725A94A1-D2A1-4B42-B2DF-BBA90429F37E}"/>
              </a:ext>
            </a:extLst>
          </p:cNvPr>
          <p:cNvGraphicFramePr>
            <a:graphicFrameLocks noGrp="1"/>
          </p:cNvGraphicFramePr>
          <p:nvPr>
            <p:extLst>
              <p:ext uri="{D42A27DB-BD31-4B8C-83A1-F6EECF244321}">
                <p14:modId xmlns:p14="http://schemas.microsoft.com/office/powerpoint/2010/main" val="4256208407"/>
              </p:ext>
            </p:extLst>
          </p:nvPr>
        </p:nvGraphicFramePr>
        <p:xfrm>
          <a:off x="3542376" y="3816545"/>
          <a:ext cx="5541010" cy="1123696"/>
        </p:xfrm>
        <a:graphic>
          <a:graphicData uri="http://schemas.openxmlformats.org/drawingml/2006/table">
            <a:tbl>
              <a:tblPr firstRow="1" firstCol="1" bandRow="1">
                <a:tableStyleId>{5C22544A-7EE6-4342-B048-85BDC9FD1C3A}</a:tableStyleId>
              </a:tblPr>
              <a:tblGrid>
                <a:gridCol w="979170">
                  <a:extLst>
                    <a:ext uri="{9D8B030D-6E8A-4147-A177-3AD203B41FA5}">
                      <a16:colId xmlns:a16="http://schemas.microsoft.com/office/drawing/2014/main" val="628079197"/>
                    </a:ext>
                  </a:extLst>
                </a:gridCol>
                <a:gridCol w="1234440">
                  <a:extLst>
                    <a:ext uri="{9D8B030D-6E8A-4147-A177-3AD203B41FA5}">
                      <a16:colId xmlns:a16="http://schemas.microsoft.com/office/drawing/2014/main" val="1031457629"/>
                    </a:ext>
                  </a:extLst>
                </a:gridCol>
                <a:gridCol w="1113790">
                  <a:extLst>
                    <a:ext uri="{9D8B030D-6E8A-4147-A177-3AD203B41FA5}">
                      <a16:colId xmlns:a16="http://schemas.microsoft.com/office/drawing/2014/main" val="288766263"/>
                    </a:ext>
                  </a:extLst>
                </a:gridCol>
                <a:gridCol w="1153795">
                  <a:extLst>
                    <a:ext uri="{9D8B030D-6E8A-4147-A177-3AD203B41FA5}">
                      <a16:colId xmlns:a16="http://schemas.microsoft.com/office/drawing/2014/main" val="670324686"/>
                    </a:ext>
                  </a:extLst>
                </a:gridCol>
                <a:gridCol w="1059815">
                  <a:extLst>
                    <a:ext uri="{9D8B030D-6E8A-4147-A177-3AD203B41FA5}">
                      <a16:colId xmlns:a16="http://schemas.microsoft.com/office/drawing/2014/main" val="705462598"/>
                    </a:ext>
                  </a:extLst>
                </a:gridCol>
              </a:tblGrid>
              <a:tr h="212090">
                <a:tc>
                  <a:txBody>
                    <a:bodyPr/>
                    <a:lstStyle/>
                    <a:p>
                      <a:pPr>
                        <a:lnSpc>
                          <a:spcPct val="107000"/>
                        </a:lnSpc>
                      </a:pPr>
                      <a:endParaRPr lang="en-US" sz="11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MQ7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30090412"/>
                  </a:ext>
                </a:extLst>
              </a:tr>
              <a:tr h="212090">
                <a:tc>
                  <a:txBody>
                    <a:bodyPr/>
                    <a:lstStyle/>
                    <a:p>
                      <a:pPr marL="0" marR="0" algn="ctr">
                        <a:lnSpc>
                          <a:spcPct val="107000"/>
                        </a:lnSpc>
                        <a:spcBef>
                          <a:spcPts val="0"/>
                        </a:spcBef>
                        <a:spcAft>
                          <a:spcPts val="0"/>
                        </a:spcAft>
                      </a:pPr>
                      <a:r>
                        <a:rPr lang="en-US" sz="1100">
                          <a:effectLst/>
                        </a:rPr>
                        <a:t>VALOR (0-255)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39.57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41.25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109.33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100.02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4264184"/>
                  </a:ext>
                </a:extLst>
              </a:tr>
              <a:tr h="212090">
                <a:tc>
                  <a:txBody>
                    <a:bodyPr/>
                    <a:lstStyle/>
                    <a:p>
                      <a:pPr marL="0" marR="0" algn="ctr">
                        <a:lnSpc>
                          <a:spcPct val="107000"/>
                        </a:lnSpc>
                        <a:spcBef>
                          <a:spcPts val="0"/>
                        </a:spcBef>
                        <a:spcAft>
                          <a:spcPts val="0"/>
                        </a:spcAft>
                      </a:pPr>
                      <a:r>
                        <a:rPr lang="en-US" sz="1100">
                          <a:effectLst/>
                        </a:rPr>
                        <a:t>VALOR REAL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49.85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0.13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88.30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86313132"/>
                  </a:ext>
                </a:extLst>
              </a:tr>
              <a:tr h="212090">
                <a:tc>
                  <a:txBody>
                    <a:bodyPr/>
                    <a:lstStyle/>
                    <a:p>
                      <a:pPr marL="0" marR="0" algn="ctr">
                        <a:lnSpc>
                          <a:spcPct val="107000"/>
                        </a:lnSpc>
                        <a:spcBef>
                          <a:spcPts val="0"/>
                        </a:spcBef>
                        <a:spcAft>
                          <a:spcPts val="0"/>
                        </a:spcAft>
                      </a:pPr>
                      <a:r>
                        <a:rPr lang="en-US" sz="1100" dirty="0">
                          <a:effectLst/>
                        </a:rPr>
                        <a:t>UNIDAD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rPr>
                        <a:t>mg/L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ppm</a:t>
                      </a:r>
                    </a:p>
                  </a:txBody>
                  <a:tcPr marL="68580" marR="68580" marT="0" marB="0" anchor="ctr"/>
                </a:tc>
                <a:extLst>
                  <a:ext uri="{0D108BD9-81ED-4DB2-BD59-A6C34878D82A}">
                    <a16:rowId xmlns:a16="http://schemas.microsoft.com/office/drawing/2014/main" val="1945462754"/>
                  </a:ext>
                </a:extLst>
              </a:tr>
            </a:tbl>
          </a:graphicData>
        </a:graphic>
      </p:graphicFrame>
      <p:graphicFrame>
        <p:nvGraphicFramePr>
          <p:cNvPr id="11" name="Tabla 10">
            <a:extLst>
              <a:ext uri="{FF2B5EF4-FFF2-40B4-BE49-F238E27FC236}">
                <a16:creationId xmlns:a16="http://schemas.microsoft.com/office/drawing/2014/main" id="{14F0F235-FEFD-4D46-9605-06BAED6048F7}"/>
              </a:ext>
            </a:extLst>
          </p:cNvPr>
          <p:cNvGraphicFramePr>
            <a:graphicFrameLocks noGrp="1"/>
          </p:cNvGraphicFramePr>
          <p:nvPr>
            <p:extLst>
              <p:ext uri="{D42A27DB-BD31-4B8C-83A1-F6EECF244321}">
                <p14:modId xmlns:p14="http://schemas.microsoft.com/office/powerpoint/2010/main" val="2802156673"/>
              </p:ext>
            </p:extLst>
          </p:nvPr>
        </p:nvGraphicFramePr>
        <p:xfrm>
          <a:off x="3541003" y="5210046"/>
          <a:ext cx="2191509" cy="789178"/>
        </p:xfrm>
        <a:graphic>
          <a:graphicData uri="http://schemas.openxmlformats.org/drawingml/2006/table">
            <a:tbl>
              <a:tblPr firstRow="1" firstCol="1" bandRow="1">
                <a:tableStyleId>{5C22544A-7EE6-4342-B048-85BDC9FD1C3A}</a:tableStyleId>
              </a:tblPr>
              <a:tblGrid>
                <a:gridCol w="1006057">
                  <a:extLst>
                    <a:ext uri="{9D8B030D-6E8A-4147-A177-3AD203B41FA5}">
                      <a16:colId xmlns:a16="http://schemas.microsoft.com/office/drawing/2014/main" val="1794090656"/>
                    </a:ext>
                  </a:extLst>
                </a:gridCol>
                <a:gridCol w="1185452">
                  <a:extLst>
                    <a:ext uri="{9D8B030D-6E8A-4147-A177-3AD203B41FA5}">
                      <a16:colId xmlns:a16="http://schemas.microsoft.com/office/drawing/2014/main" val="294280387"/>
                    </a:ext>
                  </a:extLst>
                </a:gridCol>
              </a:tblGrid>
              <a:tr h="219710">
                <a:tc>
                  <a:txBody>
                    <a:bodyPr/>
                    <a:lstStyle/>
                    <a:p>
                      <a:pPr>
                        <a:lnSpc>
                          <a:spcPct val="107000"/>
                        </a:lnSpc>
                      </a:pPr>
                      <a:endParaRPr lang="en-US" sz="110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DHT11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3255223"/>
                  </a:ext>
                </a:extLst>
              </a:tr>
              <a:tr h="219710">
                <a:tc>
                  <a:txBody>
                    <a:bodyPr/>
                    <a:lstStyle/>
                    <a:p>
                      <a:pPr marL="0" marR="0" algn="ctr">
                        <a:lnSpc>
                          <a:spcPct val="107000"/>
                        </a:lnSpc>
                        <a:spcBef>
                          <a:spcPts val="0"/>
                        </a:spcBef>
                        <a:spcAft>
                          <a:spcPts val="0"/>
                        </a:spcAft>
                      </a:pPr>
                      <a:r>
                        <a:rPr lang="en-US" sz="1100">
                          <a:effectLst/>
                        </a:rPr>
                        <a:t>VALOR REAL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19.91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54449963"/>
                  </a:ext>
                </a:extLst>
              </a:tr>
              <a:tr h="219710">
                <a:tc>
                  <a:txBody>
                    <a:bodyPr/>
                    <a:lstStyle/>
                    <a:p>
                      <a:pPr marL="0" marR="0" algn="ctr">
                        <a:lnSpc>
                          <a:spcPct val="107000"/>
                        </a:lnSpc>
                        <a:spcBef>
                          <a:spcPts val="0"/>
                        </a:spcBef>
                        <a:spcAft>
                          <a:spcPts val="0"/>
                        </a:spcAft>
                      </a:pPr>
                      <a:r>
                        <a:rPr lang="en-US" sz="1100">
                          <a:effectLst/>
                        </a:rPr>
                        <a:t>UNIDAD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baseline="30000" dirty="0" err="1">
                          <a:effectLst/>
                        </a:rPr>
                        <a:t>o</a:t>
                      </a:r>
                      <a:r>
                        <a:rPr lang="en-US" sz="1100" dirty="0" err="1">
                          <a:effectLst/>
                        </a:rPr>
                        <a:t>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9352405"/>
                  </a:ext>
                </a:extLst>
              </a:tr>
            </a:tbl>
          </a:graphicData>
        </a:graphic>
      </p:graphicFrame>
      <p:sp>
        <p:nvSpPr>
          <p:cNvPr id="13" name="CuadroTexto 12">
            <a:extLst>
              <a:ext uri="{FF2B5EF4-FFF2-40B4-BE49-F238E27FC236}">
                <a16:creationId xmlns:a16="http://schemas.microsoft.com/office/drawing/2014/main" id="{6258BF5F-C792-4976-AE54-695CBB662D34}"/>
              </a:ext>
            </a:extLst>
          </p:cNvPr>
          <p:cNvSpPr txBox="1"/>
          <p:nvPr/>
        </p:nvSpPr>
        <p:spPr>
          <a:xfrm>
            <a:off x="0" y="6488668"/>
            <a:ext cx="899592" cy="369332"/>
          </a:xfrm>
          <a:prstGeom prst="rect">
            <a:avLst/>
          </a:prstGeom>
          <a:noFill/>
        </p:spPr>
        <p:txBody>
          <a:bodyPr wrap="square" rtlCol="0">
            <a:spAutoFit/>
          </a:bodyPr>
          <a:lstStyle/>
          <a:p>
            <a:r>
              <a:rPr lang="en-BZ" dirty="0"/>
              <a:t>29/44</a:t>
            </a:r>
            <a:endParaRPr lang="es-ES" dirty="0"/>
          </a:p>
        </p:txBody>
      </p:sp>
    </p:spTree>
    <p:extLst>
      <p:ext uri="{BB962C8B-B14F-4D97-AF65-F5344CB8AC3E}">
        <p14:creationId xmlns:p14="http://schemas.microsoft.com/office/powerpoint/2010/main" val="385872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r>
              <a:rPr lang="es-ES" dirty="0"/>
              <a:t>3/</a:t>
            </a:r>
            <a:r>
              <a:rPr lang="en-BZ" dirty="0"/>
              <a:t>44</a:t>
            </a:r>
            <a:endParaRPr lang="es-ES" dirty="0"/>
          </a:p>
        </p:txBody>
      </p:sp>
      <p:grpSp>
        <p:nvGrpSpPr>
          <p:cNvPr id="8" name="Grupo 7"/>
          <p:cNvGrpSpPr/>
          <p:nvPr/>
        </p:nvGrpSpPr>
        <p:grpSpPr>
          <a:xfrm>
            <a:off x="6432442" y="-39109"/>
            <a:ext cx="2907078" cy="693480"/>
            <a:chOff x="60029" y="86513"/>
            <a:chExt cx="2907078" cy="693480"/>
          </a:xfrm>
        </p:grpSpPr>
        <p:sp>
          <p:nvSpPr>
            <p:cNvPr id="13" name="CuadroTexto 12">
              <a:extLst>
                <a:ext uri="{FF2B5EF4-FFF2-40B4-BE49-F238E27FC236}">
                  <a16:creationId xmlns:a16="http://schemas.microsoft.com/office/drawing/2014/main" id="{6BA39886-5F4D-47A5-8A6C-76CF2FE55AF6}"/>
                </a:ext>
              </a:extLst>
            </p:cNvPr>
            <p:cNvSpPr txBox="1"/>
            <p:nvPr/>
          </p:nvSpPr>
          <p:spPr>
            <a:xfrm>
              <a:off x="545520" y="441439"/>
              <a:ext cx="2421587" cy="338554"/>
            </a:xfrm>
            <a:prstGeom prst="rect">
              <a:avLst/>
            </a:prstGeom>
            <a:noFill/>
          </p:spPr>
          <p:txBody>
            <a:bodyPr wrap="square" rtlCol="0">
              <a:spAutoFit/>
            </a:bodyPr>
            <a:lstStyle/>
            <a:p>
              <a:r>
                <a:rPr lang="es-EC" sz="1600" b="1" dirty="0">
                  <a:solidFill>
                    <a:schemeClr val="accent4">
                      <a:lumMod val="85000"/>
                      <a:lumOff val="15000"/>
                    </a:schemeClr>
                  </a:solidFill>
                  <a:latin typeface="+mj-lt"/>
                  <a:cs typeface="Times New Roman" panose="02020603050405020304" pitchFamily="18" charset="0"/>
                </a:rPr>
                <a:t>Antecedentes</a:t>
              </a:r>
            </a:p>
          </p:txBody>
        </p:sp>
        <p:sp>
          <p:nvSpPr>
            <p:cNvPr id="18" name="CuadroTexto 17">
              <a:extLst>
                <a:ext uri="{FF2B5EF4-FFF2-40B4-BE49-F238E27FC236}">
                  <a16:creationId xmlns:a16="http://schemas.microsoft.com/office/drawing/2014/main" id="{6BA39886-5F4D-47A5-8A6C-76CF2FE55AF6}"/>
                </a:ext>
              </a:extLst>
            </p:cNvPr>
            <p:cNvSpPr txBox="1"/>
            <p:nvPr/>
          </p:nvSpPr>
          <p:spPr>
            <a:xfrm>
              <a:off x="60029" y="86513"/>
              <a:ext cx="262688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1. </a:t>
              </a:r>
              <a:r>
                <a:rPr lang="es-EC" sz="2400" b="1" dirty="0">
                  <a:solidFill>
                    <a:srgbClr val="336600"/>
                  </a:solidFill>
                  <a:latin typeface="+mj-lt"/>
                  <a:ea typeface="Microsoft YaHei UI" panose="020B0503020204020204" pitchFamily="34" charset="-122"/>
                  <a:cs typeface="Times New Roman" panose="02020603050405020304" pitchFamily="18" charset="0"/>
                </a:rPr>
                <a:t>Introducción</a:t>
              </a:r>
            </a:p>
          </p:txBody>
        </p:sp>
      </p:grpSp>
      <p:pic>
        <p:nvPicPr>
          <p:cNvPr id="2050" name="Picture 2" descr="Qué es Iot (Internet of Things) o el Internet de las Cosas? - Luxnnia - The  world in your hands">
            <a:extLst>
              <a:ext uri="{FF2B5EF4-FFF2-40B4-BE49-F238E27FC236}">
                <a16:creationId xmlns:a16="http://schemas.microsoft.com/office/drawing/2014/main" id="{A7BA1409-D286-4E91-959D-9D89CB7513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90" b="6629"/>
          <a:stretch/>
        </p:blipFill>
        <p:spPr bwMode="auto">
          <a:xfrm>
            <a:off x="333376" y="924869"/>
            <a:ext cx="3165335" cy="2247798"/>
          </a:xfrm>
          <a:prstGeom prst="rect">
            <a:avLst/>
          </a:prstGeom>
          <a:ln>
            <a:noFill/>
          </a:ln>
          <a:effectLst>
            <a:outerShdw blurRad="190500" algn="tl" rotWithShape="0">
              <a:srgbClr val="000000">
                <a:alpha val="70000"/>
              </a:srgbClr>
            </a:outerShdw>
          </a:effectLst>
        </p:spPr>
      </p:pic>
      <p:pic>
        <p:nvPicPr>
          <p:cNvPr id="2054" name="Picture 6" descr="Te está matando tu casa inteligente? - Cambio16">
            <a:extLst>
              <a:ext uri="{FF2B5EF4-FFF2-40B4-BE49-F238E27FC236}">
                <a16:creationId xmlns:a16="http://schemas.microsoft.com/office/drawing/2014/main" id="{9ECD60FB-5BEE-4E86-B128-DAEBF2EE3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48" y="3770092"/>
            <a:ext cx="3723997" cy="20934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Una Descripción Vectorial De Bomberos Apagando Incendios De Un Hogar En  Llamas Ilustraciones Vectoriales, Clip Art Vectorizado Libre De Derechos.  Image 97545916.">
            <a:extLst>
              <a:ext uri="{FF2B5EF4-FFF2-40B4-BE49-F238E27FC236}">
                <a16:creationId xmlns:a16="http://schemas.microsoft.com/office/drawing/2014/main" id="{263F706B-19AD-4D55-B39C-44B840D4A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8427" y="978432"/>
            <a:ext cx="3839957" cy="22527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C5F2C212-379B-4777-8E27-98174E51D4B8}"/>
              </a:ext>
            </a:extLst>
          </p:cNvPr>
          <p:cNvSpPr/>
          <p:nvPr/>
        </p:nvSpPr>
        <p:spPr>
          <a:xfrm>
            <a:off x="467544" y="422556"/>
            <a:ext cx="2244015"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solidFill>
                  <a:schemeClr val="tx1"/>
                </a:solidFill>
              </a:rPr>
              <a:t>IoT (Internet of Things)</a:t>
            </a:r>
            <a:endParaRPr lang="es-EC" sz="1400" b="1" dirty="0">
              <a:solidFill>
                <a:schemeClr val="tx1"/>
              </a:solidFill>
            </a:endParaRPr>
          </a:p>
        </p:txBody>
      </p:sp>
      <p:sp>
        <p:nvSpPr>
          <p:cNvPr id="33" name="Rectángulo: esquinas redondeadas 32">
            <a:extLst>
              <a:ext uri="{FF2B5EF4-FFF2-40B4-BE49-F238E27FC236}">
                <a16:creationId xmlns:a16="http://schemas.microsoft.com/office/drawing/2014/main" id="{454B9676-8C80-4B53-B8EF-7F8841495E73}"/>
              </a:ext>
            </a:extLst>
          </p:cNvPr>
          <p:cNvSpPr/>
          <p:nvPr/>
        </p:nvSpPr>
        <p:spPr>
          <a:xfrm>
            <a:off x="467545" y="3304582"/>
            <a:ext cx="1368152" cy="310368"/>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solidFill>
                  <a:schemeClr val="tx1"/>
                </a:solidFill>
              </a:rPr>
              <a:t>Smart Home</a:t>
            </a:r>
            <a:endParaRPr lang="es-EC" sz="1400" b="1" dirty="0">
              <a:solidFill>
                <a:schemeClr val="tx1"/>
              </a:solidFill>
            </a:endParaRPr>
          </a:p>
        </p:txBody>
      </p:sp>
      <p:sp>
        <p:nvSpPr>
          <p:cNvPr id="4" name="Flecha: a la derecha 3">
            <a:extLst>
              <a:ext uri="{FF2B5EF4-FFF2-40B4-BE49-F238E27FC236}">
                <a16:creationId xmlns:a16="http://schemas.microsoft.com/office/drawing/2014/main" id="{DA29A14F-6C71-4641-AEC7-7FA4850717D9}"/>
              </a:ext>
            </a:extLst>
          </p:cNvPr>
          <p:cNvSpPr/>
          <p:nvPr/>
        </p:nvSpPr>
        <p:spPr>
          <a:xfrm>
            <a:off x="1959702" y="3366791"/>
            <a:ext cx="401891" cy="18595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sp>
        <p:nvSpPr>
          <p:cNvPr id="34" name="Rectángulo: esquinas redondeadas 33">
            <a:extLst>
              <a:ext uri="{FF2B5EF4-FFF2-40B4-BE49-F238E27FC236}">
                <a16:creationId xmlns:a16="http://schemas.microsoft.com/office/drawing/2014/main" id="{81D6AE9A-097C-416C-BA57-B594B70DB6B2}"/>
              </a:ext>
            </a:extLst>
          </p:cNvPr>
          <p:cNvSpPr/>
          <p:nvPr/>
        </p:nvSpPr>
        <p:spPr>
          <a:xfrm>
            <a:off x="2485598" y="3321829"/>
            <a:ext cx="1368152" cy="293121"/>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a:solidFill>
                  <a:schemeClr val="tx1"/>
                </a:solidFill>
              </a:rPr>
              <a:t>Seguridad</a:t>
            </a:r>
          </a:p>
        </p:txBody>
      </p:sp>
      <p:sp>
        <p:nvSpPr>
          <p:cNvPr id="35" name="Rectángulo: esquinas redondeadas 34">
            <a:extLst>
              <a:ext uri="{FF2B5EF4-FFF2-40B4-BE49-F238E27FC236}">
                <a16:creationId xmlns:a16="http://schemas.microsoft.com/office/drawing/2014/main" id="{5921C6D5-CFD1-4A0F-B287-D8B52A7D9B92}"/>
              </a:ext>
            </a:extLst>
          </p:cNvPr>
          <p:cNvSpPr/>
          <p:nvPr/>
        </p:nvSpPr>
        <p:spPr>
          <a:xfrm>
            <a:off x="4188427" y="465707"/>
            <a:ext cx="1319677" cy="338554"/>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a:solidFill>
                  <a:schemeClr val="tx1"/>
                </a:solidFill>
              </a:rPr>
              <a:t>Incendios</a:t>
            </a:r>
          </a:p>
        </p:txBody>
      </p:sp>
      <p:pic>
        <p:nvPicPr>
          <p:cNvPr id="2058" name="Picture 10" descr="Remote maintenance of WSN-based home monitoring applications. | Download  Scientific Diagram">
            <a:extLst>
              <a:ext uri="{FF2B5EF4-FFF2-40B4-BE49-F238E27FC236}">
                <a16:creationId xmlns:a16="http://schemas.microsoft.com/office/drawing/2014/main" id="{BAB81488-ED01-4923-9CE5-6A576367C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8217" y="3992367"/>
            <a:ext cx="5075783" cy="1648940"/>
          </a:xfrm>
          <a:prstGeom prst="rect">
            <a:avLst/>
          </a:prstGeom>
          <a:noFill/>
          <a:extLst>
            <a:ext uri="{909E8E84-426E-40DD-AFC4-6F175D3DCCD1}">
              <a14:hiddenFill xmlns:a14="http://schemas.microsoft.com/office/drawing/2010/main">
                <a:solidFill>
                  <a:srgbClr val="FFFFFF"/>
                </a:solidFill>
              </a14:hiddenFill>
            </a:ext>
          </a:extLst>
        </p:spPr>
      </p:pic>
      <p:sp>
        <p:nvSpPr>
          <p:cNvPr id="37" name="Rectángulo: esquinas redondeadas 36">
            <a:extLst>
              <a:ext uri="{FF2B5EF4-FFF2-40B4-BE49-F238E27FC236}">
                <a16:creationId xmlns:a16="http://schemas.microsoft.com/office/drawing/2014/main" id="{F69FFDA9-2231-4A0F-A9EE-C97067387B60}"/>
              </a:ext>
            </a:extLst>
          </p:cNvPr>
          <p:cNvSpPr/>
          <p:nvPr/>
        </p:nvSpPr>
        <p:spPr>
          <a:xfrm>
            <a:off x="4188427" y="3366791"/>
            <a:ext cx="2111765"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a:solidFill>
                  <a:schemeClr val="tx1"/>
                </a:solidFill>
              </a:rPr>
              <a:t>WSN (Monitorización)</a:t>
            </a:r>
          </a:p>
        </p:txBody>
      </p:sp>
    </p:spTree>
    <p:extLst>
      <p:ext uri="{BB962C8B-B14F-4D97-AF65-F5344CB8AC3E}">
        <p14:creationId xmlns:p14="http://schemas.microsoft.com/office/powerpoint/2010/main" val="296497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 presetClass="entr" presetSubtype="4"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fade">
                                      <p:cBhvr>
                                        <p:cTn id="30" dur="500"/>
                                        <p:tgtEl>
                                          <p:spTgt spid="2054"/>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2056"/>
                                        </p:tgtEl>
                                        <p:attrNameLst>
                                          <p:attrName>style.visibility</p:attrName>
                                        </p:attrNameLst>
                                      </p:cBhvr>
                                      <p:to>
                                        <p:strVal val="visible"/>
                                      </p:to>
                                    </p:set>
                                    <p:animEffect transition="in" filter="fade">
                                      <p:cBhvr>
                                        <p:cTn id="38" dur="500"/>
                                        <p:tgtEl>
                                          <p:spTgt spid="2056"/>
                                        </p:tgtEl>
                                      </p:cBhvr>
                                    </p:animEffect>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2058"/>
                                        </p:tgtEl>
                                        <p:attrNameLst>
                                          <p:attrName>style.visibility</p:attrName>
                                        </p:attrNameLst>
                                      </p:cBhvr>
                                      <p:to>
                                        <p:strVal val="visible"/>
                                      </p:to>
                                    </p:set>
                                    <p:animEffect transition="in" filter="fade">
                                      <p:cBhvr>
                                        <p:cTn id="46"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3" grpId="0" animBg="1"/>
      <p:bldP spid="4" grpId="0" animBg="1"/>
      <p:bldP spid="34" grpId="0" animBg="1"/>
      <p:bldP spid="35" grpId="0" animBg="1"/>
      <p:bldP spid="3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B9D7DD40-22B2-490C-AB26-F7130F81703D}"/>
              </a:ext>
            </a:extLst>
          </p:cNvPr>
          <p:cNvSpPr/>
          <p:nvPr/>
        </p:nvSpPr>
        <p:spPr>
          <a:xfrm>
            <a:off x="395536" y="260648"/>
            <a:ext cx="1492800"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Escenario 2</a:t>
            </a:r>
          </a:p>
        </p:txBody>
      </p:sp>
      <p:sp>
        <p:nvSpPr>
          <p:cNvPr id="3" name="CuadroTexto 2">
            <a:extLst>
              <a:ext uri="{FF2B5EF4-FFF2-40B4-BE49-F238E27FC236}">
                <a16:creationId xmlns:a16="http://schemas.microsoft.com/office/drawing/2014/main" id="{946A3BE1-D3ED-4C72-82CB-18C986E382A1}"/>
              </a:ext>
            </a:extLst>
          </p:cNvPr>
          <p:cNvSpPr txBox="1"/>
          <p:nvPr/>
        </p:nvSpPr>
        <p:spPr>
          <a:xfrm>
            <a:off x="5220072" y="0"/>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4.</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Pruebas y Resultados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pic>
        <p:nvPicPr>
          <p:cNvPr id="4" name="Imagen 3">
            <a:extLst>
              <a:ext uri="{FF2B5EF4-FFF2-40B4-BE49-F238E27FC236}">
                <a16:creationId xmlns:a16="http://schemas.microsoft.com/office/drawing/2014/main" id="{E96B5250-E08A-4670-8B66-3E4EFC527A52}"/>
              </a:ext>
            </a:extLst>
          </p:cNvPr>
          <p:cNvPicPr>
            <a:picLocks noChangeAspect="1"/>
          </p:cNvPicPr>
          <p:nvPr/>
        </p:nvPicPr>
        <p:blipFill>
          <a:blip r:embed="rId2"/>
          <a:stretch>
            <a:fillRect/>
          </a:stretch>
        </p:blipFill>
        <p:spPr>
          <a:xfrm>
            <a:off x="-20730" y="629180"/>
            <a:ext cx="5220072" cy="2883669"/>
          </a:xfrm>
          <a:prstGeom prst="rect">
            <a:avLst/>
          </a:prstGeom>
        </p:spPr>
      </p:pic>
      <p:pic>
        <p:nvPicPr>
          <p:cNvPr id="6" name="Imagen 5">
            <a:extLst>
              <a:ext uri="{FF2B5EF4-FFF2-40B4-BE49-F238E27FC236}">
                <a16:creationId xmlns:a16="http://schemas.microsoft.com/office/drawing/2014/main" id="{C7EEA65E-7F22-496D-8DB8-C56BFDB33F7F}"/>
              </a:ext>
            </a:extLst>
          </p:cNvPr>
          <p:cNvPicPr>
            <a:picLocks noChangeAspect="1"/>
          </p:cNvPicPr>
          <p:nvPr/>
        </p:nvPicPr>
        <p:blipFill>
          <a:blip r:embed="rId3"/>
          <a:stretch>
            <a:fillRect/>
          </a:stretch>
        </p:blipFill>
        <p:spPr>
          <a:xfrm>
            <a:off x="-20730" y="3512849"/>
            <a:ext cx="5220072" cy="3027486"/>
          </a:xfrm>
          <a:prstGeom prst="rect">
            <a:avLst/>
          </a:prstGeom>
        </p:spPr>
      </p:pic>
      <p:sp>
        <p:nvSpPr>
          <p:cNvPr id="7" name="CuadroTexto 6">
            <a:extLst>
              <a:ext uri="{FF2B5EF4-FFF2-40B4-BE49-F238E27FC236}">
                <a16:creationId xmlns:a16="http://schemas.microsoft.com/office/drawing/2014/main" id="{1B5E1E6E-2696-4F5E-A97B-8D93323A83C2}"/>
              </a:ext>
            </a:extLst>
          </p:cNvPr>
          <p:cNvSpPr txBox="1"/>
          <p:nvPr/>
        </p:nvSpPr>
        <p:spPr>
          <a:xfrm>
            <a:off x="5724128" y="1876583"/>
            <a:ext cx="2592288" cy="369332"/>
          </a:xfrm>
          <a:prstGeom prst="rect">
            <a:avLst/>
          </a:prstGeom>
          <a:noFill/>
        </p:spPr>
        <p:txBody>
          <a:bodyPr wrap="square" rtlCol="0">
            <a:spAutoFit/>
          </a:bodyPr>
          <a:lstStyle/>
          <a:p>
            <a:r>
              <a:rPr lang="es-EC" dirty="0"/>
              <a:t>Gráfica Nodo Sensor 1</a:t>
            </a:r>
          </a:p>
        </p:txBody>
      </p:sp>
      <p:sp>
        <p:nvSpPr>
          <p:cNvPr id="8" name="CuadroTexto 7">
            <a:extLst>
              <a:ext uri="{FF2B5EF4-FFF2-40B4-BE49-F238E27FC236}">
                <a16:creationId xmlns:a16="http://schemas.microsoft.com/office/drawing/2014/main" id="{4F32B0CE-3FD1-489C-9484-76F75791CC0F}"/>
              </a:ext>
            </a:extLst>
          </p:cNvPr>
          <p:cNvSpPr txBox="1"/>
          <p:nvPr/>
        </p:nvSpPr>
        <p:spPr>
          <a:xfrm>
            <a:off x="5724128" y="4612086"/>
            <a:ext cx="2592288" cy="369332"/>
          </a:xfrm>
          <a:prstGeom prst="rect">
            <a:avLst/>
          </a:prstGeom>
          <a:noFill/>
        </p:spPr>
        <p:txBody>
          <a:bodyPr wrap="square" rtlCol="0">
            <a:spAutoFit/>
          </a:bodyPr>
          <a:lstStyle/>
          <a:p>
            <a:r>
              <a:rPr lang="es-EC" dirty="0"/>
              <a:t>Gráfica Nodo Sensor 2</a:t>
            </a:r>
          </a:p>
        </p:txBody>
      </p:sp>
      <p:sp>
        <p:nvSpPr>
          <p:cNvPr id="9" name="CuadroTexto 8">
            <a:extLst>
              <a:ext uri="{FF2B5EF4-FFF2-40B4-BE49-F238E27FC236}">
                <a16:creationId xmlns:a16="http://schemas.microsoft.com/office/drawing/2014/main" id="{7B022BD8-A21D-4040-A455-B03B3AA5BCBD}"/>
              </a:ext>
            </a:extLst>
          </p:cNvPr>
          <p:cNvSpPr txBox="1"/>
          <p:nvPr/>
        </p:nvSpPr>
        <p:spPr>
          <a:xfrm>
            <a:off x="0" y="6488668"/>
            <a:ext cx="899592" cy="369332"/>
          </a:xfrm>
          <a:prstGeom prst="rect">
            <a:avLst/>
          </a:prstGeom>
          <a:noFill/>
        </p:spPr>
        <p:txBody>
          <a:bodyPr wrap="square" rtlCol="0">
            <a:spAutoFit/>
          </a:bodyPr>
          <a:lstStyle/>
          <a:p>
            <a:r>
              <a:rPr lang="en-BZ" dirty="0"/>
              <a:t>30/44</a:t>
            </a:r>
            <a:endParaRPr lang="es-ES" dirty="0"/>
          </a:p>
        </p:txBody>
      </p:sp>
    </p:spTree>
    <p:extLst>
      <p:ext uri="{BB962C8B-B14F-4D97-AF65-F5344CB8AC3E}">
        <p14:creationId xmlns:p14="http://schemas.microsoft.com/office/powerpoint/2010/main" val="330083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48DAD49-10A1-4DEF-B7B8-B4AC27610843}"/>
              </a:ext>
            </a:extLst>
          </p:cNvPr>
          <p:cNvSpPr txBox="1"/>
          <p:nvPr/>
        </p:nvSpPr>
        <p:spPr>
          <a:xfrm>
            <a:off x="5220072" y="0"/>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4.</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Pruebas y Resultados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Rectángulo: esquinas redondeadas 2">
            <a:extLst>
              <a:ext uri="{FF2B5EF4-FFF2-40B4-BE49-F238E27FC236}">
                <a16:creationId xmlns:a16="http://schemas.microsoft.com/office/drawing/2014/main" id="{B57172B2-059D-4DD7-8765-DF31188D2E68}"/>
              </a:ext>
            </a:extLst>
          </p:cNvPr>
          <p:cNvSpPr/>
          <p:nvPr/>
        </p:nvSpPr>
        <p:spPr>
          <a:xfrm>
            <a:off x="323528" y="217174"/>
            <a:ext cx="1492800"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Escenario 3 </a:t>
            </a:r>
          </a:p>
        </p:txBody>
      </p:sp>
      <p:graphicFrame>
        <p:nvGraphicFramePr>
          <p:cNvPr id="4" name="Tabla 3">
            <a:extLst>
              <a:ext uri="{FF2B5EF4-FFF2-40B4-BE49-F238E27FC236}">
                <a16:creationId xmlns:a16="http://schemas.microsoft.com/office/drawing/2014/main" id="{AEF656CF-4357-40AB-900A-6CF4B540D31C}"/>
              </a:ext>
            </a:extLst>
          </p:cNvPr>
          <p:cNvGraphicFramePr>
            <a:graphicFrameLocks noGrp="1"/>
          </p:cNvGraphicFramePr>
          <p:nvPr>
            <p:extLst>
              <p:ext uri="{D42A27DB-BD31-4B8C-83A1-F6EECF244321}">
                <p14:modId xmlns:p14="http://schemas.microsoft.com/office/powerpoint/2010/main" val="2799106078"/>
              </p:ext>
            </p:extLst>
          </p:nvPr>
        </p:nvGraphicFramePr>
        <p:xfrm>
          <a:off x="251520" y="737298"/>
          <a:ext cx="5657850" cy="2357946"/>
        </p:xfrm>
        <a:graphic>
          <a:graphicData uri="http://schemas.openxmlformats.org/drawingml/2006/table">
            <a:tbl>
              <a:tblPr firstRow="1" firstCol="1" bandRow="1">
                <a:tableStyleId>{5C22544A-7EE6-4342-B048-85BDC9FD1C3A}</a:tableStyleId>
              </a:tblPr>
              <a:tblGrid>
                <a:gridCol w="787400">
                  <a:extLst>
                    <a:ext uri="{9D8B030D-6E8A-4147-A177-3AD203B41FA5}">
                      <a16:colId xmlns:a16="http://schemas.microsoft.com/office/drawing/2014/main" val="333171797"/>
                    </a:ext>
                  </a:extLst>
                </a:gridCol>
                <a:gridCol w="1004570">
                  <a:extLst>
                    <a:ext uri="{9D8B030D-6E8A-4147-A177-3AD203B41FA5}">
                      <a16:colId xmlns:a16="http://schemas.microsoft.com/office/drawing/2014/main" val="259540247"/>
                    </a:ext>
                  </a:extLst>
                </a:gridCol>
                <a:gridCol w="1155700">
                  <a:extLst>
                    <a:ext uri="{9D8B030D-6E8A-4147-A177-3AD203B41FA5}">
                      <a16:colId xmlns:a16="http://schemas.microsoft.com/office/drawing/2014/main" val="630914580"/>
                    </a:ext>
                  </a:extLst>
                </a:gridCol>
                <a:gridCol w="940762">
                  <a:extLst>
                    <a:ext uri="{9D8B030D-6E8A-4147-A177-3AD203B41FA5}">
                      <a16:colId xmlns:a16="http://schemas.microsoft.com/office/drawing/2014/main" val="90384710"/>
                    </a:ext>
                  </a:extLst>
                </a:gridCol>
                <a:gridCol w="745798">
                  <a:extLst>
                    <a:ext uri="{9D8B030D-6E8A-4147-A177-3AD203B41FA5}">
                      <a16:colId xmlns:a16="http://schemas.microsoft.com/office/drawing/2014/main" val="2247383875"/>
                    </a:ext>
                  </a:extLst>
                </a:gridCol>
                <a:gridCol w="1023620">
                  <a:extLst>
                    <a:ext uri="{9D8B030D-6E8A-4147-A177-3AD203B41FA5}">
                      <a16:colId xmlns:a16="http://schemas.microsoft.com/office/drawing/2014/main" val="2149062262"/>
                    </a:ext>
                  </a:extLst>
                </a:gridCol>
              </a:tblGrid>
              <a:tr h="365760">
                <a:tc>
                  <a:txBody>
                    <a:bodyPr/>
                    <a:lstStyle/>
                    <a:p>
                      <a:pPr marL="0" marR="0" algn="ctr">
                        <a:lnSpc>
                          <a:spcPct val="107000"/>
                        </a:lnSpc>
                        <a:spcBef>
                          <a:spcPts val="0"/>
                        </a:spcBef>
                        <a:spcAft>
                          <a:spcPts val="0"/>
                        </a:spcAft>
                      </a:pPr>
                      <a:r>
                        <a:rPr lang="en-US" sz="1100">
                          <a:effectLst/>
                        </a:rPr>
                        <a:t>SENSOR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VARIABLE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VALOR NORMAL PROMEDIO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VALOR MAXIMO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UNIDAD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VALOR MAX MEDIDO 0-255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1750521"/>
                  </a:ext>
                </a:extLst>
              </a:tr>
              <a:tr h="182880">
                <a:tc>
                  <a:txBody>
                    <a:bodyPr/>
                    <a:lstStyle/>
                    <a:p>
                      <a:pPr marL="0" marR="0" algn="ctr">
                        <a:lnSpc>
                          <a:spcPct val="107000"/>
                        </a:lnSpc>
                        <a:spcBef>
                          <a:spcPts val="0"/>
                        </a:spcBef>
                        <a:spcAft>
                          <a:spcPts val="0"/>
                        </a:spcAft>
                      </a:pPr>
                      <a:r>
                        <a:rPr lang="en-US" sz="1100" dirty="0">
                          <a:effectLst/>
                        </a:rPr>
                        <a:t>S1MQ7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a:effectLst/>
                        </a:rPr>
                        <a:t>Humo </a:t>
                      </a:r>
                      <a:endParaRPr lang="es-EC"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45.59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90.71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492442"/>
                  </a:ext>
                </a:extLst>
              </a:tr>
              <a:tr h="182880">
                <a:tc>
                  <a:txBody>
                    <a:bodyPr/>
                    <a:lstStyle/>
                    <a:p>
                      <a:pPr marL="0" marR="0" algn="ctr">
                        <a:lnSpc>
                          <a:spcPct val="107000"/>
                        </a:lnSpc>
                        <a:spcBef>
                          <a:spcPts val="0"/>
                        </a:spcBef>
                        <a:spcAft>
                          <a:spcPts val="0"/>
                        </a:spcAft>
                      </a:pPr>
                      <a:r>
                        <a:rPr lang="en-US" sz="1100" dirty="0">
                          <a:effectLst/>
                        </a:rPr>
                        <a:t>S2MQ2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a:effectLst/>
                        </a:rPr>
                        <a:t>Gas</a:t>
                      </a:r>
                      <a:endParaRPr lang="es-EC"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236.36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397.86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98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43681101"/>
                  </a:ext>
                </a:extLst>
              </a:tr>
              <a:tr h="182880">
                <a:tc>
                  <a:txBody>
                    <a:bodyPr/>
                    <a:lstStyle/>
                    <a:p>
                      <a:pPr marL="0" marR="0" algn="ctr">
                        <a:lnSpc>
                          <a:spcPct val="107000"/>
                        </a:lnSpc>
                        <a:spcBef>
                          <a:spcPts val="0"/>
                        </a:spcBef>
                        <a:spcAft>
                          <a:spcPts val="0"/>
                        </a:spcAft>
                      </a:pPr>
                      <a:r>
                        <a:rPr lang="en-US" sz="1100" dirty="0">
                          <a:effectLst/>
                        </a:rPr>
                        <a:t>S3DHT11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a:effectLst/>
                        </a:rPr>
                        <a:t>Temperatura</a:t>
                      </a:r>
                      <a:endParaRPr lang="es-EC"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19.04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37.00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3976482"/>
                  </a:ext>
                </a:extLst>
              </a:tr>
              <a:tr h="182880">
                <a:tc>
                  <a:txBody>
                    <a:bodyPr/>
                    <a:lstStyle/>
                    <a:p>
                      <a:pPr marL="0" marR="0" algn="ctr">
                        <a:lnSpc>
                          <a:spcPct val="107000"/>
                        </a:lnSpc>
                        <a:spcBef>
                          <a:spcPts val="0"/>
                        </a:spcBef>
                        <a:spcAft>
                          <a:spcPts val="0"/>
                        </a:spcAft>
                      </a:pPr>
                      <a:r>
                        <a:rPr lang="en-US" sz="1100" dirty="0">
                          <a:effectLst/>
                        </a:rPr>
                        <a:t>S4MQ7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a:effectLst/>
                        </a:rPr>
                        <a:t>Humo </a:t>
                      </a:r>
                      <a:endParaRPr lang="es-EC"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74.90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132.92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0806293"/>
                  </a:ext>
                </a:extLst>
              </a:tr>
              <a:tr h="182880">
                <a:tc>
                  <a:txBody>
                    <a:bodyPr/>
                    <a:lstStyle/>
                    <a:p>
                      <a:pPr marL="0" marR="0" algn="ctr">
                        <a:lnSpc>
                          <a:spcPct val="107000"/>
                        </a:lnSpc>
                        <a:spcBef>
                          <a:spcPts val="0"/>
                        </a:spcBef>
                        <a:spcAft>
                          <a:spcPts val="0"/>
                        </a:spcAft>
                      </a:pPr>
                      <a:r>
                        <a:rPr lang="en-US" sz="1100" dirty="0">
                          <a:effectLst/>
                        </a:rPr>
                        <a:t>S5MQ2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a:effectLst/>
                        </a:rPr>
                        <a:t>Gas</a:t>
                      </a:r>
                      <a:endParaRPr lang="es-EC"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383.86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536.69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63833809"/>
                  </a:ext>
                </a:extLst>
              </a:tr>
              <a:tr h="182880">
                <a:tc>
                  <a:txBody>
                    <a:bodyPr/>
                    <a:lstStyle/>
                    <a:p>
                      <a:pPr marL="0" marR="0" algn="ctr">
                        <a:lnSpc>
                          <a:spcPct val="107000"/>
                        </a:lnSpc>
                        <a:spcBef>
                          <a:spcPts val="0"/>
                        </a:spcBef>
                        <a:spcAft>
                          <a:spcPts val="0"/>
                        </a:spcAft>
                      </a:pPr>
                      <a:r>
                        <a:rPr lang="en-US" sz="1100" dirty="0">
                          <a:effectLst/>
                        </a:rPr>
                        <a:t>S6MQ7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a:effectLst/>
                        </a:rPr>
                        <a:t>Humo </a:t>
                      </a:r>
                      <a:endParaRPr lang="es-EC"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49.85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132.92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86580"/>
                  </a:ext>
                </a:extLst>
              </a:tr>
              <a:tr h="182880">
                <a:tc>
                  <a:txBody>
                    <a:bodyPr/>
                    <a:lstStyle/>
                    <a:p>
                      <a:pPr marL="0" marR="0" algn="ctr">
                        <a:lnSpc>
                          <a:spcPct val="107000"/>
                        </a:lnSpc>
                        <a:spcBef>
                          <a:spcPts val="0"/>
                        </a:spcBef>
                        <a:spcAft>
                          <a:spcPts val="0"/>
                        </a:spcAft>
                      </a:pPr>
                      <a:r>
                        <a:rPr lang="en-US" sz="1100" dirty="0">
                          <a:effectLst/>
                        </a:rPr>
                        <a:t>S7MQ3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a:effectLst/>
                        </a:rPr>
                        <a:t>Alcohol</a:t>
                      </a:r>
                      <a:endParaRPr lang="es-EC"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0.12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0.21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mg/L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108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57597675"/>
                  </a:ext>
                </a:extLst>
              </a:tr>
              <a:tr h="182880">
                <a:tc>
                  <a:txBody>
                    <a:bodyPr/>
                    <a:lstStyle/>
                    <a:p>
                      <a:pPr marL="0" marR="0" algn="ctr">
                        <a:lnSpc>
                          <a:spcPct val="107000"/>
                        </a:lnSpc>
                        <a:spcBef>
                          <a:spcPts val="0"/>
                        </a:spcBef>
                        <a:spcAft>
                          <a:spcPts val="0"/>
                        </a:spcAft>
                      </a:pPr>
                      <a:r>
                        <a:rPr lang="en-US" sz="1100" dirty="0">
                          <a:effectLst/>
                        </a:rPr>
                        <a:t>S8DHT11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a:effectLst/>
                        </a:rPr>
                        <a:t>Temperatura</a:t>
                      </a:r>
                      <a:endParaRPr lang="es-EC"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19.90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37.00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3253979"/>
                  </a:ext>
                </a:extLst>
              </a:tr>
              <a:tr h="182880">
                <a:tc>
                  <a:txBody>
                    <a:bodyPr/>
                    <a:lstStyle/>
                    <a:p>
                      <a:pPr marL="0" marR="0" algn="ctr">
                        <a:lnSpc>
                          <a:spcPct val="107000"/>
                        </a:lnSpc>
                        <a:spcBef>
                          <a:spcPts val="0"/>
                        </a:spcBef>
                        <a:spcAft>
                          <a:spcPts val="0"/>
                        </a:spcAft>
                      </a:pPr>
                      <a:r>
                        <a:rPr lang="en-US" sz="1100" dirty="0">
                          <a:effectLst/>
                        </a:rPr>
                        <a:t>S9MQ7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a:effectLst/>
                        </a:rPr>
                        <a:t>Humo </a:t>
                      </a:r>
                      <a:endParaRPr lang="es-EC" sz="110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88.30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186.85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168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4656162"/>
                  </a:ext>
                </a:extLst>
              </a:tr>
              <a:tr h="182880">
                <a:tc>
                  <a:txBody>
                    <a:bodyPr/>
                    <a:lstStyle/>
                    <a:p>
                      <a:pPr marL="0" marR="0" algn="ctr">
                        <a:lnSpc>
                          <a:spcPct val="107000"/>
                        </a:lnSpc>
                        <a:spcBef>
                          <a:spcPts val="0"/>
                        </a:spcBef>
                        <a:spcAft>
                          <a:spcPts val="0"/>
                        </a:spcAft>
                      </a:pPr>
                      <a:r>
                        <a:rPr lang="en-US" sz="1100" dirty="0">
                          <a:effectLst/>
                        </a:rPr>
                        <a:t>S10MQ7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C" sz="1100" noProof="0" dirty="0">
                          <a:effectLst/>
                        </a:rPr>
                        <a:t>Humo </a:t>
                      </a:r>
                      <a:endParaRPr lang="es-EC"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80.67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134.70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ppm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146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2673583"/>
                  </a:ext>
                </a:extLst>
              </a:tr>
            </a:tbl>
          </a:graphicData>
        </a:graphic>
      </p:graphicFrame>
      <p:pic>
        <p:nvPicPr>
          <p:cNvPr id="5" name="Imagen 4">
            <a:extLst>
              <a:ext uri="{FF2B5EF4-FFF2-40B4-BE49-F238E27FC236}">
                <a16:creationId xmlns:a16="http://schemas.microsoft.com/office/drawing/2014/main" id="{0253EFAC-C777-4322-A860-F81FD712F0BE}"/>
              </a:ext>
            </a:extLst>
          </p:cNvPr>
          <p:cNvPicPr>
            <a:picLocks noChangeAspect="1"/>
          </p:cNvPicPr>
          <p:nvPr/>
        </p:nvPicPr>
        <p:blipFill>
          <a:blip r:embed="rId2"/>
          <a:stretch>
            <a:fillRect/>
          </a:stretch>
        </p:blipFill>
        <p:spPr>
          <a:xfrm>
            <a:off x="6156176" y="657531"/>
            <a:ext cx="2886075" cy="2851235"/>
          </a:xfrm>
          <a:prstGeom prst="rect">
            <a:avLst/>
          </a:prstGeom>
        </p:spPr>
      </p:pic>
      <p:pic>
        <p:nvPicPr>
          <p:cNvPr id="6" name="Imagen 5">
            <a:extLst>
              <a:ext uri="{FF2B5EF4-FFF2-40B4-BE49-F238E27FC236}">
                <a16:creationId xmlns:a16="http://schemas.microsoft.com/office/drawing/2014/main" id="{F5892716-61F5-426A-840A-6B982E239599}"/>
              </a:ext>
            </a:extLst>
          </p:cNvPr>
          <p:cNvPicPr>
            <a:picLocks noChangeAspect="1"/>
          </p:cNvPicPr>
          <p:nvPr/>
        </p:nvPicPr>
        <p:blipFill rotWithShape="1">
          <a:blip r:embed="rId3"/>
          <a:srcRect b="31493"/>
          <a:stretch/>
        </p:blipFill>
        <p:spPr bwMode="auto">
          <a:xfrm>
            <a:off x="251520" y="3645374"/>
            <a:ext cx="4354842" cy="2332518"/>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860FD0B5-AA7F-4FEB-9CF6-F6E76D24F7D4}"/>
              </a:ext>
            </a:extLst>
          </p:cNvPr>
          <p:cNvPicPr>
            <a:picLocks noChangeAspect="1"/>
          </p:cNvPicPr>
          <p:nvPr/>
        </p:nvPicPr>
        <p:blipFill>
          <a:blip r:embed="rId4"/>
          <a:stretch>
            <a:fillRect/>
          </a:stretch>
        </p:blipFill>
        <p:spPr>
          <a:xfrm>
            <a:off x="4771350" y="3718290"/>
            <a:ext cx="4372650" cy="2240006"/>
          </a:xfrm>
          <a:prstGeom prst="rect">
            <a:avLst/>
          </a:prstGeom>
        </p:spPr>
      </p:pic>
      <p:sp>
        <p:nvSpPr>
          <p:cNvPr id="8" name="CuadroTexto 7">
            <a:extLst>
              <a:ext uri="{FF2B5EF4-FFF2-40B4-BE49-F238E27FC236}">
                <a16:creationId xmlns:a16="http://schemas.microsoft.com/office/drawing/2014/main" id="{3F8BBCC8-C2AE-4329-B72C-4405AB2E0D81}"/>
              </a:ext>
            </a:extLst>
          </p:cNvPr>
          <p:cNvSpPr txBox="1"/>
          <p:nvPr/>
        </p:nvSpPr>
        <p:spPr>
          <a:xfrm>
            <a:off x="0" y="6488668"/>
            <a:ext cx="899592" cy="369332"/>
          </a:xfrm>
          <a:prstGeom prst="rect">
            <a:avLst/>
          </a:prstGeom>
          <a:noFill/>
        </p:spPr>
        <p:txBody>
          <a:bodyPr wrap="square" rtlCol="0">
            <a:spAutoFit/>
          </a:bodyPr>
          <a:lstStyle/>
          <a:p>
            <a:r>
              <a:rPr lang="en-BZ" dirty="0"/>
              <a:t>31/44</a:t>
            </a:r>
            <a:endParaRPr lang="es-ES" dirty="0"/>
          </a:p>
        </p:txBody>
      </p:sp>
    </p:spTree>
    <p:extLst>
      <p:ext uri="{BB962C8B-B14F-4D97-AF65-F5344CB8AC3E}">
        <p14:creationId xmlns:p14="http://schemas.microsoft.com/office/powerpoint/2010/main" val="246640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2327719-B8E7-48A6-883D-0EFAB9C9FA79}"/>
              </a:ext>
            </a:extLst>
          </p:cNvPr>
          <p:cNvSpPr txBox="1"/>
          <p:nvPr/>
        </p:nvSpPr>
        <p:spPr>
          <a:xfrm>
            <a:off x="5220072" y="0"/>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4.</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Pruebas y Resultados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Rectángulo: esquinas redondeadas 2">
            <a:extLst>
              <a:ext uri="{FF2B5EF4-FFF2-40B4-BE49-F238E27FC236}">
                <a16:creationId xmlns:a16="http://schemas.microsoft.com/office/drawing/2014/main" id="{497CBB09-4C1B-42F8-BC61-5B7843A1EAE2}"/>
              </a:ext>
            </a:extLst>
          </p:cNvPr>
          <p:cNvSpPr/>
          <p:nvPr/>
        </p:nvSpPr>
        <p:spPr>
          <a:xfrm>
            <a:off x="323528" y="428236"/>
            <a:ext cx="86409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b="1" dirty="0">
                <a:solidFill>
                  <a:schemeClr val="tx1"/>
                </a:solidFill>
              </a:rPr>
              <a:t>RSSI </a:t>
            </a:r>
          </a:p>
        </p:txBody>
      </p:sp>
      <p:pic>
        <p:nvPicPr>
          <p:cNvPr id="4" name="Imagen 3">
            <a:extLst>
              <a:ext uri="{FF2B5EF4-FFF2-40B4-BE49-F238E27FC236}">
                <a16:creationId xmlns:a16="http://schemas.microsoft.com/office/drawing/2014/main" id="{13B35F08-AA47-4971-9010-BF0F63200992}"/>
              </a:ext>
            </a:extLst>
          </p:cNvPr>
          <p:cNvPicPr>
            <a:picLocks noChangeAspect="1"/>
          </p:cNvPicPr>
          <p:nvPr/>
        </p:nvPicPr>
        <p:blipFill rotWithShape="1">
          <a:blip r:embed="rId2"/>
          <a:srcRect l="3691" t="2253" r="4183" b="4487"/>
          <a:stretch/>
        </p:blipFill>
        <p:spPr bwMode="auto">
          <a:xfrm>
            <a:off x="295779" y="888748"/>
            <a:ext cx="4924293" cy="2882363"/>
          </a:xfrm>
          <a:prstGeom prst="rect">
            <a:avLst/>
          </a:prstGeom>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25FB8AA7-BB16-45CC-AA93-10C543E0BCE9}"/>
              </a:ext>
            </a:extLst>
          </p:cNvPr>
          <p:cNvPicPr>
            <a:picLocks noChangeAspect="1"/>
          </p:cNvPicPr>
          <p:nvPr/>
        </p:nvPicPr>
        <p:blipFill>
          <a:blip r:embed="rId3"/>
          <a:stretch>
            <a:fillRect/>
          </a:stretch>
        </p:blipFill>
        <p:spPr>
          <a:xfrm>
            <a:off x="295779" y="3863091"/>
            <a:ext cx="4998720" cy="2758440"/>
          </a:xfrm>
          <a:prstGeom prst="rect">
            <a:avLst/>
          </a:prstGeom>
        </p:spPr>
      </p:pic>
      <p:sp>
        <p:nvSpPr>
          <p:cNvPr id="6" name="CuadroTexto 5">
            <a:extLst>
              <a:ext uri="{FF2B5EF4-FFF2-40B4-BE49-F238E27FC236}">
                <a16:creationId xmlns:a16="http://schemas.microsoft.com/office/drawing/2014/main" id="{B3215A49-32E1-4FA3-BFEF-42615677ECD5}"/>
              </a:ext>
            </a:extLst>
          </p:cNvPr>
          <p:cNvSpPr txBox="1"/>
          <p:nvPr/>
        </p:nvSpPr>
        <p:spPr>
          <a:xfrm>
            <a:off x="5741208" y="1589680"/>
            <a:ext cx="2880320" cy="307777"/>
          </a:xfrm>
          <a:prstGeom prst="rect">
            <a:avLst/>
          </a:prstGeom>
          <a:noFill/>
        </p:spPr>
        <p:txBody>
          <a:bodyPr wrap="square" rtlCol="0">
            <a:spAutoFit/>
          </a:bodyPr>
          <a:lstStyle/>
          <a:p>
            <a:pPr algn="ctr"/>
            <a:r>
              <a:rPr lang="es-EC" sz="1400" dirty="0"/>
              <a:t>RSSI en el Nodo Sensor 1</a:t>
            </a:r>
          </a:p>
        </p:txBody>
      </p:sp>
      <p:sp>
        <p:nvSpPr>
          <p:cNvPr id="7" name="CuadroTexto 6">
            <a:extLst>
              <a:ext uri="{FF2B5EF4-FFF2-40B4-BE49-F238E27FC236}">
                <a16:creationId xmlns:a16="http://schemas.microsoft.com/office/drawing/2014/main" id="{4C54F9A8-4A63-4CA4-A3DD-6E92A22DDF05}"/>
              </a:ext>
            </a:extLst>
          </p:cNvPr>
          <p:cNvSpPr txBox="1"/>
          <p:nvPr/>
        </p:nvSpPr>
        <p:spPr>
          <a:xfrm>
            <a:off x="5741208" y="4189429"/>
            <a:ext cx="2880320" cy="307777"/>
          </a:xfrm>
          <a:prstGeom prst="rect">
            <a:avLst/>
          </a:prstGeom>
          <a:noFill/>
        </p:spPr>
        <p:txBody>
          <a:bodyPr wrap="square" rtlCol="0">
            <a:spAutoFit/>
          </a:bodyPr>
          <a:lstStyle/>
          <a:p>
            <a:pPr algn="ctr"/>
            <a:r>
              <a:rPr lang="es-EC" sz="1400" dirty="0"/>
              <a:t>RSSI en el Nodo Sensor 2</a:t>
            </a:r>
          </a:p>
        </p:txBody>
      </p:sp>
      <p:sp>
        <p:nvSpPr>
          <p:cNvPr id="8" name="CuadroTexto 7">
            <a:extLst>
              <a:ext uri="{FF2B5EF4-FFF2-40B4-BE49-F238E27FC236}">
                <a16:creationId xmlns:a16="http://schemas.microsoft.com/office/drawing/2014/main" id="{38A250E3-715B-44FB-BD1D-7E66012A71FA}"/>
              </a:ext>
            </a:extLst>
          </p:cNvPr>
          <p:cNvSpPr txBox="1"/>
          <p:nvPr/>
        </p:nvSpPr>
        <p:spPr>
          <a:xfrm>
            <a:off x="5944491" y="2053018"/>
            <a:ext cx="2473754" cy="307777"/>
          </a:xfrm>
          <a:prstGeom prst="rect">
            <a:avLst/>
          </a:prstGeom>
          <a:noFill/>
        </p:spPr>
        <p:txBody>
          <a:bodyPr wrap="none" rtlCol="0">
            <a:spAutoFit/>
          </a:bodyPr>
          <a:lstStyle/>
          <a:p>
            <a:r>
              <a:rPr lang="es-EC" sz="1400" dirty="0"/>
              <a:t>RSSI promedio -108.16 dBm</a:t>
            </a:r>
          </a:p>
        </p:txBody>
      </p:sp>
      <p:sp>
        <p:nvSpPr>
          <p:cNvPr id="9" name="CuadroTexto 8">
            <a:extLst>
              <a:ext uri="{FF2B5EF4-FFF2-40B4-BE49-F238E27FC236}">
                <a16:creationId xmlns:a16="http://schemas.microsoft.com/office/drawing/2014/main" id="{A62D540C-5A60-4366-8B79-30129B4B3095}"/>
              </a:ext>
            </a:extLst>
          </p:cNvPr>
          <p:cNvSpPr txBox="1"/>
          <p:nvPr/>
        </p:nvSpPr>
        <p:spPr>
          <a:xfrm>
            <a:off x="5944491" y="4652767"/>
            <a:ext cx="2460417" cy="307777"/>
          </a:xfrm>
          <a:prstGeom prst="rect">
            <a:avLst/>
          </a:prstGeom>
          <a:noFill/>
        </p:spPr>
        <p:txBody>
          <a:bodyPr wrap="none" rtlCol="0">
            <a:spAutoFit/>
          </a:bodyPr>
          <a:lstStyle/>
          <a:p>
            <a:r>
              <a:rPr lang="es-EC" sz="1400" dirty="0"/>
              <a:t>RSSI promedio -112.96 dBm</a:t>
            </a:r>
          </a:p>
        </p:txBody>
      </p:sp>
      <p:sp>
        <p:nvSpPr>
          <p:cNvPr id="10" name="CuadroTexto 9">
            <a:extLst>
              <a:ext uri="{FF2B5EF4-FFF2-40B4-BE49-F238E27FC236}">
                <a16:creationId xmlns:a16="http://schemas.microsoft.com/office/drawing/2014/main" id="{88431A87-27A7-48D0-8BB1-F88BD3A95947}"/>
              </a:ext>
            </a:extLst>
          </p:cNvPr>
          <p:cNvSpPr txBox="1"/>
          <p:nvPr/>
        </p:nvSpPr>
        <p:spPr>
          <a:xfrm>
            <a:off x="0" y="6488668"/>
            <a:ext cx="899592" cy="369332"/>
          </a:xfrm>
          <a:prstGeom prst="rect">
            <a:avLst/>
          </a:prstGeom>
          <a:noFill/>
        </p:spPr>
        <p:txBody>
          <a:bodyPr wrap="square" rtlCol="0">
            <a:spAutoFit/>
          </a:bodyPr>
          <a:lstStyle/>
          <a:p>
            <a:r>
              <a:rPr lang="en-BZ" dirty="0"/>
              <a:t>32/44</a:t>
            </a:r>
            <a:endParaRPr lang="es-ES" dirty="0"/>
          </a:p>
        </p:txBody>
      </p:sp>
    </p:spTree>
    <p:extLst>
      <p:ext uri="{BB962C8B-B14F-4D97-AF65-F5344CB8AC3E}">
        <p14:creationId xmlns:p14="http://schemas.microsoft.com/office/powerpoint/2010/main" val="55118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92DC21A-CB12-47D0-9A79-C670A945AEEB}"/>
              </a:ext>
            </a:extLst>
          </p:cNvPr>
          <p:cNvSpPr txBox="1"/>
          <p:nvPr/>
        </p:nvSpPr>
        <p:spPr>
          <a:xfrm>
            <a:off x="5220072" y="0"/>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4.</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Pruebas y Resultados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Rectángulo: esquinas redondeadas 2">
            <a:extLst>
              <a:ext uri="{FF2B5EF4-FFF2-40B4-BE49-F238E27FC236}">
                <a16:creationId xmlns:a16="http://schemas.microsoft.com/office/drawing/2014/main" id="{E31B3898-D653-46EB-8186-0B9DD0B0E7E9}"/>
              </a:ext>
            </a:extLst>
          </p:cNvPr>
          <p:cNvSpPr/>
          <p:nvPr/>
        </p:nvSpPr>
        <p:spPr>
          <a:xfrm>
            <a:off x="340584" y="277399"/>
            <a:ext cx="338437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Cantidad de Paquetes de Datos </a:t>
            </a:r>
          </a:p>
        </p:txBody>
      </p:sp>
      <p:graphicFrame>
        <p:nvGraphicFramePr>
          <p:cNvPr id="4" name="Tabla 3">
            <a:extLst>
              <a:ext uri="{FF2B5EF4-FFF2-40B4-BE49-F238E27FC236}">
                <a16:creationId xmlns:a16="http://schemas.microsoft.com/office/drawing/2014/main" id="{E7F0A5D6-CD98-4B65-ABF2-A81DA7A9AD69}"/>
              </a:ext>
            </a:extLst>
          </p:cNvPr>
          <p:cNvGraphicFramePr>
            <a:graphicFrameLocks noGrp="1"/>
          </p:cNvGraphicFramePr>
          <p:nvPr>
            <p:extLst>
              <p:ext uri="{D42A27DB-BD31-4B8C-83A1-F6EECF244321}">
                <p14:modId xmlns:p14="http://schemas.microsoft.com/office/powerpoint/2010/main" val="3903995470"/>
              </p:ext>
            </p:extLst>
          </p:nvPr>
        </p:nvGraphicFramePr>
        <p:xfrm>
          <a:off x="343040" y="1770845"/>
          <a:ext cx="5480050" cy="1173480"/>
        </p:xfrm>
        <a:graphic>
          <a:graphicData uri="http://schemas.openxmlformats.org/drawingml/2006/table">
            <a:tbl>
              <a:tblPr firstRow="1" firstCol="1" bandRow="1">
                <a:tableStyleId>{5C22544A-7EE6-4342-B048-85BDC9FD1C3A}</a:tableStyleId>
              </a:tblPr>
              <a:tblGrid>
                <a:gridCol w="1369695">
                  <a:extLst>
                    <a:ext uri="{9D8B030D-6E8A-4147-A177-3AD203B41FA5}">
                      <a16:colId xmlns:a16="http://schemas.microsoft.com/office/drawing/2014/main" val="1627176345"/>
                    </a:ext>
                  </a:extLst>
                </a:gridCol>
                <a:gridCol w="1369695">
                  <a:extLst>
                    <a:ext uri="{9D8B030D-6E8A-4147-A177-3AD203B41FA5}">
                      <a16:colId xmlns:a16="http://schemas.microsoft.com/office/drawing/2014/main" val="1117843594"/>
                    </a:ext>
                  </a:extLst>
                </a:gridCol>
                <a:gridCol w="1370330">
                  <a:extLst>
                    <a:ext uri="{9D8B030D-6E8A-4147-A177-3AD203B41FA5}">
                      <a16:colId xmlns:a16="http://schemas.microsoft.com/office/drawing/2014/main" val="3713092015"/>
                    </a:ext>
                  </a:extLst>
                </a:gridCol>
                <a:gridCol w="1370330">
                  <a:extLst>
                    <a:ext uri="{9D8B030D-6E8A-4147-A177-3AD203B41FA5}">
                      <a16:colId xmlns:a16="http://schemas.microsoft.com/office/drawing/2014/main" val="2181477648"/>
                    </a:ext>
                  </a:extLst>
                </a:gridCol>
              </a:tblGrid>
              <a:tr h="0">
                <a:tc>
                  <a:txBody>
                    <a:bodyPr/>
                    <a:lstStyle/>
                    <a:p>
                      <a:pPr marL="0" marR="0" indent="0" algn="ctr">
                        <a:spcBef>
                          <a:spcPts val="0"/>
                        </a:spcBef>
                        <a:spcAft>
                          <a:spcPts val="0"/>
                        </a:spcAft>
                      </a:pPr>
                      <a:r>
                        <a:rPr lang="es-ES" sz="1100" dirty="0">
                          <a:effectLst/>
                        </a:rPr>
                        <a:t>Paquetes Recibidos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dirty="0">
                          <a:effectLst/>
                        </a:rPr>
                        <a:t>Paquetes Enviados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dirty="0">
                          <a:effectLst/>
                        </a:rPr>
                        <a:t>Paquetes Perdidos</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457200">
                        <a:spcBef>
                          <a:spcPts val="0"/>
                        </a:spcBef>
                        <a:spcAft>
                          <a:spcPts val="0"/>
                        </a:spcAft>
                      </a:pPr>
                      <a:r>
                        <a:rPr lang="es-ES" sz="1100">
                          <a:effectLst/>
                        </a:rPr>
                        <a:t>Día</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23319251"/>
                  </a:ext>
                </a:extLst>
              </a:tr>
              <a:tr h="0">
                <a:tc>
                  <a:txBody>
                    <a:bodyPr/>
                    <a:lstStyle/>
                    <a:p>
                      <a:pPr marL="0" marR="0" indent="0" algn="ctr">
                        <a:spcBef>
                          <a:spcPts val="0"/>
                        </a:spcBef>
                        <a:spcAft>
                          <a:spcPts val="0"/>
                        </a:spcAft>
                      </a:pPr>
                      <a:r>
                        <a:rPr lang="es-ES" sz="1100" dirty="0">
                          <a:effectLst/>
                        </a:rPr>
                        <a:t>408</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12</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Día 1</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43224222"/>
                  </a:ext>
                </a:extLst>
              </a:tr>
              <a:tr h="0">
                <a:tc>
                  <a:txBody>
                    <a:bodyPr/>
                    <a:lstStyle/>
                    <a:p>
                      <a:pPr marL="0" marR="0" indent="0" algn="ctr">
                        <a:spcBef>
                          <a:spcPts val="0"/>
                        </a:spcBef>
                        <a:spcAft>
                          <a:spcPts val="0"/>
                        </a:spcAft>
                      </a:pPr>
                      <a:r>
                        <a:rPr lang="es-ES" sz="1100">
                          <a:effectLst/>
                        </a:rPr>
                        <a:t>415</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5</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Día 2</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70667943"/>
                  </a:ext>
                </a:extLst>
              </a:tr>
              <a:tr h="0">
                <a:tc>
                  <a:txBody>
                    <a:bodyPr/>
                    <a:lstStyle/>
                    <a:p>
                      <a:pPr marL="0" marR="0" indent="0" algn="ctr">
                        <a:spcBef>
                          <a:spcPts val="0"/>
                        </a:spcBef>
                        <a:spcAft>
                          <a:spcPts val="0"/>
                        </a:spcAft>
                      </a:pPr>
                      <a:r>
                        <a:rPr lang="es-ES" sz="1100">
                          <a:effectLst/>
                        </a:rPr>
                        <a:t>406</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14</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Día 3</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17007246"/>
                  </a:ext>
                </a:extLst>
              </a:tr>
              <a:tr h="0">
                <a:tc>
                  <a:txBody>
                    <a:bodyPr/>
                    <a:lstStyle/>
                    <a:p>
                      <a:pPr marL="0" marR="0" indent="0" algn="ctr">
                        <a:spcBef>
                          <a:spcPts val="0"/>
                        </a:spcBef>
                        <a:spcAft>
                          <a:spcPts val="0"/>
                        </a:spcAft>
                      </a:pPr>
                      <a:r>
                        <a:rPr lang="es-ES" sz="1100">
                          <a:effectLst/>
                        </a:rPr>
                        <a:t>395</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25</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Día 4</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18655210"/>
                  </a:ext>
                </a:extLst>
              </a:tr>
              <a:tr h="0">
                <a:tc>
                  <a:txBody>
                    <a:bodyPr/>
                    <a:lstStyle/>
                    <a:p>
                      <a:pPr marL="0" marR="0" indent="0" algn="ctr">
                        <a:spcBef>
                          <a:spcPts val="0"/>
                        </a:spcBef>
                        <a:spcAft>
                          <a:spcPts val="0"/>
                        </a:spcAft>
                      </a:pPr>
                      <a:r>
                        <a:rPr lang="es-ES" sz="1100">
                          <a:effectLst/>
                        </a:rPr>
                        <a:t>387</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33</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dirty="0">
                          <a:effectLst/>
                        </a:rPr>
                        <a:t>Día 5</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305751316"/>
                  </a:ext>
                </a:extLst>
              </a:tr>
            </a:tbl>
          </a:graphicData>
        </a:graphic>
      </p:graphicFrame>
      <p:graphicFrame>
        <p:nvGraphicFramePr>
          <p:cNvPr id="5" name="Tabla 4">
            <a:extLst>
              <a:ext uri="{FF2B5EF4-FFF2-40B4-BE49-F238E27FC236}">
                <a16:creationId xmlns:a16="http://schemas.microsoft.com/office/drawing/2014/main" id="{1495DD56-0BA0-4A90-A229-F1D7D7C4289E}"/>
              </a:ext>
            </a:extLst>
          </p:cNvPr>
          <p:cNvGraphicFramePr>
            <a:graphicFrameLocks noGrp="1"/>
          </p:cNvGraphicFramePr>
          <p:nvPr>
            <p:extLst>
              <p:ext uri="{D42A27DB-BD31-4B8C-83A1-F6EECF244321}">
                <p14:modId xmlns:p14="http://schemas.microsoft.com/office/powerpoint/2010/main" val="2225198062"/>
              </p:ext>
            </p:extLst>
          </p:nvPr>
        </p:nvGraphicFramePr>
        <p:xfrm>
          <a:off x="327761" y="4169973"/>
          <a:ext cx="5480050" cy="1173480"/>
        </p:xfrm>
        <a:graphic>
          <a:graphicData uri="http://schemas.openxmlformats.org/drawingml/2006/table">
            <a:tbl>
              <a:tblPr firstRow="1" firstCol="1" bandRow="1">
                <a:tableStyleId>{5C22544A-7EE6-4342-B048-85BDC9FD1C3A}</a:tableStyleId>
              </a:tblPr>
              <a:tblGrid>
                <a:gridCol w="1369695">
                  <a:extLst>
                    <a:ext uri="{9D8B030D-6E8A-4147-A177-3AD203B41FA5}">
                      <a16:colId xmlns:a16="http://schemas.microsoft.com/office/drawing/2014/main" val="3759754786"/>
                    </a:ext>
                  </a:extLst>
                </a:gridCol>
                <a:gridCol w="1369695">
                  <a:extLst>
                    <a:ext uri="{9D8B030D-6E8A-4147-A177-3AD203B41FA5}">
                      <a16:colId xmlns:a16="http://schemas.microsoft.com/office/drawing/2014/main" val="1573769638"/>
                    </a:ext>
                  </a:extLst>
                </a:gridCol>
                <a:gridCol w="1370330">
                  <a:extLst>
                    <a:ext uri="{9D8B030D-6E8A-4147-A177-3AD203B41FA5}">
                      <a16:colId xmlns:a16="http://schemas.microsoft.com/office/drawing/2014/main" val="389529068"/>
                    </a:ext>
                  </a:extLst>
                </a:gridCol>
                <a:gridCol w="1370330">
                  <a:extLst>
                    <a:ext uri="{9D8B030D-6E8A-4147-A177-3AD203B41FA5}">
                      <a16:colId xmlns:a16="http://schemas.microsoft.com/office/drawing/2014/main" val="2022823804"/>
                    </a:ext>
                  </a:extLst>
                </a:gridCol>
              </a:tblGrid>
              <a:tr h="0">
                <a:tc>
                  <a:txBody>
                    <a:bodyPr/>
                    <a:lstStyle/>
                    <a:p>
                      <a:pPr marL="0" marR="0" indent="0">
                        <a:spcBef>
                          <a:spcPts val="0"/>
                        </a:spcBef>
                        <a:spcAft>
                          <a:spcPts val="0"/>
                        </a:spcAft>
                        <a:tabLst>
                          <a:tab pos="615950" algn="ctr"/>
                        </a:tabLst>
                      </a:pPr>
                      <a:r>
                        <a:rPr lang="es-ES" sz="1100">
                          <a:effectLst/>
                        </a:rPr>
                        <a:t>	Paquetes Recibidos</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Paquetes Enviados</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Paquetes Perdidos</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Día</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60684151"/>
                  </a:ext>
                </a:extLst>
              </a:tr>
              <a:tr h="0">
                <a:tc>
                  <a:txBody>
                    <a:bodyPr/>
                    <a:lstStyle/>
                    <a:p>
                      <a:pPr marL="0" marR="0" indent="0" algn="ctr">
                        <a:spcBef>
                          <a:spcPts val="0"/>
                        </a:spcBef>
                        <a:spcAft>
                          <a:spcPts val="0"/>
                        </a:spcAft>
                      </a:pPr>
                      <a:r>
                        <a:rPr lang="es-ES" sz="1100">
                          <a:effectLst/>
                        </a:rPr>
                        <a:t>393</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27</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Día 1</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73649712"/>
                  </a:ext>
                </a:extLst>
              </a:tr>
              <a:tr h="0">
                <a:tc>
                  <a:txBody>
                    <a:bodyPr/>
                    <a:lstStyle/>
                    <a:p>
                      <a:pPr marL="0" marR="0" indent="0" algn="ctr">
                        <a:spcBef>
                          <a:spcPts val="0"/>
                        </a:spcBef>
                        <a:spcAft>
                          <a:spcPts val="0"/>
                        </a:spcAft>
                      </a:pPr>
                      <a:r>
                        <a:rPr lang="es-ES" sz="1100">
                          <a:effectLst/>
                        </a:rPr>
                        <a:t>404</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16</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Día 2</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85116718"/>
                  </a:ext>
                </a:extLst>
              </a:tr>
              <a:tr h="0">
                <a:tc>
                  <a:txBody>
                    <a:bodyPr/>
                    <a:lstStyle/>
                    <a:p>
                      <a:pPr marL="0" marR="0" indent="0" algn="ctr">
                        <a:spcBef>
                          <a:spcPts val="0"/>
                        </a:spcBef>
                        <a:spcAft>
                          <a:spcPts val="0"/>
                        </a:spcAft>
                      </a:pPr>
                      <a:r>
                        <a:rPr lang="es-ES" sz="1100">
                          <a:effectLst/>
                        </a:rPr>
                        <a:t>394</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26</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Día 3</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05614020"/>
                  </a:ext>
                </a:extLst>
              </a:tr>
              <a:tr h="0">
                <a:tc>
                  <a:txBody>
                    <a:bodyPr/>
                    <a:lstStyle/>
                    <a:p>
                      <a:pPr marL="0" marR="0" indent="0" algn="ctr">
                        <a:spcBef>
                          <a:spcPts val="0"/>
                        </a:spcBef>
                        <a:spcAft>
                          <a:spcPts val="0"/>
                        </a:spcAft>
                      </a:pPr>
                      <a:r>
                        <a:rPr lang="es-ES" sz="1100">
                          <a:effectLst/>
                        </a:rPr>
                        <a:t>395</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25</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Día 4</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80855781"/>
                  </a:ext>
                </a:extLst>
              </a:tr>
              <a:tr h="0">
                <a:tc>
                  <a:txBody>
                    <a:bodyPr/>
                    <a:lstStyle/>
                    <a:p>
                      <a:pPr marL="0" marR="0" indent="0" algn="ctr">
                        <a:spcBef>
                          <a:spcPts val="0"/>
                        </a:spcBef>
                        <a:spcAft>
                          <a:spcPts val="0"/>
                        </a:spcAft>
                      </a:pPr>
                      <a:r>
                        <a:rPr lang="es-ES" sz="1100" dirty="0">
                          <a:effectLst/>
                        </a:rPr>
                        <a:t>379</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420</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a:effectLst/>
                        </a:rPr>
                        <a:t>41</a:t>
                      </a:r>
                      <a:endParaRPr lang="es-EC"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indent="0" algn="ctr">
                        <a:spcBef>
                          <a:spcPts val="0"/>
                        </a:spcBef>
                        <a:spcAft>
                          <a:spcPts val="0"/>
                        </a:spcAft>
                      </a:pPr>
                      <a:r>
                        <a:rPr lang="es-ES" sz="1100" dirty="0">
                          <a:effectLst/>
                        </a:rPr>
                        <a:t>Día 5</a:t>
                      </a:r>
                      <a:endParaRPr lang="es-EC"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36459387"/>
                  </a:ext>
                </a:extLst>
              </a:tr>
            </a:tbl>
          </a:graphicData>
        </a:graphic>
      </p:graphicFrame>
      <p:sp>
        <p:nvSpPr>
          <p:cNvPr id="6" name="CuadroTexto 5">
            <a:extLst>
              <a:ext uri="{FF2B5EF4-FFF2-40B4-BE49-F238E27FC236}">
                <a16:creationId xmlns:a16="http://schemas.microsoft.com/office/drawing/2014/main" id="{535D68DC-6D27-4EA5-AAEB-8DA03AF638EC}"/>
              </a:ext>
            </a:extLst>
          </p:cNvPr>
          <p:cNvSpPr txBox="1"/>
          <p:nvPr/>
        </p:nvSpPr>
        <p:spPr>
          <a:xfrm>
            <a:off x="6216463" y="1643272"/>
            <a:ext cx="2569934" cy="646331"/>
          </a:xfrm>
          <a:prstGeom prst="rect">
            <a:avLst/>
          </a:prstGeom>
          <a:noFill/>
        </p:spPr>
        <p:txBody>
          <a:bodyPr wrap="none" rtlCol="0">
            <a:spAutoFit/>
          </a:bodyPr>
          <a:lstStyle/>
          <a:p>
            <a:r>
              <a:rPr lang="es-EC" dirty="0"/>
              <a:t>Promedio de paquetes </a:t>
            </a:r>
          </a:p>
          <a:p>
            <a:r>
              <a:rPr lang="es-EC" dirty="0"/>
              <a:t>perdidos 4.24%.</a:t>
            </a:r>
          </a:p>
        </p:txBody>
      </p:sp>
      <p:sp>
        <p:nvSpPr>
          <p:cNvPr id="8" name="CuadroTexto 7">
            <a:extLst>
              <a:ext uri="{FF2B5EF4-FFF2-40B4-BE49-F238E27FC236}">
                <a16:creationId xmlns:a16="http://schemas.microsoft.com/office/drawing/2014/main" id="{7E24A8CA-03B8-4878-8A22-BDD5889B40D3}"/>
              </a:ext>
            </a:extLst>
          </p:cNvPr>
          <p:cNvSpPr txBox="1"/>
          <p:nvPr/>
        </p:nvSpPr>
        <p:spPr>
          <a:xfrm>
            <a:off x="6492179" y="2574993"/>
            <a:ext cx="2018501" cy="369332"/>
          </a:xfrm>
          <a:prstGeom prst="rect">
            <a:avLst/>
          </a:prstGeom>
          <a:noFill/>
        </p:spPr>
        <p:txBody>
          <a:bodyPr wrap="none" rtlCol="0">
            <a:spAutoFit/>
          </a:bodyPr>
          <a:lstStyle/>
          <a:p>
            <a:pPr algn="ctr"/>
            <a:r>
              <a:rPr lang="es-EC" dirty="0"/>
              <a:t>Eficiencia 95.76%</a:t>
            </a:r>
          </a:p>
        </p:txBody>
      </p:sp>
      <p:sp>
        <p:nvSpPr>
          <p:cNvPr id="9" name="CuadroTexto 8">
            <a:extLst>
              <a:ext uri="{FF2B5EF4-FFF2-40B4-BE49-F238E27FC236}">
                <a16:creationId xmlns:a16="http://schemas.microsoft.com/office/drawing/2014/main" id="{06C0B9BF-FD86-49C6-950D-241F6F10C191}"/>
              </a:ext>
            </a:extLst>
          </p:cNvPr>
          <p:cNvSpPr txBox="1"/>
          <p:nvPr/>
        </p:nvSpPr>
        <p:spPr>
          <a:xfrm>
            <a:off x="6311369" y="3942520"/>
            <a:ext cx="2569934" cy="646331"/>
          </a:xfrm>
          <a:prstGeom prst="rect">
            <a:avLst/>
          </a:prstGeom>
          <a:noFill/>
        </p:spPr>
        <p:txBody>
          <a:bodyPr wrap="none" rtlCol="0">
            <a:spAutoFit/>
          </a:bodyPr>
          <a:lstStyle/>
          <a:p>
            <a:r>
              <a:rPr lang="es-EC" dirty="0"/>
              <a:t>Promedio de paquetes </a:t>
            </a:r>
          </a:p>
          <a:p>
            <a:r>
              <a:rPr lang="es-EC" dirty="0"/>
              <a:t>perdidos 6.43%.</a:t>
            </a:r>
          </a:p>
        </p:txBody>
      </p:sp>
      <p:sp>
        <p:nvSpPr>
          <p:cNvPr id="10" name="CuadroTexto 9">
            <a:extLst>
              <a:ext uri="{FF2B5EF4-FFF2-40B4-BE49-F238E27FC236}">
                <a16:creationId xmlns:a16="http://schemas.microsoft.com/office/drawing/2014/main" id="{6DBE61A6-FC94-4DEA-B099-A52563D1E374}"/>
              </a:ext>
            </a:extLst>
          </p:cNvPr>
          <p:cNvSpPr txBox="1"/>
          <p:nvPr/>
        </p:nvSpPr>
        <p:spPr>
          <a:xfrm>
            <a:off x="6492179" y="4974121"/>
            <a:ext cx="2018501" cy="369332"/>
          </a:xfrm>
          <a:prstGeom prst="rect">
            <a:avLst/>
          </a:prstGeom>
          <a:noFill/>
        </p:spPr>
        <p:txBody>
          <a:bodyPr wrap="none" rtlCol="0">
            <a:spAutoFit/>
          </a:bodyPr>
          <a:lstStyle/>
          <a:p>
            <a:pPr algn="ctr"/>
            <a:r>
              <a:rPr lang="es-EC" dirty="0"/>
              <a:t>Eficiencia 93.57%</a:t>
            </a:r>
          </a:p>
        </p:txBody>
      </p:sp>
      <p:sp>
        <p:nvSpPr>
          <p:cNvPr id="11" name="Rectángulo: esquinas redondeadas 10">
            <a:extLst>
              <a:ext uri="{FF2B5EF4-FFF2-40B4-BE49-F238E27FC236}">
                <a16:creationId xmlns:a16="http://schemas.microsoft.com/office/drawing/2014/main" id="{A81EAB41-132A-499E-8A3E-98BC7CFEC515}"/>
              </a:ext>
            </a:extLst>
          </p:cNvPr>
          <p:cNvSpPr/>
          <p:nvPr/>
        </p:nvSpPr>
        <p:spPr>
          <a:xfrm>
            <a:off x="340584" y="1028587"/>
            <a:ext cx="171113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Nodo Sensor 1 </a:t>
            </a:r>
          </a:p>
        </p:txBody>
      </p:sp>
      <p:sp>
        <p:nvSpPr>
          <p:cNvPr id="12" name="Rectángulo: esquinas redondeadas 11">
            <a:extLst>
              <a:ext uri="{FF2B5EF4-FFF2-40B4-BE49-F238E27FC236}">
                <a16:creationId xmlns:a16="http://schemas.microsoft.com/office/drawing/2014/main" id="{48D78525-225E-43F0-B1D3-806A9F36F904}"/>
              </a:ext>
            </a:extLst>
          </p:cNvPr>
          <p:cNvSpPr/>
          <p:nvPr/>
        </p:nvSpPr>
        <p:spPr>
          <a:xfrm>
            <a:off x="321636" y="3370293"/>
            <a:ext cx="171113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Nodo Sensor 2 </a:t>
            </a:r>
          </a:p>
        </p:txBody>
      </p:sp>
      <p:sp>
        <p:nvSpPr>
          <p:cNvPr id="13" name="CuadroTexto 12">
            <a:extLst>
              <a:ext uri="{FF2B5EF4-FFF2-40B4-BE49-F238E27FC236}">
                <a16:creationId xmlns:a16="http://schemas.microsoft.com/office/drawing/2014/main" id="{E3168278-D867-445E-A736-7282969A3C4C}"/>
              </a:ext>
            </a:extLst>
          </p:cNvPr>
          <p:cNvSpPr txBox="1"/>
          <p:nvPr/>
        </p:nvSpPr>
        <p:spPr>
          <a:xfrm>
            <a:off x="0" y="6488668"/>
            <a:ext cx="899592" cy="369332"/>
          </a:xfrm>
          <a:prstGeom prst="rect">
            <a:avLst/>
          </a:prstGeom>
          <a:noFill/>
        </p:spPr>
        <p:txBody>
          <a:bodyPr wrap="square" rtlCol="0">
            <a:spAutoFit/>
          </a:bodyPr>
          <a:lstStyle/>
          <a:p>
            <a:r>
              <a:rPr lang="en-BZ" dirty="0"/>
              <a:t>33/44</a:t>
            </a:r>
            <a:endParaRPr lang="es-ES" dirty="0"/>
          </a:p>
        </p:txBody>
      </p:sp>
    </p:spTree>
    <p:extLst>
      <p:ext uri="{BB962C8B-B14F-4D97-AF65-F5344CB8AC3E}">
        <p14:creationId xmlns:p14="http://schemas.microsoft.com/office/powerpoint/2010/main" val="64118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8" grpId="0"/>
      <p:bldP spid="9" grpId="0"/>
      <p:bldP spid="10" grpId="0"/>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28E01F-1A1D-4AA9-9967-36EA9B4C347A}"/>
              </a:ext>
            </a:extLst>
          </p:cNvPr>
          <p:cNvSpPr txBox="1"/>
          <p:nvPr/>
        </p:nvSpPr>
        <p:spPr>
          <a:xfrm>
            <a:off x="5220072" y="0"/>
            <a:ext cx="47525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4.</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Pruebas y Resultados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966DC250-890D-4DCC-B81C-BAD2AB27008C}"/>
              </a:ext>
            </a:extLst>
          </p:cNvPr>
          <p:cNvSpPr/>
          <p:nvPr/>
        </p:nvSpPr>
        <p:spPr>
          <a:xfrm>
            <a:off x="323528" y="428236"/>
            <a:ext cx="86409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S" sz="1600" b="1" dirty="0">
                <a:solidFill>
                  <a:schemeClr val="tx1"/>
                </a:solidFill>
              </a:rPr>
              <a:t>Delay </a:t>
            </a:r>
          </a:p>
        </p:txBody>
      </p:sp>
      <p:pic>
        <p:nvPicPr>
          <p:cNvPr id="6" name="Imagen 5">
            <a:extLst>
              <a:ext uri="{FF2B5EF4-FFF2-40B4-BE49-F238E27FC236}">
                <a16:creationId xmlns:a16="http://schemas.microsoft.com/office/drawing/2014/main" id="{D9AEEC82-FDBC-4817-978F-DA4242609582}"/>
              </a:ext>
            </a:extLst>
          </p:cNvPr>
          <p:cNvPicPr>
            <a:picLocks noChangeAspect="1"/>
          </p:cNvPicPr>
          <p:nvPr/>
        </p:nvPicPr>
        <p:blipFill>
          <a:blip r:embed="rId2"/>
          <a:stretch>
            <a:fillRect/>
          </a:stretch>
        </p:blipFill>
        <p:spPr>
          <a:xfrm>
            <a:off x="-9949" y="1291640"/>
            <a:ext cx="4581949" cy="3431371"/>
          </a:xfrm>
          <a:prstGeom prst="rect">
            <a:avLst/>
          </a:prstGeom>
        </p:spPr>
      </p:pic>
      <p:pic>
        <p:nvPicPr>
          <p:cNvPr id="8" name="Imagen 7">
            <a:extLst>
              <a:ext uri="{FF2B5EF4-FFF2-40B4-BE49-F238E27FC236}">
                <a16:creationId xmlns:a16="http://schemas.microsoft.com/office/drawing/2014/main" id="{D17DD2E7-767D-4DF1-9C65-B155395E5263}"/>
              </a:ext>
            </a:extLst>
          </p:cNvPr>
          <p:cNvPicPr>
            <a:picLocks noChangeAspect="1"/>
          </p:cNvPicPr>
          <p:nvPr/>
        </p:nvPicPr>
        <p:blipFill>
          <a:blip r:embed="rId3"/>
          <a:stretch>
            <a:fillRect/>
          </a:stretch>
        </p:blipFill>
        <p:spPr>
          <a:xfrm>
            <a:off x="4618038" y="1291640"/>
            <a:ext cx="4525962" cy="3289488"/>
          </a:xfrm>
          <a:prstGeom prst="rect">
            <a:avLst/>
          </a:prstGeom>
        </p:spPr>
      </p:pic>
      <p:sp>
        <p:nvSpPr>
          <p:cNvPr id="9" name="CuadroTexto 8">
            <a:extLst>
              <a:ext uri="{FF2B5EF4-FFF2-40B4-BE49-F238E27FC236}">
                <a16:creationId xmlns:a16="http://schemas.microsoft.com/office/drawing/2014/main" id="{D4EB5BCC-C7D6-4860-9E7D-F39CB46F03B0}"/>
              </a:ext>
            </a:extLst>
          </p:cNvPr>
          <p:cNvSpPr txBox="1"/>
          <p:nvPr/>
        </p:nvSpPr>
        <p:spPr>
          <a:xfrm>
            <a:off x="950372" y="4869160"/>
            <a:ext cx="2661306" cy="1169551"/>
          </a:xfrm>
          <a:prstGeom prst="rect">
            <a:avLst/>
          </a:prstGeom>
          <a:noFill/>
        </p:spPr>
        <p:txBody>
          <a:bodyPr wrap="none" rtlCol="0">
            <a:spAutoFit/>
          </a:bodyPr>
          <a:lstStyle/>
          <a:p>
            <a:r>
              <a:rPr lang="es-EC" sz="1400" dirty="0"/>
              <a:t>Delay mínimo 0.80 segundos</a:t>
            </a:r>
          </a:p>
          <a:p>
            <a:endParaRPr lang="es-EC" sz="1400" dirty="0"/>
          </a:p>
          <a:p>
            <a:r>
              <a:rPr lang="es-EC" sz="1400" dirty="0"/>
              <a:t>Delay máximo 4.50 segundos</a:t>
            </a:r>
          </a:p>
          <a:p>
            <a:endParaRPr lang="es-EC" sz="1400" dirty="0"/>
          </a:p>
          <a:p>
            <a:r>
              <a:rPr lang="es-EC" sz="1400" dirty="0"/>
              <a:t>Delay promedio 2.02 segundos</a:t>
            </a:r>
          </a:p>
        </p:txBody>
      </p:sp>
      <p:sp>
        <p:nvSpPr>
          <p:cNvPr id="10" name="CuadroTexto 9">
            <a:extLst>
              <a:ext uri="{FF2B5EF4-FFF2-40B4-BE49-F238E27FC236}">
                <a16:creationId xmlns:a16="http://schemas.microsoft.com/office/drawing/2014/main" id="{61AE17D4-392C-4C73-838E-A8F5E1ABB8CD}"/>
              </a:ext>
            </a:extLst>
          </p:cNvPr>
          <p:cNvSpPr txBox="1"/>
          <p:nvPr/>
        </p:nvSpPr>
        <p:spPr>
          <a:xfrm>
            <a:off x="5550366" y="4723011"/>
            <a:ext cx="2661306" cy="1169551"/>
          </a:xfrm>
          <a:prstGeom prst="rect">
            <a:avLst/>
          </a:prstGeom>
          <a:noFill/>
        </p:spPr>
        <p:txBody>
          <a:bodyPr wrap="none" rtlCol="0">
            <a:spAutoFit/>
          </a:bodyPr>
          <a:lstStyle/>
          <a:p>
            <a:r>
              <a:rPr lang="es-EC" sz="1400" dirty="0"/>
              <a:t>Delay mínimo 0.80 segundos</a:t>
            </a:r>
          </a:p>
          <a:p>
            <a:endParaRPr lang="es-EC" sz="1400" dirty="0"/>
          </a:p>
          <a:p>
            <a:r>
              <a:rPr lang="es-EC" sz="1400" dirty="0"/>
              <a:t>Delay máximo 5.00 segundos</a:t>
            </a:r>
          </a:p>
          <a:p>
            <a:endParaRPr lang="es-EC" sz="1400" dirty="0"/>
          </a:p>
          <a:p>
            <a:r>
              <a:rPr lang="es-EC" sz="1400" dirty="0"/>
              <a:t>Delay promedio 2.05 segundos</a:t>
            </a:r>
          </a:p>
        </p:txBody>
      </p:sp>
      <p:sp>
        <p:nvSpPr>
          <p:cNvPr id="11" name="CuadroTexto 10">
            <a:extLst>
              <a:ext uri="{FF2B5EF4-FFF2-40B4-BE49-F238E27FC236}">
                <a16:creationId xmlns:a16="http://schemas.microsoft.com/office/drawing/2014/main" id="{EA2378DE-F52B-44D2-ACC3-B9F91B0EA6EC}"/>
              </a:ext>
            </a:extLst>
          </p:cNvPr>
          <p:cNvSpPr txBox="1"/>
          <p:nvPr/>
        </p:nvSpPr>
        <p:spPr>
          <a:xfrm>
            <a:off x="0" y="6488668"/>
            <a:ext cx="899592" cy="369332"/>
          </a:xfrm>
          <a:prstGeom prst="rect">
            <a:avLst/>
          </a:prstGeom>
          <a:noFill/>
        </p:spPr>
        <p:txBody>
          <a:bodyPr wrap="square" rtlCol="0">
            <a:spAutoFit/>
          </a:bodyPr>
          <a:lstStyle/>
          <a:p>
            <a:r>
              <a:rPr lang="en-BZ" dirty="0"/>
              <a:t>34/44</a:t>
            </a:r>
            <a:endParaRPr lang="es-ES" dirty="0"/>
          </a:p>
        </p:txBody>
      </p:sp>
    </p:spTree>
    <p:extLst>
      <p:ext uri="{BB962C8B-B14F-4D97-AF65-F5344CB8AC3E}">
        <p14:creationId xmlns:p14="http://schemas.microsoft.com/office/powerpoint/2010/main" val="21995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D2834D6-0FA6-415D-B75D-9DA9BF2DD575}"/>
              </a:ext>
            </a:extLst>
          </p:cNvPr>
          <p:cNvSpPr txBox="1"/>
          <p:nvPr/>
        </p:nvSpPr>
        <p:spPr>
          <a:xfrm>
            <a:off x="3635896" y="0"/>
            <a:ext cx="633670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5.</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Conclusiones y Recomendaciones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CuadroTexto 2">
            <a:extLst>
              <a:ext uri="{FF2B5EF4-FFF2-40B4-BE49-F238E27FC236}">
                <a16:creationId xmlns:a16="http://schemas.microsoft.com/office/drawing/2014/main" id="{8910E83E-58BC-432D-8CDB-3848A393E706}"/>
              </a:ext>
            </a:extLst>
          </p:cNvPr>
          <p:cNvSpPr txBox="1"/>
          <p:nvPr/>
        </p:nvSpPr>
        <p:spPr>
          <a:xfrm>
            <a:off x="6221" y="422178"/>
            <a:ext cx="9030275" cy="6496009"/>
          </a:xfrm>
          <a:prstGeom prst="rect">
            <a:avLst/>
          </a:prstGeom>
          <a:noFill/>
        </p:spPr>
        <p:txBody>
          <a:bodyPr wrap="square">
            <a:spAutoFit/>
          </a:bodyPr>
          <a:lstStyle/>
          <a:p>
            <a:pPr marL="342900" indent="-342900">
              <a:lnSpc>
                <a:spcPct val="200000"/>
              </a:lnSpc>
              <a:spcAft>
                <a:spcPts val="1000"/>
              </a:spcAft>
              <a:buFont typeface="+mj-lt"/>
              <a:buAutoNum type="arabicPeriod"/>
            </a:pPr>
            <a:r>
              <a:rPr lang="es-ES" sz="1400" dirty="0">
                <a:effectLst/>
                <a:latin typeface="Calibri" panose="020F0502020204030204" pitchFamily="34" charset="0"/>
                <a:ea typeface="Calibri" panose="020F0502020204030204" pitchFamily="34" charset="0"/>
                <a:cs typeface="Arial" panose="020B0604020202020204" pitchFamily="34" charset="0"/>
              </a:rPr>
              <a:t>Para la implementación de este sistema se realizó el respectivo estudio del arte sobre diferentes sistemas de alerta contra emergencias o incendios domiciliares. El utilizar esta tecnología que dispone con diferentes tipos de sensores ya sea para medir, cantidad de CO2 en el ambiente, temperatura, humedad, entre otros. Nos permite determinar un conato de incendios, siempre y cuando dichos sensores se encuentren correctamente calibrados y cuenten con la certificación correspondiente para su uso adecuado. </a:t>
            </a:r>
          </a:p>
          <a:p>
            <a:pPr marL="342900" indent="-342900">
              <a:lnSpc>
                <a:spcPct val="200000"/>
              </a:lnSpc>
              <a:spcAft>
                <a:spcPts val="1000"/>
              </a:spcAft>
              <a:buFont typeface="+mj-lt"/>
              <a:buAutoNum type="arabicPeriod"/>
            </a:pPr>
            <a:r>
              <a:rPr lang="es-ES" sz="1400" dirty="0">
                <a:latin typeface="Calibri" panose="020F0502020204030204" pitchFamily="34" charset="0"/>
                <a:cs typeface="Arial" panose="020B0604020202020204" pitchFamily="34" charset="0"/>
              </a:rPr>
              <a:t>Gran parte de los sensores más utilizados en el mercado para la detección de humo y temperatura son muy grandes y consumen demasiada energía por lo que se optó por utilizar sensores mucho más pequeños y que consumen menor cantidad de recursos.  Por otro lado, los sensores de gas y alcohol son los menos utilizados, pero actualmente son de gran importancia ya que con la llegada de la pandemia una considerable cantidad de personas se mantienen en su domicilio y por ende utilizan mayor cantidad de alcohol para desinfectar superficies o ambientes, así como también hacen mayor uso de secadoras a gas, duchas con calefón, estufas, entre otros que hacen uso del gas licuado de petróleo o bien conocido como gas doméstico por lo que es importante prevenir cualquier tipo de accidente. </a:t>
            </a:r>
          </a:p>
          <a:p>
            <a:pPr>
              <a:lnSpc>
                <a:spcPct val="200000"/>
              </a:lnSpc>
              <a:spcAft>
                <a:spcPts val="1000"/>
              </a:spcAft>
            </a:pPr>
            <a:endParaRPr lang="es-EC" sz="1400" dirty="0">
              <a:effectLst/>
              <a:latin typeface="Calibri" panose="020F0502020204030204" pitchFamily="34" charset="0"/>
              <a:ea typeface="Calibri" panose="020F0502020204030204" pitchFamily="34" charset="0"/>
              <a:cs typeface="Arial" panose="020B0604020202020204" pitchFamily="34" charset="0"/>
            </a:endParaRPr>
          </a:p>
          <a:p>
            <a:pPr>
              <a:lnSpc>
                <a:spcPct val="200000"/>
              </a:lnSpc>
              <a:spcAft>
                <a:spcPts val="1000"/>
              </a:spcAft>
            </a:pP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DEE94AF8-C967-42BE-B888-3D5BF974C654}"/>
              </a:ext>
            </a:extLst>
          </p:cNvPr>
          <p:cNvSpPr txBox="1"/>
          <p:nvPr/>
        </p:nvSpPr>
        <p:spPr>
          <a:xfrm>
            <a:off x="0" y="6488668"/>
            <a:ext cx="899592" cy="369332"/>
          </a:xfrm>
          <a:prstGeom prst="rect">
            <a:avLst/>
          </a:prstGeom>
          <a:noFill/>
        </p:spPr>
        <p:txBody>
          <a:bodyPr wrap="square" rtlCol="0">
            <a:spAutoFit/>
          </a:bodyPr>
          <a:lstStyle/>
          <a:p>
            <a:r>
              <a:rPr lang="en-BZ" dirty="0"/>
              <a:t>35/44</a:t>
            </a:r>
            <a:endParaRPr lang="es-ES" dirty="0"/>
          </a:p>
        </p:txBody>
      </p:sp>
    </p:spTree>
    <p:extLst>
      <p:ext uri="{BB962C8B-B14F-4D97-AF65-F5344CB8AC3E}">
        <p14:creationId xmlns:p14="http://schemas.microsoft.com/office/powerpoint/2010/main" val="388205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6C06505-51F9-436F-A324-E395B67084C9}"/>
              </a:ext>
            </a:extLst>
          </p:cNvPr>
          <p:cNvSpPr txBox="1"/>
          <p:nvPr/>
        </p:nvSpPr>
        <p:spPr>
          <a:xfrm>
            <a:off x="3635896" y="0"/>
            <a:ext cx="633670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5.</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Conclusiones y Recomendaciones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5" name="CuadroTexto 4">
            <a:extLst>
              <a:ext uri="{FF2B5EF4-FFF2-40B4-BE49-F238E27FC236}">
                <a16:creationId xmlns:a16="http://schemas.microsoft.com/office/drawing/2014/main" id="{D927B557-D237-47F1-8F27-7891D2AC64C7}"/>
              </a:ext>
            </a:extLst>
          </p:cNvPr>
          <p:cNvSpPr txBox="1"/>
          <p:nvPr/>
        </p:nvSpPr>
        <p:spPr>
          <a:xfrm>
            <a:off x="6221" y="422178"/>
            <a:ext cx="9030275" cy="6367769"/>
          </a:xfrm>
          <a:prstGeom prst="rect">
            <a:avLst/>
          </a:prstGeom>
          <a:noFill/>
        </p:spPr>
        <p:txBody>
          <a:bodyPr wrap="square">
            <a:spAutoFit/>
          </a:bodyPr>
          <a:lstStyle/>
          <a:p>
            <a:pPr marL="342900" indent="-342900">
              <a:lnSpc>
                <a:spcPct val="200000"/>
              </a:lnSpc>
              <a:spcAft>
                <a:spcPts val="1000"/>
              </a:spcAft>
              <a:buFont typeface="+mj-lt"/>
              <a:buAutoNum type="arabicPeriod" startAt="3"/>
            </a:pPr>
            <a:r>
              <a:rPr lang="es-ES" sz="1400" dirty="0">
                <a:latin typeface="Calibri" panose="020F0502020204030204" pitchFamily="34" charset="0"/>
                <a:cs typeface="Arial" panose="020B0604020202020204" pitchFamily="34" charset="0"/>
              </a:rPr>
              <a:t>Este proyecto está enfocado a futuro para poder implementar este sistema en un conjunto residencial por lo que se consideró como modelo y se les aplicó una encuesta para determinar las necesidades principales a las cuales nos debemos atar al momento de diseñar la red de sensores para cada domicilio diferente. Después de obtener los resultados, se concluyó que es necesario el uso de 5 sensores de humo, 2 sensores de temperatura, 1 sensor de alcohol y 2 sensores de gas para una casa promedio dentro de este conjunto residencial. </a:t>
            </a:r>
          </a:p>
          <a:p>
            <a:pPr marL="342900" indent="-342900">
              <a:lnSpc>
                <a:spcPct val="200000"/>
              </a:lnSpc>
              <a:spcAft>
                <a:spcPts val="1000"/>
              </a:spcAft>
              <a:buFont typeface="+mj-lt"/>
              <a:buAutoNum type="arabicPeriod" startAt="3"/>
            </a:pPr>
            <a:r>
              <a:rPr lang="es-ES" sz="1400" dirty="0">
                <a:latin typeface="Calibri" panose="020F0502020204030204" pitchFamily="34" charset="0"/>
                <a:cs typeface="Arial" panose="020B0604020202020204" pitchFamily="34" charset="0"/>
              </a:rPr>
              <a:t>Al momento de establecer los límites mínimos, máximos y promedios de los sensores se lo realizó de manera experimental ya que en el país no dispone de muchos laboratorios especializados en la calibración de los mismo, por lo que se optó por presentar 3 escenarios diferentes en los cuales se pueda poner a prueba los diferentes sensores utilizados que para nuestro caso los sensores utilizados son: DTH11  para medir temperatura, MQ2 para medir partículas de gas en el ambiente, MQ3 para medir las partículas de Alcohol y finalmente el sensor MQ7 para medir la cantidad de CO, este último sensor es el más utilizado en nuestro sistema ya que uno de los causantes principales de incendios son las malas instalaciones eléctricas así que es de vital importancia detectar una anomalía de este tipo en primera instancia. </a:t>
            </a:r>
            <a:endParaRPr lang="es-EC" sz="1400" dirty="0">
              <a:latin typeface="Calibri" panose="020F0502020204030204" pitchFamily="34" charset="0"/>
              <a:cs typeface="Arial" panose="020B0604020202020204" pitchFamily="34" charset="0"/>
            </a:endParaRPr>
          </a:p>
          <a:p>
            <a:pPr marL="342900" indent="-342900">
              <a:lnSpc>
                <a:spcPct val="200000"/>
              </a:lnSpc>
              <a:spcAft>
                <a:spcPts val="1000"/>
              </a:spcAft>
              <a:buFont typeface="+mj-lt"/>
              <a:buAutoNum type="arabicPeriod" startAt="3"/>
            </a:pP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A2633E4D-6DEC-473D-A58F-03B258360033}"/>
              </a:ext>
            </a:extLst>
          </p:cNvPr>
          <p:cNvSpPr txBox="1"/>
          <p:nvPr/>
        </p:nvSpPr>
        <p:spPr>
          <a:xfrm>
            <a:off x="0" y="6488668"/>
            <a:ext cx="899592" cy="369332"/>
          </a:xfrm>
          <a:prstGeom prst="rect">
            <a:avLst/>
          </a:prstGeom>
          <a:noFill/>
        </p:spPr>
        <p:txBody>
          <a:bodyPr wrap="square" rtlCol="0">
            <a:spAutoFit/>
          </a:bodyPr>
          <a:lstStyle/>
          <a:p>
            <a:r>
              <a:rPr lang="en-BZ" dirty="0"/>
              <a:t>36/44</a:t>
            </a:r>
            <a:endParaRPr lang="es-ES" dirty="0"/>
          </a:p>
        </p:txBody>
      </p:sp>
    </p:spTree>
    <p:extLst>
      <p:ext uri="{BB962C8B-B14F-4D97-AF65-F5344CB8AC3E}">
        <p14:creationId xmlns:p14="http://schemas.microsoft.com/office/powerpoint/2010/main" val="2779037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71B1F0E-B587-43F2-9A36-F37D8E14B792}"/>
              </a:ext>
            </a:extLst>
          </p:cNvPr>
          <p:cNvSpPr txBox="1"/>
          <p:nvPr/>
        </p:nvSpPr>
        <p:spPr>
          <a:xfrm>
            <a:off x="3635896" y="0"/>
            <a:ext cx="633670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5.</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Conclusiones y Recomendaciones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4" name="CuadroTexto 3">
            <a:extLst>
              <a:ext uri="{FF2B5EF4-FFF2-40B4-BE49-F238E27FC236}">
                <a16:creationId xmlns:a16="http://schemas.microsoft.com/office/drawing/2014/main" id="{A5C97A17-6184-4BD3-A532-937CB938365A}"/>
              </a:ext>
            </a:extLst>
          </p:cNvPr>
          <p:cNvSpPr txBox="1"/>
          <p:nvPr/>
        </p:nvSpPr>
        <p:spPr>
          <a:xfrm>
            <a:off x="6221" y="422178"/>
            <a:ext cx="9030275" cy="6449138"/>
          </a:xfrm>
          <a:prstGeom prst="rect">
            <a:avLst/>
          </a:prstGeom>
          <a:noFill/>
        </p:spPr>
        <p:txBody>
          <a:bodyPr wrap="square">
            <a:spAutoFit/>
          </a:bodyPr>
          <a:lstStyle/>
          <a:p>
            <a:pPr lvl="1">
              <a:lnSpc>
                <a:spcPct val="200000"/>
              </a:lnSpc>
              <a:spcAft>
                <a:spcPts val="1000"/>
              </a:spcAft>
            </a:pPr>
            <a:r>
              <a:rPr lang="es-US" sz="1400" dirty="0">
                <a:latin typeface="Calibri" panose="020F0502020204030204" pitchFamily="34" charset="0"/>
                <a:cs typeface="Arial" panose="020B0604020202020204" pitchFamily="34" charset="0"/>
              </a:rPr>
              <a:t>Los datos recolectados por los diferentes sensores nos muestran que el hogar tiene una temperatura promedio de (19.9 </a:t>
            </a:r>
            <a:r>
              <a:rPr lang="es-US" sz="1400" dirty="0" err="1">
                <a:latin typeface="Calibri" panose="020F0502020204030204" pitchFamily="34" charset="0"/>
                <a:cs typeface="Arial" panose="020B0604020202020204" pitchFamily="34" charset="0"/>
              </a:rPr>
              <a:t>oC</a:t>
            </a:r>
            <a:r>
              <a:rPr lang="es-US" sz="1400" dirty="0">
                <a:latin typeface="Calibri" panose="020F0502020204030204" pitchFamily="34" charset="0"/>
                <a:cs typeface="Arial" panose="020B0604020202020204" pitchFamily="34" charset="0"/>
              </a:rPr>
              <a:t>), el sensor de humo nos indica que tenemos variaciones entre (45- 88 ppm), el sensor de alcohol obtuvo mediciones de (0.12 mg/L) y finalmente el sensor de gas (236-383 ppm).</a:t>
            </a:r>
            <a:endParaRPr lang="es-EC" sz="1400" dirty="0">
              <a:latin typeface="Calibri" panose="020F0502020204030204" pitchFamily="34" charset="0"/>
              <a:cs typeface="Arial" panose="020B0604020202020204" pitchFamily="34" charset="0"/>
            </a:endParaRPr>
          </a:p>
          <a:p>
            <a:pPr lvl="1" indent="-342900">
              <a:lnSpc>
                <a:spcPct val="200000"/>
              </a:lnSpc>
              <a:spcAft>
                <a:spcPts val="1000"/>
              </a:spcAft>
              <a:buFont typeface="+mj-lt"/>
              <a:buAutoNum type="arabicPeriod" startAt="5"/>
            </a:pPr>
            <a:r>
              <a:rPr lang="es-ES" sz="1400" dirty="0">
                <a:latin typeface="Calibri" panose="020F0502020204030204" pitchFamily="34" charset="0"/>
                <a:cs typeface="Arial" panose="020B0604020202020204" pitchFamily="34" charset="0"/>
              </a:rPr>
              <a:t>El diseño del sistema contra conato de incendios consta de 10 sensores divididos en dos nodos principales que fueron ubicados de manera estratégica, mientras que los diferentes sensores que son utilizados para medir temperatura, gas, humo y alcohol fueron ubicados de acuerdo a la necesidad del domicilio. Estos datos son transmitidos gracias a la ayuda de la tecnología </a:t>
            </a:r>
            <a:r>
              <a:rPr lang="es-ES" sz="1400" dirty="0" err="1">
                <a:latin typeface="Calibri" panose="020F0502020204030204" pitchFamily="34" charset="0"/>
                <a:cs typeface="Arial" panose="020B0604020202020204" pitchFamily="34" charset="0"/>
              </a:rPr>
              <a:t>SigFox</a:t>
            </a:r>
            <a:r>
              <a:rPr lang="es-ES" sz="1400" dirty="0">
                <a:latin typeface="Calibri" panose="020F0502020204030204" pitchFamily="34" charset="0"/>
                <a:cs typeface="Arial" panose="020B0604020202020204" pitchFamily="34" charset="0"/>
              </a:rPr>
              <a:t> con de la tarjeta </a:t>
            </a:r>
            <a:r>
              <a:rPr lang="es-ES" sz="1400" dirty="0" err="1">
                <a:latin typeface="Calibri" panose="020F0502020204030204" pitchFamily="34" charset="0"/>
                <a:cs typeface="Arial" panose="020B0604020202020204" pitchFamily="34" charset="0"/>
              </a:rPr>
              <a:t>Xkit</a:t>
            </a:r>
            <a:r>
              <a:rPr lang="es-ES" sz="1400" dirty="0">
                <a:latin typeface="Calibri" panose="020F0502020204030204" pitchFamily="34" charset="0"/>
                <a:cs typeface="Arial" panose="020B0604020202020204" pitchFamily="34" charset="0"/>
              </a:rPr>
              <a:t> </a:t>
            </a:r>
            <a:r>
              <a:rPr lang="es-ES" sz="1400" dirty="0" err="1">
                <a:latin typeface="Calibri" panose="020F0502020204030204" pitchFamily="34" charset="0"/>
                <a:cs typeface="Arial" panose="020B0604020202020204" pitchFamily="34" charset="0"/>
              </a:rPr>
              <a:t>Thinxtra</a:t>
            </a:r>
            <a:r>
              <a:rPr lang="es-ES" sz="1400" dirty="0">
                <a:latin typeface="Calibri" panose="020F0502020204030204" pitchFamily="34" charset="0"/>
                <a:cs typeface="Arial" panose="020B0604020202020204" pitchFamily="34" charset="0"/>
              </a:rPr>
              <a:t> RCZ4 el cual se alimenta con la energía que nos proporciona la red eléctrica pública, pero a su vez tiene un banco de batería para que en caso de emergencia no dependa únicamente de esta energía domiciliar. </a:t>
            </a:r>
          </a:p>
          <a:p>
            <a:pPr lvl="1" indent="-342900">
              <a:lnSpc>
                <a:spcPct val="200000"/>
              </a:lnSpc>
              <a:spcAft>
                <a:spcPts val="1000"/>
              </a:spcAft>
              <a:buFont typeface="+mj-lt"/>
              <a:buAutoNum type="arabicPeriod" startAt="5"/>
            </a:pPr>
            <a:r>
              <a:rPr lang="es-ES" sz="1400" dirty="0">
                <a:latin typeface="Calibri" panose="020F0502020204030204" pitchFamily="34" charset="0"/>
                <a:cs typeface="Arial" panose="020B0604020202020204" pitchFamily="34" charset="0"/>
              </a:rPr>
              <a:t>Las alertas se ven reflejadas de manera inmediata tanto en el aplicativo móvil como en la plataforma de </a:t>
            </a:r>
            <a:r>
              <a:rPr lang="es-ES" sz="1400" dirty="0" err="1">
                <a:latin typeface="Calibri" panose="020F0502020204030204" pitchFamily="34" charset="0"/>
                <a:cs typeface="Arial" panose="020B0604020202020204" pitchFamily="34" charset="0"/>
              </a:rPr>
              <a:t>SigFox</a:t>
            </a:r>
            <a:r>
              <a:rPr lang="es-ES" sz="1400" dirty="0">
                <a:latin typeface="Calibri" panose="020F0502020204030204" pitchFamily="34" charset="0"/>
                <a:cs typeface="Arial" panose="020B0604020202020204" pitchFamily="34" charset="0"/>
              </a:rPr>
              <a:t> y a su vez informa al pertinente personal del cuerpo de bomberos el cual recibe la señal de alerta para que pueda tomar acciones en el asunto y evitar que este conato de incendios no se convierta en un incendio el cual sea mucho más difícil de controlar. </a:t>
            </a:r>
            <a:endParaRPr lang="es-EC" sz="1400" dirty="0">
              <a:latin typeface="Calibri" panose="020F0502020204030204" pitchFamily="34" charset="0"/>
              <a:cs typeface="Arial" panose="020B0604020202020204" pitchFamily="34" charset="0"/>
            </a:endParaRPr>
          </a:p>
          <a:p>
            <a:pPr marL="342900" indent="-342900">
              <a:lnSpc>
                <a:spcPct val="200000"/>
              </a:lnSpc>
              <a:spcAft>
                <a:spcPts val="1000"/>
              </a:spcAft>
              <a:buFont typeface="+mj-lt"/>
              <a:buAutoNum type="arabicPeriod" startAt="5"/>
            </a:pPr>
            <a:endParaRPr lang="es-US" sz="1400" dirty="0">
              <a:latin typeface="Calibri" panose="020F050202020403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631A1800-63C9-4FDC-B75A-FB4C9D5288D5}"/>
              </a:ext>
            </a:extLst>
          </p:cNvPr>
          <p:cNvSpPr txBox="1"/>
          <p:nvPr/>
        </p:nvSpPr>
        <p:spPr>
          <a:xfrm>
            <a:off x="0" y="6488668"/>
            <a:ext cx="899592" cy="369332"/>
          </a:xfrm>
          <a:prstGeom prst="rect">
            <a:avLst/>
          </a:prstGeom>
          <a:noFill/>
        </p:spPr>
        <p:txBody>
          <a:bodyPr wrap="square" rtlCol="0">
            <a:spAutoFit/>
          </a:bodyPr>
          <a:lstStyle/>
          <a:p>
            <a:r>
              <a:rPr lang="en-BZ" dirty="0"/>
              <a:t>37/44</a:t>
            </a:r>
            <a:endParaRPr lang="es-ES" dirty="0"/>
          </a:p>
        </p:txBody>
      </p:sp>
    </p:spTree>
    <p:extLst>
      <p:ext uri="{BB962C8B-B14F-4D97-AF65-F5344CB8AC3E}">
        <p14:creationId xmlns:p14="http://schemas.microsoft.com/office/powerpoint/2010/main" val="745109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6F0B86D-8C83-4C29-9531-8FB6FAF8E7FF}"/>
              </a:ext>
            </a:extLst>
          </p:cNvPr>
          <p:cNvSpPr txBox="1"/>
          <p:nvPr/>
        </p:nvSpPr>
        <p:spPr>
          <a:xfrm>
            <a:off x="3635896" y="0"/>
            <a:ext cx="633670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5.</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Conclusiones y Recomendaciones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CuadroTexto 2">
            <a:extLst>
              <a:ext uri="{FF2B5EF4-FFF2-40B4-BE49-F238E27FC236}">
                <a16:creationId xmlns:a16="http://schemas.microsoft.com/office/drawing/2014/main" id="{9F3204A2-4766-4546-8A9D-64DC47604E40}"/>
              </a:ext>
            </a:extLst>
          </p:cNvPr>
          <p:cNvSpPr txBox="1"/>
          <p:nvPr/>
        </p:nvSpPr>
        <p:spPr>
          <a:xfrm>
            <a:off x="6221" y="422178"/>
            <a:ext cx="9030275" cy="6320898"/>
          </a:xfrm>
          <a:prstGeom prst="rect">
            <a:avLst/>
          </a:prstGeom>
          <a:noFill/>
        </p:spPr>
        <p:txBody>
          <a:bodyPr wrap="square">
            <a:spAutoFit/>
          </a:bodyPr>
          <a:lstStyle/>
          <a:p>
            <a:pPr lvl="1">
              <a:lnSpc>
                <a:spcPct val="200000"/>
              </a:lnSpc>
              <a:spcAft>
                <a:spcPts val="1000"/>
              </a:spcAft>
            </a:pPr>
            <a:r>
              <a:rPr lang="es-ES" sz="1400" dirty="0">
                <a:latin typeface="Calibri" panose="020F0502020204030204" pitchFamily="34" charset="0"/>
                <a:cs typeface="Arial" panose="020B0604020202020204" pitchFamily="34" charset="0"/>
              </a:rPr>
              <a:t>Para el diseño de la aplicación móvil fue necesario el uso de la herramienta Android Studio, al llamar a los datos que se encuentran almacenados en nuestra base de datos que esta alojada en el Hosting 000webhost, esta es una herramienta gratuita la cual nos permite guardar gran cantidad de datos. Dentro de esta base de datos se tiene configurados los parámetros correspondientes para poder transformar los paquetes recibidos directamente desde el </a:t>
            </a:r>
            <a:r>
              <a:rPr lang="es-ES" sz="1400" dirty="0" err="1">
                <a:latin typeface="Calibri" panose="020F0502020204030204" pitchFamily="34" charset="0"/>
                <a:cs typeface="Arial" panose="020B0604020202020204" pitchFamily="34" charset="0"/>
              </a:rPr>
              <a:t>backed</a:t>
            </a:r>
            <a:r>
              <a:rPr lang="es-ES" sz="1400" dirty="0">
                <a:latin typeface="Calibri" panose="020F0502020204030204" pitchFamily="34" charset="0"/>
                <a:cs typeface="Arial" panose="020B0604020202020204" pitchFamily="34" charset="0"/>
              </a:rPr>
              <a:t> de </a:t>
            </a:r>
            <a:r>
              <a:rPr lang="es-ES" sz="1400" dirty="0" err="1">
                <a:latin typeface="Calibri" panose="020F0502020204030204" pitchFamily="34" charset="0"/>
                <a:cs typeface="Arial" panose="020B0604020202020204" pitchFamily="34" charset="0"/>
              </a:rPr>
              <a:t>SigFox</a:t>
            </a:r>
            <a:r>
              <a:rPr lang="es-ES" sz="1400" dirty="0">
                <a:latin typeface="Calibri" panose="020F0502020204030204" pitchFamily="34" charset="0"/>
                <a:cs typeface="Arial" panose="020B0604020202020204" pitchFamily="34" charset="0"/>
              </a:rPr>
              <a:t> ya que este utiliza una codificación UTF8. Dentro de esta aplicación se configuró una señal de alerta para cuando uno de nuestros sensores sobrepase el límite establecido, este nos muestra una notificación y vibra pero en caso de que no tenga buena cobertura el dispositivo móvil no se genera la alerta interna en el teléfono pero la señal de alerta si es enviada al personal del cuerpo de bomberos ya que se configuraron 2 </a:t>
            </a:r>
            <a:r>
              <a:rPr lang="es-ES" sz="1400" dirty="0" err="1">
                <a:latin typeface="Calibri" panose="020F0502020204030204" pitchFamily="34" charset="0"/>
                <a:cs typeface="Arial" panose="020B0604020202020204" pitchFamily="34" charset="0"/>
              </a:rPr>
              <a:t>callbacks</a:t>
            </a:r>
            <a:r>
              <a:rPr lang="es-ES" sz="1400" dirty="0">
                <a:latin typeface="Calibri" panose="020F0502020204030204" pitchFamily="34" charset="0"/>
                <a:cs typeface="Arial" panose="020B0604020202020204" pitchFamily="34" charset="0"/>
              </a:rPr>
              <a:t> diferentes para que trabaja en paralelo en caso de que el usuario no se pueda comunicar directamente al 911, el mensaje o llamada llegue al personal correspondiente de manera automática. </a:t>
            </a:r>
          </a:p>
          <a:p>
            <a:pPr lvl="1" indent="-342900">
              <a:lnSpc>
                <a:spcPct val="200000"/>
              </a:lnSpc>
              <a:spcAft>
                <a:spcPts val="1000"/>
              </a:spcAft>
              <a:buFont typeface="+mj-lt"/>
              <a:buAutoNum type="arabicPeriod" startAt="7"/>
            </a:pPr>
            <a:r>
              <a:rPr lang="es-ES" sz="1400" dirty="0">
                <a:latin typeface="Calibri" panose="020F0502020204030204" pitchFamily="34" charset="0"/>
                <a:cs typeface="Arial" panose="020B0604020202020204" pitchFamily="34" charset="0"/>
              </a:rPr>
              <a:t>Gracias a la información brindada por el personal de trabajo del </a:t>
            </a:r>
            <a:r>
              <a:rPr lang="es-ES" sz="1400" dirty="0" err="1">
                <a:latin typeface="Calibri" panose="020F0502020204030204" pitchFamily="34" charset="0"/>
                <a:cs typeface="Arial" panose="020B0604020202020204" pitchFamily="34" charset="0"/>
              </a:rPr>
              <a:t>backend</a:t>
            </a:r>
            <a:r>
              <a:rPr lang="es-ES" sz="1400" dirty="0">
                <a:latin typeface="Calibri" panose="020F0502020204030204" pitchFamily="34" charset="0"/>
                <a:cs typeface="Arial" panose="020B0604020202020204" pitchFamily="34" charset="0"/>
              </a:rPr>
              <a:t> de </a:t>
            </a:r>
            <a:r>
              <a:rPr lang="es-ES" sz="1400" dirty="0" err="1">
                <a:latin typeface="Calibri" panose="020F0502020204030204" pitchFamily="34" charset="0"/>
                <a:cs typeface="Arial" panose="020B0604020202020204" pitchFamily="34" charset="0"/>
              </a:rPr>
              <a:t>SigFox</a:t>
            </a:r>
            <a:r>
              <a:rPr lang="es-ES" sz="1400" dirty="0">
                <a:latin typeface="Calibri" panose="020F0502020204030204" pitchFamily="34" charset="0"/>
                <a:cs typeface="Arial" panose="020B0604020202020204" pitchFamily="34" charset="0"/>
              </a:rPr>
              <a:t> fue posible realizar un análisis de los parámetros principales en cuanto a calidad del servicio, tales como cantidad de paquetes perdidos, delay e intensidad de señal recibida.</a:t>
            </a:r>
            <a:endParaRPr lang="es-EC" sz="1400" dirty="0">
              <a:latin typeface="Calibri" panose="020F0502020204030204" pitchFamily="34" charset="0"/>
              <a:cs typeface="Arial" panose="020B0604020202020204" pitchFamily="34" charset="0"/>
            </a:endParaRPr>
          </a:p>
          <a:p>
            <a:pPr lvl="1">
              <a:lnSpc>
                <a:spcPct val="200000"/>
              </a:lnSpc>
              <a:spcAft>
                <a:spcPts val="1000"/>
              </a:spcAft>
            </a:pPr>
            <a:endParaRPr lang="es-US" sz="1400" dirty="0">
              <a:latin typeface="Calibri" panose="020F050202020403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CFA4A81C-1A46-43F8-9FB5-DA551E0897ED}"/>
              </a:ext>
            </a:extLst>
          </p:cNvPr>
          <p:cNvSpPr txBox="1"/>
          <p:nvPr/>
        </p:nvSpPr>
        <p:spPr>
          <a:xfrm>
            <a:off x="0" y="6488668"/>
            <a:ext cx="899592" cy="369332"/>
          </a:xfrm>
          <a:prstGeom prst="rect">
            <a:avLst/>
          </a:prstGeom>
          <a:noFill/>
        </p:spPr>
        <p:txBody>
          <a:bodyPr wrap="square" rtlCol="0">
            <a:spAutoFit/>
          </a:bodyPr>
          <a:lstStyle/>
          <a:p>
            <a:r>
              <a:rPr lang="en-BZ" dirty="0"/>
              <a:t>38/44</a:t>
            </a:r>
            <a:endParaRPr lang="es-ES" dirty="0"/>
          </a:p>
        </p:txBody>
      </p:sp>
    </p:spTree>
    <p:extLst>
      <p:ext uri="{BB962C8B-B14F-4D97-AF65-F5344CB8AC3E}">
        <p14:creationId xmlns:p14="http://schemas.microsoft.com/office/powerpoint/2010/main" val="3363271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676D21A-AD6E-45DA-B013-0BA59BFF74F8}"/>
              </a:ext>
            </a:extLst>
          </p:cNvPr>
          <p:cNvSpPr txBox="1"/>
          <p:nvPr/>
        </p:nvSpPr>
        <p:spPr>
          <a:xfrm>
            <a:off x="3635896" y="0"/>
            <a:ext cx="633670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5.</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Conclusiones y Recomendaciones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CuadroTexto 2">
            <a:extLst>
              <a:ext uri="{FF2B5EF4-FFF2-40B4-BE49-F238E27FC236}">
                <a16:creationId xmlns:a16="http://schemas.microsoft.com/office/drawing/2014/main" id="{FDC2D5A6-48AA-4704-B7F4-43AE526C687A}"/>
              </a:ext>
            </a:extLst>
          </p:cNvPr>
          <p:cNvSpPr txBox="1"/>
          <p:nvPr/>
        </p:nvSpPr>
        <p:spPr>
          <a:xfrm>
            <a:off x="6221" y="422178"/>
            <a:ext cx="9030275" cy="5761770"/>
          </a:xfrm>
          <a:prstGeom prst="rect">
            <a:avLst/>
          </a:prstGeom>
          <a:noFill/>
        </p:spPr>
        <p:txBody>
          <a:bodyPr wrap="square">
            <a:spAutoFit/>
          </a:bodyPr>
          <a:lstStyle/>
          <a:p>
            <a:pPr lvl="1">
              <a:lnSpc>
                <a:spcPct val="200000"/>
              </a:lnSpc>
              <a:spcAft>
                <a:spcPts val="1000"/>
              </a:spcAft>
            </a:pPr>
            <a:r>
              <a:rPr lang="es-ES" sz="1400" dirty="0">
                <a:latin typeface="Calibri" panose="020F0502020204030204" pitchFamily="34" charset="0"/>
                <a:cs typeface="Arial" panose="020B0604020202020204" pitchFamily="34" charset="0"/>
              </a:rPr>
              <a:t>Al finalizar las diferentes pruebas en todos los escenarios planteados se llegó a la conclusión de que se tiene una buena cobertura en cuanto al envío de datos, el tiempo de reacción tanto de los sensores como de las tarjetas de </a:t>
            </a:r>
            <a:r>
              <a:rPr lang="es-ES" sz="1400" dirty="0" err="1">
                <a:latin typeface="Calibri" panose="020F0502020204030204" pitchFamily="34" charset="0"/>
                <a:cs typeface="Arial" panose="020B0604020202020204" pitchFamily="34" charset="0"/>
              </a:rPr>
              <a:t>SigFox</a:t>
            </a:r>
            <a:r>
              <a:rPr lang="es-ES" sz="1400" dirty="0">
                <a:latin typeface="Calibri" panose="020F0502020204030204" pitchFamily="34" charset="0"/>
                <a:cs typeface="Arial" panose="020B0604020202020204" pitchFamily="34" charset="0"/>
              </a:rPr>
              <a:t> y el muestreo de cada sensor es continuo aunque el envío de datos se lo realiza cada determinado tiempo por el límite de mensajes que nos permite la plataforma pero en caso de existir una anomalía, se interrumpe el proceso y se envían todas las señales de alerta necesarias hasta tener una respuesta por parte del cuerpo de bomberos. En la recepción de los datos se tiene un retardo máximo de 5 segundos, la pérdida de paquetes es nula, y el RSSI máximo es de </a:t>
            </a:r>
            <a:r>
              <a:rPr lang="es-EC" sz="1400" dirty="0">
                <a:latin typeface="Calibri" panose="020F0502020204030204" pitchFamily="34" charset="0"/>
                <a:cs typeface="Arial" panose="020B0604020202020204" pitchFamily="34" charset="0"/>
              </a:rPr>
              <a:t>-112.96 dBm. </a:t>
            </a:r>
          </a:p>
          <a:p>
            <a:pPr lvl="1" indent="-342900">
              <a:lnSpc>
                <a:spcPct val="200000"/>
              </a:lnSpc>
              <a:spcAft>
                <a:spcPts val="1000"/>
              </a:spcAft>
              <a:buFont typeface="+mj-lt"/>
              <a:buAutoNum type="arabicPeriod" startAt="8"/>
            </a:pPr>
            <a:r>
              <a:rPr lang="es-ES" sz="1400" dirty="0">
                <a:latin typeface="Calibri" panose="020F0502020204030204" pitchFamily="34" charset="0"/>
                <a:cs typeface="Arial" panose="020B0604020202020204" pitchFamily="34" charset="0"/>
              </a:rPr>
              <a:t>Finalmente se concluye que se implementó de manera satisfactoria el sistema contra conato de incendios en un departamento promedio, gracias a la ayuda de la tecnología </a:t>
            </a:r>
            <a:r>
              <a:rPr lang="es-ES" sz="1400" dirty="0" err="1">
                <a:latin typeface="Calibri" panose="020F0502020204030204" pitchFamily="34" charset="0"/>
                <a:cs typeface="Arial" panose="020B0604020202020204" pitchFamily="34" charset="0"/>
              </a:rPr>
              <a:t>SigFox</a:t>
            </a:r>
            <a:r>
              <a:rPr lang="es-ES" sz="1400" dirty="0">
                <a:latin typeface="Calibri" panose="020F0502020204030204" pitchFamily="34" charset="0"/>
                <a:cs typeface="Arial" panose="020B0604020202020204" pitchFamily="34" charset="0"/>
              </a:rPr>
              <a:t> y los sensores más utilizados con un bajo consumo de energía. Además, se logró hacer de este sistema parcialmente independiente ya que en caso de existir una falla eléctrica este dispone de su propio banco de batería y los mensajes de alerta son enviados de manera inmediata al interrumpir cualquier proceso que se lleva a cabo, lo que hace de nuestro sistema un detector óptimo de anomalías contra conato de incendios.</a:t>
            </a:r>
            <a:endParaRPr lang="es-US" sz="1400" dirty="0">
              <a:latin typeface="Calibri" panose="020F050202020403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2085BBA0-EE63-4F6D-8D19-741D4653E872}"/>
              </a:ext>
            </a:extLst>
          </p:cNvPr>
          <p:cNvSpPr txBox="1"/>
          <p:nvPr/>
        </p:nvSpPr>
        <p:spPr>
          <a:xfrm>
            <a:off x="0" y="6488668"/>
            <a:ext cx="899592" cy="369332"/>
          </a:xfrm>
          <a:prstGeom prst="rect">
            <a:avLst/>
          </a:prstGeom>
          <a:noFill/>
        </p:spPr>
        <p:txBody>
          <a:bodyPr wrap="square" rtlCol="0">
            <a:spAutoFit/>
          </a:bodyPr>
          <a:lstStyle/>
          <a:p>
            <a:r>
              <a:rPr lang="en-BZ" dirty="0"/>
              <a:t>39/44</a:t>
            </a:r>
            <a:endParaRPr lang="es-ES" dirty="0"/>
          </a:p>
        </p:txBody>
      </p:sp>
    </p:spTree>
    <p:extLst>
      <p:ext uri="{BB962C8B-B14F-4D97-AF65-F5344CB8AC3E}">
        <p14:creationId xmlns:p14="http://schemas.microsoft.com/office/powerpoint/2010/main" val="4233232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1C094189-222E-419B-8D06-4F20E94665E5}"/>
              </a:ext>
            </a:extLst>
          </p:cNvPr>
          <p:cNvGrpSpPr/>
          <p:nvPr/>
        </p:nvGrpSpPr>
        <p:grpSpPr>
          <a:xfrm>
            <a:off x="6432442" y="-39109"/>
            <a:ext cx="2907078" cy="693480"/>
            <a:chOff x="60029" y="86513"/>
            <a:chExt cx="2907078" cy="693480"/>
          </a:xfrm>
        </p:grpSpPr>
        <p:sp>
          <p:nvSpPr>
            <p:cNvPr id="3" name="CuadroTexto 2">
              <a:extLst>
                <a:ext uri="{FF2B5EF4-FFF2-40B4-BE49-F238E27FC236}">
                  <a16:creationId xmlns:a16="http://schemas.microsoft.com/office/drawing/2014/main" id="{E82A025E-7510-48D2-B60E-1C6D3C3E2D81}"/>
                </a:ext>
              </a:extLst>
            </p:cNvPr>
            <p:cNvSpPr txBox="1"/>
            <p:nvPr/>
          </p:nvSpPr>
          <p:spPr>
            <a:xfrm>
              <a:off x="545520" y="441439"/>
              <a:ext cx="2421587" cy="338554"/>
            </a:xfrm>
            <a:prstGeom prst="rect">
              <a:avLst/>
            </a:prstGeom>
            <a:noFill/>
          </p:spPr>
          <p:txBody>
            <a:bodyPr wrap="square" rtlCol="0">
              <a:spAutoFit/>
            </a:bodyPr>
            <a:lstStyle/>
            <a:p>
              <a:r>
                <a:rPr lang="en-US" sz="1600" b="1" dirty="0">
                  <a:solidFill>
                    <a:schemeClr val="accent4">
                      <a:lumMod val="85000"/>
                      <a:lumOff val="15000"/>
                    </a:schemeClr>
                  </a:solidFill>
                  <a:latin typeface="+mj-lt"/>
                  <a:cs typeface="Times New Roman" panose="02020603050405020304" pitchFamily="18" charset="0"/>
                </a:rPr>
                <a:t>P</a:t>
              </a:r>
              <a:r>
                <a:rPr lang="es-EC" sz="1600" b="1" dirty="0">
                  <a:solidFill>
                    <a:schemeClr val="accent4">
                      <a:lumMod val="85000"/>
                      <a:lumOff val="15000"/>
                    </a:schemeClr>
                  </a:solidFill>
                  <a:latin typeface="+mj-lt"/>
                  <a:cs typeface="Times New Roman" panose="02020603050405020304" pitchFamily="18" charset="0"/>
                </a:rPr>
                <a:t>roblemas</a:t>
              </a:r>
            </a:p>
          </p:txBody>
        </p:sp>
        <p:sp>
          <p:nvSpPr>
            <p:cNvPr id="4" name="CuadroTexto 3">
              <a:extLst>
                <a:ext uri="{FF2B5EF4-FFF2-40B4-BE49-F238E27FC236}">
                  <a16:creationId xmlns:a16="http://schemas.microsoft.com/office/drawing/2014/main" id="{633B9E8B-699D-4D8A-A4E8-F1D735D05DB9}"/>
                </a:ext>
              </a:extLst>
            </p:cNvPr>
            <p:cNvSpPr txBox="1"/>
            <p:nvPr/>
          </p:nvSpPr>
          <p:spPr>
            <a:xfrm>
              <a:off x="60029" y="86513"/>
              <a:ext cx="262688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1. </a:t>
              </a:r>
              <a:r>
                <a:rPr lang="es-EC" sz="2400" b="1" dirty="0">
                  <a:solidFill>
                    <a:srgbClr val="336600"/>
                  </a:solidFill>
                  <a:latin typeface="+mj-lt"/>
                  <a:ea typeface="Microsoft YaHei UI" panose="020B0503020204020204" pitchFamily="34" charset="-122"/>
                  <a:cs typeface="Times New Roman" panose="02020603050405020304" pitchFamily="18" charset="0"/>
                </a:rPr>
                <a:t>Introducción</a:t>
              </a:r>
            </a:p>
          </p:txBody>
        </p:sp>
      </p:grpSp>
      <p:sp>
        <p:nvSpPr>
          <p:cNvPr id="7" name="CuadroTexto 6">
            <a:extLst>
              <a:ext uri="{FF2B5EF4-FFF2-40B4-BE49-F238E27FC236}">
                <a16:creationId xmlns:a16="http://schemas.microsoft.com/office/drawing/2014/main" id="{7E0AAD91-5E54-4553-A17E-F94D9A0FACA9}"/>
              </a:ext>
            </a:extLst>
          </p:cNvPr>
          <p:cNvSpPr txBox="1"/>
          <p:nvPr/>
        </p:nvSpPr>
        <p:spPr>
          <a:xfrm>
            <a:off x="0" y="6488668"/>
            <a:ext cx="705967" cy="369332"/>
          </a:xfrm>
          <a:prstGeom prst="rect">
            <a:avLst/>
          </a:prstGeom>
          <a:noFill/>
        </p:spPr>
        <p:txBody>
          <a:bodyPr wrap="square" rtlCol="0">
            <a:spAutoFit/>
          </a:bodyPr>
          <a:lstStyle/>
          <a:p>
            <a:r>
              <a:rPr lang="es-ES" dirty="0"/>
              <a:t>4/</a:t>
            </a:r>
            <a:r>
              <a:rPr lang="en-BZ" dirty="0"/>
              <a:t>44</a:t>
            </a:r>
            <a:endParaRPr lang="es-ES" dirty="0"/>
          </a:p>
        </p:txBody>
      </p:sp>
      <p:sp>
        <p:nvSpPr>
          <p:cNvPr id="6" name="Rectángulo: esquinas redondeadas 5">
            <a:extLst>
              <a:ext uri="{FF2B5EF4-FFF2-40B4-BE49-F238E27FC236}">
                <a16:creationId xmlns:a16="http://schemas.microsoft.com/office/drawing/2014/main" id="{9989E239-E456-401C-B76D-68795F8A0B43}"/>
              </a:ext>
            </a:extLst>
          </p:cNvPr>
          <p:cNvSpPr/>
          <p:nvPr/>
        </p:nvSpPr>
        <p:spPr>
          <a:xfrm>
            <a:off x="467544" y="505868"/>
            <a:ext cx="2244015" cy="630180"/>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a:solidFill>
                  <a:schemeClr val="tx1"/>
                </a:solidFill>
              </a:rPr>
              <a:t>Sensores típicos</a:t>
            </a:r>
            <a:r>
              <a:rPr lang="en-US" sz="1400" b="1" dirty="0">
                <a:solidFill>
                  <a:schemeClr val="tx1"/>
                </a:solidFill>
              </a:rPr>
              <a:t> de </a:t>
            </a:r>
            <a:r>
              <a:rPr lang="es-EC" sz="1400" b="1" dirty="0">
                <a:solidFill>
                  <a:schemeClr val="tx1"/>
                </a:solidFill>
              </a:rPr>
              <a:t>Sistemas de Detección de Incendios</a:t>
            </a:r>
          </a:p>
        </p:txBody>
      </p:sp>
      <p:pic>
        <p:nvPicPr>
          <p:cNvPr id="8" name="Imagen 7" descr="Alarma contra incendios: 7 Claves para comprar el mejor detector para casa">
            <a:extLst>
              <a:ext uri="{FF2B5EF4-FFF2-40B4-BE49-F238E27FC236}">
                <a16:creationId xmlns:a16="http://schemas.microsoft.com/office/drawing/2014/main" id="{FB9CED29-B815-4B83-A609-8A20D075DE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236" y="1393782"/>
            <a:ext cx="4521380" cy="1675178"/>
          </a:xfrm>
          <a:prstGeom prst="rect">
            <a:avLst/>
          </a:prstGeom>
          <a:noFill/>
          <a:ln>
            <a:noFill/>
          </a:ln>
        </p:spPr>
      </p:pic>
      <p:pic>
        <p:nvPicPr>
          <p:cNvPr id="1026" name="Picture 2" descr="Extintores, cajetines, mangueras y todo lo que ud. requiera para la  seguridad de su casa o negocio">
            <a:extLst>
              <a:ext uri="{FF2B5EF4-FFF2-40B4-BE49-F238E27FC236}">
                <a16:creationId xmlns:a16="http://schemas.microsoft.com/office/drawing/2014/main" id="{A2196FD6-9ACC-453B-82B0-96DEB224C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616" y="1374069"/>
            <a:ext cx="4022148" cy="388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esquinas redondeadas 8">
            <a:extLst>
              <a:ext uri="{FF2B5EF4-FFF2-40B4-BE49-F238E27FC236}">
                <a16:creationId xmlns:a16="http://schemas.microsoft.com/office/drawing/2014/main" id="{C0788DA0-5C96-4B1D-9267-5F00E1CB0C75}"/>
              </a:ext>
            </a:extLst>
          </p:cNvPr>
          <p:cNvSpPr/>
          <p:nvPr/>
        </p:nvSpPr>
        <p:spPr>
          <a:xfrm>
            <a:off x="5310434" y="714046"/>
            <a:ext cx="2244015"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solidFill>
                  <a:schemeClr val="tx1"/>
                </a:solidFill>
              </a:rPr>
              <a:t>Sistema </a:t>
            </a:r>
            <a:r>
              <a:rPr lang="es-EC" sz="1400" b="1" dirty="0">
                <a:solidFill>
                  <a:schemeClr val="tx1"/>
                </a:solidFill>
              </a:rPr>
              <a:t>básico</a:t>
            </a:r>
          </a:p>
        </p:txBody>
      </p:sp>
      <p:pic>
        <p:nvPicPr>
          <p:cNvPr id="1028" name="Picture 4" descr="Nociones básicas de un sistema de detección de incendios - Revista  Innovación Seguridad">
            <a:extLst>
              <a:ext uri="{FF2B5EF4-FFF2-40B4-BE49-F238E27FC236}">
                <a16:creationId xmlns:a16="http://schemas.microsoft.com/office/drawing/2014/main" id="{BAC40E46-1CD8-4EC6-AFF1-E27BDE564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55" y="3326694"/>
            <a:ext cx="4215320" cy="2807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05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3FB8BDD-EC30-47FA-A578-6824D3800205}"/>
              </a:ext>
            </a:extLst>
          </p:cNvPr>
          <p:cNvSpPr txBox="1"/>
          <p:nvPr/>
        </p:nvSpPr>
        <p:spPr>
          <a:xfrm>
            <a:off x="3635896" y="0"/>
            <a:ext cx="633670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5.</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Conclusiones y Recomendaciones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CuadroTexto 2">
            <a:extLst>
              <a:ext uri="{FF2B5EF4-FFF2-40B4-BE49-F238E27FC236}">
                <a16:creationId xmlns:a16="http://schemas.microsoft.com/office/drawing/2014/main" id="{AFDAE4D9-820E-47E2-B75B-DC22AEBE09C9}"/>
              </a:ext>
            </a:extLst>
          </p:cNvPr>
          <p:cNvSpPr txBox="1"/>
          <p:nvPr/>
        </p:nvSpPr>
        <p:spPr>
          <a:xfrm>
            <a:off x="6221" y="422178"/>
            <a:ext cx="9030275" cy="1883785"/>
          </a:xfrm>
          <a:prstGeom prst="rect">
            <a:avLst/>
          </a:prstGeom>
          <a:noFill/>
        </p:spPr>
        <p:txBody>
          <a:bodyPr wrap="square">
            <a:spAutoFit/>
          </a:bodyPr>
          <a:lstStyle/>
          <a:p>
            <a:pPr marL="342900" indent="-342900">
              <a:lnSpc>
                <a:spcPct val="200000"/>
              </a:lnSpc>
              <a:spcAft>
                <a:spcPts val="1000"/>
              </a:spcAft>
              <a:buFont typeface="+mj-lt"/>
              <a:buAutoNum type="arabicPeriod" startAt="9"/>
            </a:pPr>
            <a:r>
              <a:rPr lang="es-EC" sz="1400" dirty="0">
                <a:latin typeface="Calibri" panose="020F0502020204030204" pitchFamily="34" charset="0"/>
                <a:cs typeface="Arial" panose="020B0604020202020204" pitchFamily="34" charset="0"/>
              </a:rPr>
              <a:t>En función a la cantidad de habitaciones con las que cuente el domicilio será importante considerar el número de sensores a utilizar y de igual manera la ubicación del mismo ya que los nodos sensores deben ser implementador en un lugar con una buena cobertura para evitar cualquier tipo de pérdida de información.</a:t>
            </a:r>
          </a:p>
          <a:p>
            <a:pPr>
              <a:lnSpc>
                <a:spcPct val="200000"/>
              </a:lnSpc>
              <a:spcAft>
                <a:spcPts val="1000"/>
              </a:spcAft>
            </a:pPr>
            <a:endParaRPr lang="es-US" sz="1400" dirty="0">
              <a:latin typeface="Calibri" panose="020F050202020403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737B463F-AA67-464C-A2B4-89C292405C75}"/>
              </a:ext>
            </a:extLst>
          </p:cNvPr>
          <p:cNvSpPr txBox="1"/>
          <p:nvPr/>
        </p:nvSpPr>
        <p:spPr>
          <a:xfrm>
            <a:off x="0" y="6488668"/>
            <a:ext cx="899592" cy="369332"/>
          </a:xfrm>
          <a:prstGeom prst="rect">
            <a:avLst/>
          </a:prstGeom>
          <a:noFill/>
        </p:spPr>
        <p:txBody>
          <a:bodyPr wrap="square" rtlCol="0">
            <a:spAutoFit/>
          </a:bodyPr>
          <a:lstStyle/>
          <a:p>
            <a:r>
              <a:rPr lang="en-BZ" dirty="0"/>
              <a:t>40/44</a:t>
            </a:r>
            <a:endParaRPr lang="es-ES" dirty="0"/>
          </a:p>
        </p:txBody>
      </p:sp>
    </p:spTree>
    <p:extLst>
      <p:ext uri="{BB962C8B-B14F-4D97-AF65-F5344CB8AC3E}">
        <p14:creationId xmlns:p14="http://schemas.microsoft.com/office/powerpoint/2010/main" val="23639568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5965AD0-BD78-4580-8255-5717C42626F5}"/>
              </a:ext>
            </a:extLst>
          </p:cNvPr>
          <p:cNvSpPr txBox="1"/>
          <p:nvPr/>
        </p:nvSpPr>
        <p:spPr>
          <a:xfrm>
            <a:off x="6300192" y="0"/>
            <a:ext cx="29523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Trabajos Futuros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CuadroTexto 2">
            <a:extLst>
              <a:ext uri="{FF2B5EF4-FFF2-40B4-BE49-F238E27FC236}">
                <a16:creationId xmlns:a16="http://schemas.microsoft.com/office/drawing/2014/main" id="{F484EFD2-74DF-4A31-895F-4D76F285C747}"/>
              </a:ext>
            </a:extLst>
          </p:cNvPr>
          <p:cNvSpPr txBox="1"/>
          <p:nvPr/>
        </p:nvSpPr>
        <p:spPr>
          <a:xfrm>
            <a:off x="107504" y="548006"/>
            <a:ext cx="8568952" cy="6268191"/>
          </a:xfrm>
          <a:prstGeom prst="rect">
            <a:avLst/>
          </a:prstGeom>
          <a:noFill/>
        </p:spPr>
        <p:txBody>
          <a:bodyPr wrap="square">
            <a:spAutoFit/>
          </a:bodyPr>
          <a:lstStyle/>
          <a:p>
            <a:pPr marL="285750" indent="-285750">
              <a:lnSpc>
                <a:spcPct val="200000"/>
              </a:lnSpc>
              <a:spcAft>
                <a:spcPts val="1000"/>
              </a:spcAft>
              <a:buFont typeface="Arial" panose="020B0604020202020204" pitchFamily="34" charset="0"/>
              <a:buChar char="•"/>
            </a:pPr>
            <a:r>
              <a:rPr lang="es-EC" sz="1400" dirty="0">
                <a:effectLst/>
                <a:latin typeface="Calibri" panose="020F0502020204030204" pitchFamily="34" charset="0"/>
                <a:ea typeface="Calibri" panose="020F0502020204030204" pitchFamily="34" charset="0"/>
                <a:cs typeface="Arial" panose="020B0604020202020204" pitchFamily="34" charset="0"/>
              </a:rPr>
              <a:t>El grupo de trabajo está interesado en desarrollar e implementar un sistema prototipo de alerta contra conato de incendios para edificios con tecnología </a:t>
            </a:r>
            <a:r>
              <a:rPr lang="es-EC" sz="1400" dirty="0" err="1">
                <a:effectLst/>
                <a:latin typeface="Calibri" panose="020F0502020204030204" pitchFamily="34" charset="0"/>
                <a:ea typeface="Calibri" panose="020F0502020204030204" pitchFamily="34" charset="0"/>
                <a:cs typeface="Arial" panose="020B0604020202020204" pitchFamily="34" charset="0"/>
              </a:rPr>
              <a:t>Sigfox</a:t>
            </a:r>
            <a:r>
              <a:rPr lang="es-EC" sz="1400" dirty="0">
                <a:effectLst/>
                <a:latin typeface="Calibri" panose="020F0502020204030204" pitchFamily="34" charset="0"/>
                <a:ea typeface="Calibri" panose="020F0502020204030204" pitchFamily="34" charset="0"/>
                <a:cs typeface="Arial" panose="020B0604020202020204" pitchFamily="34" charset="0"/>
              </a:rPr>
              <a:t> para la comunicación y tecnología ZigBee para monitorizar el ambiente, con el objetivo de obtener un prototipo adecuado a la edificación. </a:t>
            </a:r>
          </a:p>
          <a:p>
            <a:pPr marL="285750" indent="-285750">
              <a:lnSpc>
                <a:spcPct val="200000"/>
              </a:lnSpc>
              <a:spcAft>
                <a:spcPts val="1000"/>
              </a:spcAft>
              <a:buFont typeface="Arial" panose="020B0604020202020204" pitchFamily="34" charset="0"/>
              <a:buChar char="•"/>
            </a:pPr>
            <a:r>
              <a:rPr lang="es-EC" sz="1400" dirty="0">
                <a:effectLst/>
                <a:latin typeface="Calibri" panose="020F0502020204030204" pitchFamily="34" charset="0"/>
                <a:ea typeface="Calibri" panose="020F0502020204030204" pitchFamily="34" charset="0"/>
                <a:cs typeface="Arial" panose="020B0604020202020204" pitchFamily="34" charset="0"/>
              </a:rPr>
              <a:t>Se desea buscar laboratorios específicos para la calibración de los sensores de temperatura, de humo, de gas, y de alcohol. Con el objetivo de obtener datos verídicos y de esta manera prever con antelación y exactitud un incendio.  </a:t>
            </a:r>
          </a:p>
          <a:p>
            <a:pPr marL="285750" indent="-285750">
              <a:lnSpc>
                <a:spcPct val="200000"/>
              </a:lnSpc>
              <a:spcAft>
                <a:spcPts val="1000"/>
              </a:spcAft>
              <a:buFont typeface="Arial" panose="020B0604020202020204" pitchFamily="34" charset="0"/>
              <a:buChar char="•"/>
            </a:pPr>
            <a:r>
              <a:rPr lang="es-EC" sz="1400" dirty="0">
                <a:effectLst/>
                <a:latin typeface="Calibri" panose="020F0502020204030204" pitchFamily="34" charset="0"/>
                <a:ea typeface="Calibri" panose="020F0502020204030204" pitchFamily="34" charset="0"/>
                <a:cs typeface="Arial" panose="020B0604020202020204" pitchFamily="34" charset="0"/>
              </a:rPr>
              <a:t>Con la finalidad de continuar con la línea de investigación se plantea desarrollar un prototipo que permita al Cuerpo de Bomberos identificar las causas que generó el incendio. Con la finalidad de disminuir el tiempo de las investigaciones y por ende mejorar la precisión del trabajo del Cuerpo de Bomberos.  </a:t>
            </a:r>
          </a:p>
          <a:p>
            <a:pPr marL="285750" indent="-285750">
              <a:lnSpc>
                <a:spcPct val="200000"/>
              </a:lnSpc>
              <a:spcAft>
                <a:spcPts val="1000"/>
              </a:spcAft>
              <a:buFont typeface="Arial" panose="020B0604020202020204" pitchFamily="34" charset="0"/>
              <a:buChar char="•"/>
            </a:pPr>
            <a:r>
              <a:rPr lang="es-EC" sz="1400" dirty="0">
                <a:effectLst/>
                <a:latin typeface="Calibri" panose="020F0502020204030204" pitchFamily="34" charset="0"/>
                <a:ea typeface="Calibri" panose="020F0502020204030204" pitchFamily="34" charset="0"/>
                <a:cs typeface="Arial" panose="020B0604020202020204" pitchFamily="34" charset="0"/>
              </a:rPr>
              <a:t>También, se desea verificar el funcionamiento del prototipo con expertos del Cuerpo de Bomberos del Distrito Metropolitano de Quito, para determinar la exactitud y el tiempo de respuesta de los sensores.</a:t>
            </a:r>
          </a:p>
          <a:p>
            <a:pPr marL="285750" indent="-285750">
              <a:lnSpc>
                <a:spcPct val="200000"/>
              </a:lnSpc>
              <a:spcAft>
                <a:spcPts val="1000"/>
              </a:spcAft>
              <a:buFont typeface="Arial" panose="020B0604020202020204" pitchFamily="34" charset="0"/>
              <a:buChar char="•"/>
            </a:pPr>
            <a:endParaRPr lang="es-EC" sz="14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gn="l">
              <a:lnSpc>
                <a:spcPct val="200000"/>
              </a:lnSpc>
              <a:spcAft>
                <a:spcPts val="1000"/>
              </a:spcAft>
              <a:buFont typeface="Arial" panose="020B0604020202020204" pitchFamily="34" charset="0"/>
              <a:buChar char="•"/>
            </a:pPr>
            <a:endParaRPr lang="es-EC" sz="1400" dirty="0">
              <a:effectLst/>
              <a:latin typeface="+mn-lt"/>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3E19C288-DC4F-4354-8488-A75E70D33094}"/>
              </a:ext>
            </a:extLst>
          </p:cNvPr>
          <p:cNvSpPr txBox="1"/>
          <p:nvPr/>
        </p:nvSpPr>
        <p:spPr>
          <a:xfrm>
            <a:off x="0" y="6488668"/>
            <a:ext cx="899592" cy="369332"/>
          </a:xfrm>
          <a:prstGeom prst="rect">
            <a:avLst/>
          </a:prstGeom>
          <a:noFill/>
        </p:spPr>
        <p:txBody>
          <a:bodyPr wrap="square" rtlCol="0">
            <a:spAutoFit/>
          </a:bodyPr>
          <a:lstStyle/>
          <a:p>
            <a:r>
              <a:rPr lang="en-BZ" dirty="0"/>
              <a:t>41/44</a:t>
            </a:r>
            <a:endParaRPr lang="es-ES" dirty="0"/>
          </a:p>
        </p:txBody>
      </p:sp>
    </p:spTree>
    <p:extLst>
      <p:ext uri="{BB962C8B-B14F-4D97-AF65-F5344CB8AC3E}">
        <p14:creationId xmlns:p14="http://schemas.microsoft.com/office/powerpoint/2010/main" val="827144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6B04FD8-6331-463D-981D-2051FB3530AD}"/>
              </a:ext>
            </a:extLst>
          </p:cNvPr>
          <p:cNvSpPr txBox="1"/>
          <p:nvPr/>
        </p:nvSpPr>
        <p:spPr>
          <a:xfrm>
            <a:off x="6300192" y="0"/>
            <a:ext cx="2952328"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Trabajos Futuros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3" name="CuadroTexto 2">
            <a:extLst>
              <a:ext uri="{FF2B5EF4-FFF2-40B4-BE49-F238E27FC236}">
                <a16:creationId xmlns:a16="http://schemas.microsoft.com/office/drawing/2014/main" id="{D3AF4FF9-51FD-407C-B560-1EDAAC196B2E}"/>
              </a:ext>
            </a:extLst>
          </p:cNvPr>
          <p:cNvSpPr txBox="1"/>
          <p:nvPr/>
        </p:nvSpPr>
        <p:spPr>
          <a:xfrm>
            <a:off x="107504" y="548006"/>
            <a:ext cx="8568952" cy="2436373"/>
          </a:xfrm>
          <a:prstGeom prst="rect">
            <a:avLst/>
          </a:prstGeom>
          <a:noFill/>
        </p:spPr>
        <p:txBody>
          <a:bodyPr wrap="square">
            <a:spAutoFit/>
          </a:bodyPr>
          <a:lstStyle/>
          <a:p>
            <a:pPr marL="285750" indent="-285750">
              <a:lnSpc>
                <a:spcPct val="200000"/>
              </a:lnSpc>
              <a:spcAft>
                <a:spcPts val="1000"/>
              </a:spcAft>
              <a:buFont typeface="Arial" panose="020B0604020202020204" pitchFamily="34" charset="0"/>
              <a:buChar char="•"/>
            </a:pPr>
            <a:r>
              <a:rPr lang="es-EC" sz="1400" dirty="0">
                <a:effectLst/>
                <a:latin typeface="Calibri" panose="020F0502020204030204" pitchFamily="34" charset="0"/>
                <a:ea typeface="Calibri" panose="020F0502020204030204" pitchFamily="34" charset="0"/>
                <a:cs typeface="Arial" panose="020B0604020202020204" pitchFamily="34" charset="0"/>
              </a:rPr>
              <a:t>Por último, se pretende desarrollar una página web que permita al usuario la monitorización del ambiente del hogar desde cualquier dispositivo móvil ya que se realizó una aplicación móvil específicamente para dispositivos Android.</a:t>
            </a:r>
          </a:p>
          <a:p>
            <a:pPr>
              <a:lnSpc>
                <a:spcPct val="200000"/>
              </a:lnSpc>
              <a:spcAft>
                <a:spcPts val="1000"/>
              </a:spcAft>
            </a:pPr>
            <a:endParaRPr lang="es-EC" sz="14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gn="l">
              <a:lnSpc>
                <a:spcPct val="200000"/>
              </a:lnSpc>
              <a:spcAft>
                <a:spcPts val="1000"/>
              </a:spcAft>
              <a:buFont typeface="Arial" panose="020B0604020202020204" pitchFamily="34" charset="0"/>
              <a:buChar char="•"/>
            </a:pPr>
            <a:endParaRPr lang="es-EC" sz="1400" dirty="0">
              <a:effectLst/>
              <a:latin typeface="+mn-lt"/>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FD985CF0-FBC0-4035-8BF1-6FC04748D4D0}"/>
              </a:ext>
            </a:extLst>
          </p:cNvPr>
          <p:cNvSpPr txBox="1"/>
          <p:nvPr/>
        </p:nvSpPr>
        <p:spPr>
          <a:xfrm>
            <a:off x="0" y="6488668"/>
            <a:ext cx="899592" cy="369332"/>
          </a:xfrm>
          <a:prstGeom prst="rect">
            <a:avLst/>
          </a:prstGeom>
          <a:noFill/>
        </p:spPr>
        <p:txBody>
          <a:bodyPr wrap="square" rtlCol="0">
            <a:spAutoFit/>
          </a:bodyPr>
          <a:lstStyle/>
          <a:p>
            <a:r>
              <a:rPr lang="en-BZ" dirty="0"/>
              <a:t>42/44</a:t>
            </a:r>
            <a:endParaRPr lang="es-ES" dirty="0"/>
          </a:p>
        </p:txBody>
      </p:sp>
    </p:spTree>
    <p:extLst>
      <p:ext uri="{BB962C8B-B14F-4D97-AF65-F5344CB8AC3E}">
        <p14:creationId xmlns:p14="http://schemas.microsoft.com/office/powerpoint/2010/main" val="1180771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0" y="6488668"/>
            <a:ext cx="827584" cy="646331"/>
          </a:xfrm>
          <a:prstGeom prst="rect">
            <a:avLst/>
          </a:prstGeom>
          <a:noFill/>
        </p:spPr>
        <p:txBody>
          <a:bodyPr wrap="square" rtlCol="0">
            <a:spAutoFit/>
          </a:bodyPr>
          <a:lstStyle/>
          <a:p>
            <a:r>
              <a:rPr lang="en-BZ" dirty="0"/>
              <a:t>43/42</a:t>
            </a:r>
          </a:p>
          <a:p>
            <a:endParaRPr lang="es-ES" dirty="0"/>
          </a:p>
        </p:txBody>
      </p:sp>
      <p:sp>
        <p:nvSpPr>
          <p:cNvPr id="12" name="CuadroTexto 11">
            <a:extLst>
              <a:ext uri="{FF2B5EF4-FFF2-40B4-BE49-F238E27FC236}">
                <a16:creationId xmlns:a16="http://schemas.microsoft.com/office/drawing/2014/main" id="{6BA39886-5F4D-47A5-8A6C-76CF2FE55AF6}"/>
              </a:ext>
            </a:extLst>
          </p:cNvPr>
          <p:cNvSpPr txBox="1"/>
          <p:nvPr/>
        </p:nvSpPr>
        <p:spPr>
          <a:xfrm>
            <a:off x="2555776" y="2564904"/>
            <a:ext cx="4209004" cy="1323439"/>
          </a:xfrm>
          <a:prstGeom prst="rect">
            <a:avLst/>
          </a:prstGeom>
          <a:noFill/>
        </p:spPr>
        <p:txBody>
          <a:bodyPr wrap="square" rtlCol="0">
            <a:spAutoFit/>
          </a:bodyPr>
          <a:lstStyle/>
          <a:p>
            <a:pPr algn="ctr"/>
            <a:r>
              <a:rPr lang="es-ES" sz="4000" b="1" dirty="0">
                <a:solidFill>
                  <a:srgbClr val="336600"/>
                </a:solidFill>
                <a:latin typeface="+mj-lt"/>
                <a:ea typeface="Microsoft YaHei UI Light" panose="020B0502040204020203" pitchFamily="34" charset="-122"/>
                <a:cs typeface="Times New Roman" panose="02020603050405020304" pitchFamily="18" charset="0"/>
              </a:rPr>
              <a:t>Gracias por su atención.</a:t>
            </a:r>
            <a:endParaRPr lang="es-EC" sz="4000" b="1" dirty="0">
              <a:solidFill>
                <a:srgbClr val="336600"/>
              </a:solidFill>
              <a:latin typeface="+mj-lt"/>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27857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751" y="1439395"/>
            <a:ext cx="7750034" cy="523220"/>
          </a:xfrm>
          <a:prstGeom prst="rect">
            <a:avLst/>
          </a:prstGeom>
          <a:noFill/>
        </p:spPr>
        <p:txBody>
          <a:bodyPr wrap="square">
            <a:spAutoFit/>
          </a:bodyPr>
          <a:lstStyle/>
          <a:p>
            <a:pPr algn="ctr">
              <a:defRPr/>
            </a:pPr>
            <a:r>
              <a:rPr lang="es-ES" sz="1400" b="1" dirty="0">
                <a:latin typeface="Times New Roman" panose="02020603050405020304" pitchFamily="18" charset="0"/>
                <a:cs typeface="Times New Roman" panose="02020603050405020304" pitchFamily="18" charset="0"/>
              </a:rPr>
              <a:t>DEPARTAMENTO DE ELÉCTRICA, ELECTRÓNICA Y TELECOMUNICACIONES</a:t>
            </a:r>
          </a:p>
          <a:p>
            <a:pPr algn="ctr">
              <a:defRPr/>
            </a:pPr>
            <a:r>
              <a:rPr lang="es-EC" sz="1400" b="1" dirty="0">
                <a:latin typeface="Times New Roman" panose="02020603050405020304" pitchFamily="18" charset="0"/>
                <a:cs typeface="Times New Roman" panose="02020603050405020304" pitchFamily="18" charset="0"/>
              </a:rPr>
              <a:t>CARRERA DE INGENIERÍA EN ELECTRÓNICA Y TELECOMUNICACIONES</a:t>
            </a:r>
            <a:endParaRPr lang="en-US" sz="1400" b="1" dirty="0">
              <a:latin typeface="Times New Roman" panose="02020603050405020304" pitchFamily="18" charset="0"/>
              <a:cs typeface="Times New Roman" panose="02020603050405020304" pitchFamily="18" charset="0"/>
            </a:endParaRPr>
          </a:p>
        </p:txBody>
      </p:sp>
      <p:sp>
        <p:nvSpPr>
          <p:cNvPr id="7" name="2 CuadroTexto"/>
          <p:cNvSpPr txBox="1"/>
          <p:nvPr/>
        </p:nvSpPr>
        <p:spPr>
          <a:xfrm>
            <a:off x="2153190" y="4292623"/>
            <a:ext cx="6743722" cy="307777"/>
          </a:xfrm>
          <a:prstGeom prst="rect">
            <a:avLst/>
          </a:prstGeom>
          <a:noFill/>
        </p:spPr>
        <p:txBody>
          <a:bodyPr wrap="square">
            <a:spAutoFit/>
          </a:bodyPr>
          <a:lstStyle/>
          <a:p>
            <a:pPr>
              <a:defRPr/>
            </a:pPr>
            <a:r>
              <a:rPr lang="es-ES" sz="1400" b="1" dirty="0">
                <a:latin typeface="Times New Roman" panose="02020603050405020304" pitchFamily="18" charset="0"/>
                <a:cs typeface="Times New Roman" panose="02020603050405020304" pitchFamily="18" charset="0"/>
              </a:rPr>
              <a:t>Director del Proyecto: </a:t>
            </a:r>
            <a:r>
              <a:rPr lang="es-US" sz="1400" dirty="0">
                <a:latin typeface="Times New Roman" panose="02020603050405020304" pitchFamily="18" charset="0"/>
                <a:ea typeface="Ebrima" panose="02000000000000000000" pitchFamily="2" charset="0"/>
                <a:cs typeface="Times New Roman" panose="02020603050405020304" pitchFamily="18" charset="0"/>
              </a:rPr>
              <a:t>Ing. Román Alcides Lara, PhD</a:t>
            </a:r>
          </a:p>
        </p:txBody>
      </p:sp>
      <p:sp>
        <p:nvSpPr>
          <p:cNvPr id="4" name="CuadroTexto 3"/>
          <p:cNvSpPr txBox="1"/>
          <p:nvPr/>
        </p:nvSpPr>
        <p:spPr>
          <a:xfrm>
            <a:off x="1115751" y="2348928"/>
            <a:ext cx="7632848" cy="707886"/>
          </a:xfrm>
          <a:prstGeom prst="rect">
            <a:avLst/>
          </a:prstGeom>
          <a:noFill/>
        </p:spPr>
        <p:txBody>
          <a:bodyPr wrap="square" rtlCol="0">
            <a:spAutoFit/>
          </a:bodyPr>
          <a:lstStyle/>
          <a:p>
            <a:pPr algn="ctr"/>
            <a:r>
              <a:rPr lang="es-ES" sz="2000" b="1" dirty="0">
                <a:latin typeface="Times New Roman" panose="02020603050405020304" pitchFamily="18" charset="0"/>
                <a:cs typeface="Times New Roman" panose="02020603050405020304" pitchFamily="18" charset="0"/>
              </a:rPr>
              <a:t> </a:t>
            </a:r>
            <a:r>
              <a:rPr lang="es-ES" sz="2000" b="1" i="1" dirty="0">
                <a:latin typeface="Times New Roman" panose="02020603050405020304" pitchFamily="18" charset="0"/>
                <a:cs typeface="Times New Roman" panose="02020603050405020304" pitchFamily="18" charset="0"/>
              </a:rPr>
              <a:t>“Desarrollo e implementación de un sistema prototipo de alerta contra conato de incendios domésticos utilizando</a:t>
            </a:r>
            <a:r>
              <a:rPr lang="es-EC" sz="2000" b="1" i="1" dirty="0">
                <a:latin typeface="Times New Roman" panose="02020603050405020304" pitchFamily="18" charset="0"/>
                <a:cs typeface="Times New Roman" panose="02020603050405020304" pitchFamily="18" charset="0"/>
              </a:rPr>
              <a:t> </a:t>
            </a:r>
            <a:r>
              <a:rPr lang="es-ES" sz="2000" b="1" i="1" dirty="0">
                <a:latin typeface="Times New Roman" panose="02020603050405020304" pitchFamily="18" charset="0"/>
                <a:cs typeface="Times New Roman" panose="02020603050405020304" pitchFamily="18" charset="0"/>
              </a:rPr>
              <a:t>tecnología </a:t>
            </a:r>
            <a:r>
              <a:rPr lang="es-ES" sz="2000" b="1" i="1" dirty="0" err="1">
                <a:latin typeface="Times New Roman" panose="02020603050405020304" pitchFamily="18" charset="0"/>
                <a:cs typeface="Times New Roman" panose="02020603050405020304" pitchFamily="18" charset="0"/>
              </a:rPr>
              <a:t>Sigfox</a:t>
            </a:r>
            <a:r>
              <a:rPr lang="es-ES" sz="2000" b="1" i="1" dirty="0">
                <a:latin typeface="Times New Roman" panose="02020603050405020304" pitchFamily="18" charset="0"/>
                <a:cs typeface="Times New Roman" panose="02020603050405020304" pitchFamily="18" charset="0"/>
              </a:rPr>
              <a:t>.” 	</a:t>
            </a:r>
          </a:p>
        </p:txBody>
      </p:sp>
      <p:sp>
        <p:nvSpPr>
          <p:cNvPr id="5" name="Rectángulo 4"/>
          <p:cNvSpPr/>
          <p:nvPr/>
        </p:nvSpPr>
        <p:spPr>
          <a:xfrm>
            <a:off x="1349354" y="3643941"/>
            <a:ext cx="7282828" cy="369332"/>
          </a:xfrm>
          <a:prstGeom prst="rect">
            <a:avLst/>
          </a:prstGeom>
        </p:spPr>
        <p:txBody>
          <a:bodyPr wrap="none">
            <a:spAutoFit/>
          </a:bodyPr>
          <a:lstStyle/>
          <a:p>
            <a:pPr>
              <a:defRPr/>
            </a:pPr>
            <a:r>
              <a:rPr lang="es-ES" b="1" dirty="0">
                <a:latin typeface="Times New Roman" panose="02020603050405020304" pitchFamily="18" charset="0"/>
                <a:cs typeface="Times New Roman" panose="02020603050405020304" pitchFamily="18" charset="0"/>
              </a:rPr>
              <a:t>Autor: </a:t>
            </a:r>
            <a:r>
              <a:rPr lang="es-ES" dirty="0">
                <a:latin typeface="Times New Roman" panose="02020603050405020304" pitchFamily="18" charset="0"/>
                <a:cs typeface="Times New Roman" panose="02020603050405020304" pitchFamily="18" charset="0"/>
              </a:rPr>
              <a:t>Andrea Elizabeth Granda Robalino, Jonathan Roberto Rosas Arteaga</a:t>
            </a:r>
          </a:p>
        </p:txBody>
      </p:sp>
      <p:sp>
        <p:nvSpPr>
          <p:cNvPr id="8" name="CuadroTexto 7"/>
          <p:cNvSpPr txBox="1"/>
          <p:nvPr/>
        </p:nvSpPr>
        <p:spPr>
          <a:xfrm>
            <a:off x="4332330" y="5249841"/>
            <a:ext cx="1679830" cy="307777"/>
          </a:xfrm>
          <a:prstGeom prst="rect">
            <a:avLst/>
          </a:prstGeom>
          <a:noFill/>
        </p:spPr>
        <p:txBody>
          <a:bodyPr wrap="square" rtlCol="0">
            <a:spAutoFit/>
          </a:bodyPr>
          <a:lstStyle/>
          <a:p>
            <a:pPr defTabSz="685800">
              <a:buClrTx/>
            </a:pPr>
            <a:r>
              <a:rPr lang="es-EC" sz="1400" i="1" kern="1200" dirty="0">
                <a:latin typeface="Times New Roman" panose="02020603050405020304" pitchFamily="18" charset="0"/>
                <a:cs typeface="Times New Roman" panose="02020603050405020304" pitchFamily="18" charset="0"/>
              </a:rPr>
              <a:t>Febrero, 2022</a:t>
            </a:r>
          </a:p>
        </p:txBody>
      </p:sp>
      <p:sp>
        <p:nvSpPr>
          <p:cNvPr id="9" name="CuadroTexto 8">
            <a:extLst>
              <a:ext uri="{FF2B5EF4-FFF2-40B4-BE49-F238E27FC236}">
                <a16:creationId xmlns:a16="http://schemas.microsoft.com/office/drawing/2014/main" id="{2814A3CF-7312-4612-8481-F0C450F26D10}"/>
              </a:ext>
            </a:extLst>
          </p:cNvPr>
          <p:cNvSpPr txBox="1"/>
          <p:nvPr/>
        </p:nvSpPr>
        <p:spPr>
          <a:xfrm>
            <a:off x="0" y="6478932"/>
            <a:ext cx="827584" cy="369332"/>
          </a:xfrm>
          <a:prstGeom prst="rect">
            <a:avLst/>
          </a:prstGeom>
          <a:noFill/>
        </p:spPr>
        <p:txBody>
          <a:bodyPr wrap="square" rtlCol="0">
            <a:spAutoFit/>
          </a:bodyPr>
          <a:lstStyle/>
          <a:p>
            <a:r>
              <a:rPr lang="en-BZ" dirty="0"/>
              <a:t>44/44</a:t>
            </a:r>
            <a:endParaRPr lang="es-ES" dirty="0"/>
          </a:p>
        </p:txBody>
      </p:sp>
    </p:spTree>
    <p:extLst>
      <p:ext uri="{BB962C8B-B14F-4D97-AF65-F5344CB8AC3E}">
        <p14:creationId xmlns:p14="http://schemas.microsoft.com/office/powerpoint/2010/main" val="2581802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2E695-AFD1-724C-87C0-978789D7FFD0}" type="slidenum">
              <a:rPr lang="es-EC" smtClean="0"/>
              <a:pPr/>
              <a:t>5</a:t>
            </a:fld>
            <a:endParaRPr lang="es-EC" sz="2400" dirty="0"/>
          </a:p>
        </p:txBody>
      </p:sp>
      <p:sp>
        <p:nvSpPr>
          <p:cNvPr id="5" name="4 Marcador de pie de página"/>
          <p:cNvSpPr>
            <a:spLocks noGrp="1"/>
          </p:cNvSpPr>
          <p:nvPr>
            <p:ph type="ftr" sz="quarter" idx="11"/>
          </p:nvPr>
        </p:nvSpPr>
        <p:spPr>
          <a:xfrm>
            <a:off x="57845" y="3266991"/>
            <a:ext cx="4752528" cy="501307"/>
          </a:xfrm>
          <a:prstGeom prst="rect">
            <a:avLst/>
          </a:prstGeom>
        </p:spPr>
        <p:txBody>
          <a:bodyPr vert="horz" lIns="91440" tIns="45720" rIns="91440" bIns="45720" rtlCol="0" anchor="ctr"/>
          <a:lstStyle>
            <a:defPPr>
              <a:defRPr lang="es-EC"/>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1000" dirty="0">
                <a:latin typeface="Times New Roman" panose="02020603050405020304" pitchFamily="18" charset="0"/>
                <a:cs typeface="Times New Roman" panose="02020603050405020304" pitchFamily="18" charset="0"/>
              </a:rPr>
              <a:t>D</a:t>
            </a:r>
            <a:r>
              <a:rPr lang="es-ES" sz="1000" dirty="0"/>
              <a:t>iseño de un prototipo de detección de gases inflamables, temperatura y alarmas contra incendios </a:t>
            </a:r>
            <a:r>
              <a:rPr lang="en-US" sz="1000" b="1" dirty="0"/>
              <a:t>(</a:t>
            </a:r>
            <a:r>
              <a:rPr lang="en-US" sz="1000" b="1" dirty="0" err="1"/>
              <a:t>Bajaña</a:t>
            </a:r>
            <a:r>
              <a:rPr lang="en-US" sz="1000" b="1" dirty="0"/>
              <a:t> Molina &amp; Molina </a:t>
            </a:r>
            <a:r>
              <a:rPr lang="en-US" sz="1000" b="1" dirty="0" err="1"/>
              <a:t>Sarco</a:t>
            </a:r>
            <a:r>
              <a:rPr lang="en-US" sz="1000" b="1" dirty="0"/>
              <a:t>, 2020) - Guayaquil</a:t>
            </a:r>
            <a:endParaRPr lang="es-ES" sz="1000" b="1" dirty="0">
              <a:latin typeface="Times New Roman" panose="02020603050405020304" pitchFamily="18" charset="0"/>
              <a:cs typeface="Times New Roman" panose="02020603050405020304" pitchFamily="18" charset="0"/>
            </a:endParaRPr>
          </a:p>
        </p:txBody>
      </p:sp>
      <p:sp>
        <p:nvSpPr>
          <p:cNvPr id="8" name="4 Marcador de pie de página">
            <a:extLst>
              <a:ext uri="{FF2B5EF4-FFF2-40B4-BE49-F238E27FC236}">
                <a16:creationId xmlns:a16="http://schemas.microsoft.com/office/drawing/2014/main" id="{2C9B221E-016B-47BA-ACBE-E1AE8E234672}"/>
              </a:ext>
            </a:extLst>
          </p:cNvPr>
          <p:cNvSpPr txBox="1">
            <a:spLocks/>
          </p:cNvSpPr>
          <p:nvPr/>
        </p:nvSpPr>
        <p:spPr>
          <a:xfrm>
            <a:off x="4556792" y="3352005"/>
            <a:ext cx="4768186" cy="501307"/>
          </a:xfrm>
          <a:prstGeom prst="rect">
            <a:avLst/>
          </a:prstGeom>
        </p:spPr>
        <p:txBody>
          <a:bodyPr vert="horz" lIns="91440" tIns="45720" rIns="91440" bIns="45720" rtlCol="0" anchor="ctr"/>
          <a:lstStyle>
            <a:defPPr>
              <a:defRPr lang="es-EC"/>
            </a:defPPr>
            <a:lvl1pPr marL="0" algn="ctr" defTabSz="914400" rtl="0" eaLnBrk="1" fontAlgn="base" latinLnBrk="0" hangingPunct="1">
              <a:spcBef>
                <a:spcPct val="0"/>
              </a:spcBef>
              <a:spcAft>
                <a:spcPct val="0"/>
              </a:spcAft>
              <a:defRPr sz="1200" kern="1200">
                <a:solidFill>
                  <a:schemeClr val="tx1">
                    <a:tint val="75000"/>
                  </a:schemeClr>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1000" dirty="0">
                <a:latin typeface="Times New Roman" panose="02020603050405020304" pitchFamily="18" charset="0"/>
                <a:cs typeface="Times New Roman" panose="02020603050405020304" pitchFamily="18" charset="0"/>
              </a:rPr>
              <a:t>Sistema de detección de incendios forestales mediante redes sensoriales inalámbricas </a:t>
            </a:r>
            <a:r>
              <a:rPr lang="en-US" sz="1000" dirty="0">
                <a:latin typeface="Times New Roman" panose="02020603050405020304" pitchFamily="18" charset="0"/>
                <a:cs typeface="Times New Roman" panose="02020603050405020304" pitchFamily="18" charset="0"/>
              </a:rPr>
              <a:t>(</a:t>
            </a:r>
            <a:r>
              <a:rPr lang="en-US" sz="1000" dirty="0" err="1">
                <a:latin typeface="Times New Roman" panose="02020603050405020304" pitchFamily="18" charset="0"/>
                <a:cs typeface="Times New Roman" panose="02020603050405020304" pitchFamily="18" charset="0"/>
              </a:rPr>
              <a:t>Erazo</a:t>
            </a:r>
            <a:r>
              <a:rPr lang="en-US" sz="1000" dirty="0">
                <a:latin typeface="Times New Roman" panose="02020603050405020304" pitchFamily="18" charset="0"/>
                <a:cs typeface="Times New Roman" panose="02020603050405020304" pitchFamily="18" charset="0"/>
              </a:rPr>
              <a:t> P. &amp; Hervas P., 2014)</a:t>
            </a:r>
            <a:r>
              <a:rPr lang="es-EC" sz="1000" dirty="0">
                <a:latin typeface="Times New Roman" panose="02020603050405020304" pitchFamily="18" charset="0"/>
                <a:cs typeface="Times New Roman" panose="02020603050405020304" pitchFamily="18" charset="0"/>
              </a:rPr>
              <a:t> –</a:t>
            </a:r>
            <a:r>
              <a:rPr lang="es-ES" sz="1000" dirty="0">
                <a:latin typeface="Times New Roman" panose="02020603050405020304" pitchFamily="18" charset="0"/>
                <a:cs typeface="Times New Roman" panose="02020603050405020304" pitchFamily="18" charset="0"/>
              </a:rPr>
              <a:t>Cuenca</a:t>
            </a:r>
          </a:p>
          <a:p>
            <a:pPr algn="just"/>
            <a:endParaRPr lang="es-EC" sz="1050" dirty="0">
              <a:solidFill>
                <a:schemeClr val="accent3">
                  <a:lumMod val="65000"/>
                </a:schemeClr>
              </a:solidFill>
              <a:latin typeface="+mj-lt"/>
            </a:endParaRPr>
          </a:p>
        </p:txBody>
      </p:sp>
      <p:sp>
        <p:nvSpPr>
          <p:cNvPr id="14" name="CuadroTexto 13">
            <a:extLst>
              <a:ext uri="{FF2B5EF4-FFF2-40B4-BE49-F238E27FC236}">
                <a16:creationId xmlns:a16="http://schemas.microsoft.com/office/drawing/2014/main" id="{B922EE00-30B4-433C-BD28-4EAAFEEFEF92}"/>
              </a:ext>
            </a:extLst>
          </p:cNvPr>
          <p:cNvSpPr txBox="1"/>
          <p:nvPr/>
        </p:nvSpPr>
        <p:spPr>
          <a:xfrm>
            <a:off x="0" y="6493174"/>
            <a:ext cx="705967" cy="369332"/>
          </a:xfrm>
          <a:prstGeom prst="rect">
            <a:avLst/>
          </a:prstGeom>
          <a:noFill/>
        </p:spPr>
        <p:txBody>
          <a:bodyPr wrap="square" rtlCol="0">
            <a:spAutoFit/>
          </a:bodyPr>
          <a:lstStyle/>
          <a:p>
            <a:r>
              <a:rPr lang="en-BZ" dirty="0"/>
              <a:t>5/44</a:t>
            </a:r>
            <a:endParaRPr lang="es-ES" dirty="0"/>
          </a:p>
        </p:txBody>
      </p:sp>
      <p:grpSp>
        <p:nvGrpSpPr>
          <p:cNvPr id="16" name="Grupo 15"/>
          <p:cNvGrpSpPr/>
          <p:nvPr/>
        </p:nvGrpSpPr>
        <p:grpSpPr>
          <a:xfrm>
            <a:off x="6300192" y="-52091"/>
            <a:ext cx="2907078" cy="693480"/>
            <a:chOff x="60029" y="86513"/>
            <a:chExt cx="2907078" cy="693480"/>
          </a:xfrm>
        </p:grpSpPr>
        <p:sp>
          <p:nvSpPr>
            <p:cNvPr id="17" name="CuadroTexto 16">
              <a:extLst>
                <a:ext uri="{FF2B5EF4-FFF2-40B4-BE49-F238E27FC236}">
                  <a16:creationId xmlns:a16="http://schemas.microsoft.com/office/drawing/2014/main" id="{6BA39886-5F4D-47A5-8A6C-76CF2FE55AF6}"/>
                </a:ext>
              </a:extLst>
            </p:cNvPr>
            <p:cNvSpPr txBox="1"/>
            <p:nvPr/>
          </p:nvSpPr>
          <p:spPr>
            <a:xfrm>
              <a:off x="545520" y="441439"/>
              <a:ext cx="2421587" cy="338554"/>
            </a:xfrm>
            <a:prstGeom prst="rect">
              <a:avLst/>
            </a:prstGeom>
            <a:noFill/>
          </p:spPr>
          <p:txBody>
            <a:bodyPr wrap="square" rtlCol="0">
              <a:spAutoFit/>
            </a:bodyPr>
            <a:lstStyle/>
            <a:p>
              <a:r>
                <a:rPr lang="en-BZ" sz="1600" b="1" dirty="0" err="1">
                  <a:latin typeface="+mj-lt"/>
                  <a:cs typeface="Times New Roman" panose="02020603050405020304" pitchFamily="18" charset="0"/>
                </a:rPr>
                <a:t>Estudios</a:t>
              </a:r>
              <a:r>
                <a:rPr lang="en-BZ" sz="1600" b="1" dirty="0">
                  <a:latin typeface="+mj-lt"/>
                  <a:cs typeface="Times New Roman" panose="02020603050405020304" pitchFamily="18" charset="0"/>
                </a:rPr>
                <a:t> </a:t>
              </a:r>
              <a:r>
                <a:rPr lang="en-BZ" sz="1600" b="1" dirty="0" err="1">
                  <a:latin typeface="+mj-lt"/>
                  <a:cs typeface="Times New Roman" panose="02020603050405020304" pitchFamily="18" charset="0"/>
                </a:rPr>
                <a:t>realizados</a:t>
              </a:r>
              <a:endParaRPr lang="es-EC" sz="1600" b="1" dirty="0">
                <a:latin typeface="+mj-lt"/>
                <a:cs typeface="Times New Roman" panose="02020603050405020304" pitchFamily="18" charset="0"/>
              </a:endParaRPr>
            </a:p>
          </p:txBody>
        </p:sp>
        <p:sp>
          <p:nvSpPr>
            <p:cNvPr id="18" name="CuadroTexto 17">
              <a:extLst>
                <a:ext uri="{FF2B5EF4-FFF2-40B4-BE49-F238E27FC236}">
                  <a16:creationId xmlns:a16="http://schemas.microsoft.com/office/drawing/2014/main" id="{6BA39886-5F4D-47A5-8A6C-76CF2FE55AF6}"/>
                </a:ext>
              </a:extLst>
            </p:cNvPr>
            <p:cNvSpPr txBox="1"/>
            <p:nvPr/>
          </p:nvSpPr>
          <p:spPr>
            <a:xfrm>
              <a:off x="60029" y="86513"/>
              <a:ext cx="262688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1.</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C" sz="2400" b="1" dirty="0">
                  <a:solidFill>
                    <a:srgbClr val="336600"/>
                  </a:solidFill>
                  <a:latin typeface="+mj-lt"/>
                  <a:ea typeface="Microsoft YaHei UI" panose="020B0503020204020204" pitchFamily="34" charset="-122"/>
                  <a:cs typeface="Times New Roman" panose="02020603050405020304" pitchFamily="18" charset="0"/>
                </a:rPr>
                <a:t>Introducción</a:t>
              </a:r>
            </a:p>
          </p:txBody>
        </p:sp>
      </p:grpSp>
      <p:pic>
        <p:nvPicPr>
          <p:cNvPr id="19" name="Imagen 18">
            <a:extLst>
              <a:ext uri="{FF2B5EF4-FFF2-40B4-BE49-F238E27FC236}">
                <a16:creationId xmlns:a16="http://schemas.microsoft.com/office/drawing/2014/main" id="{31E65EF6-BDDA-4C3B-AD96-B1BBE00D7529}"/>
              </a:ext>
            </a:extLst>
          </p:cNvPr>
          <p:cNvPicPr>
            <a:picLocks noChangeAspect="1"/>
          </p:cNvPicPr>
          <p:nvPr/>
        </p:nvPicPr>
        <p:blipFill rotWithShape="1">
          <a:blip r:embed="rId2"/>
          <a:srcRect l="38975" t="33960" r="31100" b="19910"/>
          <a:stretch/>
        </p:blipFill>
        <p:spPr>
          <a:xfrm>
            <a:off x="582798" y="1128466"/>
            <a:ext cx="3456384" cy="2069468"/>
          </a:xfrm>
          <a:prstGeom prst="rect">
            <a:avLst/>
          </a:prstGeom>
        </p:spPr>
      </p:pic>
      <p:pic>
        <p:nvPicPr>
          <p:cNvPr id="20" name="Imagen 19">
            <a:extLst>
              <a:ext uri="{FF2B5EF4-FFF2-40B4-BE49-F238E27FC236}">
                <a16:creationId xmlns:a16="http://schemas.microsoft.com/office/drawing/2014/main" id="{F534EFD1-31EF-4A4A-9B26-CA14EB377045}"/>
              </a:ext>
            </a:extLst>
          </p:cNvPr>
          <p:cNvPicPr>
            <a:picLocks noChangeAspect="1"/>
          </p:cNvPicPr>
          <p:nvPr/>
        </p:nvPicPr>
        <p:blipFill rotWithShape="1">
          <a:blip r:embed="rId3"/>
          <a:srcRect l="44488" t="30836" r="39434" b="37572"/>
          <a:stretch/>
        </p:blipFill>
        <p:spPr>
          <a:xfrm>
            <a:off x="5663360" y="1044703"/>
            <a:ext cx="2205477" cy="2100510"/>
          </a:xfrm>
          <a:prstGeom prst="rect">
            <a:avLst/>
          </a:prstGeom>
        </p:spPr>
      </p:pic>
      <p:pic>
        <p:nvPicPr>
          <p:cNvPr id="21" name="Imagen 20">
            <a:extLst>
              <a:ext uri="{FF2B5EF4-FFF2-40B4-BE49-F238E27FC236}">
                <a16:creationId xmlns:a16="http://schemas.microsoft.com/office/drawing/2014/main" id="{B44723A5-172D-43E3-B3F0-5C7BD4D21CC9}"/>
              </a:ext>
            </a:extLst>
          </p:cNvPr>
          <p:cNvPicPr>
            <a:picLocks noChangeAspect="1"/>
          </p:cNvPicPr>
          <p:nvPr/>
        </p:nvPicPr>
        <p:blipFill rotWithShape="1">
          <a:blip r:embed="rId4"/>
          <a:srcRect l="35037" t="44041" r="25588" b="17800"/>
          <a:stretch/>
        </p:blipFill>
        <p:spPr>
          <a:xfrm>
            <a:off x="2397097" y="3914127"/>
            <a:ext cx="4363912" cy="1597016"/>
          </a:xfrm>
          <a:prstGeom prst="rect">
            <a:avLst/>
          </a:prstGeom>
        </p:spPr>
      </p:pic>
      <p:sp>
        <p:nvSpPr>
          <p:cNvPr id="22" name="4 Marcador de pie de página">
            <a:extLst>
              <a:ext uri="{FF2B5EF4-FFF2-40B4-BE49-F238E27FC236}">
                <a16:creationId xmlns:a16="http://schemas.microsoft.com/office/drawing/2014/main" id="{D61FA9CA-9887-4181-82BA-4965D6ADE238}"/>
              </a:ext>
            </a:extLst>
          </p:cNvPr>
          <p:cNvSpPr txBox="1">
            <a:spLocks/>
          </p:cNvSpPr>
          <p:nvPr/>
        </p:nvSpPr>
        <p:spPr>
          <a:xfrm>
            <a:off x="2310990" y="5593752"/>
            <a:ext cx="4752528" cy="501307"/>
          </a:xfrm>
          <a:prstGeom prst="rect">
            <a:avLst/>
          </a:prstGeom>
        </p:spPr>
        <p:txBody>
          <a:bodyPr vert="horz" lIns="91440" tIns="45720" rIns="91440" bIns="45720" rtlCol="0" anchor="ctr"/>
          <a:lstStyle>
            <a:defPPr>
              <a:defRPr lang="es-EC"/>
            </a:defPPr>
            <a:lvl1pPr marL="0" algn="ctr" defTabSz="914400" rtl="0" eaLnBrk="1" fontAlgn="base" latinLnBrk="0" hangingPunct="1">
              <a:spcBef>
                <a:spcPct val="0"/>
              </a:spcBef>
              <a:spcAft>
                <a:spcPct val="0"/>
              </a:spcAft>
              <a:defRPr sz="1200" kern="1200">
                <a:solidFill>
                  <a:schemeClr val="tx1">
                    <a:tint val="75000"/>
                  </a:schemeClr>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s-ES" sz="1000" dirty="0">
                <a:latin typeface="Times New Roman" panose="02020603050405020304" pitchFamily="18" charset="0"/>
                <a:cs typeface="Times New Roman" panose="02020603050405020304" pitchFamily="18" charset="0"/>
              </a:rPr>
              <a:t>Aplicación de comunicaciones inalámbricas LPWAN para detección de incendios forestales basados en sistemas </a:t>
            </a:r>
            <a:r>
              <a:rPr lang="es-ES" sz="1000" dirty="0" err="1">
                <a:latin typeface="Times New Roman" panose="02020603050405020304" pitchFamily="18" charset="0"/>
                <a:cs typeface="Times New Roman" panose="02020603050405020304" pitchFamily="18" charset="0"/>
              </a:rPr>
              <a:t>IoT</a:t>
            </a:r>
            <a:r>
              <a:rPr lang="es-ES" sz="1000" b="1" dirty="0">
                <a:latin typeface="Times New Roman" panose="02020603050405020304" pitchFamily="18" charset="0"/>
                <a:cs typeface="Times New Roman" panose="02020603050405020304" pitchFamily="18" charset="0"/>
              </a:rPr>
              <a:t>  </a:t>
            </a:r>
            <a:r>
              <a:rPr lang="en-US" sz="1000" b="1" dirty="0"/>
              <a:t>(Cervantes </a:t>
            </a:r>
            <a:r>
              <a:rPr lang="en-US" sz="1000" b="1" dirty="0" err="1"/>
              <a:t>Portero</a:t>
            </a:r>
            <a:r>
              <a:rPr lang="en-US" sz="1000" b="1" dirty="0"/>
              <a:t>, 2018) - </a:t>
            </a:r>
            <a:r>
              <a:rPr lang="en-US" sz="1000" b="1" dirty="0" err="1"/>
              <a:t>España</a:t>
            </a:r>
            <a:endParaRPr lang="es-ES" sz="1000" b="1" dirty="0">
              <a:latin typeface="Times New Roman" panose="02020603050405020304" pitchFamily="18" charset="0"/>
              <a:cs typeface="Times New Roman" panose="02020603050405020304" pitchFamily="18" charset="0"/>
            </a:endParaRPr>
          </a:p>
          <a:p>
            <a:pPr algn="l"/>
            <a:endParaRPr lang="es-ES" sz="1000" b="1" dirty="0">
              <a:latin typeface="Times New Roman" panose="02020603050405020304" pitchFamily="18" charset="0"/>
              <a:cs typeface="Times New Roman" panose="02020603050405020304" pitchFamily="18" charset="0"/>
            </a:endParaRPr>
          </a:p>
        </p:txBody>
      </p:sp>
      <p:sp>
        <p:nvSpPr>
          <p:cNvPr id="13" name="Rectángulo: esquinas redondeadas 12">
            <a:extLst>
              <a:ext uri="{FF2B5EF4-FFF2-40B4-BE49-F238E27FC236}">
                <a16:creationId xmlns:a16="http://schemas.microsoft.com/office/drawing/2014/main" id="{299501B7-7BFD-4ACA-82F9-76EBB8A590A6}"/>
              </a:ext>
            </a:extLst>
          </p:cNvPr>
          <p:cNvSpPr/>
          <p:nvPr/>
        </p:nvSpPr>
        <p:spPr>
          <a:xfrm>
            <a:off x="582798" y="588506"/>
            <a:ext cx="892858" cy="310368"/>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solidFill>
                  <a:schemeClr val="tx1"/>
                </a:solidFill>
              </a:rPr>
              <a:t>Wi-Fi</a:t>
            </a:r>
            <a:endParaRPr lang="es-EC" sz="1400" b="1" dirty="0">
              <a:solidFill>
                <a:schemeClr val="tx1"/>
              </a:solidFill>
            </a:endParaRPr>
          </a:p>
        </p:txBody>
      </p:sp>
      <p:sp>
        <p:nvSpPr>
          <p:cNvPr id="15" name="Rectángulo: esquinas redondeadas 14">
            <a:extLst>
              <a:ext uri="{FF2B5EF4-FFF2-40B4-BE49-F238E27FC236}">
                <a16:creationId xmlns:a16="http://schemas.microsoft.com/office/drawing/2014/main" id="{8F86A02D-685E-4DFB-AC90-9E85F9988022}"/>
              </a:ext>
            </a:extLst>
          </p:cNvPr>
          <p:cNvSpPr/>
          <p:nvPr/>
        </p:nvSpPr>
        <p:spPr>
          <a:xfrm>
            <a:off x="4813321" y="588506"/>
            <a:ext cx="1036874" cy="310368"/>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a:solidFill>
                  <a:schemeClr val="tx1"/>
                </a:solidFill>
              </a:rPr>
              <a:t>ZigBee</a:t>
            </a:r>
            <a:endParaRPr lang="es-EC" sz="1400" b="1" dirty="0">
              <a:solidFill>
                <a:schemeClr val="tx1"/>
              </a:solidFill>
            </a:endParaRPr>
          </a:p>
        </p:txBody>
      </p:sp>
      <p:sp>
        <p:nvSpPr>
          <p:cNvPr id="23" name="Rectángulo: esquinas redondeadas 22">
            <a:extLst>
              <a:ext uri="{FF2B5EF4-FFF2-40B4-BE49-F238E27FC236}">
                <a16:creationId xmlns:a16="http://schemas.microsoft.com/office/drawing/2014/main" id="{A1F1F303-AA4B-49A3-928E-F8B143D13600}"/>
              </a:ext>
            </a:extLst>
          </p:cNvPr>
          <p:cNvSpPr/>
          <p:nvPr/>
        </p:nvSpPr>
        <p:spPr>
          <a:xfrm>
            <a:off x="605435" y="4405188"/>
            <a:ext cx="1368152" cy="310368"/>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b="1" dirty="0" err="1">
                <a:solidFill>
                  <a:schemeClr val="tx1"/>
                </a:solidFill>
              </a:rPr>
              <a:t>SigFox</a:t>
            </a:r>
            <a:endParaRPr lang="es-EC" sz="1400" b="1" dirty="0">
              <a:solidFill>
                <a:schemeClr val="tx1"/>
              </a:solidFill>
            </a:endParaRPr>
          </a:p>
        </p:txBody>
      </p:sp>
    </p:spTree>
    <p:extLst>
      <p:ext uri="{BB962C8B-B14F-4D97-AF65-F5344CB8AC3E}">
        <p14:creationId xmlns:p14="http://schemas.microsoft.com/office/powerpoint/2010/main" val="195234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2" grpId="0"/>
      <p:bldP spid="13" grpId="0" animBg="1"/>
      <p:bldP spid="15"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111708"/>
            <a:ext cx="4320480" cy="2676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3" name="2 Marcador de número de diapositiva"/>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C2E695-AFD1-724C-87C0-978789D7FFD0}" type="slidenum">
              <a:rPr lang="es-EC" smtClean="0"/>
              <a:pPr/>
              <a:t>6</a:t>
            </a:fld>
            <a:endParaRPr lang="es-EC" sz="2400" dirty="0"/>
          </a:p>
        </p:txBody>
      </p:sp>
      <p:sp>
        <p:nvSpPr>
          <p:cNvPr id="9" name="4 Marcador de pie de página">
            <a:extLst>
              <a:ext uri="{FF2B5EF4-FFF2-40B4-BE49-F238E27FC236}">
                <a16:creationId xmlns:a16="http://schemas.microsoft.com/office/drawing/2014/main" id="{27B9F658-6BD6-4082-9F6A-7A097E00291B}"/>
              </a:ext>
            </a:extLst>
          </p:cNvPr>
          <p:cNvSpPr txBox="1">
            <a:spLocks/>
          </p:cNvSpPr>
          <p:nvPr/>
        </p:nvSpPr>
        <p:spPr>
          <a:xfrm>
            <a:off x="179512" y="5530598"/>
            <a:ext cx="2961732" cy="216024"/>
          </a:xfrm>
          <a:prstGeom prst="rect">
            <a:avLst/>
          </a:prstGeom>
        </p:spPr>
        <p:txBody>
          <a:bodyPr vert="horz" lIns="91440" tIns="45720" rIns="91440" bIns="45720" rtlCol="0" anchor="ctr"/>
          <a:lstStyle>
            <a:defPPr>
              <a:defRPr lang="es-ES"/>
            </a:defPPr>
            <a:lvl1pPr marL="0" algn="just" defTabSz="914400" eaLnBrk="1" latinLnBrk="0" hangingPunct="1">
              <a:defRPr sz="1000">
                <a:solidFill>
                  <a:schemeClr val="accent3">
                    <a:lumMod val="65000"/>
                  </a:schemeClr>
                </a:solidFill>
                <a:latin typeface="+mj-lt"/>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s-ES" dirty="0"/>
              <a:t>Fuente: </a:t>
            </a:r>
            <a:r>
              <a:rPr lang="es-ES" dirty="0" err="1"/>
              <a:t>Sigfox</a:t>
            </a:r>
            <a:r>
              <a:rPr lang="es-ES" dirty="0"/>
              <a:t> (2020) </a:t>
            </a:r>
            <a:r>
              <a:rPr lang="es-EC" dirty="0"/>
              <a:t>Introducción a la red </a:t>
            </a:r>
            <a:r>
              <a:rPr lang="es-EC" dirty="0" err="1"/>
              <a:t>Sigfox</a:t>
            </a:r>
            <a:endParaRPr lang="es-EC" dirty="0"/>
          </a:p>
          <a:p>
            <a:endParaRPr lang="es-EC" dirty="0"/>
          </a:p>
        </p:txBody>
      </p:sp>
      <p:sp>
        <p:nvSpPr>
          <p:cNvPr id="11" name="CuadroTexto 10">
            <a:extLst>
              <a:ext uri="{FF2B5EF4-FFF2-40B4-BE49-F238E27FC236}">
                <a16:creationId xmlns:a16="http://schemas.microsoft.com/office/drawing/2014/main" id="{0824F597-BB08-4055-BF51-41DE4EA009F2}"/>
              </a:ext>
            </a:extLst>
          </p:cNvPr>
          <p:cNvSpPr txBox="1"/>
          <p:nvPr/>
        </p:nvSpPr>
        <p:spPr>
          <a:xfrm>
            <a:off x="0" y="6493174"/>
            <a:ext cx="705967" cy="369332"/>
          </a:xfrm>
          <a:prstGeom prst="rect">
            <a:avLst/>
          </a:prstGeom>
          <a:noFill/>
        </p:spPr>
        <p:txBody>
          <a:bodyPr wrap="square" rtlCol="0">
            <a:spAutoFit/>
          </a:bodyPr>
          <a:lstStyle/>
          <a:p>
            <a:r>
              <a:rPr lang="en-BZ" dirty="0"/>
              <a:t>6/44</a:t>
            </a:r>
            <a:endParaRPr lang="es-ES" dirty="0"/>
          </a:p>
        </p:txBody>
      </p:sp>
      <p:grpSp>
        <p:nvGrpSpPr>
          <p:cNvPr id="12" name="Grupo 11"/>
          <p:cNvGrpSpPr/>
          <p:nvPr/>
        </p:nvGrpSpPr>
        <p:grpSpPr>
          <a:xfrm>
            <a:off x="6300192" y="-52091"/>
            <a:ext cx="2907078" cy="693480"/>
            <a:chOff x="60029" y="86513"/>
            <a:chExt cx="2907078" cy="693480"/>
          </a:xfrm>
        </p:grpSpPr>
        <p:sp>
          <p:nvSpPr>
            <p:cNvPr id="13" name="CuadroTexto 12">
              <a:extLst>
                <a:ext uri="{FF2B5EF4-FFF2-40B4-BE49-F238E27FC236}">
                  <a16:creationId xmlns:a16="http://schemas.microsoft.com/office/drawing/2014/main" id="{6BA39886-5F4D-47A5-8A6C-76CF2FE55AF6}"/>
                </a:ext>
              </a:extLst>
            </p:cNvPr>
            <p:cNvSpPr txBox="1"/>
            <p:nvPr/>
          </p:nvSpPr>
          <p:spPr>
            <a:xfrm>
              <a:off x="545520" y="441439"/>
              <a:ext cx="2421587" cy="338554"/>
            </a:xfrm>
            <a:prstGeom prst="rect">
              <a:avLst/>
            </a:prstGeom>
            <a:noFill/>
          </p:spPr>
          <p:txBody>
            <a:bodyPr wrap="square" rtlCol="0">
              <a:spAutoFit/>
            </a:bodyPr>
            <a:lstStyle/>
            <a:p>
              <a:r>
                <a:rPr lang="en-BZ" sz="1600" b="1" dirty="0" err="1">
                  <a:latin typeface="+mj-lt"/>
                  <a:cs typeface="Times New Roman" panose="02020603050405020304" pitchFamily="18" charset="0"/>
                </a:rPr>
                <a:t>Motivación</a:t>
              </a:r>
              <a:endParaRPr lang="es-EC" sz="1600" b="1" dirty="0">
                <a:latin typeface="+mj-lt"/>
                <a:cs typeface="Times New Roman" panose="02020603050405020304" pitchFamily="18" charset="0"/>
              </a:endParaRPr>
            </a:p>
          </p:txBody>
        </p:sp>
        <p:sp>
          <p:nvSpPr>
            <p:cNvPr id="14" name="CuadroTexto 13">
              <a:extLst>
                <a:ext uri="{FF2B5EF4-FFF2-40B4-BE49-F238E27FC236}">
                  <a16:creationId xmlns:a16="http://schemas.microsoft.com/office/drawing/2014/main" id="{6BA39886-5F4D-47A5-8A6C-76CF2FE55AF6}"/>
                </a:ext>
              </a:extLst>
            </p:cNvPr>
            <p:cNvSpPr txBox="1"/>
            <p:nvPr/>
          </p:nvSpPr>
          <p:spPr>
            <a:xfrm>
              <a:off x="60029" y="86513"/>
              <a:ext cx="262688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1.</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C" sz="2400" b="1" dirty="0">
                  <a:solidFill>
                    <a:srgbClr val="336600"/>
                  </a:solidFill>
                  <a:latin typeface="+mj-lt"/>
                  <a:ea typeface="Microsoft YaHei UI" panose="020B0503020204020204" pitchFamily="34" charset="-122"/>
                  <a:cs typeface="Times New Roman" panose="02020603050405020304" pitchFamily="18" charset="0"/>
                </a:rPr>
                <a:t>Introducción</a:t>
              </a:r>
            </a:p>
          </p:txBody>
        </p:sp>
      </p:grpSp>
      <p:pic>
        <p:nvPicPr>
          <p:cNvPr id="15" name="Picture 10" descr="Flecha PNG &amp; Download Transparent Flecha PNG Images for Free - Nice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14315272">
            <a:off x="4004871" y="942425"/>
            <a:ext cx="1098977" cy="15458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Flecha PNG &amp; Download Transparent Flecha PNG Images for Free - NicePNG"/>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6738750" flipV="1">
            <a:off x="4266340" y="3982247"/>
            <a:ext cx="978311" cy="1611728"/>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ector recto 16"/>
          <p:cNvCxnSpPr/>
          <p:nvPr/>
        </p:nvCxnSpPr>
        <p:spPr>
          <a:xfrm>
            <a:off x="5500412" y="3284984"/>
            <a:ext cx="3240360" cy="0"/>
          </a:xfrm>
          <a:prstGeom prst="line">
            <a:avLst/>
          </a:prstGeom>
          <a:ln w="19050">
            <a:solidFill>
              <a:srgbClr val="339933"/>
            </a:solidFill>
          </a:ln>
        </p:spPr>
        <p:style>
          <a:lnRef idx="1">
            <a:schemeClr val="accent4"/>
          </a:lnRef>
          <a:fillRef idx="0">
            <a:schemeClr val="accent4"/>
          </a:fillRef>
          <a:effectRef idx="0">
            <a:schemeClr val="accent4"/>
          </a:effectRef>
          <a:fontRef idx="minor">
            <a:schemeClr val="tx1"/>
          </a:fontRef>
        </p:style>
      </p:cxnSp>
      <p:sp>
        <p:nvSpPr>
          <p:cNvPr id="18" name="4 Marcador de pie de página"/>
          <p:cNvSpPr txBox="1">
            <a:spLocks/>
          </p:cNvSpPr>
          <p:nvPr/>
        </p:nvSpPr>
        <p:spPr>
          <a:xfrm>
            <a:off x="5430209" y="2382128"/>
            <a:ext cx="3277980" cy="815519"/>
          </a:xfrm>
          <a:prstGeom prst="rect">
            <a:avLst/>
          </a:prstGeom>
        </p:spPr>
        <p:txBody>
          <a:bodyPr vert="horz" lIns="91440" tIns="45720" rIns="91440" bIns="45720" rtlCol="0" anchor="ctr"/>
          <a:lstStyle>
            <a:defPPr>
              <a:defRPr lang="es-EC"/>
            </a:defPPr>
            <a:lvl1pPr marL="0" algn="ctr" defTabSz="914400" rtl="0" eaLnBrk="1" fontAlgn="base" latinLnBrk="0" hangingPunct="1">
              <a:spcBef>
                <a:spcPct val="0"/>
              </a:spcBef>
              <a:spcAft>
                <a:spcPct val="0"/>
              </a:spcAft>
              <a:defRPr sz="1200" kern="1200">
                <a:solidFill>
                  <a:schemeClr val="tx1">
                    <a:tint val="75000"/>
                  </a:schemeClr>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000" dirty="0">
                <a:solidFill>
                  <a:schemeClr val="accent3">
                    <a:lumMod val="65000"/>
                  </a:schemeClr>
                </a:solidFill>
                <a:latin typeface="+mj-lt"/>
              </a:rPr>
              <a:t>Fuente: Oña (Agosto de 2021). Desarrollo de un sistema de monitorización del índice de radiación ultravioleta orientado a Smart  Campus, mediante una red de sensores inalámbricos con tecnología </a:t>
            </a:r>
            <a:r>
              <a:rPr lang="es-ES" sz="1000" dirty="0" err="1">
                <a:solidFill>
                  <a:schemeClr val="accent3">
                    <a:lumMod val="65000"/>
                  </a:schemeClr>
                </a:solidFill>
                <a:latin typeface="+mj-lt"/>
              </a:rPr>
              <a:t>Sigfox</a:t>
            </a:r>
            <a:r>
              <a:rPr lang="es-ES" sz="1000" dirty="0">
                <a:solidFill>
                  <a:schemeClr val="accent3">
                    <a:lumMod val="65000"/>
                  </a:schemeClr>
                </a:solidFill>
                <a:latin typeface="+mj-lt"/>
              </a:rPr>
              <a:t>. </a:t>
            </a:r>
            <a:endParaRPr lang="es-EC" sz="1000" dirty="0">
              <a:solidFill>
                <a:schemeClr val="accent3">
                  <a:lumMod val="65000"/>
                </a:schemeClr>
              </a:solidFill>
              <a:latin typeface="+mj-lt"/>
            </a:endParaRPr>
          </a:p>
        </p:txBody>
      </p:sp>
      <p:sp>
        <p:nvSpPr>
          <p:cNvPr id="19" name="4 Marcador de pie de página"/>
          <p:cNvSpPr txBox="1">
            <a:spLocks/>
          </p:cNvSpPr>
          <p:nvPr/>
        </p:nvSpPr>
        <p:spPr>
          <a:xfrm>
            <a:off x="5481602" y="5416493"/>
            <a:ext cx="3277980" cy="654377"/>
          </a:xfrm>
          <a:prstGeom prst="rect">
            <a:avLst/>
          </a:prstGeom>
        </p:spPr>
        <p:txBody>
          <a:bodyPr vert="horz" lIns="91440" tIns="45720" rIns="91440" bIns="45720" rtlCol="0" anchor="ctr"/>
          <a:lstStyle>
            <a:defPPr>
              <a:defRPr lang="es-EC"/>
            </a:defPPr>
            <a:lvl1pPr marL="0" algn="ctr" defTabSz="914400" rtl="0" eaLnBrk="1" fontAlgn="base" latinLnBrk="0" hangingPunct="1">
              <a:spcBef>
                <a:spcPct val="0"/>
              </a:spcBef>
              <a:spcAft>
                <a:spcPct val="0"/>
              </a:spcAft>
              <a:defRPr sz="1200" kern="1200">
                <a:solidFill>
                  <a:schemeClr val="tx1">
                    <a:tint val="75000"/>
                  </a:schemeClr>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ES" sz="1000" dirty="0">
                <a:solidFill>
                  <a:schemeClr val="accent3">
                    <a:lumMod val="65000"/>
                  </a:schemeClr>
                </a:solidFill>
                <a:latin typeface="+mj-lt"/>
              </a:rPr>
              <a:t>Fuente: Ramírez (Agosto de 2020). Desarrollo de una red de sensores que permita la monitorización de los niveles de contaminación mediante tecnología LPWAN</a:t>
            </a:r>
            <a:endParaRPr lang="es-EC" sz="1000" dirty="0">
              <a:solidFill>
                <a:schemeClr val="accent3">
                  <a:lumMod val="65000"/>
                </a:schemeClr>
              </a:solidFill>
              <a:latin typeface="+mj-lt"/>
            </a:endParaRPr>
          </a:p>
          <a:p>
            <a:pPr algn="just"/>
            <a:endParaRPr lang="es-EC" sz="1000" dirty="0">
              <a:solidFill>
                <a:schemeClr val="accent3">
                  <a:lumMod val="65000"/>
                </a:schemeClr>
              </a:solidFill>
              <a:latin typeface="+mj-lt"/>
            </a:endParaRPr>
          </a:p>
        </p:txBody>
      </p:sp>
      <p:pic>
        <p:nvPicPr>
          <p:cNvPr id="4" name="Imagen 3">
            <a:extLst>
              <a:ext uri="{FF2B5EF4-FFF2-40B4-BE49-F238E27FC236}">
                <a16:creationId xmlns:a16="http://schemas.microsoft.com/office/drawing/2014/main" id="{22B3049D-68E6-411A-85CF-9D3E96E44EB7}"/>
              </a:ext>
            </a:extLst>
          </p:cNvPr>
          <p:cNvPicPr>
            <a:picLocks noChangeAspect="1"/>
          </p:cNvPicPr>
          <p:nvPr/>
        </p:nvPicPr>
        <p:blipFill>
          <a:blip r:embed="rId5"/>
          <a:stretch>
            <a:fillRect/>
          </a:stretch>
        </p:blipFill>
        <p:spPr>
          <a:xfrm>
            <a:off x="5514379" y="760192"/>
            <a:ext cx="1571625" cy="1619250"/>
          </a:xfrm>
          <a:prstGeom prst="rect">
            <a:avLst/>
          </a:prstGeom>
        </p:spPr>
      </p:pic>
      <p:pic>
        <p:nvPicPr>
          <p:cNvPr id="22" name="Imagen 21">
            <a:extLst>
              <a:ext uri="{FF2B5EF4-FFF2-40B4-BE49-F238E27FC236}">
                <a16:creationId xmlns:a16="http://schemas.microsoft.com/office/drawing/2014/main" id="{B2818387-BFB9-4987-B058-17CC7D3063E0}"/>
              </a:ext>
            </a:extLst>
          </p:cNvPr>
          <p:cNvPicPr>
            <a:picLocks noChangeAspect="1"/>
          </p:cNvPicPr>
          <p:nvPr/>
        </p:nvPicPr>
        <p:blipFill>
          <a:blip r:embed="rId6"/>
          <a:stretch>
            <a:fillRect/>
          </a:stretch>
        </p:blipFill>
        <p:spPr>
          <a:xfrm>
            <a:off x="7287839" y="760192"/>
            <a:ext cx="1581150" cy="1600200"/>
          </a:xfrm>
          <a:prstGeom prst="rect">
            <a:avLst/>
          </a:prstGeom>
        </p:spPr>
      </p:pic>
      <p:pic>
        <p:nvPicPr>
          <p:cNvPr id="24" name="Imagen 23">
            <a:extLst>
              <a:ext uri="{FF2B5EF4-FFF2-40B4-BE49-F238E27FC236}">
                <a16:creationId xmlns:a16="http://schemas.microsoft.com/office/drawing/2014/main" id="{91B998F1-9BDF-4501-AC51-AED2B25E1FCA}"/>
              </a:ext>
            </a:extLst>
          </p:cNvPr>
          <p:cNvPicPr/>
          <p:nvPr/>
        </p:nvPicPr>
        <p:blipFill rotWithShape="1">
          <a:blip r:embed="rId7"/>
          <a:srcRect l="2792" r="54314"/>
          <a:stretch/>
        </p:blipFill>
        <p:spPr>
          <a:xfrm>
            <a:off x="5809469" y="3429000"/>
            <a:ext cx="1028773" cy="1843478"/>
          </a:xfrm>
          <a:prstGeom prst="rect">
            <a:avLst/>
          </a:prstGeom>
        </p:spPr>
      </p:pic>
      <p:pic>
        <p:nvPicPr>
          <p:cNvPr id="25" name="Imagen 24">
            <a:extLst>
              <a:ext uri="{FF2B5EF4-FFF2-40B4-BE49-F238E27FC236}">
                <a16:creationId xmlns:a16="http://schemas.microsoft.com/office/drawing/2014/main" id="{5FDE30B9-5E95-4D33-BB88-D80BF3C1EA82}"/>
              </a:ext>
            </a:extLst>
          </p:cNvPr>
          <p:cNvPicPr>
            <a:picLocks noChangeAspect="1"/>
          </p:cNvPicPr>
          <p:nvPr/>
        </p:nvPicPr>
        <p:blipFill>
          <a:blip r:embed="rId8"/>
          <a:stretch>
            <a:fillRect/>
          </a:stretch>
        </p:blipFill>
        <p:spPr>
          <a:xfrm>
            <a:off x="6932799" y="3797565"/>
            <a:ext cx="1704047" cy="1057684"/>
          </a:xfrm>
          <a:prstGeom prst="rect">
            <a:avLst/>
          </a:prstGeom>
        </p:spPr>
      </p:pic>
      <p:sp>
        <p:nvSpPr>
          <p:cNvPr id="28" name="Rectángulo: esquinas redondeadas 27">
            <a:extLst>
              <a:ext uri="{FF2B5EF4-FFF2-40B4-BE49-F238E27FC236}">
                <a16:creationId xmlns:a16="http://schemas.microsoft.com/office/drawing/2014/main" id="{DD0846FD-58DF-4896-AB76-338864A9C45D}"/>
              </a:ext>
            </a:extLst>
          </p:cNvPr>
          <p:cNvSpPr/>
          <p:nvPr/>
        </p:nvSpPr>
        <p:spPr>
          <a:xfrm>
            <a:off x="1217744" y="1386423"/>
            <a:ext cx="2244015"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400" b="1" dirty="0">
                <a:solidFill>
                  <a:schemeClr val="tx1"/>
                </a:solidFill>
              </a:rPr>
              <a:t>Tecnología </a:t>
            </a:r>
            <a:r>
              <a:rPr lang="es-EC" sz="1400" b="1" dirty="0" err="1">
                <a:solidFill>
                  <a:schemeClr val="tx1"/>
                </a:solidFill>
              </a:rPr>
              <a:t>SigFox</a:t>
            </a:r>
            <a:endParaRPr lang="es-EC" sz="1400" b="1" dirty="0">
              <a:solidFill>
                <a:schemeClr val="tx1"/>
              </a:solidFill>
            </a:endParaRPr>
          </a:p>
        </p:txBody>
      </p:sp>
    </p:spTree>
    <p:extLst>
      <p:ext uri="{BB962C8B-B14F-4D97-AF65-F5344CB8AC3E}">
        <p14:creationId xmlns:p14="http://schemas.microsoft.com/office/powerpoint/2010/main" val="270997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fade">
                                      <p:cBhvr>
                                        <p:cTn id="12" dur="500"/>
                                        <p:tgtEl>
                                          <p:spTgt spid="308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19"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r>
              <a:rPr lang="en-BZ" dirty="0"/>
              <a:t>7/44</a:t>
            </a:r>
            <a:endParaRPr lang="es-ES" dirty="0"/>
          </a:p>
        </p:txBody>
      </p:sp>
      <p:sp>
        <p:nvSpPr>
          <p:cNvPr id="12" name="CuadroTexto 11">
            <a:extLst>
              <a:ext uri="{FF2B5EF4-FFF2-40B4-BE49-F238E27FC236}">
                <a16:creationId xmlns:a16="http://schemas.microsoft.com/office/drawing/2014/main" id="{6F7F56E8-1B1C-4BC5-8B98-7C966C482572}"/>
              </a:ext>
            </a:extLst>
          </p:cNvPr>
          <p:cNvSpPr txBox="1"/>
          <p:nvPr/>
        </p:nvSpPr>
        <p:spPr>
          <a:xfrm>
            <a:off x="6300192" y="-52091"/>
            <a:ext cx="262688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1.</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C" sz="2400" b="1" dirty="0">
                <a:solidFill>
                  <a:srgbClr val="336600"/>
                </a:solidFill>
                <a:latin typeface="+mj-lt"/>
                <a:ea typeface="Microsoft YaHei UI" panose="020B0503020204020204" pitchFamily="34" charset="-122"/>
                <a:cs typeface="Times New Roman" panose="02020603050405020304" pitchFamily="18" charset="0"/>
              </a:rPr>
              <a:t>Introducción</a:t>
            </a:r>
          </a:p>
        </p:txBody>
      </p:sp>
      <p:sp>
        <p:nvSpPr>
          <p:cNvPr id="13" name="CuadroTexto 12">
            <a:extLst>
              <a:ext uri="{FF2B5EF4-FFF2-40B4-BE49-F238E27FC236}">
                <a16:creationId xmlns:a16="http://schemas.microsoft.com/office/drawing/2014/main" id="{49B0D482-4C89-4129-864A-4464FBDFB62F}"/>
              </a:ext>
            </a:extLst>
          </p:cNvPr>
          <p:cNvSpPr txBox="1"/>
          <p:nvPr/>
        </p:nvSpPr>
        <p:spPr>
          <a:xfrm>
            <a:off x="6785683" y="302835"/>
            <a:ext cx="2421587" cy="338554"/>
          </a:xfrm>
          <a:prstGeom prst="rect">
            <a:avLst/>
          </a:prstGeom>
          <a:noFill/>
        </p:spPr>
        <p:txBody>
          <a:bodyPr wrap="square" rtlCol="0">
            <a:spAutoFit/>
          </a:bodyPr>
          <a:lstStyle/>
          <a:p>
            <a:r>
              <a:rPr lang="en-BZ" sz="1600" b="1" dirty="0" err="1">
                <a:latin typeface="+mj-lt"/>
                <a:cs typeface="Times New Roman" panose="02020603050405020304" pitchFamily="18" charset="0"/>
              </a:rPr>
              <a:t>Objetivos</a:t>
            </a:r>
            <a:endParaRPr lang="es-EC" sz="1600" b="1" dirty="0">
              <a:latin typeface="+mj-lt"/>
              <a:cs typeface="Times New Roman" panose="02020603050405020304" pitchFamily="18" charset="0"/>
            </a:endParaRPr>
          </a:p>
        </p:txBody>
      </p:sp>
      <p:sp>
        <p:nvSpPr>
          <p:cNvPr id="8" name="CuadroTexto 7">
            <a:extLst>
              <a:ext uri="{FF2B5EF4-FFF2-40B4-BE49-F238E27FC236}">
                <a16:creationId xmlns:a16="http://schemas.microsoft.com/office/drawing/2014/main" id="{82BBD9D9-61E2-4360-B4B6-2D6DB15A4F78}"/>
              </a:ext>
            </a:extLst>
          </p:cNvPr>
          <p:cNvSpPr txBox="1"/>
          <p:nvPr/>
        </p:nvSpPr>
        <p:spPr>
          <a:xfrm>
            <a:off x="359878" y="764500"/>
            <a:ext cx="8348309" cy="584775"/>
          </a:xfrm>
          <a:prstGeom prst="rect">
            <a:avLst/>
          </a:prstGeom>
          <a:noFill/>
        </p:spPr>
        <p:txBody>
          <a:bodyPr wrap="square" rtlCol="0">
            <a:spAutoFit/>
          </a:bodyPr>
          <a:lstStyle/>
          <a:p>
            <a:r>
              <a:rPr lang="es-EC" sz="1600" dirty="0"/>
              <a:t>Desarrollar e implementar un prototipo de un sistema de alerta contra conato de incendios domésticos utilizando tecnología </a:t>
            </a:r>
            <a:r>
              <a:rPr lang="es-EC" sz="1600" dirty="0" err="1"/>
              <a:t>SigFox</a:t>
            </a:r>
            <a:r>
              <a:rPr lang="es-EC" sz="1600" dirty="0"/>
              <a:t>.</a:t>
            </a:r>
          </a:p>
        </p:txBody>
      </p:sp>
      <p:sp>
        <p:nvSpPr>
          <p:cNvPr id="14" name="Rectángulo: esquinas redondeadas 13">
            <a:extLst>
              <a:ext uri="{FF2B5EF4-FFF2-40B4-BE49-F238E27FC236}">
                <a16:creationId xmlns:a16="http://schemas.microsoft.com/office/drawing/2014/main" id="{77EA49EC-9D5D-459E-8298-17E3BC597846}"/>
              </a:ext>
            </a:extLst>
          </p:cNvPr>
          <p:cNvSpPr/>
          <p:nvPr/>
        </p:nvSpPr>
        <p:spPr>
          <a:xfrm>
            <a:off x="363760" y="336938"/>
            <a:ext cx="1187785"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b="1" i="1" dirty="0">
                <a:solidFill>
                  <a:schemeClr val="tx1"/>
                </a:solidFill>
              </a:rPr>
              <a:t>General</a:t>
            </a:r>
          </a:p>
        </p:txBody>
      </p:sp>
      <p:sp>
        <p:nvSpPr>
          <p:cNvPr id="15" name="Rectángulo: esquinas redondeadas 14">
            <a:extLst>
              <a:ext uri="{FF2B5EF4-FFF2-40B4-BE49-F238E27FC236}">
                <a16:creationId xmlns:a16="http://schemas.microsoft.com/office/drawing/2014/main" id="{4CEE1D59-D977-4764-9A70-A571853DBD85}"/>
              </a:ext>
            </a:extLst>
          </p:cNvPr>
          <p:cNvSpPr/>
          <p:nvPr/>
        </p:nvSpPr>
        <p:spPr>
          <a:xfrm>
            <a:off x="363760" y="1472386"/>
            <a:ext cx="147193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b="1" i="1" dirty="0">
                <a:solidFill>
                  <a:schemeClr val="tx1"/>
                </a:solidFill>
              </a:rPr>
              <a:t>Específicos</a:t>
            </a:r>
          </a:p>
        </p:txBody>
      </p:sp>
      <p:sp>
        <p:nvSpPr>
          <p:cNvPr id="16" name="CuadroTexto 15">
            <a:extLst>
              <a:ext uri="{FF2B5EF4-FFF2-40B4-BE49-F238E27FC236}">
                <a16:creationId xmlns:a16="http://schemas.microsoft.com/office/drawing/2014/main" id="{21F13EAB-8166-467D-B1F1-F0BE1CA39668}"/>
              </a:ext>
            </a:extLst>
          </p:cNvPr>
          <p:cNvSpPr txBox="1"/>
          <p:nvPr/>
        </p:nvSpPr>
        <p:spPr>
          <a:xfrm>
            <a:off x="359879" y="2132856"/>
            <a:ext cx="8348310" cy="3693319"/>
          </a:xfrm>
          <a:prstGeom prst="rect">
            <a:avLst/>
          </a:prstGeom>
          <a:noFill/>
        </p:spPr>
        <p:txBody>
          <a:bodyPr wrap="square" rtlCol="0">
            <a:spAutoFit/>
          </a:bodyPr>
          <a:lstStyle/>
          <a:p>
            <a:pPr marL="285750" indent="-285750">
              <a:buFont typeface="Arial" panose="020B0604020202020204" pitchFamily="34" charset="0"/>
              <a:buChar char="•"/>
            </a:pPr>
            <a:r>
              <a:rPr lang="es-EC" dirty="0"/>
              <a:t>Realizar un estudio del arte sobre sistemas de alerta y emergencias basadas en </a:t>
            </a:r>
            <a:r>
              <a:rPr lang="es-EC" dirty="0" err="1"/>
              <a:t>SigFox</a:t>
            </a:r>
            <a:r>
              <a:rPr lang="es-EC" dirty="0"/>
              <a:t>.</a:t>
            </a:r>
          </a:p>
          <a:p>
            <a:endParaRPr lang="es-EC" dirty="0"/>
          </a:p>
          <a:p>
            <a:pPr marL="285750" indent="-285750">
              <a:buFont typeface="Arial" panose="020B0604020202020204" pitchFamily="34" charset="0"/>
              <a:buChar char="•"/>
            </a:pPr>
            <a:r>
              <a:rPr lang="es-EC" dirty="0"/>
              <a:t>Analizar las características y prestaciones de los diferentes sensores de humo, temperatura, gas doméstico y alcohol existentes en el mercado.</a:t>
            </a:r>
          </a:p>
          <a:p>
            <a:endParaRPr lang="es-EC" dirty="0"/>
          </a:p>
          <a:p>
            <a:pPr marL="285750" indent="-285750">
              <a:buFont typeface="Arial" panose="020B0604020202020204" pitchFamily="34" charset="0"/>
              <a:buChar char="•"/>
            </a:pPr>
            <a:r>
              <a:rPr lang="es-EC" dirty="0"/>
              <a:t>Realizar una encuesta a un conjunto residencial específico como muestra para determinar los lugares en los que comúnmente se coloca el alcohol desinfectante considerando que en tiempo de pandemia es un elemento químico primordial en todos los hogares.</a:t>
            </a:r>
          </a:p>
          <a:p>
            <a:endParaRPr lang="es-EC" dirty="0"/>
          </a:p>
          <a:p>
            <a:pPr marL="285750" indent="-285750">
              <a:buFont typeface="Arial" panose="020B0604020202020204" pitchFamily="34" charset="0"/>
              <a:buChar char="•"/>
            </a:pPr>
            <a:r>
              <a:rPr lang="es-EC" dirty="0"/>
              <a:t>Tabular las mediciones de los diferentes sensores con los valores normales y anormales existentes en los distintos escenarios que se puedan presentar.</a:t>
            </a:r>
          </a:p>
        </p:txBody>
      </p:sp>
    </p:spTree>
    <p:extLst>
      <p:ext uri="{BB962C8B-B14F-4D97-AF65-F5344CB8AC3E}">
        <p14:creationId xmlns:p14="http://schemas.microsoft.com/office/powerpoint/2010/main" val="1434096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r>
              <a:rPr lang="en-BZ" dirty="0"/>
              <a:t>8/44</a:t>
            </a:r>
            <a:endParaRPr lang="es-ES" dirty="0"/>
          </a:p>
        </p:txBody>
      </p:sp>
      <p:sp>
        <p:nvSpPr>
          <p:cNvPr id="12" name="CuadroTexto 11">
            <a:extLst>
              <a:ext uri="{FF2B5EF4-FFF2-40B4-BE49-F238E27FC236}">
                <a16:creationId xmlns:a16="http://schemas.microsoft.com/office/drawing/2014/main" id="{6F7F56E8-1B1C-4BC5-8B98-7C966C482572}"/>
              </a:ext>
            </a:extLst>
          </p:cNvPr>
          <p:cNvSpPr txBox="1"/>
          <p:nvPr/>
        </p:nvSpPr>
        <p:spPr>
          <a:xfrm>
            <a:off x="6300192" y="-52091"/>
            <a:ext cx="262688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1.</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C" sz="2400" b="1" dirty="0">
                <a:solidFill>
                  <a:srgbClr val="336600"/>
                </a:solidFill>
                <a:latin typeface="+mj-lt"/>
                <a:ea typeface="Microsoft YaHei UI" panose="020B0503020204020204" pitchFamily="34" charset="-122"/>
                <a:cs typeface="Times New Roman" panose="02020603050405020304" pitchFamily="18" charset="0"/>
              </a:rPr>
              <a:t>Introducción</a:t>
            </a:r>
          </a:p>
        </p:txBody>
      </p:sp>
      <p:sp>
        <p:nvSpPr>
          <p:cNvPr id="13" name="CuadroTexto 12">
            <a:extLst>
              <a:ext uri="{FF2B5EF4-FFF2-40B4-BE49-F238E27FC236}">
                <a16:creationId xmlns:a16="http://schemas.microsoft.com/office/drawing/2014/main" id="{49B0D482-4C89-4129-864A-4464FBDFB62F}"/>
              </a:ext>
            </a:extLst>
          </p:cNvPr>
          <p:cNvSpPr txBox="1"/>
          <p:nvPr/>
        </p:nvSpPr>
        <p:spPr>
          <a:xfrm>
            <a:off x="6785683" y="302835"/>
            <a:ext cx="2421587" cy="338554"/>
          </a:xfrm>
          <a:prstGeom prst="rect">
            <a:avLst/>
          </a:prstGeom>
          <a:noFill/>
        </p:spPr>
        <p:txBody>
          <a:bodyPr wrap="square" rtlCol="0">
            <a:spAutoFit/>
          </a:bodyPr>
          <a:lstStyle/>
          <a:p>
            <a:r>
              <a:rPr lang="en-BZ" sz="1600" b="1" dirty="0" err="1">
                <a:latin typeface="+mj-lt"/>
                <a:cs typeface="Times New Roman" panose="02020603050405020304" pitchFamily="18" charset="0"/>
              </a:rPr>
              <a:t>Objetivos</a:t>
            </a:r>
            <a:endParaRPr lang="es-EC" sz="1600" b="1" dirty="0">
              <a:latin typeface="+mj-lt"/>
              <a:cs typeface="Times New Roman" panose="02020603050405020304" pitchFamily="18" charset="0"/>
            </a:endParaRPr>
          </a:p>
        </p:txBody>
      </p:sp>
      <p:sp>
        <p:nvSpPr>
          <p:cNvPr id="15" name="Rectángulo: esquinas redondeadas 14">
            <a:extLst>
              <a:ext uri="{FF2B5EF4-FFF2-40B4-BE49-F238E27FC236}">
                <a16:creationId xmlns:a16="http://schemas.microsoft.com/office/drawing/2014/main" id="{4CEE1D59-D977-4764-9A70-A571853DBD85}"/>
              </a:ext>
            </a:extLst>
          </p:cNvPr>
          <p:cNvSpPr/>
          <p:nvPr/>
        </p:nvSpPr>
        <p:spPr>
          <a:xfrm>
            <a:off x="352983" y="1204598"/>
            <a:ext cx="147193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600" b="1" i="1" dirty="0">
                <a:solidFill>
                  <a:schemeClr val="tx1"/>
                </a:solidFill>
              </a:rPr>
              <a:t>Específicos</a:t>
            </a:r>
          </a:p>
        </p:txBody>
      </p:sp>
      <p:sp>
        <p:nvSpPr>
          <p:cNvPr id="16" name="CuadroTexto 15">
            <a:extLst>
              <a:ext uri="{FF2B5EF4-FFF2-40B4-BE49-F238E27FC236}">
                <a16:creationId xmlns:a16="http://schemas.microsoft.com/office/drawing/2014/main" id="{21F13EAB-8166-467D-B1F1-F0BE1CA39668}"/>
              </a:ext>
            </a:extLst>
          </p:cNvPr>
          <p:cNvSpPr txBox="1"/>
          <p:nvPr/>
        </p:nvSpPr>
        <p:spPr>
          <a:xfrm>
            <a:off x="352983" y="2136338"/>
            <a:ext cx="8348310" cy="2585323"/>
          </a:xfrm>
          <a:prstGeom prst="rect">
            <a:avLst/>
          </a:prstGeom>
          <a:noFill/>
        </p:spPr>
        <p:txBody>
          <a:bodyPr wrap="square" rtlCol="0">
            <a:spAutoFit/>
          </a:bodyPr>
          <a:lstStyle/>
          <a:p>
            <a:pPr marL="285750" indent="-285750">
              <a:buFont typeface="Arial" panose="020B0604020202020204" pitchFamily="34" charset="0"/>
              <a:buChar char="•"/>
            </a:pPr>
            <a:r>
              <a:rPr lang="es-EC" dirty="0"/>
              <a:t>Diseñar e implementar la red de sensores basándose en un departamento promedio utilizando tecnología </a:t>
            </a:r>
            <a:r>
              <a:rPr lang="es-EC" dirty="0" err="1"/>
              <a:t>SigFox</a:t>
            </a:r>
            <a:r>
              <a:rPr lang="es-EC" dirty="0"/>
              <a:t> para la comunicación.</a:t>
            </a:r>
          </a:p>
          <a:p>
            <a:endParaRPr lang="es-EC" dirty="0"/>
          </a:p>
          <a:p>
            <a:pPr marL="285750" indent="-285750">
              <a:buFont typeface="Arial" panose="020B0604020202020204" pitchFamily="34" charset="0"/>
              <a:buChar char="•"/>
            </a:pPr>
            <a:r>
              <a:rPr lang="es-EC" dirty="0"/>
              <a:t>Diseñar una aplicación móvil a la cual se le puedan enviar mensajes de alarma contra incendios del hogar en tiempo real.</a:t>
            </a:r>
          </a:p>
          <a:p>
            <a:endParaRPr lang="es-EC" dirty="0"/>
          </a:p>
          <a:p>
            <a:pPr marL="285750" indent="-285750">
              <a:buFont typeface="Arial" panose="020B0604020202020204" pitchFamily="34" charset="0"/>
              <a:buChar char="•"/>
            </a:pPr>
            <a:r>
              <a:rPr lang="es-EC" dirty="0"/>
              <a:t>Evaluar el desempeño y rendimiento del sistema de alarma en función de tiempo de reacción para el análisis de los parámetros asociados a la Calidad de Servicio (</a:t>
            </a:r>
            <a:r>
              <a:rPr lang="es-EC" dirty="0" err="1"/>
              <a:t>QoS</a:t>
            </a:r>
            <a:r>
              <a:rPr lang="es-EC" dirty="0"/>
              <a:t>). </a:t>
            </a:r>
          </a:p>
        </p:txBody>
      </p:sp>
    </p:spTree>
    <p:extLst>
      <p:ext uri="{BB962C8B-B14F-4D97-AF65-F5344CB8AC3E}">
        <p14:creationId xmlns:p14="http://schemas.microsoft.com/office/powerpoint/2010/main" val="1448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4812900" y="1549167"/>
            <a:ext cx="4054276" cy="3950018"/>
          </a:xfrm>
          <a:prstGeom prst="roundRect">
            <a:avLst/>
          </a:prstGeom>
          <a:solidFill>
            <a:srgbClr val="85F392"/>
          </a:solidFill>
          <a:ln w="19050">
            <a:solidFill>
              <a:schemeClr val="accent6">
                <a:lumMod val="40000"/>
                <a:lumOff val="60000"/>
              </a:schemeClr>
            </a:solidFill>
          </a:ln>
        </p:spPr>
        <p:txBody>
          <a:bodyPr wrap="square">
            <a:spAutoFit/>
          </a:bodyPr>
          <a:lstStyle/>
          <a:p>
            <a:pPr marL="285750" indent="-285750">
              <a:buFont typeface="Arial" panose="020B0604020202020204" pitchFamily="34" charset="0"/>
              <a:buChar char="•"/>
            </a:pPr>
            <a:r>
              <a:rPr lang="es-ES" sz="1600" dirty="0">
                <a:solidFill>
                  <a:srgbClr val="333333"/>
                </a:solidFill>
                <a:latin typeface="+mj-lt"/>
              </a:rPr>
              <a:t>Tecnología LPWAN</a:t>
            </a:r>
          </a:p>
          <a:p>
            <a:pPr marL="285750" indent="-285750">
              <a:buFont typeface="Arial" panose="020B0604020202020204" pitchFamily="34" charset="0"/>
              <a:buChar char="•"/>
            </a:pPr>
            <a:r>
              <a:rPr lang="es-ES" sz="1600" dirty="0">
                <a:solidFill>
                  <a:srgbClr val="333333"/>
                </a:solidFill>
                <a:latin typeface="+mj-lt"/>
              </a:rPr>
              <a:t>Frecuencia de operación: 920 MHz</a:t>
            </a:r>
          </a:p>
          <a:p>
            <a:pPr marL="285750" indent="-285750">
              <a:buFont typeface="Arial" panose="020B0604020202020204" pitchFamily="34" charset="0"/>
              <a:buChar char="•"/>
            </a:pPr>
            <a:r>
              <a:rPr lang="es-ES" sz="1600" dirty="0">
                <a:solidFill>
                  <a:srgbClr val="333333"/>
                </a:solidFill>
                <a:latin typeface="+mj-lt"/>
              </a:rPr>
              <a:t>Potencia de </a:t>
            </a:r>
            <a:r>
              <a:rPr lang="es-ES" sz="1600" dirty="0" err="1">
                <a:solidFill>
                  <a:srgbClr val="333333"/>
                </a:solidFill>
                <a:latin typeface="+mj-lt"/>
              </a:rPr>
              <a:t>Tx</a:t>
            </a:r>
            <a:r>
              <a:rPr lang="es-ES" sz="1600" dirty="0">
                <a:solidFill>
                  <a:srgbClr val="333333"/>
                </a:solidFill>
                <a:latin typeface="+mj-lt"/>
              </a:rPr>
              <a:t>: 22 dBm</a:t>
            </a:r>
          </a:p>
          <a:p>
            <a:pPr marL="285750" indent="-285750">
              <a:buFont typeface="Arial" panose="020B0604020202020204" pitchFamily="34" charset="0"/>
              <a:buChar char="•"/>
            </a:pPr>
            <a:r>
              <a:rPr lang="es-ES" sz="1600" dirty="0">
                <a:solidFill>
                  <a:srgbClr val="333333"/>
                </a:solidFill>
                <a:latin typeface="+mj-lt"/>
              </a:rPr>
              <a:t>Sensibilidad </a:t>
            </a:r>
            <a:r>
              <a:rPr lang="es-ES" sz="1600" dirty="0" err="1">
                <a:solidFill>
                  <a:srgbClr val="333333"/>
                </a:solidFill>
                <a:latin typeface="+mj-lt"/>
              </a:rPr>
              <a:t>Rx</a:t>
            </a:r>
            <a:r>
              <a:rPr lang="es-ES" sz="1600" dirty="0">
                <a:solidFill>
                  <a:srgbClr val="333333"/>
                </a:solidFill>
                <a:latin typeface="+mj-lt"/>
              </a:rPr>
              <a:t>: -129 dBm</a:t>
            </a:r>
          </a:p>
          <a:p>
            <a:pPr marL="285750" indent="-285750">
              <a:buFont typeface="Arial" panose="020B0604020202020204" pitchFamily="34" charset="0"/>
              <a:buChar char="•"/>
            </a:pPr>
            <a:r>
              <a:rPr lang="es-ES" sz="1600" dirty="0">
                <a:solidFill>
                  <a:srgbClr val="333333"/>
                </a:solidFill>
                <a:latin typeface="+mj-lt"/>
              </a:rPr>
              <a:t>Compatible con </a:t>
            </a:r>
            <a:r>
              <a:rPr lang="es-ES" sz="1600" dirty="0" err="1">
                <a:solidFill>
                  <a:srgbClr val="333333"/>
                </a:solidFill>
                <a:latin typeface="+mj-lt"/>
              </a:rPr>
              <a:t>Arduino</a:t>
            </a:r>
            <a:endParaRPr lang="es-ES" sz="1600" dirty="0">
              <a:solidFill>
                <a:srgbClr val="333333"/>
              </a:solidFill>
              <a:latin typeface="+mj-lt"/>
            </a:endParaRPr>
          </a:p>
          <a:p>
            <a:pPr marL="285750" indent="-285750">
              <a:buFont typeface="Arial" panose="020B0604020202020204" pitchFamily="34" charset="0"/>
              <a:buChar char="•"/>
            </a:pPr>
            <a:r>
              <a:rPr lang="es-ES" sz="1600" dirty="0">
                <a:solidFill>
                  <a:srgbClr val="333333"/>
                </a:solidFill>
                <a:latin typeface="+mj-lt"/>
              </a:rPr>
              <a:t>Sensores embebidos:</a:t>
            </a:r>
          </a:p>
          <a:p>
            <a:pPr lvl="1"/>
            <a:r>
              <a:rPr lang="es-ES" sz="1400" dirty="0">
                <a:solidFill>
                  <a:srgbClr val="333333"/>
                </a:solidFill>
                <a:latin typeface="+mj-lt"/>
              </a:rPr>
              <a:t>Temperatura</a:t>
            </a:r>
          </a:p>
          <a:p>
            <a:pPr lvl="1"/>
            <a:r>
              <a:rPr lang="es-ES" sz="1400" dirty="0">
                <a:solidFill>
                  <a:srgbClr val="333333"/>
                </a:solidFill>
                <a:latin typeface="+mj-lt"/>
              </a:rPr>
              <a:t>Presión</a:t>
            </a:r>
          </a:p>
          <a:p>
            <a:pPr lvl="1"/>
            <a:r>
              <a:rPr lang="es-ES" sz="1400" dirty="0">
                <a:solidFill>
                  <a:srgbClr val="333333"/>
                </a:solidFill>
                <a:latin typeface="+mj-lt"/>
              </a:rPr>
              <a:t>Luz</a:t>
            </a:r>
          </a:p>
          <a:p>
            <a:pPr lvl="1"/>
            <a:r>
              <a:rPr lang="es-ES" sz="1400" dirty="0">
                <a:solidFill>
                  <a:srgbClr val="333333"/>
                </a:solidFill>
                <a:latin typeface="+mj-lt"/>
              </a:rPr>
              <a:t>Acelerómetro</a:t>
            </a:r>
          </a:p>
          <a:p>
            <a:pPr marL="285750" indent="-285750">
              <a:buFont typeface="Arial" panose="020B0604020202020204" pitchFamily="34" charset="0"/>
              <a:buChar char="•"/>
            </a:pPr>
            <a:r>
              <a:rPr lang="es-ES" sz="1600" dirty="0">
                <a:solidFill>
                  <a:srgbClr val="333333"/>
                </a:solidFill>
                <a:latin typeface="+mj-lt"/>
              </a:rPr>
              <a:t>Escalable</a:t>
            </a:r>
          </a:p>
          <a:p>
            <a:pPr marL="285750" indent="-285750">
              <a:buFont typeface="Arial" panose="020B0604020202020204" pitchFamily="34" charset="0"/>
              <a:buChar char="•"/>
            </a:pPr>
            <a:r>
              <a:rPr lang="es-ES" sz="1600" dirty="0">
                <a:solidFill>
                  <a:srgbClr val="333333"/>
                </a:solidFill>
                <a:latin typeface="+mj-lt"/>
              </a:rPr>
              <a:t>Regiones de Configuración: </a:t>
            </a:r>
          </a:p>
          <a:p>
            <a:r>
              <a:rPr lang="es-ES" sz="1400" dirty="0">
                <a:solidFill>
                  <a:srgbClr val="333333"/>
                </a:solidFill>
                <a:latin typeface="+mj-lt"/>
              </a:rPr>
              <a:t>        RCZ1</a:t>
            </a:r>
          </a:p>
          <a:p>
            <a:r>
              <a:rPr lang="es-ES" sz="1400" dirty="0">
                <a:solidFill>
                  <a:srgbClr val="333333"/>
                </a:solidFill>
                <a:latin typeface="+mj-lt"/>
              </a:rPr>
              <a:t>        RCZ2</a:t>
            </a:r>
          </a:p>
          <a:p>
            <a:r>
              <a:rPr lang="es-ES" sz="1400" dirty="0">
                <a:solidFill>
                  <a:srgbClr val="333333"/>
                </a:solidFill>
                <a:latin typeface="+mj-lt"/>
              </a:rPr>
              <a:t>        RCZ4</a:t>
            </a:r>
          </a:p>
        </p:txBody>
      </p:sp>
      <p:sp>
        <p:nvSpPr>
          <p:cNvPr id="5" name="CuadroTexto 4"/>
          <p:cNvSpPr txBox="1"/>
          <p:nvPr/>
        </p:nvSpPr>
        <p:spPr>
          <a:xfrm>
            <a:off x="0" y="6488668"/>
            <a:ext cx="827584" cy="369332"/>
          </a:xfrm>
          <a:prstGeom prst="rect">
            <a:avLst/>
          </a:prstGeom>
          <a:noFill/>
        </p:spPr>
        <p:txBody>
          <a:bodyPr wrap="square" rtlCol="0">
            <a:spAutoFit/>
          </a:bodyPr>
          <a:lstStyle/>
          <a:p>
            <a:r>
              <a:rPr lang="en-BZ" dirty="0"/>
              <a:t>9/44</a:t>
            </a:r>
            <a:endParaRPr lang="es-ES" dirty="0"/>
          </a:p>
        </p:txBody>
      </p:sp>
      <p:sp>
        <p:nvSpPr>
          <p:cNvPr id="12" name="CuadroTexto 11">
            <a:extLst>
              <a:ext uri="{FF2B5EF4-FFF2-40B4-BE49-F238E27FC236}">
                <a16:creationId xmlns:a16="http://schemas.microsoft.com/office/drawing/2014/main" id="{6BA39886-5F4D-47A5-8A6C-76CF2FE55AF6}"/>
              </a:ext>
            </a:extLst>
          </p:cNvPr>
          <p:cNvSpPr txBox="1"/>
          <p:nvPr/>
        </p:nvSpPr>
        <p:spPr>
          <a:xfrm>
            <a:off x="3707904" y="116632"/>
            <a:ext cx="6336704" cy="461665"/>
          </a:xfrm>
          <a:prstGeom prst="rect">
            <a:avLst/>
          </a:prstGeom>
          <a:noFill/>
        </p:spPr>
        <p:txBody>
          <a:bodyPr wrap="square" rtlCol="0">
            <a:spAutoFit/>
          </a:bodyPr>
          <a:lstStyle/>
          <a:p>
            <a:r>
              <a:rPr lang="es-EC" sz="2400" b="1" dirty="0">
                <a:solidFill>
                  <a:srgbClr val="336600"/>
                </a:solidFill>
                <a:latin typeface="+mj-lt"/>
                <a:ea typeface="Microsoft YaHei UI Light" panose="020B0502040204020203" pitchFamily="34" charset="-122"/>
                <a:cs typeface="Times New Roman" panose="02020603050405020304" pitchFamily="18" charset="0"/>
              </a:rPr>
              <a:t>2.</a:t>
            </a:r>
            <a:r>
              <a:rPr lang="es-EC" sz="2400" dirty="0">
                <a:solidFill>
                  <a:srgbClr val="336600"/>
                </a:solidFill>
                <a:latin typeface="+mj-lt"/>
                <a:ea typeface="Microsoft YaHei UI Light" panose="020B0502040204020203" pitchFamily="34" charset="-122"/>
                <a:cs typeface="Times New Roman" panose="02020603050405020304" pitchFamily="18" charset="0"/>
              </a:rPr>
              <a:t> </a:t>
            </a:r>
            <a:r>
              <a:rPr lang="es-ES" sz="2400" b="1" dirty="0">
                <a:solidFill>
                  <a:srgbClr val="336600"/>
                </a:solidFill>
                <a:latin typeface="+mj-lt"/>
                <a:ea typeface="Microsoft YaHei UI" panose="020B0503020204020204" pitchFamily="34" charset="-122"/>
                <a:cs typeface="Times New Roman" panose="02020603050405020304" pitchFamily="18" charset="0"/>
              </a:rPr>
              <a:t>Materiales de la Red de Sensores</a:t>
            </a:r>
            <a:endParaRPr lang="es-EC" sz="2400" b="1" dirty="0">
              <a:solidFill>
                <a:srgbClr val="336600"/>
              </a:solidFill>
              <a:latin typeface="+mj-lt"/>
              <a:ea typeface="Microsoft YaHei UI" panose="020B0503020204020204" pitchFamily="34" charset="-122"/>
              <a:cs typeface="Times New Roman" panose="02020603050405020304" pitchFamily="18" charset="0"/>
            </a:endParaRPr>
          </a:p>
        </p:txBody>
      </p:sp>
      <p:sp>
        <p:nvSpPr>
          <p:cNvPr id="2" name="Rectángulo 1"/>
          <p:cNvSpPr/>
          <p:nvPr/>
        </p:nvSpPr>
        <p:spPr>
          <a:xfrm>
            <a:off x="240900" y="5666382"/>
            <a:ext cx="4572000" cy="400110"/>
          </a:xfrm>
          <a:prstGeom prst="rect">
            <a:avLst/>
          </a:prstGeom>
        </p:spPr>
        <p:txBody>
          <a:bodyPr vert="horz" lIns="91440" tIns="45720" rIns="91440" bIns="45720" rtlCol="0" anchor="ctr"/>
          <a:lstStyle/>
          <a:p>
            <a:pPr algn="just"/>
            <a:r>
              <a:rPr lang="en-US" sz="1000" dirty="0">
                <a:solidFill>
                  <a:schemeClr val="accent3">
                    <a:lumMod val="65000"/>
                  </a:schemeClr>
                </a:solidFill>
                <a:latin typeface="+mj-lt"/>
              </a:rPr>
              <a:t>Fuente: </a:t>
            </a:r>
            <a:r>
              <a:rPr lang="en-US" sz="1000" dirty="0" err="1">
                <a:solidFill>
                  <a:schemeClr val="accent3">
                    <a:lumMod val="65000"/>
                  </a:schemeClr>
                </a:solidFill>
                <a:latin typeface="+mj-lt"/>
              </a:rPr>
              <a:t>Sigfox</a:t>
            </a:r>
            <a:r>
              <a:rPr lang="en-US" sz="1000" dirty="0">
                <a:solidFill>
                  <a:schemeClr val="accent3">
                    <a:lumMod val="65000"/>
                  </a:schemeClr>
                </a:solidFill>
                <a:latin typeface="+mj-lt"/>
              </a:rPr>
              <a:t>. (2017c). </a:t>
            </a:r>
            <a:r>
              <a:rPr lang="en-US" sz="1000" dirty="0" err="1">
                <a:solidFill>
                  <a:schemeClr val="accent3">
                    <a:lumMod val="65000"/>
                  </a:schemeClr>
                </a:solidFill>
                <a:latin typeface="+mj-lt"/>
              </a:rPr>
              <a:t>Thinxtra</a:t>
            </a:r>
            <a:r>
              <a:rPr lang="en-US" sz="1000" dirty="0">
                <a:solidFill>
                  <a:schemeClr val="accent3">
                    <a:lumMod val="65000"/>
                  </a:schemeClr>
                </a:solidFill>
                <a:latin typeface="+mj-lt"/>
              </a:rPr>
              <a:t> </a:t>
            </a:r>
            <a:r>
              <a:rPr lang="en-US" sz="1000" dirty="0" err="1">
                <a:solidFill>
                  <a:schemeClr val="accent3">
                    <a:lumMod val="65000"/>
                  </a:schemeClr>
                </a:solidFill>
                <a:latin typeface="+mj-lt"/>
              </a:rPr>
              <a:t>Xkit</a:t>
            </a:r>
            <a:r>
              <a:rPr lang="en-US" sz="1000" dirty="0">
                <a:solidFill>
                  <a:schemeClr val="accent3">
                    <a:lumMod val="65000"/>
                  </a:schemeClr>
                </a:solidFill>
                <a:latin typeface="+mj-lt"/>
              </a:rPr>
              <a:t> Development Guide for Arduino. https://thinxtra.com/iot-connectivity/xkit/</a:t>
            </a:r>
            <a:endParaRPr lang="es-EC" sz="1000" dirty="0">
              <a:solidFill>
                <a:schemeClr val="accent3">
                  <a:lumMod val="65000"/>
                </a:schemeClr>
              </a:solidFill>
              <a:latin typeface="+mj-lt"/>
            </a:endParaRPr>
          </a:p>
        </p:txBody>
      </p:sp>
      <p:sp>
        <p:nvSpPr>
          <p:cNvPr id="10" name="Rectángulo: esquinas redondeadas 9">
            <a:extLst>
              <a:ext uri="{FF2B5EF4-FFF2-40B4-BE49-F238E27FC236}">
                <a16:creationId xmlns:a16="http://schemas.microsoft.com/office/drawing/2014/main" id="{C557F030-22FE-4748-BBFE-910677F7699F}"/>
              </a:ext>
            </a:extLst>
          </p:cNvPr>
          <p:cNvSpPr/>
          <p:nvPr/>
        </p:nvSpPr>
        <p:spPr>
          <a:xfrm>
            <a:off x="359878" y="762836"/>
            <a:ext cx="3348026" cy="368532"/>
          </a:xfrm>
          <a:prstGeom prst="roundRect">
            <a:avLst/>
          </a:prstGeom>
          <a:solidFill>
            <a:srgbClr val="85F392"/>
          </a:solidFill>
          <a:ln>
            <a:solidFill>
              <a:schemeClr val="accent6">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ES" sz="1600" b="1" dirty="0">
                <a:solidFill>
                  <a:schemeClr val="tx1"/>
                </a:solidFill>
              </a:rPr>
              <a:t>Módulo </a:t>
            </a:r>
            <a:r>
              <a:rPr lang="es-ES" sz="1600" b="1" dirty="0" err="1">
                <a:solidFill>
                  <a:schemeClr val="tx1"/>
                </a:solidFill>
              </a:rPr>
              <a:t>SigFox</a:t>
            </a:r>
            <a:r>
              <a:rPr lang="es-ES" sz="1600" b="1" dirty="0">
                <a:solidFill>
                  <a:schemeClr val="tx1"/>
                </a:solidFill>
              </a:rPr>
              <a:t> – Dev </a:t>
            </a:r>
            <a:r>
              <a:rPr lang="es-ES" sz="1600" b="1" dirty="0" err="1">
                <a:solidFill>
                  <a:schemeClr val="tx1"/>
                </a:solidFill>
              </a:rPr>
              <a:t>ThinxTra</a:t>
            </a:r>
            <a:endParaRPr lang="es-ES" sz="1600" b="1" dirty="0">
              <a:solidFill>
                <a:schemeClr val="tx1"/>
              </a:solidFill>
            </a:endParaRPr>
          </a:p>
        </p:txBody>
      </p:sp>
      <p:pic>
        <p:nvPicPr>
          <p:cNvPr id="3074" name="Picture 2">
            <a:extLst>
              <a:ext uri="{FF2B5EF4-FFF2-40B4-BE49-F238E27FC236}">
                <a16:creationId xmlns:a16="http://schemas.microsoft.com/office/drawing/2014/main" id="{F743B62D-2BC1-432C-AD7C-F64F299001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54460"/>
            <a:ext cx="3396099" cy="41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960761"/>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17383</TotalTime>
  <Words>2929</Words>
  <Application>Microsoft Office PowerPoint</Application>
  <PresentationFormat>Presentación en pantalla (4:3)</PresentationFormat>
  <Paragraphs>531</Paragraphs>
  <Slides>44</Slides>
  <Notes>0</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44</vt:i4>
      </vt:variant>
    </vt:vector>
  </HeadingPairs>
  <TitlesOfParts>
    <vt:vector size="49" baseType="lpstr">
      <vt:lpstr>Arial</vt:lpstr>
      <vt:lpstr>Calibri</vt:lpstr>
      <vt:lpstr>Times New Roman</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Elizabeth Andrea</cp:lastModifiedBy>
  <cp:revision>929</cp:revision>
  <dcterms:created xsi:type="dcterms:W3CDTF">2008-02-13T16:07:44Z</dcterms:created>
  <dcterms:modified xsi:type="dcterms:W3CDTF">2022-02-01T20:12:40Z</dcterms:modified>
</cp:coreProperties>
</file>