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56"/>
  </p:notesMasterIdLst>
  <p:sldIdLst>
    <p:sldId id="256" r:id="rId2"/>
    <p:sldId id="270" r:id="rId3"/>
    <p:sldId id="335" r:id="rId4"/>
    <p:sldId id="291" r:id="rId5"/>
    <p:sldId id="382" r:id="rId6"/>
    <p:sldId id="329" r:id="rId7"/>
    <p:sldId id="272" r:id="rId8"/>
    <p:sldId id="331" r:id="rId9"/>
    <p:sldId id="332" r:id="rId10"/>
    <p:sldId id="336" r:id="rId11"/>
    <p:sldId id="337" r:id="rId12"/>
    <p:sldId id="350" r:id="rId13"/>
    <p:sldId id="381" r:id="rId14"/>
    <p:sldId id="338" r:id="rId15"/>
    <p:sldId id="293" r:id="rId16"/>
    <p:sldId id="341" r:id="rId17"/>
    <p:sldId id="342" r:id="rId18"/>
    <p:sldId id="339" r:id="rId19"/>
    <p:sldId id="379" r:id="rId20"/>
    <p:sldId id="343" r:id="rId21"/>
    <p:sldId id="345" r:id="rId22"/>
    <p:sldId id="351" r:id="rId23"/>
    <p:sldId id="344" r:id="rId24"/>
    <p:sldId id="333" r:id="rId25"/>
    <p:sldId id="378" r:id="rId26"/>
    <p:sldId id="352" r:id="rId27"/>
    <p:sldId id="346" r:id="rId28"/>
    <p:sldId id="347" r:id="rId29"/>
    <p:sldId id="349" r:id="rId30"/>
    <p:sldId id="348" r:id="rId31"/>
    <p:sldId id="355" r:id="rId32"/>
    <p:sldId id="356" r:id="rId33"/>
    <p:sldId id="357" r:id="rId34"/>
    <p:sldId id="359" r:id="rId35"/>
    <p:sldId id="361" r:id="rId36"/>
    <p:sldId id="362" r:id="rId37"/>
    <p:sldId id="358" r:id="rId38"/>
    <p:sldId id="368" r:id="rId39"/>
    <p:sldId id="367" r:id="rId40"/>
    <p:sldId id="366" r:id="rId41"/>
    <p:sldId id="365" r:id="rId42"/>
    <p:sldId id="370" r:id="rId43"/>
    <p:sldId id="364" r:id="rId44"/>
    <p:sldId id="371" r:id="rId45"/>
    <p:sldId id="369" r:id="rId46"/>
    <p:sldId id="372" r:id="rId47"/>
    <p:sldId id="377" r:id="rId48"/>
    <p:sldId id="363" r:id="rId49"/>
    <p:sldId id="322" r:id="rId50"/>
    <p:sldId id="373" r:id="rId51"/>
    <p:sldId id="374" r:id="rId52"/>
    <p:sldId id="376" r:id="rId53"/>
    <p:sldId id="354" r:id="rId54"/>
    <p:sldId id="330" r:id="rId55"/>
  </p:sldIdLst>
  <p:sldSz cx="9144000" cy="6858000" type="screen4x3"/>
  <p:notesSz cx="7099300" cy="10234613"/>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7" roundtripDataSignature="AMtx7mjyKCce6n5YKhPI1llDm4tgqrDYAQ=="/>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D7443C"/>
    <a:srgbClr val="B33B9F"/>
    <a:srgbClr val="CED629"/>
    <a:srgbClr val="003F75"/>
    <a:srgbClr val="FDB8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30C2A7-2595-47A9-9888-0816740E0EB9}" v="199" dt="2022-02-10T06:14:40.071"/>
    <p1510:client id="{AC1E693A-3A4D-4DE4-A128-B895B8821690}" v="523" dt="2022-02-09T22:42:22.817"/>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0" d="100"/>
          <a:sy n="70" d="100"/>
        </p:scale>
        <p:origin x="1410"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customschemas.google.com/relationships/presentationmetadata" Target="meta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cisco Changotasi" userId="66f363c7a661c5a7" providerId="LiveId" clId="{0830C2A7-2595-47A9-9888-0816740E0EB9}"/>
    <pc:docChg chg="undo custSel addSld delSld modSld">
      <pc:chgData name="Francisco Changotasi" userId="66f363c7a661c5a7" providerId="LiveId" clId="{0830C2A7-2595-47A9-9888-0816740E0EB9}" dt="2022-02-10T06:14:40.071" v="1125" actId="14100"/>
      <pc:docMkLst>
        <pc:docMk/>
      </pc:docMkLst>
      <pc:sldChg chg="addSp delSp modSp mod">
        <pc:chgData name="Francisco Changotasi" userId="66f363c7a661c5a7" providerId="LiveId" clId="{0830C2A7-2595-47A9-9888-0816740E0EB9}" dt="2022-02-10T06:13:01.646" v="1104" actId="1076"/>
        <pc:sldMkLst>
          <pc:docMk/>
          <pc:sldMk cId="2829451387" sldId="272"/>
        </pc:sldMkLst>
        <pc:spChg chg="add del mod">
          <ac:chgData name="Francisco Changotasi" userId="66f363c7a661c5a7" providerId="LiveId" clId="{0830C2A7-2595-47A9-9888-0816740E0EB9}" dt="2022-02-10T06:12:34.706" v="1090" actId="478"/>
          <ac:spMkLst>
            <pc:docMk/>
            <pc:sldMk cId="2829451387" sldId="272"/>
            <ac:spMk id="5" creationId="{86EBE791-D543-48E9-8984-48D9A3A5A4CF}"/>
          </ac:spMkLst>
        </pc:spChg>
        <pc:spChg chg="del mod">
          <ac:chgData name="Francisco Changotasi" userId="66f363c7a661c5a7" providerId="LiveId" clId="{0830C2A7-2595-47A9-9888-0816740E0EB9}" dt="2022-02-10T06:12:30.958" v="1089" actId="478"/>
          <ac:spMkLst>
            <pc:docMk/>
            <pc:sldMk cId="2829451387" sldId="272"/>
            <ac:spMk id="7" creationId="{00000000-0000-0000-0000-000000000000}"/>
          </ac:spMkLst>
        </pc:spChg>
        <pc:spChg chg="add mod">
          <ac:chgData name="Francisco Changotasi" userId="66f363c7a661c5a7" providerId="LiveId" clId="{0830C2A7-2595-47A9-9888-0816740E0EB9}" dt="2022-02-10T06:13:01.646" v="1104" actId="1076"/>
          <ac:spMkLst>
            <pc:docMk/>
            <pc:sldMk cId="2829451387" sldId="272"/>
            <ac:spMk id="8" creationId="{D0211731-72FE-4504-B6E3-71246EF4529D}"/>
          </ac:spMkLst>
        </pc:spChg>
      </pc:sldChg>
      <pc:sldChg chg="addSp modSp mod">
        <pc:chgData name="Francisco Changotasi" userId="66f363c7a661c5a7" providerId="LiveId" clId="{0830C2A7-2595-47A9-9888-0816740E0EB9}" dt="2022-02-10T06:14:18.859" v="1123" actId="1076"/>
        <pc:sldMkLst>
          <pc:docMk/>
          <pc:sldMk cId="525349258" sldId="291"/>
        </pc:sldMkLst>
        <pc:spChg chg="add mod">
          <ac:chgData name="Francisco Changotasi" userId="66f363c7a661c5a7" providerId="LiveId" clId="{0830C2A7-2595-47A9-9888-0816740E0EB9}" dt="2022-02-10T06:14:18.859" v="1123" actId="1076"/>
          <ac:spMkLst>
            <pc:docMk/>
            <pc:sldMk cId="525349258" sldId="291"/>
            <ac:spMk id="5" creationId="{C3E95302-B7F7-41D7-9FDB-B69004D3797A}"/>
          </ac:spMkLst>
        </pc:spChg>
        <pc:spChg chg="add mod">
          <ac:chgData name="Francisco Changotasi" userId="66f363c7a661c5a7" providerId="LiveId" clId="{0830C2A7-2595-47A9-9888-0816740E0EB9}" dt="2022-02-10T06:14:18.859" v="1123" actId="1076"/>
          <ac:spMkLst>
            <pc:docMk/>
            <pc:sldMk cId="525349258" sldId="291"/>
            <ac:spMk id="12" creationId="{57FB8469-315F-4B4A-A517-AE6DCE3BE934}"/>
          </ac:spMkLst>
        </pc:spChg>
        <pc:picChg chg="add mod">
          <ac:chgData name="Francisco Changotasi" userId="66f363c7a661c5a7" providerId="LiveId" clId="{0830C2A7-2595-47A9-9888-0816740E0EB9}" dt="2022-02-10T06:14:18.859" v="1123" actId="1076"/>
          <ac:picMkLst>
            <pc:docMk/>
            <pc:sldMk cId="525349258" sldId="291"/>
            <ac:picMk id="1026" creationId="{C245613F-6878-465E-A106-3DCC8D6D6C7E}"/>
          </ac:picMkLst>
        </pc:picChg>
        <pc:picChg chg="add mod">
          <ac:chgData name="Francisco Changotasi" userId="66f363c7a661c5a7" providerId="LiveId" clId="{0830C2A7-2595-47A9-9888-0816740E0EB9}" dt="2022-02-10T06:14:18.859" v="1123" actId="1076"/>
          <ac:picMkLst>
            <pc:docMk/>
            <pc:sldMk cId="525349258" sldId="291"/>
            <ac:picMk id="1028" creationId="{6432E458-D7C1-4876-8792-3AD179510F5A}"/>
          </ac:picMkLst>
        </pc:picChg>
        <pc:picChg chg="add mod">
          <ac:chgData name="Francisco Changotasi" userId="66f363c7a661c5a7" providerId="LiveId" clId="{0830C2A7-2595-47A9-9888-0816740E0EB9}" dt="2022-02-10T06:14:18.859" v="1123" actId="1076"/>
          <ac:picMkLst>
            <pc:docMk/>
            <pc:sldMk cId="525349258" sldId="291"/>
            <ac:picMk id="1030" creationId="{056BAD05-2495-40DA-A90F-3602516A6052}"/>
          </ac:picMkLst>
        </pc:picChg>
        <pc:picChg chg="add mod">
          <ac:chgData name="Francisco Changotasi" userId="66f363c7a661c5a7" providerId="LiveId" clId="{0830C2A7-2595-47A9-9888-0816740E0EB9}" dt="2022-02-10T06:14:18.859" v="1123" actId="1076"/>
          <ac:picMkLst>
            <pc:docMk/>
            <pc:sldMk cId="525349258" sldId="291"/>
            <ac:picMk id="1032" creationId="{01AD005E-40AE-462E-A702-29B123E86584}"/>
          </ac:picMkLst>
        </pc:picChg>
        <pc:picChg chg="add mod">
          <ac:chgData name="Francisco Changotasi" userId="66f363c7a661c5a7" providerId="LiveId" clId="{0830C2A7-2595-47A9-9888-0816740E0EB9}" dt="2022-02-10T06:14:18.859" v="1123" actId="1076"/>
          <ac:picMkLst>
            <pc:docMk/>
            <pc:sldMk cId="525349258" sldId="291"/>
            <ac:picMk id="1034" creationId="{7F06ABC5-BC77-4646-8A5E-8CABAEB093B3}"/>
          </ac:picMkLst>
        </pc:picChg>
      </pc:sldChg>
      <pc:sldChg chg="addSp delSp modSp mod">
        <pc:chgData name="Francisco Changotasi" userId="66f363c7a661c5a7" providerId="LiveId" clId="{0830C2A7-2595-47A9-9888-0816740E0EB9}" dt="2022-02-10T06:14:40.071" v="1125" actId="14100"/>
        <pc:sldMkLst>
          <pc:docMk/>
          <pc:sldMk cId="85644631" sldId="329"/>
        </pc:sldMkLst>
        <pc:spChg chg="add del mod">
          <ac:chgData name="Francisco Changotasi" userId="66f363c7a661c5a7" providerId="LiveId" clId="{0830C2A7-2595-47A9-9888-0816740E0EB9}" dt="2022-02-10T05:17:26.374" v="427" actId="21"/>
          <ac:spMkLst>
            <pc:docMk/>
            <pc:sldMk cId="85644631" sldId="329"/>
            <ac:spMk id="10" creationId="{A72D0E5D-BC5D-4FDB-864A-AB387781E51E}"/>
          </ac:spMkLst>
        </pc:spChg>
        <pc:spChg chg="add del mod">
          <ac:chgData name="Francisco Changotasi" userId="66f363c7a661c5a7" providerId="LiveId" clId="{0830C2A7-2595-47A9-9888-0816740E0EB9}" dt="2022-02-10T05:17:26.374" v="427" actId="21"/>
          <ac:spMkLst>
            <pc:docMk/>
            <pc:sldMk cId="85644631" sldId="329"/>
            <ac:spMk id="12" creationId="{0C7A6161-2D0F-4411-8C29-65A99C46F951}"/>
          </ac:spMkLst>
        </pc:spChg>
        <pc:spChg chg="add mod">
          <ac:chgData name="Francisco Changotasi" userId="66f363c7a661c5a7" providerId="LiveId" clId="{0830C2A7-2595-47A9-9888-0816740E0EB9}" dt="2022-02-10T06:04:41.116" v="1062" actId="20577"/>
          <ac:spMkLst>
            <pc:docMk/>
            <pc:sldMk cId="85644631" sldId="329"/>
            <ac:spMk id="14" creationId="{21CE24A4-21C3-44C5-8CFE-19E9E234C998}"/>
          </ac:spMkLst>
        </pc:spChg>
        <pc:spChg chg="add mod">
          <ac:chgData name="Francisco Changotasi" userId="66f363c7a661c5a7" providerId="LiveId" clId="{0830C2A7-2595-47A9-9888-0816740E0EB9}" dt="2022-02-10T06:04:32.500" v="1060" actId="1076"/>
          <ac:spMkLst>
            <pc:docMk/>
            <pc:sldMk cId="85644631" sldId="329"/>
            <ac:spMk id="16" creationId="{BEBCCF5E-E948-4F8F-8445-7961815359E9}"/>
          </ac:spMkLst>
        </pc:spChg>
        <pc:spChg chg="add mod">
          <ac:chgData name="Francisco Changotasi" userId="66f363c7a661c5a7" providerId="LiveId" clId="{0830C2A7-2595-47A9-9888-0816740E0EB9}" dt="2022-02-10T06:04:35.250" v="1061" actId="1076"/>
          <ac:spMkLst>
            <pc:docMk/>
            <pc:sldMk cId="85644631" sldId="329"/>
            <ac:spMk id="22" creationId="{6BB4DDE6-37C4-4A4B-AF4D-18AC559D9F46}"/>
          </ac:spMkLst>
        </pc:spChg>
        <pc:grpChg chg="add del mod">
          <ac:chgData name="Francisco Changotasi" userId="66f363c7a661c5a7" providerId="LiveId" clId="{0830C2A7-2595-47A9-9888-0816740E0EB9}" dt="2022-02-10T05:17:26.374" v="427" actId="21"/>
          <ac:grpSpMkLst>
            <pc:docMk/>
            <pc:sldMk cId="85644631" sldId="329"/>
            <ac:grpSpMk id="7" creationId="{798326E8-A2AE-45BF-95F4-105FDD296161}"/>
          </ac:grpSpMkLst>
        </pc:grpChg>
        <pc:picChg chg="add mod">
          <ac:chgData name="Francisco Changotasi" userId="66f363c7a661c5a7" providerId="LiveId" clId="{0830C2A7-2595-47A9-9888-0816740E0EB9}" dt="2022-02-10T05:17:06.698" v="425" actId="1076"/>
          <ac:picMkLst>
            <pc:docMk/>
            <pc:sldMk cId="85644631" sldId="329"/>
            <ac:picMk id="3" creationId="{65782D47-DB58-48C6-8FBE-A5B981C55AB5}"/>
          </ac:picMkLst>
        </pc:picChg>
        <pc:picChg chg="add mod">
          <ac:chgData name="Francisco Changotasi" userId="66f363c7a661c5a7" providerId="LiveId" clId="{0830C2A7-2595-47A9-9888-0816740E0EB9}" dt="2022-02-10T05:17:06.698" v="425" actId="1076"/>
          <ac:picMkLst>
            <pc:docMk/>
            <pc:sldMk cId="85644631" sldId="329"/>
            <ac:picMk id="2050" creationId="{9B9B733C-0E2C-4A07-928F-4E9F4BFED316}"/>
          </ac:picMkLst>
        </pc:picChg>
        <pc:picChg chg="add mod">
          <ac:chgData name="Francisco Changotasi" userId="66f363c7a661c5a7" providerId="LiveId" clId="{0830C2A7-2595-47A9-9888-0816740E0EB9}" dt="2022-02-10T05:17:06.698" v="425" actId="1076"/>
          <ac:picMkLst>
            <pc:docMk/>
            <pc:sldMk cId="85644631" sldId="329"/>
            <ac:picMk id="2052" creationId="{FC3913DC-D824-43A4-A16D-E999AE289023}"/>
          </ac:picMkLst>
        </pc:picChg>
        <pc:picChg chg="add del mod">
          <ac:chgData name="Francisco Changotasi" userId="66f363c7a661c5a7" providerId="LiveId" clId="{0830C2A7-2595-47A9-9888-0816740E0EB9}" dt="2022-02-10T05:08:18.679" v="235" actId="478"/>
          <ac:picMkLst>
            <pc:docMk/>
            <pc:sldMk cId="85644631" sldId="329"/>
            <ac:picMk id="2054" creationId="{5B40DB71-411F-4918-9AD3-2F90EDCDC3E7}"/>
          </ac:picMkLst>
        </pc:picChg>
        <pc:picChg chg="add del mod">
          <ac:chgData name="Francisco Changotasi" userId="66f363c7a661c5a7" providerId="LiveId" clId="{0830C2A7-2595-47A9-9888-0816740E0EB9}" dt="2022-02-10T05:50:27.451" v="722" actId="478"/>
          <ac:picMkLst>
            <pc:docMk/>
            <pc:sldMk cId="85644631" sldId="329"/>
            <ac:picMk id="2056" creationId="{2FAAC16B-DACE-41C8-AD7B-C6971CCE1D23}"/>
          </ac:picMkLst>
        </pc:picChg>
        <pc:picChg chg="add mod">
          <ac:chgData name="Francisco Changotasi" userId="66f363c7a661c5a7" providerId="LiveId" clId="{0830C2A7-2595-47A9-9888-0816740E0EB9}" dt="2022-02-10T06:14:40.071" v="1125" actId="14100"/>
          <ac:picMkLst>
            <pc:docMk/>
            <pc:sldMk cId="85644631" sldId="329"/>
            <ac:picMk id="2058" creationId="{5E783774-E512-4773-814F-1F83E9102D94}"/>
          </ac:picMkLst>
        </pc:picChg>
        <pc:picChg chg="add mod">
          <ac:chgData name="Francisco Changotasi" userId="66f363c7a661c5a7" providerId="LiveId" clId="{0830C2A7-2595-47A9-9888-0816740E0EB9}" dt="2022-02-10T06:04:26.252" v="1059" actId="1076"/>
          <ac:picMkLst>
            <pc:docMk/>
            <pc:sldMk cId="85644631" sldId="329"/>
            <ac:picMk id="2060" creationId="{813C3DDC-3152-495B-87BB-A53D4F89CA04}"/>
          </ac:picMkLst>
        </pc:picChg>
        <pc:picChg chg="add del mod">
          <ac:chgData name="Francisco Changotasi" userId="66f363c7a661c5a7" providerId="LiveId" clId="{0830C2A7-2595-47A9-9888-0816740E0EB9}" dt="2022-02-10T06:01:24.673" v="917"/>
          <ac:picMkLst>
            <pc:docMk/>
            <pc:sldMk cId="85644631" sldId="329"/>
            <ac:picMk id="2062" creationId="{5355CC3A-BECC-4054-98CF-75762E7A231E}"/>
          </ac:picMkLst>
        </pc:picChg>
        <pc:picChg chg="add mod">
          <ac:chgData name="Francisco Changotasi" userId="66f363c7a661c5a7" providerId="LiveId" clId="{0830C2A7-2595-47A9-9888-0816740E0EB9}" dt="2022-02-10T06:02:06.789" v="936" actId="1440"/>
          <ac:picMkLst>
            <pc:docMk/>
            <pc:sldMk cId="85644631" sldId="329"/>
            <ac:picMk id="2064" creationId="{49C2EC06-CB2B-4386-9388-12D8D9BBF221}"/>
          </ac:picMkLst>
        </pc:picChg>
      </pc:sldChg>
      <pc:sldChg chg="del">
        <pc:chgData name="Francisco Changotasi" userId="66f363c7a661c5a7" providerId="LiveId" clId="{0830C2A7-2595-47A9-9888-0816740E0EB9}" dt="2022-02-10T05:34:19.527" v="694" actId="47"/>
        <pc:sldMkLst>
          <pc:docMk/>
          <pc:sldMk cId="2962263840" sldId="334"/>
        </pc:sldMkLst>
      </pc:sldChg>
      <pc:sldChg chg="modSp">
        <pc:chgData name="Francisco Changotasi" userId="66f363c7a661c5a7" providerId="LiveId" clId="{0830C2A7-2595-47A9-9888-0816740E0EB9}" dt="2022-02-10T06:05:01.181" v="1064" actId="1440"/>
        <pc:sldMkLst>
          <pc:docMk/>
          <pc:sldMk cId="3265678190" sldId="337"/>
        </pc:sldMkLst>
        <pc:picChg chg="mod">
          <ac:chgData name="Francisco Changotasi" userId="66f363c7a661c5a7" providerId="LiveId" clId="{0830C2A7-2595-47A9-9888-0816740E0EB9}" dt="2022-02-10T06:05:01.181" v="1064" actId="1440"/>
          <ac:picMkLst>
            <pc:docMk/>
            <pc:sldMk cId="3265678190" sldId="337"/>
            <ac:picMk id="2052" creationId="{DAB9353A-B37A-4410-9999-21DCB0ABBF97}"/>
          </ac:picMkLst>
        </pc:picChg>
        <pc:picChg chg="mod">
          <ac:chgData name="Francisco Changotasi" userId="66f363c7a661c5a7" providerId="LiveId" clId="{0830C2A7-2595-47A9-9888-0816740E0EB9}" dt="2022-02-10T06:05:01.181" v="1064" actId="1440"/>
          <ac:picMkLst>
            <pc:docMk/>
            <pc:sldMk cId="3265678190" sldId="337"/>
            <ac:picMk id="2054" creationId="{0884540D-2886-4657-9186-343850DC9D5F}"/>
          </ac:picMkLst>
        </pc:picChg>
        <pc:picChg chg="mod">
          <ac:chgData name="Francisco Changotasi" userId="66f363c7a661c5a7" providerId="LiveId" clId="{0830C2A7-2595-47A9-9888-0816740E0EB9}" dt="2022-02-10T06:04:57.957" v="1063" actId="1440"/>
          <ac:picMkLst>
            <pc:docMk/>
            <pc:sldMk cId="3265678190" sldId="337"/>
            <ac:picMk id="2056" creationId="{7B5C3469-E0AB-4E7A-99CF-4051FF9A0687}"/>
          </ac:picMkLst>
        </pc:picChg>
      </pc:sldChg>
      <pc:sldChg chg="modSp mod">
        <pc:chgData name="Francisco Changotasi" userId="66f363c7a661c5a7" providerId="LiveId" clId="{0830C2A7-2595-47A9-9888-0816740E0EB9}" dt="2022-02-10T06:09:30.372" v="1069" actId="20577"/>
        <pc:sldMkLst>
          <pc:docMk/>
          <pc:sldMk cId="568552921" sldId="354"/>
        </pc:sldMkLst>
        <pc:spChg chg="mod">
          <ac:chgData name="Francisco Changotasi" userId="66f363c7a661c5a7" providerId="LiveId" clId="{0830C2A7-2595-47A9-9888-0816740E0EB9}" dt="2022-02-10T06:09:30.372" v="1069" actId="20577"/>
          <ac:spMkLst>
            <pc:docMk/>
            <pc:sldMk cId="568552921" sldId="354"/>
            <ac:spMk id="4" creationId="{634541E8-3742-4135-BF77-B97A0162521E}"/>
          </ac:spMkLst>
        </pc:spChg>
      </pc:sldChg>
      <pc:sldChg chg="addSp delSp modSp mod">
        <pc:chgData name="Francisco Changotasi" userId="66f363c7a661c5a7" providerId="LiveId" clId="{0830C2A7-2595-47A9-9888-0816740E0EB9}" dt="2022-02-10T05:43:11.970" v="712" actId="1076"/>
        <pc:sldMkLst>
          <pc:docMk/>
          <pc:sldMk cId="482151977" sldId="356"/>
        </pc:sldMkLst>
        <pc:picChg chg="add del">
          <ac:chgData name="Francisco Changotasi" userId="66f363c7a661c5a7" providerId="LiveId" clId="{0830C2A7-2595-47A9-9888-0816740E0EB9}" dt="2022-02-10T05:42:43.948" v="705" actId="22"/>
          <ac:picMkLst>
            <pc:docMk/>
            <pc:sldMk cId="482151977" sldId="356"/>
            <ac:picMk id="3" creationId="{C8170FF1-26DD-45A7-BB6F-2FCF2C63D5C3}"/>
          </ac:picMkLst>
        </pc:picChg>
        <pc:picChg chg="add del">
          <ac:chgData name="Francisco Changotasi" userId="66f363c7a661c5a7" providerId="LiveId" clId="{0830C2A7-2595-47A9-9888-0816740E0EB9}" dt="2022-02-10T05:42:51.275" v="707" actId="478"/>
          <ac:picMkLst>
            <pc:docMk/>
            <pc:sldMk cId="482151977" sldId="356"/>
            <ac:picMk id="4" creationId="{88336D99-8ABD-4ADA-A9AF-3CD93D53EECD}"/>
          </ac:picMkLst>
        </pc:picChg>
        <pc:picChg chg="add mod modCrop">
          <ac:chgData name="Francisco Changotasi" userId="66f363c7a661c5a7" providerId="LiveId" clId="{0830C2A7-2595-47A9-9888-0816740E0EB9}" dt="2022-02-10T05:43:11.970" v="712" actId="1076"/>
          <ac:picMkLst>
            <pc:docMk/>
            <pc:sldMk cId="482151977" sldId="356"/>
            <ac:picMk id="8" creationId="{EB4E14CB-6996-4D00-B2A4-19F5D92C5DC4}"/>
          </ac:picMkLst>
        </pc:picChg>
      </pc:sldChg>
      <pc:sldChg chg="modSp mod">
        <pc:chgData name="Francisco Changotasi" userId="66f363c7a661c5a7" providerId="LiveId" clId="{0830C2A7-2595-47A9-9888-0816740E0EB9}" dt="2022-02-10T03:59:32.324" v="28" actId="1035"/>
        <pc:sldMkLst>
          <pc:docMk/>
          <pc:sldMk cId="452501258" sldId="378"/>
        </pc:sldMkLst>
        <pc:picChg chg="mod">
          <ac:chgData name="Francisco Changotasi" userId="66f363c7a661c5a7" providerId="LiveId" clId="{0830C2A7-2595-47A9-9888-0816740E0EB9}" dt="2022-02-10T03:59:28.977" v="19" actId="1036"/>
          <ac:picMkLst>
            <pc:docMk/>
            <pc:sldMk cId="452501258" sldId="378"/>
            <ac:picMk id="10" creationId="{D98F42E7-5341-4E15-A9B6-E61F7408B9BA}"/>
          </ac:picMkLst>
        </pc:picChg>
        <pc:picChg chg="mod">
          <ac:chgData name="Francisco Changotasi" userId="66f363c7a661c5a7" providerId="LiveId" clId="{0830C2A7-2595-47A9-9888-0816740E0EB9}" dt="2022-02-10T03:59:32.324" v="28" actId="1035"/>
          <ac:picMkLst>
            <pc:docMk/>
            <pc:sldMk cId="452501258" sldId="378"/>
            <ac:picMk id="11" creationId="{26D6B222-BB18-4D11-9188-2C9B90AFC3BC}"/>
          </ac:picMkLst>
        </pc:picChg>
      </pc:sldChg>
      <pc:sldChg chg="modSp">
        <pc:chgData name="Francisco Changotasi" userId="66f363c7a661c5a7" providerId="LiveId" clId="{0830C2A7-2595-47A9-9888-0816740E0EB9}" dt="2022-02-10T06:05:29.555" v="1066" actId="1076"/>
        <pc:sldMkLst>
          <pc:docMk/>
          <pc:sldMk cId="577666819" sldId="381"/>
        </pc:sldMkLst>
        <pc:picChg chg="mod">
          <ac:chgData name="Francisco Changotasi" userId="66f363c7a661c5a7" providerId="LiveId" clId="{0830C2A7-2595-47A9-9888-0816740E0EB9}" dt="2022-02-10T06:05:29.555" v="1066" actId="1076"/>
          <ac:picMkLst>
            <pc:docMk/>
            <pc:sldMk cId="577666819" sldId="381"/>
            <ac:picMk id="5122" creationId="{BF3FE3A4-7F09-4CE5-9BD8-2BEBBC5941B5}"/>
          </ac:picMkLst>
        </pc:picChg>
        <pc:picChg chg="mod">
          <ac:chgData name="Francisco Changotasi" userId="66f363c7a661c5a7" providerId="LiveId" clId="{0830C2A7-2595-47A9-9888-0816740E0EB9}" dt="2022-02-10T06:05:29.555" v="1066" actId="1076"/>
          <ac:picMkLst>
            <pc:docMk/>
            <pc:sldMk cId="577666819" sldId="381"/>
            <ac:picMk id="5124" creationId="{E6096485-DAAA-4B24-B9CD-C1EFADB6E7A5}"/>
          </ac:picMkLst>
        </pc:picChg>
        <pc:picChg chg="mod">
          <ac:chgData name="Francisco Changotasi" userId="66f363c7a661c5a7" providerId="LiveId" clId="{0830C2A7-2595-47A9-9888-0816740E0EB9}" dt="2022-02-10T06:05:29.555" v="1066" actId="1076"/>
          <ac:picMkLst>
            <pc:docMk/>
            <pc:sldMk cId="577666819" sldId="381"/>
            <ac:picMk id="5126" creationId="{81BEA729-886F-4468-9600-BA808387B16B}"/>
          </ac:picMkLst>
        </pc:picChg>
        <pc:picChg chg="mod">
          <ac:chgData name="Francisco Changotasi" userId="66f363c7a661c5a7" providerId="LiveId" clId="{0830C2A7-2595-47A9-9888-0816740E0EB9}" dt="2022-02-10T06:05:29.555" v="1066" actId="1076"/>
          <ac:picMkLst>
            <pc:docMk/>
            <pc:sldMk cId="577666819" sldId="381"/>
            <ac:picMk id="5128" creationId="{770CEC78-75EC-4744-A3DB-3621C5ACEB6B}"/>
          </ac:picMkLst>
        </pc:picChg>
      </pc:sldChg>
      <pc:sldChg chg="addSp delSp modSp add mod">
        <pc:chgData name="Francisco Changotasi" userId="66f363c7a661c5a7" providerId="LiveId" clId="{0830C2A7-2595-47A9-9888-0816740E0EB9}" dt="2022-02-10T05:32:46.641" v="693" actId="1076"/>
        <pc:sldMkLst>
          <pc:docMk/>
          <pc:sldMk cId="4167584544" sldId="382"/>
        </pc:sldMkLst>
        <pc:spChg chg="del">
          <ac:chgData name="Francisco Changotasi" userId="66f363c7a661c5a7" providerId="LiveId" clId="{0830C2A7-2595-47A9-9888-0816740E0EB9}" dt="2022-02-10T05:17:31.531" v="428" actId="478"/>
          <ac:spMkLst>
            <pc:docMk/>
            <pc:sldMk cId="4167584544" sldId="382"/>
            <ac:spMk id="5" creationId="{C3E95302-B7F7-41D7-9FDB-B69004D3797A}"/>
          </ac:spMkLst>
        </pc:spChg>
        <pc:spChg chg="del">
          <ac:chgData name="Francisco Changotasi" userId="66f363c7a661c5a7" providerId="LiveId" clId="{0830C2A7-2595-47A9-9888-0816740E0EB9}" dt="2022-02-10T05:17:31.531" v="428" actId="478"/>
          <ac:spMkLst>
            <pc:docMk/>
            <pc:sldMk cId="4167584544" sldId="382"/>
            <ac:spMk id="12" creationId="{57FB8469-315F-4B4A-A517-AE6DCE3BE934}"/>
          </ac:spMkLst>
        </pc:spChg>
        <pc:spChg chg="add mod">
          <ac:chgData name="Francisco Changotasi" userId="66f363c7a661c5a7" providerId="LiveId" clId="{0830C2A7-2595-47A9-9888-0816740E0EB9}" dt="2022-02-10T05:26:19.662" v="536" actId="1076"/>
          <ac:spMkLst>
            <pc:docMk/>
            <pc:sldMk cId="4167584544" sldId="382"/>
            <ac:spMk id="17" creationId="{9EDAF25B-5FC6-48C9-A618-102E79A12826}"/>
          </ac:spMkLst>
        </pc:spChg>
        <pc:spChg chg="add mod">
          <ac:chgData name="Francisco Changotasi" userId="66f363c7a661c5a7" providerId="LiveId" clId="{0830C2A7-2595-47A9-9888-0816740E0EB9}" dt="2022-02-10T05:28:10.109" v="622" actId="1076"/>
          <ac:spMkLst>
            <pc:docMk/>
            <pc:sldMk cId="4167584544" sldId="382"/>
            <ac:spMk id="18" creationId="{11CD6ECA-D117-4A0C-963E-33B8B010EDCC}"/>
          </ac:spMkLst>
        </pc:spChg>
        <pc:spChg chg="add mod">
          <ac:chgData name="Francisco Changotasi" userId="66f363c7a661c5a7" providerId="LiveId" clId="{0830C2A7-2595-47A9-9888-0816740E0EB9}" dt="2022-02-10T05:29:39.687" v="671" actId="1036"/>
          <ac:spMkLst>
            <pc:docMk/>
            <pc:sldMk cId="4167584544" sldId="382"/>
            <ac:spMk id="19" creationId="{55354DDD-ACD5-4A8E-AEA3-E20134B4B0EF}"/>
          </ac:spMkLst>
        </pc:spChg>
        <pc:spChg chg="add del mod">
          <ac:chgData name="Francisco Changotasi" userId="66f363c7a661c5a7" providerId="LiveId" clId="{0830C2A7-2595-47A9-9888-0816740E0EB9}" dt="2022-02-10T05:26:56.657" v="538" actId="478"/>
          <ac:spMkLst>
            <pc:docMk/>
            <pc:sldMk cId="4167584544" sldId="382"/>
            <ac:spMk id="20" creationId="{6DA88D76-13BA-48B7-80F9-B07E8A8EEEB7}"/>
          </ac:spMkLst>
        </pc:spChg>
        <pc:spChg chg="add mod">
          <ac:chgData name="Francisco Changotasi" userId="66f363c7a661c5a7" providerId="LiveId" clId="{0830C2A7-2595-47A9-9888-0816740E0EB9}" dt="2022-02-10T05:29:36.901" v="665" actId="1036"/>
          <ac:spMkLst>
            <pc:docMk/>
            <pc:sldMk cId="4167584544" sldId="382"/>
            <ac:spMk id="22" creationId="{2BED9F11-4D4C-4467-A4B7-6A7F5587864F}"/>
          </ac:spMkLst>
        </pc:spChg>
        <pc:grpChg chg="add mod">
          <ac:chgData name="Francisco Changotasi" userId="66f363c7a661c5a7" providerId="LiveId" clId="{0830C2A7-2595-47A9-9888-0816740E0EB9}" dt="2022-02-10T05:28:06.691" v="621" actId="1076"/>
          <ac:grpSpMkLst>
            <pc:docMk/>
            <pc:sldMk cId="4167584544" sldId="382"/>
            <ac:grpSpMk id="11" creationId="{A1E8ECCB-0502-4729-A747-15C1DE08E87F}"/>
          </ac:grpSpMkLst>
        </pc:grpChg>
        <pc:picChg chg="add mod">
          <ac:chgData name="Francisco Changotasi" userId="66f363c7a661c5a7" providerId="LiveId" clId="{0830C2A7-2595-47A9-9888-0816740E0EB9}" dt="2022-02-10T05:32:25.540" v="688" actId="1076"/>
          <ac:picMkLst>
            <pc:docMk/>
            <pc:sldMk cId="4167584544" sldId="382"/>
            <ac:picMk id="8" creationId="{90749C67-B0AD-4E9E-BB60-C15453296D88}"/>
          </ac:picMkLst>
        </pc:picChg>
        <pc:picChg chg="add mod">
          <ac:chgData name="Francisco Changotasi" userId="66f363c7a661c5a7" providerId="LiveId" clId="{0830C2A7-2595-47A9-9888-0816740E0EB9}" dt="2022-02-10T05:32:42.635" v="692" actId="1076"/>
          <ac:picMkLst>
            <pc:docMk/>
            <pc:sldMk cId="4167584544" sldId="382"/>
            <ac:picMk id="10" creationId="{F280FE7E-A032-4B1F-BEA1-E24D36CE5E2F}"/>
          </ac:picMkLst>
        </pc:picChg>
        <pc:picChg chg="mod">
          <ac:chgData name="Francisco Changotasi" userId="66f363c7a661c5a7" providerId="LiveId" clId="{0830C2A7-2595-47A9-9888-0816740E0EB9}" dt="2022-02-10T05:28:06.691" v="621" actId="1076"/>
          <ac:picMkLst>
            <pc:docMk/>
            <pc:sldMk cId="4167584544" sldId="382"/>
            <ac:picMk id="13" creationId="{3F50320B-C554-4E36-B0B8-F072786FA5EE}"/>
          </ac:picMkLst>
        </pc:picChg>
        <pc:picChg chg="mod">
          <ac:chgData name="Francisco Changotasi" userId="66f363c7a661c5a7" providerId="LiveId" clId="{0830C2A7-2595-47A9-9888-0816740E0EB9}" dt="2022-02-10T05:28:06.691" v="621" actId="1076"/>
          <ac:picMkLst>
            <pc:docMk/>
            <pc:sldMk cId="4167584544" sldId="382"/>
            <ac:picMk id="15" creationId="{AD676CC9-458A-4A80-AB15-C8A116A88CE5}"/>
          </ac:picMkLst>
        </pc:picChg>
        <pc:picChg chg="mod">
          <ac:chgData name="Francisco Changotasi" userId="66f363c7a661c5a7" providerId="LiveId" clId="{0830C2A7-2595-47A9-9888-0816740E0EB9}" dt="2022-02-10T05:28:06.691" v="621" actId="1076"/>
          <ac:picMkLst>
            <pc:docMk/>
            <pc:sldMk cId="4167584544" sldId="382"/>
            <ac:picMk id="16" creationId="{78994A82-5B7A-49AD-8F07-D633A822CEF8}"/>
          </ac:picMkLst>
        </pc:picChg>
        <pc:picChg chg="del">
          <ac:chgData name="Francisco Changotasi" userId="66f363c7a661c5a7" providerId="LiveId" clId="{0830C2A7-2595-47A9-9888-0816740E0EB9}" dt="2022-02-10T05:17:33.160" v="429" actId="478"/>
          <ac:picMkLst>
            <pc:docMk/>
            <pc:sldMk cId="4167584544" sldId="382"/>
            <ac:picMk id="1026" creationId="{C245613F-6878-465E-A106-3DCC8D6D6C7E}"/>
          </ac:picMkLst>
        </pc:picChg>
        <pc:picChg chg="del">
          <ac:chgData name="Francisco Changotasi" userId="66f363c7a661c5a7" providerId="LiveId" clId="{0830C2A7-2595-47A9-9888-0816740E0EB9}" dt="2022-02-10T05:17:31.531" v="428" actId="478"/>
          <ac:picMkLst>
            <pc:docMk/>
            <pc:sldMk cId="4167584544" sldId="382"/>
            <ac:picMk id="1028" creationId="{6432E458-D7C1-4876-8792-3AD179510F5A}"/>
          </ac:picMkLst>
        </pc:picChg>
        <pc:picChg chg="del">
          <ac:chgData name="Francisco Changotasi" userId="66f363c7a661c5a7" providerId="LiveId" clId="{0830C2A7-2595-47A9-9888-0816740E0EB9}" dt="2022-02-10T05:17:31.531" v="428" actId="478"/>
          <ac:picMkLst>
            <pc:docMk/>
            <pc:sldMk cId="4167584544" sldId="382"/>
            <ac:picMk id="1030" creationId="{056BAD05-2495-40DA-A90F-3602516A6052}"/>
          </ac:picMkLst>
        </pc:picChg>
        <pc:picChg chg="del">
          <ac:chgData name="Francisco Changotasi" userId="66f363c7a661c5a7" providerId="LiveId" clId="{0830C2A7-2595-47A9-9888-0816740E0EB9}" dt="2022-02-10T05:17:31.531" v="428" actId="478"/>
          <ac:picMkLst>
            <pc:docMk/>
            <pc:sldMk cId="4167584544" sldId="382"/>
            <ac:picMk id="1032" creationId="{01AD005E-40AE-462E-A702-29B123E86584}"/>
          </ac:picMkLst>
        </pc:picChg>
        <pc:picChg chg="del">
          <ac:chgData name="Francisco Changotasi" userId="66f363c7a661c5a7" providerId="LiveId" clId="{0830C2A7-2595-47A9-9888-0816740E0EB9}" dt="2022-02-10T05:17:31.531" v="428" actId="478"/>
          <ac:picMkLst>
            <pc:docMk/>
            <pc:sldMk cId="4167584544" sldId="382"/>
            <ac:picMk id="1034" creationId="{7F06ABC5-BC77-4646-8A5E-8CABAEB093B3}"/>
          </ac:picMkLst>
        </pc:picChg>
        <pc:picChg chg="add mod">
          <ac:chgData name="Francisco Changotasi" userId="66f363c7a661c5a7" providerId="LiveId" clId="{0830C2A7-2595-47A9-9888-0816740E0EB9}" dt="2022-02-10T05:32:46.641" v="693" actId="1076"/>
          <ac:picMkLst>
            <pc:docMk/>
            <pc:sldMk cId="4167584544" sldId="382"/>
            <ac:picMk id="3074" creationId="{8DCA0445-11C2-4130-A9BD-50CA09F09AE0}"/>
          </ac:picMkLst>
        </pc:picChg>
      </pc:sldChg>
    </pc:docChg>
  </pc:docChgLst>
  <pc:docChgLst>
    <pc:chgData name="Brayan Lechon" userId="746b98b596e8c743" providerId="LiveId" clId="{AC1E693A-3A4D-4DE4-A128-B895B8821690}"/>
    <pc:docChg chg="undo custSel addSld delSld modSld sldOrd">
      <pc:chgData name="Brayan Lechon" userId="746b98b596e8c743" providerId="LiveId" clId="{AC1E693A-3A4D-4DE4-A128-B895B8821690}" dt="2022-02-09T23:00:59.932" v="3664" actId="20577"/>
      <pc:docMkLst>
        <pc:docMk/>
      </pc:docMkLst>
      <pc:sldChg chg="addSp delSp modSp mod">
        <pc:chgData name="Brayan Lechon" userId="746b98b596e8c743" providerId="LiveId" clId="{AC1E693A-3A4D-4DE4-A128-B895B8821690}" dt="2022-02-07T22:59:33.492" v="172" actId="403"/>
        <pc:sldMkLst>
          <pc:docMk/>
          <pc:sldMk cId="0" sldId="256"/>
        </pc:sldMkLst>
        <pc:spChg chg="add mod">
          <ac:chgData name="Brayan Lechon" userId="746b98b596e8c743" providerId="LiveId" clId="{AC1E693A-3A4D-4DE4-A128-B895B8821690}" dt="2022-02-07T22:58:40.780" v="158" actId="1076"/>
          <ac:spMkLst>
            <pc:docMk/>
            <pc:sldMk cId="0" sldId="256"/>
            <ac:spMk id="3" creationId="{71F282C9-4F23-4EAC-9F1C-2C7159E816DC}"/>
          </ac:spMkLst>
        </pc:spChg>
        <pc:spChg chg="add mod">
          <ac:chgData name="Brayan Lechon" userId="746b98b596e8c743" providerId="LiveId" clId="{AC1E693A-3A4D-4DE4-A128-B895B8821690}" dt="2022-02-07T22:54:09.510" v="26"/>
          <ac:spMkLst>
            <pc:docMk/>
            <pc:sldMk cId="0" sldId="256"/>
            <ac:spMk id="4" creationId="{5459260A-88BC-428C-AA14-363A9CFA1715}"/>
          </ac:spMkLst>
        </pc:spChg>
        <pc:spChg chg="add mod">
          <ac:chgData name="Brayan Lechon" userId="746b98b596e8c743" providerId="LiveId" clId="{AC1E693A-3A4D-4DE4-A128-B895B8821690}" dt="2022-02-07T22:59:33.492" v="172" actId="403"/>
          <ac:spMkLst>
            <pc:docMk/>
            <pc:sldMk cId="0" sldId="256"/>
            <ac:spMk id="5" creationId="{3F63E8E0-618C-4E1F-A190-E3DD11B3A578}"/>
          </ac:spMkLst>
        </pc:spChg>
        <pc:spChg chg="add mod">
          <ac:chgData name="Brayan Lechon" userId="746b98b596e8c743" providerId="LiveId" clId="{AC1E693A-3A4D-4DE4-A128-B895B8821690}" dt="2022-02-07T22:59:17.690" v="168" actId="1076"/>
          <ac:spMkLst>
            <pc:docMk/>
            <pc:sldMk cId="0" sldId="256"/>
            <ac:spMk id="6" creationId="{D6E76521-59A6-44D0-9D06-1335528EB7E4}"/>
          </ac:spMkLst>
        </pc:spChg>
        <pc:spChg chg="add mod">
          <ac:chgData name="Brayan Lechon" userId="746b98b596e8c743" providerId="LiveId" clId="{AC1E693A-3A4D-4DE4-A128-B895B8821690}" dt="2022-02-07T22:59:13.626" v="167" actId="1076"/>
          <ac:spMkLst>
            <pc:docMk/>
            <pc:sldMk cId="0" sldId="256"/>
            <ac:spMk id="7" creationId="{96FDF5B3-1857-4898-8F3D-9A48A54AD97D}"/>
          </ac:spMkLst>
        </pc:spChg>
        <pc:spChg chg="del mod">
          <ac:chgData name="Brayan Lechon" userId="746b98b596e8c743" providerId="LiveId" clId="{AC1E693A-3A4D-4DE4-A128-B895B8821690}" dt="2022-02-07T22:54:06.100" v="25" actId="478"/>
          <ac:spMkLst>
            <pc:docMk/>
            <pc:sldMk cId="0" sldId="256"/>
            <ac:spMk id="435" creationId="{00000000-0000-0000-0000-000000000000}"/>
          </ac:spMkLst>
        </pc:spChg>
      </pc:sldChg>
      <pc:sldChg chg="addSp delSp modSp mod">
        <pc:chgData name="Brayan Lechon" userId="746b98b596e8c743" providerId="LiveId" clId="{AC1E693A-3A4D-4DE4-A128-B895B8821690}" dt="2022-02-07T23:51:22.653" v="675" actId="20577"/>
        <pc:sldMkLst>
          <pc:docMk/>
          <pc:sldMk cId="1653579021" sldId="270"/>
        </pc:sldMkLst>
        <pc:spChg chg="del mod">
          <ac:chgData name="Brayan Lechon" userId="746b98b596e8c743" providerId="LiveId" clId="{AC1E693A-3A4D-4DE4-A128-B895B8821690}" dt="2022-02-07T22:52:38.189" v="21" actId="478"/>
          <ac:spMkLst>
            <pc:docMk/>
            <pc:sldMk cId="1653579021" sldId="270"/>
            <ac:spMk id="2" creationId="{00000000-0000-0000-0000-000000000000}"/>
          </ac:spMkLst>
        </pc:spChg>
        <pc:spChg chg="mod">
          <ac:chgData name="Brayan Lechon" userId="746b98b596e8c743" providerId="LiveId" clId="{AC1E693A-3A4D-4DE4-A128-B895B8821690}" dt="2022-02-07T23:36:36.484" v="561" actId="114"/>
          <ac:spMkLst>
            <pc:docMk/>
            <pc:sldMk cId="1653579021" sldId="270"/>
            <ac:spMk id="3" creationId="{00000000-0000-0000-0000-000000000000}"/>
          </ac:spMkLst>
        </pc:spChg>
        <pc:spChg chg="del">
          <ac:chgData name="Brayan Lechon" userId="746b98b596e8c743" providerId="LiveId" clId="{AC1E693A-3A4D-4DE4-A128-B895B8821690}" dt="2022-02-07T23:06:29.285" v="240" actId="478"/>
          <ac:spMkLst>
            <pc:docMk/>
            <pc:sldMk cId="1653579021" sldId="270"/>
            <ac:spMk id="5" creationId="{80BA5AF1-E3ED-40B6-8BAC-2A14911CB3A5}"/>
          </ac:spMkLst>
        </pc:spChg>
        <pc:spChg chg="add mod">
          <ac:chgData name="Brayan Lechon" userId="746b98b596e8c743" providerId="LiveId" clId="{AC1E693A-3A4D-4DE4-A128-B895B8821690}" dt="2022-02-07T23:37:31.994" v="573" actId="14100"/>
          <ac:spMkLst>
            <pc:docMk/>
            <pc:sldMk cId="1653579021" sldId="270"/>
            <ac:spMk id="6" creationId="{49DF60BB-3DAF-412C-BD87-76AB466D05FC}"/>
          </ac:spMkLst>
        </pc:spChg>
        <pc:spChg chg="add mod">
          <ac:chgData name="Brayan Lechon" userId="746b98b596e8c743" providerId="LiveId" clId="{AC1E693A-3A4D-4DE4-A128-B895B8821690}" dt="2022-02-07T23:37:30.025" v="572" actId="14100"/>
          <ac:spMkLst>
            <pc:docMk/>
            <pc:sldMk cId="1653579021" sldId="270"/>
            <ac:spMk id="7" creationId="{9CA429C4-512B-4DA7-9108-231C73565768}"/>
          </ac:spMkLst>
        </pc:spChg>
        <pc:spChg chg="add mod">
          <ac:chgData name="Brayan Lechon" userId="746b98b596e8c743" providerId="LiveId" clId="{AC1E693A-3A4D-4DE4-A128-B895B8821690}" dt="2022-02-07T23:37:28.404" v="571" actId="14100"/>
          <ac:spMkLst>
            <pc:docMk/>
            <pc:sldMk cId="1653579021" sldId="270"/>
            <ac:spMk id="8" creationId="{5726C6E8-BE38-42AD-B1FA-9DAFCA2D7574}"/>
          </ac:spMkLst>
        </pc:spChg>
        <pc:spChg chg="add mod">
          <ac:chgData name="Brayan Lechon" userId="746b98b596e8c743" providerId="LiveId" clId="{AC1E693A-3A4D-4DE4-A128-B895B8821690}" dt="2022-02-07T23:51:22.653" v="675" actId="20577"/>
          <ac:spMkLst>
            <pc:docMk/>
            <pc:sldMk cId="1653579021" sldId="270"/>
            <ac:spMk id="9" creationId="{35B4140F-7919-492D-8CFF-13696A4934C5}"/>
          </ac:spMkLst>
        </pc:spChg>
        <pc:spChg chg="add mod">
          <ac:chgData name="Brayan Lechon" userId="746b98b596e8c743" providerId="LiveId" clId="{AC1E693A-3A4D-4DE4-A128-B895B8821690}" dt="2022-02-07T23:37:25.113" v="569" actId="14100"/>
          <ac:spMkLst>
            <pc:docMk/>
            <pc:sldMk cId="1653579021" sldId="270"/>
            <ac:spMk id="14" creationId="{15647DAB-A5C9-472B-BDBC-5CB9434174D3}"/>
          </ac:spMkLst>
        </pc:spChg>
        <pc:graphicFrameChg chg="del mod">
          <ac:chgData name="Brayan Lechon" userId="746b98b596e8c743" providerId="LiveId" clId="{AC1E693A-3A4D-4DE4-A128-B895B8821690}" dt="2022-02-07T23:29:49.773" v="491" actId="478"/>
          <ac:graphicFrameMkLst>
            <pc:docMk/>
            <pc:sldMk cId="1653579021" sldId="270"/>
            <ac:graphicFrameMk id="4" creationId="{00000000-0000-0000-0000-000000000000}"/>
          </ac:graphicFrameMkLst>
        </pc:graphicFrameChg>
        <pc:picChg chg="add del mod">
          <ac:chgData name="Brayan Lechon" userId="746b98b596e8c743" providerId="LiveId" clId="{AC1E693A-3A4D-4DE4-A128-B895B8821690}" dt="2022-02-07T23:47:51.913" v="657" actId="478"/>
          <ac:picMkLst>
            <pc:docMk/>
            <pc:sldMk cId="1653579021" sldId="270"/>
            <ac:picMk id="10" creationId="{DBBF4AF6-FE0C-496A-A675-95F776110D8F}"/>
          </ac:picMkLst>
        </pc:picChg>
        <pc:picChg chg="add del mod">
          <ac:chgData name="Brayan Lechon" userId="746b98b596e8c743" providerId="LiveId" clId="{AC1E693A-3A4D-4DE4-A128-B895B8821690}" dt="2022-02-07T23:47:51.913" v="657" actId="478"/>
          <ac:picMkLst>
            <pc:docMk/>
            <pc:sldMk cId="1653579021" sldId="270"/>
            <ac:picMk id="11" creationId="{A80FDA63-6977-4898-98EA-14620F31AD93}"/>
          </ac:picMkLst>
        </pc:picChg>
        <pc:picChg chg="add del mod">
          <ac:chgData name="Brayan Lechon" userId="746b98b596e8c743" providerId="LiveId" clId="{AC1E693A-3A4D-4DE4-A128-B895B8821690}" dt="2022-02-07T23:47:51.913" v="657" actId="478"/>
          <ac:picMkLst>
            <pc:docMk/>
            <pc:sldMk cId="1653579021" sldId="270"/>
            <ac:picMk id="12" creationId="{68D3BA2C-64AD-4B97-A6E7-44E75BF425BD}"/>
          </ac:picMkLst>
        </pc:picChg>
        <pc:picChg chg="add del mod">
          <ac:chgData name="Brayan Lechon" userId="746b98b596e8c743" providerId="LiveId" clId="{AC1E693A-3A4D-4DE4-A128-B895B8821690}" dt="2022-02-07T23:47:51.913" v="657" actId="478"/>
          <ac:picMkLst>
            <pc:docMk/>
            <pc:sldMk cId="1653579021" sldId="270"/>
            <ac:picMk id="13" creationId="{2C84D491-E0E3-48BD-9395-8ACDF4C4BA70}"/>
          </ac:picMkLst>
        </pc:picChg>
        <pc:picChg chg="add del mod">
          <ac:chgData name="Brayan Lechon" userId="746b98b596e8c743" providerId="LiveId" clId="{AC1E693A-3A4D-4DE4-A128-B895B8821690}" dt="2022-02-07T23:47:51.913" v="657" actId="478"/>
          <ac:picMkLst>
            <pc:docMk/>
            <pc:sldMk cId="1653579021" sldId="270"/>
            <ac:picMk id="15" creationId="{D0AFB9FF-87AB-4262-8B9D-5A038024D71D}"/>
          </ac:picMkLst>
        </pc:picChg>
        <pc:picChg chg="add mod">
          <ac:chgData name="Brayan Lechon" userId="746b98b596e8c743" providerId="LiveId" clId="{AC1E693A-3A4D-4DE4-A128-B895B8821690}" dt="2022-02-07T23:47:52.893" v="658"/>
          <ac:picMkLst>
            <pc:docMk/>
            <pc:sldMk cId="1653579021" sldId="270"/>
            <ac:picMk id="16" creationId="{FC6E4908-CCFA-4859-9E73-4BFE7E3EF17A}"/>
          </ac:picMkLst>
        </pc:picChg>
        <pc:picChg chg="add mod">
          <ac:chgData name="Brayan Lechon" userId="746b98b596e8c743" providerId="LiveId" clId="{AC1E693A-3A4D-4DE4-A128-B895B8821690}" dt="2022-02-07T23:47:52.893" v="658"/>
          <ac:picMkLst>
            <pc:docMk/>
            <pc:sldMk cId="1653579021" sldId="270"/>
            <ac:picMk id="17" creationId="{9D099A06-EDB6-492A-876E-4368433F4D54}"/>
          </ac:picMkLst>
        </pc:picChg>
        <pc:picChg chg="add mod">
          <ac:chgData name="Brayan Lechon" userId="746b98b596e8c743" providerId="LiveId" clId="{AC1E693A-3A4D-4DE4-A128-B895B8821690}" dt="2022-02-07T23:47:52.893" v="658"/>
          <ac:picMkLst>
            <pc:docMk/>
            <pc:sldMk cId="1653579021" sldId="270"/>
            <ac:picMk id="18" creationId="{2005CC99-DD88-45E2-8F4D-6450CED568EE}"/>
          </ac:picMkLst>
        </pc:picChg>
        <pc:picChg chg="add mod">
          <ac:chgData name="Brayan Lechon" userId="746b98b596e8c743" providerId="LiveId" clId="{AC1E693A-3A4D-4DE4-A128-B895B8821690}" dt="2022-02-07T23:47:52.893" v="658"/>
          <ac:picMkLst>
            <pc:docMk/>
            <pc:sldMk cId="1653579021" sldId="270"/>
            <ac:picMk id="19" creationId="{5484F410-7559-4941-85D7-E650126FF529}"/>
          </ac:picMkLst>
        </pc:picChg>
        <pc:picChg chg="add mod">
          <ac:chgData name="Brayan Lechon" userId="746b98b596e8c743" providerId="LiveId" clId="{AC1E693A-3A4D-4DE4-A128-B895B8821690}" dt="2022-02-07T23:47:52.893" v="658"/>
          <ac:picMkLst>
            <pc:docMk/>
            <pc:sldMk cId="1653579021" sldId="270"/>
            <ac:picMk id="20" creationId="{929AA8C9-509E-487B-B300-F280F7B8E71A}"/>
          </ac:picMkLst>
        </pc:picChg>
      </pc:sldChg>
      <pc:sldChg chg="addSp delSp modSp mod">
        <pc:chgData name="Brayan Lechon" userId="746b98b596e8c743" providerId="LiveId" clId="{AC1E693A-3A4D-4DE4-A128-B895B8821690}" dt="2022-02-07T23:52:00.873" v="680" actId="114"/>
        <pc:sldMkLst>
          <pc:docMk/>
          <pc:sldMk cId="2829451387" sldId="272"/>
        </pc:sldMkLst>
        <pc:spChg chg="mod">
          <ac:chgData name="Brayan Lechon" userId="746b98b596e8c743" providerId="LiveId" clId="{AC1E693A-3A4D-4DE4-A128-B895B8821690}" dt="2022-02-07T23:52:00.873" v="680" actId="114"/>
          <ac:spMkLst>
            <pc:docMk/>
            <pc:sldMk cId="2829451387" sldId="272"/>
            <ac:spMk id="3" creationId="{00000000-0000-0000-0000-000000000000}"/>
          </ac:spMkLst>
        </pc:spChg>
        <pc:spChg chg="add del mod">
          <ac:chgData name="Brayan Lechon" userId="746b98b596e8c743" providerId="LiveId" clId="{AC1E693A-3A4D-4DE4-A128-B895B8821690}" dt="2022-02-07T23:08:41.728" v="276" actId="478"/>
          <ac:spMkLst>
            <pc:docMk/>
            <pc:sldMk cId="2829451387" sldId="272"/>
            <ac:spMk id="4" creationId="{A4896620-3120-415D-936E-2738725331A5}"/>
          </ac:spMkLst>
        </pc:spChg>
        <pc:spChg chg="mod">
          <ac:chgData name="Brayan Lechon" userId="746b98b596e8c743" providerId="LiveId" clId="{AC1E693A-3A4D-4DE4-A128-B895B8821690}" dt="2022-02-07T23:41:42.672" v="625" actId="1076"/>
          <ac:spMkLst>
            <pc:docMk/>
            <pc:sldMk cId="2829451387" sldId="272"/>
            <ac:spMk id="6" creationId="{00000000-0000-0000-0000-000000000000}"/>
          </ac:spMkLst>
        </pc:spChg>
        <pc:spChg chg="mod">
          <ac:chgData name="Brayan Lechon" userId="746b98b596e8c743" providerId="LiveId" clId="{AC1E693A-3A4D-4DE4-A128-B895B8821690}" dt="2022-02-07T23:42:54.553" v="638" actId="122"/>
          <ac:spMkLst>
            <pc:docMk/>
            <pc:sldMk cId="2829451387" sldId="272"/>
            <ac:spMk id="7" creationId="{00000000-0000-0000-0000-000000000000}"/>
          </ac:spMkLst>
        </pc:spChg>
        <pc:spChg chg="del">
          <ac:chgData name="Brayan Lechon" userId="746b98b596e8c743" providerId="LiveId" clId="{AC1E693A-3A4D-4DE4-A128-B895B8821690}" dt="2022-02-07T23:08:40.584" v="275" actId="478"/>
          <ac:spMkLst>
            <pc:docMk/>
            <pc:sldMk cId="2829451387" sldId="272"/>
            <ac:spMk id="8" creationId="{00000000-0000-0000-0000-000000000000}"/>
          </ac:spMkLst>
        </pc:spChg>
        <pc:spChg chg="del mod">
          <ac:chgData name="Brayan Lechon" userId="746b98b596e8c743" providerId="LiveId" clId="{AC1E693A-3A4D-4DE4-A128-B895B8821690}" dt="2022-02-07T23:00:15.657" v="180"/>
          <ac:spMkLst>
            <pc:docMk/>
            <pc:sldMk cId="2829451387" sldId="272"/>
            <ac:spMk id="10" creationId="{00000000-0000-0000-0000-000000000000}"/>
          </ac:spMkLst>
        </pc:spChg>
        <pc:spChg chg="del">
          <ac:chgData name="Brayan Lechon" userId="746b98b596e8c743" providerId="LiveId" clId="{AC1E693A-3A4D-4DE4-A128-B895B8821690}" dt="2022-02-07T23:06:32.485" v="241" actId="478"/>
          <ac:spMkLst>
            <pc:docMk/>
            <pc:sldMk cId="2829451387" sldId="272"/>
            <ac:spMk id="11" creationId="{80BA5AF1-E3ED-40B6-8BAC-2A14911CB3A5}"/>
          </ac:spMkLst>
        </pc:spChg>
        <pc:spChg chg="add del mod">
          <ac:chgData name="Brayan Lechon" userId="746b98b596e8c743" providerId="LiveId" clId="{AC1E693A-3A4D-4DE4-A128-B895B8821690}" dt="2022-02-07T23:12:26.314" v="317" actId="478"/>
          <ac:spMkLst>
            <pc:docMk/>
            <pc:sldMk cId="2829451387" sldId="272"/>
            <ac:spMk id="12" creationId="{09163671-37C7-43DC-A51C-257E227A5101}"/>
          </ac:spMkLst>
        </pc:spChg>
      </pc:sldChg>
      <pc:sldChg chg="del">
        <pc:chgData name="Brayan Lechon" userId="746b98b596e8c743" providerId="LiveId" clId="{AC1E693A-3A4D-4DE4-A128-B895B8821690}" dt="2022-02-07T23:00:32.525" v="186" actId="47"/>
        <pc:sldMkLst>
          <pc:docMk/>
          <pc:sldMk cId="1885124345" sldId="276"/>
        </pc:sldMkLst>
      </pc:sldChg>
      <pc:sldChg chg="del">
        <pc:chgData name="Brayan Lechon" userId="746b98b596e8c743" providerId="LiveId" clId="{AC1E693A-3A4D-4DE4-A128-B895B8821690}" dt="2022-02-07T23:00:33.620" v="187" actId="47"/>
        <pc:sldMkLst>
          <pc:docMk/>
          <pc:sldMk cId="2501404330" sldId="277"/>
        </pc:sldMkLst>
      </pc:sldChg>
      <pc:sldChg chg="del">
        <pc:chgData name="Brayan Lechon" userId="746b98b596e8c743" providerId="LiveId" clId="{AC1E693A-3A4D-4DE4-A128-B895B8821690}" dt="2022-02-07T23:00:39.319" v="193" actId="47"/>
        <pc:sldMkLst>
          <pc:docMk/>
          <pc:sldMk cId="2731599123" sldId="281"/>
        </pc:sldMkLst>
      </pc:sldChg>
      <pc:sldChg chg="del">
        <pc:chgData name="Brayan Lechon" userId="746b98b596e8c743" providerId="LiveId" clId="{AC1E693A-3A4D-4DE4-A128-B895B8821690}" dt="2022-02-07T23:00:38.502" v="192" actId="47"/>
        <pc:sldMkLst>
          <pc:docMk/>
          <pc:sldMk cId="2979261836" sldId="282"/>
        </pc:sldMkLst>
      </pc:sldChg>
      <pc:sldChg chg="del">
        <pc:chgData name="Brayan Lechon" userId="746b98b596e8c743" providerId="LiveId" clId="{AC1E693A-3A4D-4DE4-A128-B895B8821690}" dt="2022-02-07T23:00:37.814" v="191" actId="47"/>
        <pc:sldMkLst>
          <pc:docMk/>
          <pc:sldMk cId="3935351635" sldId="284"/>
        </pc:sldMkLst>
      </pc:sldChg>
      <pc:sldChg chg="addSp delSp modSp mod">
        <pc:chgData name="Brayan Lechon" userId="746b98b596e8c743" providerId="LiveId" clId="{AC1E693A-3A4D-4DE4-A128-B895B8821690}" dt="2022-02-07T23:36:24.213" v="559" actId="114"/>
        <pc:sldMkLst>
          <pc:docMk/>
          <pc:sldMk cId="525349258" sldId="291"/>
        </pc:sldMkLst>
        <pc:spChg chg="del">
          <ac:chgData name="Brayan Lechon" userId="746b98b596e8c743" providerId="LiveId" clId="{AC1E693A-3A4D-4DE4-A128-B895B8821690}" dt="2022-02-07T22:59:45.927" v="173" actId="478"/>
          <ac:spMkLst>
            <pc:docMk/>
            <pc:sldMk cId="525349258" sldId="291"/>
            <ac:spMk id="2" creationId="{00000000-0000-0000-0000-000000000000}"/>
          </ac:spMkLst>
        </pc:spChg>
        <pc:spChg chg="mod">
          <ac:chgData name="Brayan Lechon" userId="746b98b596e8c743" providerId="LiveId" clId="{AC1E693A-3A4D-4DE4-A128-B895B8821690}" dt="2022-02-07T23:36:24.213" v="559" actId="114"/>
          <ac:spMkLst>
            <pc:docMk/>
            <pc:sldMk cId="525349258" sldId="291"/>
            <ac:spMk id="3" creationId="{00000000-0000-0000-0000-000000000000}"/>
          </ac:spMkLst>
        </pc:spChg>
        <pc:spChg chg="del">
          <ac:chgData name="Brayan Lechon" userId="746b98b596e8c743" providerId="LiveId" clId="{AC1E693A-3A4D-4DE4-A128-B895B8821690}" dt="2022-02-07T22:59:49.147" v="174" actId="478"/>
          <ac:spMkLst>
            <pc:docMk/>
            <pc:sldMk cId="525349258" sldId="291"/>
            <ac:spMk id="7" creationId="{00000000-0000-0000-0000-000000000000}"/>
          </ac:spMkLst>
        </pc:spChg>
        <pc:spChg chg="del">
          <ac:chgData name="Brayan Lechon" userId="746b98b596e8c743" providerId="LiveId" clId="{AC1E693A-3A4D-4DE4-A128-B895B8821690}" dt="2022-02-07T22:59:49.147" v="174" actId="478"/>
          <ac:spMkLst>
            <pc:docMk/>
            <pc:sldMk cId="525349258" sldId="291"/>
            <ac:spMk id="8" creationId="{00000000-0000-0000-0000-000000000000}"/>
          </ac:spMkLst>
        </pc:spChg>
        <pc:spChg chg="del">
          <ac:chgData name="Brayan Lechon" userId="746b98b596e8c743" providerId="LiveId" clId="{AC1E693A-3A4D-4DE4-A128-B895B8821690}" dt="2022-02-07T22:59:49.147" v="174" actId="478"/>
          <ac:spMkLst>
            <pc:docMk/>
            <pc:sldMk cId="525349258" sldId="291"/>
            <ac:spMk id="11" creationId="{00000000-0000-0000-0000-000000000000}"/>
          </ac:spMkLst>
        </pc:spChg>
        <pc:spChg chg="del">
          <ac:chgData name="Brayan Lechon" userId="746b98b596e8c743" providerId="LiveId" clId="{AC1E693A-3A4D-4DE4-A128-B895B8821690}" dt="2022-02-07T22:59:49.147" v="174" actId="478"/>
          <ac:spMkLst>
            <pc:docMk/>
            <pc:sldMk cId="525349258" sldId="291"/>
            <ac:spMk id="12" creationId="{00000000-0000-0000-0000-000000000000}"/>
          </ac:spMkLst>
        </pc:spChg>
        <pc:spChg chg="del">
          <ac:chgData name="Brayan Lechon" userId="746b98b596e8c743" providerId="LiveId" clId="{AC1E693A-3A4D-4DE4-A128-B895B8821690}" dt="2022-02-07T23:06:25.593" v="239" actId="478"/>
          <ac:spMkLst>
            <pc:docMk/>
            <pc:sldMk cId="525349258" sldId="291"/>
            <ac:spMk id="13" creationId="{80BA5AF1-E3ED-40B6-8BAC-2A14911CB3A5}"/>
          </ac:spMkLst>
        </pc:spChg>
        <pc:spChg chg="add mod">
          <ac:chgData name="Brayan Lechon" userId="746b98b596e8c743" providerId="LiveId" clId="{AC1E693A-3A4D-4DE4-A128-B895B8821690}" dt="2022-02-07T23:36:19.393" v="558" actId="2711"/>
          <ac:spMkLst>
            <pc:docMk/>
            <pc:sldMk cId="525349258" sldId="291"/>
            <ac:spMk id="14" creationId="{87AAE747-85B1-4D63-B31B-A69720753F11}"/>
          </ac:spMkLst>
        </pc:spChg>
        <pc:spChg chg="add del mod">
          <ac:chgData name="Brayan Lechon" userId="746b98b596e8c743" providerId="LiveId" clId="{AC1E693A-3A4D-4DE4-A128-B895B8821690}" dt="2022-02-07T23:11:47.333" v="312" actId="478"/>
          <ac:spMkLst>
            <pc:docMk/>
            <pc:sldMk cId="525349258" sldId="291"/>
            <ac:spMk id="15" creationId="{0A784E0F-7AEB-4019-B931-7F7B48C249A4}"/>
          </ac:spMkLst>
        </pc:spChg>
        <pc:picChg chg="del">
          <ac:chgData name="Brayan Lechon" userId="746b98b596e8c743" providerId="LiveId" clId="{AC1E693A-3A4D-4DE4-A128-B895B8821690}" dt="2022-02-07T22:59:49.147" v="174" actId="478"/>
          <ac:picMkLst>
            <pc:docMk/>
            <pc:sldMk cId="525349258" sldId="291"/>
            <ac:picMk id="4" creationId="{00000000-0000-0000-0000-000000000000}"/>
          </ac:picMkLst>
        </pc:picChg>
        <pc:picChg chg="del">
          <ac:chgData name="Brayan Lechon" userId="746b98b596e8c743" providerId="LiveId" clId="{AC1E693A-3A4D-4DE4-A128-B895B8821690}" dt="2022-02-07T22:59:49.147" v="174" actId="478"/>
          <ac:picMkLst>
            <pc:docMk/>
            <pc:sldMk cId="525349258" sldId="291"/>
            <ac:picMk id="5" creationId="{00000000-0000-0000-0000-000000000000}"/>
          </ac:picMkLst>
        </pc:picChg>
        <pc:picChg chg="del">
          <ac:chgData name="Brayan Lechon" userId="746b98b596e8c743" providerId="LiveId" clId="{AC1E693A-3A4D-4DE4-A128-B895B8821690}" dt="2022-02-07T22:59:49.147" v="174" actId="478"/>
          <ac:picMkLst>
            <pc:docMk/>
            <pc:sldMk cId="525349258" sldId="291"/>
            <ac:picMk id="9" creationId="{00000000-0000-0000-0000-000000000000}"/>
          </ac:picMkLst>
        </pc:picChg>
        <pc:picChg chg="del">
          <ac:chgData name="Brayan Lechon" userId="746b98b596e8c743" providerId="LiveId" clId="{AC1E693A-3A4D-4DE4-A128-B895B8821690}" dt="2022-02-07T22:59:49.147" v="174" actId="478"/>
          <ac:picMkLst>
            <pc:docMk/>
            <pc:sldMk cId="525349258" sldId="291"/>
            <ac:picMk id="10" creationId="{00000000-0000-0000-0000-000000000000}"/>
          </ac:picMkLst>
        </pc:picChg>
      </pc:sldChg>
      <pc:sldChg chg="delSp del mod">
        <pc:chgData name="Brayan Lechon" userId="746b98b596e8c743" providerId="LiveId" clId="{AC1E693A-3A4D-4DE4-A128-B895B8821690}" dt="2022-02-07T23:08:22.957" v="267" actId="47"/>
        <pc:sldMkLst>
          <pc:docMk/>
          <pc:sldMk cId="704849053" sldId="292"/>
        </pc:sldMkLst>
        <pc:spChg chg="del">
          <ac:chgData name="Brayan Lechon" userId="746b98b596e8c743" providerId="LiveId" clId="{AC1E693A-3A4D-4DE4-A128-B895B8821690}" dt="2022-02-07T22:59:54.243" v="175" actId="478"/>
          <ac:spMkLst>
            <pc:docMk/>
            <pc:sldMk cId="704849053" sldId="292"/>
            <ac:spMk id="2" creationId="{00000000-0000-0000-0000-000000000000}"/>
          </ac:spMkLst>
        </pc:spChg>
        <pc:spChg chg="del">
          <ac:chgData name="Brayan Lechon" userId="746b98b596e8c743" providerId="LiveId" clId="{AC1E693A-3A4D-4DE4-A128-B895B8821690}" dt="2022-02-07T22:59:54.243" v="175" actId="478"/>
          <ac:spMkLst>
            <pc:docMk/>
            <pc:sldMk cId="704849053" sldId="292"/>
            <ac:spMk id="13" creationId="{00000000-0000-0000-0000-000000000000}"/>
          </ac:spMkLst>
        </pc:spChg>
        <pc:spChg chg="del">
          <ac:chgData name="Brayan Lechon" userId="746b98b596e8c743" providerId="LiveId" clId="{AC1E693A-3A4D-4DE4-A128-B895B8821690}" dt="2022-02-07T22:59:54.243" v="175" actId="478"/>
          <ac:spMkLst>
            <pc:docMk/>
            <pc:sldMk cId="704849053" sldId="292"/>
            <ac:spMk id="14" creationId="{00000000-0000-0000-0000-000000000000}"/>
          </ac:spMkLst>
        </pc:spChg>
        <pc:spChg chg="del">
          <ac:chgData name="Brayan Lechon" userId="746b98b596e8c743" providerId="LiveId" clId="{AC1E693A-3A4D-4DE4-A128-B895B8821690}" dt="2022-02-07T22:59:54.243" v="175" actId="478"/>
          <ac:spMkLst>
            <pc:docMk/>
            <pc:sldMk cId="704849053" sldId="292"/>
            <ac:spMk id="15" creationId="{00000000-0000-0000-0000-000000000000}"/>
          </ac:spMkLst>
        </pc:spChg>
        <pc:picChg chg="del">
          <ac:chgData name="Brayan Lechon" userId="746b98b596e8c743" providerId="LiveId" clId="{AC1E693A-3A4D-4DE4-A128-B895B8821690}" dt="2022-02-07T22:59:54.243" v="175" actId="478"/>
          <ac:picMkLst>
            <pc:docMk/>
            <pc:sldMk cId="704849053" sldId="292"/>
            <ac:picMk id="9" creationId="{00000000-0000-0000-0000-000000000000}"/>
          </ac:picMkLst>
        </pc:picChg>
        <pc:picChg chg="del">
          <ac:chgData name="Brayan Lechon" userId="746b98b596e8c743" providerId="LiveId" clId="{AC1E693A-3A4D-4DE4-A128-B895B8821690}" dt="2022-02-07T22:59:54.243" v="175" actId="478"/>
          <ac:picMkLst>
            <pc:docMk/>
            <pc:sldMk cId="704849053" sldId="292"/>
            <ac:picMk id="11" creationId="{00000000-0000-0000-0000-000000000000}"/>
          </ac:picMkLst>
        </pc:picChg>
        <pc:picChg chg="del">
          <ac:chgData name="Brayan Lechon" userId="746b98b596e8c743" providerId="LiveId" clId="{AC1E693A-3A4D-4DE4-A128-B895B8821690}" dt="2022-02-07T22:59:54.243" v="175" actId="478"/>
          <ac:picMkLst>
            <pc:docMk/>
            <pc:sldMk cId="704849053" sldId="292"/>
            <ac:picMk id="12" creationId="{00000000-0000-0000-0000-000000000000}"/>
          </ac:picMkLst>
        </pc:picChg>
      </pc:sldChg>
      <pc:sldChg chg="addSp delSp modSp mod ord">
        <pc:chgData name="Brayan Lechon" userId="746b98b596e8c743" providerId="LiveId" clId="{AC1E693A-3A4D-4DE4-A128-B895B8821690}" dt="2022-02-09T21:11:46.444" v="2511" actId="1076"/>
        <pc:sldMkLst>
          <pc:docMk/>
          <pc:sldMk cId="2231521739" sldId="293"/>
        </pc:sldMkLst>
        <pc:spChg chg="mod">
          <ac:chgData name="Brayan Lechon" userId="746b98b596e8c743" providerId="LiveId" clId="{AC1E693A-3A4D-4DE4-A128-B895B8821690}" dt="2022-02-07T23:54:09.623" v="759" actId="20577"/>
          <ac:spMkLst>
            <pc:docMk/>
            <pc:sldMk cId="2231521739" sldId="293"/>
            <ac:spMk id="3" creationId="{00000000-0000-0000-0000-000000000000}"/>
          </ac:spMkLst>
        </pc:spChg>
        <pc:spChg chg="del mod">
          <ac:chgData name="Brayan Lechon" userId="746b98b596e8c743" providerId="LiveId" clId="{AC1E693A-3A4D-4DE4-A128-B895B8821690}" dt="2022-02-07T23:06:35.066" v="243" actId="478"/>
          <ac:spMkLst>
            <pc:docMk/>
            <pc:sldMk cId="2231521739" sldId="293"/>
            <ac:spMk id="4" creationId="{80BA5AF1-E3ED-40B6-8BAC-2A14911CB3A5}"/>
          </ac:spMkLst>
        </pc:spChg>
        <pc:spChg chg="del">
          <ac:chgData name="Brayan Lechon" userId="746b98b596e8c743" providerId="LiveId" clId="{AC1E693A-3A4D-4DE4-A128-B895B8821690}" dt="2022-02-07T23:18:32.972" v="398" actId="478"/>
          <ac:spMkLst>
            <pc:docMk/>
            <pc:sldMk cId="2231521739" sldId="293"/>
            <ac:spMk id="10" creationId="{00000000-0000-0000-0000-000000000000}"/>
          </ac:spMkLst>
        </pc:spChg>
        <pc:spChg chg="del">
          <ac:chgData name="Brayan Lechon" userId="746b98b596e8c743" providerId="LiveId" clId="{AC1E693A-3A4D-4DE4-A128-B895B8821690}" dt="2022-02-07T23:18:32.972" v="398" actId="478"/>
          <ac:spMkLst>
            <pc:docMk/>
            <pc:sldMk cId="2231521739" sldId="293"/>
            <ac:spMk id="12" creationId="{00000000-0000-0000-0000-000000000000}"/>
          </ac:spMkLst>
        </pc:spChg>
        <pc:spChg chg="add del mod">
          <ac:chgData name="Brayan Lechon" userId="746b98b596e8c743" providerId="LiveId" clId="{AC1E693A-3A4D-4DE4-A128-B895B8821690}" dt="2022-02-07T23:25:11.115" v="438" actId="478"/>
          <ac:spMkLst>
            <pc:docMk/>
            <pc:sldMk cId="2231521739" sldId="293"/>
            <ac:spMk id="14" creationId="{059353EE-4CFB-42D8-B77D-70D8558ED8CD}"/>
          </ac:spMkLst>
        </pc:spChg>
        <pc:spChg chg="del">
          <ac:chgData name="Brayan Lechon" userId="746b98b596e8c743" providerId="LiveId" clId="{AC1E693A-3A4D-4DE4-A128-B895B8821690}" dt="2022-02-07T23:18:32.972" v="398" actId="478"/>
          <ac:spMkLst>
            <pc:docMk/>
            <pc:sldMk cId="2231521739" sldId="293"/>
            <ac:spMk id="15" creationId="{00000000-0000-0000-0000-000000000000}"/>
          </ac:spMkLst>
        </pc:spChg>
        <pc:spChg chg="del">
          <ac:chgData name="Brayan Lechon" userId="746b98b596e8c743" providerId="LiveId" clId="{AC1E693A-3A4D-4DE4-A128-B895B8821690}" dt="2022-02-07T23:18:32.972" v="398" actId="478"/>
          <ac:spMkLst>
            <pc:docMk/>
            <pc:sldMk cId="2231521739" sldId="293"/>
            <ac:spMk id="19" creationId="{00000000-0000-0000-0000-000000000000}"/>
          </ac:spMkLst>
        </pc:spChg>
        <pc:spChg chg="add mod">
          <ac:chgData name="Brayan Lechon" userId="746b98b596e8c743" providerId="LiveId" clId="{AC1E693A-3A4D-4DE4-A128-B895B8821690}" dt="2022-02-07T23:54:22.983" v="780" actId="20577"/>
          <ac:spMkLst>
            <pc:docMk/>
            <pc:sldMk cId="2231521739" sldId="293"/>
            <ac:spMk id="20" creationId="{E8EB3864-F50B-4361-81C6-688FC6ECE840}"/>
          </ac:spMkLst>
        </pc:spChg>
        <pc:picChg chg="add mod modCrop">
          <ac:chgData name="Brayan Lechon" userId="746b98b596e8c743" providerId="LiveId" clId="{AC1E693A-3A4D-4DE4-A128-B895B8821690}" dt="2022-02-09T21:11:46.444" v="2511" actId="1076"/>
          <ac:picMkLst>
            <pc:docMk/>
            <pc:sldMk cId="2231521739" sldId="293"/>
            <ac:picMk id="4" creationId="{46DDE5D9-1461-4AE5-B5E0-5552694D76FB}"/>
          </ac:picMkLst>
        </pc:picChg>
        <pc:picChg chg="del">
          <ac:chgData name="Brayan Lechon" userId="746b98b596e8c743" providerId="LiveId" clId="{AC1E693A-3A4D-4DE4-A128-B895B8821690}" dt="2022-02-07T23:18:34.062" v="399" actId="478"/>
          <ac:picMkLst>
            <pc:docMk/>
            <pc:sldMk cId="2231521739" sldId="293"/>
            <ac:picMk id="8" creationId="{00000000-0000-0000-0000-000000000000}"/>
          </ac:picMkLst>
        </pc:picChg>
        <pc:picChg chg="del">
          <ac:chgData name="Brayan Lechon" userId="746b98b596e8c743" providerId="LiveId" clId="{AC1E693A-3A4D-4DE4-A128-B895B8821690}" dt="2022-02-07T23:18:32.972" v="398" actId="478"/>
          <ac:picMkLst>
            <pc:docMk/>
            <pc:sldMk cId="2231521739" sldId="293"/>
            <ac:picMk id="13" creationId="{00000000-0000-0000-0000-000000000000}"/>
          </ac:picMkLst>
        </pc:picChg>
        <pc:picChg chg="del">
          <ac:chgData name="Brayan Lechon" userId="746b98b596e8c743" providerId="LiveId" clId="{AC1E693A-3A4D-4DE4-A128-B895B8821690}" dt="2022-02-07T23:18:34.602" v="400" actId="478"/>
          <ac:picMkLst>
            <pc:docMk/>
            <pc:sldMk cId="2231521739" sldId="293"/>
            <ac:picMk id="16" creationId="{00000000-0000-0000-0000-000000000000}"/>
          </ac:picMkLst>
        </pc:picChg>
        <pc:picChg chg="del">
          <ac:chgData name="Brayan Lechon" userId="746b98b596e8c743" providerId="LiveId" clId="{AC1E693A-3A4D-4DE4-A128-B895B8821690}" dt="2022-02-07T23:18:32.972" v="398" actId="478"/>
          <ac:picMkLst>
            <pc:docMk/>
            <pc:sldMk cId="2231521739" sldId="293"/>
            <ac:picMk id="17" creationId="{00000000-0000-0000-0000-000000000000}"/>
          </ac:picMkLst>
        </pc:picChg>
        <pc:picChg chg="del">
          <ac:chgData name="Brayan Lechon" userId="746b98b596e8c743" providerId="LiveId" clId="{AC1E693A-3A4D-4DE4-A128-B895B8821690}" dt="2022-02-07T23:18:32.972" v="398" actId="478"/>
          <ac:picMkLst>
            <pc:docMk/>
            <pc:sldMk cId="2231521739" sldId="293"/>
            <ac:picMk id="18" creationId="{00000000-0000-0000-0000-000000000000}"/>
          </ac:picMkLst>
        </pc:picChg>
        <pc:picChg chg="add del mod">
          <ac:chgData name="Brayan Lechon" userId="746b98b596e8c743" providerId="LiveId" clId="{AC1E693A-3A4D-4DE4-A128-B895B8821690}" dt="2022-02-09T21:11:26.154" v="2505" actId="478"/>
          <ac:picMkLst>
            <pc:docMk/>
            <pc:sldMk cId="2231521739" sldId="293"/>
            <ac:picMk id="21" creationId="{238B764A-B1CC-4BFC-AB68-8B98367A017D}"/>
          </ac:picMkLst>
        </pc:picChg>
      </pc:sldChg>
      <pc:sldChg chg="del">
        <pc:chgData name="Brayan Lechon" userId="746b98b596e8c743" providerId="LiveId" clId="{AC1E693A-3A4D-4DE4-A128-B895B8821690}" dt="2022-02-07T23:00:23.460" v="182" actId="47"/>
        <pc:sldMkLst>
          <pc:docMk/>
          <pc:sldMk cId="392756025" sldId="297"/>
        </pc:sldMkLst>
      </pc:sldChg>
      <pc:sldChg chg="del">
        <pc:chgData name="Brayan Lechon" userId="746b98b596e8c743" providerId="LiveId" clId="{AC1E693A-3A4D-4DE4-A128-B895B8821690}" dt="2022-02-07T23:00:36" v="189" actId="47"/>
        <pc:sldMkLst>
          <pc:docMk/>
          <pc:sldMk cId="2571146648" sldId="298"/>
        </pc:sldMkLst>
      </pc:sldChg>
      <pc:sldChg chg="del">
        <pc:chgData name="Brayan Lechon" userId="746b98b596e8c743" providerId="LiveId" clId="{AC1E693A-3A4D-4DE4-A128-B895B8821690}" dt="2022-02-07T23:00:26.603" v="183" actId="47"/>
        <pc:sldMkLst>
          <pc:docMk/>
          <pc:sldMk cId="489396341" sldId="299"/>
        </pc:sldMkLst>
      </pc:sldChg>
      <pc:sldChg chg="del">
        <pc:chgData name="Brayan Lechon" userId="746b98b596e8c743" providerId="LiveId" clId="{AC1E693A-3A4D-4DE4-A128-B895B8821690}" dt="2022-02-07T23:00:29.942" v="184" actId="47"/>
        <pc:sldMkLst>
          <pc:docMk/>
          <pc:sldMk cId="4276038443" sldId="300"/>
        </pc:sldMkLst>
      </pc:sldChg>
      <pc:sldChg chg="del">
        <pc:chgData name="Brayan Lechon" userId="746b98b596e8c743" providerId="LiveId" clId="{AC1E693A-3A4D-4DE4-A128-B895B8821690}" dt="2022-02-07T23:00:31.072" v="185" actId="47"/>
        <pc:sldMkLst>
          <pc:docMk/>
          <pc:sldMk cId="3508267545" sldId="301"/>
        </pc:sldMkLst>
      </pc:sldChg>
      <pc:sldChg chg="del">
        <pc:chgData name="Brayan Lechon" userId="746b98b596e8c743" providerId="LiveId" clId="{AC1E693A-3A4D-4DE4-A128-B895B8821690}" dt="2022-02-07T23:00:40.629" v="194" actId="47"/>
        <pc:sldMkLst>
          <pc:docMk/>
          <pc:sldMk cId="4216158147" sldId="303"/>
        </pc:sldMkLst>
      </pc:sldChg>
      <pc:sldChg chg="del">
        <pc:chgData name="Brayan Lechon" userId="746b98b596e8c743" providerId="LiveId" clId="{AC1E693A-3A4D-4DE4-A128-B895B8821690}" dt="2022-02-07T23:00:41.488" v="195" actId="47"/>
        <pc:sldMkLst>
          <pc:docMk/>
          <pc:sldMk cId="133910937" sldId="304"/>
        </pc:sldMkLst>
      </pc:sldChg>
      <pc:sldChg chg="del">
        <pc:chgData name="Brayan Lechon" userId="746b98b596e8c743" providerId="LiveId" clId="{AC1E693A-3A4D-4DE4-A128-B895B8821690}" dt="2022-02-07T23:00:37.004" v="190" actId="47"/>
        <pc:sldMkLst>
          <pc:docMk/>
          <pc:sldMk cId="903850765" sldId="312"/>
        </pc:sldMkLst>
      </pc:sldChg>
      <pc:sldChg chg="del">
        <pc:chgData name="Brayan Lechon" userId="746b98b596e8c743" providerId="LiveId" clId="{AC1E693A-3A4D-4DE4-A128-B895B8821690}" dt="2022-02-07T23:00:19.720" v="181" actId="47"/>
        <pc:sldMkLst>
          <pc:docMk/>
          <pc:sldMk cId="1429204912" sldId="313"/>
        </pc:sldMkLst>
      </pc:sldChg>
      <pc:sldChg chg="del">
        <pc:chgData name="Brayan Lechon" userId="746b98b596e8c743" providerId="LiveId" clId="{AC1E693A-3A4D-4DE4-A128-B895B8821690}" dt="2022-02-07T23:00:42.332" v="196" actId="47"/>
        <pc:sldMkLst>
          <pc:docMk/>
          <pc:sldMk cId="3089920007" sldId="314"/>
        </pc:sldMkLst>
      </pc:sldChg>
      <pc:sldChg chg="del">
        <pc:chgData name="Brayan Lechon" userId="746b98b596e8c743" providerId="LiveId" clId="{AC1E693A-3A4D-4DE4-A128-B895B8821690}" dt="2022-02-07T23:00:43.761" v="197" actId="47"/>
        <pc:sldMkLst>
          <pc:docMk/>
          <pc:sldMk cId="4018294563" sldId="315"/>
        </pc:sldMkLst>
      </pc:sldChg>
      <pc:sldChg chg="del">
        <pc:chgData name="Brayan Lechon" userId="746b98b596e8c743" providerId="LiveId" clId="{AC1E693A-3A4D-4DE4-A128-B895B8821690}" dt="2022-02-07T23:00:46.580" v="198" actId="47"/>
        <pc:sldMkLst>
          <pc:docMk/>
          <pc:sldMk cId="2980810583" sldId="316"/>
        </pc:sldMkLst>
      </pc:sldChg>
      <pc:sldChg chg="delSp del mod delAnim">
        <pc:chgData name="Brayan Lechon" userId="746b98b596e8c743" providerId="LiveId" clId="{AC1E693A-3A4D-4DE4-A128-B895B8821690}" dt="2022-02-07T23:00:03.825" v="177" actId="47"/>
        <pc:sldMkLst>
          <pc:docMk/>
          <pc:sldMk cId="2463443443" sldId="317"/>
        </pc:sldMkLst>
        <pc:spChg chg="del">
          <ac:chgData name="Brayan Lechon" userId="746b98b596e8c743" providerId="LiveId" clId="{AC1E693A-3A4D-4DE4-A128-B895B8821690}" dt="2022-02-07T23:00:01.386" v="176" actId="478"/>
          <ac:spMkLst>
            <pc:docMk/>
            <pc:sldMk cId="2463443443" sldId="317"/>
            <ac:spMk id="4" creationId="{00000000-0000-0000-0000-000000000000}"/>
          </ac:spMkLst>
        </pc:spChg>
        <pc:spChg chg="del">
          <ac:chgData name="Brayan Lechon" userId="746b98b596e8c743" providerId="LiveId" clId="{AC1E693A-3A4D-4DE4-A128-B895B8821690}" dt="2022-02-07T23:00:01.386" v="176" actId="478"/>
          <ac:spMkLst>
            <pc:docMk/>
            <pc:sldMk cId="2463443443" sldId="317"/>
            <ac:spMk id="5" creationId="{00000000-0000-0000-0000-000000000000}"/>
          </ac:spMkLst>
        </pc:spChg>
        <pc:spChg chg="del">
          <ac:chgData name="Brayan Lechon" userId="746b98b596e8c743" providerId="LiveId" clId="{AC1E693A-3A4D-4DE4-A128-B895B8821690}" dt="2022-02-07T23:00:01.386" v="176" actId="478"/>
          <ac:spMkLst>
            <pc:docMk/>
            <pc:sldMk cId="2463443443" sldId="317"/>
            <ac:spMk id="6" creationId="{00000000-0000-0000-0000-000000000000}"/>
          </ac:spMkLst>
        </pc:spChg>
        <pc:spChg chg="del">
          <ac:chgData name="Brayan Lechon" userId="746b98b596e8c743" providerId="LiveId" clId="{AC1E693A-3A4D-4DE4-A128-B895B8821690}" dt="2022-02-07T23:00:01.386" v="176" actId="478"/>
          <ac:spMkLst>
            <pc:docMk/>
            <pc:sldMk cId="2463443443" sldId="317"/>
            <ac:spMk id="7" creationId="{00000000-0000-0000-0000-000000000000}"/>
          </ac:spMkLst>
        </pc:spChg>
        <pc:spChg chg="del">
          <ac:chgData name="Brayan Lechon" userId="746b98b596e8c743" providerId="LiveId" clId="{AC1E693A-3A4D-4DE4-A128-B895B8821690}" dt="2022-02-07T23:00:01.386" v="176" actId="478"/>
          <ac:spMkLst>
            <pc:docMk/>
            <pc:sldMk cId="2463443443" sldId="317"/>
            <ac:spMk id="8" creationId="{00000000-0000-0000-0000-000000000000}"/>
          </ac:spMkLst>
        </pc:spChg>
        <pc:spChg chg="del">
          <ac:chgData name="Brayan Lechon" userId="746b98b596e8c743" providerId="LiveId" clId="{AC1E693A-3A4D-4DE4-A128-B895B8821690}" dt="2022-02-07T23:00:01.386" v="176" actId="478"/>
          <ac:spMkLst>
            <pc:docMk/>
            <pc:sldMk cId="2463443443" sldId="317"/>
            <ac:spMk id="10" creationId="{00000000-0000-0000-0000-000000000000}"/>
          </ac:spMkLst>
        </pc:spChg>
        <pc:spChg chg="del">
          <ac:chgData name="Brayan Lechon" userId="746b98b596e8c743" providerId="LiveId" clId="{AC1E693A-3A4D-4DE4-A128-B895B8821690}" dt="2022-02-07T23:00:01.386" v="176" actId="478"/>
          <ac:spMkLst>
            <pc:docMk/>
            <pc:sldMk cId="2463443443" sldId="317"/>
            <ac:spMk id="11" creationId="{00000000-0000-0000-0000-000000000000}"/>
          </ac:spMkLst>
        </pc:spChg>
        <pc:spChg chg="del">
          <ac:chgData name="Brayan Lechon" userId="746b98b596e8c743" providerId="LiveId" clId="{AC1E693A-3A4D-4DE4-A128-B895B8821690}" dt="2022-02-07T23:00:01.386" v="176" actId="478"/>
          <ac:spMkLst>
            <pc:docMk/>
            <pc:sldMk cId="2463443443" sldId="317"/>
            <ac:spMk id="12" creationId="{00000000-0000-0000-0000-000000000000}"/>
          </ac:spMkLst>
        </pc:spChg>
        <pc:spChg chg="del">
          <ac:chgData name="Brayan Lechon" userId="746b98b596e8c743" providerId="LiveId" clId="{AC1E693A-3A4D-4DE4-A128-B895B8821690}" dt="2022-02-07T23:00:01.386" v="176" actId="478"/>
          <ac:spMkLst>
            <pc:docMk/>
            <pc:sldMk cId="2463443443" sldId="317"/>
            <ac:spMk id="13" creationId="{00000000-0000-0000-0000-000000000000}"/>
          </ac:spMkLst>
        </pc:spChg>
        <pc:spChg chg="del">
          <ac:chgData name="Brayan Lechon" userId="746b98b596e8c743" providerId="LiveId" clId="{AC1E693A-3A4D-4DE4-A128-B895B8821690}" dt="2022-02-07T23:00:01.386" v="176" actId="478"/>
          <ac:spMkLst>
            <pc:docMk/>
            <pc:sldMk cId="2463443443" sldId="317"/>
            <ac:spMk id="14" creationId="{00000000-0000-0000-0000-000000000000}"/>
          </ac:spMkLst>
        </pc:spChg>
        <pc:spChg chg="del">
          <ac:chgData name="Brayan Lechon" userId="746b98b596e8c743" providerId="LiveId" clId="{AC1E693A-3A4D-4DE4-A128-B895B8821690}" dt="2022-02-07T23:00:01.386" v="176" actId="478"/>
          <ac:spMkLst>
            <pc:docMk/>
            <pc:sldMk cId="2463443443" sldId="317"/>
            <ac:spMk id="15" creationId="{00000000-0000-0000-0000-000000000000}"/>
          </ac:spMkLst>
        </pc:spChg>
        <pc:spChg chg="del">
          <ac:chgData name="Brayan Lechon" userId="746b98b596e8c743" providerId="LiveId" clId="{AC1E693A-3A4D-4DE4-A128-B895B8821690}" dt="2022-02-07T23:00:01.386" v="176" actId="478"/>
          <ac:spMkLst>
            <pc:docMk/>
            <pc:sldMk cId="2463443443" sldId="317"/>
            <ac:spMk id="16" creationId="{00000000-0000-0000-0000-000000000000}"/>
          </ac:spMkLst>
        </pc:spChg>
        <pc:spChg chg="del">
          <ac:chgData name="Brayan Lechon" userId="746b98b596e8c743" providerId="LiveId" clId="{AC1E693A-3A4D-4DE4-A128-B895B8821690}" dt="2022-02-07T23:00:01.386" v="176" actId="478"/>
          <ac:spMkLst>
            <pc:docMk/>
            <pc:sldMk cId="2463443443" sldId="317"/>
            <ac:spMk id="17" creationId="{00000000-0000-0000-0000-000000000000}"/>
          </ac:spMkLst>
        </pc:spChg>
        <pc:spChg chg="del">
          <ac:chgData name="Brayan Lechon" userId="746b98b596e8c743" providerId="LiveId" clId="{AC1E693A-3A4D-4DE4-A128-B895B8821690}" dt="2022-02-07T23:00:01.386" v="176" actId="478"/>
          <ac:spMkLst>
            <pc:docMk/>
            <pc:sldMk cId="2463443443" sldId="317"/>
            <ac:spMk id="18" creationId="{00000000-0000-0000-0000-000000000000}"/>
          </ac:spMkLst>
        </pc:spChg>
        <pc:spChg chg="del">
          <ac:chgData name="Brayan Lechon" userId="746b98b596e8c743" providerId="LiveId" clId="{AC1E693A-3A4D-4DE4-A128-B895B8821690}" dt="2022-02-07T23:00:01.386" v="176" actId="478"/>
          <ac:spMkLst>
            <pc:docMk/>
            <pc:sldMk cId="2463443443" sldId="317"/>
            <ac:spMk id="19" creationId="{00000000-0000-0000-0000-000000000000}"/>
          </ac:spMkLst>
        </pc:spChg>
        <pc:spChg chg="del">
          <ac:chgData name="Brayan Lechon" userId="746b98b596e8c743" providerId="LiveId" clId="{AC1E693A-3A4D-4DE4-A128-B895B8821690}" dt="2022-02-07T23:00:01.386" v="176" actId="478"/>
          <ac:spMkLst>
            <pc:docMk/>
            <pc:sldMk cId="2463443443" sldId="317"/>
            <ac:spMk id="20" creationId="{00000000-0000-0000-0000-000000000000}"/>
          </ac:spMkLst>
        </pc:spChg>
        <pc:spChg chg="del">
          <ac:chgData name="Brayan Lechon" userId="746b98b596e8c743" providerId="LiveId" clId="{AC1E693A-3A4D-4DE4-A128-B895B8821690}" dt="2022-02-07T23:00:01.386" v="176" actId="478"/>
          <ac:spMkLst>
            <pc:docMk/>
            <pc:sldMk cId="2463443443" sldId="317"/>
            <ac:spMk id="22" creationId="{00000000-0000-0000-0000-000000000000}"/>
          </ac:spMkLst>
        </pc:spChg>
        <pc:spChg chg="del">
          <ac:chgData name="Brayan Lechon" userId="746b98b596e8c743" providerId="LiveId" clId="{AC1E693A-3A4D-4DE4-A128-B895B8821690}" dt="2022-02-07T23:00:01.386" v="176" actId="478"/>
          <ac:spMkLst>
            <pc:docMk/>
            <pc:sldMk cId="2463443443" sldId="317"/>
            <ac:spMk id="23" creationId="{00000000-0000-0000-0000-000000000000}"/>
          </ac:spMkLst>
        </pc:spChg>
        <pc:spChg chg="del">
          <ac:chgData name="Brayan Lechon" userId="746b98b596e8c743" providerId="LiveId" clId="{AC1E693A-3A4D-4DE4-A128-B895B8821690}" dt="2022-02-07T23:00:01.386" v="176" actId="478"/>
          <ac:spMkLst>
            <pc:docMk/>
            <pc:sldMk cId="2463443443" sldId="317"/>
            <ac:spMk id="24" creationId="{00000000-0000-0000-0000-000000000000}"/>
          </ac:spMkLst>
        </pc:spChg>
        <pc:spChg chg="del">
          <ac:chgData name="Brayan Lechon" userId="746b98b596e8c743" providerId="LiveId" clId="{AC1E693A-3A4D-4DE4-A128-B895B8821690}" dt="2022-02-07T23:00:01.386" v="176" actId="478"/>
          <ac:spMkLst>
            <pc:docMk/>
            <pc:sldMk cId="2463443443" sldId="317"/>
            <ac:spMk id="25" creationId="{00000000-0000-0000-0000-000000000000}"/>
          </ac:spMkLst>
        </pc:spChg>
        <pc:spChg chg="del">
          <ac:chgData name="Brayan Lechon" userId="746b98b596e8c743" providerId="LiveId" clId="{AC1E693A-3A4D-4DE4-A128-B895B8821690}" dt="2022-02-07T23:00:01.386" v="176" actId="478"/>
          <ac:spMkLst>
            <pc:docMk/>
            <pc:sldMk cId="2463443443" sldId="317"/>
            <ac:spMk id="26" creationId="{00000000-0000-0000-0000-000000000000}"/>
          </ac:spMkLst>
        </pc:spChg>
        <pc:spChg chg="del">
          <ac:chgData name="Brayan Lechon" userId="746b98b596e8c743" providerId="LiveId" clId="{AC1E693A-3A4D-4DE4-A128-B895B8821690}" dt="2022-02-07T23:00:01.386" v="176" actId="478"/>
          <ac:spMkLst>
            <pc:docMk/>
            <pc:sldMk cId="2463443443" sldId="317"/>
            <ac:spMk id="27" creationId="{00000000-0000-0000-0000-000000000000}"/>
          </ac:spMkLst>
        </pc:spChg>
        <pc:spChg chg="del">
          <ac:chgData name="Brayan Lechon" userId="746b98b596e8c743" providerId="LiveId" clId="{AC1E693A-3A4D-4DE4-A128-B895B8821690}" dt="2022-02-07T23:00:01.386" v="176" actId="478"/>
          <ac:spMkLst>
            <pc:docMk/>
            <pc:sldMk cId="2463443443" sldId="317"/>
            <ac:spMk id="28" creationId="{00000000-0000-0000-0000-000000000000}"/>
          </ac:spMkLst>
        </pc:spChg>
        <pc:spChg chg="del">
          <ac:chgData name="Brayan Lechon" userId="746b98b596e8c743" providerId="LiveId" clId="{AC1E693A-3A4D-4DE4-A128-B895B8821690}" dt="2022-02-07T23:00:01.386" v="176" actId="478"/>
          <ac:spMkLst>
            <pc:docMk/>
            <pc:sldMk cId="2463443443" sldId="317"/>
            <ac:spMk id="29" creationId="{00000000-0000-0000-0000-000000000000}"/>
          </ac:spMkLst>
        </pc:spChg>
        <pc:spChg chg="del">
          <ac:chgData name="Brayan Lechon" userId="746b98b596e8c743" providerId="LiveId" clId="{AC1E693A-3A4D-4DE4-A128-B895B8821690}" dt="2022-02-07T23:00:01.386" v="176" actId="478"/>
          <ac:spMkLst>
            <pc:docMk/>
            <pc:sldMk cId="2463443443" sldId="317"/>
            <ac:spMk id="30" creationId="{00000000-0000-0000-0000-000000000000}"/>
          </ac:spMkLst>
        </pc:spChg>
        <pc:spChg chg="del">
          <ac:chgData name="Brayan Lechon" userId="746b98b596e8c743" providerId="LiveId" clId="{AC1E693A-3A4D-4DE4-A128-B895B8821690}" dt="2022-02-07T23:00:01.386" v="176" actId="478"/>
          <ac:spMkLst>
            <pc:docMk/>
            <pc:sldMk cId="2463443443" sldId="317"/>
            <ac:spMk id="31" creationId="{00000000-0000-0000-0000-000000000000}"/>
          </ac:spMkLst>
        </pc:spChg>
        <pc:spChg chg="del">
          <ac:chgData name="Brayan Lechon" userId="746b98b596e8c743" providerId="LiveId" clId="{AC1E693A-3A4D-4DE4-A128-B895B8821690}" dt="2022-02-07T23:00:01.386" v="176" actId="478"/>
          <ac:spMkLst>
            <pc:docMk/>
            <pc:sldMk cId="2463443443" sldId="317"/>
            <ac:spMk id="33" creationId="{00000000-0000-0000-0000-000000000000}"/>
          </ac:spMkLst>
        </pc:spChg>
        <pc:spChg chg="del">
          <ac:chgData name="Brayan Lechon" userId="746b98b596e8c743" providerId="LiveId" clId="{AC1E693A-3A4D-4DE4-A128-B895B8821690}" dt="2022-02-07T23:00:01.386" v="176" actId="478"/>
          <ac:spMkLst>
            <pc:docMk/>
            <pc:sldMk cId="2463443443" sldId="317"/>
            <ac:spMk id="34" creationId="{00000000-0000-0000-0000-000000000000}"/>
          </ac:spMkLst>
        </pc:spChg>
        <pc:spChg chg="del">
          <ac:chgData name="Brayan Lechon" userId="746b98b596e8c743" providerId="LiveId" clId="{AC1E693A-3A4D-4DE4-A128-B895B8821690}" dt="2022-02-07T23:00:01.386" v="176" actId="478"/>
          <ac:spMkLst>
            <pc:docMk/>
            <pc:sldMk cId="2463443443" sldId="317"/>
            <ac:spMk id="35" creationId="{00000000-0000-0000-0000-000000000000}"/>
          </ac:spMkLst>
        </pc:spChg>
        <pc:spChg chg="del">
          <ac:chgData name="Brayan Lechon" userId="746b98b596e8c743" providerId="LiveId" clId="{AC1E693A-3A4D-4DE4-A128-B895B8821690}" dt="2022-02-07T23:00:01.386" v="176" actId="478"/>
          <ac:spMkLst>
            <pc:docMk/>
            <pc:sldMk cId="2463443443" sldId="317"/>
            <ac:spMk id="36" creationId="{00000000-0000-0000-0000-000000000000}"/>
          </ac:spMkLst>
        </pc:spChg>
        <pc:spChg chg="del">
          <ac:chgData name="Brayan Lechon" userId="746b98b596e8c743" providerId="LiveId" clId="{AC1E693A-3A4D-4DE4-A128-B895B8821690}" dt="2022-02-07T23:00:01.386" v="176" actId="478"/>
          <ac:spMkLst>
            <pc:docMk/>
            <pc:sldMk cId="2463443443" sldId="317"/>
            <ac:spMk id="37" creationId="{00000000-0000-0000-0000-000000000000}"/>
          </ac:spMkLst>
        </pc:spChg>
        <pc:spChg chg="del">
          <ac:chgData name="Brayan Lechon" userId="746b98b596e8c743" providerId="LiveId" clId="{AC1E693A-3A4D-4DE4-A128-B895B8821690}" dt="2022-02-07T23:00:01.386" v="176" actId="478"/>
          <ac:spMkLst>
            <pc:docMk/>
            <pc:sldMk cId="2463443443" sldId="317"/>
            <ac:spMk id="38" creationId="{00000000-0000-0000-0000-000000000000}"/>
          </ac:spMkLst>
        </pc:spChg>
        <pc:spChg chg="del">
          <ac:chgData name="Brayan Lechon" userId="746b98b596e8c743" providerId="LiveId" clId="{AC1E693A-3A4D-4DE4-A128-B895B8821690}" dt="2022-02-07T23:00:01.386" v="176" actId="478"/>
          <ac:spMkLst>
            <pc:docMk/>
            <pc:sldMk cId="2463443443" sldId="317"/>
            <ac:spMk id="39" creationId="{00000000-0000-0000-0000-000000000000}"/>
          </ac:spMkLst>
        </pc:spChg>
        <pc:spChg chg="del">
          <ac:chgData name="Brayan Lechon" userId="746b98b596e8c743" providerId="LiveId" clId="{AC1E693A-3A4D-4DE4-A128-B895B8821690}" dt="2022-02-07T23:00:01.386" v="176" actId="478"/>
          <ac:spMkLst>
            <pc:docMk/>
            <pc:sldMk cId="2463443443" sldId="317"/>
            <ac:spMk id="42" creationId="{00000000-0000-0000-0000-000000000000}"/>
          </ac:spMkLst>
        </pc:spChg>
        <pc:picChg chg="del">
          <ac:chgData name="Brayan Lechon" userId="746b98b596e8c743" providerId="LiveId" clId="{AC1E693A-3A4D-4DE4-A128-B895B8821690}" dt="2022-02-07T23:00:01.386" v="176" actId="478"/>
          <ac:picMkLst>
            <pc:docMk/>
            <pc:sldMk cId="2463443443" sldId="317"/>
            <ac:picMk id="9" creationId="{00000000-0000-0000-0000-000000000000}"/>
          </ac:picMkLst>
        </pc:picChg>
      </pc:sldChg>
      <pc:sldChg chg="del">
        <pc:chgData name="Brayan Lechon" userId="746b98b596e8c743" providerId="LiveId" clId="{AC1E693A-3A4D-4DE4-A128-B895B8821690}" dt="2022-02-07T23:00:47.330" v="199" actId="47"/>
        <pc:sldMkLst>
          <pc:docMk/>
          <pc:sldMk cId="1250467625" sldId="318"/>
        </pc:sldMkLst>
      </pc:sldChg>
      <pc:sldChg chg="del">
        <pc:chgData name="Brayan Lechon" userId="746b98b596e8c743" providerId="LiveId" clId="{AC1E693A-3A4D-4DE4-A128-B895B8821690}" dt="2022-02-07T23:00:48.049" v="200" actId="47"/>
        <pc:sldMkLst>
          <pc:docMk/>
          <pc:sldMk cId="2905257490" sldId="319"/>
        </pc:sldMkLst>
      </pc:sldChg>
      <pc:sldChg chg="del">
        <pc:chgData name="Brayan Lechon" userId="746b98b596e8c743" providerId="LiveId" clId="{AC1E693A-3A4D-4DE4-A128-B895B8821690}" dt="2022-02-07T23:00:48.971" v="201" actId="47"/>
        <pc:sldMkLst>
          <pc:docMk/>
          <pc:sldMk cId="3925801058" sldId="320"/>
        </pc:sldMkLst>
      </pc:sldChg>
      <pc:sldChg chg="del">
        <pc:chgData name="Brayan Lechon" userId="746b98b596e8c743" providerId="LiveId" clId="{AC1E693A-3A4D-4DE4-A128-B895B8821690}" dt="2022-02-07T23:00:49.768" v="202" actId="47"/>
        <pc:sldMkLst>
          <pc:docMk/>
          <pc:sldMk cId="3777388854" sldId="321"/>
        </pc:sldMkLst>
      </pc:sldChg>
      <pc:sldChg chg="addSp delSp modSp mod">
        <pc:chgData name="Brayan Lechon" userId="746b98b596e8c743" providerId="LiveId" clId="{AC1E693A-3A4D-4DE4-A128-B895B8821690}" dt="2022-02-09T01:02:12.234" v="2259" actId="14100"/>
        <pc:sldMkLst>
          <pc:docMk/>
          <pc:sldMk cId="329603733" sldId="322"/>
        </pc:sldMkLst>
        <pc:spChg chg="mod">
          <ac:chgData name="Brayan Lechon" userId="746b98b596e8c743" providerId="LiveId" clId="{AC1E693A-3A4D-4DE4-A128-B895B8821690}" dt="2022-02-08T01:43:05.400" v="1786" actId="14100"/>
          <ac:spMkLst>
            <pc:docMk/>
            <pc:sldMk cId="329603733" sldId="322"/>
            <ac:spMk id="3" creationId="{00000000-0000-0000-0000-000000000000}"/>
          </ac:spMkLst>
        </pc:spChg>
        <pc:spChg chg="add mod">
          <ac:chgData name="Brayan Lechon" userId="746b98b596e8c743" providerId="LiveId" clId="{AC1E693A-3A4D-4DE4-A128-B895B8821690}" dt="2022-02-09T01:02:12.234" v="2259" actId="14100"/>
          <ac:spMkLst>
            <pc:docMk/>
            <pc:sldMk cId="329603733" sldId="322"/>
            <ac:spMk id="4" creationId="{CF2826FE-D6AD-4D9A-944F-57E9CE59DEB3}"/>
          </ac:spMkLst>
        </pc:spChg>
        <pc:spChg chg="del mod">
          <ac:chgData name="Brayan Lechon" userId="746b98b596e8c743" providerId="LiveId" clId="{AC1E693A-3A4D-4DE4-A128-B895B8821690}" dt="2022-02-07T23:07:20.970" v="253"/>
          <ac:spMkLst>
            <pc:docMk/>
            <pc:sldMk cId="329603733" sldId="322"/>
            <ac:spMk id="5" creationId="{00000000-0000-0000-0000-000000000000}"/>
          </ac:spMkLst>
        </pc:spChg>
        <pc:spChg chg="del">
          <ac:chgData name="Brayan Lechon" userId="746b98b596e8c743" providerId="LiveId" clId="{AC1E693A-3A4D-4DE4-A128-B895B8821690}" dt="2022-02-07T23:06:36.802" v="244" actId="478"/>
          <ac:spMkLst>
            <pc:docMk/>
            <pc:sldMk cId="329603733" sldId="322"/>
            <ac:spMk id="6" creationId="{80BA5AF1-E3ED-40B6-8BAC-2A14911CB3A5}"/>
          </ac:spMkLst>
        </pc:spChg>
        <pc:picChg chg="add del mod">
          <ac:chgData name="Brayan Lechon" userId="746b98b596e8c743" providerId="LiveId" clId="{AC1E693A-3A4D-4DE4-A128-B895B8821690}" dt="2022-02-08T00:57:38.148" v="1461" actId="21"/>
          <ac:picMkLst>
            <pc:docMk/>
            <pc:sldMk cId="329603733" sldId="322"/>
            <ac:picMk id="7" creationId="{253D410A-CD43-480F-B7CB-525DB29D7A44}"/>
          </ac:picMkLst>
        </pc:picChg>
      </pc:sldChg>
      <pc:sldChg chg="delSp modSp del mod">
        <pc:chgData name="Brayan Lechon" userId="746b98b596e8c743" providerId="LiveId" clId="{AC1E693A-3A4D-4DE4-A128-B895B8821690}" dt="2022-02-09T01:01:51.356" v="2257" actId="47"/>
        <pc:sldMkLst>
          <pc:docMk/>
          <pc:sldMk cId="3521017580" sldId="323"/>
        </pc:sldMkLst>
        <pc:spChg chg="mod">
          <ac:chgData name="Brayan Lechon" userId="746b98b596e8c743" providerId="LiveId" clId="{AC1E693A-3A4D-4DE4-A128-B895B8821690}" dt="2022-02-08T01:43:20.252" v="1790" actId="14100"/>
          <ac:spMkLst>
            <pc:docMk/>
            <pc:sldMk cId="3521017580" sldId="323"/>
            <ac:spMk id="3" creationId="{00000000-0000-0000-0000-000000000000}"/>
          </ac:spMkLst>
        </pc:spChg>
        <pc:spChg chg="del mod">
          <ac:chgData name="Brayan Lechon" userId="746b98b596e8c743" providerId="LiveId" clId="{AC1E693A-3A4D-4DE4-A128-B895B8821690}" dt="2022-02-07T23:07:26.324" v="256"/>
          <ac:spMkLst>
            <pc:docMk/>
            <pc:sldMk cId="3521017580" sldId="323"/>
            <ac:spMk id="5" creationId="{00000000-0000-0000-0000-000000000000}"/>
          </ac:spMkLst>
        </pc:spChg>
        <pc:spChg chg="del">
          <ac:chgData name="Brayan Lechon" userId="746b98b596e8c743" providerId="LiveId" clId="{AC1E693A-3A4D-4DE4-A128-B895B8821690}" dt="2022-02-07T23:06:43.948" v="246" actId="478"/>
          <ac:spMkLst>
            <pc:docMk/>
            <pc:sldMk cId="3521017580" sldId="323"/>
            <ac:spMk id="6" creationId="{80BA5AF1-E3ED-40B6-8BAC-2A14911CB3A5}"/>
          </ac:spMkLst>
        </pc:spChg>
      </pc:sldChg>
      <pc:sldChg chg="delSp del mod">
        <pc:chgData name="Brayan Lechon" userId="746b98b596e8c743" providerId="LiveId" clId="{AC1E693A-3A4D-4DE4-A128-B895B8821690}" dt="2022-02-07T23:07:31.749" v="258" actId="2696"/>
        <pc:sldMkLst>
          <pc:docMk/>
          <pc:sldMk cId="3867670843" sldId="324"/>
        </pc:sldMkLst>
        <pc:spChg chg="del">
          <ac:chgData name="Brayan Lechon" userId="746b98b596e8c743" providerId="LiveId" clId="{AC1E693A-3A4D-4DE4-A128-B895B8821690}" dt="2022-02-07T23:06:39.525" v="245" actId="478"/>
          <ac:spMkLst>
            <pc:docMk/>
            <pc:sldMk cId="3867670843" sldId="324"/>
            <ac:spMk id="6" creationId="{80BA5AF1-E3ED-40B6-8BAC-2A14911CB3A5}"/>
          </ac:spMkLst>
        </pc:spChg>
      </pc:sldChg>
      <pc:sldChg chg="del">
        <pc:chgData name="Brayan Lechon" userId="746b98b596e8c743" providerId="LiveId" clId="{AC1E693A-3A4D-4DE4-A128-B895B8821690}" dt="2022-02-07T23:07:29.482" v="257" actId="2696"/>
        <pc:sldMkLst>
          <pc:docMk/>
          <pc:sldMk cId="1982894964" sldId="325"/>
        </pc:sldMkLst>
      </pc:sldChg>
      <pc:sldChg chg="del">
        <pc:chgData name="Brayan Lechon" userId="746b98b596e8c743" providerId="LiveId" clId="{AC1E693A-3A4D-4DE4-A128-B895B8821690}" dt="2022-02-07T23:00:34.531" v="188" actId="47"/>
        <pc:sldMkLst>
          <pc:docMk/>
          <pc:sldMk cId="2848535659" sldId="326"/>
        </pc:sldMkLst>
      </pc:sldChg>
      <pc:sldChg chg="del">
        <pc:chgData name="Brayan Lechon" userId="746b98b596e8c743" providerId="LiveId" clId="{AC1E693A-3A4D-4DE4-A128-B895B8821690}" dt="2022-02-07T23:06:51.296" v="247" actId="2696"/>
        <pc:sldMkLst>
          <pc:docMk/>
          <pc:sldMk cId="3383082695" sldId="327"/>
        </pc:sldMkLst>
      </pc:sldChg>
      <pc:sldChg chg="new del">
        <pc:chgData name="Brayan Lechon" userId="746b98b596e8c743" providerId="LiveId" clId="{AC1E693A-3A4D-4DE4-A128-B895B8821690}" dt="2022-02-07T23:08:24.722" v="268" actId="47"/>
        <pc:sldMkLst>
          <pc:docMk/>
          <pc:sldMk cId="2868672776" sldId="328"/>
        </pc:sldMkLst>
      </pc:sldChg>
      <pc:sldChg chg="addSp delSp modSp new mod">
        <pc:chgData name="Brayan Lechon" userId="746b98b596e8c743" providerId="LiveId" clId="{AC1E693A-3A4D-4DE4-A128-B895B8821690}" dt="2022-02-07T23:36:53.254" v="563" actId="114"/>
        <pc:sldMkLst>
          <pc:docMk/>
          <pc:sldMk cId="85644631" sldId="329"/>
        </pc:sldMkLst>
        <pc:spChg chg="del">
          <ac:chgData name="Brayan Lechon" userId="746b98b596e8c743" providerId="LiveId" clId="{AC1E693A-3A4D-4DE4-A128-B895B8821690}" dt="2022-02-07T23:06:15.180" v="238" actId="478"/>
          <ac:spMkLst>
            <pc:docMk/>
            <pc:sldMk cId="85644631" sldId="329"/>
            <ac:spMk id="2" creationId="{3626D47C-DD66-4D36-ABCB-A57AD22AC0C4}"/>
          </ac:spMkLst>
        </pc:spChg>
        <pc:spChg chg="del">
          <ac:chgData name="Brayan Lechon" userId="746b98b596e8c743" providerId="LiveId" clId="{AC1E693A-3A4D-4DE4-A128-B895B8821690}" dt="2022-02-07T23:06:03.496" v="235" actId="478"/>
          <ac:spMkLst>
            <pc:docMk/>
            <pc:sldMk cId="85644631" sldId="329"/>
            <ac:spMk id="3" creationId="{3B9353D5-8C45-4E00-9C51-E57C30A1D5B2}"/>
          </ac:spMkLst>
        </pc:spChg>
        <pc:spChg chg="add mod">
          <ac:chgData name="Brayan Lechon" userId="746b98b596e8c743" providerId="LiveId" clId="{AC1E693A-3A4D-4DE4-A128-B895B8821690}" dt="2022-02-07T23:36:50.126" v="562" actId="2711"/>
          <ac:spMkLst>
            <pc:docMk/>
            <pc:sldMk cId="85644631" sldId="329"/>
            <ac:spMk id="4" creationId="{63F566B1-17B8-40A1-9606-54111BD32CF7}"/>
          </ac:spMkLst>
        </pc:spChg>
        <pc:spChg chg="add mod">
          <ac:chgData name="Brayan Lechon" userId="746b98b596e8c743" providerId="LiveId" clId="{AC1E693A-3A4D-4DE4-A128-B895B8821690}" dt="2022-02-07T23:36:53.254" v="563" actId="114"/>
          <ac:spMkLst>
            <pc:docMk/>
            <pc:sldMk cId="85644631" sldId="329"/>
            <ac:spMk id="5" creationId="{C39E6792-6891-445A-8D6E-7AE34745794A}"/>
          </ac:spMkLst>
        </pc:spChg>
      </pc:sldChg>
      <pc:sldChg chg="add ord">
        <pc:chgData name="Brayan Lechon" userId="746b98b596e8c743" providerId="LiveId" clId="{AC1E693A-3A4D-4DE4-A128-B895B8821690}" dt="2022-02-07T23:06:59.350" v="250"/>
        <pc:sldMkLst>
          <pc:docMk/>
          <pc:sldMk cId="1219662016" sldId="330"/>
        </pc:sldMkLst>
      </pc:sldChg>
      <pc:sldChg chg="addSp delSp modSp add mod">
        <pc:chgData name="Brayan Lechon" userId="746b98b596e8c743" providerId="LiveId" clId="{AC1E693A-3A4D-4DE4-A128-B895B8821690}" dt="2022-02-07T23:51:56.913" v="679" actId="114"/>
        <pc:sldMkLst>
          <pc:docMk/>
          <pc:sldMk cId="3442884989" sldId="331"/>
        </pc:sldMkLst>
        <pc:spChg chg="del">
          <ac:chgData name="Brayan Lechon" userId="746b98b596e8c743" providerId="LiveId" clId="{AC1E693A-3A4D-4DE4-A128-B895B8821690}" dt="2022-02-07T23:12:48.025" v="321" actId="478"/>
          <ac:spMkLst>
            <pc:docMk/>
            <pc:sldMk cId="3442884989" sldId="331"/>
            <ac:spMk id="3" creationId="{00000000-0000-0000-0000-000000000000}"/>
          </ac:spMkLst>
        </pc:spChg>
        <pc:spChg chg="add del mod">
          <ac:chgData name="Brayan Lechon" userId="746b98b596e8c743" providerId="LiveId" clId="{AC1E693A-3A4D-4DE4-A128-B895B8821690}" dt="2022-02-07T23:12:49.991" v="322" actId="478"/>
          <ac:spMkLst>
            <pc:docMk/>
            <pc:sldMk cId="3442884989" sldId="331"/>
            <ac:spMk id="4" creationId="{40ABD0CA-AF90-43A5-B106-B7F8D765D703}"/>
          </ac:spMkLst>
        </pc:spChg>
        <pc:spChg chg="del mod">
          <ac:chgData name="Brayan Lechon" userId="746b98b596e8c743" providerId="LiveId" clId="{AC1E693A-3A4D-4DE4-A128-B895B8821690}" dt="2022-02-07T23:14:29.312" v="341" actId="478"/>
          <ac:spMkLst>
            <pc:docMk/>
            <pc:sldMk cId="3442884989" sldId="331"/>
            <ac:spMk id="6" creationId="{00000000-0000-0000-0000-000000000000}"/>
          </ac:spMkLst>
        </pc:spChg>
        <pc:spChg chg="mod">
          <ac:chgData name="Brayan Lechon" userId="746b98b596e8c743" providerId="LiveId" clId="{AC1E693A-3A4D-4DE4-A128-B895B8821690}" dt="2022-02-07T23:42:26.414" v="635" actId="1076"/>
          <ac:spMkLst>
            <pc:docMk/>
            <pc:sldMk cId="3442884989" sldId="331"/>
            <ac:spMk id="7" creationId="{00000000-0000-0000-0000-000000000000}"/>
          </ac:spMkLst>
        </pc:spChg>
        <pc:spChg chg="add mod">
          <ac:chgData name="Brayan Lechon" userId="746b98b596e8c743" providerId="LiveId" clId="{AC1E693A-3A4D-4DE4-A128-B895B8821690}" dt="2022-02-07T23:51:56.913" v="679" actId="114"/>
          <ac:spMkLst>
            <pc:docMk/>
            <pc:sldMk cId="3442884989" sldId="331"/>
            <ac:spMk id="8" creationId="{43935F98-CD8E-4E51-B72D-2B31956C8FEF}"/>
          </ac:spMkLst>
        </pc:spChg>
        <pc:spChg chg="add del mod">
          <ac:chgData name="Brayan Lechon" userId="746b98b596e8c743" providerId="LiveId" clId="{AC1E693A-3A4D-4DE4-A128-B895B8821690}" dt="2022-02-07T23:14:35.832" v="342" actId="478"/>
          <ac:spMkLst>
            <pc:docMk/>
            <pc:sldMk cId="3442884989" sldId="331"/>
            <ac:spMk id="9" creationId="{1204E006-CE8E-482C-A3CA-4B2EB28B226D}"/>
          </ac:spMkLst>
        </pc:spChg>
        <pc:spChg chg="add del mod">
          <ac:chgData name="Brayan Lechon" userId="746b98b596e8c743" providerId="LiveId" clId="{AC1E693A-3A4D-4DE4-A128-B895B8821690}" dt="2022-02-07T23:17:14.844" v="382" actId="478"/>
          <ac:spMkLst>
            <pc:docMk/>
            <pc:sldMk cId="3442884989" sldId="331"/>
            <ac:spMk id="10" creationId="{008EA875-CFEE-4D0D-A7E4-1EDFE54DF736}"/>
          </ac:spMkLst>
        </pc:spChg>
        <pc:spChg chg="add del mod">
          <ac:chgData name="Brayan Lechon" userId="746b98b596e8c743" providerId="LiveId" clId="{AC1E693A-3A4D-4DE4-A128-B895B8821690}" dt="2022-02-07T23:17:17.614" v="383" actId="478"/>
          <ac:spMkLst>
            <pc:docMk/>
            <pc:sldMk cId="3442884989" sldId="331"/>
            <ac:spMk id="12" creationId="{8FFEB147-1B48-4A75-8951-0277296AFB80}"/>
          </ac:spMkLst>
        </pc:spChg>
        <pc:spChg chg="add del mod">
          <ac:chgData name="Brayan Lechon" userId="746b98b596e8c743" providerId="LiveId" clId="{AC1E693A-3A4D-4DE4-A128-B895B8821690}" dt="2022-02-07T23:42:20.585" v="632" actId="478"/>
          <ac:spMkLst>
            <pc:docMk/>
            <pc:sldMk cId="3442884989" sldId="331"/>
            <ac:spMk id="13" creationId="{D307F0F3-6670-48A6-B9B8-C423D1128F80}"/>
          </ac:spMkLst>
        </pc:spChg>
        <pc:spChg chg="add del mod">
          <ac:chgData name="Brayan Lechon" userId="746b98b596e8c743" providerId="LiveId" clId="{AC1E693A-3A4D-4DE4-A128-B895B8821690}" dt="2022-02-07T23:42:23.913" v="634" actId="478"/>
          <ac:spMkLst>
            <pc:docMk/>
            <pc:sldMk cId="3442884989" sldId="331"/>
            <ac:spMk id="15" creationId="{C6D5C69F-0D17-4141-A8C5-047C87D20E27}"/>
          </ac:spMkLst>
        </pc:spChg>
        <pc:spChg chg="add mod">
          <ac:chgData name="Brayan Lechon" userId="746b98b596e8c743" providerId="LiveId" clId="{AC1E693A-3A4D-4DE4-A128-B895B8821690}" dt="2022-02-07T23:42:21.353" v="633"/>
          <ac:spMkLst>
            <pc:docMk/>
            <pc:sldMk cId="3442884989" sldId="331"/>
            <ac:spMk id="16" creationId="{1ECDE4B5-B6BC-4229-AC3D-464258F50402}"/>
          </ac:spMkLst>
        </pc:spChg>
      </pc:sldChg>
      <pc:sldChg chg="addSp modSp add mod">
        <pc:chgData name="Brayan Lechon" userId="746b98b596e8c743" providerId="LiveId" clId="{AC1E693A-3A4D-4DE4-A128-B895B8821690}" dt="2022-02-07T23:51:52.553" v="678" actId="114"/>
        <pc:sldMkLst>
          <pc:docMk/>
          <pc:sldMk cId="3332004546" sldId="332"/>
        </pc:sldMkLst>
        <pc:spChg chg="add mod">
          <ac:chgData name="Brayan Lechon" userId="746b98b596e8c743" providerId="LiveId" clId="{AC1E693A-3A4D-4DE4-A128-B895B8821690}" dt="2022-02-07T23:42:14.863" v="631" actId="1076"/>
          <ac:spMkLst>
            <pc:docMk/>
            <pc:sldMk cId="3332004546" sldId="332"/>
            <ac:spMk id="4" creationId="{C8C9EE7A-AFF1-44CE-840B-CAB8EE3AD23B}"/>
          </ac:spMkLst>
        </pc:spChg>
        <pc:spChg chg="mod">
          <ac:chgData name="Brayan Lechon" userId="746b98b596e8c743" providerId="LiveId" clId="{AC1E693A-3A4D-4DE4-A128-B895B8821690}" dt="2022-02-07T23:42:12.674" v="630" actId="1076"/>
          <ac:spMkLst>
            <pc:docMk/>
            <pc:sldMk cId="3332004546" sldId="332"/>
            <ac:spMk id="7" creationId="{00000000-0000-0000-0000-000000000000}"/>
          </ac:spMkLst>
        </pc:spChg>
        <pc:spChg chg="mod">
          <ac:chgData name="Brayan Lechon" userId="746b98b596e8c743" providerId="LiveId" clId="{AC1E693A-3A4D-4DE4-A128-B895B8821690}" dt="2022-02-07T23:51:52.553" v="678" actId="114"/>
          <ac:spMkLst>
            <pc:docMk/>
            <pc:sldMk cId="3332004546" sldId="332"/>
            <ac:spMk id="8" creationId="{43935F98-CD8E-4E51-B72D-2B31956C8FEF}"/>
          </ac:spMkLst>
        </pc:spChg>
      </pc:sldChg>
      <pc:sldChg chg="addSp delSp modSp new mod">
        <pc:chgData name="Brayan Lechon" userId="746b98b596e8c743" providerId="LiveId" clId="{AC1E693A-3A4D-4DE4-A128-B895B8821690}" dt="2022-02-09T22:12:30.192" v="3092" actId="20577"/>
        <pc:sldMkLst>
          <pc:docMk/>
          <pc:sldMk cId="3364029072" sldId="333"/>
        </pc:sldMkLst>
        <pc:spChg chg="del">
          <ac:chgData name="Brayan Lechon" userId="746b98b596e8c743" providerId="LiveId" clId="{AC1E693A-3A4D-4DE4-A128-B895B8821690}" dt="2022-02-07T23:19:14.523" v="404" actId="478"/>
          <ac:spMkLst>
            <pc:docMk/>
            <pc:sldMk cId="3364029072" sldId="333"/>
            <ac:spMk id="2" creationId="{1451A0D2-156A-4963-9FDC-4BA672427065}"/>
          </ac:spMkLst>
        </pc:spChg>
        <pc:spChg chg="del mod">
          <ac:chgData name="Brayan Lechon" userId="746b98b596e8c743" providerId="LiveId" clId="{AC1E693A-3A4D-4DE4-A128-B895B8821690}" dt="2022-02-07T23:19:11.672" v="403" actId="478"/>
          <ac:spMkLst>
            <pc:docMk/>
            <pc:sldMk cId="3364029072" sldId="333"/>
            <ac:spMk id="3" creationId="{00F6A251-5591-46C2-9C06-AF0D092C73F7}"/>
          </ac:spMkLst>
        </pc:spChg>
        <pc:spChg chg="add mod">
          <ac:chgData name="Brayan Lechon" userId="746b98b596e8c743" providerId="LiveId" clId="{AC1E693A-3A4D-4DE4-A128-B895B8821690}" dt="2022-02-08T00:18:31.619" v="1160"/>
          <ac:spMkLst>
            <pc:docMk/>
            <pc:sldMk cId="3364029072" sldId="333"/>
            <ac:spMk id="6" creationId="{823111E4-DA60-47A7-9135-5A72565375D5}"/>
          </ac:spMkLst>
        </pc:spChg>
        <pc:spChg chg="add mod">
          <ac:chgData name="Brayan Lechon" userId="746b98b596e8c743" providerId="LiveId" clId="{AC1E693A-3A4D-4DE4-A128-B895B8821690}" dt="2022-02-09T22:12:20.411" v="3088" actId="20577"/>
          <ac:spMkLst>
            <pc:docMk/>
            <pc:sldMk cId="3364029072" sldId="333"/>
            <ac:spMk id="10" creationId="{63039664-3123-4DBA-B865-6D37329BF11B}"/>
          </ac:spMkLst>
        </pc:spChg>
        <pc:spChg chg="add mod">
          <ac:chgData name="Brayan Lechon" userId="746b98b596e8c743" providerId="LiveId" clId="{AC1E693A-3A4D-4DE4-A128-B895B8821690}" dt="2022-02-09T22:12:30.192" v="3092" actId="20577"/>
          <ac:spMkLst>
            <pc:docMk/>
            <pc:sldMk cId="3364029072" sldId="333"/>
            <ac:spMk id="11" creationId="{ADA18F05-FDF4-4188-A4DC-7009C4DD5C12}"/>
          </ac:spMkLst>
        </pc:spChg>
        <pc:graphicFrameChg chg="add del mod">
          <ac:chgData name="Brayan Lechon" userId="746b98b596e8c743" providerId="LiveId" clId="{AC1E693A-3A4D-4DE4-A128-B895B8821690}" dt="2022-02-09T22:06:50.222" v="3066" actId="478"/>
          <ac:graphicFrameMkLst>
            <pc:docMk/>
            <pc:sldMk cId="3364029072" sldId="333"/>
            <ac:graphicFrameMk id="2" creationId="{7542DB78-0131-4B04-AEE7-E92258B529E7}"/>
          </ac:graphicFrameMkLst>
        </pc:graphicFrameChg>
        <pc:picChg chg="add del mod">
          <ac:chgData name="Brayan Lechon" userId="746b98b596e8c743" providerId="LiveId" clId="{AC1E693A-3A4D-4DE4-A128-B895B8821690}" dt="2022-02-09T22:06:44.412" v="3063" actId="478"/>
          <ac:picMkLst>
            <pc:docMk/>
            <pc:sldMk cId="3364029072" sldId="333"/>
            <ac:picMk id="4" creationId="{CCB15199-198D-429D-ACCC-ED3A735205AE}"/>
          </ac:picMkLst>
        </pc:picChg>
        <pc:picChg chg="add del mod">
          <ac:chgData name="Brayan Lechon" userId="746b98b596e8c743" providerId="LiveId" clId="{AC1E693A-3A4D-4DE4-A128-B895B8821690}" dt="2022-02-09T22:07:50.151" v="3071" actId="21"/>
          <ac:picMkLst>
            <pc:docMk/>
            <pc:sldMk cId="3364029072" sldId="333"/>
            <ac:picMk id="5" creationId="{F95C228E-0629-4EA1-B47E-1A9B4116D6D3}"/>
          </ac:picMkLst>
        </pc:picChg>
        <pc:picChg chg="add mod">
          <ac:chgData name="Brayan Lechon" userId="746b98b596e8c743" providerId="LiveId" clId="{AC1E693A-3A4D-4DE4-A128-B895B8821690}" dt="2022-02-09T22:12:05.842" v="3078" actId="1076"/>
          <ac:picMkLst>
            <pc:docMk/>
            <pc:sldMk cId="3364029072" sldId="333"/>
            <ac:picMk id="7" creationId="{470E5A35-45E4-4A3A-AC85-676F61BDEB78}"/>
          </ac:picMkLst>
        </pc:picChg>
        <pc:picChg chg="add mod">
          <ac:chgData name="Brayan Lechon" userId="746b98b596e8c743" providerId="LiveId" clId="{AC1E693A-3A4D-4DE4-A128-B895B8821690}" dt="2022-02-09T22:12:04.522" v="3077" actId="1076"/>
          <ac:picMkLst>
            <pc:docMk/>
            <pc:sldMk cId="3364029072" sldId="333"/>
            <ac:picMk id="9" creationId="{3ACD35EC-3BC8-493C-AE7C-0715E50EA70D}"/>
          </ac:picMkLst>
        </pc:picChg>
      </pc:sldChg>
      <pc:sldChg chg="addSp delSp modSp new mod">
        <pc:chgData name="Brayan Lechon" userId="746b98b596e8c743" providerId="LiveId" clId="{AC1E693A-3A4D-4DE4-A128-B895B8821690}" dt="2022-02-09T22:32:10.392" v="3432" actId="114"/>
        <pc:sldMkLst>
          <pc:docMk/>
          <pc:sldMk cId="2962263840" sldId="334"/>
        </pc:sldMkLst>
        <pc:spChg chg="del">
          <ac:chgData name="Brayan Lechon" userId="746b98b596e8c743" providerId="LiveId" clId="{AC1E693A-3A4D-4DE4-A128-B895B8821690}" dt="2022-02-07T23:21:45.844" v="416" actId="478"/>
          <ac:spMkLst>
            <pc:docMk/>
            <pc:sldMk cId="2962263840" sldId="334"/>
            <ac:spMk id="2" creationId="{4B121009-6C00-4A4D-B0B5-8F8B9462D9B4}"/>
          </ac:spMkLst>
        </pc:spChg>
        <pc:spChg chg="del">
          <ac:chgData name="Brayan Lechon" userId="746b98b596e8c743" providerId="LiveId" clId="{AC1E693A-3A4D-4DE4-A128-B895B8821690}" dt="2022-02-07T23:21:44.802" v="415" actId="478"/>
          <ac:spMkLst>
            <pc:docMk/>
            <pc:sldMk cId="2962263840" sldId="334"/>
            <ac:spMk id="3" creationId="{2BFEA34A-CA08-4FBE-8375-D0A90BF09F62}"/>
          </ac:spMkLst>
        </pc:spChg>
        <pc:spChg chg="add mod">
          <ac:chgData name="Brayan Lechon" userId="746b98b596e8c743" providerId="LiveId" clId="{AC1E693A-3A4D-4DE4-A128-B895B8821690}" dt="2022-02-07T23:40:52.585" v="622" actId="20577"/>
          <ac:spMkLst>
            <pc:docMk/>
            <pc:sldMk cId="2962263840" sldId="334"/>
            <ac:spMk id="4" creationId="{714CA2BF-817D-4412-8108-032E947E9694}"/>
          </ac:spMkLst>
        </pc:spChg>
        <pc:spChg chg="add mod">
          <ac:chgData name="Brayan Lechon" userId="746b98b596e8c743" providerId="LiveId" clId="{AC1E693A-3A4D-4DE4-A128-B895B8821690}" dt="2022-02-09T22:32:10.392" v="3432" actId="114"/>
          <ac:spMkLst>
            <pc:docMk/>
            <pc:sldMk cId="2962263840" sldId="334"/>
            <ac:spMk id="5" creationId="{89A727DC-7C9C-41B8-83E7-0A8CFD0F3C94}"/>
          </ac:spMkLst>
        </pc:spChg>
      </pc:sldChg>
      <pc:sldChg chg="addSp delSp modSp add mod">
        <pc:chgData name="Brayan Lechon" userId="746b98b596e8c743" providerId="LiveId" clId="{AC1E693A-3A4D-4DE4-A128-B895B8821690}" dt="2022-02-07T23:51:15.713" v="674" actId="20577"/>
        <pc:sldMkLst>
          <pc:docMk/>
          <pc:sldMk cId="3693339396" sldId="335"/>
        </pc:sldMkLst>
        <pc:spChg chg="del mod">
          <ac:chgData name="Brayan Lechon" userId="746b98b596e8c743" providerId="LiveId" clId="{AC1E693A-3A4D-4DE4-A128-B895B8821690}" dt="2022-02-07T23:46:15.205" v="653" actId="478"/>
          <ac:spMkLst>
            <pc:docMk/>
            <pc:sldMk cId="3693339396" sldId="335"/>
            <ac:spMk id="3" creationId="{00000000-0000-0000-0000-000000000000}"/>
          </ac:spMkLst>
        </pc:spChg>
        <pc:spChg chg="add del mod">
          <ac:chgData name="Brayan Lechon" userId="746b98b596e8c743" providerId="LiveId" clId="{AC1E693A-3A4D-4DE4-A128-B895B8821690}" dt="2022-02-07T23:46:17.722" v="654" actId="478"/>
          <ac:spMkLst>
            <pc:docMk/>
            <pc:sldMk cId="3693339396" sldId="335"/>
            <ac:spMk id="4" creationId="{81722598-2983-45E7-8F1F-7574B180B73F}"/>
          </ac:spMkLst>
        </pc:spChg>
        <pc:spChg chg="del">
          <ac:chgData name="Brayan Lechon" userId="746b98b596e8c743" providerId="LiveId" clId="{AC1E693A-3A4D-4DE4-A128-B895B8821690}" dt="2022-02-07T23:33:31.875" v="522" actId="478"/>
          <ac:spMkLst>
            <pc:docMk/>
            <pc:sldMk cId="3693339396" sldId="335"/>
            <ac:spMk id="6" creationId="{49DF60BB-3DAF-412C-BD87-76AB466D05FC}"/>
          </ac:spMkLst>
        </pc:spChg>
        <pc:spChg chg="del">
          <ac:chgData name="Brayan Lechon" userId="746b98b596e8c743" providerId="LiveId" clId="{AC1E693A-3A4D-4DE4-A128-B895B8821690}" dt="2022-02-07T23:33:31.875" v="522" actId="478"/>
          <ac:spMkLst>
            <pc:docMk/>
            <pc:sldMk cId="3693339396" sldId="335"/>
            <ac:spMk id="7" creationId="{9CA429C4-512B-4DA7-9108-231C73565768}"/>
          </ac:spMkLst>
        </pc:spChg>
        <pc:spChg chg="del">
          <ac:chgData name="Brayan Lechon" userId="746b98b596e8c743" providerId="LiveId" clId="{AC1E693A-3A4D-4DE4-A128-B895B8821690}" dt="2022-02-07T23:33:31.875" v="522" actId="478"/>
          <ac:spMkLst>
            <pc:docMk/>
            <pc:sldMk cId="3693339396" sldId="335"/>
            <ac:spMk id="8" creationId="{5726C6E8-BE38-42AD-B1FA-9DAFCA2D7574}"/>
          </ac:spMkLst>
        </pc:spChg>
        <pc:spChg chg="del">
          <ac:chgData name="Brayan Lechon" userId="746b98b596e8c743" providerId="LiveId" clId="{AC1E693A-3A4D-4DE4-A128-B895B8821690}" dt="2022-02-07T23:33:31.875" v="522" actId="478"/>
          <ac:spMkLst>
            <pc:docMk/>
            <pc:sldMk cId="3693339396" sldId="335"/>
            <ac:spMk id="9" creationId="{35B4140F-7919-492D-8CFF-13696A4934C5}"/>
          </ac:spMkLst>
        </pc:spChg>
        <pc:spChg chg="del">
          <ac:chgData name="Brayan Lechon" userId="746b98b596e8c743" providerId="LiveId" clId="{AC1E693A-3A4D-4DE4-A128-B895B8821690}" dt="2022-02-07T23:33:31.875" v="522" actId="478"/>
          <ac:spMkLst>
            <pc:docMk/>
            <pc:sldMk cId="3693339396" sldId="335"/>
            <ac:spMk id="14" creationId="{15647DAB-A5C9-472B-BDBC-5CB9434174D3}"/>
          </ac:spMkLst>
        </pc:spChg>
        <pc:spChg chg="add mod">
          <ac:chgData name="Brayan Lechon" userId="746b98b596e8c743" providerId="LiveId" clId="{AC1E693A-3A4D-4DE4-A128-B895B8821690}" dt="2022-02-07T23:45:32.823" v="647" actId="207"/>
          <ac:spMkLst>
            <pc:docMk/>
            <pc:sldMk cId="3693339396" sldId="335"/>
            <ac:spMk id="16" creationId="{637BE65C-F394-407E-A893-AD89C93A3F68}"/>
          </ac:spMkLst>
        </pc:spChg>
        <pc:spChg chg="add mod">
          <ac:chgData name="Brayan Lechon" userId="746b98b596e8c743" providerId="LiveId" clId="{AC1E693A-3A4D-4DE4-A128-B895B8821690}" dt="2022-02-07T23:45:15.783" v="646" actId="207"/>
          <ac:spMkLst>
            <pc:docMk/>
            <pc:sldMk cId="3693339396" sldId="335"/>
            <ac:spMk id="17" creationId="{6A0D8E81-CFFC-43B0-9E8A-4F4132434C0D}"/>
          </ac:spMkLst>
        </pc:spChg>
        <pc:spChg chg="add mod">
          <ac:chgData name="Brayan Lechon" userId="746b98b596e8c743" providerId="LiveId" clId="{AC1E693A-3A4D-4DE4-A128-B895B8821690}" dt="2022-02-07T23:45:15.783" v="646" actId="207"/>
          <ac:spMkLst>
            <pc:docMk/>
            <pc:sldMk cId="3693339396" sldId="335"/>
            <ac:spMk id="18" creationId="{4EF43B07-C1EA-4342-B59D-B6F513B3FEDE}"/>
          </ac:spMkLst>
        </pc:spChg>
        <pc:spChg chg="add mod">
          <ac:chgData name="Brayan Lechon" userId="746b98b596e8c743" providerId="LiveId" clId="{AC1E693A-3A4D-4DE4-A128-B895B8821690}" dt="2022-02-07T23:45:15.783" v="646" actId="207"/>
          <ac:spMkLst>
            <pc:docMk/>
            <pc:sldMk cId="3693339396" sldId="335"/>
            <ac:spMk id="19" creationId="{964FA75F-5EAB-4854-A3D0-256BBE0A8F04}"/>
          </ac:spMkLst>
        </pc:spChg>
        <pc:spChg chg="add mod">
          <ac:chgData name="Brayan Lechon" userId="746b98b596e8c743" providerId="LiveId" clId="{AC1E693A-3A4D-4DE4-A128-B895B8821690}" dt="2022-02-07T23:51:15.713" v="674" actId="20577"/>
          <ac:spMkLst>
            <pc:docMk/>
            <pc:sldMk cId="3693339396" sldId="335"/>
            <ac:spMk id="24" creationId="{7C8BABF5-5F86-4119-B0B3-4C2B7C0C87E5}"/>
          </ac:spMkLst>
        </pc:spChg>
        <pc:spChg chg="add del mod">
          <ac:chgData name="Brayan Lechon" userId="746b98b596e8c743" providerId="LiveId" clId="{AC1E693A-3A4D-4DE4-A128-B895B8821690}" dt="2022-02-07T23:34:26.345" v="533" actId="478"/>
          <ac:spMkLst>
            <pc:docMk/>
            <pc:sldMk cId="3693339396" sldId="335"/>
            <ac:spMk id="26" creationId="{3B342089-9A95-4383-83E5-C2DAE637AEA5}"/>
          </ac:spMkLst>
        </pc:spChg>
        <pc:spChg chg="add del mod">
          <ac:chgData name="Brayan Lechon" userId="746b98b596e8c743" providerId="LiveId" clId="{AC1E693A-3A4D-4DE4-A128-B895B8821690}" dt="2022-02-07T23:34:27.795" v="534" actId="478"/>
          <ac:spMkLst>
            <pc:docMk/>
            <pc:sldMk cId="3693339396" sldId="335"/>
            <ac:spMk id="27" creationId="{D34F7680-4DC8-4D5D-8B5F-E7EA8F99692C}"/>
          </ac:spMkLst>
        </pc:spChg>
        <pc:spChg chg="add del mod">
          <ac:chgData name="Brayan Lechon" userId="746b98b596e8c743" providerId="LiveId" clId="{AC1E693A-3A4D-4DE4-A128-B895B8821690}" dt="2022-02-07T23:34:29.404" v="535" actId="478"/>
          <ac:spMkLst>
            <pc:docMk/>
            <pc:sldMk cId="3693339396" sldId="335"/>
            <ac:spMk id="28" creationId="{14077369-4593-46FB-9CFC-0FCDE7DE9896}"/>
          </ac:spMkLst>
        </pc:spChg>
        <pc:spChg chg="add del mod">
          <ac:chgData name="Brayan Lechon" userId="746b98b596e8c743" providerId="LiveId" clId="{AC1E693A-3A4D-4DE4-A128-B895B8821690}" dt="2022-02-07T23:34:30.663" v="536" actId="478"/>
          <ac:spMkLst>
            <pc:docMk/>
            <pc:sldMk cId="3693339396" sldId="335"/>
            <ac:spMk id="29" creationId="{850EC3AA-AAF1-4832-8A78-A8DDFDF88EAA}"/>
          </ac:spMkLst>
        </pc:spChg>
        <pc:spChg chg="add del mod">
          <ac:chgData name="Brayan Lechon" userId="746b98b596e8c743" providerId="LiveId" clId="{AC1E693A-3A4D-4DE4-A128-B895B8821690}" dt="2022-02-07T23:34:32.183" v="537" actId="478"/>
          <ac:spMkLst>
            <pc:docMk/>
            <pc:sldMk cId="3693339396" sldId="335"/>
            <ac:spMk id="34" creationId="{59F01FA9-65CB-4277-8D94-969CD6C2C88C}"/>
          </ac:spMkLst>
        </pc:spChg>
        <pc:spChg chg="add del mod">
          <ac:chgData name="Brayan Lechon" userId="746b98b596e8c743" providerId="LiveId" clId="{AC1E693A-3A4D-4DE4-A128-B895B8821690}" dt="2022-02-07T23:35:03.885" v="542" actId="478"/>
          <ac:spMkLst>
            <pc:docMk/>
            <pc:sldMk cId="3693339396" sldId="335"/>
            <ac:spMk id="36" creationId="{5CD3242D-5B32-4404-95B2-03CBAB801BC7}"/>
          </ac:spMkLst>
        </pc:spChg>
        <pc:spChg chg="add del mod">
          <ac:chgData name="Brayan Lechon" userId="746b98b596e8c743" providerId="LiveId" clId="{AC1E693A-3A4D-4DE4-A128-B895B8821690}" dt="2022-02-07T23:40:10.444" v="612" actId="478"/>
          <ac:spMkLst>
            <pc:docMk/>
            <pc:sldMk cId="3693339396" sldId="335"/>
            <ac:spMk id="37" creationId="{D2959E65-8DE7-4ED2-9D5A-2734C0FA01D0}"/>
          </ac:spMkLst>
        </pc:spChg>
        <pc:spChg chg="add del mod">
          <ac:chgData name="Brayan Lechon" userId="746b98b596e8c743" providerId="LiveId" clId="{AC1E693A-3A4D-4DE4-A128-B895B8821690}" dt="2022-02-07T23:40:13.353" v="613" actId="478"/>
          <ac:spMkLst>
            <pc:docMk/>
            <pc:sldMk cId="3693339396" sldId="335"/>
            <ac:spMk id="38" creationId="{AC30F22F-199C-42C0-87F9-B4D785BF848B}"/>
          </ac:spMkLst>
        </pc:spChg>
        <pc:spChg chg="add del mod">
          <ac:chgData name="Brayan Lechon" userId="746b98b596e8c743" providerId="LiveId" clId="{AC1E693A-3A4D-4DE4-A128-B895B8821690}" dt="2022-02-07T23:40:17.713" v="614" actId="478"/>
          <ac:spMkLst>
            <pc:docMk/>
            <pc:sldMk cId="3693339396" sldId="335"/>
            <ac:spMk id="39" creationId="{084D78E3-E468-4762-8D9B-233C634DD6C5}"/>
          </ac:spMkLst>
        </pc:spChg>
        <pc:spChg chg="add del mod">
          <ac:chgData name="Brayan Lechon" userId="746b98b596e8c743" providerId="LiveId" clId="{AC1E693A-3A4D-4DE4-A128-B895B8821690}" dt="2022-02-07T23:40:18.693" v="615" actId="478"/>
          <ac:spMkLst>
            <pc:docMk/>
            <pc:sldMk cId="3693339396" sldId="335"/>
            <ac:spMk id="40" creationId="{3AECD633-E2AB-4970-B9CD-84CD83CFC588}"/>
          </ac:spMkLst>
        </pc:spChg>
        <pc:spChg chg="add del mod">
          <ac:chgData name="Brayan Lechon" userId="746b98b596e8c743" providerId="LiveId" clId="{AC1E693A-3A4D-4DE4-A128-B895B8821690}" dt="2022-02-07T23:40:20.793" v="617" actId="478"/>
          <ac:spMkLst>
            <pc:docMk/>
            <pc:sldMk cId="3693339396" sldId="335"/>
            <ac:spMk id="41" creationId="{53042E88-BE51-44ED-9D6A-74076CE9BB5F}"/>
          </ac:spMkLst>
        </pc:spChg>
        <pc:picChg chg="del">
          <ac:chgData name="Brayan Lechon" userId="746b98b596e8c743" providerId="LiveId" clId="{AC1E693A-3A4D-4DE4-A128-B895B8821690}" dt="2022-02-07T23:33:31.875" v="522" actId="478"/>
          <ac:picMkLst>
            <pc:docMk/>
            <pc:sldMk cId="3693339396" sldId="335"/>
            <ac:picMk id="10" creationId="{DBBF4AF6-FE0C-496A-A675-95F776110D8F}"/>
          </ac:picMkLst>
        </pc:picChg>
        <pc:picChg chg="del">
          <ac:chgData name="Brayan Lechon" userId="746b98b596e8c743" providerId="LiveId" clId="{AC1E693A-3A4D-4DE4-A128-B895B8821690}" dt="2022-02-07T23:33:31.875" v="522" actId="478"/>
          <ac:picMkLst>
            <pc:docMk/>
            <pc:sldMk cId="3693339396" sldId="335"/>
            <ac:picMk id="11" creationId="{A80FDA63-6977-4898-98EA-14620F31AD93}"/>
          </ac:picMkLst>
        </pc:picChg>
        <pc:picChg chg="del">
          <ac:chgData name="Brayan Lechon" userId="746b98b596e8c743" providerId="LiveId" clId="{AC1E693A-3A4D-4DE4-A128-B895B8821690}" dt="2022-02-07T23:33:31.875" v="522" actId="478"/>
          <ac:picMkLst>
            <pc:docMk/>
            <pc:sldMk cId="3693339396" sldId="335"/>
            <ac:picMk id="12" creationId="{68D3BA2C-64AD-4B97-A6E7-44E75BF425BD}"/>
          </ac:picMkLst>
        </pc:picChg>
        <pc:picChg chg="del">
          <ac:chgData name="Brayan Lechon" userId="746b98b596e8c743" providerId="LiveId" clId="{AC1E693A-3A4D-4DE4-A128-B895B8821690}" dt="2022-02-07T23:33:31.875" v="522" actId="478"/>
          <ac:picMkLst>
            <pc:docMk/>
            <pc:sldMk cId="3693339396" sldId="335"/>
            <ac:picMk id="13" creationId="{2C84D491-E0E3-48BD-9395-8ACDF4C4BA70}"/>
          </ac:picMkLst>
        </pc:picChg>
        <pc:picChg chg="del">
          <ac:chgData name="Brayan Lechon" userId="746b98b596e8c743" providerId="LiveId" clId="{AC1E693A-3A4D-4DE4-A128-B895B8821690}" dt="2022-02-07T23:33:31.875" v="522" actId="478"/>
          <ac:picMkLst>
            <pc:docMk/>
            <pc:sldMk cId="3693339396" sldId="335"/>
            <ac:picMk id="15" creationId="{D0AFB9FF-87AB-4262-8B9D-5A038024D71D}"/>
          </ac:picMkLst>
        </pc:picChg>
        <pc:picChg chg="add del mod">
          <ac:chgData name="Brayan Lechon" userId="746b98b596e8c743" providerId="LiveId" clId="{AC1E693A-3A4D-4DE4-A128-B895B8821690}" dt="2022-02-07T23:34:07.513" v="531" actId="478"/>
          <ac:picMkLst>
            <pc:docMk/>
            <pc:sldMk cId="3693339396" sldId="335"/>
            <ac:picMk id="20" creationId="{026D6409-805F-485E-A715-19B00A86DD05}"/>
          </ac:picMkLst>
        </pc:picChg>
        <pc:picChg chg="add del mod">
          <ac:chgData name="Brayan Lechon" userId="746b98b596e8c743" providerId="LiveId" clId="{AC1E693A-3A4D-4DE4-A128-B895B8821690}" dt="2022-02-07T23:34:05.985" v="529" actId="478"/>
          <ac:picMkLst>
            <pc:docMk/>
            <pc:sldMk cId="3693339396" sldId="335"/>
            <ac:picMk id="21" creationId="{1C5CC217-4E66-403E-9A3C-1C7A9B0960D3}"/>
          </ac:picMkLst>
        </pc:picChg>
        <pc:picChg chg="add del mod">
          <ac:chgData name="Brayan Lechon" userId="746b98b596e8c743" providerId="LiveId" clId="{AC1E693A-3A4D-4DE4-A128-B895B8821690}" dt="2022-02-07T23:34:06.784" v="530" actId="478"/>
          <ac:picMkLst>
            <pc:docMk/>
            <pc:sldMk cId="3693339396" sldId="335"/>
            <ac:picMk id="22" creationId="{DD2AB51F-3982-4D84-868D-159E12A00203}"/>
          </ac:picMkLst>
        </pc:picChg>
        <pc:picChg chg="add del mod">
          <ac:chgData name="Brayan Lechon" userId="746b98b596e8c743" providerId="LiveId" clId="{AC1E693A-3A4D-4DE4-A128-B895B8821690}" dt="2022-02-07T23:34:03.143" v="527" actId="478"/>
          <ac:picMkLst>
            <pc:docMk/>
            <pc:sldMk cId="3693339396" sldId="335"/>
            <ac:picMk id="23" creationId="{A6D52EED-E064-4B3D-A379-7E09B756E629}"/>
          </ac:picMkLst>
        </pc:picChg>
        <pc:picChg chg="add del mod">
          <ac:chgData name="Brayan Lechon" userId="746b98b596e8c743" providerId="LiveId" clId="{AC1E693A-3A4D-4DE4-A128-B895B8821690}" dt="2022-02-07T23:34:04.760" v="528" actId="478"/>
          <ac:picMkLst>
            <pc:docMk/>
            <pc:sldMk cId="3693339396" sldId="335"/>
            <ac:picMk id="25" creationId="{D3355CC0-195B-41AF-B5F0-D4FE295371CC}"/>
          </ac:picMkLst>
        </pc:picChg>
        <pc:picChg chg="add mod">
          <ac:chgData name="Brayan Lechon" userId="746b98b596e8c743" providerId="LiveId" clId="{AC1E693A-3A4D-4DE4-A128-B895B8821690}" dt="2022-02-07T23:47:43.504" v="656"/>
          <ac:picMkLst>
            <pc:docMk/>
            <pc:sldMk cId="3693339396" sldId="335"/>
            <ac:picMk id="30" creationId="{6620B4B6-ED45-4A63-87E3-409F4EF941EE}"/>
          </ac:picMkLst>
        </pc:picChg>
        <pc:picChg chg="add mod">
          <ac:chgData name="Brayan Lechon" userId="746b98b596e8c743" providerId="LiveId" clId="{AC1E693A-3A4D-4DE4-A128-B895B8821690}" dt="2022-02-07T23:47:43.504" v="656"/>
          <ac:picMkLst>
            <pc:docMk/>
            <pc:sldMk cId="3693339396" sldId="335"/>
            <ac:picMk id="31" creationId="{295AC64C-1DC6-4CA1-8EA2-ECC74EFCD4A7}"/>
          </ac:picMkLst>
        </pc:picChg>
        <pc:picChg chg="add mod">
          <ac:chgData name="Brayan Lechon" userId="746b98b596e8c743" providerId="LiveId" clId="{AC1E693A-3A4D-4DE4-A128-B895B8821690}" dt="2022-02-07T23:47:43.504" v="656"/>
          <ac:picMkLst>
            <pc:docMk/>
            <pc:sldMk cId="3693339396" sldId="335"/>
            <ac:picMk id="32" creationId="{5BE58005-52DE-449F-ABEE-25145D944DF3}"/>
          </ac:picMkLst>
        </pc:picChg>
        <pc:picChg chg="add mod">
          <ac:chgData name="Brayan Lechon" userId="746b98b596e8c743" providerId="LiveId" clId="{AC1E693A-3A4D-4DE4-A128-B895B8821690}" dt="2022-02-07T23:47:43.504" v="656"/>
          <ac:picMkLst>
            <pc:docMk/>
            <pc:sldMk cId="3693339396" sldId="335"/>
            <ac:picMk id="33" creationId="{576A9E3A-F6CF-44D4-80C9-5375B34091C7}"/>
          </ac:picMkLst>
        </pc:picChg>
        <pc:picChg chg="add mod">
          <ac:chgData name="Brayan Lechon" userId="746b98b596e8c743" providerId="LiveId" clId="{AC1E693A-3A4D-4DE4-A128-B895B8821690}" dt="2022-02-07T23:47:43.504" v="656"/>
          <ac:picMkLst>
            <pc:docMk/>
            <pc:sldMk cId="3693339396" sldId="335"/>
            <ac:picMk id="35" creationId="{5B2558A3-64BD-4A7F-97E4-FF218B15AE17}"/>
          </ac:picMkLst>
        </pc:picChg>
      </pc:sldChg>
      <pc:sldChg chg="addSp delSp modSp new mod">
        <pc:chgData name="Brayan Lechon" userId="746b98b596e8c743" providerId="LiveId" clId="{AC1E693A-3A4D-4DE4-A128-B895B8821690}" dt="2022-02-07T23:51:05.023" v="673" actId="20577"/>
        <pc:sldMkLst>
          <pc:docMk/>
          <pc:sldMk cId="64781486" sldId="336"/>
        </pc:sldMkLst>
        <pc:spChg chg="del">
          <ac:chgData name="Brayan Lechon" userId="746b98b596e8c743" providerId="LiveId" clId="{AC1E693A-3A4D-4DE4-A128-B895B8821690}" dt="2022-02-07T23:44:38.163" v="640" actId="478"/>
          <ac:spMkLst>
            <pc:docMk/>
            <pc:sldMk cId="64781486" sldId="336"/>
            <ac:spMk id="2" creationId="{4C7D403E-C24A-4C4F-A742-54EED6F47AD5}"/>
          </ac:spMkLst>
        </pc:spChg>
        <pc:spChg chg="del">
          <ac:chgData name="Brayan Lechon" userId="746b98b596e8c743" providerId="LiveId" clId="{AC1E693A-3A4D-4DE4-A128-B895B8821690}" dt="2022-02-07T23:44:38.163" v="640" actId="478"/>
          <ac:spMkLst>
            <pc:docMk/>
            <pc:sldMk cId="64781486" sldId="336"/>
            <ac:spMk id="3" creationId="{B43CE6E3-26F5-43CB-A60C-1668EA231208}"/>
          </ac:spMkLst>
        </pc:spChg>
        <pc:spChg chg="del">
          <ac:chgData name="Brayan Lechon" userId="746b98b596e8c743" providerId="LiveId" clId="{AC1E693A-3A4D-4DE4-A128-B895B8821690}" dt="2022-02-07T23:44:41.423" v="642" actId="478"/>
          <ac:spMkLst>
            <pc:docMk/>
            <pc:sldMk cId="64781486" sldId="336"/>
            <ac:spMk id="4" creationId="{371206FE-9BEE-45C9-A608-BB3438EC33C8}"/>
          </ac:spMkLst>
        </pc:spChg>
        <pc:spChg chg="del">
          <ac:chgData name="Brayan Lechon" userId="746b98b596e8c743" providerId="LiveId" clId="{AC1E693A-3A4D-4DE4-A128-B895B8821690}" dt="2022-02-07T23:44:38.163" v="640" actId="478"/>
          <ac:spMkLst>
            <pc:docMk/>
            <pc:sldMk cId="64781486" sldId="336"/>
            <ac:spMk id="5" creationId="{628B2172-D32C-4F82-A223-4AECA4FCC3B9}"/>
          </ac:spMkLst>
        </pc:spChg>
        <pc:spChg chg="del">
          <ac:chgData name="Brayan Lechon" userId="746b98b596e8c743" providerId="LiveId" clId="{AC1E693A-3A4D-4DE4-A128-B895B8821690}" dt="2022-02-07T23:44:39.675" v="641" actId="478"/>
          <ac:spMkLst>
            <pc:docMk/>
            <pc:sldMk cId="64781486" sldId="336"/>
            <ac:spMk id="6" creationId="{93B8B8A1-0780-4289-8D48-387C4C76842B}"/>
          </ac:spMkLst>
        </pc:spChg>
        <pc:spChg chg="add mod">
          <ac:chgData name="Brayan Lechon" userId="746b98b596e8c743" providerId="LiveId" clId="{AC1E693A-3A4D-4DE4-A128-B895B8821690}" dt="2022-02-07T23:45:05.623" v="645" actId="207"/>
          <ac:spMkLst>
            <pc:docMk/>
            <pc:sldMk cId="64781486" sldId="336"/>
            <ac:spMk id="7" creationId="{540E5EDE-2C20-4773-8459-D3B099145335}"/>
          </ac:spMkLst>
        </pc:spChg>
        <pc:spChg chg="add mod">
          <ac:chgData name="Brayan Lechon" userId="746b98b596e8c743" providerId="LiveId" clId="{AC1E693A-3A4D-4DE4-A128-B895B8821690}" dt="2022-02-07T23:50:39.585" v="672" actId="20577"/>
          <ac:spMkLst>
            <pc:docMk/>
            <pc:sldMk cId="64781486" sldId="336"/>
            <ac:spMk id="8" creationId="{A2096FB5-C549-44C4-A174-1A8872A4EB9C}"/>
          </ac:spMkLst>
        </pc:spChg>
        <pc:spChg chg="add mod">
          <ac:chgData name="Brayan Lechon" userId="746b98b596e8c743" providerId="LiveId" clId="{AC1E693A-3A4D-4DE4-A128-B895B8821690}" dt="2022-02-07T23:45:05.623" v="645" actId="207"/>
          <ac:spMkLst>
            <pc:docMk/>
            <pc:sldMk cId="64781486" sldId="336"/>
            <ac:spMk id="9" creationId="{601AD63A-6330-4C2C-B333-CD911763A5D1}"/>
          </ac:spMkLst>
        </pc:spChg>
        <pc:spChg chg="add mod">
          <ac:chgData name="Brayan Lechon" userId="746b98b596e8c743" providerId="LiveId" clId="{AC1E693A-3A4D-4DE4-A128-B895B8821690}" dt="2022-02-07T23:45:05.623" v="645" actId="207"/>
          <ac:spMkLst>
            <pc:docMk/>
            <pc:sldMk cId="64781486" sldId="336"/>
            <ac:spMk id="10" creationId="{46A85C5D-8F49-49E2-928A-0920496C43B7}"/>
          </ac:spMkLst>
        </pc:spChg>
        <pc:spChg chg="add mod">
          <ac:chgData name="Brayan Lechon" userId="746b98b596e8c743" providerId="LiveId" clId="{AC1E693A-3A4D-4DE4-A128-B895B8821690}" dt="2022-02-07T23:51:05.023" v="673" actId="20577"/>
          <ac:spMkLst>
            <pc:docMk/>
            <pc:sldMk cId="64781486" sldId="336"/>
            <ac:spMk id="11" creationId="{AAD1294D-93A7-475A-83A8-F5B702EDE374}"/>
          </ac:spMkLst>
        </pc:spChg>
        <pc:picChg chg="add del mod">
          <ac:chgData name="Brayan Lechon" userId="746b98b596e8c743" providerId="LiveId" clId="{AC1E693A-3A4D-4DE4-A128-B895B8821690}" dt="2022-02-07T23:48:06.634" v="659" actId="478"/>
          <ac:picMkLst>
            <pc:docMk/>
            <pc:sldMk cId="64781486" sldId="336"/>
            <ac:picMk id="12" creationId="{6C7431EC-0214-41E5-B0C3-534BBBE3AA4C}"/>
          </ac:picMkLst>
        </pc:picChg>
        <pc:picChg chg="add del mod">
          <ac:chgData name="Brayan Lechon" userId="746b98b596e8c743" providerId="LiveId" clId="{AC1E693A-3A4D-4DE4-A128-B895B8821690}" dt="2022-02-07T23:48:06.634" v="659" actId="478"/>
          <ac:picMkLst>
            <pc:docMk/>
            <pc:sldMk cId="64781486" sldId="336"/>
            <ac:picMk id="13" creationId="{578A0168-7EC5-4793-89A4-D1928B930FA6}"/>
          </ac:picMkLst>
        </pc:picChg>
        <pc:picChg chg="add del mod">
          <ac:chgData name="Brayan Lechon" userId="746b98b596e8c743" providerId="LiveId" clId="{AC1E693A-3A4D-4DE4-A128-B895B8821690}" dt="2022-02-07T23:48:06.634" v="659" actId="478"/>
          <ac:picMkLst>
            <pc:docMk/>
            <pc:sldMk cId="64781486" sldId="336"/>
            <ac:picMk id="14" creationId="{F7BF07D5-708D-4CAB-9719-CACCF117DCCC}"/>
          </ac:picMkLst>
        </pc:picChg>
        <pc:picChg chg="add del mod">
          <ac:chgData name="Brayan Lechon" userId="746b98b596e8c743" providerId="LiveId" clId="{AC1E693A-3A4D-4DE4-A128-B895B8821690}" dt="2022-02-07T23:48:06.634" v="659" actId="478"/>
          <ac:picMkLst>
            <pc:docMk/>
            <pc:sldMk cId="64781486" sldId="336"/>
            <ac:picMk id="15" creationId="{AAC391AA-928E-45B9-BCAD-FE5D4E4EF8BC}"/>
          </ac:picMkLst>
        </pc:picChg>
        <pc:picChg chg="add del mod">
          <ac:chgData name="Brayan Lechon" userId="746b98b596e8c743" providerId="LiveId" clId="{AC1E693A-3A4D-4DE4-A128-B895B8821690}" dt="2022-02-07T23:48:06.634" v="659" actId="478"/>
          <ac:picMkLst>
            <pc:docMk/>
            <pc:sldMk cId="64781486" sldId="336"/>
            <ac:picMk id="16" creationId="{C428C352-D5F3-435F-9F5F-BC823FAE23CA}"/>
          </ac:picMkLst>
        </pc:picChg>
        <pc:picChg chg="add mod">
          <ac:chgData name="Brayan Lechon" userId="746b98b596e8c743" providerId="LiveId" clId="{AC1E693A-3A4D-4DE4-A128-B895B8821690}" dt="2022-02-07T23:48:08.015" v="660"/>
          <ac:picMkLst>
            <pc:docMk/>
            <pc:sldMk cId="64781486" sldId="336"/>
            <ac:picMk id="17" creationId="{C9F9079B-A0FE-41C5-B540-8138D23957B2}"/>
          </ac:picMkLst>
        </pc:picChg>
        <pc:picChg chg="add mod">
          <ac:chgData name="Brayan Lechon" userId="746b98b596e8c743" providerId="LiveId" clId="{AC1E693A-3A4D-4DE4-A128-B895B8821690}" dt="2022-02-07T23:48:08.015" v="660"/>
          <ac:picMkLst>
            <pc:docMk/>
            <pc:sldMk cId="64781486" sldId="336"/>
            <ac:picMk id="18" creationId="{03791286-CDCA-4666-9E30-1CA97A9C798E}"/>
          </ac:picMkLst>
        </pc:picChg>
        <pc:picChg chg="add mod">
          <ac:chgData name="Brayan Lechon" userId="746b98b596e8c743" providerId="LiveId" clId="{AC1E693A-3A4D-4DE4-A128-B895B8821690}" dt="2022-02-07T23:48:08.015" v="660"/>
          <ac:picMkLst>
            <pc:docMk/>
            <pc:sldMk cId="64781486" sldId="336"/>
            <ac:picMk id="19" creationId="{D5A41D9B-9F2E-4C58-A538-9A0E230DE1F0}"/>
          </ac:picMkLst>
        </pc:picChg>
        <pc:picChg chg="add mod">
          <ac:chgData name="Brayan Lechon" userId="746b98b596e8c743" providerId="LiveId" clId="{AC1E693A-3A4D-4DE4-A128-B895B8821690}" dt="2022-02-07T23:48:08.015" v="660"/>
          <ac:picMkLst>
            <pc:docMk/>
            <pc:sldMk cId="64781486" sldId="336"/>
            <ac:picMk id="20" creationId="{972CFBD1-60E2-4FA9-9DFE-3F6FD1A328F7}"/>
          </ac:picMkLst>
        </pc:picChg>
        <pc:picChg chg="add mod">
          <ac:chgData name="Brayan Lechon" userId="746b98b596e8c743" providerId="LiveId" clId="{AC1E693A-3A4D-4DE4-A128-B895B8821690}" dt="2022-02-07T23:48:08.015" v="660"/>
          <ac:picMkLst>
            <pc:docMk/>
            <pc:sldMk cId="64781486" sldId="336"/>
            <ac:picMk id="21" creationId="{19B55294-6473-4602-8DFF-2AC92714DD16}"/>
          </ac:picMkLst>
        </pc:picChg>
      </pc:sldChg>
      <pc:sldChg chg="addSp delSp modSp new mod">
        <pc:chgData name="Brayan Lechon" userId="746b98b596e8c743" providerId="LiveId" clId="{AC1E693A-3A4D-4DE4-A128-B895B8821690}" dt="2022-02-09T22:23:47.158" v="3158" actId="20577"/>
        <pc:sldMkLst>
          <pc:docMk/>
          <pc:sldMk cId="3265678190" sldId="337"/>
        </pc:sldMkLst>
        <pc:spChg chg="add mod">
          <ac:chgData name="Brayan Lechon" userId="746b98b596e8c743" providerId="LiveId" clId="{AC1E693A-3A4D-4DE4-A128-B895B8821690}" dt="2022-02-09T21:20:23.434" v="2584" actId="1076"/>
          <ac:spMkLst>
            <pc:docMk/>
            <pc:sldMk cId="3265678190" sldId="337"/>
            <ac:spMk id="2" creationId="{754F3534-72EB-41FE-B6A5-2601E6C5B0E2}"/>
          </ac:spMkLst>
        </pc:spChg>
        <pc:spChg chg="del">
          <ac:chgData name="Brayan Lechon" userId="746b98b596e8c743" providerId="LiveId" clId="{AC1E693A-3A4D-4DE4-A128-B895B8821690}" dt="2022-02-07T23:51:43.485" v="677" actId="478"/>
          <ac:spMkLst>
            <pc:docMk/>
            <pc:sldMk cId="3265678190" sldId="337"/>
            <ac:spMk id="2" creationId="{AD8F32A4-AFEA-4BC1-B000-8897E480D331}"/>
          </ac:spMkLst>
        </pc:spChg>
        <pc:spChg chg="del">
          <ac:chgData name="Brayan Lechon" userId="746b98b596e8c743" providerId="LiveId" clId="{AC1E693A-3A4D-4DE4-A128-B895B8821690}" dt="2022-02-07T23:51:43.485" v="677" actId="478"/>
          <ac:spMkLst>
            <pc:docMk/>
            <pc:sldMk cId="3265678190" sldId="337"/>
            <ac:spMk id="3" creationId="{3F14E7C4-CF63-4A1E-B8C8-F3B467A7C776}"/>
          </ac:spMkLst>
        </pc:spChg>
        <pc:spChg chg="del">
          <ac:chgData name="Brayan Lechon" userId="746b98b596e8c743" providerId="LiveId" clId="{AC1E693A-3A4D-4DE4-A128-B895B8821690}" dt="2022-02-07T23:51:43.485" v="677" actId="478"/>
          <ac:spMkLst>
            <pc:docMk/>
            <pc:sldMk cId="3265678190" sldId="337"/>
            <ac:spMk id="4" creationId="{FCA12DA6-1E4A-49AA-A800-D7FA0A4317F9}"/>
          </ac:spMkLst>
        </pc:spChg>
        <pc:spChg chg="del">
          <ac:chgData name="Brayan Lechon" userId="746b98b596e8c743" providerId="LiveId" clId="{AC1E693A-3A4D-4DE4-A128-B895B8821690}" dt="2022-02-07T23:51:43.485" v="677" actId="478"/>
          <ac:spMkLst>
            <pc:docMk/>
            <pc:sldMk cId="3265678190" sldId="337"/>
            <ac:spMk id="5" creationId="{54A65609-59F3-4F73-B536-0CCDBD5F0FC6}"/>
          </ac:spMkLst>
        </pc:spChg>
        <pc:spChg chg="del">
          <ac:chgData name="Brayan Lechon" userId="746b98b596e8c743" providerId="LiveId" clId="{AC1E693A-3A4D-4DE4-A128-B895B8821690}" dt="2022-02-07T23:51:43.485" v="677" actId="478"/>
          <ac:spMkLst>
            <pc:docMk/>
            <pc:sldMk cId="3265678190" sldId="337"/>
            <ac:spMk id="6" creationId="{4C9D059F-3DA8-4D10-820E-3D047AC40159}"/>
          </ac:spMkLst>
        </pc:spChg>
        <pc:spChg chg="add mod">
          <ac:chgData name="Brayan Lechon" userId="746b98b596e8c743" providerId="LiveId" clId="{AC1E693A-3A4D-4DE4-A128-B895B8821690}" dt="2022-02-07T23:52:17.274" v="692" actId="114"/>
          <ac:spMkLst>
            <pc:docMk/>
            <pc:sldMk cId="3265678190" sldId="337"/>
            <ac:spMk id="7" creationId="{6808CCF5-0812-44A2-9829-2E4B991AAB23}"/>
          </ac:spMkLst>
        </pc:spChg>
        <pc:spChg chg="add mod">
          <ac:chgData name="Brayan Lechon" userId="746b98b596e8c743" providerId="LiveId" clId="{AC1E693A-3A4D-4DE4-A128-B895B8821690}" dt="2022-02-09T22:23:15.062" v="3125" actId="1076"/>
          <ac:spMkLst>
            <pc:docMk/>
            <pc:sldMk cId="3265678190" sldId="337"/>
            <ac:spMk id="8" creationId="{9AD6B723-7D8A-450E-8954-F6D592BFA350}"/>
          </ac:spMkLst>
        </pc:spChg>
        <pc:spChg chg="add del mod">
          <ac:chgData name="Brayan Lechon" userId="746b98b596e8c743" providerId="LiveId" clId="{AC1E693A-3A4D-4DE4-A128-B895B8821690}" dt="2022-02-09T22:23:19.462" v="3127" actId="478"/>
          <ac:spMkLst>
            <pc:docMk/>
            <pc:sldMk cId="3265678190" sldId="337"/>
            <ac:spMk id="9" creationId="{8FB08C55-451E-48FF-A815-C061DBDDAAD6}"/>
          </ac:spMkLst>
        </pc:spChg>
        <pc:spChg chg="add mod">
          <ac:chgData name="Brayan Lechon" userId="746b98b596e8c743" providerId="LiveId" clId="{AC1E693A-3A4D-4DE4-A128-B895B8821690}" dt="2022-02-09T22:23:37.512" v="3148" actId="20577"/>
          <ac:spMkLst>
            <pc:docMk/>
            <pc:sldMk cId="3265678190" sldId="337"/>
            <ac:spMk id="10" creationId="{C912CC57-2775-4BA1-B08E-A6FE6CCD2DBE}"/>
          </ac:spMkLst>
        </pc:spChg>
        <pc:spChg chg="add mod">
          <ac:chgData name="Brayan Lechon" userId="746b98b596e8c743" providerId="LiveId" clId="{AC1E693A-3A4D-4DE4-A128-B895B8821690}" dt="2022-02-09T22:23:47.158" v="3158" actId="20577"/>
          <ac:spMkLst>
            <pc:docMk/>
            <pc:sldMk cId="3265678190" sldId="337"/>
            <ac:spMk id="11" creationId="{648FD0F8-6751-4D21-A829-460A8127F244}"/>
          </ac:spMkLst>
        </pc:spChg>
        <pc:graphicFrameChg chg="add del mod">
          <ac:chgData name="Brayan Lechon" userId="746b98b596e8c743" providerId="LiveId" clId="{AC1E693A-3A4D-4DE4-A128-B895B8821690}" dt="2022-02-09T21:21:29.034" v="2592" actId="478"/>
          <ac:graphicFrameMkLst>
            <pc:docMk/>
            <pc:sldMk cId="3265678190" sldId="337"/>
            <ac:graphicFrameMk id="3" creationId="{B7FEA1BB-80B1-4C0F-9F02-55A163E85961}"/>
          </ac:graphicFrameMkLst>
        </pc:graphicFrameChg>
        <pc:picChg chg="add mod">
          <ac:chgData name="Brayan Lechon" userId="746b98b596e8c743" providerId="LiveId" clId="{AC1E693A-3A4D-4DE4-A128-B895B8821690}" dt="2022-02-09T21:26:18.305" v="2654" actId="1076"/>
          <ac:picMkLst>
            <pc:docMk/>
            <pc:sldMk cId="3265678190" sldId="337"/>
            <ac:picMk id="2052" creationId="{DAB9353A-B37A-4410-9999-21DCB0ABBF97}"/>
          </ac:picMkLst>
        </pc:picChg>
        <pc:picChg chg="add mod">
          <ac:chgData name="Brayan Lechon" userId="746b98b596e8c743" providerId="LiveId" clId="{AC1E693A-3A4D-4DE4-A128-B895B8821690}" dt="2022-02-09T21:26:20.414" v="2655" actId="1076"/>
          <ac:picMkLst>
            <pc:docMk/>
            <pc:sldMk cId="3265678190" sldId="337"/>
            <ac:picMk id="2054" creationId="{0884540D-2886-4657-9186-343850DC9D5F}"/>
          </ac:picMkLst>
        </pc:picChg>
        <pc:picChg chg="add mod">
          <ac:chgData name="Brayan Lechon" userId="746b98b596e8c743" providerId="LiveId" clId="{AC1E693A-3A4D-4DE4-A128-B895B8821690}" dt="2022-02-09T21:26:38.664" v="2660" actId="688"/>
          <ac:picMkLst>
            <pc:docMk/>
            <pc:sldMk cId="3265678190" sldId="337"/>
            <ac:picMk id="2056" creationId="{7B5C3469-E0AB-4E7A-99CF-4051FF9A0687}"/>
          </ac:picMkLst>
        </pc:picChg>
      </pc:sldChg>
      <pc:sldChg chg="addSp delSp modSp new mod ord">
        <pc:chgData name="Brayan Lechon" userId="746b98b596e8c743" providerId="LiveId" clId="{AC1E693A-3A4D-4DE4-A128-B895B8821690}" dt="2022-02-07T23:52:59.933" v="699" actId="207"/>
        <pc:sldMkLst>
          <pc:docMk/>
          <pc:sldMk cId="322025445" sldId="338"/>
        </pc:sldMkLst>
        <pc:spChg chg="del">
          <ac:chgData name="Brayan Lechon" userId="746b98b596e8c743" providerId="LiveId" clId="{AC1E693A-3A4D-4DE4-A128-B895B8821690}" dt="2022-02-07T23:52:47.944" v="696" actId="478"/>
          <ac:spMkLst>
            <pc:docMk/>
            <pc:sldMk cId="322025445" sldId="338"/>
            <ac:spMk id="2" creationId="{7CF01E5E-720F-4BE7-B30C-D27BF8AF8B77}"/>
          </ac:spMkLst>
        </pc:spChg>
        <pc:spChg chg="del">
          <ac:chgData name="Brayan Lechon" userId="746b98b596e8c743" providerId="LiveId" clId="{AC1E693A-3A4D-4DE4-A128-B895B8821690}" dt="2022-02-07T23:52:47.944" v="696" actId="478"/>
          <ac:spMkLst>
            <pc:docMk/>
            <pc:sldMk cId="322025445" sldId="338"/>
            <ac:spMk id="3" creationId="{DFD0B92D-8F8E-4C77-AED4-8DF228996EE7}"/>
          </ac:spMkLst>
        </pc:spChg>
        <pc:spChg chg="add mod">
          <ac:chgData name="Brayan Lechon" userId="746b98b596e8c743" providerId="LiveId" clId="{AC1E693A-3A4D-4DE4-A128-B895B8821690}" dt="2022-02-07T23:52:49.184" v="697"/>
          <ac:spMkLst>
            <pc:docMk/>
            <pc:sldMk cId="322025445" sldId="338"/>
            <ac:spMk id="4" creationId="{B603A94C-6BE8-434E-A391-574DE52FC49D}"/>
          </ac:spMkLst>
        </pc:spChg>
        <pc:spChg chg="add mod">
          <ac:chgData name="Brayan Lechon" userId="746b98b596e8c743" providerId="LiveId" clId="{AC1E693A-3A4D-4DE4-A128-B895B8821690}" dt="2022-02-07T23:52:53.143" v="698" actId="207"/>
          <ac:spMkLst>
            <pc:docMk/>
            <pc:sldMk cId="322025445" sldId="338"/>
            <ac:spMk id="5" creationId="{9E664323-B914-42E5-ABA0-DA2D781A3122}"/>
          </ac:spMkLst>
        </pc:spChg>
        <pc:spChg chg="add mod">
          <ac:chgData name="Brayan Lechon" userId="746b98b596e8c743" providerId="LiveId" clId="{AC1E693A-3A4D-4DE4-A128-B895B8821690}" dt="2022-02-07T23:52:59.933" v="699" actId="207"/>
          <ac:spMkLst>
            <pc:docMk/>
            <pc:sldMk cId="322025445" sldId="338"/>
            <ac:spMk id="6" creationId="{32663C01-F20F-4CD1-A876-701E4395037A}"/>
          </ac:spMkLst>
        </pc:spChg>
        <pc:spChg chg="add mod">
          <ac:chgData name="Brayan Lechon" userId="746b98b596e8c743" providerId="LiveId" clId="{AC1E693A-3A4D-4DE4-A128-B895B8821690}" dt="2022-02-07T23:52:49.184" v="697"/>
          <ac:spMkLst>
            <pc:docMk/>
            <pc:sldMk cId="322025445" sldId="338"/>
            <ac:spMk id="7" creationId="{7895C682-C409-478F-8100-0C7708F41BD0}"/>
          </ac:spMkLst>
        </pc:spChg>
        <pc:spChg chg="add mod">
          <ac:chgData name="Brayan Lechon" userId="746b98b596e8c743" providerId="LiveId" clId="{AC1E693A-3A4D-4DE4-A128-B895B8821690}" dt="2022-02-07T23:52:49.184" v="697"/>
          <ac:spMkLst>
            <pc:docMk/>
            <pc:sldMk cId="322025445" sldId="338"/>
            <ac:spMk id="8" creationId="{26F4DE22-9DAD-4060-B73C-E6A5D87962F6}"/>
          </ac:spMkLst>
        </pc:spChg>
        <pc:picChg chg="add mod">
          <ac:chgData name="Brayan Lechon" userId="746b98b596e8c743" providerId="LiveId" clId="{AC1E693A-3A4D-4DE4-A128-B895B8821690}" dt="2022-02-07T23:52:49.184" v="697"/>
          <ac:picMkLst>
            <pc:docMk/>
            <pc:sldMk cId="322025445" sldId="338"/>
            <ac:picMk id="9" creationId="{84AC0D2D-B227-4A2C-99AC-A0BC40A2C877}"/>
          </ac:picMkLst>
        </pc:picChg>
        <pc:picChg chg="add mod">
          <ac:chgData name="Brayan Lechon" userId="746b98b596e8c743" providerId="LiveId" clId="{AC1E693A-3A4D-4DE4-A128-B895B8821690}" dt="2022-02-07T23:52:49.184" v="697"/>
          <ac:picMkLst>
            <pc:docMk/>
            <pc:sldMk cId="322025445" sldId="338"/>
            <ac:picMk id="10" creationId="{71672BB7-0B35-475F-993C-0F9B61BF2457}"/>
          </ac:picMkLst>
        </pc:picChg>
        <pc:picChg chg="add mod">
          <ac:chgData name="Brayan Lechon" userId="746b98b596e8c743" providerId="LiveId" clId="{AC1E693A-3A4D-4DE4-A128-B895B8821690}" dt="2022-02-07T23:52:49.184" v="697"/>
          <ac:picMkLst>
            <pc:docMk/>
            <pc:sldMk cId="322025445" sldId="338"/>
            <ac:picMk id="11" creationId="{DDEF56DC-EC0D-42E3-BF77-57B53080BBBA}"/>
          </ac:picMkLst>
        </pc:picChg>
        <pc:picChg chg="add mod">
          <ac:chgData name="Brayan Lechon" userId="746b98b596e8c743" providerId="LiveId" clId="{AC1E693A-3A4D-4DE4-A128-B895B8821690}" dt="2022-02-07T23:52:49.184" v="697"/>
          <ac:picMkLst>
            <pc:docMk/>
            <pc:sldMk cId="322025445" sldId="338"/>
            <ac:picMk id="12" creationId="{7A304BCB-FA98-45E5-AEF1-6F242D33B607}"/>
          </ac:picMkLst>
        </pc:picChg>
        <pc:picChg chg="add mod">
          <ac:chgData name="Brayan Lechon" userId="746b98b596e8c743" providerId="LiveId" clId="{AC1E693A-3A4D-4DE4-A128-B895B8821690}" dt="2022-02-07T23:52:49.184" v="697"/>
          <ac:picMkLst>
            <pc:docMk/>
            <pc:sldMk cId="322025445" sldId="338"/>
            <ac:picMk id="13" creationId="{89272628-3F58-4BCA-88D7-CBAC7E4DA2CB}"/>
          </ac:picMkLst>
        </pc:picChg>
      </pc:sldChg>
      <pc:sldChg chg="addSp delSp modSp add mod">
        <pc:chgData name="Brayan Lechon" userId="746b98b596e8c743" providerId="LiveId" clId="{AC1E693A-3A4D-4DE4-A128-B895B8821690}" dt="2022-02-09T21:42:00.697" v="2800" actId="1076"/>
        <pc:sldMkLst>
          <pc:docMk/>
          <pc:sldMk cId="1947999494" sldId="339"/>
        </pc:sldMkLst>
        <pc:spChg chg="add">
          <ac:chgData name="Brayan Lechon" userId="746b98b596e8c743" providerId="LiveId" clId="{AC1E693A-3A4D-4DE4-A128-B895B8821690}" dt="2022-02-09T21:39:59.376" v="2768"/>
          <ac:spMkLst>
            <pc:docMk/>
            <pc:sldMk cId="1947999494" sldId="339"/>
            <ac:spMk id="6" creationId="{030566BE-5A28-4F79-9C1C-3198B28A9A9E}"/>
          </ac:spMkLst>
        </pc:spChg>
        <pc:spChg chg="mod">
          <ac:chgData name="Brayan Lechon" userId="746b98b596e8c743" providerId="LiveId" clId="{AC1E693A-3A4D-4DE4-A128-B895B8821690}" dt="2022-02-07T23:55:18.483" v="896" actId="313"/>
          <ac:spMkLst>
            <pc:docMk/>
            <pc:sldMk cId="1947999494" sldId="339"/>
            <ac:spMk id="20" creationId="{E8EB3864-F50B-4361-81C6-688FC6ECE840}"/>
          </ac:spMkLst>
        </pc:spChg>
        <pc:picChg chg="add del mod modCrop">
          <ac:chgData name="Brayan Lechon" userId="746b98b596e8c743" providerId="LiveId" clId="{AC1E693A-3A4D-4DE4-A128-B895B8821690}" dt="2022-02-09T21:39:57.177" v="2767" actId="478"/>
          <ac:picMkLst>
            <pc:docMk/>
            <pc:sldMk cId="1947999494" sldId="339"/>
            <ac:picMk id="4" creationId="{16185D40-DADD-40B0-AD72-C0DBBA42CDE0}"/>
          </ac:picMkLst>
        </pc:picChg>
        <pc:picChg chg="add mod ord">
          <ac:chgData name="Brayan Lechon" userId="746b98b596e8c743" providerId="LiveId" clId="{AC1E693A-3A4D-4DE4-A128-B895B8821690}" dt="2022-02-09T21:41:56.796" v="2799"/>
          <ac:picMkLst>
            <pc:docMk/>
            <pc:sldMk cId="1947999494" sldId="339"/>
            <ac:picMk id="5" creationId="{98EF5EE7-681E-468D-8A4D-490B166BD7F2}"/>
          </ac:picMkLst>
        </pc:picChg>
        <pc:picChg chg="add del mod">
          <ac:chgData name="Brayan Lechon" userId="746b98b596e8c743" providerId="LiveId" clId="{AC1E693A-3A4D-4DE4-A128-B895B8821690}" dt="2022-02-08T00:28:49.426" v="1170" actId="478"/>
          <ac:picMkLst>
            <pc:docMk/>
            <pc:sldMk cId="1947999494" sldId="339"/>
            <ac:picMk id="6" creationId="{16766717-0B43-401A-99CE-BDCB8D6EA483}"/>
          </ac:picMkLst>
        </pc:picChg>
        <pc:picChg chg="add mod">
          <ac:chgData name="Brayan Lechon" userId="746b98b596e8c743" providerId="LiveId" clId="{AC1E693A-3A4D-4DE4-A128-B895B8821690}" dt="2022-02-09T21:42:00.697" v="2800" actId="1076"/>
          <ac:picMkLst>
            <pc:docMk/>
            <pc:sldMk cId="1947999494" sldId="339"/>
            <ac:picMk id="8" creationId="{EF920D10-6BCF-448B-82D0-3536DA122405}"/>
          </ac:picMkLst>
        </pc:picChg>
        <pc:picChg chg="del">
          <ac:chgData name="Brayan Lechon" userId="746b98b596e8c743" providerId="LiveId" clId="{AC1E693A-3A4D-4DE4-A128-B895B8821690}" dt="2022-02-07T23:54:43.405" v="782" actId="478"/>
          <ac:picMkLst>
            <pc:docMk/>
            <pc:sldMk cId="1947999494" sldId="339"/>
            <ac:picMk id="21" creationId="{238B764A-B1CC-4BFC-AB68-8B98367A017D}"/>
          </ac:picMkLst>
        </pc:picChg>
      </pc:sldChg>
      <pc:sldChg chg="addSp delSp modSp new del mod ord">
        <pc:chgData name="Brayan Lechon" userId="746b98b596e8c743" providerId="LiveId" clId="{AC1E693A-3A4D-4DE4-A128-B895B8821690}" dt="2022-02-09T21:45:05.337" v="2836" actId="2696"/>
        <pc:sldMkLst>
          <pc:docMk/>
          <pc:sldMk cId="831722351" sldId="340"/>
        </pc:sldMkLst>
        <pc:spChg chg="del">
          <ac:chgData name="Brayan Lechon" userId="746b98b596e8c743" providerId="LiveId" clId="{AC1E693A-3A4D-4DE4-A128-B895B8821690}" dt="2022-02-08T00:03:53.524" v="1019" actId="478"/>
          <ac:spMkLst>
            <pc:docMk/>
            <pc:sldMk cId="831722351" sldId="340"/>
            <ac:spMk id="2" creationId="{18048100-28DB-4B80-A882-2FC9BF31F883}"/>
          </ac:spMkLst>
        </pc:spChg>
        <pc:spChg chg="del">
          <ac:chgData name="Brayan Lechon" userId="746b98b596e8c743" providerId="LiveId" clId="{AC1E693A-3A4D-4DE4-A128-B895B8821690}" dt="2022-02-08T00:03:53.524" v="1019" actId="478"/>
          <ac:spMkLst>
            <pc:docMk/>
            <pc:sldMk cId="831722351" sldId="340"/>
            <ac:spMk id="3" creationId="{ABABC3F0-04DA-4351-9B07-DD8042299649}"/>
          </ac:spMkLst>
        </pc:spChg>
        <pc:spChg chg="add mod">
          <ac:chgData name="Brayan Lechon" userId="746b98b596e8c743" providerId="LiveId" clId="{AC1E693A-3A4D-4DE4-A128-B895B8821690}" dt="2022-02-08T00:10:34.934" v="1073"/>
          <ac:spMkLst>
            <pc:docMk/>
            <pc:sldMk cId="831722351" sldId="340"/>
            <ac:spMk id="5" creationId="{13D31C75-8F55-4FD6-B123-63608B8D8D1A}"/>
          </ac:spMkLst>
        </pc:spChg>
        <pc:picChg chg="add del mod ord">
          <ac:chgData name="Brayan Lechon" userId="746b98b596e8c743" providerId="LiveId" clId="{AC1E693A-3A4D-4DE4-A128-B895B8821690}" dt="2022-02-09T21:38:47.769" v="2754" actId="21"/>
          <ac:picMkLst>
            <pc:docMk/>
            <pc:sldMk cId="831722351" sldId="340"/>
            <ac:picMk id="4" creationId="{1B42609C-DE30-4F00-9DF1-2BF3300C9847}"/>
          </ac:picMkLst>
        </pc:picChg>
        <pc:picChg chg="add del mod modCrop">
          <ac:chgData name="Brayan Lechon" userId="746b98b596e8c743" providerId="LiveId" clId="{AC1E693A-3A4D-4DE4-A128-B895B8821690}" dt="2022-02-09T21:45:00.647" v="2833" actId="478"/>
          <ac:picMkLst>
            <pc:docMk/>
            <pc:sldMk cId="831722351" sldId="340"/>
            <ac:picMk id="6" creationId="{812117C6-4BFD-475B-8524-07857A132EB0}"/>
          </ac:picMkLst>
        </pc:picChg>
        <pc:picChg chg="add del mod">
          <ac:chgData name="Brayan Lechon" userId="746b98b596e8c743" providerId="LiveId" clId="{AC1E693A-3A4D-4DE4-A128-B895B8821690}" dt="2022-02-09T21:43:30.167" v="2817" actId="478"/>
          <ac:picMkLst>
            <pc:docMk/>
            <pc:sldMk cId="831722351" sldId="340"/>
            <ac:picMk id="7" creationId="{481F605F-6A03-4643-9700-24C9B35A7DC6}"/>
          </ac:picMkLst>
        </pc:picChg>
        <pc:picChg chg="add del mod">
          <ac:chgData name="Brayan Lechon" userId="746b98b596e8c743" providerId="LiveId" clId="{AC1E693A-3A4D-4DE4-A128-B895B8821690}" dt="2022-02-09T21:43:32.396" v="2818" actId="478"/>
          <ac:picMkLst>
            <pc:docMk/>
            <pc:sldMk cId="831722351" sldId="340"/>
            <ac:picMk id="8" creationId="{290EFB3B-13A6-4A6E-B7FB-27C610D9E769}"/>
          </ac:picMkLst>
        </pc:picChg>
        <pc:picChg chg="add del mod">
          <ac:chgData name="Brayan Lechon" userId="746b98b596e8c743" providerId="LiveId" clId="{AC1E693A-3A4D-4DE4-A128-B895B8821690}" dt="2022-02-09T21:45:01.967" v="2834" actId="478"/>
          <ac:picMkLst>
            <pc:docMk/>
            <pc:sldMk cId="831722351" sldId="340"/>
            <ac:picMk id="9" creationId="{4055DFDE-45F9-443F-B5C4-F2B925B9CFCB}"/>
          </ac:picMkLst>
        </pc:picChg>
        <pc:picChg chg="add del mod">
          <ac:chgData name="Brayan Lechon" userId="746b98b596e8c743" providerId="LiveId" clId="{AC1E693A-3A4D-4DE4-A128-B895B8821690}" dt="2022-02-09T21:45:02.767" v="2835" actId="478"/>
          <ac:picMkLst>
            <pc:docMk/>
            <pc:sldMk cId="831722351" sldId="340"/>
            <ac:picMk id="10" creationId="{79DC5029-30A3-4EC5-821E-6B028A316C7F}"/>
          </ac:picMkLst>
        </pc:picChg>
      </pc:sldChg>
      <pc:sldChg chg="addSp delSp modSp add mod">
        <pc:chgData name="Brayan Lechon" userId="746b98b596e8c743" providerId="LiveId" clId="{AC1E693A-3A4D-4DE4-A128-B895B8821690}" dt="2022-02-08T00:09:14.276" v="1064" actId="1076"/>
        <pc:sldMkLst>
          <pc:docMk/>
          <pc:sldMk cId="4259931548" sldId="341"/>
        </pc:sldMkLst>
        <pc:spChg chg="mod">
          <ac:chgData name="Brayan Lechon" userId="746b98b596e8c743" providerId="LiveId" clId="{AC1E693A-3A4D-4DE4-A128-B895B8821690}" dt="2022-02-07T23:56:23.274" v="912" actId="20577"/>
          <ac:spMkLst>
            <pc:docMk/>
            <pc:sldMk cId="4259931548" sldId="341"/>
            <ac:spMk id="20" creationId="{E8EB3864-F50B-4361-81C6-688FC6ECE840}"/>
          </ac:spMkLst>
        </pc:spChg>
        <pc:graphicFrameChg chg="add del mod modGraphic">
          <ac:chgData name="Brayan Lechon" userId="746b98b596e8c743" providerId="LiveId" clId="{AC1E693A-3A4D-4DE4-A128-B895B8821690}" dt="2022-02-07T23:58:23.172" v="934" actId="21"/>
          <ac:graphicFrameMkLst>
            <pc:docMk/>
            <pc:sldMk cId="4259931548" sldId="341"/>
            <ac:graphicFrameMk id="2" creationId="{F7F703D7-4360-45CE-98D3-64F075D69A6B}"/>
          </ac:graphicFrameMkLst>
        </pc:graphicFrameChg>
        <pc:graphicFrameChg chg="add del mod modGraphic">
          <ac:chgData name="Brayan Lechon" userId="746b98b596e8c743" providerId="LiveId" clId="{AC1E693A-3A4D-4DE4-A128-B895B8821690}" dt="2022-02-08T00:08:40.943" v="1054" actId="478"/>
          <ac:graphicFrameMkLst>
            <pc:docMk/>
            <pc:sldMk cId="4259931548" sldId="341"/>
            <ac:graphicFrameMk id="4" creationId="{3079EFFC-4A46-48FD-B159-4994D6F4698D}"/>
          </ac:graphicFrameMkLst>
        </pc:graphicFrameChg>
        <pc:graphicFrameChg chg="add del mod modGraphic">
          <ac:chgData name="Brayan Lechon" userId="746b98b596e8c743" providerId="LiveId" clId="{AC1E693A-3A4D-4DE4-A128-B895B8821690}" dt="2022-02-08T00:01:03.643" v="967" actId="478"/>
          <ac:graphicFrameMkLst>
            <pc:docMk/>
            <pc:sldMk cId="4259931548" sldId="341"/>
            <ac:graphicFrameMk id="7" creationId="{4E799940-9693-42C2-AC50-55F10E14FC19}"/>
          </ac:graphicFrameMkLst>
        </pc:graphicFrameChg>
        <pc:graphicFrameChg chg="add mod modGraphic">
          <ac:chgData name="Brayan Lechon" userId="746b98b596e8c743" providerId="LiveId" clId="{AC1E693A-3A4D-4DE4-A128-B895B8821690}" dt="2022-02-08T00:08:50.585" v="1059" actId="1076"/>
          <ac:graphicFrameMkLst>
            <pc:docMk/>
            <pc:sldMk cId="4259931548" sldId="341"/>
            <ac:graphicFrameMk id="9" creationId="{F98880C7-E24F-4277-98D7-AF538A528B2F}"/>
          </ac:graphicFrameMkLst>
        </pc:graphicFrameChg>
        <pc:picChg chg="add mod">
          <ac:chgData name="Brayan Lechon" userId="746b98b596e8c743" providerId="LiveId" clId="{AC1E693A-3A4D-4DE4-A128-B895B8821690}" dt="2022-02-08T00:09:14.276" v="1064" actId="1076"/>
          <ac:picMkLst>
            <pc:docMk/>
            <pc:sldMk cId="4259931548" sldId="341"/>
            <ac:picMk id="5" creationId="{F5985A23-CD22-483F-B145-DB3CA1F4AD2A}"/>
          </ac:picMkLst>
        </pc:picChg>
        <pc:picChg chg="del">
          <ac:chgData name="Brayan Lechon" userId="746b98b596e8c743" providerId="LiveId" clId="{AC1E693A-3A4D-4DE4-A128-B895B8821690}" dt="2022-02-07T23:55:40.625" v="899" actId="478"/>
          <ac:picMkLst>
            <pc:docMk/>
            <pc:sldMk cId="4259931548" sldId="341"/>
            <ac:picMk id="21" creationId="{238B764A-B1CC-4BFC-AB68-8B98367A017D}"/>
          </ac:picMkLst>
        </pc:picChg>
      </pc:sldChg>
      <pc:sldChg chg="addSp delSp modSp add mod">
        <pc:chgData name="Brayan Lechon" userId="746b98b596e8c743" providerId="LiveId" clId="{AC1E693A-3A4D-4DE4-A128-B895B8821690}" dt="2022-02-08T00:09:02.616" v="1062" actId="14100"/>
        <pc:sldMkLst>
          <pc:docMk/>
          <pc:sldMk cId="3101583927" sldId="342"/>
        </pc:sldMkLst>
        <pc:spChg chg="mod">
          <ac:chgData name="Brayan Lechon" userId="746b98b596e8c743" providerId="LiveId" clId="{AC1E693A-3A4D-4DE4-A128-B895B8821690}" dt="2022-02-07T23:56:30.364" v="915" actId="20577"/>
          <ac:spMkLst>
            <pc:docMk/>
            <pc:sldMk cId="3101583927" sldId="342"/>
            <ac:spMk id="20" creationId="{E8EB3864-F50B-4361-81C6-688FC6ECE840}"/>
          </ac:spMkLst>
        </pc:spChg>
        <pc:graphicFrameChg chg="add mod modGraphic">
          <ac:chgData name="Brayan Lechon" userId="746b98b596e8c743" providerId="LiveId" clId="{AC1E693A-3A4D-4DE4-A128-B895B8821690}" dt="2022-02-08T00:08:14.103" v="1050" actId="14100"/>
          <ac:graphicFrameMkLst>
            <pc:docMk/>
            <pc:sldMk cId="3101583927" sldId="342"/>
            <ac:graphicFrameMk id="2" creationId="{3E32332A-BFB7-44AB-BE55-EE8E4E36E7B6}"/>
          </ac:graphicFrameMkLst>
        </pc:graphicFrameChg>
        <pc:graphicFrameChg chg="add del mod modGraphic">
          <ac:chgData name="Brayan Lechon" userId="746b98b596e8c743" providerId="LiveId" clId="{AC1E693A-3A4D-4DE4-A128-B895B8821690}" dt="2022-02-08T00:08:37.058" v="1053" actId="21"/>
          <ac:graphicFrameMkLst>
            <pc:docMk/>
            <pc:sldMk cId="3101583927" sldId="342"/>
            <ac:graphicFrameMk id="6" creationId="{BBDDDB9F-249C-402A-AA40-DE415DCBA825}"/>
          </ac:graphicFrameMkLst>
        </pc:graphicFrameChg>
        <pc:picChg chg="add mod">
          <ac:chgData name="Brayan Lechon" userId="746b98b596e8c743" providerId="LiveId" clId="{AC1E693A-3A4D-4DE4-A128-B895B8821690}" dt="2022-02-08T00:09:02.616" v="1062" actId="14100"/>
          <ac:picMkLst>
            <pc:docMk/>
            <pc:sldMk cId="3101583927" sldId="342"/>
            <ac:picMk id="4" creationId="{7CF40B0B-E296-4055-80CC-D6B58F6AFDE3}"/>
          </ac:picMkLst>
        </pc:picChg>
      </pc:sldChg>
      <pc:sldChg chg="new del">
        <pc:chgData name="Brayan Lechon" userId="746b98b596e8c743" providerId="LiveId" clId="{AC1E693A-3A4D-4DE4-A128-B895B8821690}" dt="2022-02-08T00:11:19.253" v="1082" actId="680"/>
        <pc:sldMkLst>
          <pc:docMk/>
          <pc:sldMk cId="2000317544" sldId="343"/>
        </pc:sldMkLst>
      </pc:sldChg>
      <pc:sldChg chg="addSp delSp modSp add mod">
        <pc:chgData name="Brayan Lechon" userId="746b98b596e8c743" providerId="LiveId" clId="{AC1E693A-3A4D-4DE4-A128-B895B8821690}" dt="2022-02-09T21:49:14.026" v="2845" actId="14100"/>
        <pc:sldMkLst>
          <pc:docMk/>
          <pc:sldMk cId="4228210538" sldId="343"/>
        </pc:sldMkLst>
        <pc:picChg chg="del">
          <ac:chgData name="Brayan Lechon" userId="746b98b596e8c743" providerId="LiveId" clId="{AC1E693A-3A4D-4DE4-A128-B895B8821690}" dt="2022-02-08T00:11:23.673" v="1084" actId="478"/>
          <ac:picMkLst>
            <pc:docMk/>
            <pc:sldMk cId="4228210538" sldId="343"/>
            <ac:picMk id="4" creationId="{1B42609C-DE30-4F00-9DF1-2BF3300C9847}"/>
          </ac:picMkLst>
        </pc:picChg>
        <pc:picChg chg="add mod">
          <ac:chgData name="Brayan Lechon" userId="746b98b596e8c743" providerId="LiveId" clId="{AC1E693A-3A4D-4DE4-A128-B895B8821690}" dt="2022-02-09T21:49:14.026" v="2845" actId="14100"/>
          <ac:picMkLst>
            <pc:docMk/>
            <pc:sldMk cId="4228210538" sldId="343"/>
            <ac:picMk id="6" creationId="{613E4D2C-253F-4129-893E-D991354D5B24}"/>
          </ac:picMkLst>
        </pc:picChg>
      </pc:sldChg>
      <pc:sldChg chg="addSp delSp modSp new mod">
        <pc:chgData name="Brayan Lechon" userId="746b98b596e8c743" providerId="LiveId" clId="{AC1E693A-3A4D-4DE4-A128-B895B8821690}" dt="2022-02-09T21:29:14.607" v="2667" actId="1076"/>
        <pc:sldMkLst>
          <pc:docMk/>
          <pc:sldMk cId="3869992834" sldId="344"/>
        </pc:sldMkLst>
        <pc:spChg chg="del">
          <ac:chgData name="Brayan Lechon" userId="746b98b596e8c743" providerId="LiveId" clId="{AC1E693A-3A4D-4DE4-A128-B895B8821690}" dt="2022-02-08T00:14:32.434" v="1123" actId="478"/>
          <ac:spMkLst>
            <pc:docMk/>
            <pc:sldMk cId="3869992834" sldId="344"/>
            <ac:spMk id="2" creationId="{7B0A84BE-9320-4A2B-A8A5-6C9FEB564066}"/>
          </ac:spMkLst>
        </pc:spChg>
        <pc:spChg chg="del">
          <ac:chgData name="Brayan Lechon" userId="746b98b596e8c743" providerId="LiveId" clId="{AC1E693A-3A4D-4DE4-A128-B895B8821690}" dt="2022-02-08T00:11:38.644" v="1091" actId="478"/>
          <ac:spMkLst>
            <pc:docMk/>
            <pc:sldMk cId="3869992834" sldId="344"/>
            <ac:spMk id="3" creationId="{C3D6FBCB-44AB-4D3F-ADAC-30FBAE14330A}"/>
          </ac:spMkLst>
        </pc:spChg>
        <pc:spChg chg="add mod">
          <ac:chgData name="Brayan Lechon" userId="746b98b596e8c743" providerId="LiveId" clId="{AC1E693A-3A4D-4DE4-A128-B895B8821690}" dt="2022-02-08T00:18:30.325" v="1159"/>
          <ac:spMkLst>
            <pc:docMk/>
            <pc:sldMk cId="3869992834" sldId="344"/>
            <ac:spMk id="5" creationId="{7E1597E3-7EEE-471B-B0E0-6E04CB66168D}"/>
          </ac:spMkLst>
        </pc:spChg>
        <pc:picChg chg="add mod modCrop">
          <ac:chgData name="Brayan Lechon" userId="746b98b596e8c743" providerId="LiveId" clId="{AC1E693A-3A4D-4DE4-A128-B895B8821690}" dt="2022-02-09T21:29:14.607" v="2667" actId="1076"/>
          <ac:picMkLst>
            <pc:docMk/>
            <pc:sldMk cId="3869992834" sldId="344"/>
            <ac:picMk id="4" creationId="{19C301E7-E56E-4A3A-8362-45CF889E6965}"/>
          </ac:picMkLst>
        </pc:picChg>
      </pc:sldChg>
      <pc:sldChg chg="addSp delSp modSp add mod">
        <pc:chgData name="Brayan Lechon" userId="746b98b596e8c743" providerId="LiveId" clId="{AC1E693A-3A4D-4DE4-A128-B895B8821690}" dt="2022-02-09T21:49:21.425" v="2846" actId="14100"/>
        <pc:sldMkLst>
          <pc:docMk/>
          <pc:sldMk cId="448593833" sldId="345"/>
        </pc:sldMkLst>
        <pc:picChg chg="add mod">
          <ac:chgData name="Brayan Lechon" userId="746b98b596e8c743" providerId="LiveId" clId="{AC1E693A-3A4D-4DE4-A128-B895B8821690}" dt="2022-02-09T21:49:21.425" v="2846" actId="14100"/>
          <ac:picMkLst>
            <pc:docMk/>
            <pc:sldMk cId="448593833" sldId="345"/>
            <ac:picMk id="4" creationId="{58EC2985-50A4-4BF3-B719-6491520B69B0}"/>
          </ac:picMkLst>
        </pc:picChg>
        <pc:picChg chg="del">
          <ac:chgData name="Brayan Lechon" userId="746b98b596e8c743" providerId="LiveId" clId="{AC1E693A-3A4D-4DE4-A128-B895B8821690}" dt="2022-02-08T00:11:44.103" v="1093" actId="478"/>
          <ac:picMkLst>
            <pc:docMk/>
            <pc:sldMk cId="448593833" sldId="345"/>
            <ac:picMk id="6" creationId="{613E4D2C-253F-4129-893E-D991354D5B24}"/>
          </ac:picMkLst>
        </pc:picChg>
      </pc:sldChg>
      <pc:sldChg chg="addSp delSp modSp add mod">
        <pc:chgData name="Brayan Lechon" userId="746b98b596e8c743" providerId="LiveId" clId="{AC1E693A-3A4D-4DE4-A128-B895B8821690}" dt="2022-02-09T00:31:28.446" v="2138" actId="20577"/>
        <pc:sldMkLst>
          <pc:docMk/>
          <pc:sldMk cId="1252297657" sldId="346"/>
        </pc:sldMkLst>
        <pc:spChg chg="add mod">
          <ac:chgData name="Brayan Lechon" userId="746b98b596e8c743" providerId="LiveId" clId="{AC1E693A-3A4D-4DE4-A128-B895B8821690}" dt="2022-02-08T00:46:05.355" v="1387" actId="1076"/>
          <ac:spMkLst>
            <pc:docMk/>
            <pc:sldMk cId="1252297657" sldId="346"/>
            <ac:spMk id="10" creationId="{FDD0301C-64AF-4E7D-B5C8-65973BC1816B}"/>
          </ac:spMkLst>
        </pc:spChg>
        <pc:graphicFrameChg chg="add del mod modGraphic">
          <ac:chgData name="Brayan Lechon" userId="746b98b596e8c743" providerId="LiveId" clId="{AC1E693A-3A4D-4DE4-A128-B895B8821690}" dt="2022-02-08T00:30:07.374" v="1182" actId="478"/>
          <ac:graphicFrameMkLst>
            <pc:docMk/>
            <pc:sldMk cId="1252297657" sldId="346"/>
            <ac:graphicFrameMk id="2" creationId="{9902102D-05D9-43BF-B835-D8D0EF66F559}"/>
          </ac:graphicFrameMkLst>
        </pc:graphicFrameChg>
        <pc:graphicFrameChg chg="add mod modGraphic">
          <ac:chgData name="Brayan Lechon" userId="746b98b596e8c743" providerId="LiveId" clId="{AC1E693A-3A4D-4DE4-A128-B895B8821690}" dt="2022-02-09T00:31:28.446" v="2138" actId="20577"/>
          <ac:graphicFrameMkLst>
            <pc:docMk/>
            <pc:sldMk cId="1252297657" sldId="346"/>
            <ac:graphicFrameMk id="3" creationId="{2C450DDB-920F-4096-8D69-439C3A3C3221}"/>
          </ac:graphicFrameMkLst>
        </pc:graphicFrameChg>
        <pc:picChg chg="del">
          <ac:chgData name="Brayan Lechon" userId="746b98b596e8c743" providerId="LiveId" clId="{AC1E693A-3A4D-4DE4-A128-B895B8821690}" dt="2022-02-08T00:18:40.483" v="1162" actId="478"/>
          <ac:picMkLst>
            <pc:docMk/>
            <pc:sldMk cId="1252297657" sldId="346"/>
            <ac:picMk id="4" creationId="{CCB15199-198D-429D-ACCC-ED3A735205AE}"/>
          </ac:picMkLst>
        </pc:picChg>
        <pc:picChg chg="del">
          <ac:chgData name="Brayan Lechon" userId="746b98b596e8c743" providerId="LiveId" clId="{AC1E693A-3A4D-4DE4-A128-B895B8821690}" dt="2022-02-08T00:18:40.483" v="1162" actId="478"/>
          <ac:picMkLst>
            <pc:docMk/>
            <pc:sldMk cId="1252297657" sldId="346"/>
            <ac:picMk id="5" creationId="{F95C228E-0629-4EA1-B47E-1A9B4116D6D3}"/>
          </ac:picMkLst>
        </pc:picChg>
        <pc:picChg chg="add del mod modCrop">
          <ac:chgData name="Brayan Lechon" userId="746b98b596e8c743" providerId="LiveId" clId="{AC1E693A-3A4D-4DE4-A128-B895B8821690}" dt="2022-02-08T00:32:03.192" v="1210" actId="478"/>
          <ac:picMkLst>
            <pc:docMk/>
            <pc:sldMk cId="1252297657" sldId="346"/>
            <ac:picMk id="7" creationId="{D4BF3D36-C35C-4325-821F-4C3847E81C9F}"/>
          </ac:picMkLst>
        </pc:picChg>
        <pc:picChg chg="add del mod modCrop">
          <ac:chgData name="Brayan Lechon" userId="746b98b596e8c743" providerId="LiveId" clId="{AC1E693A-3A4D-4DE4-A128-B895B8821690}" dt="2022-02-08T00:32:01.357" v="1209" actId="478"/>
          <ac:picMkLst>
            <pc:docMk/>
            <pc:sldMk cId="1252297657" sldId="346"/>
            <ac:picMk id="8" creationId="{B861CB48-8A0C-4FD0-824E-EE2AB6F34F4E}"/>
          </ac:picMkLst>
        </pc:picChg>
        <pc:picChg chg="add mod">
          <ac:chgData name="Brayan Lechon" userId="746b98b596e8c743" providerId="LiveId" clId="{AC1E693A-3A4D-4DE4-A128-B895B8821690}" dt="2022-02-08T00:46:10.717" v="1389" actId="1076"/>
          <ac:picMkLst>
            <pc:docMk/>
            <pc:sldMk cId="1252297657" sldId="346"/>
            <ac:picMk id="9" creationId="{4391C80C-3F96-465C-A788-3659D54C4BC8}"/>
          </ac:picMkLst>
        </pc:picChg>
      </pc:sldChg>
      <pc:sldChg chg="addSp modSp add mod">
        <pc:chgData name="Brayan Lechon" userId="746b98b596e8c743" providerId="LiveId" clId="{AC1E693A-3A4D-4DE4-A128-B895B8821690}" dt="2022-02-08T00:55:06.500" v="1435" actId="313"/>
        <pc:sldMkLst>
          <pc:docMk/>
          <pc:sldMk cId="2534142387" sldId="347"/>
        </pc:sldMkLst>
        <pc:spChg chg="add mod">
          <ac:chgData name="Brayan Lechon" userId="746b98b596e8c743" providerId="LiveId" clId="{AC1E693A-3A4D-4DE4-A128-B895B8821690}" dt="2022-02-08T00:55:06.500" v="1435" actId="313"/>
          <ac:spMkLst>
            <pc:docMk/>
            <pc:sldMk cId="2534142387" sldId="347"/>
            <ac:spMk id="3" creationId="{5E6E33CB-1FB1-4D61-AC04-E1F51C763D9B}"/>
          </ac:spMkLst>
        </pc:spChg>
        <pc:picChg chg="add mod">
          <ac:chgData name="Brayan Lechon" userId="746b98b596e8c743" providerId="LiveId" clId="{AC1E693A-3A4D-4DE4-A128-B895B8821690}" dt="2022-02-08T00:55:03.764" v="1434" actId="14100"/>
          <ac:picMkLst>
            <pc:docMk/>
            <pc:sldMk cId="2534142387" sldId="347"/>
            <ac:picMk id="4" creationId="{280E7CDF-7E57-49AE-BAEB-B62B5E024A1A}"/>
          </ac:picMkLst>
        </pc:picChg>
      </pc:sldChg>
      <pc:sldChg chg="addSp modSp add mod">
        <pc:chgData name="Brayan Lechon" userId="746b98b596e8c743" providerId="LiveId" clId="{AC1E693A-3A4D-4DE4-A128-B895B8821690}" dt="2022-02-08T00:58:04.826" v="1468" actId="1076"/>
        <pc:sldMkLst>
          <pc:docMk/>
          <pc:sldMk cId="460140334" sldId="348"/>
        </pc:sldMkLst>
        <pc:spChg chg="add mod">
          <ac:chgData name="Brayan Lechon" userId="746b98b596e8c743" providerId="LiveId" clId="{AC1E693A-3A4D-4DE4-A128-B895B8821690}" dt="2022-02-08T00:58:02.528" v="1467"/>
          <ac:spMkLst>
            <pc:docMk/>
            <pc:sldMk cId="460140334" sldId="348"/>
            <ac:spMk id="4" creationId="{FF665191-9771-4292-AF1B-91B390D55A94}"/>
          </ac:spMkLst>
        </pc:spChg>
        <pc:picChg chg="add mod">
          <ac:chgData name="Brayan Lechon" userId="746b98b596e8c743" providerId="LiveId" clId="{AC1E693A-3A4D-4DE4-A128-B895B8821690}" dt="2022-02-08T00:58:04.826" v="1468" actId="1076"/>
          <ac:picMkLst>
            <pc:docMk/>
            <pc:sldMk cId="460140334" sldId="348"/>
            <ac:picMk id="3" creationId="{C79C2142-99F9-4A92-8F6C-30E58092C66C}"/>
          </ac:picMkLst>
        </pc:picChg>
      </pc:sldChg>
      <pc:sldChg chg="addSp modSp add mod">
        <pc:chgData name="Brayan Lechon" userId="746b98b596e8c743" providerId="LiveId" clId="{AC1E693A-3A4D-4DE4-A128-B895B8821690}" dt="2022-02-08T00:55:10.625" v="1436" actId="313"/>
        <pc:sldMkLst>
          <pc:docMk/>
          <pc:sldMk cId="3689574129" sldId="349"/>
        </pc:sldMkLst>
        <pc:spChg chg="add mod">
          <ac:chgData name="Brayan Lechon" userId="746b98b596e8c743" providerId="LiveId" clId="{AC1E693A-3A4D-4DE4-A128-B895B8821690}" dt="2022-02-08T00:55:10.625" v="1436" actId="313"/>
          <ac:spMkLst>
            <pc:docMk/>
            <pc:sldMk cId="3689574129" sldId="349"/>
            <ac:spMk id="4" creationId="{23C00FBB-6C7E-418D-95D4-A64EFC641B0E}"/>
          </ac:spMkLst>
        </pc:spChg>
        <pc:picChg chg="add mod">
          <ac:chgData name="Brayan Lechon" userId="746b98b596e8c743" providerId="LiveId" clId="{AC1E693A-3A4D-4DE4-A128-B895B8821690}" dt="2022-02-08T00:54:58.137" v="1433" actId="1076"/>
          <ac:picMkLst>
            <pc:docMk/>
            <pc:sldMk cId="3689574129" sldId="349"/>
            <ac:picMk id="3" creationId="{69C1167A-02B3-48DB-AF74-88A3DF944229}"/>
          </ac:picMkLst>
        </pc:picChg>
      </pc:sldChg>
      <pc:sldChg chg="addSp delSp modSp add mod">
        <pc:chgData name="Brayan Lechon" userId="746b98b596e8c743" providerId="LiveId" clId="{AC1E693A-3A4D-4DE4-A128-B895B8821690}" dt="2022-02-09T22:28:50.668" v="3407" actId="313"/>
        <pc:sldMkLst>
          <pc:docMk/>
          <pc:sldMk cId="3455448526" sldId="350"/>
        </pc:sldMkLst>
        <pc:spChg chg="add mod">
          <ac:chgData name="Brayan Lechon" userId="746b98b596e8c743" providerId="LiveId" clId="{AC1E693A-3A4D-4DE4-A128-B895B8821690}" dt="2022-02-09T22:25:45.362" v="3237" actId="122"/>
          <ac:spMkLst>
            <pc:docMk/>
            <pc:sldMk cId="3455448526" sldId="350"/>
            <ac:spMk id="10" creationId="{11D14B56-CA91-4AB0-8E2B-04AC8B79D510}"/>
          </ac:spMkLst>
        </pc:spChg>
        <pc:spChg chg="add mod">
          <ac:chgData name="Brayan Lechon" userId="746b98b596e8c743" providerId="LiveId" clId="{AC1E693A-3A4D-4DE4-A128-B895B8821690}" dt="2022-02-09T22:26:10.232" v="3261" actId="20577"/>
          <ac:spMkLst>
            <pc:docMk/>
            <pc:sldMk cId="3455448526" sldId="350"/>
            <ac:spMk id="11" creationId="{7F6AC6FD-C545-4E86-A1D7-B4FE24CB1477}"/>
          </ac:spMkLst>
        </pc:spChg>
        <pc:spChg chg="add mod">
          <ac:chgData name="Brayan Lechon" userId="746b98b596e8c743" providerId="LiveId" clId="{AC1E693A-3A4D-4DE4-A128-B895B8821690}" dt="2022-02-09T22:28:50.668" v="3407" actId="313"/>
          <ac:spMkLst>
            <pc:docMk/>
            <pc:sldMk cId="3455448526" sldId="350"/>
            <ac:spMk id="12" creationId="{40AAB50C-8650-4993-85FF-68AD96A9256B}"/>
          </ac:spMkLst>
        </pc:spChg>
        <pc:spChg chg="add mod">
          <ac:chgData name="Brayan Lechon" userId="746b98b596e8c743" providerId="LiveId" clId="{AC1E693A-3A4D-4DE4-A128-B895B8821690}" dt="2022-02-09T22:28:01.012" v="3334" actId="20577"/>
          <ac:spMkLst>
            <pc:docMk/>
            <pc:sldMk cId="3455448526" sldId="350"/>
            <ac:spMk id="13" creationId="{60ADFD48-A05B-48FB-86BA-147F79F75A9A}"/>
          </ac:spMkLst>
        </pc:spChg>
        <pc:spChg chg="add mod">
          <ac:chgData name="Brayan Lechon" userId="746b98b596e8c743" providerId="LiveId" clId="{AC1E693A-3A4D-4DE4-A128-B895B8821690}" dt="2022-02-09T22:28:19.836" v="3372" actId="313"/>
          <ac:spMkLst>
            <pc:docMk/>
            <pc:sldMk cId="3455448526" sldId="350"/>
            <ac:spMk id="14" creationId="{616C8404-6A56-418B-A792-BD2AC15E9A48}"/>
          </ac:spMkLst>
        </pc:spChg>
        <pc:spChg chg="add mod">
          <ac:chgData name="Brayan Lechon" userId="746b98b596e8c743" providerId="LiveId" clId="{AC1E693A-3A4D-4DE4-A128-B895B8821690}" dt="2022-02-09T22:28:34.211" v="3403" actId="313"/>
          <ac:spMkLst>
            <pc:docMk/>
            <pc:sldMk cId="3455448526" sldId="350"/>
            <ac:spMk id="15" creationId="{7BC229A7-8C81-4D88-8ADD-7FAC0AF61D56}"/>
          </ac:spMkLst>
        </pc:spChg>
        <pc:picChg chg="add mod">
          <ac:chgData name="Brayan Lechon" userId="746b98b596e8c743" providerId="LiveId" clId="{AC1E693A-3A4D-4DE4-A128-B895B8821690}" dt="2022-02-09T22:24:41.572" v="3227" actId="1076"/>
          <ac:picMkLst>
            <pc:docMk/>
            <pc:sldMk cId="3455448526" sldId="350"/>
            <ac:picMk id="3" creationId="{C7D9A0ED-D768-4CA3-AD98-CAF1C4EA0D6C}"/>
          </ac:picMkLst>
        </pc:picChg>
        <pc:picChg chg="add mod">
          <ac:chgData name="Brayan Lechon" userId="746b98b596e8c743" providerId="LiveId" clId="{AC1E693A-3A4D-4DE4-A128-B895B8821690}" dt="2022-02-09T22:25:51.422" v="3240" actId="1076"/>
          <ac:picMkLst>
            <pc:docMk/>
            <pc:sldMk cId="3455448526" sldId="350"/>
            <ac:picMk id="4" creationId="{968BDE69-E068-4BB2-BE31-3E89E41AAEF3}"/>
          </ac:picMkLst>
        </pc:picChg>
        <pc:picChg chg="add del mod">
          <ac:chgData name="Brayan Lechon" userId="746b98b596e8c743" providerId="LiveId" clId="{AC1E693A-3A4D-4DE4-A128-B895B8821690}" dt="2022-02-09T21:25:09.064" v="2626" actId="478"/>
          <ac:picMkLst>
            <pc:docMk/>
            <pc:sldMk cId="3455448526" sldId="350"/>
            <ac:picMk id="5" creationId="{2514B686-7E25-447D-9DAD-B42108EBCB84}"/>
          </ac:picMkLst>
        </pc:picChg>
        <pc:picChg chg="add mod">
          <ac:chgData name="Brayan Lechon" userId="746b98b596e8c743" providerId="LiveId" clId="{AC1E693A-3A4D-4DE4-A128-B895B8821690}" dt="2022-02-09T22:28:45.562" v="3406" actId="1076"/>
          <ac:picMkLst>
            <pc:docMk/>
            <pc:sldMk cId="3455448526" sldId="350"/>
            <ac:picMk id="6" creationId="{FCD89298-E8F6-47B0-9078-BC099EB9A7BC}"/>
          </ac:picMkLst>
        </pc:picChg>
        <pc:picChg chg="add mod">
          <ac:chgData name="Brayan Lechon" userId="746b98b596e8c743" providerId="LiveId" clId="{AC1E693A-3A4D-4DE4-A128-B895B8821690}" dt="2022-02-09T22:28:42.662" v="3405" actId="1076"/>
          <ac:picMkLst>
            <pc:docMk/>
            <pc:sldMk cId="3455448526" sldId="350"/>
            <ac:picMk id="8" creationId="{AE9EE979-FE29-46D5-ABB7-BE0504DB5BA6}"/>
          </ac:picMkLst>
        </pc:picChg>
        <pc:picChg chg="add mod">
          <ac:chgData name="Brayan Lechon" userId="746b98b596e8c743" providerId="LiveId" clId="{AC1E693A-3A4D-4DE4-A128-B895B8821690}" dt="2022-02-09T22:26:51.712" v="3300" actId="1076"/>
          <ac:picMkLst>
            <pc:docMk/>
            <pc:sldMk cId="3455448526" sldId="350"/>
            <ac:picMk id="9" creationId="{55F00D2C-6390-4111-9074-C951A57C38D9}"/>
          </ac:picMkLst>
        </pc:picChg>
        <pc:picChg chg="add mod">
          <ac:chgData name="Brayan Lechon" userId="746b98b596e8c743" providerId="LiveId" clId="{AC1E693A-3A4D-4DE4-A128-B895B8821690}" dt="2022-02-09T22:26:43.232" v="3297" actId="1076"/>
          <ac:picMkLst>
            <pc:docMk/>
            <pc:sldMk cId="3455448526" sldId="350"/>
            <ac:picMk id="3074" creationId="{C829634B-A236-4BF7-B2B2-5F615B960728}"/>
          </ac:picMkLst>
        </pc:picChg>
      </pc:sldChg>
      <pc:sldChg chg="addSp delSp modSp add mod ord">
        <pc:chgData name="Brayan Lechon" userId="746b98b596e8c743" providerId="LiveId" clId="{AC1E693A-3A4D-4DE4-A128-B895B8821690}" dt="2022-02-09T21:59:50.882" v="3062" actId="404"/>
        <pc:sldMkLst>
          <pc:docMk/>
          <pc:sldMk cId="231301250" sldId="351"/>
        </pc:sldMkLst>
        <pc:spChg chg="add mod">
          <ac:chgData name="Brayan Lechon" userId="746b98b596e8c743" providerId="LiveId" clId="{AC1E693A-3A4D-4DE4-A128-B895B8821690}" dt="2022-02-09T21:59:30.862" v="3060" actId="120"/>
          <ac:spMkLst>
            <pc:docMk/>
            <pc:sldMk cId="231301250" sldId="351"/>
            <ac:spMk id="16" creationId="{85FACD92-9A6D-4724-B1E1-5B4FF0AD08F2}"/>
          </ac:spMkLst>
        </pc:spChg>
        <pc:spChg chg="add del mod">
          <ac:chgData name="Brayan Lechon" userId="746b98b596e8c743" providerId="LiveId" clId="{AC1E693A-3A4D-4DE4-A128-B895B8821690}" dt="2022-02-09T21:59:26.942" v="3058" actId="478"/>
          <ac:spMkLst>
            <pc:docMk/>
            <pc:sldMk cId="231301250" sldId="351"/>
            <ac:spMk id="17" creationId="{DC660480-F499-4F6E-99A2-4C0478BB57B5}"/>
          </ac:spMkLst>
        </pc:spChg>
        <pc:spChg chg="add mod">
          <ac:chgData name="Brayan Lechon" userId="746b98b596e8c743" providerId="LiveId" clId="{AC1E693A-3A4D-4DE4-A128-B895B8821690}" dt="2022-02-09T21:59:47.092" v="3061" actId="404"/>
          <ac:spMkLst>
            <pc:docMk/>
            <pc:sldMk cId="231301250" sldId="351"/>
            <ac:spMk id="18" creationId="{C5DABECB-6AC3-4005-B3C6-E176DDC7C898}"/>
          </ac:spMkLst>
        </pc:spChg>
        <pc:spChg chg="add mod">
          <ac:chgData name="Brayan Lechon" userId="746b98b596e8c743" providerId="LiveId" clId="{AC1E693A-3A4D-4DE4-A128-B895B8821690}" dt="2022-02-09T21:59:50.882" v="3062" actId="404"/>
          <ac:spMkLst>
            <pc:docMk/>
            <pc:sldMk cId="231301250" sldId="351"/>
            <ac:spMk id="19" creationId="{50C0B113-AD75-43BD-BACF-903B9748C775}"/>
          </ac:spMkLst>
        </pc:spChg>
        <pc:spChg chg="add mod">
          <ac:chgData name="Brayan Lechon" userId="746b98b596e8c743" providerId="LiveId" clId="{AC1E693A-3A4D-4DE4-A128-B895B8821690}" dt="2022-02-09T21:57:17.187" v="3010" actId="313"/>
          <ac:spMkLst>
            <pc:docMk/>
            <pc:sldMk cId="231301250" sldId="351"/>
            <ac:spMk id="20" creationId="{A6E8C57B-EA0F-4B78-BA1C-E1080C766058}"/>
          </ac:spMkLst>
        </pc:spChg>
        <pc:spChg chg="add mod">
          <ac:chgData name="Brayan Lechon" userId="746b98b596e8c743" providerId="LiveId" clId="{AC1E693A-3A4D-4DE4-A128-B895B8821690}" dt="2022-02-09T21:57:13.787" v="3009" actId="14100"/>
          <ac:spMkLst>
            <pc:docMk/>
            <pc:sldMk cId="231301250" sldId="351"/>
            <ac:spMk id="21" creationId="{9113EA2F-0146-4341-848F-2A0EE130EB81}"/>
          </ac:spMkLst>
        </pc:spChg>
        <pc:spChg chg="add mod">
          <ac:chgData name="Brayan Lechon" userId="746b98b596e8c743" providerId="LiveId" clId="{AC1E693A-3A4D-4DE4-A128-B895B8821690}" dt="2022-02-09T21:58:27.092" v="3030" actId="1076"/>
          <ac:spMkLst>
            <pc:docMk/>
            <pc:sldMk cId="231301250" sldId="351"/>
            <ac:spMk id="22" creationId="{522821CA-1AC7-46FB-B445-95169D54F5FD}"/>
          </ac:spMkLst>
        </pc:spChg>
        <pc:spChg chg="add mod">
          <ac:chgData name="Brayan Lechon" userId="746b98b596e8c743" providerId="LiveId" clId="{AC1E693A-3A4D-4DE4-A128-B895B8821690}" dt="2022-02-09T21:58:40.632" v="3049" actId="1076"/>
          <ac:spMkLst>
            <pc:docMk/>
            <pc:sldMk cId="231301250" sldId="351"/>
            <ac:spMk id="23" creationId="{32630501-301E-42AA-80E6-B5184A31C28C}"/>
          </ac:spMkLst>
        </pc:spChg>
        <pc:picChg chg="add del mod modCrop">
          <ac:chgData name="Brayan Lechon" userId="746b98b596e8c743" providerId="LiveId" clId="{AC1E693A-3A4D-4DE4-A128-B895B8821690}" dt="2022-02-09T21:30:46.627" v="2673" actId="478"/>
          <ac:picMkLst>
            <pc:docMk/>
            <pc:sldMk cId="231301250" sldId="351"/>
            <ac:picMk id="3" creationId="{68A44416-DE07-4351-913D-DEF877180E51}"/>
          </ac:picMkLst>
        </pc:picChg>
        <pc:picChg chg="del">
          <ac:chgData name="Brayan Lechon" userId="746b98b596e8c743" providerId="LiveId" clId="{AC1E693A-3A4D-4DE4-A128-B895B8821690}" dt="2022-02-08T00:41:17.249" v="1294" actId="478"/>
          <ac:picMkLst>
            <pc:docMk/>
            <pc:sldMk cId="231301250" sldId="351"/>
            <ac:picMk id="4" creationId="{CCB15199-198D-429D-ACCC-ED3A735205AE}"/>
          </ac:picMkLst>
        </pc:picChg>
        <pc:picChg chg="add mod">
          <ac:chgData name="Brayan Lechon" userId="746b98b596e8c743" providerId="LiveId" clId="{AC1E693A-3A4D-4DE4-A128-B895B8821690}" dt="2022-02-09T21:59:12.762" v="3057" actId="1076"/>
          <ac:picMkLst>
            <pc:docMk/>
            <pc:sldMk cId="231301250" sldId="351"/>
            <ac:picMk id="5" creationId="{1BA64A5B-DFC6-4B70-92C5-0C6918373465}"/>
          </ac:picMkLst>
        </pc:picChg>
        <pc:picChg chg="del">
          <ac:chgData name="Brayan Lechon" userId="746b98b596e8c743" providerId="LiveId" clId="{AC1E693A-3A4D-4DE4-A128-B895B8821690}" dt="2022-02-08T00:41:17.249" v="1294" actId="478"/>
          <ac:picMkLst>
            <pc:docMk/>
            <pc:sldMk cId="231301250" sldId="351"/>
            <ac:picMk id="5" creationId="{F95C228E-0629-4EA1-B47E-1A9B4116D6D3}"/>
          </ac:picMkLst>
        </pc:picChg>
        <pc:picChg chg="add del mod modCrop">
          <ac:chgData name="Brayan Lechon" userId="746b98b596e8c743" providerId="LiveId" clId="{AC1E693A-3A4D-4DE4-A128-B895B8821690}" dt="2022-02-08T00:42:01.942" v="1303" actId="478"/>
          <ac:picMkLst>
            <pc:docMk/>
            <pc:sldMk cId="231301250" sldId="351"/>
            <ac:picMk id="7" creationId="{400CEA9A-3727-4C7E-920D-7D778E281B6E}"/>
          </ac:picMkLst>
        </pc:picChg>
        <pc:picChg chg="add del mod">
          <ac:chgData name="Brayan Lechon" userId="746b98b596e8c743" providerId="LiveId" clId="{AC1E693A-3A4D-4DE4-A128-B895B8821690}" dt="2022-02-09T21:30:46.186" v="2672" actId="478"/>
          <ac:picMkLst>
            <pc:docMk/>
            <pc:sldMk cId="231301250" sldId="351"/>
            <ac:picMk id="7" creationId="{ADC0099B-DC64-4FE8-9CDF-03270A7E8EC6}"/>
          </ac:picMkLst>
        </pc:picChg>
        <pc:picChg chg="add del mod modCrop">
          <ac:chgData name="Brayan Lechon" userId="746b98b596e8c743" providerId="LiveId" clId="{AC1E693A-3A4D-4DE4-A128-B895B8821690}" dt="2022-02-09T21:12:54.043" v="2531" actId="478"/>
          <ac:picMkLst>
            <pc:docMk/>
            <pc:sldMk cId="231301250" sldId="351"/>
            <ac:picMk id="8" creationId="{05374009-E3FF-4A39-9539-479AA79EA2D4}"/>
          </ac:picMkLst>
        </pc:picChg>
        <pc:picChg chg="add del mod modCrop">
          <ac:chgData name="Brayan Lechon" userId="746b98b596e8c743" providerId="LiveId" clId="{AC1E693A-3A4D-4DE4-A128-B895B8821690}" dt="2022-02-09T21:15:50.004" v="2550" actId="478"/>
          <ac:picMkLst>
            <pc:docMk/>
            <pc:sldMk cId="231301250" sldId="351"/>
            <ac:picMk id="9" creationId="{90B9503F-C856-488F-B87B-0928E9E810C1}"/>
          </ac:picMkLst>
        </pc:picChg>
        <pc:picChg chg="add del mod modCrop">
          <ac:chgData name="Brayan Lechon" userId="746b98b596e8c743" providerId="LiveId" clId="{AC1E693A-3A4D-4DE4-A128-B895B8821690}" dt="2022-02-09T21:30:45.527" v="2671" actId="478"/>
          <ac:picMkLst>
            <pc:docMk/>
            <pc:sldMk cId="231301250" sldId="351"/>
            <ac:picMk id="10" creationId="{D98F42E7-5341-4E15-A9B6-E61F7408B9BA}"/>
          </ac:picMkLst>
        </pc:picChg>
        <pc:picChg chg="add del mod">
          <ac:chgData name="Brayan Lechon" userId="746b98b596e8c743" providerId="LiveId" clId="{AC1E693A-3A4D-4DE4-A128-B895B8821690}" dt="2022-02-09T21:30:44.896" v="2670" actId="478"/>
          <ac:picMkLst>
            <pc:docMk/>
            <pc:sldMk cId="231301250" sldId="351"/>
            <ac:picMk id="11" creationId="{26D6B222-BB18-4D11-9188-2C9B90AFC3BC}"/>
          </ac:picMkLst>
        </pc:picChg>
        <pc:picChg chg="add mod">
          <ac:chgData name="Brayan Lechon" userId="746b98b596e8c743" providerId="LiveId" clId="{AC1E693A-3A4D-4DE4-A128-B895B8821690}" dt="2022-02-09T21:54:44.512" v="2898" actId="1076"/>
          <ac:picMkLst>
            <pc:docMk/>
            <pc:sldMk cId="231301250" sldId="351"/>
            <ac:picMk id="12" creationId="{4D48E67F-5772-42E7-85B2-8F9F8BDBA2B2}"/>
          </ac:picMkLst>
        </pc:picChg>
        <pc:picChg chg="add mod modCrop">
          <ac:chgData name="Brayan Lechon" userId="746b98b596e8c743" providerId="LiveId" clId="{AC1E693A-3A4D-4DE4-A128-B895B8821690}" dt="2022-02-09T21:52:56.162" v="2883" actId="1076"/>
          <ac:picMkLst>
            <pc:docMk/>
            <pc:sldMk cId="231301250" sldId="351"/>
            <ac:picMk id="13" creationId="{E559F5C2-7FE4-4F11-BBFC-25950348229F}"/>
          </ac:picMkLst>
        </pc:picChg>
        <pc:picChg chg="add mod modCrop">
          <ac:chgData name="Brayan Lechon" userId="746b98b596e8c743" providerId="LiveId" clId="{AC1E693A-3A4D-4DE4-A128-B895B8821690}" dt="2022-02-09T21:52:58.622" v="2884" actId="1076"/>
          <ac:picMkLst>
            <pc:docMk/>
            <pc:sldMk cId="231301250" sldId="351"/>
            <ac:picMk id="14" creationId="{366CDD9A-F239-4D0F-A96C-4C95778002B1}"/>
          </ac:picMkLst>
        </pc:picChg>
        <pc:picChg chg="add mod modCrop">
          <ac:chgData name="Brayan Lechon" userId="746b98b596e8c743" providerId="LiveId" clId="{AC1E693A-3A4D-4DE4-A128-B895B8821690}" dt="2022-02-09T21:54:12.012" v="2891" actId="732"/>
          <ac:picMkLst>
            <pc:docMk/>
            <pc:sldMk cId="231301250" sldId="351"/>
            <ac:picMk id="15" creationId="{B41B9110-F03C-420E-83AF-2E764E5CDE50}"/>
          </ac:picMkLst>
        </pc:picChg>
      </pc:sldChg>
      <pc:sldChg chg="addSp delSp modSp add mod">
        <pc:chgData name="Brayan Lechon" userId="746b98b596e8c743" providerId="LiveId" clId="{AC1E693A-3A4D-4DE4-A128-B895B8821690}" dt="2022-02-09T21:17:57.644" v="2582" actId="1076"/>
        <pc:sldMkLst>
          <pc:docMk/>
          <pc:sldMk cId="302388705" sldId="352"/>
        </pc:sldMkLst>
        <pc:spChg chg="add del mod">
          <ac:chgData name="Brayan Lechon" userId="746b98b596e8c743" providerId="LiveId" clId="{AC1E693A-3A4D-4DE4-A128-B895B8821690}" dt="2022-02-09T21:11:58.704" v="2513" actId="478"/>
          <ac:spMkLst>
            <pc:docMk/>
            <pc:sldMk cId="302388705" sldId="352"/>
            <ac:spMk id="4" creationId="{355F2DA2-E5B8-4EC5-831E-769F39417271}"/>
          </ac:spMkLst>
        </pc:spChg>
        <pc:picChg chg="add mod modCrop">
          <ac:chgData name="Brayan Lechon" userId="746b98b596e8c743" providerId="LiveId" clId="{AC1E693A-3A4D-4DE4-A128-B895B8821690}" dt="2022-02-09T21:16:52.904" v="2564" actId="1076"/>
          <ac:picMkLst>
            <pc:docMk/>
            <pc:sldMk cId="302388705" sldId="352"/>
            <ac:picMk id="3" creationId="{70DA3FC1-3C00-4877-AD49-AA1873F4A3DF}"/>
          </ac:picMkLst>
        </pc:picChg>
        <pc:picChg chg="del mod">
          <ac:chgData name="Brayan Lechon" userId="746b98b596e8c743" providerId="LiveId" clId="{AC1E693A-3A4D-4DE4-A128-B895B8821690}" dt="2022-02-09T21:12:27.384" v="2524" actId="478"/>
          <ac:picMkLst>
            <pc:docMk/>
            <pc:sldMk cId="302388705" sldId="352"/>
            <ac:picMk id="7" creationId="{400CEA9A-3727-4C7E-920D-7D778E281B6E}"/>
          </ac:picMkLst>
        </pc:picChg>
        <pc:picChg chg="add mod modCrop">
          <ac:chgData name="Brayan Lechon" userId="746b98b596e8c743" providerId="LiveId" clId="{AC1E693A-3A4D-4DE4-A128-B895B8821690}" dt="2022-02-09T21:17:57.644" v="2582" actId="1076"/>
          <ac:picMkLst>
            <pc:docMk/>
            <pc:sldMk cId="302388705" sldId="352"/>
            <ac:picMk id="8" creationId="{B317B7CA-D6AC-490D-838B-3CF94FE09743}"/>
          </ac:picMkLst>
        </pc:picChg>
        <pc:picChg chg="add mod">
          <ac:chgData name="Brayan Lechon" userId="746b98b596e8c743" providerId="LiveId" clId="{AC1E693A-3A4D-4DE4-A128-B895B8821690}" dt="2022-02-09T21:17:48.354" v="2579" actId="1076"/>
          <ac:picMkLst>
            <pc:docMk/>
            <pc:sldMk cId="302388705" sldId="352"/>
            <ac:picMk id="9" creationId="{D636F119-B52E-4CA3-A2F3-BDDF2884693E}"/>
          </ac:picMkLst>
        </pc:picChg>
        <pc:picChg chg="add mod">
          <ac:chgData name="Brayan Lechon" userId="746b98b596e8c743" providerId="LiveId" clId="{AC1E693A-3A4D-4DE4-A128-B895B8821690}" dt="2022-02-09T21:17:47.354" v="2578" actId="14100"/>
          <ac:picMkLst>
            <pc:docMk/>
            <pc:sldMk cId="302388705" sldId="352"/>
            <ac:picMk id="10" creationId="{E4731B23-F378-4452-B19C-AC46E26E2553}"/>
          </ac:picMkLst>
        </pc:picChg>
      </pc:sldChg>
      <pc:sldChg chg="add del">
        <pc:chgData name="Brayan Lechon" userId="746b98b596e8c743" providerId="LiveId" clId="{AC1E693A-3A4D-4DE4-A128-B895B8821690}" dt="2022-02-08T01:16:18.087" v="1638" actId="2696"/>
        <pc:sldMkLst>
          <pc:docMk/>
          <pc:sldMk cId="1002068073" sldId="353"/>
        </pc:sldMkLst>
      </pc:sldChg>
      <pc:sldChg chg="addSp delSp modSp add mod">
        <pc:chgData name="Brayan Lechon" userId="746b98b596e8c743" providerId="LiveId" clId="{AC1E693A-3A4D-4DE4-A128-B895B8821690}" dt="2022-02-09T01:01:42.645" v="2256" actId="12"/>
        <pc:sldMkLst>
          <pc:docMk/>
          <pc:sldMk cId="568552921" sldId="354"/>
        </pc:sldMkLst>
        <pc:spChg chg="mod">
          <ac:chgData name="Brayan Lechon" userId="746b98b596e8c743" providerId="LiveId" clId="{AC1E693A-3A4D-4DE4-A128-B895B8821690}" dt="2022-02-08T01:43:12.354" v="1788" actId="14100"/>
          <ac:spMkLst>
            <pc:docMk/>
            <pc:sldMk cId="568552921" sldId="354"/>
            <ac:spMk id="3" creationId="{00000000-0000-0000-0000-000000000000}"/>
          </ac:spMkLst>
        </pc:spChg>
        <pc:spChg chg="add mod">
          <ac:chgData name="Brayan Lechon" userId="746b98b596e8c743" providerId="LiveId" clId="{AC1E693A-3A4D-4DE4-A128-B895B8821690}" dt="2022-02-09T01:01:42.645" v="2256" actId="12"/>
          <ac:spMkLst>
            <pc:docMk/>
            <pc:sldMk cId="568552921" sldId="354"/>
            <ac:spMk id="4" creationId="{634541E8-3742-4135-BF77-B97A0162521E}"/>
          </ac:spMkLst>
        </pc:spChg>
        <pc:picChg chg="del">
          <ac:chgData name="Brayan Lechon" userId="746b98b596e8c743" providerId="LiveId" clId="{AC1E693A-3A4D-4DE4-A128-B895B8821690}" dt="2022-02-08T00:57:17.448" v="1453" actId="478"/>
          <ac:picMkLst>
            <pc:docMk/>
            <pc:sldMk cId="568552921" sldId="354"/>
            <ac:picMk id="7" creationId="{253D410A-CD43-480F-B7CB-525DB29D7A44}"/>
          </ac:picMkLst>
        </pc:picChg>
      </pc:sldChg>
      <pc:sldChg chg="delSp add del mod">
        <pc:chgData name="Brayan Lechon" userId="746b98b596e8c743" providerId="LiveId" clId="{AC1E693A-3A4D-4DE4-A128-B895B8821690}" dt="2022-02-08T00:57:25.429" v="1456" actId="47"/>
        <pc:sldMkLst>
          <pc:docMk/>
          <pc:sldMk cId="202676232" sldId="355"/>
        </pc:sldMkLst>
        <pc:picChg chg="del">
          <ac:chgData name="Brayan Lechon" userId="746b98b596e8c743" providerId="LiveId" clId="{AC1E693A-3A4D-4DE4-A128-B895B8821690}" dt="2022-02-08T00:57:23.699" v="1455" actId="478"/>
          <ac:picMkLst>
            <pc:docMk/>
            <pc:sldMk cId="202676232" sldId="355"/>
            <ac:picMk id="7" creationId="{253D410A-CD43-480F-B7CB-525DB29D7A44}"/>
          </ac:picMkLst>
        </pc:picChg>
      </pc:sldChg>
      <pc:sldChg chg="addSp delSp modSp add mod">
        <pc:chgData name="Brayan Lechon" userId="746b98b596e8c743" providerId="LiveId" clId="{AC1E693A-3A4D-4DE4-A128-B895B8821690}" dt="2022-02-08T00:58:09.770" v="1470"/>
        <pc:sldMkLst>
          <pc:docMk/>
          <pc:sldMk cId="2762596455" sldId="355"/>
        </pc:sldMkLst>
        <pc:spChg chg="add del mod">
          <ac:chgData name="Brayan Lechon" userId="746b98b596e8c743" providerId="LiveId" clId="{AC1E693A-3A4D-4DE4-A128-B895B8821690}" dt="2022-02-08T00:57:35.957" v="1460"/>
          <ac:spMkLst>
            <pc:docMk/>
            <pc:sldMk cId="2762596455" sldId="355"/>
            <ac:spMk id="4" creationId="{6608FE20-CA17-4F1B-929C-C7D4258B10D7}"/>
          </ac:spMkLst>
        </pc:spChg>
        <pc:spChg chg="add del mod">
          <ac:chgData name="Brayan Lechon" userId="746b98b596e8c743" providerId="LiveId" clId="{AC1E693A-3A4D-4DE4-A128-B895B8821690}" dt="2022-02-08T00:57:35.957" v="1460"/>
          <ac:spMkLst>
            <pc:docMk/>
            <pc:sldMk cId="2762596455" sldId="355"/>
            <ac:spMk id="5" creationId="{A3F03B1E-44F0-449D-9B43-765B6DFCB004}"/>
          </ac:spMkLst>
        </pc:spChg>
        <pc:spChg chg="add mod">
          <ac:chgData name="Brayan Lechon" userId="746b98b596e8c743" providerId="LiveId" clId="{AC1E693A-3A4D-4DE4-A128-B895B8821690}" dt="2022-02-08T00:58:09.770" v="1470"/>
          <ac:spMkLst>
            <pc:docMk/>
            <pc:sldMk cId="2762596455" sldId="355"/>
            <ac:spMk id="8" creationId="{310492CD-D831-4A72-BF12-6EB053C8B6C4}"/>
          </ac:spMkLst>
        </pc:spChg>
        <pc:picChg chg="del">
          <ac:chgData name="Brayan Lechon" userId="746b98b596e8c743" providerId="LiveId" clId="{AC1E693A-3A4D-4DE4-A128-B895B8821690}" dt="2022-02-08T00:57:33.759" v="1458" actId="478"/>
          <ac:picMkLst>
            <pc:docMk/>
            <pc:sldMk cId="2762596455" sldId="355"/>
            <ac:picMk id="3" creationId="{C79C2142-99F9-4A92-8F6C-30E58092C66C}"/>
          </ac:picMkLst>
        </pc:picChg>
        <pc:picChg chg="add mod">
          <ac:chgData name="Brayan Lechon" userId="746b98b596e8c743" providerId="LiveId" clId="{AC1E693A-3A4D-4DE4-A128-B895B8821690}" dt="2022-02-08T00:58:08.098" v="1469" actId="1076"/>
          <ac:picMkLst>
            <pc:docMk/>
            <pc:sldMk cId="2762596455" sldId="355"/>
            <ac:picMk id="7" creationId="{8AE5A1BC-52A6-428A-894D-DDD687808416}"/>
          </ac:picMkLst>
        </pc:picChg>
      </pc:sldChg>
      <pc:sldChg chg="addSp delSp modSp add mod">
        <pc:chgData name="Brayan Lechon" userId="746b98b596e8c743" providerId="LiveId" clId="{AC1E693A-3A4D-4DE4-A128-B895B8821690}" dt="2022-02-08T00:59:16.463" v="1476" actId="1076"/>
        <pc:sldMkLst>
          <pc:docMk/>
          <pc:sldMk cId="482151977" sldId="356"/>
        </pc:sldMkLst>
        <pc:spChg chg="add mod">
          <ac:chgData name="Brayan Lechon" userId="746b98b596e8c743" providerId="LiveId" clId="{AC1E693A-3A4D-4DE4-A128-B895B8821690}" dt="2022-02-08T00:59:12.798" v="1475"/>
          <ac:spMkLst>
            <pc:docMk/>
            <pc:sldMk cId="482151977" sldId="356"/>
            <ac:spMk id="5" creationId="{EA32B1BD-31FD-4A54-8D8E-302AFEADB556}"/>
          </ac:spMkLst>
        </pc:spChg>
        <pc:picChg chg="add mod">
          <ac:chgData name="Brayan Lechon" userId="746b98b596e8c743" providerId="LiveId" clId="{AC1E693A-3A4D-4DE4-A128-B895B8821690}" dt="2022-02-08T00:59:16.463" v="1476" actId="1076"/>
          <ac:picMkLst>
            <pc:docMk/>
            <pc:sldMk cId="482151977" sldId="356"/>
            <ac:picMk id="4" creationId="{88336D99-8ABD-4ADA-A9AF-3CD93D53EECD}"/>
          </ac:picMkLst>
        </pc:picChg>
        <pc:picChg chg="del">
          <ac:chgData name="Brayan Lechon" userId="746b98b596e8c743" providerId="LiveId" clId="{AC1E693A-3A4D-4DE4-A128-B895B8821690}" dt="2022-02-08T00:57:48.729" v="1464" actId="478"/>
          <ac:picMkLst>
            <pc:docMk/>
            <pc:sldMk cId="482151977" sldId="356"/>
            <ac:picMk id="7" creationId="{8AE5A1BC-52A6-428A-894D-DDD687808416}"/>
          </ac:picMkLst>
        </pc:picChg>
      </pc:sldChg>
      <pc:sldChg chg="addSp modSp add mod">
        <pc:chgData name="Brayan Lechon" userId="746b98b596e8c743" providerId="LiveId" clId="{AC1E693A-3A4D-4DE4-A128-B895B8821690}" dt="2022-02-08T01:00:29.746" v="1511" actId="1076"/>
        <pc:sldMkLst>
          <pc:docMk/>
          <pc:sldMk cId="3013683103" sldId="357"/>
        </pc:sldMkLst>
        <pc:spChg chg="add mod">
          <ac:chgData name="Brayan Lechon" userId="746b98b596e8c743" providerId="LiveId" clId="{AC1E693A-3A4D-4DE4-A128-B895B8821690}" dt="2022-02-08T00:59:58.769" v="1507" actId="20577"/>
          <ac:spMkLst>
            <pc:docMk/>
            <pc:sldMk cId="3013683103" sldId="357"/>
            <ac:spMk id="3" creationId="{196BBE71-D457-4C4F-855C-278262B8C29A}"/>
          </ac:spMkLst>
        </pc:spChg>
        <pc:picChg chg="add mod">
          <ac:chgData name="Brayan Lechon" userId="746b98b596e8c743" providerId="LiveId" clId="{AC1E693A-3A4D-4DE4-A128-B895B8821690}" dt="2022-02-08T01:00:29.746" v="1511" actId="1076"/>
          <ac:picMkLst>
            <pc:docMk/>
            <pc:sldMk cId="3013683103" sldId="357"/>
            <ac:picMk id="4" creationId="{D2524838-0FC1-428C-9D52-853D707EC7A4}"/>
          </ac:picMkLst>
        </pc:picChg>
      </pc:sldChg>
      <pc:sldChg chg="addSp delSp modSp add mod">
        <pc:chgData name="Brayan Lechon" userId="746b98b596e8c743" providerId="LiveId" clId="{AC1E693A-3A4D-4DE4-A128-B895B8821690}" dt="2022-02-09T22:21:06.622" v="3100" actId="14100"/>
        <pc:sldMkLst>
          <pc:docMk/>
          <pc:sldMk cId="831229081" sldId="358"/>
        </pc:sldMkLst>
        <pc:spChg chg="mod">
          <ac:chgData name="Brayan Lechon" userId="746b98b596e8c743" providerId="LiveId" clId="{AC1E693A-3A4D-4DE4-A128-B895B8821690}" dt="2022-02-08T01:02:54.096" v="1545" actId="20577"/>
          <ac:spMkLst>
            <pc:docMk/>
            <pc:sldMk cId="831229081" sldId="358"/>
            <ac:spMk id="6" creationId="{823111E4-DA60-47A7-9135-5A72565375D5}"/>
          </ac:spMkLst>
        </pc:spChg>
        <pc:spChg chg="add mod">
          <ac:chgData name="Brayan Lechon" userId="746b98b596e8c743" providerId="LiveId" clId="{AC1E693A-3A4D-4DE4-A128-B895B8821690}" dt="2022-02-08T01:40:50.813" v="1757"/>
          <ac:spMkLst>
            <pc:docMk/>
            <pc:sldMk cId="831229081" sldId="358"/>
            <ac:spMk id="9" creationId="{FAAC24C7-DA1C-487F-9FC0-3A03A85C9636}"/>
          </ac:spMkLst>
        </pc:spChg>
        <pc:spChg chg="add mod">
          <ac:chgData name="Brayan Lechon" userId="746b98b596e8c743" providerId="LiveId" clId="{AC1E693A-3A4D-4DE4-A128-B895B8821690}" dt="2022-02-09T01:03:29.695" v="2267" actId="1076"/>
          <ac:spMkLst>
            <pc:docMk/>
            <pc:sldMk cId="831229081" sldId="358"/>
            <ac:spMk id="10" creationId="{65CDF63B-CF57-4048-8BED-37F5B90974AD}"/>
          </ac:spMkLst>
        </pc:spChg>
        <pc:spChg chg="add mod">
          <ac:chgData name="Brayan Lechon" userId="746b98b596e8c743" providerId="LiveId" clId="{AC1E693A-3A4D-4DE4-A128-B895B8821690}" dt="2022-02-09T01:03:33.382" v="2268" actId="1076"/>
          <ac:spMkLst>
            <pc:docMk/>
            <pc:sldMk cId="831229081" sldId="358"/>
            <ac:spMk id="11" creationId="{3BC6EB15-30AB-4E5F-9665-CDC67B79481D}"/>
          </ac:spMkLst>
        </pc:spChg>
        <pc:graphicFrameChg chg="add del mod modGraphic">
          <ac:chgData name="Brayan Lechon" userId="746b98b596e8c743" providerId="LiveId" clId="{AC1E693A-3A4D-4DE4-A128-B895B8821690}" dt="2022-02-08T01:25:58.017" v="1660" actId="478"/>
          <ac:graphicFrameMkLst>
            <pc:docMk/>
            <pc:sldMk cId="831229081" sldId="358"/>
            <ac:graphicFrameMk id="2" creationId="{69AEEA2F-1805-4B8A-921F-F03D809E1659}"/>
          </ac:graphicFrameMkLst>
        </pc:graphicFrameChg>
        <pc:graphicFrameChg chg="add del mod">
          <ac:chgData name="Brayan Lechon" userId="746b98b596e8c743" providerId="LiveId" clId="{AC1E693A-3A4D-4DE4-A128-B895B8821690}" dt="2022-02-08T01:08:08.317" v="1578" actId="478"/>
          <ac:graphicFrameMkLst>
            <pc:docMk/>
            <pc:sldMk cId="831229081" sldId="358"/>
            <ac:graphicFrameMk id="4" creationId="{6C6838AA-351C-46DA-9CF7-1D55BAEB2394}"/>
          </ac:graphicFrameMkLst>
        </pc:graphicFrameChg>
        <pc:picChg chg="add del mod">
          <ac:chgData name="Brayan Lechon" userId="746b98b596e8c743" providerId="LiveId" clId="{AC1E693A-3A4D-4DE4-A128-B895B8821690}" dt="2022-02-08T01:25:58.017" v="1660" actId="478"/>
          <ac:picMkLst>
            <pc:docMk/>
            <pc:sldMk cId="831229081" sldId="358"/>
            <ac:picMk id="3" creationId="{AFA76EFF-50A1-4B0F-8F9A-A43D5A72191F}"/>
          </ac:picMkLst>
        </pc:picChg>
        <pc:picChg chg="add del mod">
          <ac:chgData name="Brayan Lechon" userId="746b98b596e8c743" providerId="LiveId" clId="{AC1E693A-3A4D-4DE4-A128-B895B8821690}" dt="2022-02-08T01:25:58.017" v="1660" actId="478"/>
          <ac:picMkLst>
            <pc:docMk/>
            <pc:sldMk cId="831229081" sldId="358"/>
            <ac:picMk id="5" creationId="{5A7D88F0-41E3-4D0A-B05D-889AB188CB74}"/>
          </ac:picMkLst>
        </pc:picChg>
        <pc:picChg chg="add mod">
          <ac:chgData name="Brayan Lechon" userId="746b98b596e8c743" providerId="LiveId" clId="{AC1E693A-3A4D-4DE4-A128-B895B8821690}" dt="2022-02-08T01:28:54.881" v="1675" actId="1076"/>
          <ac:picMkLst>
            <pc:docMk/>
            <pc:sldMk cId="831229081" sldId="358"/>
            <ac:picMk id="7" creationId="{AC0EA035-093A-4951-9A2F-FC0596B11691}"/>
          </ac:picMkLst>
        </pc:picChg>
        <pc:picChg chg="add mod">
          <ac:chgData name="Brayan Lechon" userId="746b98b596e8c743" providerId="LiveId" clId="{AC1E693A-3A4D-4DE4-A128-B895B8821690}" dt="2022-02-09T22:21:06.622" v="3100" actId="14100"/>
          <ac:picMkLst>
            <pc:docMk/>
            <pc:sldMk cId="831229081" sldId="358"/>
            <ac:picMk id="8" creationId="{25632CA4-D576-4E0C-834B-6A8A2BA5BE7D}"/>
          </ac:picMkLst>
        </pc:picChg>
      </pc:sldChg>
      <pc:sldChg chg="addSp modSp add mod">
        <pc:chgData name="Brayan Lechon" userId="746b98b596e8c743" providerId="LiveId" clId="{AC1E693A-3A4D-4DE4-A128-B895B8821690}" dt="2022-02-08T01:01:36.043" v="1528" actId="1076"/>
        <pc:sldMkLst>
          <pc:docMk/>
          <pc:sldMk cId="2298990736" sldId="359"/>
        </pc:sldMkLst>
        <pc:spChg chg="add mod">
          <ac:chgData name="Brayan Lechon" userId="746b98b596e8c743" providerId="LiveId" clId="{AC1E693A-3A4D-4DE4-A128-B895B8821690}" dt="2022-02-08T01:01:06.398" v="1516"/>
          <ac:spMkLst>
            <pc:docMk/>
            <pc:sldMk cId="2298990736" sldId="359"/>
            <ac:spMk id="4" creationId="{8303F198-A62D-4596-B1C2-B5D3CC60E4A3}"/>
          </ac:spMkLst>
        </pc:spChg>
        <pc:picChg chg="add mod">
          <ac:chgData name="Brayan Lechon" userId="746b98b596e8c743" providerId="LiveId" clId="{AC1E693A-3A4D-4DE4-A128-B895B8821690}" dt="2022-02-08T01:01:36.043" v="1528" actId="1076"/>
          <ac:picMkLst>
            <pc:docMk/>
            <pc:sldMk cId="2298990736" sldId="359"/>
            <ac:picMk id="3" creationId="{75732F85-56B8-4B71-9DC4-FAEA8130F2A6}"/>
          </ac:picMkLst>
        </pc:picChg>
      </pc:sldChg>
      <pc:sldChg chg="modSp add del mod">
        <pc:chgData name="Brayan Lechon" userId="746b98b596e8c743" providerId="LiveId" clId="{AC1E693A-3A4D-4DE4-A128-B895B8821690}" dt="2022-02-08T01:01:52.286" v="1530" actId="2696"/>
        <pc:sldMkLst>
          <pc:docMk/>
          <pc:sldMk cId="1628062582" sldId="360"/>
        </pc:sldMkLst>
        <pc:picChg chg="mod">
          <ac:chgData name="Brayan Lechon" userId="746b98b596e8c743" providerId="LiveId" clId="{AC1E693A-3A4D-4DE4-A128-B895B8821690}" dt="2022-02-08T01:01:45.893" v="1529" actId="1076"/>
          <ac:picMkLst>
            <pc:docMk/>
            <pc:sldMk cId="1628062582" sldId="360"/>
            <ac:picMk id="4" creationId="{D2524838-0FC1-428C-9D52-853D707EC7A4}"/>
          </ac:picMkLst>
        </pc:picChg>
      </pc:sldChg>
      <pc:sldChg chg="addSp delSp modSp add mod">
        <pc:chgData name="Brayan Lechon" userId="746b98b596e8c743" providerId="LiveId" clId="{AC1E693A-3A4D-4DE4-A128-B895B8821690}" dt="2022-02-08T01:01:27.953" v="1525" actId="1076"/>
        <pc:sldMkLst>
          <pc:docMk/>
          <pc:sldMk cId="1184341628" sldId="361"/>
        </pc:sldMkLst>
        <pc:spChg chg="add mod">
          <ac:chgData name="Brayan Lechon" userId="746b98b596e8c743" providerId="LiveId" clId="{AC1E693A-3A4D-4DE4-A128-B895B8821690}" dt="2022-02-08T01:01:11.082" v="1518"/>
          <ac:spMkLst>
            <pc:docMk/>
            <pc:sldMk cId="1184341628" sldId="361"/>
            <ac:spMk id="4" creationId="{68DCB572-B260-481A-8F0A-D6113C57A969}"/>
          </ac:spMkLst>
        </pc:spChg>
        <pc:picChg chg="del">
          <ac:chgData name="Brayan Lechon" userId="746b98b596e8c743" providerId="LiveId" clId="{AC1E693A-3A4D-4DE4-A128-B895B8821690}" dt="2022-02-08T01:01:12.161" v="1519" actId="478"/>
          <ac:picMkLst>
            <pc:docMk/>
            <pc:sldMk cId="1184341628" sldId="361"/>
            <ac:picMk id="3" creationId="{75732F85-56B8-4B71-9DC4-FAEA8130F2A6}"/>
          </ac:picMkLst>
        </pc:picChg>
        <pc:picChg chg="add mod">
          <ac:chgData name="Brayan Lechon" userId="746b98b596e8c743" providerId="LiveId" clId="{AC1E693A-3A4D-4DE4-A128-B895B8821690}" dt="2022-02-08T01:01:27.953" v="1525" actId="1076"/>
          <ac:picMkLst>
            <pc:docMk/>
            <pc:sldMk cId="1184341628" sldId="361"/>
            <ac:picMk id="5" creationId="{810771C8-F7E2-4F30-89F0-CC5D1D3CD1B5}"/>
          </ac:picMkLst>
        </pc:picChg>
      </pc:sldChg>
      <pc:sldChg chg="addSp delSp modSp new mod">
        <pc:chgData name="Brayan Lechon" userId="746b98b596e8c743" providerId="LiveId" clId="{AC1E693A-3A4D-4DE4-A128-B895B8821690}" dt="2022-02-08T01:02:42.549" v="1535" actId="207"/>
        <pc:sldMkLst>
          <pc:docMk/>
          <pc:sldMk cId="1228896550" sldId="362"/>
        </pc:sldMkLst>
        <pc:spChg chg="del">
          <ac:chgData name="Brayan Lechon" userId="746b98b596e8c743" providerId="LiveId" clId="{AC1E693A-3A4D-4DE4-A128-B895B8821690}" dt="2022-02-08T01:02:13.160" v="1532" actId="478"/>
          <ac:spMkLst>
            <pc:docMk/>
            <pc:sldMk cId="1228896550" sldId="362"/>
            <ac:spMk id="2" creationId="{F0BE9715-6115-4590-BE73-C100BE742477}"/>
          </ac:spMkLst>
        </pc:spChg>
        <pc:spChg chg="del">
          <ac:chgData name="Brayan Lechon" userId="746b98b596e8c743" providerId="LiveId" clId="{AC1E693A-3A4D-4DE4-A128-B895B8821690}" dt="2022-02-08T01:02:13.160" v="1532" actId="478"/>
          <ac:spMkLst>
            <pc:docMk/>
            <pc:sldMk cId="1228896550" sldId="362"/>
            <ac:spMk id="3" creationId="{3A160671-5B02-4494-A778-FB9641465923}"/>
          </ac:spMkLst>
        </pc:spChg>
        <pc:spChg chg="add mod">
          <ac:chgData name="Brayan Lechon" userId="746b98b596e8c743" providerId="LiveId" clId="{AC1E693A-3A4D-4DE4-A128-B895B8821690}" dt="2022-02-08T01:02:30.617" v="1533"/>
          <ac:spMkLst>
            <pc:docMk/>
            <pc:sldMk cId="1228896550" sldId="362"/>
            <ac:spMk id="4" creationId="{4AFE0BF8-6F6E-4D45-AACC-4664EB2EE511}"/>
          </ac:spMkLst>
        </pc:spChg>
        <pc:spChg chg="add mod">
          <ac:chgData name="Brayan Lechon" userId="746b98b596e8c743" providerId="LiveId" clId="{AC1E693A-3A4D-4DE4-A128-B895B8821690}" dt="2022-02-08T01:02:36.197" v="1534" actId="207"/>
          <ac:spMkLst>
            <pc:docMk/>
            <pc:sldMk cId="1228896550" sldId="362"/>
            <ac:spMk id="5" creationId="{6FBE62AE-BAA3-43DE-8892-B212286D26F4}"/>
          </ac:spMkLst>
        </pc:spChg>
        <pc:spChg chg="add mod">
          <ac:chgData name="Brayan Lechon" userId="746b98b596e8c743" providerId="LiveId" clId="{AC1E693A-3A4D-4DE4-A128-B895B8821690}" dt="2022-02-08T01:02:30.617" v="1533"/>
          <ac:spMkLst>
            <pc:docMk/>
            <pc:sldMk cId="1228896550" sldId="362"/>
            <ac:spMk id="6" creationId="{2A886046-1FA5-4C4B-8B39-F6479CF76406}"/>
          </ac:spMkLst>
        </pc:spChg>
        <pc:spChg chg="add mod">
          <ac:chgData name="Brayan Lechon" userId="746b98b596e8c743" providerId="LiveId" clId="{AC1E693A-3A4D-4DE4-A128-B895B8821690}" dt="2022-02-08T01:02:30.617" v="1533"/>
          <ac:spMkLst>
            <pc:docMk/>
            <pc:sldMk cId="1228896550" sldId="362"/>
            <ac:spMk id="7" creationId="{4F9AAC0A-F711-4CB9-BFAB-1ACDA10D79EB}"/>
          </ac:spMkLst>
        </pc:spChg>
        <pc:spChg chg="add mod">
          <ac:chgData name="Brayan Lechon" userId="746b98b596e8c743" providerId="LiveId" clId="{AC1E693A-3A4D-4DE4-A128-B895B8821690}" dt="2022-02-08T01:02:42.549" v="1535" actId="207"/>
          <ac:spMkLst>
            <pc:docMk/>
            <pc:sldMk cId="1228896550" sldId="362"/>
            <ac:spMk id="8" creationId="{1704A839-FCC8-43D7-BA24-302D72D6740D}"/>
          </ac:spMkLst>
        </pc:spChg>
        <pc:picChg chg="add mod">
          <ac:chgData name="Brayan Lechon" userId="746b98b596e8c743" providerId="LiveId" clId="{AC1E693A-3A4D-4DE4-A128-B895B8821690}" dt="2022-02-08T01:02:30.617" v="1533"/>
          <ac:picMkLst>
            <pc:docMk/>
            <pc:sldMk cId="1228896550" sldId="362"/>
            <ac:picMk id="9" creationId="{CF263E65-32C5-44E1-8F00-9EBD0A05351C}"/>
          </ac:picMkLst>
        </pc:picChg>
        <pc:picChg chg="add mod">
          <ac:chgData name="Brayan Lechon" userId="746b98b596e8c743" providerId="LiveId" clId="{AC1E693A-3A4D-4DE4-A128-B895B8821690}" dt="2022-02-08T01:02:30.617" v="1533"/>
          <ac:picMkLst>
            <pc:docMk/>
            <pc:sldMk cId="1228896550" sldId="362"/>
            <ac:picMk id="10" creationId="{896ADAF7-8D41-4B50-8E29-390F861065B6}"/>
          </ac:picMkLst>
        </pc:picChg>
        <pc:picChg chg="add mod">
          <ac:chgData name="Brayan Lechon" userId="746b98b596e8c743" providerId="LiveId" clId="{AC1E693A-3A4D-4DE4-A128-B895B8821690}" dt="2022-02-08T01:02:30.617" v="1533"/>
          <ac:picMkLst>
            <pc:docMk/>
            <pc:sldMk cId="1228896550" sldId="362"/>
            <ac:picMk id="11" creationId="{154513C7-77D3-4E31-B3A4-553DE2E8F1C0}"/>
          </ac:picMkLst>
        </pc:picChg>
        <pc:picChg chg="add mod">
          <ac:chgData name="Brayan Lechon" userId="746b98b596e8c743" providerId="LiveId" clId="{AC1E693A-3A4D-4DE4-A128-B895B8821690}" dt="2022-02-08T01:02:30.617" v="1533"/>
          <ac:picMkLst>
            <pc:docMk/>
            <pc:sldMk cId="1228896550" sldId="362"/>
            <ac:picMk id="12" creationId="{2CA5A9A0-2A8B-449A-8B89-D7E43608C67D}"/>
          </ac:picMkLst>
        </pc:picChg>
        <pc:picChg chg="add mod">
          <ac:chgData name="Brayan Lechon" userId="746b98b596e8c743" providerId="LiveId" clId="{AC1E693A-3A4D-4DE4-A128-B895B8821690}" dt="2022-02-08T01:02:30.617" v="1533"/>
          <ac:picMkLst>
            <pc:docMk/>
            <pc:sldMk cId="1228896550" sldId="362"/>
            <ac:picMk id="13" creationId="{AE54901A-C0FA-43A0-BC49-1EC2D913623E}"/>
          </ac:picMkLst>
        </pc:picChg>
      </pc:sldChg>
      <pc:sldChg chg="modSp add mod ord">
        <pc:chgData name="Brayan Lechon" userId="746b98b596e8c743" providerId="LiveId" clId="{AC1E693A-3A4D-4DE4-A128-B895B8821690}" dt="2022-02-08T01:03:24.252" v="1550" actId="207"/>
        <pc:sldMkLst>
          <pc:docMk/>
          <pc:sldMk cId="1541338497" sldId="363"/>
        </pc:sldMkLst>
        <pc:spChg chg="mod">
          <ac:chgData name="Brayan Lechon" userId="746b98b596e8c743" providerId="LiveId" clId="{AC1E693A-3A4D-4DE4-A128-B895B8821690}" dt="2022-02-08T01:03:24.252" v="1550" actId="207"/>
          <ac:spMkLst>
            <pc:docMk/>
            <pc:sldMk cId="1541338497" sldId="363"/>
            <ac:spMk id="7" creationId="{4F9AAC0A-F711-4CB9-BFAB-1ACDA10D79EB}"/>
          </ac:spMkLst>
        </pc:spChg>
        <pc:spChg chg="mod">
          <ac:chgData name="Brayan Lechon" userId="746b98b596e8c743" providerId="LiveId" clId="{AC1E693A-3A4D-4DE4-A128-B895B8821690}" dt="2022-02-08T01:03:19" v="1549" actId="207"/>
          <ac:spMkLst>
            <pc:docMk/>
            <pc:sldMk cId="1541338497" sldId="363"/>
            <ac:spMk id="8" creationId="{1704A839-FCC8-43D7-BA24-302D72D6740D}"/>
          </ac:spMkLst>
        </pc:spChg>
      </pc:sldChg>
      <pc:sldChg chg="addSp delSp modSp add mod">
        <pc:chgData name="Brayan Lechon" userId="746b98b596e8c743" providerId="LiveId" clId="{AC1E693A-3A4D-4DE4-A128-B895B8821690}" dt="2022-02-09T00:24:48.275" v="2041" actId="113"/>
        <pc:sldMkLst>
          <pc:docMk/>
          <pc:sldMk cId="1480293966" sldId="364"/>
        </pc:sldMkLst>
        <pc:spChg chg="add mod">
          <ac:chgData name="Brayan Lechon" userId="746b98b596e8c743" providerId="LiveId" clId="{AC1E693A-3A4D-4DE4-A128-B895B8821690}" dt="2022-02-08T01:41:28.195" v="1777" actId="313"/>
          <ac:spMkLst>
            <pc:docMk/>
            <pc:sldMk cId="1480293966" sldId="364"/>
            <ac:spMk id="3" creationId="{41A9B977-AF06-4D09-AC28-F2FE1B4522C1}"/>
          </ac:spMkLst>
        </pc:spChg>
        <pc:spChg chg="add mod">
          <ac:chgData name="Brayan Lechon" userId="746b98b596e8c743" providerId="LiveId" clId="{AC1E693A-3A4D-4DE4-A128-B895B8821690}" dt="2022-02-09T00:24:36.775" v="2040" actId="1076"/>
          <ac:spMkLst>
            <pc:docMk/>
            <pc:sldMk cId="1480293966" sldId="364"/>
            <ac:spMk id="5" creationId="{4EC794C2-DBAC-4355-9FE3-10F97FBD1F38}"/>
          </ac:spMkLst>
        </pc:spChg>
        <pc:spChg chg="add mod">
          <ac:chgData name="Brayan Lechon" userId="746b98b596e8c743" providerId="LiveId" clId="{AC1E693A-3A4D-4DE4-A128-B895B8821690}" dt="2022-02-09T00:24:18.907" v="2034" actId="403"/>
          <ac:spMkLst>
            <pc:docMk/>
            <pc:sldMk cId="1480293966" sldId="364"/>
            <ac:spMk id="7" creationId="{BCBD9D83-3613-4765-9FD1-675F6ED2B918}"/>
          </ac:spMkLst>
        </pc:spChg>
        <pc:spChg chg="add mod">
          <ac:chgData name="Brayan Lechon" userId="746b98b596e8c743" providerId="LiveId" clId="{AC1E693A-3A4D-4DE4-A128-B895B8821690}" dt="2022-02-09T00:24:28.037" v="2037" actId="1076"/>
          <ac:spMkLst>
            <pc:docMk/>
            <pc:sldMk cId="1480293966" sldId="364"/>
            <ac:spMk id="10" creationId="{5FC00A34-EA13-438D-BEB4-0F77A1065C43}"/>
          </ac:spMkLst>
        </pc:spChg>
        <pc:spChg chg="add mod">
          <ac:chgData name="Brayan Lechon" userId="746b98b596e8c743" providerId="LiveId" clId="{AC1E693A-3A4D-4DE4-A128-B895B8821690}" dt="2022-02-09T00:18:15.845" v="1975" actId="6549"/>
          <ac:spMkLst>
            <pc:docMk/>
            <pc:sldMk cId="1480293966" sldId="364"/>
            <ac:spMk id="19" creationId="{C0CF2912-0509-4E54-B584-791E1559666E}"/>
          </ac:spMkLst>
        </pc:spChg>
        <pc:spChg chg="add mod">
          <ac:chgData name="Brayan Lechon" userId="746b98b596e8c743" providerId="LiveId" clId="{AC1E693A-3A4D-4DE4-A128-B895B8821690}" dt="2022-02-09T00:19:17.675" v="1998" actId="20577"/>
          <ac:spMkLst>
            <pc:docMk/>
            <pc:sldMk cId="1480293966" sldId="364"/>
            <ac:spMk id="20" creationId="{457E9843-723F-497F-8398-9142A059359A}"/>
          </ac:spMkLst>
        </pc:spChg>
        <pc:graphicFrameChg chg="add mod modGraphic">
          <ac:chgData name="Brayan Lechon" userId="746b98b596e8c743" providerId="LiveId" clId="{AC1E693A-3A4D-4DE4-A128-B895B8821690}" dt="2022-02-09T00:23:43.906" v="2027" actId="403"/>
          <ac:graphicFrameMkLst>
            <pc:docMk/>
            <pc:sldMk cId="1480293966" sldId="364"/>
            <ac:graphicFrameMk id="8" creationId="{2CE6A444-F61C-432E-8C16-341D48CC847F}"/>
          </ac:graphicFrameMkLst>
        </pc:graphicFrameChg>
        <pc:graphicFrameChg chg="add mod modGraphic">
          <ac:chgData name="Brayan Lechon" userId="746b98b596e8c743" providerId="LiveId" clId="{AC1E693A-3A4D-4DE4-A128-B895B8821690}" dt="2022-02-09T00:24:48.275" v="2041" actId="113"/>
          <ac:graphicFrameMkLst>
            <pc:docMk/>
            <pc:sldMk cId="1480293966" sldId="364"/>
            <ac:graphicFrameMk id="11" creationId="{05E45315-8A4B-4900-9EC9-9EE71152451B}"/>
          </ac:graphicFrameMkLst>
        </pc:graphicFrameChg>
        <pc:cxnChg chg="add del">
          <ac:chgData name="Brayan Lechon" userId="746b98b596e8c743" providerId="LiveId" clId="{AC1E693A-3A4D-4DE4-A128-B895B8821690}" dt="2022-02-09T00:16:59.977" v="1940" actId="478"/>
          <ac:cxnSpMkLst>
            <pc:docMk/>
            <pc:sldMk cId="1480293966" sldId="364"/>
            <ac:cxnSpMk id="13" creationId="{E8686895-0ACD-426C-AAC9-913E7001AE17}"/>
          </ac:cxnSpMkLst>
        </pc:cxnChg>
        <pc:cxnChg chg="add del">
          <ac:chgData name="Brayan Lechon" userId="746b98b596e8c743" providerId="LiveId" clId="{AC1E693A-3A4D-4DE4-A128-B895B8821690}" dt="2022-02-09T00:16:58.287" v="1939" actId="478"/>
          <ac:cxnSpMkLst>
            <pc:docMk/>
            <pc:sldMk cId="1480293966" sldId="364"/>
            <ac:cxnSpMk id="15" creationId="{5AE4A9FB-F074-430B-8793-2AA7162F22A6}"/>
          </ac:cxnSpMkLst>
        </pc:cxnChg>
        <pc:cxnChg chg="add del mod">
          <ac:chgData name="Brayan Lechon" userId="746b98b596e8c743" providerId="LiveId" clId="{AC1E693A-3A4D-4DE4-A128-B895B8821690}" dt="2022-02-09T00:21:35.865" v="2009" actId="478"/>
          <ac:cxnSpMkLst>
            <pc:docMk/>
            <pc:sldMk cId="1480293966" sldId="364"/>
            <ac:cxnSpMk id="17" creationId="{A3FF056A-F610-4019-8BA9-8CAD727CF4F4}"/>
          </ac:cxnSpMkLst>
        </pc:cxnChg>
      </pc:sldChg>
      <pc:sldChg chg="new del">
        <pc:chgData name="Brayan Lechon" userId="746b98b596e8c743" providerId="LiveId" clId="{AC1E693A-3A4D-4DE4-A128-B895B8821690}" dt="2022-02-08T01:03:41.162" v="1552" actId="47"/>
        <pc:sldMkLst>
          <pc:docMk/>
          <pc:sldMk cId="1745061529" sldId="364"/>
        </pc:sldMkLst>
      </pc:sldChg>
      <pc:sldChg chg="addSp modSp add mod">
        <pc:chgData name="Brayan Lechon" userId="746b98b596e8c743" providerId="LiveId" clId="{AC1E693A-3A4D-4DE4-A128-B895B8821690}" dt="2022-02-09T00:53:27.196" v="2206" actId="1076"/>
        <pc:sldMkLst>
          <pc:docMk/>
          <pc:sldMk cId="2507553898" sldId="365"/>
        </pc:sldMkLst>
        <pc:spChg chg="add mod">
          <ac:chgData name="Brayan Lechon" userId="746b98b596e8c743" providerId="LiveId" clId="{AC1E693A-3A4D-4DE4-A128-B895B8821690}" dt="2022-02-08T01:40:18.591" v="1728" actId="790"/>
          <ac:spMkLst>
            <pc:docMk/>
            <pc:sldMk cId="2507553898" sldId="365"/>
            <ac:spMk id="7" creationId="{9F55C6A7-D76C-42B9-87CC-3A81168BCA44}"/>
          </ac:spMkLst>
        </pc:spChg>
        <pc:spChg chg="add mod">
          <ac:chgData name="Brayan Lechon" userId="746b98b596e8c743" providerId="LiveId" clId="{AC1E693A-3A4D-4DE4-A128-B895B8821690}" dt="2022-02-09T00:53:21.296" v="2204" actId="1076"/>
          <ac:spMkLst>
            <pc:docMk/>
            <pc:sldMk cId="2507553898" sldId="365"/>
            <ac:spMk id="8" creationId="{2033A986-93D3-4C40-BC74-346F9A0B94A4}"/>
          </ac:spMkLst>
        </pc:spChg>
        <pc:spChg chg="add mod">
          <ac:chgData name="Brayan Lechon" userId="746b98b596e8c743" providerId="LiveId" clId="{AC1E693A-3A4D-4DE4-A128-B895B8821690}" dt="2022-02-09T00:53:27.196" v="2206" actId="1076"/>
          <ac:spMkLst>
            <pc:docMk/>
            <pc:sldMk cId="2507553898" sldId="365"/>
            <ac:spMk id="9" creationId="{FDC278DC-72FF-4AB3-B8AA-DECA627B7D8A}"/>
          </ac:spMkLst>
        </pc:spChg>
        <pc:graphicFrameChg chg="add mod">
          <ac:chgData name="Brayan Lechon" userId="746b98b596e8c743" providerId="LiveId" clId="{AC1E693A-3A4D-4DE4-A128-B895B8821690}" dt="2022-02-08T01:14:40.752" v="1630"/>
          <ac:graphicFrameMkLst>
            <pc:docMk/>
            <pc:sldMk cId="2507553898" sldId="365"/>
            <ac:graphicFrameMk id="4" creationId="{369610B2-EE23-483E-9150-6500196E11BF}"/>
          </ac:graphicFrameMkLst>
        </pc:graphicFrameChg>
        <pc:graphicFrameChg chg="add mod modGraphic">
          <ac:chgData name="Brayan Lechon" userId="746b98b596e8c743" providerId="LiveId" clId="{AC1E693A-3A4D-4DE4-A128-B895B8821690}" dt="2022-02-09T00:52:56.257" v="2199" actId="1076"/>
          <ac:graphicFrameMkLst>
            <pc:docMk/>
            <pc:sldMk cId="2507553898" sldId="365"/>
            <ac:graphicFrameMk id="4" creationId="{CE334A81-C238-437B-9186-8E342F4CE1D0}"/>
          </ac:graphicFrameMkLst>
        </pc:graphicFrameChg>
        <pc:graphicFrameChg chg="add mod modGraphic">
          <ac:chgData name="Brayan Lechon" userId="746b98b596e8c743" providerId="LiveId" clId="{AC1E693A-3A4D-4DE4-A128-B895B8821690}" dt="2022-02-09T00:52:51.400" v="2198" actId="1076"/>
          <ac:graphicFrameMkLst>
            <pc:docMk/>
            <pc:sldMk cId="2507553898" sldId="365"/>
            <ac:graphicFrameMk id="5" creationId="{BB41EFFE-769C-42E8-B82B-2D94DFA6024D}"/>
          </ac:graphicFrameMkLst>
        </pc:graphicFrameChg>
        <pc:picChg chg="add mod">
          <ac:chgData name="Brayan Lechon" userId="746b98b596e8c743" providerId="LiveId" clId="{AC1E693A-3A4D-4DE4-A128-B895B8821690}" dt="2022-02-09T00:53:18.466" v="2203" actId="1076"/>
          <ac:picMkLst>
            <pc:docMk/>
            <pc:sldMk cId="2507553898" sldId="365"/>
            <ac:picMk id="2" creationId="{E9FDD694-2516-47ED-84D0-CA25BAB9E077}"/>
          </ac:picMkLst>
        </pc:picChg>
        <pc:picChg chg="add mod">
          <ac:chgData name="Brayan Lechon" userId="746b98b596e8c743" providerId="LiveId" clId="{AC1E693A-3A4D-4DE4-A128-B895B8821690}" dt="2022-02-09T00:53:23.516" v="2205" actId="1076"/>
          <ac:picMkLst>
            <pc:docMk/>
            <pc:sldMk cId="2507553898" sldId="365"/>
            <ac:picMk id="3" creationId="{7FC490E1-4198-4972-998C-790FEA597DA8}"/>
          </ac:picMkLst>
        </pc:picChg>
      </pc:sldChg>
      <pc:sldChg chg="addSp delSp modSp add mod">
        <pc:chgData name="Brayan Lechon" userId="746b98b596e8c743" providerId="LiveId" clId="{AC1E693A-3A4D-4DE4-A128-B895B8821690}" dt="2022-02-09T23:00:59.932" v="3664" actId="20577"/>
        <pc:sldMkLst>
          <pc:docMk/>
          <pc:sldMk cId="789865902" sldId="366"/>
        </pc:sldMkLst>
        <pc:spChg chg="add mod">
          <ac:chgData name="Brayan Lechon" userId="746b98b596e8c743" providerId="LiveId" clId="{AC1E693A-3A4D-4DE4-A128-B895B8821690}" dt="2022-02-08T01:39:44.765" v="1683" actId="20577"/>
          <ac:spMkLst>
            <pc:docMk/>
            <pc:sldMk cId="789865902" sldId="366"/>
            <ac:spMk id="5" creationId="{F0611956-41FC-4CEA-A738-145CCE20C73F}"/>
          </ac:spMkLst>
        </pc:spChg>
        <pc:spChg chg="add mod">
          <ac:chgData name="Brayan Lechon" userId="746b98b596e8c743" providerId="LiveId" clId="{AC1E693A-3A4D-4DE4-A128-B895B8821690}" dt="2022-02-09T22:58:23.833" v="3604" actId="403"/>
          <ac:spMkLst>
            <pc:docMk/>
            <pc:sldMk cId="789865902" sldId="366"/>
            <ac:spMk id="7" creationId="{9E7345FC-00F9-46F0-9229-91DC5406BFA4}"/>
          </ac:spMkLst>
        </pc:spChg>
        <pc:spChg chg="add mod">
          <ac:chgData name="Brayan Lechon" userId="746b98b596e8c743" providerId="LiveId" clId="{AC1E693A-3A4D-4DE4-A128-B895B8821690}" dt="2022-02-09T22:58:26.372" v="3605" actId="403"/>
          <ac:spMkLst>
            <pc:docMk/>
            <pc:sldMk cId="789865902" sldId="366"/>
            <ac:spMk id="8" creationId="{05358E5D-CC7E-4570-ACDE-D5AB1440D9AB}"/>
          </ac:spMkLst>
        </pc:spChg>
        <pc:spChg chg="add mod">
          <ac:chgData name="Brayan Lechon" userId="746b98b596e8c743" providerId="LiveId" clId="{AC1E693A-3A4D-4DE4-A128-B895B8821690}" dt="2022-02-09T23:00:48.872" v="3658" actId="20577"/>
          <ac:spMkLst>
            <pc:docMk/>
            <pc:sldMk cId="789865902" sldId="366"/>
            <ac:spMk id="9" creationId="{8E270072-E064-4B92-A5FD-44C81D1F9C01}"/>
          </ac:spMkLst>
        </pc:spChg>
        <pc:spChg chg="add mod">
          <ac:chgData name="Brayan Lechon" userId="746b98b596e8c743" providerId="LiveId" clId="{AC1E693A-3A4D-4DE4-A128-B895B8821690}" dt="2022-02-09T23:00:59.932" v="3664" actId="20577"/>
          <ac:spMkLst>
            <pc:docMk/>
            <pc:sldMk cId="789865902" sldId="366"/>
            <ac:spMk id="10" creationId="{14A0D76A-EFC9-436A-BE5B-C40F923CA7B8}"/>
          </ac:spMkLst>
        </pc:spChg>
        <pc:picChg chg="add mod">
          <ac:chgData name="Brayan Lechon" userId="746b98b596e8c743" providerId="LiveId" clId="{AC1E693A-3A4D-4DE4-A128-B895B8821690}" dt="2022-02-08T01:13:06.151" v="1622" actId="14100"/>
          <ac:picMkLst>
            <pc:docMk/>
            <pc:sldMk cId="789865902" sldId="366"/>
            <ac:picMk id="2" creationId="{EA3A88C6-4080-4AFD-891D-92A51CE7E2C8}"/>
          </ac:picMkLst>
        </pc:picChg>
        <pc:picChg chg="add mod">
          <ac:chgData name="Brayan Lechon" userId="746b98b596e8c743" providerId="LiveId" clId="{AC1E693A-3A4D-4DE4-A128-B895B8821690}" dt="2022-02-08T01:13:08.745" v="1623" actId="14100"/>
          <ac:picMkLst>
            <pc:docMk/>
            <pc:sldMk cId="789865902" sldId="366"/>
            <ac:picMk id="3" creationId="{19AC962C-9751-4814-A38F-6B81E73C4C5D}"/>
          </ac:picMkLst>
        </pc:picChg>
        <pc:picChg chg="add del mod">
          <ac:chgData name="Brayan Lechon" userId="746b98b596e8c743" providerId="LiveId" clId="{AC1E693A-3A4D-4DE4-A128-B895B8821690}" dt="2022-02-09T22:43:22.742" v="3523" actId="478"/>
          <ac:picMkLst>
            <pc:docMk/>
            <pc:sldMk cId="789865902" sldId="366"/>
            <ac:picMk id="11" creationId="{B5D61DA1-9FCA-4C6F-847E-F6EB07343CD9}"/>
          </ac:picMkLst>
        </pc:picChg>
      </pc:sldChg>
      <pc:sldChg chg="addSp delSp modSp add mod">
        <pc:chgData name="Brayan Lechon" userId="746b98b596e8c743" providerId="LiveId" clId="{AC1E693A-3A4D-4DE4-A128-B895B8821690}" dt="2022-02-09T22:58:01.143" v="3598" actId="1076"/>
        <pc:sldMkLst>
          <pc:docMk/>
          <pc:sldMk cId="2716416955" sldId="367"/>
        </pc:sldMkLst>
        <pc:spChg chg="add mod">
          <ac:chgData name="Brayan Lechon" userId="746b98b596e8c743" providerId="LiveId" clId="{AC1E693A-3A4D-4DE4-A128-B895B8821690}" dt="2022-02-09T22:57:56.142" v="3597" actId="113"/>
          <ac:spMkLst>
            <pc:docMk/>
            <pc:sldMk cId="2716416955" sldId="367"/>
            <ac:spMk id="4" creationId="{E4E5D854-5F56-49B9-B492-D23E9EAD5EDC}"/>
          </ac:spMkLst>
        </pc:spChg>
        <pc:spChg chg="add mod">
          <ac:chgData name="Brayan Lechon" userId="746b98b596e8c743" providerId="LiveId" clId="{AC1E693A-3A4D-4DE4-A128-B895B8821690}" dt="2022-02-08T01:40:34.652" v="1736" actId="20577"/>
          <ac:spMkLst>
            <pc:docMk/>
            <pc:sldMk cId="2716416955" sldId="367"/>
            <ac:spMk id="5" creationId="{896B909B-DA38-408E-8021-4EB666D7F0DC}"/>
          </ac:spMkLst>
        </pc:spChg>
        <pc:spChg chg="add mod">
          <ac:chgData name="Brayan Lechon" userId="746b98b596e8c743" providerId="LiveId" clId="{AC1E693A-3A4D-4DE4-A128-B895B8821690}" dt="2022-02-09T22:57:24.792" v="3584" actId="403"/>
          <ac:spMkLst>
            <pc:docMk/>
            <pc:sldMk cId="2716416955" sldId="367"/>
            <ac:spMk id="7" creationId="{B4575B28-5DDF-4AC7-9A01-D0D34366C02F}"/>
          </ac:spMkLst>
        </pc:spChg>
        <pc:spChg chg="add mod">
          <ac:chgData name="Brayan Lechon" userId="746b98b596e8c743" providerId="LiveId" clId="{AC1E693A-3A4D-4DE4-A128-B895B8821690}" dt="2022-02-09T22:57:27.332" v="3585" actId="403"/>
          <ac:spMkLst>
            <pc:docMk/>
            <pc:sldMk cId="2716416955" sldId="367"/>
            <ac:spMk id="8" creationId="{CE66E929-EF3A-4D28-BF4D-59A25032C2AD}"/>
          </ac:spMkLst>
        </pc:spChg>
        <pc:spChg chg="add mod">
          <ac:chgData name="Brayan Lechon" userId="746b98b596e8c743" providerId="LiveId" clId="{AC1E693A-3A4D-4DE4-A128-B895B8821690}" dt="2022-02-09T22:58:01.143" v="3598" actId="1076"/>
          <ac:spMkLst>
            <pc:docMk/>
            <pc:sldMk cId="2716416955" sldId="367"/>
            <ac:spMk id="9" creationId="{8ED3F199-6584-47F9-B20C-300C63BF3DC4}"/>
          </ac:spMkLst>
        </pc:spChg>
        <pc:picChg chg="add mod">
          <ac:chgData name="Brayan Lechon" userId="746b98b596e8c743" providerId="LiveId" clId="{AC1E693A-3A4D-4DE4-A128-B895B8821690}" dt="2022-02-08T01:11:25.473" v="1615" actId="1076"/>
          <ac:picMkLst>
            <pc:docMk/>
            <pc:sldMk cId="2716416955" sldId="367"/>
            <ac:picMk id="2" creationId="{47DA5862-B455-48A8-9A7A-814404C3EEFE}"/>
          </ac:picMkLst>
        </pc:picChg>
        <pc:picChg chg="add mod">
          <ac:chgData name="Brayan Lechon" userId="746b98b596e8c743" providerId="LiveId" clId="{AC1E693A-3A4D-4DE4-A128-B895B8821690}" dt="2022-02-08T01:11:18.907" v="1613" actId="1076"/>
          <ac:picMkLst>
            <pc:docMk/>
            <pc:sldMk cId="2716416955" sldId="367"/>
            <ac:picMk id="3" creationId="{4FFA9B39-7AE7-4CA6-B4BA-3F86A09EC7BB}"/>
          </ac:picMkLst>
        </pc:picChg>
        <pc:picChg chg="add del mod">
          <ac:chgData name="Brayan Lechon" userId="746b98b596e8c743" providerId="LiveId" clId="{AC1E693A-3A4D-4DE4-A128-B895B8821690}" dt="2022-02-09T22:41:15.872" v="3441" actId="21"/>
          <ac:picMkLst>
            <pc:docMk/>
            <pc:sldMk cId="2716416955" sldId="367"/>
            <ac:picMk id="11" creationId="{04740513-5464-4A89-A59C-4DDB970CA533}"/>
          </ac:picMkLst>
        </pc:picChg>
        <pc:picChg chg="add del mod">
          <ac:chgData name="Brayan Lechon" userId="746b98b596e8c743" providerId="LiveId" clId="{AC1E693A-3A4D-4DE4-A128-B895B8821690}" dt="2022-02-09T22:42:20.642" v="3487" actId="21"/>
          <ac:picMkLst>
            <pc:docMk/>
            <pc:sldMk cId="2716416955" sldId="367"/>
            <ac:picMk id="12" creationId="{A05A49B1-EFCA-4FC0-81AA-09354EC62E59}"/>
          </ac:picMkLst>
        </pc:picChg>
      </pc:sldChg>
      <pc:sldChg chg="addSp modSp add mod">
        <pc:chgData name="Brayan Lechon" userId="746b98b596e8c743" providerId="LiveId" clId="{AC1E693A-3A4D-4DE4-A128-B895B8821690}" dt="2022-02-09T00:52:36.938" v="2168" actId="1076"/>
        <pc:sldMkLst>
          <pc:docMk/>
          <pc:sldMk cId="1775818252" sldId="368"/>
        </pc:sldMkLst>
        <pc:spChg chg="add mod">
          <ac:chgData name="Brayan Lechon" userId="746b98b596e8c743" providerId="LiveId" clId="{AC1E693A-3A4D-4DE4-A128-B895B8821690}" dt="2022-02-09T00:52:33.343" v="2167" actId="113"/>
          <ac:spMkLst>
            <pc:docMk/>
            <pc:sldMk cId="1775818252" sldId="368"/>
            <ac:spMk id="4" creationId="{CD0CD471-41D0-40FB-955A-7B99727D3DEF}"/>
          </ac:spMkLst>
        </pc:spChg>
        <pc:spChg chg="add mod">
          <ac:chgData name="Brayan Lechon" userId="746b98b596e8c743" providerId="LiveId" clId="{AC1E693A-3A4D-4DE4-A128-B895B8821690}" dt="2022-02-08T01:40:45.284" v="1756" actId="20577"/>
          <ac:spMkLst>
            <pc:docMk/>
            <pc:sldMk cId="1775818252" sldId="368"/>
            <ac:spMk id="7" creationId="{A42392A3-27DE-404F-A401-EDE463D40FEF}"/>
          </ac:spMkLst>
        </pc:spChg>
        <pc:spChg chg="add mod">
          <ac:chgData name="Brayan Lechon" userId="746b98b596e8c743" providerId="LiveId" clId="{AC1E693A-3A4D-4DE4-A128-B895B8821690}" dt="2022-02-09T00:52:28.329" v="2165" actId="113"/>
          <ac:spMkLst>
            <pc:docMk/>
            <pc:sldMk cId="1775818252" sldId="368"/>
            <ac:spMk id="8" creationId="{7F86A7A0-DD51-43B3-92B9-B4E364E64AE1}"/>
          </ac:spMkLst>
        </pc:spChg>
        <pc:graphicFrameChg chg="mod">
          <ac:chgData name="Brayan Lechon" userId="746b98b596e8c743" providerId="LiveId" clId="{AC1E693A-3A4D-4DE4-A128-B895B8821690}" dt="2022-02-09T00:33:06.345" v="2147"/>
          <ac:graphicFrameMkLst>
            <pc:docMk/>
            <pc:sldMk cId="1775818252" sldId="368"/>
            <ac:graphicFrameMk id="2" creationId="{69AEEA2F-1805-4B8A-921F-F03D809E1659}"/>
          </ac:graphicFrameMkLst>
        </pc:graphicFrameChg>
        <pc:picChg chg="mod">
          <ac:chgData name="Brayan Lechon" userId="746b98b596e8c743" providerId="LiveId" clId="{AC1E693A-3A4D-4DE4-A128-B895B8821690}" dt="2022-02-09T00:52:36.938" v="2168" actId="1076"/>
          <ac:picMkLst>
            <pc:docMk/>
            <pc:sldMk cId="1775818252" sldId="368"/>
            <ac:picMk id="3" creationId="{AFA76EFF-50A1-4B0F-8F9A-A43D5A72191F}"/>
          </ac:picMkLst>
        </pc:picChg>
      </pc:sldChg>
      <pc:sldChg chg="addSp modSp add mod">
        <pc:chgData name="Brayan Lechon" userId="746b98b596e8c743" providerId="LiveId" clId="{AC1E693A-3A4D-4DE4-A128-B895B8821690}" dt="2022-02-09T00:30:29.026" v="2131" actId="20577"/>
        <pc:sldMkLst>
          <pc:docMk/>
          <pc:sldMk cId="881857238" sldId="369"/>
        </pc:sldMkLst>
        <pc:spChg chg="add mod">
          <ac:chgData name="Brayan Lechon" userId="746b98b596e8c743" providerId="LiveId" clId="{AC1E693A-3A4D-4DE4-A128-B895B8821690}" dt="2022-02-09T00:30:29.026" v="2131" actId="20577"/>
          <ac:spMkLst>
            <pc:docMk/>
            <pc:sldMk cId="881857238" sldId="369"/>
            <ac:spMk id="7" creationId="{75EFE582-2624-449C-BC2C-52A2FF9DBB71}"/>
          </ac:spMkLst>
        </pc:spChg>
        <pc:graphicFrameChg chg="add mod">
          <ac:chgData name="Brayan Lechon" userId="746b98b596e8c743" providerId="LiveId" clId="{AC1E693A-3A4D-4DE4-A128-B895B8821690}" dt="2022-02-09T00:29:54.785" v="2083"/>
          <ac:graphicFrameMkLst>
            <pc:docMk/>
            <pc:sldMk cId="881857238" sldId="369"/>
            <ac:graphicFrameMk id="4" creationId="{99966A93-4EA3-454F-A9B8-EC09D596CB50}"/>
          </ac:graphicFrameMkLst>
        </pc:graphicFrameChg>
        <pc:picChg chg="add mod">
          <ac:chgData name="Brayan Lechon" userId="746b98b596e8c743" providerId="LiveId" clId="{AC1E693A-3A4D-4DE4-A128-B895B8821690}" dt="2022-02-09T00:30:06.736" v="2088" actId="1076"/>
          <ac:picMkLst>
            <pc:docMk/>
            <pc:sldMk cId="881857238" sldId="369"/>
            <ac:picMk id="2" creationId="{1E75426D-2E5D-4E6F-8627-17A74DB7596C}"/>
          </ac:picMkLst>
        </pc:picChg>
      </pc:sldChg>
      <pc:sldChg chg="new del">
        <pc:chgData name="Brayan Lechon" userId="746b98b596e8c743" providerId="LiveId" clId="{AC1E693A-3A4D-4DE4-A128-B895B8821690}" dt="2022-02-08T01:41:40.849" v="1781" actId="47"/>
        <pc:sldMkLst>
          <pc:docMk/>
          <pc:sldMk cId="4150740652" sldId="369"/>
        </pc:sldMkLst>
      </pc:sldChg>
      <pc:sldChg chg="addSp delSp modSp add mod ord">
        <pc:chgData name="Brayan Lechon" userId="746b98b596e8c743" providerId="LiveId" clId="{AC1E693A-3A4D-4DE4-A128-B895B8821690}" dt="2022-02-09T21:50:10.568" v="2861" actId="14100"/>
        <pc:sldMkLst>
          <pc:docMk/>
          <pc:sldMk cId="1324552723" sldId="370"/>
        </pc:sldMkLst>
        <pc:spChg chg="add mod">
          <ac:chgData name="Brayan Lechon" userId="746b98b596e8c743" providerId="LiveId" clId="{AC1E693A-3A4D-4DE4-A128-B895B8821690}" dt="2022-02-09T20:37:57.480" v="2450" actId="1076"/>
          <ac:spMkLst>
            <pc:docMk/>
            <pc:sldMk cId="1324552723" sldId="370"/>
            <ac:spMk id="8" creationId="{896BAFE8-C696-4DA4-B147-E450E0FD66B3}"/>
          </ac:spMkLst>
        </pc:spChg>
        <pc:spChg chg="add mod">
          <ac:chgData name="Brayan Lechon" userId="746b98b596e8c743" providerId="LiveId" clId="{AC1E693A-3A4D-4DE4-A128-B895B8821690}" dt="2022-02-09T20:37:57.480" v="2450" actId="1076"/>
          <ac:spMkLst>
            <pc:docMk/>
            <pc:sldMk cId="1324552723" sldId="370"/>
            <ac:spMk id="9" creationId="{7CB7E610-71D7-4133-B26F-6A637211572A}"/>
          </ac:spMkLst>
        </pc:spChg>
        <pc:picChg chg="add mod">
          <ac:chgData name="Brayan Lechon" userId="746b98b596e8c743" providerId="LiveId" clId="{AC1E693A-3A4D-4DE4-A128-B895B8821690}" dt="2022-02-09T20:39:59.258" v="2459" actId="1076"/>
          <ac:picMkLst>
            <pc:docMk/>
            <pc:sldMk cId="1324552723" sldId="370"/>
            <ac:picMk id="4" creationId="{55D14F07-3577-417B-94CF-07429C49FC01}"/>
          </ac:picMkLst>
        </pc:picChg>
        <pc:picChg chg="add del mod">
          <ac:chgData name="Brayan Lechon" userId="746b98b596e8c743" providerId="LiveId" clId="{AC1E693A-3A4D-4DE4-A128-B895B8821690}" dt="2022-02-09T21:50:05.186" v="2858" actId="478"/>
          <ac:picMkLst>
            <pc:docMk/>
            <pc:sldMk cId="1324552723" sldId="370"/>
            <ac:picMk id="7" creationId="{95A95601-C554-4255-98D7-E0FCE98323C2}"/>
          </ac:picMkLst>
        </pc:picChg>
        <pc:picChg chg="add mod modCrop">
          <ac:chgData name="Brayan Lechon" userId="746b98b596e8c743" providerId="LiveId" clId="{AC1E693A-3A4D-4DE4-A128-B895B8821690}" dt="2022-02-09T21:50:10.568" v="2861" actId="14100"/>
          <ac:picMkLst>
            <pc:docMk/>
            <pc:sldMk cId="1324552723" sldId="370"/>
            <ac:picMk id="10" creationId="{E5D3DC8D-BED6-429B-9198-AD5405BCAF43}"/>
          </ac:picMkLst>
        </pc:picChg>
        <pc:picChg chg="add mod">
          <ac:chgData name="Brayan Lechon" userId="746b98b596e8c743" providerId="LiveId" clId="{AC1E693A-3A4D-4DE4-A128-B895B8821690}" dt="2022-02-09T20:40:25.761" v="2462" actId="1036"/>
          <ac:picMkLst>
            <pc:docMk/>
            <pc:sldMk cId="1324552723" sldId="370"/>
            <ac:picMk id="1026" creationId="{2A618880-534A-400B-A88C-A769C14641B3}"/>
          </ac:picMkLst>
        </pc:picChg>
        <pc:picChg chg="add mod">
          <ac:chgData name="Brayan Lechon" userId="746b98b596e8c743" providerId="LiveId" clId="{AC1E693A-3A4D-4DE4-A128-B895B8821690}" dt="2022-02-09T20:40:37.675" v="2463" actId="1076"/>
          <ac:picMkLst>
            <pc:docMk/>
            <pc:sldMk cId="1324552723" sldId="370"/>
            <ac:picMk id="1028" creationId="{2E5DCFF3-1AAF-4065-A901-64F9C216B8CF}"/>
          </ac:picMkLst>
        </pc:picChg>
      </pc:sldChg>
      <pc:sldChg chg="new del">
        <pc:chgData name="Brayan Lechon" userId="746b98b596e8c743" providerId="LiveId" clId="{AC1E693A-3A4D-4DE4-A128-B895B8821690}" dt="2022-02-08T01:41:39.450" v="1780" actId="47"/>
        <pc:sldMkLst>
          <pc:docMk/>
          <pc:sldMk cId="2809104536" sldId="370"/>
        </pc:sldMkLst>
      </pc:sldChg>
      <pc:sldChg chg="addSp delSp modSp add mod">
        <pc:chgData name="Brayan Lechon" userId="746b98b596e8c743" providerId="LiveId" clId="{AC1E693A-3A4D-4DE4-A128-B895B8821690}" dt="2022-02-09T00:30:53.027" v="2133" actId="478"/>
        <pc:sldMkLst>
          <pc:docMk/>
          <pc:sldMk cId="512170065" sldId="371"/>
        </pc:sldMkLst>
        <pc:spChg chg="add mod">
          <ac:chgData name="Brayan Lechon" userId="746b98b596e8c743" providerId="LiveId" clId="{AC1E693A-3A4D-4DE4-A128-B895B8821690}" dt="2022-02-09T00:22:17.916" v="2014"/>
          <ac:spMkLst>
            <pc:docMk/>
            <pc:sldMk cId="512170065" sldId="371"/>
            <ac:spMk id="5" creationId="{065EC7A6-399C-407F-90FB-FAFF575F0372}"/>
          </ac:spMkLst>
        </pc:spChg>
        <pc:spChg chg="add mod">
          <ac:chgData name="Brayan Lechon" userId="746b98b596e8c743" providerId="LiveId" clId="{AC1E693A-3A4D-4DE4-A128-B895B8821690}" dt="2022-02-09T00:25:58.757" v="2050"/>
          <ac:spMkLst>
            <pc:docMk/>
            <pc:sldMk cId="512170065" sldId="371"/>
            <ac:spMk id="7" creationId="{1BE2D5E6-CBB3-47AE-BD5F-BB4545D587CE}"/>
          </ac:spMkLst>
        </pc:spChg>
        <pc:spChg chg="add mod">
          <ac:chgData name="Brayan Lechon" userId="746b98b596e8c743" providerId="LiveId" clId="{AC1E693A-3A4D-4DE4-A128-B895B8821690}" dt="2022-02-09T00:25:39.555" v="2049" actId="403"/>
          <ac:spMkLst>
            <pc:docMk/>
            <pc:sldMk cId="512170065" sldId="371"/>
            <ac:spMk id="8" creationId="{99EBD085-2CD5-43CC-BF09-81BAAD3C3F12}"/>
          </ac:spMkLst>
        </pc:spChg>
        <pc:spChg chg="add mod">
          <ac:chgData name="Brayan Lechon" userId="746b98b596e8c743" providerId="LiveId" clId="{AC1E693A-3A4D-4DE4-A128-B895B8821690}" dt="2022-02-09T00:26:21.365" v="2057" actId="1076"/>
          <ac:spMkLst>
            <pc:docMk/>
            <pc:sldMk cId="512170065" sldId="371"/>
            <ac:spMk id="11" creationId="{F2006002-E5DB-4B2C-BA03-512A5A0C7988}"/>
          </ac:spMkLst>
        </pc:spChg>
        <pc:graphicFrameChg chg="add mod modGraphic">
          <ac:chgData name="Brayan Lechon" userId="746b98b596e8c743" providerId="LiveId" clId="{AC1E693A-3A4D-4DE4-A128-B895B8821690}" dt="2022-02-09T00:25:30.275" v="2048" actId="113"/>
          <ac:graphicFrameMkLst>
            <pc:docMk/>
            <pc:sldMk cId="512170065" sldId="371"/>
            <ac:graphicFrameMk id="9" creationId="{15DA9F42-CFF8-4B7A-80E1-3BFC08A064DF}"/>
          </ac:graphicFrameMkLst>
        </pc:graphicFrameChg>
        <pc:graphicFrameChg chg="add mod modGraphic">
          <ac:chgData name="Brayan Lechon" userId="746b98b596e8c743" providerId="LiveId" clId="{AC1E693A-3A4D-4DE4-A128-B895B8821690}" dt="2022-02-09T00:29:05.765" v="2081" actId="113"/>
          <ac:graphicFrameMkLst>
            <pc:docMk/>
            <pc:sldMk cId="512170065" sldId="371"/>
            <ac:graphicFrameMk id="12" creationId="{5657C395-E2E7-409E-8890-755AB61F6963}"/>
          </ac:graphicFrameMkLst>
        </pc:graphicFrameChg>
        <pc:cxnChg chg="add del mod">
          <ac:chgData name="Brayan Lechon" userId="746b98b596e8c743" providerId="LiveId" clId="{AC1E693A-3A4D-4DE4-A128-B895B8821690}" dt="2022-02-09T00:30:53.027" v="2133" actId="478"/>
          <ac:cxnSpMkLst>
            <pc:docMk/>
            <pc:sldMk cId="512170065" sldId="371"/>
            <ac:cxnSpMk id="4" creationId="{838DDC59-1E1D-4DE0-9BBD-66CD9829FE99}"/>
          </ac:cxnSpMkLst>
        </pc:cxnChg>
      </pc:sldChg>
      <pc:sldChg chg="addSp delSp modSp add mod">
        <pc:chgData name="Brayan Lechon" userId="746b98b596e8c743" providerId="LiveId" clId="{AC1E693A-3A4D-4DE4-A128-B895B8821690}" dt="2022-02-09T20:25:18.704" v="2385" actId="1076"/>
        <pc:sldMkLst>
          <pc:docMk/>
          <pc:sldMk cId="3956858325" sldId="372"/>
        </pc:sldMkLst>
        <pc:spChg chg="mod">
          <ac:chgData name="Brayan Lechon" userId="746b98b596e8c743" providerId="LiveId" clId="{AC1E693A-3A4D-4DE4-A128-B895B8821690}" dt="2022-02-09T01:05:22.067" v="2281" actId="20577"/>
          <ac:spMkLst>
            <pc:docMk/>
            <pc:sldMk cId="3956858325" sldId="372"/>
            <ac:spMk id="7" creationId="{75EFE582-2624-449C-BC2C-52A2FF9DBB71}"/>
          </ac:spMkLst>
        </pc:spChg>
        <pc:spChg chg="add mod">
          <ac:chgData name="Brayan Lechon" userId="746b98b596e8c743" providerId="LiveId" clId="{AC1E693A-3A4D-4DE4-A128-B895B8821690}" dt="2022-02-09T20:25:18.704" v="2385" actId="1076"/>
          <ac:spMkLst>
            <pc:docMk/>
            <pc:sldMk cId="3956858325" sldId="372"/>
            <ac:spMk id="8" creationId="{59D57018-A074-49AE-A922-20F821E295E3}"/>
          </ac:spMkLst>
        </pc:spChg>
        <pc:graphicFrameChg chg="add del mod">
          <ac:chgData name="Brayan Lechon" userId="746b98b596e8c743" providerId="LiveId" clId="{AC1E693A-3A4D-4DE4-A128-B895B8821690}" dt="2022-02-09T01:09:14.275" v="2300" actId="21"/>
          <ac:graphicFrameMkLst>
            <pc:docMk/>
            <pc:sldMk cId="3956858325" sldId="372"/>
            <ac:graphicFrameMk id="5" creationId="{28F0BE78-5988-4E1A-B5AA-3E10D42C457D}"/>
          </ac:graphicFrameMkLst>
        </pc:graphicFrameChg>
        <pc:graphicFrameChg chg="add mod modGraphic">
          <ac:chgData name="Brayan Lechon" userId="746b98b596e8c743" providerId="LiveId" clId="{AC1E693A-3A4D-4DE4-A128-B895B8821690}" dt="2022-02-09T01:18:59.347" v="2346" actId="1076"/>
          <ac:graphicFrameMkLst>
            <pc:docMk/>
            <pc:sldMk cId="3956858325" sldId="372"/>
            <ac:graphicFrameMk id="9" creationId="{9236ACAA-8ABD-4C04-87F0-1E1861D50200}"/>
          </ac:graphicFrameMkLst>
        </pc:graphicFrameChg>
        <pc:picChg chg="del">
          <ac:chgData name="Brayan Lechon" userId="746b98b596e8c743" providerId="LiveId" clId="{AC1E693A-3A4D-4DE4-A128-B895B8821690}" dt="2022-02-09T00:54:16.690" v="2214" actId="478"/>
          <ac:picMkLst>
            <pc:docMk/>
            <pc:sldMk cId="3956858325" sldId="372"/>
            <ac:picMk id="2" creationId="{1E75426D-2E5D-4E6F-8627-17A74DB7596C}"/>
          </ac:picMkLst>
        </pc:picChg>
        <pc:picChg chg="add mod">
          <ac:chgData name="Brayan Lechon" userId="746b98b596e8c743" providerId="LiveId" clId="{AC1E693A-3A4D-4DE4-A128-B895B8821690}" dt="2022-02-09T01:21:09.195" v="2382" actId="1037"/>
          <ac:picMkLst>
            <pc:docMk/>
            <pc:sldMk cId="3956858325" sldId="372"/>
            <ac:picMk id="4098" creationId="{F55CACC5-AB4B-408A-A5D1-591C2DFC382A}"/>
          </ac:picMkLst>
        </pc:picChg>
        <pc:picChg chg="add mod">
          <ac:chgData name="Brayan Lechon" userId="746b98b596e8c743" providerId="LiveId" clId="{AC1E693A-3A4D-4DE4-A128-B895B8821690}" dt="2022-02-09T01:21:09.195" v="2382" actId="1037"/>
          <ac:picMkLst>
            <pc:docMk/>
            <pc:sldMk cId="3956858325" sldId="372"/>
            <ac:picMk id="4100" creationId="{CD426251-5366-45D0-A21E-04A57543401A}"/>
          </ac:picMkLst>
        </pc:picChg>
        <pc:picChg chg="add mod">
          <ac:chgData name="Brayan Lechon" userId="746b98b596e8c743" providerId="LiveId" clId="{AC1E693A-3A4D-4DE4-A128-B895B8821690}" dt="2022-02-09T01:21:24.436" v="2384" actId="14100"/>
          <ac:picMkLst>
            <pc:docMk/>
            <pc:sldMk cId="3956858325" sldId="372"/>
            <ac:picMk id="4102" creationId="{17C04D8C-F94F-48E0-85B5-6701F0E9BD84}"/>
          </ac:picMkLst>
        </pc:picChg>
        <pc:picChg chg="add mod">
          <ac:chgData name="Brayan Lechon" userId="746b98b596e8c743" providerId="LiveId" clId="{AC1E693A-3A4D-4DE4-A128-B895B8821690}" dt="2022-02-09T01:21:22.355" v="2383" actId="14100"/>
          <ac:picMkLst>
            <pc:docMk/>
            <pc:sldMk cId="3956858325" sldId="372"/>
            <ac:picMk id="4104" creationId="{F29B2CCA-280A-4657-98F7-EDF62AB09BD0}"/>
          </ac:picMkLst>
        </pc:picChg>
      </pc:sldChg>
      <pc:sldChg chg="modSp add mod">
        <pc:chgData name="Brayan Lechon" userId="746b98b596e8c743" providerId="LiveId" clId="{AC1E693A-3A4D-4DE4-A128-B895B8821690}" dt="2022-02-09T01:02:29.846" v="2263" actId="14100"/>
        <pc:sldMkLst>
          <pc:docMk/>
          <pc:sldMk cId="2909189228" sldId="373"/>
        </pc:sldMkLst>
        <pc:spChg chg="mod">
          <ac:chgData name="Brayan Lechon" userId="746b98b596e8c743" providerId="LiveId" clId="{AC1E693A-3A4D-4DE4-A128-B895B8821690}" dt="2022-02-09T01:02:29.846" v="2263" actId="14100"/>
          <ac:spMkLst>
            <pc:docMk/>
            <pc:sldMk cId="2909189228" sldId="373"/>
            <ac:spMk id="4" creationId="{CF2826FE-D6AD-4D9A-944F-57E9CE59DEB3}"/>
          </ac:spMkLst>
        </pc:spChg>
      </pc:sldChg>
      <pc:sldChg chg="modSp add mod">
        <pc:chgData name="Brayan Lechon" userId="746b98b596e8c743" providerId="LiveId" clId="{AC1E693A-3A4D-4DE4-A128-B895B8821690}" dt="2022-02-09T01:00:36.275" v="2247" actId="12"/>
        <pc:sldMkLst>
          <pc:docMk/>
          <pc:sldMk cId="3227189948" sldId="374"/>
        </pc:sldMkLst>
        <pc:spChg chg="mod">
          <ac:chgData name="Brayan Lechon" userId="746b98b596e8c743" providerId="LiveId" clId="{AC1E693A-3A4D-4DE4-A128-B895B8821690}" dt="2022-02-09T01:00:36.275" v="2247" actId="12"/>
          <ac:spMkLst>
            <pc:docMk/>
            <pc:sldMk cId="3227189948" sldId="374"/>
            <ac:spMk id="4" creationId="{CF2826FE-D6AD-4D9A-944F-57E9CE59DEB3}"/>
          </ac:spMkLst>
        </pc:spChg>
      </pc:sldChg>
      <pc:sldChg chg="new del">
        <pc:chgData name="Brayan Lechon" userId="746b98b596e8c743" providerId="LiveId" clId="{AC1E693A-3A4D-4DE4-A128-B895B8821690}" dt="2022-02-09T01:01:03.610" v="2250" actId="2696"/>
        <pc:sldMkLst>
          <pc:docMk/>
          <pc:sldMk cId="2951771027" sldId="375"/>
        </pc:sldMkLst>
      </pc:sldChg>
      <pc:sldChg chg="modSp add mod">
        <pc:chgData name="Brayan Lechon" userId="746b98b596e8c743" providerId="LiveId" clId="{AC1E693A-3A4D-4DE4-A128-B895B8821690}" dt="2022-02-09T01:00:41.845" v="2248" actId="12"/>
        <pc:sldMkLst>
          <pc:docMk/>
          <pc:sldMk cId="2584417060" sldId="376"/>
        </pc:sldMkLst>
        <pc:spChg chg="mod">
          <ac:chgData name="Brayan Lechon" userId="746b98b596e8c743" providerId="LiveId" clId="{AC1E693A-3A4D-4DE4-A128-B895B8821690}" dt="2022-02-09T01:00:41.845" v="2248" actId="12"/>
          <ac:spMkLst>
            <pc:docMk/>
            <pc:sldMk cId="2584417060" sldId="376"/>
            <ac:spMk id="4" creationId="{CF2826FE-D6AD-4D9A-944F-57E9CE59DEB3}"/>
          </ac:spMkLst>
        </pc:spChg>
      </pc:sldChg>
      <pc:sldChg chg="addSp delSp modSp add mod">
        <pc:chgData name="Brayan Lechon" userId="746b98b596e8c743" providerId="LiveId" clId="{AC1E693A-3A4D-4DE4-A128-B895B8821690}" dt="2022-02-09T01:12:45.988" v="2323" actId="1076"/>
        <pc:sldMkLst>
          <pc:docMk/>
          <pc:sldMk cId="3519198122" sldId="377"/>
        </pc:sldMkLst>
        <pc:spChg chg="mod">
          <ac:chgData name="Brayan Lechon" userId="746b98b596e8c743" providerId="LiveId" clId="{AC1E693A-3A4D-4DE4-A128-B895B8821690}" dt="2022-02-09T01:05:42.245" v="2284"/>
          <ac:spMkLst>
            <pc:docMk/>
            <pc:sldMk cId="3519198122" sldId="377"/>
            <ac:spMk id="7" creationId="{75EFE582-2624-449C-BC2C-52A2FF9DBB71}"/>
          </ac:spMkLst>
        </pc:spChg>
        <pc:spChg chg="del">
          <ac:chgData name="Brayan Lechon" userId="746b98b596e8c743" providerId="LiveId" clId="{AC1E693A-3A4D-4DE4-A128-B895B8821690}" dt="2022-02-09T01:07:42.794" v="2285" actId="478"/>
          <ac:spMkLst>
            <pc:docMk/>
            <pc:sldMk cId="3519198122" sldId="377"/>
            <ac:spMk id="8" creationId="{59D57018-A074-49AE-A922-20F821E295E3}"/>
          </ac:spMkLst>
        </pc:spChg>
        <pc:spChg chg="add mod">
          <ac:chgData name="Brayan Lechon" userId="746b98b596e8c743" providerId="LiveId" clId="{AC1E693A-3A4D-4DE4-A128-B895B8821690}" dt="2022-02-09T01:10:08.986" v="2317" actId="404"/>
          <ac:spMkLst>
            <pc:docMk/>
            <pc:sldMk cId="3519198122" sldId="377"/>
            <ac:spMk id="9" creationId="{08595EC3-3671-4562-BE85-39B1F0281B20}"/>
          </ac:spMkLst>
        </pc:spChg>
        <pc:spChg chg="add mod">
          <ac:chgData name="Brayan Lechon" userId="746b98b596e8c743" providerId="LiveId" clId="{AC1E693A-3A4D-4DE4-A128-B895B8821690}" dt="2022-02-09T01:10:21.215" v="2319" actId="20577"/>
          <ac:spMkLst>
            <pc:docMk/>
            <pc:sldMk cId="3519198122" sldId="377"/>
            <ac:spMk id="10" creationId="{B1B13C4F-B5D7-44BC-A2EF-B1539763BA1C}"/>
          </ac:spMkLst>
        </pc:spChg>
        <pc:graphicFrameChg chg="del">
          <ac:chgData name="Brayan Lechon" userId="746b98b596e8c743" providerId="LiveId" clId="{AC1E693A-3A4D-4DE4-A128-B895B8821690}" dt="2022-02-09T01:08:26.865" v="2290" actId="478"/>
          <ac:graphicFrameMkLst>
            <pc:docMk/>
            <pc:sldMk cId="3519198122" sldId="377"/>
            <ac:graphicFrameMk id="5" creationId="{28F0BE78-5988-4E1A-B5AA-3E10D42C457D}"/>
          </ac:graphicFrameMkLst>
        </pc:graphicFrameChg>
        <pc:graphicFrameChg chg="add mod modGraphic">
          <ac:chgData name="Brayan Lechon" userId="746b98b596e8c743" providerId="LiveId" clId="{AC1E693A-3A4D-4DE4-A128-B895B8821690}" dt="2022-02-09T01:12:45.988" v="2323" actId="1076"/>
          <ac:graphicFrameMkLst>
            <pc:docMk/>
            <pc:sldMk cId="3519198122" sldId="377"/>
            <ac:graphicFrameMk id="11" creationId="{70C5E1F5-6F93-4E11-ABCA-94F9B3747739}"/>
          </ac:graphicFrameMkLst>
        </pc:graphicFrameChg>
      </pc:sldChg>
      <pc:sldChg chg="add">
        <pc:chgData name="Brayan Lechon" userId="746b98b596e8c743" providerId="LiveId" clId="{AC1E693A-3A4D-4DE4-A128-B895B8821690}" dt="2022-02-09T21:30:41.046" v="2669" actId="2890"/>
        <pc:sldMkLst>
          <pc:docMk/>
          <pc:sldMk cId="452501258" sldId="378"/>
        </pc:sldMkLst>
      </pc:sldChg>
      <pc:sldChg chg="addSp delSp modSp add mod ord">
        <pc:chgData name="Brayan Lechon" userId="746b98b596e8c743" providerId="LiveId" clId="{AC1E693A-3A4D-4DE4-A128-B895B8821690}" dt="2022-02-09T22:14:51.874" v="3099" actId="14100"/>
        <pc:sldMkLst>
          <pc:docMk/>
          <pc:sldMk cId="3764608822" sldId="379"/>
        </pc:sldMkLst>
        <pc:picChg chg="add mod modCrop">
          <ac:chgData name="Brayan Lechon" userId="746b98b596e8c743" providerId="LiveId" clId="{AC1E693A-3A4D-4DE4-A128-B895B8821690}" dt="2022-02-09T21:48:38.097" v="2841" actId="1076"/>
          <ac:picMkLst>
            <pc:docMk/>
            <pc:sldMk cId="3764608822" sldId="379"/>
            <ac:picMk id="3" creationId="{7E72275A-AA4E-4176-A725-03707E16FF5F}"/>
          </ac:picMkLst>
        </pc:picChg>
        <pc:picChg chg="del">
          <ac:chgData name="Brayan Lechon" userId="746b98b596e8c743" providerId="LiveId" clId="{AC1E693A-3A4D-4DE4-A128-B895B8821690}" dt="2022-02-09T21:38:41.107" v="2751" actId="478"/>
          <ac:picMkLst>
            <pc:docMk/>
            <pc:sldMk cId="3764608822" sldId="379"/>
            <ac:picMk id="4" creationId="{1B42609C-DE30-4F00-9DF1-2BF3300C9847}"/>
          </ac:picMkLst>
        </pc:picChg>
        <pc:picChg chg="del">
          <ac:chgData name="Brayan Lechon" userId="746b98b596e8c743" providerId="LiveId" clId="{AC1E693A-3A4D-4DE4-A128-B895B8821690}" dt="2022-02-09T21:38:40.327" v="2750" actId="478"/>
          <ac:picMkLst>
            <pc:docMk/>
            <pc:sldMk cId="3764608822" sldId="379"/>
            <ac:picMk id="6" creationId="{812117C6-4BFD-475B-8524-07857A132EB0}"/>
          </ac:picMkLst>
        </pc:picChg>
        <pc:picChg chg="add mod modCrop">
          <ac:chgData name="Brayan Lechon" userId="746b98b596e8c743" providerId="LiveId" clId="{AC1E693A-3A4D-4DE4-A128-B895B8821690}" dt="2022-02-09T22:14:51.874" v="3099" actId="14100"/>
          <ac:picMkLst>
            <pc:docMk/>
            <pc:sldMk cId="3764608822" sldId="379"/>
            <ac:picMk id="7" creationId="{CF04D543-1AC8-4AB4-8E20-F2D4AF148D34}"/>
          </ac:picMkLst>
        </pc:picChg>
        <pc:picChg chg="add mod">
          <ac:chgData name="Brayan Lechon" userId="746b98b596e8c743" providerId="LiveId" clId="{AC1E693A-3A4D-4DE4-A128-B895B8821690}" dt="2022-02-09T21:48:39.834" v="2842" actId="14100"/>
          <ac:picMkLst>
            <pc:docMk/>
            <pc:sldMk cId="3764608822" sldId="379"/>
            <ac:picMk id="8" creationId="{AF9361F0-CE06-4194-94F3-11162C33BADA}"/>
          </ac:picMkLst>
        </pc:picChg>
      </pc:sldChg>
      <pc:sldChg chg="new del">
        <pc:chgData name="Brayan Lechon" userId="746b98b596e8c743" providerId="LiveId" clId="{AC1E693A-3A4D-4DE4-A128-B895B8821690}" dt="2022-02-09T22:27:02.494" v="3303" actId="47"/>
        <pc:sldMkLst>
          <pc:docMk/>
          <pc:sldMk cId="1971365697" sldId="380"/>
        </pc:sldMkLst>
      </pc:sldChg>
      <pc:sldChg chg="addSp delSp modSp add">
        <pc:chgData name="Brayan Lechon" userId="746b98b596e8c743" providerId="LiveId" clId="{AC1E693A-3A4D-4DE4-A128-B895B8821690}" dt="2022-02-09T22:31:40.602" v="3431" actId="1076"/>
        <pc:sldMkLst>
          <pc:docMk/>
          <pc:sldMk cId="577666819" sldId="381"/>
        </pc:sldMkLst>
        <pc:spChg chg="del">
          <ac:chgData name="Brayan Lechon" userId="746b98b596e8c743" providerId="LiveId" clId="{AC1E693A-3A4D-4DE4-A128-B895B8821690}" dt="2022-02-09T22:27:06.102" v="3304" actId="478"/>
          <ac:spMkLst>
            <pc:docMk/>
            <pc:sldMk cId="577666819" sldId="381"/>
            <ac:spMk id="10" creationId="{11D14B56-CA91-4AB0-8E2B-04AC8B79D510}"/>
          </ac:spMkLst>
        </pc:spChg>
        <pc:spChg chg="del">
          <ac:chgData name="Brayan Lechon" userId="746b98b596e8c743" providerId="LiveId" clId="{AC1E693A-3A4D-4DE4-A128-B895B8821690}" dt="2022-02-09T22:27:06.102" v="3304" actId="478"/>
          <ac:spMkLst>
            <pc:docMk/>
            <pc:sldMk cId="577666819" sldId="381"/>
            <ac:spMk id="11" creationId="{7F6AC6FD-C545-4E86-A1D7-B4FE24CB1477}"/>
          </ac:spMkLst>
        </pc:spChg>
        <pc:spChg chg="del">
          <ac:chgData name="Brayan Lechon" userId="746b98b596e8c743" providerId="LiveId" clId="{AC1E693A-3A4D-4DE4-A128-B895B8821690}" dt="2022-02-09T22:27:06.102" v="3304" actId="478"/>
          <ac:spMkLst>
            <pc:docMk/>
            <pc:sldMk cId="577666819" sldId="381"/>
            <ac:spMk id="12" creationId="{40AAB50C-8650-4993-85FF-68AD96A9256B}"/>
          </ac:spMkLst>
        </pc:spChg>
        <pc:picChg chg="del">
          <ac:chgData name="Brayan Lechon" userId="746b98b596e8c743" providerId="LiveId" clId="{AC1E693A-3A4D-4DE4-A128-B895B8821690}" dt="2022-02-09T22:27:06.102" v="3304" actId="478"/>
          <ac:picMkLst>
            <pc:docMk/>
            <pc:sldMk cId="577666819" sldId="381"/>
            <ac:picMk id="3" creationId="{C7D9A0ED-D768-4CA3-AD98-CAF1C4EA0D6C}"/>
          </ac:picMkLst>
        </pc:picChg>
        <pc:picChg chg="del">
          <ac:chgData name="Brayan Lechon" userId="746b98b596e8c743" providerId="LiveId" clId="{AC1E693A-3A4D-4DE4-A128-B895B8821690}" dt="2022-02-09T22:27:06.102" v="3304" actId="478"/>
          <ac:picMkLst>
            <pc:docMk/>
            <pc:sldMk cId="577666819" sldId="381"/>
            <ac:picMk id="4" creationId="{968BDE69-E068-4BB2-BE31-3E89E41AAEF3}"/>
          </ac:picMkLst>
        </pc:picChg>
        <pc:picChg chg="del">
          <ac:chgData name="Brayan Lechon" userId="746b98b596e8c743" providerId="LiveId" clId="{AC1E693A-3A4D-4DE4-A128-B895B8821690}" dt="2022-02-09T22:27:06.102" v="3304" actId="478"/>
          <ac:picMkLst>
            <pc:docMk/>
            <pc:sldMk cId="577666819" sldId="381"/>
            <ac:picMk id="6" creationId="{FCD89298-E8F6-47B0-9078-BC099EB9A7BC}"/>
          </ac:picMkLst>
        </pc:picChg>
        <pc:picChg chg="del">
          <ac:chgData name="Brayan Lechon" userId="746b98b596e8c743" providerId="LiveId" clId="{AC1E693A-3A4D-4DE4-A128-B895B8821690}" dt="2022-02-09T22:27:06.102" v="3304" actId="478"/>
          <ac:picMkLst>
            <pc:docMk/>
            <pc:sldMk cId="577666819" sldId="381"/>
            <ac:picMk id="8" creationId="{AE9EE979-FE29-46D5-ABB7-BE0504DB5BA6}"/>
          </ac:picMkLst>
        </pc:picChg>
        <pc:picChg chg="del">
          <ac:chgData name="Brayan Lechon" userId="746b98b596e8c743" providerId="LiveId" clId="{AC1E693A-3A4D-4DE4-A128-B895B8821690}" dt="2022-02-09T22:27:06.102" v="3304" actId="478"/>
          <ac:picMkLst>
            <pc:docMk/>
            <pc:sldMk cId="577666819" sldId="381"/>
            <ac:picMk id="9" creationId="{55F00D2C-6390-4111-9074-C951A57C38D9}"/>
          </ac:picMkLst>
        </pc:picChg>
        <pc:picChg chg="del">
          <ac:chgData name="Brayan Lechon" userId="746b98b596e8c743" providerId="LiveId" clId="{AC1E693A-3A4D-4DE4-A128-B895B8821690}" dt="2022-02-09T22:27:06.102" v="3304" actId="478"/>
          <ac:picMkLst>
            <pc:docMk/>
            <pc:sldMk cId="577666819" sldId="381"/>
            <ac:picMk id="3074" creationId="{C829634B-A236-4BF7-B2B2-5F615B960728}"/>
          </ac:picMkLst>
        </pc:picChg>
        <pc:picChg chg="add mod">
          <ac:chgData name="Brayan Lechon" userId="746b98b596e8c743" providerId="LiveId" clId="{AC1E693A-3A4D-4DE4-A128-B895B8821690}" dt="2022-02-09T22:31:20.971" v="3428" actId="1076"/>
          <ac:picMkLst>
            <pc:docMk/>
            <pc:sldMk cId="577666819" sldId="381"/>
            <ac:picMk id="5122" creationId="{BF3FE3A4-7F09-4CE5-9BD8-2BEBBC5941B5}"/>
          </ac:picMkLst>
        </pc:picChg>
        <pc:picChg chg="add mod">
          <ac:chgData name="Brayan Lechon" userId="746b98b596e8c743" providerId="LiveId" clId="{AC1E693A-3A4D-4DE4-A128-B895B8821690}" dt="2022-02-09T22:31:19.662" v="3427" actId="1076"/>
          <ac:picMkLst>
            <pc:docMk/>
            <pc:sldMk cId="577666819" sldId="381"/>
            <ac:picMk id="5124" creationId="{E6096485-DAAA-4B24-B9CD-C1EFADB6E7A5}"/>
          </ac:picMkLst>
        </pc:picChg>
        <pc:picChg chg="add mod">
          <ac:chgData name="Brayan Lechon" userId="746b98b596e8c743" providerId="LiveId" clId="{AC1E693A-3A4D-4DE4-A128-B895B8821690}" dt="2022-02-09T22:31:19.662" v="3427" actId="1076"/>
          <ac:picMkLst>
            <pc:docMk/>
            <pc:sldMk cId="577666819" sldId="381"/>
            <ac:picMk id="5126" creationId="{81BEA729-886F-4468-9600-BA808387B16B}"/>
          </ac:picMkLst>
        </pc:picChg>
        <pc:picChg chg="add mod">
          <ac:chgData name="Brayan Lechon" userId="746b98b596e8c743" providerId="LiveId" clId="{AC1E693A-3A4D-4DE4-A128-B895B8821690}" dt="2022-02-09T22:31:40.602" v="3431" actId="1076"/>
          <ac:picMkLst>
            <pc:docMk/>
            <pc:sldMk cId="577666819" sldId="381"/>
            <ac:picMk id="5128" creationId="{770CEC78-75EC-4744-A3DB-3621C5ACEB6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76363" cy="511731"/>
          </a:xfrm>
          <a:prstGeom prst="rect">
            <a:avLst/>
          </a:prstGeom>
          <a:noFill/>
          <a:ln>
            <a:noFill/>
          </a:ln>
        </p:spPr>
        <p:txBody>
          <a:bodyPr spcFirstLastPara="1" wrap="square" lIns="99875" tIns="49925" rIns="99875" bIns="49925"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021293" y="0"/>
            <a:ext cx="3076363" cy="511731"/>
          </a:xfrm>
          <a:prstGeom prst="rect">
            <a:avLst/>
          </a:prstGeom>
          <a:noFill/>
          <a:ln>
            <a:noFill/>
          </a:ln>
        </p:spPr>
        <p:txBody>
          <a:bodyPr spcFirstLastPara="1" wrap="square" lIns="99875" tIns="49925" rIns="99875" bIns="49925" anchor="t" anchorCtr="0">
            <a:noAutofit/>
          </a:bodyPr>
          <a:lstStyle>
            <a:lvl1pPr marR="0" lvl="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990600" y="768350"/>
            <a:ext cx="5118100" cy="3838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9930" y="4861443"/>
            <a:ext cx="5679440" cy="4605576"/>
          </a:xfrm>
          <a:prstGeom prst="rect">
            <a:avLst/>
          </a:prstGeom>
          <a:noFill/>
          <a:ln>
            <a:noFill/>
          </a:ln>
        </p:spPr>
        <p:txBody>
          <a:bodyPr spcFirstLastPara="1" wrap="square" lIns="99875" tIns="49925" rIns="99875" bIns="499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721106"/>
            <a:ext cx="3076363" cy="511731"/>
          </a:xfrm>
          <a:prstGeom prst="rect">
            <a:avLst/>
          </a:prstGeom>
          <a:noFill/>
          <a:ln>
            <a:noFill/>
          </a:ln>
        </p:spPr>
        <p:txBody>
          <a:bodyPr spcFirstLastPara="1" wrap="square" lIns="99875" tIns="49925" rIns="99875" bIns="49925" anchor="b"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021293" y="9721106"/>
            <a:ext cx="3076363" cy="511731"/>
          </a:xfrm>
          <a:prstGeom prst="rect">
            <a:avLst/>
          </a:prstGeom>
          <a:noFill/>
          <a:ln>
            <a:noFill/>
          </a:ln>
        </p:spPr>
        <p:txBody>
          <a:bodyPr spcFirstLastPara="1" wrap="square" lIns="99875" tIns="49925" rIns="99875" bIns="49925"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s-EC" sz="1400" b="0" i="0" u="none" strike="noStrike" cap="none">
                <a:solidFill>
                  <a:schemeClr val="dk1"/>
                </a:solidFill>
                <a:latin typeface="Calibri"/>
                <a:ea typeface="Calibri"/>
                <a:cs typeface="Calibri"/>
                <a:sym typeface="Calibri"/>
              </a:rPr>
              <a:t>‹Nº›</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6327545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1:notes"/>
          <p:cNvSpPr>
            <a:spLocks noGrp="1" noRot="1" noChangeAspect="1"/>
          </p:cNvSpPr>
          <p:nvPr>
            <p:ph type="sldImg" idx="2"/>
          </p:nvPr>
        </p:nvSpPr>
        <p:spPr>
          <a:xfrm>
            <a:off x="990600" y="768350"/>
            <a:ext cx="5118100" cy="3838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8" name="Google Shape;428;p1:notes"/>
          <p:cNvSpPr txBox="1">
            <a:spLocks noGrp="1"/>
          </p:cNvSpPr>
          <p:nvPr>
            <p:ph type="body" idx="1"/>
          </p:nvPr>
        </p:nvSpPr>
        <p:spPr>
          <a:xfrm>
            <a:off x="709930" y="4861443"/>
            <a:ext cx="5679300" cy="4605600"/>
          </a:xfrm>
          <a:prstGeom prst="rect">
            <a:avLst/>
          </a:prstGeom>
          <a:noFill/>
          <a:ln>
            <a:noFill/>
          </a:ln>
        </p:spPr>
        <p:txBody>
          <a:bodyPr spcFirstLastPara="1" wrap="square" lIns="99875" tIns="49925" rIns="99875" bIns="49925" anchor="t" anchorCtr="0">
            <a:noAutofit/>
          </a:bodyPr>
          <a:lstStyle/>
          <a:p>
            <a:pPr marL="0" lvl="0" indent="0" algn="l" rtl="0">
              <a:lnSpc>
                <a:spcPct val="100000"/>
              </a:lnSpc>
              <a:spcBef>
                <a:spcPts val="0"/>
              </a:spcBef>
              <a:spcAft>
                <a:spcPts val="0"/>
              </a:spcAft>
              <a:buSzPts val="1400"/>
              <a:buNone/>
            </a:pPr>
            <a:endParaRPr/>
          </a:p>
        </p:txBody>
      </p:sp>
      <p:sp>
        <p:nvSpPr>
          <p:cNvPr id="429" name="Google Shape;429;p1:notes"/>
          <p:cNvSpPr txBox="1">
            <a:spLocks noGrp="1"/>
          </p:cNvSpPr>
          <p:nvPr>
            <p:ph type="sldNum" idx="12"/>
          </p:nvPr>
        </p:nvSpPr>
        <p:spPr>
          <a:xfrm>
            <a:off x="4021293" y="9721106"/>
            <a:ext cx="3076500" cy="511800"/>
          </a:xfrm>
          <a:prstGeom prst="rect">
            <a:avLst/>
          </a:prstGeom>
          <a:noFill/>
          <a:ln>
            <a:noFill/>
          </a:ln>
        </p:spPr>
        <p:txBody>
          <a:bodyPr spcFirstLastPara="1" wrap="square" lIns="99875" tIns="49925" rIns="99875" bIns="49925" anchor="b" anchorCtr="0">
            <a:noAutofit/>
          </a:bodyPr>
          <a:lstStyle/>
          <a:p>
            <a:pPr marL="0" lvl="0" indent="0" algn="r" rtl="0">
              <a:lnSpc>
                <a:spcPct val="100000"/>
              </a:lnSpc>
              <a:spcBef>
                <a:spcPts val="0"/>
              </a:spcBef>
              <a:spcAft>
                <a:spcPts val="0"/>
              </a:spcAft>
              <a:buSzPts val="1400"/>
              <a:buNone/>
            </a:pPr>
            <a:fld id="{00000000-1234-1234-1234-123412341234}" type="slidenum">
              <a:rPr lang="es-EC"/>
              <a:t>1</a:t>
            </a:fld>
            <a:endParaRPr/>
          </a:p>
        </p:txBody>
      </p:sp>
      <p:sp>
        <p:nvSpPr>
          <p:cNvPr id="430" name="Google Shape;430;p1:notes"/>
          <p:cNvSpPr txBox="1">
            <a:spLocks noGrp="1"/>
          </p:cNvSpPr>
          <p:nvPr>
            <p:ph type="ftr" idx="11"/>
          </p:nvPr>
        </p:nvSpPr>
        <p:spPr>
          <a:xfrm>
            <a:off x="0" y="9721106"/>
            <a:ext cx="3076500" cy="511800"/>
          </a:xfrm>
          <a:prstGeom prst="rect">
            <a:avLst/>
          </a:prstGeom>
          <a:noFill/>
          <a:ln>
            <a:noFill/>
          </a:ln>
        </p:spPr>
        <p:txBody>
          <a:bodyPr spcFirstLastPara="1" wrap="square" lIns="99875" tIns="49925" rIns="99875" bIns="49925" anchor="b" anchorCtr="0">
            <a:noAutofit/>
          </a:bodyPr>
          <a:lstStyle/>
          <a:p>
            <a:pPr marL="0" lvl="0" indent="0" algn="l" rtl="0">
              <a:lnSpc>
                <a:spcPct val="100000"/>
              </a:lnSpc>
              <a:spcBef>
                <a:spcPts val="0"/>
              </a:spcBef>
              <a:spcAft>
                <a:spcPts val="0"/>
              </a:spcAft>
              <a:buSzPts val="1400"/>
              <a:buNone/>
            </a:pPr>
            <a:r>
              <a:rPr lang="es-EC"/>
              <a:t>CÓDIGO: SGC.DI.269       VERSIÓN: 1.0        DICIEMBRE 13 2011</a:t>
            </a:r>
            <a:endParaRPr/>
          </a:p>
        </p:txBody>
      </p:sp>
    </p:spTree>
    <p:extLst>
      <p:ext uri="{BB962C8B-B14F-4D97-AF65-F5344CB8AC3E}">
        <p14:creationId xmlns:p14="http://schemas.microsoft.com/office/powerpoint/2010/main" val="4119738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s-EC" sz="1400" b="0" i="0" u="none" strike="noStrike" cap="none" smtClean="0">
                <a:solidFill>
                  <a:schemeClr val="dk1"/>
                </a:solidFill>
                <a:latin typeface="Calibri"/>
                <a:ea typeface="Calibri"/>
                <a:cs typeface="Calibri"/>
                <a:sym typeface="Calibri"/>
              </a:rPr>
              <a:t>2</a:t>
            </a:fld>
            <a:endParaRPr lang="es-EC"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594766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s-EC" sz="1400" b="0" i="0" u="none" strike="noStrike" cap="none" smtClean="0">
                <a:solidFill>
                  <a:schemeClr val="dk1"/>
                </a:solidFill>
                <a:latin typeface="Calibri"/>
                <a:ea typeface="Calibri"/>
                <a:cs typeface="Calibri"/>
                <a:sym typeface="Calibri"/>
              </a:rPr>
              <a:t>3</a:t>
            </a:fld>
            <a:endParaRPr lang="es-EC"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274911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s-EC" sz="1400" b="0" i="0" u="none" strike="noStrike" cap="none" smtClean="0">
                <a:solidFill>
                  <a:schemeClr val="dk1"/>
                </a:solidFill>
                <a:latin typeface="Calibri"/>
                <a:ea typeface="Calibri"/>
                <a:cs typeface="Calibri"/>
                <a:sym typeface="Calibri"/>
              </a:rPr>
              <a:t>7</a:t>
            </a:fld>
            <a:endParaRPr lang="es-EC"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27191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s-EC" sz="1400" b="0" i="0" u="none" strike="noStrike" cap="none" smtClean="0">
                <a:solidFill>
                  <a:schemeClr val="dk1"/>
                </a:solidFill>
                <a:latin typeface="Calibri"/>
                <a:ea typeface="Calibri"/>
                <a:cs typeface="Calibri"/>
                <a:sym typeface="Calibri"/>
              </a:rPr>
              <a:t>8</a:t>
            </a:fld>
            <a:endParaRPr lang="es-EC"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796055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s-EC" sz="1400" b="0" i="0" u="none" strike="noStrike" cap="none" smtClean="0">
                <a:solidFill>
                  <a:schemeClr val="dk1"/>
                </a:solidFill>
                <a:latin typeface="Calibri"/>
                <a:ea typeface="Calibri"/>
                <a:cs typeface="Calibri"/>
                <a:sym typeface="Calibri"/>
              </a:rPr>
              <a:t>9</a:t>
            </a:fld>
            <a:endParaRPr lang="es-EC"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936899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1:notes"/>
          <p:cNvSpPr>
            <a:spLocks noGrp="1" noRot="1" noChangeAspect="1"/>
          </p:cNvSpPr>
          <p:nvPr>
            <p:ph type="sldImg" idx="2"/>
          </p:nvPr>
        </p:nvSpPr>
        <p:spPr>
          <a:xfrm>
            <a:off x="990600" y="768350"/>
            <a:ext cx="5118100" cy="3838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8" name="Google Shape;428;p1:notes"/>
          <p:cNvSpPr txBox="1">
            <a:spLocks noGrp="1"/>
          </p:cNvSpPr>
          <p:nvPr>
            <p:ph type="body" idx="1"/>
          </p:nvPr>
        </p:nvSpPr>
        <p:spPr>
          <a:xfrm>
            <a:off x="709930" y="4861443"/>
            <a:ext cx="5679300" cy="4605600"/>
          </a:xfrm>
          <a:prstGeom prst="rect">
            <a:avLst/>
          </a:prstGeom>
          <a:noFill/>
          <a:ln>
            <a:noFill/>
          </a:ln>
        </p:spPr>
        <p:txBody>
          <a:bodyPr spcFirstLastPara="1" wrap="square" lIns="99875" tIns="49925" rIns="99875" bIns="49925" anchor="t" anchorCtr="0">
            <a:noAutofit/>
          </a:bodyPr>
          <a:lstStyle/>
          <a:p>
            <a:pPr marL="0" lvl="0" indent="0" algn="l" rtl="0">
              <a:lnSpc>
                <a:spcPct val="100000"/>
              </a:lnSpc>
              <a:spcBef>
                <a:spcPts val="0"/>
              </a:spcBef>
              <a:spcAft>
                <a:spcPts val="0"/>
              </a:spcAft>
              <a:buSzPts val="1400"/>
              <a:buNone/>
            </a:pPr>
            <a:endParaRPr/>
          </a:p>
        </p:txBody>
      </p:sp>
      <p:sp>
        <p:nvSpPr>
          <p:cNvPr id="429" name="Google Shape;429;p1:notes"/>
          <p:cNvSpPr txBox="1">
            <a:spLocks noGrp="1"/>
          </p:cNvSpPr>
          <p:nvPr>
            <p:ph type="sldNum" idx="12"/>
          </p:nvPr>
        </p:nvSpPr>
        <p:spPr>
          <a:xfrm>
            <a:off x="4021293" y="9721106"/>
            <a:ext cx="3076500" cy="511800"/>
          </a:xfrm>
          <a:prstGeom prst="rect">
            <a:avLst/>
          </a:prstGeom>
          <a:noFill/>
          <a:ln>
            <a:noFill/>
          </a:ln>
        </p:spPr>
        <p:txBody>
          <a:bodyPr spcFirstLastPara="1" wrap="square" lIns="99875" tIns="49925" rIns="99875" bIns="49925" anchor="b" anchorCtr="0">
            <a:noAutofit/>
          </a:bodyPr>
          <a:lstStyle/>
          <a:p>
            <a:pPr marL="0" lvl="0" indent="0" algn="r" rtl="0">
              <a:lnSpc>
                <a:spcPct val="100000"/>
              </a:lnSpc>
              <a:spcBef>
                <a:spcPts val="0"/>
              </a:spcBef>
              <a:spcAft>
                <a:spcPts val="0"/>
              </a:spcAft>
              <a:buSzPts val="1400"/>
              <a:buNone/>
            </a:pPr>
            <a:fld id="{00000000-1234-1234-1234-123412341234}" type="slidenum">
              <a:rPr lang="es-EC"/>
              <a:t>54</a:t>
            </a:fld>
            <a:endParaRPr/>
          </a:p>
        </p:txBody>
      </p:sp>
      <p:sp>
        <p:nvSpPr>
          <p:cNvPr id="430" name="Google Shape;430;p1:notes"/>
          <p:cNvSpPr txBox="1">
            <a:spLocks noGrp="1"/>
          </p:cNvSpPr>
          <p:nvPr>
            <p:ph type="ftr" idx="11"/>
          </p:nvPr>
        </p:nvSpPr>
        <p:spPr>
          <a:xfrm>
            <a:off x="0" y="9721106"/>
            <a:ext cx="3076500" cy="511800"/>
          </a:xfrm>
          <a:prstGeom prst="rect">
            <a:avLst/>
          </a:prstGeom>
          <a:noFill/>
          <a:ln>
            <a:noFill/>
          </a:ln>
        </p:spPr>
        <p:txBody>
          <a:bodyPr spcFirstLastPara="1" wrap="square" lIns="99875" tIns="49925" rIns="99875" bIns="49925" anchor="b" anchorCtr="0">
            <a:noAutofit/>
          </a:bodyPr>
          <a:lstStyle/>
          <a:p>
            <a:pPr marL="0" lvl="0" indent="0" algn="l" rtl="0">
              <a:lnSpc>
                <a:spcPct val="100000"/>
              </a:lnSpc>
              <a:spcBef>
                <a:spcPts val="0"/>
              </a:spcBef>
              <a:spcAft>
                <a:spcPts val="0"/>
              </a:spcAft>
              <a:buSzPts val="1400"/>
              <a:buNone/>
            </a:pPr>
            <a:r>
              <a:rPr lang="es-EC"/>
              <a:t>CÓDIGO: SGC.DI.269       VERSIÓN: 1.0        DICIEMBRE 13 2011</a:t>
            </a:r>
            <a:endParaRPr/>
          </a:p>
        </p:txBody>
      </p:sp>
    </p:spTree>
    <p:extLst>
      <p:ext uri="{BB962C8B-B14F-4D97-AF65-F5344CB8AC3E}">
        <p14:creationId xmlns:p14="http://schemas.microsoft.com/office/powerpoint/2010/main" val="13111548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Diapositiva de título">
  <p:cSld name="Diapositiva de título">
    <p:spTree>
      <p:nvGrpSpPr>
        <p:cNvPr id="1" name="Shape 18"/>
        <p:cNvGrpSpPr/>
        <p:nvPr/>
      </p:nvGrpSpPr>
      <p:grpSpPr>
        <a:xfrm>
          <a:off x="0" y="0"/>
          <a:ext cx="0" cy="0"/>
          <a:chOff x="0" y="0"/>
          <a:chExt cx="0" cy="0"/>
        </a:xfrm>
      </p:grpSpPr>
      <p:pic>
        <p:nvPicPr>
          <p:cNvPr id="19" name="Google Shape;19;p29"/>
          <p:cNvPicPr preferRelativeResize="0"/>
          <p:nvPr/>
        </p:nvPicPr>
        <p:blipFill rotWithShape="1">
          <a:blip r:embed="rId2">
            <a:alphaModFix/>
          </a:blip>
          <a:srcRect r="2678"/>
          <a:stretch/>
        </p:blipFill>
        <p:spPr>
          <a:xfrm>
            <a:off x="-19050" y="749300"/>
            <a:ext cx="9163050" cy="5360988"/>
          </a:xfrm>
          <a:prstGeom prst="rect">
            <a:avLst/>
          </a:prstGeom>
          <a:noFill/>
          <a:ln>
            <a:noFill/>
          </a:ln>
        </p:spPr>
      </p:pic>
      <p:sp>
        <p:nvSpPr>
          <p:cNvPr id="20" name="Google Shape;20;p29"/>
          <p:cNvSpPr/>
          <p:nvPr/>
        </p:nvSpPr>
        <p:spPr>
          <a:xfrm>
            <a:off x="3071813" y="2286000"/>
            <a:ext cx="2895600" cy="47625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pic>
        <p:nvPicPr>
          <p:cNvPr id="21" name="Google Shape;21;p29" descr="pie de pagina espe.jpg"/>
          <p:cNvPicPr preferRelativeResize="0"/>
          <p:nvPr/>
        </p:nvPicPr>
        <p:blipFill rotWithShape="1">
          <a:blip r:embed="rId3">
            <a:alphaModFix/>
          </a:blip>
          <a:srcRect/>
          <a:stretch/>
        </p:blipFill>
        <p:spPr>
          <a:xfrm>
            <a:off x="0" y="5864225"/>
            <a:ext cx="9144000" cy="1065213"/>
          </a:xfrm>
          <a:prstGeom prst="rect">
            <a:avLst/>
          </a:prstGeom>
          <a:noFill/>
          <a:ln w="9525" cap="flat" cmpd="sng">
            <a:solidFill>
              <a:schemeClr val="dk1"/>
            </a:solidFill>
            <a:prstDash val="solid"/>
            <a:miter lim="800000"/>
            <a:headEnd type="none" w="sm" len="sm"/>
            <a:tailEnd type="none" w="sm" len="sm"/>
          </a:ln>
        </p:spPr>
      </p:pic>
      <p:sp>
        <p:nvSpPr>
          <p:cNvPr id="22" name="Google Shape;22;p29"/>
          <p:cNvSpPr txBox="1">
            <a:spLocks noGrp="1"/>
          </p:cNvSpPr>
          <p:nvPr>
            <p:ph type="dt" idx="10"/>
          </p:nvPr>
        </p:nvSpPr>
        <p:spPr>
          <a:xfrm>
            <a:off x="385192" y="5661248"/>
            <a:ext cx="2026568" cy="21602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5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9"/>
          <p:cNvSpPr txBox="1">
            <a:spLocks noGrp="1"/>
          </p:cNvSpPr>
          <p:nvPr>
            <p:ph type="ftr" idx="11"/>
          </p:nvPr>
        </p:nvSpPr>
        <p:spPr>
          <a:xfrm>
            <a:off x="4388160" y="5662451"/>
            <a:ext cx="1447800" cy="21361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5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29"/>
          <p:cNvSpPr txBox="1">
            <a:spLocks noGrp="1"/>
          </p:cNvSpPr>
          <p:nvPr>
            <p:ph type="sldNum" idx="12"/>
          </p:nvPr>
        </p:nvSpPr>
        <p:spPr>
          <a:xfrm>
            <a:off x="7812360" y="5662451"/>
            <a:ext cx="874440" cy="213618"/>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500"/>
              <a:buFont typeface="Arial"/>
              <a:buNone/>
              <a:defRPr sz="500" b="1"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500"/>
              <a:buFont typeface="Arial"/>
              <a:buNone/>
              <a:defRPr sz="500" b="1"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500"/>
              <a:buFont typeface="Arial"/>
              <a:buNone/>
              <a:defRPr sz="500" b="1"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500"/>
              <a:buFont typeface="Arial"/>
              <a:buNone/>
              <a:defRPr sz="500" b="1"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500"/>
              <a:buFont typeface="Arial"/>
              <a:buNone/>
              <a:defRPr sz="500" b="1"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500"/>
              <a:buFont typeface="Arial"/>
              <a:buNone/>
              <a:defRPr sz="500" b="1"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500"/>
              <a:buFont typeface="Arial"/>
              <a:buNone/>
              <a:defRPr sz="500" b="1"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500"/>
              <a:buFont typeface="Arial"/>
              <a:buNone/>
              <a:defRPr sz="500" b="1"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500"/>
              <a:buFont typeface="Arial"/>
              <a:buNone/>
              <a:defRPr sz="500" b="1"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r>
              <a:rPr lang="es-EC"/>
              <a:t>VERSIÓN: </a:t>
            </a:r>
            <a:r>
              <a:rPr lang="es-EC" b="0"/>
              <a:t>1.1</a:t>
            </a:r>
            <a:endParaRPr b="0"/>
          </a:p>
        </p:txBody>
      </p:sp>
      <p:pic>
        <p:nvPicPr>
          <p:cNvPr id="25" name="Google Shape;25;p29"/>
          <p:cNvPicPr preferRelativeResize="0"/>
          <p:nvPr/>
        </p:nvPicPr>
        <p:blipFill rotWithShape="1">
          <a:blip r:embed="rId4">
            <a:alphaModFix/>
          </a:blip>
          <a:srcRect/>
          <a:stretch/>
        </p:blipFill>
        <p:spPr>
          <a:xfrm>
            <a:off x="343102" y="222164"/>
            <a:ext cx="2232000" cy="57644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60"/>
        <p:cNvGrpSpPr/>
        <p:nvPr/>
      </p:nvGrpSpPr>
      <p:grpSpPr>
        <a:xfrm>
          <a:off x="0" y="0"/>
          <a:ext cx="0" cy="0"/>
          <a:chOff x="0" y="0"/>
          <a:chExt cx="0" cy="0"/>
        </a:xfrm>
      </p:grpSpPr>
      <p:sp>
        <p:nvSpPr>
          <p:cNvPr id="61" name="Google Shape;61;p49"/>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1pPr>
            <a:lvl2pPr marR="0" lvl="1"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2pPr>
            <a:lvl3pPr marR="0" lvl="2"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3pPr>
            <a:lvl4pPr marR="0" lvl="3"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4pPr>
            <a:lvl5pPr marR="0" lvl="4"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5pPr>
            <a:lvl6pPr marR="0" lvl="5"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6pPr>
            <a:lvl7pPr marR="0" lvl="6"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7pPr>
            <a:lvl8pPr marR="0" lvl="7"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8pPr>
            <a:lvl9pPr marR="0" lvl="8"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9pPr>
          </a:lstStyle>
          <a:p>
            <a:endParaRPr/>
          </a:p>
        </p:txBody>
      </p:sp>
      <p:sp>
        <p:nvSpPr>
          <p:cNvPr id="62" name="Google Shape;62;p49"/>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1pPr>
            <a:lvl2pPr marL="914400" marR="0" lvl="1"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4pPr>
            <a:lvl5pPr marL="2286000" marR="0" lvl="4"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5pPr>
            <a:lvl6pPr marL="2743200" marR="0" lvl="5"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6pPr>
            <a:lvl7pPr marL="3200400" marR="0" lvl="6"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7pPr>
            <a:lvl8pPr marL="3657600" marR="0" lvl="7"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8pPr>
            <a:lvl9pPr marL="4114800" marR="0" lvl="8"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y objetos">
  <p:cSld name="Título y objetos">
    <p:spTree>
      <p:nvGrpSpPr>
        <p:cNvPr id="1" name="Shape 26"/>
        <p:cNvGrpSpPr/>
        <p:nvPr/>
      </p:nvGrpSpPr>
      <p:grpSpPr>
        <a:xfrm>
          <a:off x="0" y="0"/>
          <a:ext cx="0" cy="0"/>
          <a:chOff x="0" y="0"/>
          <a:chExt cx="0" cy="0"/>
        </a:xfrm>
      </p:grpSpPr>
      <p:sp>
        <p:nvSpPr>
          <p:cNvPr id="27" name="Google Shape;27;p3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1pPr>
            <a:lvl2pPr marL="914400" marR="0" lvl="1"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4pPr>
            <a:lvl5pPr marL="2286000" marR="0" lvl="4"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5pPr>
            <a:lvl6pPr marL="2743200" marR="0" lvl="5"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6pPr>
            <a:lvl7pPr marL="3200400" marR="0" lvl="6"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7pPr>
            <a:lvl8pPr marL="3657600" marR="0" lvl="7"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8pPr>
            <a:lvl9pPr marL="4114800" marR="0" lvl="8"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9pPr>
          </a:lstStyle>
          <a:p>
            <a:endParaRPr/>
          </a:p>
        </p:txBody>
      </p:sp>
      <p:sp>
        <p:nvSpPr>
          <p:cNvPr id="28" name="Google Shape;28;p3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1pPr>
            <a:lvl2pPr marR="0" lvl="1"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2pPr>
            <a:lvl3pPr marR="0" lvl="2"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3pPr>
            <a:lvl4pPr marR="0" lvl="3"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4pPr>
            <a:lvl5pPr marR="0" lvl="4"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5pPr>
            <a:lvl6pPr marR="0" lvl="5"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6pPr>
            <a:lvl7pPr marR="0" lvl="6"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7pPr>
            <a:lvl8pPr marR="0" lvl="7"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8pPr>
            <a:lvl9pPr marR="0" lvl="8"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37"/>
        <p:cNvGrpSpPr/>
        <p:nvPr/>
      </p:nvGrpSpPr>
      <p:grpSpPr>
        <a:xfrm>
          <a:off x="0" y="0"/>
          <a:ext cx="0" cy="0"/>
          <a:chOff x="0" y="0"/>
          <a:chExt cx="0" cy="0"/>
        </a:xfrm>
      </p:grpSpPr>
      <p:sp>
        <p:nvSpPr>
          <p:cNvPr id="38" name="Google Shape;38;p42"/>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4000" b="1" i="1" u="none" strike="noStrike" cap="none">
                <a:solidFill>
                  <a:srgbClr val="FFFFCC"/>
                </a:solidFill>
                <a:latin typeface="Arial"/>
                <a:ea typeface="Arial"/>
                <a:cs typeface="Arial"/>
                <a:sym typeface="Arial"/>
              </a:defRPr>
            </a:lvl1pPr>
            <a:lvl2pPr marR="0" lvl="1"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2pPr>
            <a:lvl3pPr marR="0" lvl="2"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3pPr>
            <a:lvl4pPr marR="0" lvl="3"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4pPr>
            <a:lvl5pPr marR="0" lvl="4"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5pPr>
            <a:lvl6pPr marR="0" lvl="5"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6pPr>
            <a:lvl7pPr marR="0" lvl="6"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7pPr>
            <a:lvl8pPr marR="0" lvl="7"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8pPr>
            <a:lvl9pPr marR="0" lvl="8"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9pPr>
          </a:lstStyle>
          <a:p>
            <a:endParaRPr/>
          </a:p>
        </p:txBody>
      </p:sp>
      <p:sp>
        <p:nvSpPr>
          <p:cNvPr id="39" name="Google Shape;39;p42"/>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1pPr>
            <a:lvl2pPr marL="914400" marR="0" lvl="1" indent="-228600" algn="l" rtl="0">
              <a:lnSpc>
                <a:spcPct val="100000"/>
              </a:lnSpc>
              <a:spcBef>
                <a:spcPts val="36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2pPr>
            <a:lvl3pPr marL="1371600" marR="0" lvl="2" indent="-228600" algn="l" rtl="0">
              <a:lnSpc>
                <a:spcPct val="100000"/>
              </a:lnSpc>
              <a:spcBef>
                <a:spcPts val="32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3pPr>
            <a:lvl4pPr marL="1828800" marR="0" lvl="3"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4pPr>
            <a:lvl5pPr marL="2286000" marR="0" lvl="4"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5pPr>
            <a:lvl6pPr marL="2743200" marR="0" lvl="5"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6pPr>
            <a:lvl7pPr marL="3200400" marR="0" lvl="6"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7pPr>
            <a:lvl8pPr marL="3657600" marR="0" lvl="7"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8pPr>
            <a:lvl9pPr marL="4114800" marR="0" lvl="8"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40"/>
        <p:cNvGrpSpPr/>
        <p:nvPr/>
      </p:nvGrpSpPr>
      <p:grpSpPr>
        <a:xfrm>
          <a:off x="0" y="0"/>
          <a:ext cx="0" cy="0"/>
          <a:chOff x="0" y="0"/>
          <a:chExt cx="0" cy="0"/>
        </a:xfrm>
      </p:grpSpPr>
      <p:sp>
        <p:nvSpPr>
          <p:cNvPr id="41" name="Google Shape;41;p4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1pPr>
            <a:lvl2pPr marR="0" lvl="1"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2pPr>
            <a:lvl3pPr marR="0" lvl="2"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3pPr>
            <a:lvl4pPr marR="0" lvl="3"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4pPr>
            <a:lvl5pPr marR="0" lvl="4"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5pPr>
            <a:lvl6pPr marR="0" lvl="5"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6pPr>
            <a:lvl7pPr marR="0" lvl="6"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7pPr>
            <a:lvl8pPr marR="0" lvl="7"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8pPr>
            <a:lvl9pPr marR="0" lvl="8"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9pPr>
          </a:lstStyle>
          <a:p>
            <a:endParaRPr/>
          </a:p>
        </p:txBody>
      </p:sp>
      <p:sp>
        <p:nvSpPr>
          <p:cNvPr id="42" name="Google Shape;42;p43"/>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480"/>
              </a:spcBef>
              <a:spcAft>
                <a:spcPts val="0"/>
              </a:spcAft>
              <a:buClr>
                <a:schemeClr val="lt1"/>
              </a:buClr>
              <a:buSzPts val="2400"/>
              <a:buFont typeface="Arial"/>
              <a:buNone/>
              <a:defRPr sz="2400" b="1" i="0" u="none" strike="noStrike" cap="none">
                <a:solidFill>
                  <a:schemeClr val="lt1"/>
                </a:solidFill>
                <a:latin typeface="Arial"/>
                <a:ea typeface="Arial"/>
                <a:cs typeface="Arial"/>
                <a:sym typeface="Arial"/>
              </a:defRPr>
            </a:lvl1pPr>
            <a:lvl2pPr marL="914400" marR="0" lvl="1" indent="-228600" algn="l" rtl="0">
              <a:lnSpc>
                <a:spcPct val="100000"/>
              </a:lnSpc>
              <a:spcBef>
                <a:spcPts val="400"/>
              </a:spcBef>
              <a:spcAft>
                <a:spcPts val="0"/>
              </a:spcAft>
              <a:buClr>
                <a:schemeClr val="lt1"/>
              </a:buClr>
              <a:buSzPts val="2000"/>
              <a:buFont typeface="Arial"/>
              <a:buNone/>
              <a:defRPr sz="2000" b="1" i="0" u="none" strike="noStrike" cap="none">
                <a:solidFill>
                  <a:schemeClr val="lt1"/>
                </a:solidFill>
                <a:latin typeface="Arial"/>
                <a:ea typeface="Arial"/>
                <a:cs typeface="Arial"/>
                <a:sym typeface="Arial"/>
              </a:defRPr>
            </a:lvl2pPr>
            <a:lvl3pPr marL="1371600" marR="0" lvl="2" indent="-228600" algn="l" rtl="0">
              <a:lnSpc>
                <a:spcPct val="100000"/>
              </a:lnSpc>
              <a:spcBef>
                <a:spcPts val="360"/>
              </a:spcBef>
              <a:spcAft>
                <a:spcPts val="0"/>
              </a:spcAft>
              <a:buClr>
                <a:schemeClr val="lt1"/>
              </a:buClr>
              <a:buSzPts val="1800"/>
              <a:buFont typeface="Arial"/>
              <a:buNone/>
              <a:defRPr sz="1800" b="1" i="0" u="none" strike="noStrike" cap="none">
                <a:solidFill>
                  <a:schemeClr val="lt1"/>
                </a:solidFill>
                <a:latin typeface="Arial"/>
                <a:ea typeface="Arial"/>
                <a:cs typeface="Arial"/>
                <a:sym typeface="Arial"/>
              </a:defRPr>
            </a:lvl3pPr>
            <a:lvl4pPr marL="1828800" marR="0" lvl="3"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4pPr>
            <a:lvl5pPr marL="2286000" marR="0" lvl="4"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5pPr>
            <a:lvl6pPr marL="2743200" marR="0" lvl="5"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6pPr>
            <a:lvl7pPr marL="3200400" marR="0" lvl="6"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7pPr>
            <a:lvl8pPr marL="3657600" marR="0" lvl="7"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8pPr>
            <a:lvl9pPr marL="4114800" marR="0" lvl="8"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9pPr>
          </a:lstStyle>
          <a:p>
            <a:endParaRPr/>
          </a:p>
        </p:txBody>
      </p:sp>
      <p:sp>
        <p:nvSpPr>
          <p:cNvPr id="43" name="Google Shape;43;p43"/>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1pPr>
            <a:lvl2pPr marL="914400" marR="0" lvl="1"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2pPr>
            <a:lvl3pPr marL="1371600" marR="0" lvl="2"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3pPr>
            <a:lvl4pPr marL="1828800" marR="0" lvl="3" indent="-330200" algn="l" rtl="0">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4pPr>
            <a:lvl5pPr marL="2286000" marR="0" lvl="4" indent="-330200" algn="l" rtl="0">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5pPr>
            <a:lvl6pPr marL="2743200" marR="0" lvl="5" indent="-330200" algn="l" rtl="0">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6pPr>
            <a:lvl7pPr marL="3200400" marR="0" lvl="6" indent="-330200" algn="l" rtl="0">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7pPr>
            <a:lvl8pPr marL="3657600" marR="0" lvl="7" indent="-330200" algn="l" rtl="0">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8pPr>
            <a:lvl9pPr marL="4114800" marR="0" lvl="8" indent="-330200" algn="l" rtl="0">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9pPr>
          </a:lstStyle>
          <a:p>
            <a:endParaRPr/>
          </a:p>
        </p:txBody>
      </p:sp>
      <p:sp>
        <p:nvSpPr>
          <p:cNvPr id="44" name="Google Shape;44;p43"/>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480"/>
              </a:spcBef>
              <a:spcAft>
                <a:spcPts val="0"/>
              </a:spcAft>
              <a:buClr>
                <a:schemeClr val="lt1"/>
              </a:buClr>
              <a:buSzPts val="2400"/>
              <a:buFont typeface="Arial"/>
              <a:buNone/>
              <a:defRPr sz="2400" b="1" i="0" u="none" strike="noStrike" cap="none">
                <a:solidFill>
                  <a:schemeClr val="lt1"/>
                </a:solidFill>
                <a:latin typeface="Arial"/>
                <a:ea typeface="Arial"/>
                <a:cs typeface="Arial"/>
                <a:sym typeface="Arial"/>
              </a:defRPr>
            </a:lvl1pPr>
            <a:lvl2pPr marL="914400" marR="0" lvl="1" indent="-228600" algn="l" rtl="0">
              <a:lnSpc>
                <a:spcPct val="100000"/>
              </a:lnSpc>
              <a:spcBef>
                <a:spcPts val="400"/>
              </a:spcBef>
              <a:spcAft>
                <a:spcPts val="0"/>
              </a:spcAft>
              <a:buClr>
                <a:schemeClr val="lt1"/>
              </a:buClr>
              <a:buSzPts val="2000"/>
              <a:buFont typeface="Arial"/>
              <a:buNone/>
              <a:defRPr sz="2000" b="1" i="0" u="none" strike="noStrike" cap="none">
                <a:solidFill>
                  <a:schemeClr val="lt1"/>
                </a:solidFill>
                <a:latin typeface="Arial"/>
                <a:ea typeface="Arial"/>
                <a:cs typeface="Arial"/>
                <a:sym typeface="Arial"/>
              </a:defRPr>
            </a:lvl2pPr>
            <a:lvl3pPr marL="1371600" marR="0" lvl="2" indent="-228600" algn="l" rtl="0">
              <a:lnSpc>
                <a:spcPct val="100000"/>
              </a:lnSpc>
              <a:spcBef>
                <a:spcPts val="360"/>
              </a:spcBef>
              <a:spcAft>
                <a:spcPts val="0"/>
              </a:spcAft>
              <a:buClr>
                <a:schemeClr val="lt1"/>
              </a:buClr>
              <a:buSzPts val="1800"/>
              <a:buFont typeface="Arial"/>
              <a:buNone/>
              <a:defRPr sz="1800" b="1" i="0" u="none" strike="noStrike" cap="none">
                <a:solidFill>
                  <a:schemeClr val="lt1"/>
                </a:solidFill>
                <a:latin typeface="Arial"/>
                <a:ea typeface="Arial"/>
                <a:cs typeface="Arial"/>
                <a:sym typeface="Arial"/>
              </a:defRPr>
            </a:lvl3pPr>
            <a:lvl4pPr marL="1828800" marR="0" lvl="3"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4pPr>
            <a:lvl5pPr marL="2286000" marR="0" lvl="4"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5pPr>
            <a:lvl6pPr marL="2743200" marR="0" lvl="5"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6pPr>
            <a:lvl7pPr marL="3200400" marR="0" lvl="6"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7pPr>
            <a:lvl8pPr marL="3657600" marR="0" lvl="7"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8pPr>
            <a:lvl9pPr marL="4114800" marR="0" lvl="8"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9pPr>
          </a:lstStyle>
          <a:p>
            <a:endParaRPr/>
          </a:p>
        </p:txBody>
      </p:sp>
      <p:sp>
        <p:nvSpPr>
          <p:cNvPr id="45" name="Google Shape;45;p43"/>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1pPr>
            <a:lvl2pPr marL="914400" marR="0" lvl="1"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2pPr>
            <a:lvl3pPr marL="1371600" marR="0" lvl="2"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3pPr>
            <a:lvl4pPr marL="1828800" marR="0" lvl="3" indent="-330200" algn="l" rtl="0">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4pPr>
            <a:lvl5pPr marL="2286000" marR="0" lvl="4" indent="-330200" algn="l" rtl="0">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5pPr>
            <a:lvl6pPr marL="2743200" marR="0" lvl="5" indent="-330200" algn="l" rtl="0">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6pPr>
            <a:lvl7pPr marL="3200400" marR="0" lvl="6" indent="-330200" algn="l" rtl="0">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7pPr>
            <a:lvl8pPr marL="3657600" marR="0" lvl="7" indent="-330200" algn="l" rtl="0">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8pPr>
            <a:lvl9pPr marL="4114800" marR="0" lvl="8" indent="-330200" algn="l" rtl="0">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ólo el título" type="titleOnly">
  <p:cSld name="TITLE_ONLY">
    <p:spTree>
      <p:nvGrpSpPr>
        <p:cNvPr id="1" name="Shape 46"/>
        <p:cNvGrpSpPr/>
        <p:nvPr/>
      </p:nvGrpSpPr>
      <p:grpSpPr>
        <a:xfrm>
          <a:off x="0" y="0"/>
          <a:ext cx="0" cy="0"/>
          <a:chOff x="0" y="0"/>
          <a:chExt cx="0" cy="0"/>
        </a:xfrm>
      </p:grpSpPr>
      <p:sp>
        <p:nvSpPr>
          <p:cNvPr id="47" name="Google Shape;47;p4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1pPr>
            <a:lvl2pPr marR="0" lvl="1"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2pPr>
            <a:lvl3pPr marR="0" lvl="2"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3pPr>
            <a:lvl4pPr marR="0" lvl="3"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4pPr>
            <a:lvl5pPr marR="0" lvl="4"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5pPr>
            <a:lvl6pPr marR="0" lvl="5"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6pPr>
            <a:lvl7pPr marR="0" lvl="6"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7pPr>
            <a:lvl8pPr marR="0" lvl="7"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8pPr>
            <a:lvl9pPr marR="0" lvl="8"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n blanco">
  <p:cSld name="En blanco">
    <p:spTree>
      <p:nvGrpSpPr>
        <p:cNvPr id="1" name="Shape 48"/>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49"/>
        <p:cNvGrpSpPr/>
        <p:nvPr/>
      </p:nvGrpSpPr>
      <p:grpSpPr>
        <a:xfrm>
          <a:off x="0" y="0"/>
          <a:ext cx="0" cy="0"/>
          <a:chOff x="0" y="0"/>
          <a:chExt cx="0" cy="0"/>
        </a:xfrm>
      </p:grpSpPr>
      <p:sp>
        <p:nvSpPr>
          <p:cNvPr id="50" name="Google Shape;50;p46"/>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2000" b="1" i="1" u="none" strike="noStrike" cap="none">
                <a:solidFill>
                  <a:srgbClr val="FFFFCC"/>
                </a:solidFill>
                <a:latin typeface="Arial"/>
                <a:ea typeface="Arial"/>
                <a:cs typeface="Arial"/>
                <a:sym typeface="Arial"/>
              </a:defRPr>
            </a:lvl1pPr>
            <a:lvl2pPr marR="0" lvl="1"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2pPr>
            <a:lvl3pPr marR="0" lvl="2"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3pPr>
            <a:lvl4pPr marR="0" lvl="3"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4pPr>
            <a:lvl5pPr marR="0" lvl="4"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5pPr>
            <a:lvl6pPr marR="0" lvl="5"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6pPr>
            <a:lvl7pPr marR="0" lvl="6"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7pPr>
            <a:lvl8pPr marR="0" lvl="7"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8pPr>
            <a:lvl9pPr marR="0" lvl="8"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9pPr>
          </a:lstStyle>
          <a:p>
            <a:endParaRPr/>
          </a:p>
        </p:txBody>
      </p:sp>
      <p:sp>
        <p:nvSpPr>
          <p:cNvPr id="51" name="Google Shape;51;p46"/>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Arial"/>
                <a:ea typeface="Arial"/>
                <a:cs typeface="Arial"/>
                <a:sym typeface="Arial"/>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6pPr>
            <a:lvl7pPr marL="3200400" marR="0" lvl="6"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7pPr>
            <a:lvl8pPr marL="3657600" marR="0" lvl="7"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8pPr>
            <a:lvl9pPr marL="4114800" marR="0" lvl="8"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9pPr>
          </a:lstStyle>
          <a:p>
            <a:endParaRPr/>
          </a:p>
        </p:txBody>
      </p:sp>
      <p:sp>
        <p:nvSpPr>
          <p:cNvPr id="52" name="Google Shape;52;p46"/>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1pPr>
            <a:lvl2pPr marL="914400" marR="0" lvl="1" indent="-228600" algn="l" rtl="0">
              <a:lnSpc>
                <a:spcPct val="100000"/>
              </a:lnSpc>
              <a:spcBef>
                <a:spcPts val="24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2pPr>
            <a:lvl3pPr marL="1371600" marR="0" lvl="2" indent="-228600" algn="l" rtl="0">
              <a:lnSpc>
                <a:spcPct val="100000"/>
              </a:lnSpc>
              <a:spcBef>
                <a:spcPts val="200"/>
              </a:spcBef>
              <a:spcAft>
                <a:spcPts val="0"/>
              </a:spcAft>
              <a:buClr>
                <a:schemeClr val="lt1"/>
              </a:buClr>
              <a:buSzPts val="1000"/>
              <a:buFont typeface="Arial"/>
              <a:buNone/>
              <a:defRPr sz="1000" b="0" i="0" u="none" strike="noStrike" cap="none">
                <a:solidFill>
                  <a:schemeClr val="lt1"/>
                </a:solidFill>
                <a:latin typeface="Arial"/>
                <a:ea typeface="Arial"/>
                <a:cs typeface="Arial"/>
                <a:sym typeface="Arial"/>
              </a:defRPr>
            </a:lvl3pPr>
            <a:lvl4pPr marL="1828800" marR="0" lvl="3"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4pPr>
            <a:lvl5pPr marL="2286000" marR="0" lvl="4"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5pPr>
            <a:lvl6pPr marL="2743200" marR="0" lvl="5"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6pPr>
            <a:lvl7pPr marL="3200400" marR="0" lvl="6"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7pPr>
            <a:lvl8pPr marL="3657600" marR="0" lvl="7"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8pPr>
            <a:lvl9pPr marL="4114800" marR="0" lvl="8"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53"/>
        <p:cNvGrpSpPr/>
        <p:nvPr/>
      </p:nvGrpSpPr>
      <p:grpSpPr>
        <a:xfrm>
          <a:off x="0" y="0"/>
          <a:ext cx="0" cy="0"/>
          <a:chOff x="0" y="0"/>
          <a:chExt cx="0" cy="0"/>
        </a:xfrm>
      </p:grpSpPr>
      <p:sp>
        <p:nvSpPr>
          <p:cNvPr id="54" name="Google Shape;54;p47"/>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2000" b="1" i="1" u="none" strike="noStrike" cap="none">
                <a:solidFill>
                  <a:srgbClr val="FFFFCC"/>
                </a:solidFill>
                <a:latin typeface="Arial"/>
                <a:ea typeface="Arial"/>
                <a:cs typeface="Arial"/>
                <a:sym typeface="Arial"/>
              </a:defRPr>
            </a:lvl1pPr>
            <a:lvl2pPr marR="0" lvl="1"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2pPr>
            <a:lvl3pPr marR="0" lvl="2"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3pPr>
            <a:lvl4pPr marR="0" lvl="3"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4pPr>
            <a:lvl5pPr marR="0" lvl="4"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5pPr>
            <a:lvl6pPr marR="0" lvl="5"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6pPr>
            <a:lvl7pPr marR="0" lvl="6"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7pPr>
            <a:lvl8pPr marR="0" lvl="7"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8pPr>
            <a:lvl9pPr marR="0" lvl="8"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9pPr>
          </a:lstStyle>
          <a:p>
            <a:endParaRPr/>
          </a:p>
        </p:txBody>
      </p:sp>
      <p:sp>
        <p:nvSpPr>
          <p:cNvPr id="55" name="Google Shape;55;p47"/>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64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1pPr>
            <a:lvl2pPr marR="0" lvl="1" algn="l" rtl="0">
              <a:lnSpc>
                <a:spcPct val="100000"/>
              </a:lnSpc>
              <a:spcBef>
                <a:spcPts val="56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l" rtl="0">
              <a:lnSpc>
                <a:spcPct val="100000"/>
              </a:lnSpc>
              <a:spcBef>
                <a:spcPts val="48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3pPr>
            <a:lvl4pPr marR="0" lvl="3" algn="l"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4pPr>
            <a:lvl5pPr marR="0" lvl="4" algn="l"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5pPr>
            <a:lvl6pPr marR="0" lvl="5" algn="l"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6pPr>
            <a:lvl7pPr marR="0" lvl="6" algn="l"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7pPr>
            <a:lvl8pPr marR="0" lvl="7" algn="l"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8pPr>
            <a:lvl9pPr marR="0" lvl="8" algn="l"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9pPr>
          </a:lstStyle>
          <a:p>
            <a:endParaRPr/>
          </a:p>
        </p:txBody>
      </p:sp>
      <p:sp>
        <p:nvSpPr>
          <p:cNvPr id="56" name="Google Shape;56;p47"/>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1pPr>
            <a:lvl2pPr marL="914400" marR="0" lvl="1" indent="-228600" algn="l" rtl="0">
              <a:lnSpc>
                <a:spcPct val="100000"/>
              </a:lnSpc>
              <a:spcBef>
                <a:spcPts val="24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2pPr>
            <a:lvl3pPr marL="1371600" marR="0" lvl="2" indent="-228600" algn="l" rtl="0">
              <a:lnSpc>
                <a:spcPct val="100000"/>
              </a:lnSpc>
              <a:spcBef>
                <a:spcPts val="200"/>
              </a:spcBef>
              <a:spcAft>
                <a:spcPts val="0"/>
              </a:spcAft>
              <a:buClr>
                <a:schemeClr val="lt1"/>
              </a:buClr>
              <a:buSzPts val="1000"/>
              <a:buFont typeface="Arial"/>
              <a:buNone/>
              <a:defRPr sz="1000" b="0" i="0" u="none" strike="noStrike" cap="none">
                <a:solidFill>
                  <a:schemeClr val="lt1"/>
                </a:solidFill>
                <a:latin typeface="Arial"/>
                <a:ea typeface="Arial"/>
                <a:cs typeface="Arial"/>
                <a:sym typeface="Arial"/>
              </a:defRPr>
            </a:lvl3pPr>
            <a:lvl4pPr marL="1828800" marR="0" lvl="3"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4pPr>
            <a:lvl5pPr marL="2286000" marR="0" lvl="4"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5pPr>
            <a:lvl6pPr marL="2743200" marR="0" lvl="5"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6pPr>
            <a:lvl7pPr marL="3200400" marR="0" lvl="6"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7pPr>
            <a:lvl8pPr marL="3657600" marR="0" lvl="7"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8pPr>
            <a:lvl9pPr marL="4114800" marR="0" lvl="8"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57"/>
        <p:cNvGrpSpPr/>
        <p:nvPr/>
      </p:nvGrpSpPr>
      <p:grpSpPr>
        <a:xfrm>
          <a:off x="0" y="0"/>
          <a:ext cx="0" cy="0"/>
          <a:chOff x="0" y="0"/>
          <a:chExt cx="0" cy="0"/>
        </a:xfrm>
      </p:grpSpPr>
      <p:sp>
        <p:nvSpPr>
          <p:cNvPr id="58" name="Google Shape;58;p4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1pPr>
            <a:lvl2pPr marR="0" lvl="1"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2pPr>
            <a:lvl3pPr marR="0" lvl="2"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3pPr>
            <a:lvl4pPr marR="0" lvl="3"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4pPr>
            <a:lvl5pPr marR="0" lvl="4"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5pPr>
            <a:lvl6pPr marR="0" lvl="5"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6pPr>
            <a:lvl7pPr marR="0" lvl="6"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7pPr>
            <a:lvl8pPr marR="0" lvl="7"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8pPr>
            <a:lvl9pPr marR="0" lvl="8"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9pPr>
          </a:lstStyle>
          <a:p>
            <a:endParaRPr/>
          </a:p>
        </p:txBody>
      </p:sp>
      <p:sp>
        <p:nvSpPr>
          <p:cNvPr id="59" name="Google Shape;59;p48"/>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1pPr>
            <a:lvl2pPr marL="914400" marR="0" lvl="1"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4pPr>
            <a:lvl5pPr marL="2286000" marR="0" lvl="4"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5pPr>
            <a:lvl6pPr marL="2743200" marR="0" lvl="5"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6pPr>
            <a:lvl7pPr marL="3200400" marR="0" lvl="6"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7pPr>
            <a:lvl8pPr marL="3657600" marR="0" lvl="7"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8pPr>
            <a:lvl9pPr marL="4114800" marR="0" lvl="8"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8"/>
          <p:cNvSpPr/>
          <p:nvPr/>
        </p:nvSpPr>
        <p:spPr>
          <a:xfrm>
            <a:off x="0" y="0"/>
            <a:ext cx="9144000" cy="620713"/>
          </a:xfrm>
          <a:prstGeom prst="rect">
            <a:avLst/>
          </a:prstGeom>
          <a:gradFill>
            <a:gsLst>
              <a:gs pos="0">
                <a:schemeClr val="lt1"/>
              </a:gs>
              <a:gs pos="100000">
                <a:srgbClr val="9EB786"/>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1" name="Google Shape;11;p28"/>
          <p:cNvSpPr/>
          <p:nvPr/>
        </p:nvSpPr>
        <p:spPr>
          <a:xfrm rot="10800000">
            <a:off x="0" y="6308725"/>
            <a:ext cx="7885113" cy="549275"/>
          </a:xfrm>
          <a:prstGeom prst="rect">
            <a:avLst/>
          </a:prstGeom>
          <a:gradFill>
            <a:gsLst>
              <a:gs pos="0">
                <a:schemeClr val="lt1"/>
              </a:gs>
              <a:gs pos="100000">
                <a:srgbClr val="9EB786"/>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dk1"/>
              </a:solidFill>
              <a:latin typeface="Arial"/>
              <a:ea typeface="Arial"/>
              <a:cs typeface="Arial"/>
              <a:sym typeface="Arial"/>
            </a:endParaRPr>
          </a:p>
        </p:txBody>
      </p:sp>
      <p:cxnSp>
        <p:nvCxnSpPr>
          <p:cNvPr id="12" name="Google Shape;12;p28"/>
          <p:cNvCxnSpPr/>
          <p:nvPr/>
        </p:nvCxnSpPr>
        <p:spPr>
          <a:xfrm>
            <a:off x="25400" y="6235700"/>
            <a:ext cx="6659563" cy="0"/>
          </a:xfrm>
          <a:prstGeom prst="straightConnector1">
            <a:avLst/>
          </a:prstGeom>
          <a:noFill/>
          <a:ln w="38100" cap="flat" cmpd="sng">
            <a:solidFill>
              <a:srgbClr val="FF0000"/>
            </a:solidFill>
            <a:prstDash val="solid"/>
            <a:round/>
            <a:headEnd type="none" w="sm" len="sm"/>
            <a:tailEnd type="none" w="sm" len="sm"/>
          </a:ln>
        </p:spPr>
      </p:cxnSp>
      <p:cxnSp>
        <p:nvCxnSpPr>
          <p:cNvPr id="13" name="Google Shape;13;p28"/>
          <p:cNvCxnSpPr/>
          <p:nvPr/>
        </p:nvCxnSpPr>
        <p:spPr>
          <a:xfrm>
            <a:off x="25400" y="6283325"/>
            <a:ext cx="6659563" cy="0"/>
          </a:xfrm>
          <a:prstGeom prst="straightConnector1">
            <a:avLst/>
          </a:prstGeom>
          <a:noFill/>
          <a:ln w="38100" cap="flat" cmpd="sng">
            <a:solidFill>
              <a:srgbClr val="006600"/>
            </a:solidFill>
            <a:prstDash val="solid"/>
            <a:round/>
            <a:headEnd type="none" w="sm" len="sm"/>
            <a:tailEnd type="none" w="sm" len="sm"/>
          </a:ln>
        </p:spPr>
      </p:cxnSp>
      <p:sp>
        <p:nvSpPr>
          <p:cNvPr id="14" name="Google Shape;14;p28"/>
          <p:cNvSpPr txBox="1">
            <a:spLocks noGrp="1"/>
          </p:cNvSpPr>
          <p:nvPr>
            <p:ph type="dt" idx="10"/>
          </p:nvPr>
        </p:nvSpPr>
        <p:spPr>
          <a:xfrm>
            <a:off x="385192" y="6656871"/>
            <a:ext cx="2026568" cy="21602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5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5" name="Google Shape;15;p28"/>
          <p:cNvSpPr txBox="1">
            <a:spLocks noGrp="1"/>
          </p:cNvSpPr>
          <p:nvPr>
            <p:ph type="ftr" idx="11"/>
          </p:nvPr>
        </p:nvSpPr>
        <p:spPr>
          <a:xfrm>
            <a:off x="4388160" y="6658074"/>
            <a:ext cx="1447800" cy="213618"/>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5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6" name="Google Shape;16;p28"/>
          <p:cNvSpPr txBox="1">
            <a:spLocks noGrp="1"/>
          </p:cNvSpPr>
          <p:nvPr>
            <p:ph type="sldNum" idx="12"/>
          </p:nvPr>
        </p:nvSpPr>
        <p:spPr>
          <a:xfrm>
            <a:off x="7812360" y="6658074"/>
            <a:ext cx="874440" cy="213618"/>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500"/>
              <a:buFont typeface="Arial"/>
              <a:buNone/>
              <a:defRPr sz="500" b="1" i="0" u="none" strike="noStrike" cap="none">
                <a:solidFill>
                  <a:schemeClr val="dk1"/>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500"/>
              <a:buFont typeface="Arial"/>
              <a:buNone/>
              <a:defRPr sz="500" b="1" i="0" u="none" strike="noStrike" cap="none">
                <a:solidFill>
                  <a:schemeClr val="dk1"/>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500"/>
              <a:buFont typeface="Arial"/>
              <a:buNone/>
              <a:defRPr sz="500" b="1" i="0" u="none" strike="noStrike" cap="none">
                <a:solidFill>
                  <a:schemeClr val="dk1"/>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500"/>
              <a:buFont typeface="Arial"/>
              <a:buNone/>
              <a:defRPr sz="500" b="1" i="0" u="none" strike="noStrike" cap="none">
                <a:solidFill>
                  <a:schemeClr val="dk1"/>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500"/>
              <a:buFont typeface="Arial"/>
              <a:buNone/>
              <a:defRPr sz="500" b="1" i="0" u="none" strike="noStrike" cap="none">
                <a:solidFill>
                  <a:schemeClr val="dk1"/>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500"/>
              <a:buFont typeface="Arial"/>
              <a:buNone/>
              <a:defRPr sz="500" b="1" i="0" u="none" strike="noStrike" cap="none">
                <a:solidFill>
                  <a:schemeClr val="dk1"/>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500"/>
              <a:buFont typeface="Arial"/>
              <a:buNone/>
              <a:defRPr sz="500" b="1" i="0" u="none" strike="noStrike" cap="none">
                <a:solidFill>
                  <a:schemeClr val="dk1"/>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500"/>
              <a:buFont typeface="Arial"/>
              <a:buNone/>
              <a:defRPr sz="500" b="1" i="0" u="none" strike="noStrike" cap="none">
                <a:solidFill>
                  <a:schemeClr val="dk1"/>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500"/>
              <a:buFont typeface="Arial"/>
              <a:buNone/>
              <a:defRPr sz="500" b="1"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r>
              <a:rPr lang="es-EC"/>
              <a:t>VERSIÓN: </a:t>
            </a:r>
            <a:r>
              <a:rPr lang="es-EC" b="0"/>
              <a:t>1.1</a:t>
            </a:r>
            <a:endParaRPr b="0"/>
          </a:p>
        </p:txBody>
      </p:sp>
      <p:pic>
        <p:nvPicPr>
          <p:cNvPr id="17" name="Google Shape;17;p28"/>
          <p:cNvPicPr preferRelativeResize="0"/>
          <p:nvPr/>
        </p:nvPicPr>
        <p:blipFill rotWithShape="1">
          <a:blip r:embed="rId12">
            <a:alphaModFix/>
          </a:blip>
          <a:srcRect/>
          <a:stretch/>
        </p:blipFill>
        <p:spPr>
          <a:xfrm>
            <a:off x="6700214" y="5981170"/>
            <a:ext cx="2232000" cy="576448"/>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Lst>
  <p:hf sldNum="0"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31.pn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f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4.xml"/><Relationship Id="rId7" Type="http://schemas.openxmlformats.org/officeDocument/2006/relationships/slide" Target="slide20.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14.xml"/><Relationship Id="rId11" Type="http://schemas.microsoft.com/office/2007/relationships/hdphoto" Target="../media/hdphoto2.wdp"/><Relationship Id="rId5" Type="http://schemas.openxmlformats.org/officeDocument/2006/relationships/slide" Target="slide10.xml"/><Relationship Id="rId10" Type="http://schemas.openxmlformats.org/officeDocument/2006/relationships/image" Target="../media/image5.png"/><Relationship Id="rId4" Type="http://schemas.openxmlformats.org/officeDocument/2006/relationships/slide" Target="slide8.xml"/><Relationship Id="rId9"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jpeg"/></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microsoft.com/office/2007/relationships/hdphoto" Target="../media/hdphoto5.wdp"/></Relationships>
</file>

<file path=ppt/slides/_rels/slide4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g"/><Relationship Id="rId1" Type="http://schemas.openxmlformats.org/officeDocument/2006/relationships/slideLayout" Target="../slideLayouts/slideLayout2.xml"/><Relationship Id="rId5" Type="http://schemas.openxmlformats.org/officeDocument/2006/relationships/image" Target="../media/image79.jpeg"/><Relationship Id="rId4" Type="http://schemas.openxmlformats.org/officeDocument/2006/relationships/image" Target="../media/image78.jpeg"/></Relationships>
</file>

<file path=ppt/slides/_rels/slide43.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image" Target="../media/image350.png"/><Relationship Id="rId1" Type="http://schemas.openxmlformats.org/officeDocument/2006/relationships/slideLayout" Target="../slideLayouts/slideLayout2.xml"/><Relationship Id="rId6" Type="http://schemas.openxmlformats.org/officeDocument/2006/relationships/image" Target="../media/image390.png"/><Relationship Id="rId5" Type="http://schemas.openxmlformats.org/officeDocument/2006/relationships/image" Target="../media/image38.png"/><Relationship Id="rId4" Type="http://schemas.openxmlformats.org/officeDocument/2006/relationships/image" Target="../media/image370.png"/></Relationships>
</file>

<file path=ppt/slides/_rels/slide44.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image" Target="../media/image400.png"/><Relationship Id="rId1" Type="http://schemas.openxmlformats.org/officeDocument/2006/relationships/slideLayout" Target="../slideLayouts/slideLayout2.xml"/><Relationship Id="rId5" Type="http://schemas.openxmlformats.org/officeDocument/2006/relationships/image" Target="../media/image430.png"/><Relationship Id="rId4" Type="http://schemas.openxmlformats.org/officeDocument/2006/relationships/image" Target="../media/image420.png"/></Relationships>
</file>

<file path=ppt/slides/_rels/slide4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670.png"/><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47.xml.rels><?xml version="1.0" encoding="UTF-8" standalone="yes"?>
<Relationships xmlns="http://schemas.openxmlformats.org/package/2006/relationships"><Relationship Id="rId3" Type="http://schemas.openxmlformats.org/officeDocument/2006/relationships/image" Target="../media/image510.png"/><Relationship Id="rId2" Type="http://schemas.openxmlformats.org/officeDocument/2006/relationships/image" Target="../media/image500.png"/><Relationship Id="rId1" Type="http://schemas.openxmlformats.org/officeDocument/2006/relationships/slideLayout" Target="../slideLayouts/slideLayout2.xml"/><Relationship Id="rId4" Type="http://schemas.openxmlformats.org/officeDocument/2006/relationships/image" Target="../media/image520.png"/></Relationships>
</file>

<file path=ppt/slides/_rels/slide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3" name="1 CuadroTexto">
            <a:extLst>
              <a:ext uri="{FF2B5EF4-FFF2-40B4-BE49-F238E27FC236}">
                <a16:creationId xmlns:a16="http://schemas.microsoft.com/office/drawing/2014/main" id="{71F282C9-4F23-4EAC-9F1C-2C7159E816DC}"/>
              </a:ext>
            </a:extLst>
          </p:cNvPr>
          <p:cNvSpPr txBox="1"/>
          <p:nvPr/>
        </p:nvSpPr>
        <p:spPr>
          <a:xfrm>
            <a:off x="1065582" y="837303"/>
            <a:ext cx="8078418" cy="954107"/>
          </a:xfrm>
          <a:prstGeom prst="rect">
            <a:avLst/>
          </a:prstGeom>
          <a:noFill/>
        </p:spPr>
        <p:txBody>
          <a:bodyPr wrap="square">
            <a:spAutoFit/>
          </a:bodyPr>
          <a:lstStyle/>
          <a:p>
            <a:pPr algn="ctr">
              <a:defRPr/>
            </a:pPr>
            <a:r>
              <a:rPr lang="es-ES" sz="2800" b="1" dirty="0">
                <a:solidFill>
                  <a:srgbClr val="336600"/>
                </a:solidFill>
                <a:latin typeface="Times New Roman" panose="02020603050405020304" pitchFamily="18" charset="0"/>
                <a:cs typeface="Times New Roman" panose="02020603050405020304" pitchFamily="18" charset="0"/>
              </a:rPr>
              <a:t>DEPARTAMENTO DE ELÉCTRICA, ELECTRÓNICA Y TELECOMUNICACIONES</a:t>
            </a:r>
          </a:p>
        </p:txBody>
      </p:sp>
      <p:sp>
        <p:nvSpPr>
          <p:cNvPr id="4" name="5 CuadroTexto">
            <a:extLst>
              <a:ext uri="{FF2B5EF4-FFF2-40B4-BE49-F238E27FC236}">
                <a16:creationId xmlns:a16="http://schemas.microsoft.com/office/drawing/2014/main" id="{5459260A-88BC-428C-AA14-363A9CFA1715}"/>
              </a:ext>
            </a:extLst>
          </p:cNvPr>
          <p:cNvSpPr txBox="1"/>
          <p:nvPr/>
        </p:nvSpPr>
        <p:spPr>
          <a:xfrm>
            <a:off x="1835690" y="1911785"/>
            <a:ext cx="6048375" cy="830997"/>
          </a:xfrm>
          <a:prstGeom prst="rect">
            <a:avLst/>
          </a:prstGeom>
          <a:noFill/>
        </p:spPr>
        <p:txBody>
          <a:bodyPr>
            <a:spAutoFit/>
          </a:bodyPr>
          <a:lstStyle/>
          <a:p>
            <a:pPr algn="ctr">
              <a:defRPr/>
            </a:pPr>
            <a:r>
              <a:rPr lang="es-EC" sz="2400" b="1" dirty="0">
                <a:solidFill>
                  <a:srgbClr val="336600"/>
                </a:solidFill>
                <a:latin typeface="Times New Roman" panose="02020603050405020304" pitchFamily="18" charset="0"/>
                <a:cs typeface="Times New Roman" panose="02020603050405020304" pitchFamily="18" charset="0"/>
              </a:rPr>
              <a:t>Carrera de Ingeniería en Electrónica y Telecomunicaciones</a:t>
            </a:r>
            <a:endParaRPr lang="en-US" sz="2400" b="1" dirty="0">
              <a:solidFill>
                <a:srgbClr val="336600"/>
              </a:solidFill>
              <a:latin typeface="Times New Roman" panose="02020603050405020304" pitchFamily="18" charset="0"/>
              <a:cs typeface="Times New Roman" panose="02020603050405020304" pitchFamily="18" charset="0"/>
            </a:endParaRPr>
          </a:p>
        </p:txBody>
      </p:sp>
      <p:sp>
        <p:nvSpPr>
          <p:cNvPr id="5" name="CuadroTexto 7">
            <a:extLst>
              <a:ext uri="{FF2B5EF4-FFF2-40B4-BE49-F238E27FC236}">
                <a16:creationId xmlns:a16="http://schemas.microsoft.com/office/drawing/2014/main" id="{3F63E8E0-618C-4E1F-A190-E3DD11B3A578}"/>
              </a:ext>
            </a:extLst>
          </p:cNvPr>
          <p:cNvSpPr txBox="1"/>
          <p:nvPr/>
        </p:nvSpPr>
        <p:spPr>
          <a:xfrm>
            <a:off x="712303" y="2952595"/>
            <a:ext cx="8431697" cy="1261884"/>
          </a:xfrm>
          <a:prstGeom prst="rect">
            <a:avLst/>
          </a:prstGeom>
          <a:noFill/>
        </p:spPr>
        <p:txBody>
          <a:bodyPr wrap="square" rtlCol="0">
            <a:spAutoFit/>
          </a:bodyPr>
          <a:lstStyle/>
          <a:p>
            <a:pPr algn="ctr"/>
            <a:r>
              <a:rPr lang="es-EC" sz="2800" dirty="0">
                <a:solidFill>
                  <a:srgbClr val="FF0000"/>
                </a:solidFill>
              </a:rPr>
              <a:t> </a:t>
            </a:r>
            <a:r>
              <a:rPr lang="es-EC"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Diseño e implementación de un sistema de medición de variables climáticas e hidro-físicas mediante una red </a:t>
            </a:r>
            <a:r>
              <a:rPr lang="es-EC"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LPWAN</a:t>
            </a:r>
            <a:r>
              <a:rPr lang="es-EC"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para aplicaciones </a:t>
            </a:r>
            <a:r>
              <a:rPr lang="es-EC"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IoT</a:t>
            </a:r>
            <a:r>
              <a:rPr lang="es-EC"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de agricultura de precisión</a:t>
            </a:r>
            <a:r>
              <a:rPr lang="es-ES" sz="2400" dirty="0">
                <a:solidFill>
                  <a:srgbClr val="FF0000"/>
                </a:solidFill>
                <a:latin typeface="Times New Roman" panose="02020603050405020304" pitchFamily="18" charset="0"/>
              </a:rPr>
              <a:t>	</a:t>
            </a:r>
          </a:p>
        </p:txBody>
      </p:sp>
      <p:sp>
        <p:nvSpPr>
          <p:cNvPr id="6" name="2 CuadroTexto">
            <a:extLst>
              <a:ext uri="{FF2B5EF4-FFF2-40B4-BE49-F238E27FC236}">
                <a16:creationId xmlns:a16="http://schemas.microsoft.com/office/drawing/2014/main" id="{D6E76521-59A6-44D0-9D06-1335528EB7E4}"/>
              </a:ext>
            </a:extLst>
          </p:cNvPr>
          <p:cNvSpPr txBox="1"/>
          <p:nvPr/>
        </p:nvSpPr>
        <p:spPr>
          <a:xfrm>
            <a:off x="1488016" y="4382299"/>
            <a:ext cx="6743722" cy="707886"/>
          </a:xfrm>
          <a:prstGeom prst="rect">
            <a:avLst/>
          </a:prstGeom>
          <a:noFill/>
        </p:spPr>
        <p:txBody>
          <a:bodyPr wrap="square">
            <a:spAutoFit/>
          </a:bodyPr>
          <a:lstStyle/>
          <a:p>
            <a:pPr algn="ctr">
              <a:defRPr/>
            </a:pPr>
            <a:r>
              <a:rPr lang="es-ES" sz="2000" b="1" dirty="0">
                <a:solidFill>
                  <a:srgbClr val="336600"/>
                </a:solidFill>
                <a:latin typeface="Times New Roman" panose="02020603050405020304" pitchFamily="18" charset="0"/>
                <a:cs typeface="Times New Roman" panose="02020603050405020304" pitchFamily="18" charset="0"/>
              </a:rPr>
              <a:t>Autores: </a:t>
            </a:r>
            <a:r>
              <a:rPr lang="es-ES" sz="2000" b="1" dirty="0">
                <a:solidFill>
                  <a:schemeClr val="tx1"/>
                </a:solidFill>
                <a:latin typeface="Times New Roman" panose="02020603050405020304" pitchFamily="18" charset="0"/>
                <a:cs typeface="Times New Roman" panose="02020603050405020304" pitchFamily="18" charset="0"/>
              </a:rPr>
              <a:t>Changotasi Puga Francisco Jossue</a:t>
            </a:r>
            <a:endParaRPr lang="es-ES" sz="2000" b="1" dirty="0">
              <a:latin typeface="Times New Roman" panose="02020603050405020304" pitchFamily="18" charset="0"/>
              <a:cs typeface="Times New Roman" panose="02020603050405020304" pitchFamily="18" charset="0"/>
            </a:endParaRPr>
          </a:p>
          <a:p>
            <a:pPr algn="ctr">
              <a:defRPr/>
            </a:pPr>
            <a:r>
              <a:rPr lang="es-ES" sz="2000" b="1" dirty="0">
                <a:latin typeface="Times New Roman" panose="02020603050405020304" pitchFamily="18" charset="0"/>
                <a:cs typeface="Times New Roman" panose="02020603050405020304" pitchFamily="18" charset="0"/>
              </a:rPr>
              <a:t>	Lechón Andrango Brayan Alexis</a:t>
            </a:r>
          </a:p>
        </p:txBody>
      </p:sp>
      <p:sp>
        <p:nvSpPr>
          <p:cNvPr id="7" name="2 CuadroTexto">
            <a:extLst>
              <a:ext uri="{FF2B5EF4-FFF2-40B4-BE49-F238E27FC236}">
                <a16:creationId xmlns:a16="http://schemas.microsoft.com/office/drawing/2014/main" id="{96FDF5B3-1857-4898-8F3D-9A48A54AD97D}"/>
              </a:ext>
            </a:extLst>
          </p:cNvPr>
          <p:cNvSpPr txBox="1"/>
          <p:nvPr/>
        </p:nvSpPr>
        <p:spPr>
          <a:xfrm>
            <a:off x="1387058" y="5163865"/>
            <a:ext cx="6743722" cy="400110"/>
          </a:xfrm>
          <a:prstGeom prst="rect">
            <a:avLst/>
          </a:prstGeom>
          <a:noFill/>
        </p:spPr>
        <p:txBody>
          <a:bodyPr wrap="square">
            <a:spAutoFit/>
          </a:bodyPr>
          <a:lstStyle/>
          <a:p>
            <a:pPr algn="ctr">
              <a:defRPr/>
            </a:pPr>
            <a:r>
              <a:rPr lang="es-ES" sz="2000" b="1" dirty="0">
                <a:solidFill>
                  <a:srgbClr val="336600"/>
                </a:solidFill>
                <a:latin typeface="Times New Roman" panose="02020603050405020304" pitchFamily="18" charset="0"/>
                <a:cs typeface="Times New Roman" panose="02020603050405020304" pitchFamily="18" charset="0"/>
              </a:rPr>
              <a:t>Director: </a:t>
            </a:r>
            <a:r>
              <a:rPr lang="es-US" sz="2000" b="1" dirty="0">
                <a:latin typeface="Times New Roman" panose="02020603050405020304" pitchFamily="18" charset="0"/>
                <a:ea typeface="Ebrima" panose="02000000000000000000" pitchFamily="2" charset="0"/>
                <a:cs typeface="Times New Roman" panose="02020603050405020304" pitchFamily="18" charset="0"/>
              </a:rPr>
              <a:t>Ing. Alejandro Castro</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1">
            <a:extLst>
              <a:ext uri="{FF2B5EF4-FFF2-40B4-BE49-F238E27FC236}">
                <a16:creationId xmlns:a16="http://schemas.microsoft.com/office/drawing/2014/main" id="{540E5EDE-2C20-4773-8459-D3B099145335}"/>
              </a:ext>
            </a:extLst>
          </p:cNvPr>
          <p:cNvSpPr txBox="1"/>
          <p:nvPr/>
        </p:nvSpPr>
        <p:spPr>
          <a:xfrm>
            <a:off x="1678195" y="1701798"/>
            <a:ext cx="6511605" cy="461665"/>
          </a:xfrm>
          <a:prstGeom prst="rect">
            <a:avLst/>
          </a:prstGeom>
          <a:solidFill>
            <a:schemeClr val="accent3">
              <a:lumMod val="95000"/>
            </a:schemeClr>
          </a:solidFill>
        </p:spPr>
        <p:txBody>
          <a:bodyPr wrap="square" rtlCol="0">
            <a:spAutoFit/>
          </a:bodyPr>
          <a:lstStyle>
            <a:defPPr>
              <a:defRPr lang="es-ES"/>
            </a:defPPr>
            <a:lvl1pPr>
              <a:defRPr sz="1600" b="1">
                <a:solidFill>
                  <a:srgbClr val="006600"/>
                </a:solidFill>
                <a:latin typeface="+mj-lt"/>
                <a:ea typeface="Microsoft YaHei UI" panose="020B0503020204020204" pitchFamily="34" charset="-122"/>
                <a:cs typeface="Times New Roman" panose="02020603050405020304" pitchFamily="18" charset="0"/>
              </a:defRPr>
            </a:lvl1pPr>
          </a:lstStyle>
          <a:p>
            <a:r>
              <a:rPr lang="es-ES" sz="2400" dirty="0">
                <a:solidFill>
                  <a:schemeClr val="bg1">
                    <a:lumMod val="50000"/>
                  </a:schemeClr>
                </a:solidFill>
              </a:rPr>
              <a:t>01. Introducción </a:t>
            </a:r>
            <a:endParaRPr lang="es-EC" sz="2400" dirty="0">
              <a:solidFill>
                <a:schemeClr val="bg1">
                  <a:lumMod val="50000"/>
                </a:schemeClr>
              </a:solidFill>
            </a:endParaRPr>
          </a:p>
        </p:txBody>
      </p:sp>
      <p:sp>
        <p:nvSpPr>
          <p:cNvPr id="8" name="CuadroTexto 5">
            <a:extLst>
              <a:ext uri="{FF2B5EF4-FFF2-40B4-BE49-F238E27FC236}">
                <a16:creationId xmlns:a16="http://schemas.microsoft.com/office/drawing/2014/main" id="{A2096FB5-C549-44C4-A174-1A8872A4EB9C}"/>
              </a:ext>
            </a:extLst>
          </p:cNvPr>
          <p:cNvSpPr txBox="1"/>
          <p:nvPr/>
        </p:nvSpPr>
        <p:spPr>
          <a:xfrm>
            <a:off x="1668602" y="2359740"/>
            <a:ext cx="6511606" cy="461665"/>
          </a:xfrm>
          <a:prstGeom prst="rect">
            <a:avLst/>
          </a:prstGeom>
          <a:solidFill>
            <a:schemeClr val="accent3">
              <a:lumMod val="95000"/>
            </a:schemeClr>
          </a:solidFill>
        </p:spPr>
        <p:txBody>
          <a:bodyPr wrap="square" rtlCol="0">
            <a:spAutoFit/>
          </a:bodyPr>
          <a:lstStyle>
            <a:defPPr>
              <a:defRPr lang="es-ES"/>
            </a:defPPr>
            <a:lvl1pPr>
              <a:defRPr sz="1600" b="1">
                <a:solidFill>
                  <a:schemeClr val="bg2">
                    <a:lumMod val="40000"/>
                    <a:lumOff val="60000"/>
                  </a:schemeClr>
                </a:solidFill>
                <a:latin typeface="+mj-lt"/>
                <a:ea typeface="Microsoft YaHei UI" panose="020B0503020204020204" pitchFamily="34" charset="-122"/>
                <a:cs typeface="Times New Roman" panose="02020603050405020304" pitchFamily="18" charset="0"/>
              </a:defRPr>
            </a:lvl1pPr>
          </a:lstStyle>
          <a:p>
            <a:r>
              <a:rPr lang="es-ES" sz="2400" dirty="0">
                <a:solidFill>
                  <a:srgbClr val="006600"/>
                </a:solidFill>
              </a:rPr>
              <a:t>02. Materiales </a:t>
            </a:r>
          </a:p>
        </p:txBody>
      </p:sp>
      <p:sp>
        <p:nvSpPr>
          <p:cNvPr id="9" name="CuadroTexto 8">
            <a:extLst>
              <a:ext uri="{FF2B5EF4-FFF2-40B4-BE49-F238E27FC236}">
                <a16:creationId xmlns:a16="http://schemas.microsoft.com/office/drawing/2014/main" id="{601AD63A-6330-4C2C-B333-CD911763A5D1}"/>
              </a:ext>
            </a:extLst>
          </p:cNvPr>
          <p:cNvSpPr txBox="1"/>
          <p:nvPr/>
        </p:nvSpPr>
        <p:spPr>
          <a:xfrm>
            <a:off x="1659010" y="3017683"/>
            <a:ext cx="6530790" cy="461665"/>
          </a:xfrm>
          <a:prstGeom prst="rect">
            <a:avLst/>
          </a:prstGeom>
          <a:solidFill>
            <a:schemeClr val="accent3">
              <a:lumMod val="95000"/>
            </a:schemeClr>
          </a:solidFill>
        </p:spPr>
        <p:txBody>
          <a:bodyPr wrap="square" rtlCol="0">
            <a:spAutoFit/>
          </a:bodyPr>
          <a:lstStyle>
            <a:defPPr>
              <a:defRPr lang="es-ES"/>
            </a:defPPr>
            <a:lvl1pPr>
              <a:defRPr sz="1600" b="1">
                <a:solidFill>
                  <a:schemeClr val="bg2">
                    <a:lumMod val="40000"/>
                    <a:lumOff val="60000"/>
                  </a:schemeClr>
                </a:solidFill>
                <a:latin typeface="+mj-lt"/>
                <a:ea typeface="Microsoft YaHei UI" panose="020B0503020204020204" pitchFamily="34" charset="-122"/>
                <a:cs typeface="Times New Roman" panose="02020603050405020304" pitchFamily="18" charset="0"/>
              </a:defRPr>
            </a:lvl1pPr>
          </a:lstStyle>
          <a:p>
            <a:r>
              <a:rPr lang="es-ES" sz="2400" dirty="0">
                <a:solidFill>
                  <a:schemeClr val="bg1">
                    <a:lumMod val="50000"/>
                  </a:schemeClr>
                </a:solidFill>
              </a:rPr>
              <a:t>03. Diseño e Implementación</a:t>
            </a:r>
          </a:p>
        </p:txBody>
      </p:sp>
      <p:sp>
        <p:nvSpPr>
          <p:cNvPr id="10" name="CuadroTexto 9">
            <a:extLst>
              <a:ext uri="{FF2B5EF4-FFF2-40B4-BE49-F238E27FC236}">
                <a16:creationId xmlns:a16="http://schemas.microsoft.com/office/drawing/2014/main" id="{46A85C5D-8F49-49E2-928A-0920496C43B7}"/>
              </a:ext>
            </a:extLst>
          </p:cNvPr>
          <p:cNvSpPr txBox="1"/>
          <p:nvPr/>
        </p:nvSpPr>
        <p:spPr>
          <a:xfrm>
            <a:off x="1672869" y="4385046"/>
            <a:ext cx="6530790" cy="461665"/>
          </a:xfrm>
          <a:prstGeom prst="rect">
            <a:avLst/>
          </a:prstGeom>
          <a:solidFill>
            <a:schemeClr val="accent3">
              <a:lumMod val="95000"/>
            </a:schemeClr>
          </a:solidFill>
        </p:spPr>
        <p:txBody>
          <a:bodyPr wrap="square" rtlCol="0">
            <a:spAutoFit/>
          </a:bodyPr>
          <a:lstStyle>
            <a:defPPr>
              <a:defRPr lang="es-ES"/>
            </a:defPPr>
            <a:lvl1pPr>
              <a:defRPr sz="1600" b="1">
                <a:solidFill>
                  <a:schemeClr val="bg2">
                    <a:lumMod val="40000"/>
                    <a:lumOff val="60000"/>
                  </a:schemeClr>
                </a:solidFill>
                <a:latin typeface="+mj-lt"/>
                <a:ea typeface="Microsoft YaHei UI" panose="020B0503020204020204" pitchFamily="34" charset="-122"/>
                <a:cs typeface="Times New Roman" panose="02020603050405020304" pitchFamily="18" charset="0"/>
              </a:defRPr>
            </a:lvl1pPr>
          </a:lstStyle>
          <a:p>
            <a:r>
              <a:rPr lang="es-ES" sz="2400" dirty="0">
                <a:solidFill>
                  <a:schemeClr val="bg1">
                    <a:lumMod val="50000"/>
                  </a:schemeClr>
                </a:solidFill>
              </a:rPr>
              <a:t>05. Conclusiones y Recomendaciones</a:t>
            </a:r>
          </a:p>
        </p:txBody>
      </p:sp>
      <p:sp>
        <p:nvSpPr>
          <p:cNvPr id="11" name="CuadroTexto 14">
            <a:extLst>
              <a:ext uri="{FF2B5EF4-FFF2-40B4-BE49-F238E27FC236}">
                <a16:creationId xmlns:a16="http://schemas.microsoft.com/office/drawing/2014/main" id="{AAD1294D-93A7-475A-83A8-F5B702EDE374}"/>
              </a:ext>
            </a:extLst>
          </p:cNvPr>
          <p:cNvSpPr txBox="1"/>
          <p:nvPr/>
        </p:nvSpPr>
        <p:spPr>
          <a:xfrm>
            <a:off x="1678195" y="3709149"/>
            <a:ext cx="6530790" cy="461665"/>
          </a:xfrm>
          <a:prstGeom prst="rect">
            <a:avLst/>
          </a:prstGeom>
          <a:solidFill>
            <a:schemeClr val="accent3">
              <a:lumMod val="95000"/>
            </a:schemeClr>
          </a:solidFill>
        </p:spPr>
        <p:txBody>
          <a:bodyPr wrap="square" rtlCol="0">
            <a:spAutoFit/>
          </a:bodyPr>
          <a:lstStyle>
            <a:defPPr>
              <a:defRPr lang="es-ES"/>
            </a:defPPr>
            <a:lvl1pPr>
              <a:defRPr sz="1600" b="1">
                <a:solidFill>
                  <a:schemeClr val="bg2">
                    <a:lumMod val="40000"/>
                    <a:lumOff val="60000"/>
                  </a:schemeClr>
                </a:solidFill>
                <a:latin typeface="+mj-lt"/>
                <a:ea typeface="Microsoft YaHei UI" panose="020B0503020204020204" pitchFamily="34" charset="-122"/>
                <a:cs typeface="Times New Roman" panose="02020603050405020304" pitchFamily="18" charset="0"/>
              </a:defRPr>
            </a:lvl1pPr>
          </a:lstStyle>
          <a:p>
            <a:r>
              <a:rPr lang="es-ES" sz="2400" dirty="0">
                <a:solidFill>
                  <a:schemeClr val="bg1">
                    <a:lumMod val="50000"/>
                  </a:schemeClr>
                </a:solidFill>
              </a:rPr>
              <a:t>04. Resultados</a:t>
            </a:r>
          </a:p>
        </p:txBody>
      </p:sp>
      <p:pic>
        <p:nvPicPr>
          <p:cNvPr id="17" name="Picture 2" descr="Logotipo de Google hangouts, iconos de computadora de viñetas flecha,  balas, ángulo, triángulo, logo png | Klipartz">
            <a:extLst>
              <a:ext uri="{FF2B5EF4-FFF2-40B4-BE49-F238E27FC236}">
                <a16:creationId xmlns:a16="http://schemas.microsoft.com/office/drawing/2014/main" id="{C9F9079B-A0FE-41C5-B540-8138D23957B2}"/>
              </a:ext>
            </a:extLst>
          </p:cNvPr>
          <p:cNvPicPr>
            <a:picLocks noChangeAspect="1" noChangeArrowheads="1"/>
          </p:cNvPicPr>
          <p:nvPr/>
        </p:nvPicPr>
        <p:blipFill>
          <a:blip r:embed="rId2" cstate="print">
            <a:duotone>
              <a:prstClr val="black"/>
              <a:srgbClr val="FF0000">
                <a:tint val="45000"/>
                <a:satMod val="400000"/>
              </a:srgbClr>
            </a:duotone>
            <a:extLst>
              <a:ext uri="{BEBA8EAE-BF5A-486C-A8C5-ECC9F3942E4B}">
                <a14:imgProps xmlns:a14="http://schemas.microsoft.com/office/drawing/2010/main">
                  <a14:imgLayer r:embed="rId3">
                    <a14:imgEffect>
                      <a14:backgroundRemoval t="0" b="100000" l="10000" r="900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940341" y="1757218"/>
            <a:ext cx="617128" cy="35502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Logotipo de Google hangouts, iconos de computadora de viñetas flecha,  balas, ángulo, triángulo, logo png | Klipartz">
            <a:extLst>
              <a:ext uri="{FF2B5EF4-FFF2-40B4-BE49-F238E27FC236}">
                <a16:creationId xmlns:a16="http://schemas.microsoft.com/office/drawing/2014/main" id="{03791286-CDCA-4666-9E30-1CA97A9C798E}"/>
              </a:ext>
            </a:extLst>
          </p:cNvPr>
          <p:cNvPicPr>
            <a:picLocks noChangeAspect="1" noChangeArrowheads="1"/>
          </p:cNvPicPr>
          <p:nvPr/>
        </p:nvPicPr>
        <p:blipFill>
          <a:blip r:embed="rId4" cstate="print">
            <a:duotone>
              <a:prstClr val="black"/>
              <a:srgbClr val="FF0000">
                <a:tint val="45000"/>
                <a:satMod val="400000"/>
              </a:srgbClr>
            </a:duotone>
            <a:extLst>
              <a:ext uri="{BEBA8EAE-BF5A-486C-A8C5-ECC9F3942E4B}">
                <a14:imgProps xmlns:a14="http://schemas.microsoft.com/office/drawing/2010/main">
                  <a14:imgLayer r:embed="rId5">
                    <a14:imgEffect>
                      <a14:backgroundRemoval t="0" b="100000" l="10000" r="900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940341" y="3087361"/>
            <a:ext cx="617128" cy="35502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Logotipo de Google hangouts, iconos de computadora de viñetas flecha,  balas, ángulo, triángulo, logo png | Klipartz">
            <a:extLst>
              <a:ext uri="{FF2B5EF4-FFF2-40B4-BE49-F238E27FC236}">
                <a16:creationId xmlns:a16="http://schemas.microsoft.com/office/drawing/2014/main" id="{D5A41D9B-9F2E-4C58-A538-9A0E230DE1F0}"/>
              </a:ext>
            </a:extLst>
          </p:cNvPr>
          <p:cNvPicPr>
            <a:picLocks noChangeAspect="1" noChangeArrowheads="1"/>
          </p:cNvPicPr>
          <p:nvPr/>
        </p:nvPicPr>
        <p:blipFill>
          <a:blip r:embed="rId4" cstate="print">
            <a:duotone>
              <a:prstClr val="black"/>
              <a:srgbClr val="FF0000">
                <a:tint val="45000"/>
                <a:satMod val="400000"/>
              </a:srgbClr>
            </a:duotone>
            <a:extLst>
              <a:ext uri="{BEBA8EAE-BF5A-486C-A8C5-ECC9F3942E4B}">
                <a14:imgProps xmlns:a14="http://schemas.microsoft.com/office/drawing/2010/main">
                  <a14:imgLayer r:embed="rId5">
                    <a14:imgEffect>
                      <a14:backgroundRemoval t="0" b="100000" l="10000" r="900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940341" y="2419761"/>
            <a:ext cx="617128" cy="35502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Logotipo de Google hangouts, iconos de computadora de viñetas flecha,  balas, ángulo, triángulo, logo png | Klipartz">
            <a:extLst>
              <a:ext uri="{FF2B5EF4-FFF2-40B4-BE49-F238E27FC236}">
                <a16:creationId xmlns:a16="http://schemas.microsoft.com/office/drawing/2014/main" id="{972CFBD1-60E2-4FA9-9DFE-3F6FD1A328F7}"/>
              </a:ext>
            </a:extLst>
          </p:cNvPr>
          <p:cNvPicPr>
            <a:picLocks noChangeAspect="1" noChangeArrowheads="1"/>
          </p:cNvPicPr>
          <p:nvPr/>
        </p:nvPicPr>
        <p:blipFill>
          <a:blip r:embed="rId4" cstate="print">
            <a:duotone>
              <a:prstClr val="black"/>
              <a:srgbClr val="FF0000">
                <a:tint val="45000"/>
                <a:satMod val="400000"/>
              </a:srgbClr>
            </a:duotone>
            <a:extLst>
              <a:ext uri="{BEBA8EAE-BF5A-486C-A8C5-ECC9F3942E4B}">
                <a14:imgProps xmlns:a14="http://schemas.microsoft.com/office/drawing/2010/main">
                  <a14:imgLayer r:embed="rId5">
                    <a14:imgEffect>
                      <a14:backgroundRemoval t="0" b="100000" l="10000" r="900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940341" y="4480325"/>
            <a:ext cx="617128" cy="35502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Logotipo de Google hangouts, iconos de computadora de viñetas flecha,  balas, ángulo, triángulo, logo png | Klipartz">
            <a:extLst>
              <a:ext uri="{FF2B5EF4-FFF2-40B4-BE49-F238E27FC236}">
                <a16:creationId xmlns:a16="http://schemas.microsoft.com/office/drawing/2014/main" id="{19B55294-6473-4602-8DFF-2AC92714DD16}"/>
              </a:ext>
            </a:extLst>
          </p:cNvPr>
          <p:cNvPicPr>
            <a:picLocks noChangeAspect="1" noChangeArrowheads="1"/>
          </p:cNvPicPr>
          <p:nvPr/>
        </p:nvPicPr>
        <p:blipFill>
          <a:blip r:embed="rId4" cstate="print">
            <a:duotone>
              <a:prstClr val="black"/>
              <a:srgbClr val="FF0000">
                <a:tint val="45000"/>
                <a:satMod val="400000"/>
              </a:srgbClr>
            </a:duotone>
            <a:extLst>
              <a:ext uri="{BEBA8EAE-BF5A-486C-A8C5-ECC9F3942E4B}">
                <a14:imgProps xmlns:a14="http://schemas.microsoft.com/office/drawing/2010/main">
                  <a14:imgLayer r:embed="rId5">
                    <a14:imgEffect>
                      <a14:backgroundRemoval t="0" b="100000" l="10000" r="900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940341" y="3783843"/>
            <a:ext cx="617128" cy="355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7814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2">
            <a:extLst>
              <a:ext uri="{FF2B5EF4-FFF2-40B4-BE49-F238E27FC236}">
                <a16:creationId xmlns:a16="http://schemas.microsoft.com/office/drawing/2014/main" id="{6808CCF5-0812-44A2-9829-2E4B991AAB23}"/>
              </a:ext>
            </a:extLst>
          </p:cNvPr>
          <p:cNvSpPr>
            <a:spLocks noGrp="1"/>
          </p:cNvSpPr>
          <p:nvPr>
            <p:ph type="title"/>
          </p:nvPr>
        </p:nvSpPr>
        <p:spPr>
          <a:xfrm>
            <a:off x="474161" y="0"/>
            <a:ext cx="8403497" cy="639762"/>
          </a:xfrm>
        </p:spPr>
        <p:txBody>
          <a:bodyPr/>
          <a:lstStyle/>
          <a:p>
            <a:r>
              <a:rPr lang="es-EC" i="0" dirty="0">
                <a:solidFill>
                  <a:schemeClr val="tx1"/>
                </a:solidFill>
              </a:rPr>
              <a:t>Materiales</a:t>
            </a:r>
          </a:p>
        </p:txBody>
      </p:sp>
      <p:sp>
        <p:nvSpPr>
          <p:cNvPr id="2" name="Rectangle 2">
            <a:extLst>
              <a:ext uri="{FF2B5EF4-FFF2-40B4-BE49-F238E27FC236}">
                <a16:creationId xmlns:a16="http://schemas.microsoft.com/office/drawing/2014/main" id="{754F3534-72EB-41FE-B6A5-2601E6C5B0E2}"/>
              </a:ext>
            </a:extLst>
          </p:cNvPr>
          <p:cNvSpPr>
            <a:spLocks noChangeArrowheads="1"/>
          </p:cNvSpPr>
          <p:nvPr/>
        </p:nvSpPr>
        <p:spPr bwMode="auto">
          <a:xfrm>
            <a:off x="474161" y="9620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52" name="Picture 4" descr="Arduino Uno R3 Compatible - Arduino">
            <a:extLst>
              <a:ext uri="{FF2B5EF4-FFF2-40B4-BE49-F238E27FC236}">
                <a16:creationId xmlns:a16="http://schemas.microsoft.com/office/drawing/2014/main" id="{DAB9353A-B37A-4410-9999-21DCB0ABBF9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976" b="10925"/>
          <a:stretch/>
        </p:blipFill>
        <p:spPr bwMode="auto">
          <a:xfrm>
            <a:off x="6367717" y="2635830"/>
            <a:ext cx="2776283" cy="22793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pic>
        <p:nvPicPr>
          <p:cNvPr id="2054" name="Picture 6" descr="ARDUINO MEGA 2560 REV 3 - ORIGINAL">
            <a:extLst>
              <a:ext uri="{FF2B5EF4-FFF2-40B4-BE49-F238E27FC236}">
                <a16:creationId xmlns:a16="http://schemas.microsoft.com/office/drawing/2014/main" id="{0884540D-2886-4657-9186-343850DC9D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2399" y="2623446"/>
            <a:ext cx="3065318" cy="23040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pic>
        <p:nvPicPr>
          <p:cNvPr id="2056" name="Picture 8" descr="Thinxtra Sigfox Developer Xkit - Thinxtra">
            <a:extLst>
              <a:ext uri="{FF2B5EF4-FFF2-40B4-BE49-F238E27FC236}">
                <a16:creationId xmlns:a16="http://schemas.microsoft.com/office/drawing/2014/main" id="{7B5C3469-E0AB-4E7A-99CF-4051FF9A06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27" y="2585459"/>
            <a:ext cx="2932358" cy="23063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
        <p:nvSpPr>
          <p:cNvPr id="8" name="CuadroTexto 2">
            <a:extLst>
              <a:ext uri="{FF2B5EF4-FFF2-40B4-BE49-F238E27FC236}">
                <a16:creationId xmlns:a16="http://schemas.microsoft.com/office/drawing/2014/main" id="{9AD6B723-7D8A-450E-8954-F6D592BFA350}"/>
              </a:ext>
            </a:extLst>
          </p:cNvPr>
          <p:cNvSpPr txBox="1"/>
          <p:nvPr/>
        </p:nvSpPr>
        <p:spPr>
          <a:xfrm>
            <a:off x="764801" y="2093918"/>
            <a:ext cx="2537598" cy="338554"/>
          </a:xfrm>
          <a:prstGeom prst="rect">
            <a:avLst/>
          </a:prstGeom>
          <a:noFill/>
        </p:spPr>
        <p:txBody>
          <a:bodyPr wrap="square" rtlCol="0">
            <a:spAutoFit/>
          </a:bodyPr>
          <a:lstStyle/>
          <a:p>
            <a:r>
              <a:rPr lang="es-EC" sz="1600" dirty="0" err="1">
                <a:latin typeface="+mn-lt"/>
                <a:cs typeface="Times New Roman" panose="02020603050405020304" pitchFamily="18" charset="0"/>
              </a:rPr>
              <a:t>Devkit</a:t>
            </a:r>
            <a:r>
              <a:rPr lang="es-EC" sz="1600" dirty="0">
                <a:latin typeface="+mn-lt"/>
                <a:cs typeface="Times New Roman" panose="02020603050405020304" pitchFamily="18" charset="0"/>
              </a:rPr>
              <a:t> </a:t>
            </a:r>
            <a:r>
              <a:rPr lang="es-EC" sz="1600" dirty="0" err="1">
                <a:latin typeface="+mn-lt"/>
                <a:cs typeface="Times New Roman" panose="02020603050405020304" pitchFamily="18" charset="0"/>
              </a:rPr>
              <a:t>Thinxtra</a:t>
            </a:r>
            <a:endParaRPr lang="es-EC" sz="1600" dirty="0">
              <a:latin typeface="+mn-lt"/>
              <a:cs typeface="Times New Roman" panose="02020603050405020304" pitchFamily="18" charset="0"/>
            </a:endParaRPr>
          </a:p>
        </p:txBody>
      </p:sp>
      <p:sp>
        <p:nvSpPr>
          <p:cNvPr id="10" name="CuadroTexto 2">
            <a:extLst>
              <a:ext uri="{FF2B5EF4-FFF2-40B4-BE49-F238E27FC236}">
                <a16:creationId xmlns:a16="http://schemas.microsoft.com/office/drawing/2014/main" id="{C912CC57-2775-4BA1-B08E-A6FE6CCD2DBE}"/>
              </a:ext>
            </a:extLst>
          </p:cNvPr>
          <p:cNvSpPr txBox="1"/>
          <p:nvPr/>
        </p:nvSpPr>
        <p:spPr>
          <a:xfrm>
            <a:off x="4214583" y="2121807"/>
            <a:ext cx="2537598" cy="338554"/>
          </a:xfrm>
          <a:prstGeom prst="rect">
            <a:avLst/>
          </a:prstGeom>
          <a:noFill/>
        </p:spPr>
        <p:txBody>
          <a:bodyPr wrap="square" rtlCol="0">
            <a:spAutoFit/>
          </a:bodyPr>
          <a:lstStyle/>
          <a:p>
            <a:r>
              <a:rPr lang="es-EC" sz="1600" dirty="0">
                <a:latin typeface="+mn-lt"/>
                <a:cs typeface="Times New Roman" panose="02020603050405020304" pitchFamily="18" charset="0"/>
              </a:rPr>
              <a:t>Arduino Mega</a:t>
            </a:r>
          </a:p>
        </p:txBody>
      </p:sp>
      <p:sp>
        <p:nvSpPr>
          <p:cNvPr id="11" name="CuadroTexto 2">
            <a:extLst>
              <a:ext uri="{FF2B5EF4-FFF2-40B4-BE49-F238E27FC236}">
                <a16:creationId xmlns:a16="http://schemas.microsoft.com/office/drawing/2014/main" id="{648FD0F8-6751-4D21-A829-460A8127F244}"/>
              </a:ext>
            </a:extLst>
          </p:cNvPr>
          <p:cNvSpPr txBox="1"/>
          <p:nvPr/>
        </p:nvSpPr>
        <p:spPr>
          <a:xfrm>
            <a:off x="6971637" y="2093918"/>
            <a:ext cx="1906021" cy="338554"/>
          </a:xfrm>
          <a:prstGeom prst="rect">
            <a:avLst/>
          </a:prstGeom>
          <a:noFill/>
        </p:spPr>
        <p:txBody>
          <a:bodyPr wrap="square" rtlCol="0">
            <a:spAutoFit/>
          </a:bodyPr>
          <a:lstStyle/>
          <a:p>
            <a:r>
              <a:rPr lang="es-EC" sz="1600" dirty="0">
                <a:latin typeface="+mn-lt"/>
                <a:cs typeface="Times New Roman" panose="02020603050405020304" pitchFamily="18" charset="0"/>
              </a:rPr>
              <a:t>Arduino Uno</a:t>
            </a:r>
          </a:p>
        </p:txBody>
      </p:sp>
    </p:spTree>
    <p:extLst>
      <p:ext uri="{BB962C8B-B14F-4D97-AF65-F5344CB8AC3E}">
        <p14:creationId xmlns:p14="http://schemas.microsoft.com/office/powerpoint/2010/main" val="32656781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2">
            <a:extLst>
              <a:ext uri="{FF2B5EF4-FFF2-40B4-BE49-F238E27FC236}">
                <a16:creationId xmlns:a16="http://schemas.microsoft.com/office/drawing/2014/main" id="{6808CCF5-0812-44A2-9829-2E4B991AAB23}"/>
              </a:ext>
            </a:extLst>
          </p:cNvPr>
          <p:cNvSpPr>
            <a:spLocks noGrp="1"/>
          </p:cNvSpPr>
          <p:nvPr>
            <p:ph type="title"/>
          </p:nvPr>
        </p:nvSpPr>
        <p:spPr>
          <a:xfrm>
            <a:off x="474161" y="0"/>
            <a:ext cx="8403497" cy="639762"/>
          </a:xfrm>
        </p:spPr>
        <p:txBody>
          <a:bodyPr/>
          <a:lstStyle/>
          <a:p>
            <a:r>
              <a:rPr lang="es-EC" i="0" dirty="0">
                <a:solidFill>
                  <a:schemeClr val="tx1"/>
                </a:solidFill>
              </a:rPr>
              <a:t>Materiales</a:t>
            </a:r>
          </a:p>
        </p:txBody>
      </p:sp>
      <p:pic>
        <p:nvPicPr>
          <p:cNvPr id="3" name="Picture 2" descr="Temperature and humidity on a LCD4884 shield – Arduino Learning">
            <a:extLst>
              <a:ext uri="{FF2B5EF4-FFF2-40B4-BE49-F238E27FC236}">
                <a16:creationId xmlns:a16="http://schemas.microsoft.com/office/drawing/2014/main" id="{C7D9A0ED-D768-4CA3-AD98-CAF1C4EA0D6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406" t="9173" r="12849" b="14119"/>
          <a:stretch/>
        </p:blipFill>
        <p:spPr bwMode="auto">
          <a:xfrm>
            <a:off x="727454" y="1783595"/>
            <a:ext cx="1631950" cy="1136961"/>
          </a:xfrm>
          <a:prstGeom prst="rect">
            <a:avLst/>
          </a:prstGeom>
          <a:noFill/>
          <a:ln>
            <a:noFill/>
          </a:ln>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968BDE69-E068-4BB2-BE31-3E89E41AAEF3}"/>
              </a:ext>
            </a:extLst>
          </p:cNvPr>
          <p:cNvPicPr>
            <a:picLocks noChangeAspect="1"/>
          </p:cNvPicPr>
          <p:nvPr/>
        </p:nvPicPr>
        <p:blipFill rotWithShape="1">
          <a:blip r:embed="rId3">
            <a:extLst>
              <a:ext uri="{28A0092B-C50C-407E-A947-70E740481C1C}">
                <a14:useLocalDpi xmlns:a14="http://schemas.microsoft.com/office/drawing/2010/main" val="0"/>
              </a:ext>
            </a:extLst>
          </a:blip>
          <a:srcRect l="15000" t="7895" r="21250" b="16541"/>
          <a:stretch/>
        </p:blipFill>
        <p:spPr bwMode="auto">
          <a:xfrm>
            <a:off x="3586199" y="1708763"/>
            <a:ext cx="1631950" cy="1286623"/>
          </a:xfrm>
          <a:prstGeom prst="rect">
            <a:avLst/>
          </a:prstGeom>
          <a:noFill/>
          <a:ln>
            <a:noFill/>
          </a:ln>
          <a:extLst>
            <a:ext uri="{53640926-AAD7-44D8-BBD7-CCE9431645EC}">
              <a14:shadowObscured xmlns:a14="http://schemas.microsoft.com/office/drawing/2010/main"/>
            </a:ext>
          </a:extLst>
        </p:spPr>
      </p:pic>
      <p:pic>
        <p:nvPicPr>
          <p:cNvPr id="6" name="Picture 5" descr="DS18B20 Waterproof">
            <a:extLst>
              <a:ext uri="{FF2B5EF4-FFF2-40B4-BE49-F238E27FC236}">
                <a16:creationId xmlns:a16="http://schemas.microsoft.com/office/drawing/2014/main" id="{FCD89298-E8F6-47B0-9078-BC099EB9A7B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479" t="4566" r="7763" b="18721"/>
          <a:stretch/>
        </p:blipFill>
        <p:spPr bwMode="auto">
          <a:xfrm>
            <a:off x="585993" y="4182485"/>
            <a:ext cx="2138536" cy="1891044"/>
          </a:xfrm>
          <a:prstGeom prst="rect">
            <a:avLst/>
          </a:prstGeom>
          <a:noFill/>
          <a:ln>
            <a:noFill/>
          </a:ln>
          <a:extLst>
            <a:ext uri="{53640926-AAD7-44D8-BBD7-CCE9431645EC}">
              <a14:shadowObscured xmlns:a14="http://schemas.microsoft.com/office/drawing/2010/main"/>
            </a:ext>
          </a:extLst>
        </p:spPr>
      </p:pic>
      <p:pic>
        <p:nvPicPr>
          <p:cNvPr id="8" name="Picture 7" descr="Weather Meter Kit">
            <a:extLst>
              <a:ext uri="{FF2B5EF4-FFF2-40B4-BE49-F238E27FC236}">
                <a16:creationId xmlns:a16="http://schemas.microsoft.com/office/drawing/2014/main" id="{AE9EE979-FE29-46D5-ABB7-BE0504DB5BA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20414" y="3970357"/>
            <a:ext cx="2103172" cy="2103172"/>
          </a:xfrm>
          <a:prstGeom prst="rect">
            <a:avLst/>
          </a:prstGeom>
          <a:noFill/>
          <a:ln>
            <a:noFill/>
          </a:ln>
        </p:spPr>
      </p:pic>
      <p:pic>
        <p:nvPicPr>
          <p:cNvPr id="9" name="Imagen 4" descr="Imagen que contiene interior, pequeño, ducha, caja&#10;&#10;Descripción generada automáticamente">
            <a:extLst>
              <a:ext uri="{FF2B5EF4-FFF2-40B4-BE49-F238E27FC236}">
                <a16:creationId xmlns:a16="http://schemas.microsoft.com/office/drawing/2014/main" id="{55F00D2C-6390-4111-9074-C951A57C38D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92475" y="3877418"/>
            <a:ext cx="3028950" cy="2089785"/>
          </a:xfrm>
          <a:prstGeom prst="rect">
            <a:avLst/>
          </a:prstGeom>
          <a:noFill/>
          <a:ln>
            <a:noFill/>
          </a:ln>
        </p:spPr>
      </p:pic>
      <p:pic>
        <p:nvPicPr>
          <p:cNvPr id="3074" name="Picture 2" descr="Sensor De Humedad Del Suelo Tierra Higrometro Arduino Pic FC-28 YL-69 –  Arca Electrónica">
            <a:extLst>
              <a:ext uri="{FF2B5EF4-FFF2-40B4-BE49-F238E27FC236}">
                <a16:creationId xmlns:a16="http://schemas.microsoft.com/office/drawing/2014/main" id="{C829634B-A236-4BF7-B2B2-5F615B96072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4108"/>
          <a:stretch/>
        </p:blipFill>
        <p:spPr bwMode="auto">
          <a:xfrm>
            <a:off x="6165586" y="1453707"/>
            <a:ext cx="2367486" cy="1796734"/>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2">
            <a:extLst>
              <a:ext uri="{FF2B5EF4-FFF2-40B4-BE49-F238E27FC236}">
                <a16:creationId xmlns:a16="http://schemas.microsoft.com/office/drawing/2014/main" id="{11D14B56-CA91-4AB0-8E2B-04AC8B79D510}"/>
              </a:ext>
            </a:extLst>
          </p:cNvPr>
          <p:cNvSpPr txBox="1"/>
          <p:nvPr/>
        </p:nvSpPr>
        <p:spPr>
          <a:xfrm>
            <a:off x="622660" y="784471"/>
            <a:ext cx="2362200" cy="830997"/>
          </a:xfrm>
          <a:prstGeom prst="rect">
            <a:avLst/>
          </a:prstGeom>
          <a:noFill/>
        </p:spPr>
        <p:txBody>
          <a:bodyPr wrap="square" rtlCol="0">
            <a:spAutoFit/>
          </a:bodyPr>
          <a:lstStyle/>
          <a:p>
            <a:pPr algn="ctr"/>
            <a:r>
              <a:rPr lang="es-EC" sz="1600" dirty="0">
                <a:latin typeface="+mn-lt"/>
                <a:cs typeface="Times New Roman" panose="02020603050405020304" pitchFamily="18" charset="0"/>
              </a:rPr>
              <a:t>Sensor Humedad y Temperatura Ambiente</a:t>
            </a:r>
          </a:p>
          <a:p>
            <a:pPr algn="ctr"/>
            <a:r>
              <a:rPr lang="es-EC" sz="1600" dirty="0">
                <a:latin typeface="+mn-lt"/>
                <a:cs typeface="Times New Roman" panose="02020603050405020304" pitchFamily="18" charset="0"/>
              </a:rPr>
              <a:t>DHT-11</a:t>
            </a:r>
          </a:p>
        </p:txBody>
      </p:sp>
      <p:sp>
        <p:nvSpPr>
          <p:cNvPr id="11" name="CuadroTexto 2">
            <a:extLst>
              <a:ext uri="{FF2B5EF4-FFF2-40B4-BE49-F238E27FC236}">
                <a16:creationId xmlns:a16="http://schemas.microsoft.com/office/drawing/2014/main" id="{7F6AC6FD-C545-4E86-A1D7-B4FE24CB1477}"/>
              </a:ext>
            </a:extLst>
          </p:cNvPr>
          <p:cNvSpPr txBox="1"/>
          <p:nvPr/>
        </p:nvSpPr>
        <p:spPr>
          <a:xfrm>
            <a:off x="3171486" y="840893"/>
            <a:ext cx="2362200" cy="584775"/>
          </a:xfrm>
          <a:prstGeom prst="rect">
            <a:avLst/>
          </a:prstGeom>
          <a:noFill/>
        </p:spPr>
        <p:txBody>
          <a:bodyPr wrap="square" rtlCol="0">
            <a:spAutoFit/>
          </a:bodyPr>
          <a:lstStyle/>
          <a:p>
            <a:pPr algn="ctr"/>
            <a:r>
              <a:rPr lang="es-EC" sz="1600" dirty="0">
                <a:latin typeface="+mn-lt"/>
                <a:cs typeface="Times New Roman" panose="02020603050405020304" pitchFamily="18" charset="0"/>
              </a:rPr>
              <a:t>Sensor Radiación UV</a:t>
            </a:r>
          </a:p>
          <a:p>
            <a:pPr algn="ctr"/>
            <a:r>
              <a:rPr lang="es-EC" sz="1600" dirty="0">
                <a:latin typeface="+mn-lt"/>
                <a:cs typeface="Times New Roman" panose="02020603050405020304" pitchFamily="18" charset="0"/>
              </a:rPr>
              <a:t>ML8511</a:t>
            </a:r>
          </a:p>
        </p:txBody>
      </p:sp>
      <p:sp>
        <p:nvSpPr>
          <p:cNvPr id="12" name="CuadroTexto 2">
            <a:extLst>
              <a:ext uri="{FF2B5EF4-FFF2-40B4-BE49-F238E27FC236}">
                <a16:creationId xmlns:a16="http://schemas.microsoft.com/office/drawing/2014/main" id="{40AAB50C-8650-4993-85FF-68AD96A9256B}"/>
              </a:ext>
            </a:extLst>
          </p:cNvPr>
          <p:cNvSpPr txBox="1"/>
          <p:nvPr/>
        </p:nvSpPr>
        <p:spPr>
          <a:xfrm>
            <a:off x="6159140" y="890797"/>
            <a:ext cx="2362200" cy="584775"/>
          </a:xfrm>
          <a:prstGeom prst="rect">
            <a:avLst/>
          </a:prstGeom>
          <a:noFill/>
        </p:spPr>
        <p:txBody>
          <a:bodyPr wrap="square" rtlCol="0">
            <a:spAutoFit/>
          </a:bodyPr>
          <a:lstStyle/>
          <a:p>
            <a:pPr algn="ctr"/>
            <a:r>
              <a:rPr lang="es-EC" sz="1600" dirty="0">
                <a:latin typeface="+mn-lt"/>
                <a:cs typeface="Times New Roman" panose="02020603050405020304" pitchFamily="18" charset="0"/>
              </a:rPr>
              <a:t>Sensor Humedad del Suelo FC-28</a:t>
            </a:r>
          </a:p>
        </p:txBody>
      </p:sp>
      <p:sp>
        <p:nvSpPr>
          <p:cNvPr id="13" name="CuadroTexto 2">
            <a:extLst>
              <a:ext uri="{FF2B5EF4-FFF2-40B4-BE49-F238E27FC236}">
                <a16:creationId xmlns:a16="http://schemas.microsoft.com/office/drawing/2014/main" id="{60ADFD48-A05B-48FB-86BA-147F79F75A9A}"/>
              </a:ext>
            </a:extLst>
          </p:cNvPr>
          <p:cNvSpPr txBox="1"/>
          <p:nvPr/>
        </p:nvSpPr>
        <p:spPr>
          <a:xfrm>
            <a:off x="474161" y="3206779"/>
            <a:ext cx="2362200" cy="584775"/>
          </a:xfrm>
          <a:prstGeom prst="rect">
            <a:avLst/>
          </a:prstGeom>
          <a:noFill/>
        </p:spPr>
        <p:txBody>
          <a:bodyPr wrap="square" rtlCol="0">
            <a:spAutoFit/>
          </a:bodyPr>
          <a:lstStyle/>
          <a:p>
            <a:pPr algn="ctr"/>
            <a:r>
              <a:rPr lang="es-EC" sz="1600" dirty="0">
                <a:latin typeface="+mn-lt"/>
                <a:cs typeface="Times New Roman" panose="02020603050405020304" pitchFamily="18" charset="0"/>
              </a:rPr>
              <a:t>Sensor Temperatura del Suelo DS1820</a:t>
            </a:r>
          </a:p>
        </p:txBody>
      </p:sp>
      <p:sp>
        <p:nvSpPr>
          <p:cNvPr id="14" name="CuadroTexto 2">
            <a:extLst>
              <a:ext uri="{FF2B5EF4-FFF2-40B4-BE49-F238E27FC236}">
                <a16:creationId xmlns:a16="http://schemas.microsoft.com/office/drawing/2014/main" id="{616C8404-6A56-418B-A792-BD2AC15E9A48}"/>
              </a:ext>
            </a:extLst>
          </p:cNvPr>
          <p:cNvSpPr txBox="1"/>
          <p:nvPr/>
        </p:nvSpPr>
        <p:spPr>
          <a:xfrm>
            <a:off x="3221074" y="3221516"/>
            <a:ext cx="2362200" cy="584775"/>
          </a:xfrm>
          <a:prstGeom prst="rect">
            <a:avLst/>
          </a:prstGeom>
          <a:noFill/>
        </p:spPr>
        <p:txBody>
          <a:bodyPr wrap="square" rtlCol="0">
            <a:spAutoFit/>
          </a:bodyPr>
          <a:lstStyle/>
          <a:p>
            <a:pPr algn="ctr"/>
            <a:r>
              <a:rPr lang="es-EC" sz="1600" dirty="0">
                <a:latin typeface="+mn-lt"/>
                <a:cs typeface="Times New Roman" panose="02020603050405020304" pitchFamily="18" charset="0"/>
              </a:rPr>
              <a:t>Anemómetro y Veleta de Viento</a:t>
            </a:r>
          </a:p>
        </p:txBody>
      </p:sp>
      <p:sp>
        <p:nvSpPr>
          <p:cNvPr id="15" name="CuadroTexto 2">
            <a:extLst>
              <a:ext uri="{FF2B5EF4-FFF2-40B4-BE49-F238E27FC236}">
                <a16:creationId xmlns:a16="http://schemas.microsoft.com/office/drawing/2014/main" id="{7BC229A7-8C81-4D88-8ADD-7FAC0AF61D56}"/>
              </a:ext>
            </a:extLst>
          </p:cNvPr>
          <p:cNvSpPr txBox="1"/>
          <p:nvPr/>
        </p:nvSpPr>
        <p:spPr>
          <a:xfrm>
            <a:off x="6307639" y="3385582"/>
            <a:ext cx="2362200" cy="584775"/>
          </a:xfrm>
          <a:prstGeom prst="rect">
            <a:avLst/>
          </a:prstGeom>
          <a:noFill/>
        </p:spPr>
        <p:txBody>
          <a:bodyPr wrap="square" rtlCol="0">
            <a:spAutoFit/>
          </a:bodyPr>
          <a:lstStyle/>
          <a:p>
            <a:pPr algn="ctr"/>
            <a:r>
              <a:rPr lang="es-EC" sz="1600" dirty="0">
                <a:latin typeface="+mn-lt"/>
                <a:cs typeface="Times New Roman" panose="02020603050405020304" pitchFamily="18" charset="0"/>
              </a:rPr>
              <a:t>Caja Metálica de Protección</a:t>
            </a:r>
          </a:p>
        </p:txBody>
      </p:sp>
    </p:spTree>
    <p:extLst>
      <p:ext uri="{BB962C8B-B14F-4D97-AF65-F5344CB8AC3E}">
        <p14:creationId xmlns:p14="http://schemas.microsoft.com/office/powerpoint/2010/main" val="34554485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2">
            <a:extLst>
              <a:ext uri="{FF2B5EF4-FFF2-40B4-BE49-F238E27FC236}">
                <a16:creationId xmlns:a16="http://schemas.microsoft.com/office/drawing/2014/main" id="{6808CCF5-0812-44A2-9829-2E4B991AAB23}"/>
              </a:ext>
            </a:extLst>
          </p:cNvPr>
          <p:cNvSpPr>
            <a:spLocks noGrp="1"/>
          </p:cNvSpPr>
          <p:nvPr>
            <p:ph type="title"/>
          </p:nvPr>
        </p:nvSpPr>
        <p:spPr>
          <a:xfrm>
            <a:off x="474161" y="0"/>
            <a:ext cx="8403497" cy="639762"/>
          </a:xfrm>
        </p:spPr>
        <p:txBody>
          <a:bodyPr/>
          <a:lstStyle/>
          <a:p>
            <a:r>
              <a:rPr lang="es-EC" i="0" dirty="0">
                <a:solidFill>
                  <a:schemeClr val="tx1"/>
                </a:solidFill>
              </a:rPr>
              <a:t>Materiales</a:t>
            </a:r>
          </a:p>
        </p:txBody>
      </p:sp>
      <p:pic>
        <p:nvPicPr>
          <p:cNvPr id="5122" name="Picture 2" descr="Sigfox - Eventos | Facebook">
            <a:extLst>
              <a:ext uri="{FF2B5EF4-FFF2-40B4-BE49-F238E27FC236}">
                <a16:creationId xmlns:a16="http://schemas.microsoft.com/office/drawing/2014/main" id="{BF3FE3A4-7F09-4CE5-9BD8-2BEBBC5941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161" y="1998300"/>
            <a:ext cx="2143125" cy="21431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pic>
        <p:nvPicPr>
          <p:cNvPr id="5124" name="Picture 4" descr="Power BI - Microsoft Business Intelligence-">
            <a:extLst>
              <a:ext uri="{FF2B5EF4-FFF2-40B4-BE49-F238E27FC236}">
                <a16:creationId xmlns:a16="http://schemas.microsoft.com/office/drawing/2014/main" id="{E6096485-DAAA-4B24-B9CD-C1EFADB6E7A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0057" t="33968" r="17947" b="10581"/>
          <a:stretch/>
        </p:blipFill>
        <p:spPr bwMode="auto">
          <a:xfrm>
            <a:off x="6635104" y="2716573"/>
            <a:ext cx="2143125" cy="14248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pic>
        <p:nvPicPr>
          <p:cNvPr id="5126" name="Picture 6" descr="Power-Bi-logo – TribuExcel">
            <a:extLst>
              <a:ext uri="{FF2B5EF4-FFF2-40B4-BE49-F238E27FC236}">
                <a16:creationId xmlns:a16="http://schemas.microsoft.com/office/drawing/2014/main" id="{81BEA729-886F-4468-9600-BA808387B16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303" t="23500" r="13118" b="27831"/>
          <a:stretch/>
        </p:blipFill>
        <p:spPr bwMode="auto">
          <a:xfrm>
            <a:off x="6524268" y="1998300"/>
            <a:ext cx="2253961" cy="593581"/>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Soluciones profesionales de Microsoft Azure. | CLOUDBUILDERS | Expertos en  plataformas Cloud">
            <a:extLst>
              <a:ext uri="{FF2B5EF4-FFF2-40B4-BE49-F238E27FC236}">
                <a16:creationId xmlns:a16="http://schemas.microsoft.com/office/drawing/2014/main" id="{770CEC78-75EC-4744-A3DB-3621C5ACEB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1648" y="2295090"/>
            <a:ext cx="2789093" cy="15231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76668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1">
            <a:extLst>
              <a:ext uri="{FF2B5EF4-FFF2-40B4-BE49-F238E27FC236}">
                <a16:creationId xmlns:a16="http://schemas.microsoft.com/office/drawing/2014/main" id="{B603A94C-6BE8-434E-A391-574DE52FC49D}"/>
              </a:ext>
            </a:extLst>
          </p:cNvPr>
          <p:cNvSpPr txBox="1"/>
          <p:nvPr/>
        </p:nvSpPr>
        <p:spPr>
          <a:xfrm>
            <a:off x="1678195" y="1701798"/>
            <a:ext cx="6511605" cy="461665"/>
          </a:xfrm>
          <a:prstGeom prst="rect">
            <a:avLst/>
          </a:prstGeom>
          <a:solidFill>
            <a:schemeClr val="accent3">
              <a:lumMod val="95000"/>
            </a:schemeClr>
          </a:solidFill>
        </p:spPr>
        <p:txBody>
          <a:bodyPr wrap="square" rtlCol="0">
            <a:spAutoFit/>
          </a:bodyPr>
          <a:lstStyle>
            <a:defPPr>
              <a:defRPr lang="es-ES"/>
            </a:defPPr>
            <a:lvl1pPr>
              <a:defRPr sz="1600" b="1">
                <a:solidFill>
                  <a:srgbClr val="006600"/>
                </a:solidFill>
                <a:latin typeface="+mj-lt"/>
                <a:ea typeface="Microsoft YaHei UI" panose="020B0503020204020204" pitchFamily="34" charset="-122"/>
                <a:cs typeface="Times New Roman" panose="02020603050405020304" pitchFamily="18" charset="0"/>
              </a:defRPr>
            </a:lvl1pPr>
          </a:lstStyle>
          <a:p>
            <a:r>
              <a:rPr lang="es-ES" sz="2400" dirty="0">
                <a:solidFill>
                  <a:schemeClr val="bg1">
                    <a:lumMod val="50000"/>
                  </a:schemeClr>
                </a:solidFill>
              </a:rPr>
              <a:t>01. Introducción </a:t>
            </a:r>
            <a:endParaRPr lang="es-EC" sz="2400" dirty="0">
              <a:solidFill>
                <a:schemeClr val="bg1">
                  <a:lumMod val="50000"/>
                </a:schemeClr>
              </a:solidFill>
            </a:endParaRPr>
          </a:p>
        </p:txBody>
      </p:sp>
      <p:sp>
        <p:nvSpPr>
          <p:cNvPr id="5" name="CuadroTexto 5">
            <a:extLst>
              <a:ext uri="{FF2B5EF4-FFF2-40B4-BE49-F238E27FC236}">
                <a16:creationId xmlns:a16="http://schemas.microsoft.com/office/drawing/2014/main" id="{9E664323-B914-42E5-ABA0-DA2D781A3122}"/>
              </a:ext>
            </a:extLst>
          </p:cNvPr>
          <p:cNvSpPr txBox="1"/>
          <p:nvPr/>
        </p:nvSpPr>
        <p:spPr>
          <a:xfrm>
            <a:off x="1668602" y="2359740"/>
            <a:ext cx="6511606" cy="461665"/>
          </a:xfrm>
          <a:prstGeom prst="rect">
            <a:avLst/>
          </a:prstGeom>
          <a:solidFill>
            <a:schemeClr val="accent3">
              <a:lumMod val="95000"/>
            </a:schemeClr>
          </a:solidFill>
        </p:spPr>
        <p:txBody>
          <a:bodyPr wrap="square" rtlCol="0">
            <a:spAutoFit/>
          </a:bodyPr>
          <a:lstStyle>
            <a:defPPr>
              <a:defRPr lang="es-ES"/>
            </a:defPPr>
            <a:lvl1pPr>
              <a:defRPr sz="1600" b="1">
                <a:solidFill>
                  <a:schemeClr val="bg2">
                    <a:lumMod val="40000"/>
                    <a:lumOff val="60000"/>
                  </a:schemeClr>
                </a:solidFill>
                <a:latin typeface="+mj-lt"/>
                <a:ea typeface="Microsoft YaHei UI" panose="020B0503020204020204" pitchFamily="34" charset="-122"/>
                <a:cs typeface="Times New Roman" panose="02020603050405020304" pitchFamily="18" charset="0"/>
              </a:defRPr>
            </a:lvl1pPr>
          </a:lstStyle>
          <a:p>
            <a:r>
              <a:rPr lang="es-ES" sz="2400" dirty="0">
                <a:solidFill>
                  <a:schemeClr val="bg1">
                    <a:lumMod val="50000"/>
                  </a:schemeClr>
                </a:solidFill>
              </a:rPr>
              <a:t>02. Materiales </a:t>
            </a:r>
          </a:p>
        </p:txBody>
      </p:sp>
      <p:sp>
        <p:nvSpPr>
          <p:cNvPr id="6" name="CuadroTexto 8">
            <a:extLst>
              <a:ext uri="{FF2B5EF4-FFF2-40B4-BE49-F238E27FC236}">
                <a16:creationId xmlns:a16="http://schemas.microsoft.com/office/drawing/2014/main" id="{32663C01-F20F-4CD1-A876-701E4395037A}"/>
              </a:ext>
            </a:extLst>
          </p:cNvPr>
          <p:cNvSpPr txBox="1"/>
          <p:nvPr/>
        </p:nvSpPr>
        <p:spPr>
          <a:xfrm>
            <a:off x="1659010" y="3017683"/>
            <a:ext cx="6530790" cy="461665"/>
          </a:xfrm>
          <a:prstGeom prst="rect">
            <a:avLst/>
          </a:prstGeom>
          <a:solidFill>
            <a:schemeClr val="accent3">
              <a:lumMod val="95000"/>
            </a:schemeClr>
          </a:solidFill>
        </p:spPr>
        <p:txBody>
          <a:bodyPr wrap="square" rtlCol="0">
            <a:spAutoFit/>
          </a:bodyPr>
          <a:lstStyle>
            <a:defPPr>
              <a:defRPr lang="es-ES"/>
            </a:defPPr>
            <a:lvl1pPr>
              <a:defRPr sz="1600" b="1">
                <a:solidFill>
                  <a:schemeClr val="bg2">
                    <a:lumMod val="40000"/>
                    <a:lumOff val="60000"/>
                  </a:schemeClr>
                </a:solidFill>
                <a:latin typeface="+mj-lt"/>
                <a:ea typeface="Microsoft YaHei UI" panose="020B0503020204020204" pitchFamily="34" charset="-122"/>
                <a:cs typeface="Times New Roman" panose="02020603050405020304" pitchFamily="18" charset="0"/>
              </a:defRPr>
            </a:lvl1pPr>
          </a:lstStyle>
          <a:p>
            <a:r>
              <a:rPr lang="es-ES" sz="2400" dirty="0">
                <a:solidFill>
                  <a:srgbClr val="006600"/>
                </a:solidFill>
              </a:rPr>
              <a:t>03. Diseño e Implementación</a:t>
            </a:r>
          </a:p>
        </p:txBody>
      </p:sp>
      <p:sp>
        <p:nvSpPr>
          <p:cNvPr id="7" name="CuadroTexto 9">
            <a:extLst>
              <a:ext uri="{FF2B5EF4-FFF2-40B4-BE49-F238E27FC236}">
                <a16:creationId xmlns:a16="http://schemas.microsoft.com/office/drawing/2014/main" id="{7895C682-C409-478F-8100-0C7708F41BD0}"/>
              </a:ext>
            </a:extLst>
          </p:cNvPr>
          <p:cNvSpPr txBox="1"/>
          <p:nvPr/>
        </p:nvSpPr>
        <p:spPr>
          <a:xfrm>
            <a:off x="1672869" y="4385046"/>
            <a:ext cx="6530790" cy="461665"/>
          </a:xfrm>
          <a:prstGeom prst="rect">
            <a:avLst/>
          </a:prstGeom>
          <a:solidFill>
            <a:schemeClr val="accent3">
              <a:lumMod val="95000"/>
            </a:schemeClr>
          </a:solidFill>
        </p:spPr>
        <p:txBody>
          <a:bodyPr wrap="square" rtlCol="0">
            <a:spAutoFit/>
          </a:bodyPr>
          <a:lstStyle>
            <a:defPPr>
              <a:defRPr lang="es-ES"/>
            </a:defPPr>
            <a:lvl1pPr>
              <a:defRPr sz="1600" b="1">
                <a:solidFill>
                  <a:schemeClr val="bg2">
                    <a:lumMod val="40000"/>
                    <a:lumOff val="60000"/>
                  </a:schemeClr>
                </a:solidFill>
                <a:latin typeface="+mj-lt"/>
                <a:ea typeface="Microsoft YaHei UI" panose="020B0503020204020204" pitchFamily="34" charset="-122"/>
                <a:cs typeface="Times New Roman" panose="02020603050405020304" pitchFamily="18" charset="0"/>
              </a:defRPr>
            </a:lvl1pPr>
          </a:lstStyle>
          <a:p>
            <a:r>
              <a:rPr lang="es-ES" sz="2400" dirty="0">
                <a:solidFill>
                  <a:schemeClr val="bg1">
                    <a:lumMod val="50000"/>
                  </a:schemeClr>
                </a:solidFill>
              </a:rPr>
              <a:t>05. Conclusiones y Recomendaciones</a:t>
            </a:r>
          </a:p>
        </p:txBody>
      </p:sp>
      <p:sp>
        <p:nvSpPr>
          <p:cNvPr id="8" name="CuadroTexto 14">
            <a:extLst>
              <a:ext uri="{FF2B5EF4-FFF2-40B4-BE49-F238E27FC236}">
                <a16:creationId xmlns:a16="http://schemas.microsoft.com/office/drawing/2014/main" id="{26F4DE22-9DAD-4060-B73C-E6A5D87962F6}"/>
              </a:ext>
            </a:extLst>
          </p:cNvPr>
          <p:cNvSpPr txBox="1"/>
          <p:nvPr/>
        </p:nvSpPr>
        <p:spPr>
          <a:xfrm>
            <a:off x="1678195" y="3709149"/>
            <a:ext cx="6530790" cy="461665"/>
          </a:xfrm>
          <a:prstGeom prst="rect">
            <a:avLst/>
          </a:prstGeom>
          <a:solidFill>
            <a:schemeClr val="accent3">
              <a:lumMod val="95000"/>
            </a:schemeClr>
          </a:solidFill>
        </p:spPr>
        <p:txBody>
          <a:bodyPr wrap="square" rtlCol="0">
            <a:spAutoFit/>
          </a:bodyPr>
          <a:lstStyle>
            <a:defPPr>
              <a:defRPr lang="es-ES"/>
            </a:defPPr>
            <a:lvl1pPr>
              <a:defRPr sz="1600" b="1">
                <a:solidFill>
                  <a:schemeClr val="bg2">
                    <a:lumMod val="40000"/>
                    <a:lumOff val="60000"/>
                  </a:schemeClr>
                </a:solidFill>
                <a:latin typeface="+mj-lt"/>
                <a:ea typeface="Microsoft YaHei UI" panose="020B0503020204020204" pitchFamily="34" charset="-122"/>
                <a:cs typeface="Times New Roman" panose="02020603050405020304" pitchFamily="18" charset="0"/>
              </a:defRPr>
            </a:lvl1pPr>
          </a:lstStyle>
          <a:p>
            <a:r>
              <a:rPr lang="es-ES" sz="2400" dirty="0">
                <a:solidFill>
                  <a:schemeClr val="bg1">
                    <a:lumMod val="50000"/>
                  </a:schemeClr>
                </a:solidFill>
              </a:rPr>
              <a:t>04. Resultados</a:t>
            </a:r>
          </a:p>
        </p:txBody>
      </p:sp>
      <p:pic>
        <p:nvPicPr>
          <p:cNvPr id="9" name="Picture 2" descr="Logotipo de Google hangouts, iconos de computadora de viñetas flecha,  balas, ángulo, triángulo, logo png | Klipartz">
            <a:extLst>
              <a:ext uri="{FF2B5EF4-FFF2-40B4-BE49-F238E27FC236}">
                <a16:creationId xmlns:a16="http://schemas.microsoft.com/office/drawing/2014/main" id="{84AC0D2D-B227-4A2C-99AC-A0BC40A2C877}"/>
              </a:ext>
            </a:extLst>
          </p:cNvPr>
          <p:cNvPicPr>
            <a:picLocks noChangeAspect="1" noChangeArrowheads="1"/>
          </p:cNvPicPr>
          <p:nvPr/>
        </p:nvPicPr>
        <p:blipFill>
          <a:blip r:embed="rId2" cstate="print">
            <a:duotone>
              <a:prstClr val="black"/>
              <a:srgbClr val="FF0000">
                <a:tint val="45000"/>
                <a:satMod val="400000"/>
              </a:srgbClr>
            </a:duotone>
            <a:extLst>
              <a:ext uri="{BEBA8EAE-BF5A-486C-A8C5-ECC9F3942E4B}">
                <a14:imgProps xmlns:a14="http://schemas.microsoft.com/office/drawing/2010/main">
                  <a14:imgLayer r:embed="rId3">
                    <a14:imgEffect>
                      <a14:backgroundRemoval t="0" b="100000" l="10000" r="900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940341" y="1757218"/>
            <a:ext cx="617128" cy="35502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Logotipo de Google hangouts, iconos de computadora de viñetas flecha,  balas, ángulo, triángulo, logo png | Klipartz">
            <a:extLst>
              <a:ext uri="{FF2B5EF4-FFF2-40B4-BE49-F238E27FC236}">
                <a16:creationId xmlns:a16="http://schemas.microsoft.com/office/drawing/2014/main" id="{71672BB7-0B35-475F-993C-0F9B61BF2457}"/>
              </a:ext>
            </a:extLst>
          </p:cNvPr>
          <p:cNvPicPr>
            <a:picLocks noChangeAspect="1" noChangeArrowheads="1"/>
          </p:cNvPicPr>
          <p:nvPr/>
        </p:nvPicPr>
        <p:blipFill>
          <a:blip r:embed="rId4" cstate="print">
            <a:duotone>
              <a:prstClr val="black"/>
              <a:srgbClr val="FF0000">
                <a:tint val="45000"/>
                <a:satMod val="400000"/>
              </a:srgbClr>
            </a:duotone>
            <a:extLst>
              <a:ext uri="{BEBA8EAE-BF5A-486C-A8C5-ECC9F3942E4B}">
                <a14:imgProps xmlns:a14="http://schemas.microsoft.com/office/drawing/2010/main">
                  <a14:imgLayer r:embed="rId5">
                    <a14:imgEffect>
                      <a14:backgroundRemoval t="0" b="100000" l="10000" r="900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940341" y="3087361"/>
            <a:ext cx="617128" cy="35502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Logotipo de Google hangouts, iconos de computadora de viñetas flecha,  balas, ángulo, triángulo, logo png | Klipartz">
            <a:extLst>
              <a:ext uri="{FF2B5EF4-FFF2-40B4-BE49-F238E27FC236}">
                <a16:creationId xmlns:a16="http://schemas.microsoft.com/office/drawing/2014/main" id="{DDEF56DC-EC0D-42E3-BF77-57B53080BBBA}"/>
              </a:ext>
            </a:extLst>
          </p:cNvPr>
          <p:cNvPicPr>
            <a:picLocks noChangeAspect="1" noChangeArrowheads="1"/>
          </p:cNvPicPr>
          <p:nvPr/>
        </p:nvPicPr>
        <p:blipFill>
          <a:blip r:embed="rId4" cstate="print">
            <a:duotone>
              <a:prstClr val="black"/>
              <a:srgbClr val="FF0000">
                <a:tint val="45000"/>
                <a:satMod val="400000"/>
              </a:srgbClr>
            </a:duotone>
            <a:extLst>
              <a:ext uri="{BEBA8EAE-BF5A-486C-A8C5-ECC9F3942E4B}">
                <a14:imgProps xmlns:a14="http://schemas.microsoft.com/office/drawing/2010/main">
                  <a14:imgLayer r:embed="rId5">
                    <a14:imgEffect>
                      <a14:backgroundRemoval t="0" b="100000" l="10000" r="900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940341" y="2419761"/>
            <a:ext cx="617128" cy="35502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Logotipo de Google hangouts, iconos de computadora de viñetas flecha,  balas, ángulo, triángulo, logo png | Klipartz">
            <a:extLst>
              <a:ext uri="{FF2B5EF4-FFF2-40B4-BE49-F238E27FC236}">
                <a16:creationId xmlns:a16="http://schemas.microsoft.com/office/drawing/2014/main" id="{7A304BCB-FA98-45E5-AEF1-6F242D33B607}"/>
              </a:ext>
            </a:extLst>
          </p:cNvPr>
          <p:cNvPicPr>
            <a:picLocks noChangeAspect="1" noChangeArrowheads="1"/>
          </p:cNvPicPr>
          <p:nvPr/>
        </p:nvPicPr>
        <p:blipFill>
          <a:blip r:embed="rId4" cstate="print">
            <a:duotone>
              <a:prstClr val="black"/>
              <a:srgbClr val="FF0000">
                <a:tint val="45000"/>
                <a:satMod val="400000"/>
              </a:srgbClr>
            </a:duotone>
            <a:extLst>
              <a:ext uri="{BEBA8EAE-BF5A-486C-A8C5-ECC9F3942E4B}">
                <a14:imgProps xmlns:a14="http://schemas.microsoft.com/office/drawing/2010/main">
                  <a14:imgLayer r:embed="rId5">
                    <a14:imgEffect>
                      <a14:backgroundRemoval t="0" b="100000" l="10000" r="900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940341" y="4480325"/>
            <a:ext cx="617128" cy="35502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Logotipo de Google hangouts, iconos de computadora de viñetas flecha,  balas, ángulo, triángulo, logo png | Klipartz">
            <a:extLst>
              <a:ext uri="{FF2B5EF4-FFF2-40B4-BE49-F238E27FC236}">
                <a16:creationId xmlns:a16="http://schemas.microsoft.com/office/drawing/2014/main" id="{89272628-3F58-4BCA-88D7-CBAC7E4DA2CB}"/>
              </a:ext>
            </a:extLst>
          </p:cNvPr>
          <p:cNvPicPr>
            <a:picLocks noChangeAspect="1" noChangeArrowheads="1"/>
          </p:cNvPicPr>
          <p:nvPr/>
        </p:nvPicPr>
        <p:blipFill>
          <a:blip r:embed="rId4" cstate="print">
            <a:duotone>
              <a:prstClr val="black"/>
              <a:srgbClr val="FF0000">
                <a:tint val="45000"/>
                <a:satMod val="400000"/>
              </a:srgbClr>
            </a:duotone>
            <a:extLst>
              <a:ext uri="{BEBA8EAE-BF5A-486C-A8C5-ECC9F3942E4B}">
                <a14:imgProps xmlns:a14="http://schemas.microsoft.com/office/drawing/2010/main">
                  <a14:imgLayer r:embed="rId5">
                    <a14:imgEffect>
                      <a14:backgroundRemoval t="0" b="100000" l="10000" r="900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940341" y="3783843"/>
            <a:ext cx="617128" cy="355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0254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747534" y="12746"/>
            <a:ext cx="8229600" cy="487738"/>
          </a:xfrm>
        </p:spPr>
        <p:txBody>
          <a:bodyPr/>
          <a:lstStyle/>
          <a:p>
            <a:r>
              <a:rPr lang="es-EC" i="0" dirty="0">
                <a:solidFill>
                  <a:schemeClr val="tx1"/>
                </a:solidFill>
              </a:rPr>
              <a:t>Diseño e Implementación</a:t>
            </a:r>
          </a:p>
        </p:txBody>
      </p:sp>
      <p:sp>
        <p:nvSpPr>
          <p:cNvPr id="20" name="CuadroTexto 2">
            <a:extLst>
              <a:ext uri="{FF2B5EF4-FFF2-40B4-BE49-F238E27FC236}">
                <a16:creationId xmlns:a16="http://schemas.microsoft.com/office/drawing/2014/main" id="{E8EB3864-F50B-4361-81C6-688FC6ECE840}"/>
              </a:ext>
            </a:extLst>
          </p:cNvPr>
          <p:cNvSpPr txBox="1"/>
          <p:nvPr/>
        </p:nvSpPr>
        <p:spPr>
          <a:xfrm>
            <a:off x="163426" y="1216191"/>
            <a:ext cx="6306645" cy="461665"/>
          </a:xfrm>
          <a:prstGeom prst="rect">
            <a:avLst/>
          </a:prstGeom>
          <a:noFill/>
        </p:spPr>
        <p:txBody>
          <a:bodyPr wrap="square" rtlCol="0">
            <a:spAutoFit/>
          </a:bodyPr>
          <a:lstStyle/>
          <a:p>
            <a:r>
              <a:rPr lang="es-EC" sz="2400" b="1" dirty="0">
                <a:latin typeface="+mn-lt"/>
                <a:cs typeface="Times New Roman" panose="02020603050405020304" pitchFamily="18" charset="0"/>
              </a:rPr>
              <a:t>Diagrama de Bloques</a:t>
            </a:r>
          </a:p>
        </p:txBody>
      </p:sp>
      <p:pic>
        <p:nvPicPr>
          <p:cNvPr id="4" name="Picture 3" descr="Diagram&#10;&#10;Description automatically generated">
            <a:extLst>
              <a:ext uri="{FF2B5EF4-FFF2-40B4-BE49-F238E27FC236}">
                <a16:creationId xmlns:a16="http://schemas.microsoft.com/office/drawing/2014/main" id="{46DDE5D9-1461-4AE5-B5E0-5552694D76FB}"/>
              </a:ext>
            </a:extLst>
          </p:cNvPr>
          <p:cNvPicPr>
            <a:picLocks noChangeAspect="1"/>
          </p:cNvPicPr>
          <p:nvPr/>
        </p:nvPicPr>
        <p:blipFill rotWithShape="1">
          <a:blip r:embed="rId2"/>
          <a:srcRect l="1788" r="1825"/>
          <a:stretch/>
        </p:blipFill>
        <p:spPr>
          <a:xfrm>
            <a:off x="0" y="1701830"/>
            <a:ext cx="9150073" cy="3454339"/>
          </a:xfrm>
          <a:prstGeom prst="rect">
            <a:avLst/>
          </a:prstGeom>
        </p:spPr>
      </p:pic>
    </p:spTree>
    <p:extLst>
      <p:ext uri="{BB962C8B-B14F-4D97-AF65-F5344CB8AC3E}">
        <p14:creationId xmlns:p14="http://schemas.microsoft.com/office/powerpoint/2010/main" val="22315217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747534" y="12746"/>
            <a:ext cx="8229600" cy="487738"/>
          </a:xfrm>
        </p:spPr>
        <p:txBody>
          <a:bodyPr/>
          <a:lstStyle/>
          <a:p>
            <a:r>
              <a:rPr lang="es-EC" i="0" dirty="0">
                <a:solidFill>
                  <a:schemeClr val="tx1"/>
                </a:solidFill>
              </a:rPr>
              <a:t>Diseño e Implementación</a:t>
            </a:r>
          </a:p>
        </p:txBody>
      </p:sp>
      <p:sp>
        <p:nvSpPr>
          <p:cNvPr id="20" name="CuadroTexto 2">
            <a:extLst>
              <a:ext uri="{FF2B5EF4-FFF2-40B4-BE49-F238E27FC236}">
                <a16:creationId xmlns:a16="http://schemas.microsoft.com/office/drawing/2014/main" id="{E8EB3864-F50B-4361-81C6-688FC6ECE840}"/>
              </a:ext>
            </a:extLst>
          </p:cNvPr>
          <p:cNvSpPr txBox="1"/>
          <p:nvPr/>
        </p:nvSpPr>
        <p:spPr>
          <a:xfrm>
            <a:off x="163426" y="1216191"/>
            <a:ext cx="6306645" cy="461665"/>
          </a:xfrm>
          <a:prstGeom prst="rect">
            <a:avLst/>
          </a:prstGeom>
          <a:noFill/>
        </p:spPr>
        <p:txBody>
          <a:bodyPr wrap="square" rtlCol="0">
            <a:spAutoFit/>
          </a:bodyPr>
          <a:lstStyle/>
          <a:p>
            <a:r>
              <a:rPr lang="es-EC" sz="2400" b="1" dirty="0">
                <a:latin typeface="+mn-lt"/>
                <a:cs typeface="Times New Roman" panose="02020603050405020304" pitchFamily="18" charset="0"/>
              </a:rPr>
              <a:t>Nodo Sensor 1</a:t>
            </a:r>
          </a:p>
        </p:txBody>
      </p:sp>
      <p:pic>
        <p:nvPicPr>
          <p:cNvPr id="5" name="Picture 4" descr="Graphical user interface, diagram, schematic&#10;&#10;Description automatically generated">
            <a:extLst>
              <a:ext uri="{FF2B5EF4-FFF2-40B4-BE49-F238E27FC236}">
                <a16:creationId xmlns:a16="http://schemas.microsoft.com/office/drawing/2014/main" id="{F5985A23-CD22-483F-B145-DB3CA1F4AD2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3426" y="1670929"/>
            <a:ext cx="5162233" cy="4055577"/>
          </a:xfrm>
          <a:prstGeom prst="rect">
            <a:avLst/>
          </a:prstGeom>
          <a:noFill/>
          <a:ln>
            <a:noFill/>
          </a:ln>
        </p:spPr>
      </p:pic>
      <p:graphicFrame>
        <p:nvGraphicFramePr>
          <p:cNvPr id="9" name="Table 8">
            <a:extLst>
              <a:ext uri="{FF2B5EF4-FFF2-40B4-BE49-F238E27FC236}">
                <a16:creationId xmlns:a16="http://schemas.microsoft.com/office/drawing/2014/main" id="{F98880C7-E24F-4277-98D7-AF538A528B2F}"/>
              </a:ext>
            </a:extLst>
          </p:cNvPr>
          <p:cNvGraphicFramePr>
            <a:graphicFrameLocks noGrp="1"/>
          </p:cNvGraphicFramePr>
          <p:nvPr>
            <p:extLst>
              <p:ext uri="{D42A27DB-BD31-4B8C-83A1-F6EECF244321}">
                <p14:modId xmlns:p14="http://schemas.microsoft.com/office/powerpoint/2010/main" val="1925605223"/>
              </p:ext>
            </p:extLst>
          </p:nvPr>
        </p:nvGraphicFramePr>
        <p:xfrm>
          <a:off x="5031942" y="3662585"/>
          <a:ext cx="3820500" cy="1979224"/>
        </p:xfrm>
        <a:graphic>
          <a:graphicData uri="http://schemas.openxmlformats.org/drawingml/2006/table">
            <a:tbl>
              <a:tblPr firstRow="1" firstCol="1" bandRow="1">
                <a:tableStyleId>{10A1B5D5-9B99-4C35-A422-299274C87663}</a:tableStyleId>
              </a:tblPr>
              <a:tblGrid>
                <a:gridCol w="1521988">
                  <a:extLst>
                    <a:ext uri="{9D8B030D-6E8A-4147-A177-3AD203B41FA5}">
                      <a16:colId xmlns:a16="http://schemas.microsoft.com/office/drawing/2014/main" val="3974315361"/>
                    </a:ext>
                  </a:extLst>
                </a:gridCol>
                <a:gridCol w="947360">
                  <a:extLst>
                    <a:ext uri="{9D8B030D-6E8A-4147-A177-3AD203B41FA5}">
                      <a16:colId xmlns:a16="http://schemas.microsoft.com/office/drawing/2014/main" val="855817887"/>
                    </a:ext>
                  </a:extLst>
                </a:gridCol>
                <a:gridCol w="1351152">
                  <a:extLst>
                    <a:ext uri="{9D8B030D-6E8A-4147-A177-3AD203B41FA5}">
                      <a16:colId xmlns:a16="http://schemas.microsoft.com/office/drawing/2014/main" val="1193700747"/>
                    </a:ext>
                  </a:extLst>
                </a:gridCol>
              </a:tblGrid>
              <a:tr h="515984">
                <a:tc>
                  <a:txBody>
                    <a:bodyPr/>
                    <a:lstStyle/>
                    <a:p>
                      <a:pPr algn="ctr">
                        <a:lnSpc>
                          <a:spcPct val="107000"/>
                        </a:lnSpc>
                        <a:spcAft>
                          <a:spcPts val="800"/>
                        </a:spcAft>
                      </a:pPr>
                      <a:r>
                        <a:rPr lang="es-EC" sz="1400" dirty="0">
                          <a:effectLst/>
                        </a:rPr>
                        <a:t>Sensor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400" dirty="0">
                          <a:effectLst/>
                        </a:rPr>
                        <a:t>Pin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400">
                          <a:effectLst/>
                        </a:rPr>
                        <a:t>Tipo de Señal</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1415163"/>
                  </a:ext>
                </a:extLst>
              </a:tr>
              <a:tr h="365810">
                <a:tc>
                  <a:txBody>
                    <a:bodyPr/>
                    <a:lstStyle/>
                    <a:p>
                      <a:pPr algn="ctr">
                        <a:lnSpc>
                          <a:spcPct val="107000"/>
                        </a:lnSpc>
                        <a:spcAft>
                          <a:spcPts val="800"/>
                        </a:spcAft>
                      </a:pPr>
                      <a:r>
                        <a:rPr lang="es-EC" sz="1400" dirty="0">
                          <a:effectLst/>
                        </a:rPr>
                        <a:t>FC-28 (15 cm)</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400" dirty="0">
                          <a:effectLst/>
                        </a:rPr>
                        <a:t>A8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400">
                          <a:effectLst/>
                        </a:rPr>
                        <a:t>Analógica</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22536361"/>
                  </a:ext>
                </a:extLst>
              </a:tr>
              <a:tr h="365810">
                <a:tc>
                  <a:txBody>
                    <a:bodyPr/>
                    <a:lstStyle/>
                    <a:p>
                      <a:pPr algn="ctr">
                        <a:lnSpc>
                          <a:spcPct val="107000"/>
                        </a:lnSpc>
                        <a:spcAft>
                          <a:spcPts val="800"/>
                        </a:spcAft>
                      </a:pPr>
                      <a:r>
                        <a:rPr lang="es-EC" sz="1400">
                          <a:effectLst/>
                        </a:rPr>
                        <a:t>FC-28 (25 cm)</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400">
                          <a:effectLst/>
                        </a:rPr>
                        <a:t>A9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400">
                          <a:effectLst/>
                        </a:rPr>
                        <a:t>Analógica</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18633395"/>
                  </a:ext>
                </a:extLst>
              </a:tr>
              <a:tr h="365810">
                <a:tc>
                  <a:txBody>
                    <a:bodyPr/>
                    <a:lstStyle/>
                    <a:p>
                      <a:pPr algn="ctr">
                        <a:lnSpc>
                          <a:spcPct val="107000"/>
                        </a:lnSpc>
                        <a:spcAft>
                          <a:spcPts val="800"/>
                        </a:spcAft>
                      </a:pPr>
                      <a:r>
                        <a:rPr lang="es-EC" sz="1400">
                          <a:effectLst/>
                        </a:rPr>
                        <a:t>DS18B20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400">
                          <a:effectLst/>
                        </a:rPr>
                        <a:t>D50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400">
                          <a:effectLst/>
                        </a:rPr>
                        <a:t>Digital</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37420158"/>
                  </a:ext>
                </a:extLst>
              </a:tr>
              <a:tr h="365810">
                <a:tc>
                  <a:txBody>
                    <a:bodyPr/>
                    <a:lstStyle/>
                    <a:p>
                      <a:pPr algn="ctr">
                        <a:lnSpc>
                          <a:spcPct val="107000"/>
                        </a:lnSpc>
                        <a:spcAft>
                          <a:spcPts val="800"/>
                        </a:spcAft>
                      </a:pPr>
                      <a:r>
                        <a:rPr lang="es-EC" sz="1400">
                          <a:effectLst/>
                        </a:rPr>
                        <a:t>Presión (X-kit)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400" dirty="0">
                          <a:effectLst/>
                        </a:rPr>
                        <a:t>TX-</a:t>
                      </a:r>
                      <a:r>
                        <a:rPr lang="es-EC" sz="1400" dirty="0" err="1">
                          <a:effectLst/>
                        </a:rPr>
                        <a:t>RX</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400" dirty="0">
                          <a:effectLst/>
                        </a:rPr>
                        <a:t>Digital</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98787122"/>
                  </a:ext>
                </a:extLst>
              </a:tr>
            </a:tbl>
          </a:graphicData>
        </a:graphic>
      </p:graphicFrame>
    </p:spTree>
    <p:extLst>
      <p:ext uri="{BB962C8B-B14F-4D97-AF65-F5344CB8AC3E}">
        <p14:creationId xmlns:p14="http://schemas.microsoft.com/office/powerpoint/2010/main" val="42599315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747534" y="12746"/>
            <a:ext cx="8229600" cy="487738"/>
          </a:xfrm>
        </p:spPr>
        <p:txBody>
          <a:bodyPr/>
          <a:lstStyle/>
          <a:p>
            <a:r>
              <a:rPr lang="es-EC" i="0" dirty="0">
                <a:solidFill>
                  <a:schemeClr val="tx1"/>
                </a:solidFill>
              </a:rPr>
              <a:t>Diseño e Implementación</a:t>
            </a:r>
          </a:p>
        </p:txBody>
      </p:sp>
      <p:sp>
        <p:nvSpPr>
          <p:cNvPr id="20" name="CuadroTexto 2">
            <a:extLst>
              <a:ext uri="{FF2B5EF4-FFF2-40B4-BE49-F238E27FC236}">
                <a16:creationId xmlns:a16="http://schemas.microsoft.com/office/drawing/2014/main" id="{E8EB3864-F50B-4361-81C6-688FC6ECE840}"/>
              </a:ext>
            </a:extLst>
          </p:cNvPr>
          <p:cNvSpPr txBox="1"/>
          <p:nvPr/>
        </p:nvSpPr>
        <p:spPr>
          <a:xfrm>
            <a:off x="163426" y="1216191"/>
            <a:ext cx="6306645" cy="461665"/>
          </a:xfrm>
          <a:prstGeom prst="rect">
            <a:avLst/>
          </a:prstGeom>
          <a:noFill/>
        </p:spPr>
        <p:txBody>
          <a:bodyPr wrap="square" rtlCol="0">
            <a:spAutoFit/>
          </a:bodyPr>
          <a:lstStyle/>
          <a:p>
            <a:r>
              <a:rPr lang="es-EC" sz="2400" b="1" dirty="0">
                <a:latin typeface="+mn-lt"/>
                <a:cs typeface="Times New Roman" panose="02020603050405020304" pitchFamily="18" charset="0"/>
              </a:rPr>
              <a:t>Nodo Sensor 2</a:t>
            </a:r>
          </a:p>
        </p:txBody>
      </p:sp>
      <p:pic>
        <p:nvPicPr>
          <p:cNvPr id="4" name="Picture 3" descr="Diagram, schematic&#10;&#10;Description automatically generated">
            <a:extLst>
              <a:ext uri="{FF2B5EF4-FFF2-40B4-BE49-F238E27FC236}">
                <a16:creationId xmlns:a16="http://schemas.microsoft.com/office/drawing/2014/main" id="{7CF40B0B-E296-4055-80CC-D6B58F6AFD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233"/>
          <a:stretch/>
        </p:blipFill>
        <p:spPr bwMode="auto">
          <a:xfrm>
            <a:off x="260494" y="1677856"/>
            <a:ext cx="5190075" cy="3808544"/>
          </a:xfrm>
          <a:prstGeom prst="rect">
            <a:avLst/>
          </a:prstGeom>
          <a:noFill/>
          <a:ln>
            <a:noFill/>
          </a:ln>
          <a:extLst>
            <a:ext uri="{53640926-AAD7-44D8-BBD7-CCE9431645EC}">
              <a14:shadowObscured xmlns:a14="http://schemas.microsoft.com/office/drawing/2010/main"/>
            </a:ext>
          </a:extLst>
        </p:spPr>
      </p:pic>
      <p:graphicFrame>
        <p:nvGraphicFramePr>
          <p:cNvPr id="2" name="Table 1">
            <a:extLst>
              <a:ext uri="{FF2B5EF4-FFF2-40B4-BE49-F238E27FC236}">
                <a16:creationId xmlns:a16="http://schemas.microsoft.com/office/drawing/2014/main" id="{3E32332A-BFB7-44AB-BE55-EE8E4E36E7B6}"/>
              </a:ext>
            </a:extLst>
          </p:cNvPr>
          <p:cNvGraphicFramePr>
            <a:graphicFrameLocks noGrp="1"/>
          </p:cNvGraphicFramePr>
          <p:nvPr>
            <p:extLst>
              <p:ext uri="{D42A27DB-BD31-4B8C-83A1-F6EECF244321}">
                <p14:modId xmlns:p14="http://schemas.microsoft.com/office/powerpoint/2010/main" val="892225706"/>
              </p:ext>
            </p:extLst>
          </p:nvPr>
        </p:nvGraphicFramePr>
        <p:xfrm>
          <a:off x="5115069" y="1820557"/>
          <a:ext cx="3778325" cy="2172270"/>
        </p:xfrm>
        <a:graphic>
          <a:graphicData uri="http://schemas.openxmlformats.org/drawingml/2006/table">
            <a:tbl>
              <a:tblPr firstRow="1" firstCol="1" bandRow="1">
                <a:tableStyleId>{10A1B5D5-9B99-4C35-A422-299274C87663}</a:tableStyleId>
              </a:tblPr>
              <a:tblGrid>
                <a:gridCol w="1259442">
                  <a:extLst>
                    <a:ext uri="{9D8B030D-6E8A-4147-A177-3AD203B41FA5}">
                      <a16:colId xmlns:a16="http://schemas.microsoft.com/office/drawing/2014/main" val="2230949567"/>
                    </a:ext>
                  </a:extLst>
                </a:gridCol>
                <a:gridCol w="1429213">
                  <a:extLst>
                    <a:ext uri="{9D8B030D-6E8A-4147-A177-3AD203B41FA5}">
                      <a16:colId xmlns:a16="http://schemas.microsoft.com/office/drawing/2014/main" val="1451320596"/>
                    </a:ext>
                  </a:extLst>
                </a:gridCol>
                <a:gridCol w="1089670">
                  <a:extLst>
                    <a:ext uri="{9D8B030D-6E8A-4147-A177-3AD203B41FA5}">
                      <a16:colId xmlns:a16="http://schemas.microsoft.com/office/drawing/2014/main" val="4245458426"/>
                    </a:ext>
                  </a:extLst>
                </a:gridCol>
              </a:tblGrid>
              <a:tr h="174498">
                <a:tc>
                  <a:txBody>
                    <a:bodyPr/>
                    <a:lstStyle/>
                    <a:p>
                      <a:pPr algn="ctr">
                        <a:lnSpc>
                          <a:spcPct val="107000"/>
                        </a:lnSpc>
                        <a:spcAft>
                          <a:spcPts val="800"/>
                        </a:spcAft>
                      </a:pPr>
                      <a:r>
                        <a:rPr lang="es-EC" sz="1400">
                          <a:effectLst/>
                        </a:rPr>
                        <a:t>Sensor</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400" dirty="0">
                          <a:effectLst/>
                        </a:rPr>
                        <a:t>Pin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400">
                          <a:effectLst/>
                        </a:rPr>
                        <a:t>Tipo de Señal</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20194881"/>
                  </a:ext>
                </a:extLst>
              </a:tr>
              <a:tr h="262704">
                <a:tc>
                  <a:txBody>
                    <a:bodyPr/>
                    <a:lstStyle/>
                    <a:p>
                      <a:pPr algn="ctr">
                        <a:lnSpc>
                          <a:spcPct val="107000"/>
                        </a:lnSpc>
                        <a:spcAft>
                          <a:spcPts val="800"/>
                        </a:spcAft>
                      </a:pPr>
                      <a:r>
                        <a:rPr lang="es-EC" sz="1400">
                          <a:effectLst/>
                        </a:rPr>
                        <a:t>DHT-11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400">
                          <a:effectLst/>
                        </a:rPr>
                        <a:t>D4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400">
                          <a:effectLst/>
                        </a:rPr>
                        <a:t>Digital</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959851386"/>
                  </a:ext>
                </a:extLst>
              </a:tr>
              <a:tr h="262704">
                <a:tc>
                  <a:txBody>
                    <a:bodyPr/>
                    <a:lstStyle/>
                    <a:p>
                      <a:pPr algn="ctr">
                        <a:lnSpc>
                          <a:spcPct val="107000"/>
                        </a:lnSpc>
                        <a:spcAft>
                          <a:spcPts val="800"/>
                        </a:spcAft>
                      </a:pPr>
                      <a:r>
                        <a:rPr lang="es-EC" sz="1400">
                          <a:effectLst/>
                        </a:rPr>
                        <a:t>Anemómetro</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400">
                          <a:effectLst/>
                        </a:rPr>
                        <a:t>A4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400" dirty="0">
                          <a:effectLst/>
                        </a:rPr>
                        <a:t>Analógica</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81782459"/>
                  </a:ext>
                </a:extLst>
              </a:tr>
              <a:tr h="539336">
                <a:tc>
                  <a:txBody>
                    <a:bodyPr/>
                    <a:lstStyle/>
                    <a:p>
                      <a:pPr algn="ctr">
                        <a:lnSpc>
                          <a:spcPct val="107000"/>
                        </a:lnSpc>
                        <a:spcAft>
                          <a:spcPts val="800"/>
                        </a:spcAft>
                      </a:pPr>
                      <a:r>
                        <a:rPr lang="es-EC" sz="1400" dirty="0">
                          <a:effectLst/>
                        </a:rPr>
                        <a:t>Veleta de Viento</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400">
                          <a:effectLst/>
                        </a:rPr>
                        <a:t>A5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400">
                          <a:effectLst/>
                        </a:rPr>
                        <a:t>Analógica</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992051984"/>
                  </a:ext>
                </a:extLst>
              </a:tr>
              <a:tr h="662454">
                <a:tc>
                  <a:txBody>
                    <a:bodyPr/>
                    <a:lstStyle/>
                    <a:p>
                      <a:pPr algn="ctr">
                        <a:lnSpc>
                          <a:spcPct val="107000"/>
                        </a:lnSpc>
                        <a:spcAft>
                          <a:spcPts val="800"/>
                        </a:spcAft>
                      </a:pPr>
                      <a:r>
                        <a:rPr lang="es-EC" sz="1400" dirty="0">
                          <a:effectLst/>
                        </a:rPr>
                        <a:t>ML8511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400" dirty="0">
                          <a:effectLst/>
                        </a:rPr>
                        <a:t>A2 (Datos)</a:t>
                      </a:r>
                      <a:endParaRPr lang="en-US" sz="1400" dirty="0">
                        <a:effectLst/>
                      </a:endParaRPr>
                    </a:p>
                    <a:p>
                      <a:pPr algn="ctr">
                        <a:lnSpc>
                          <a:spcPct val="107000"/>
                        </a:lnSpc>
                        <a:spcAft>
                          <a:spcPts val="800"/>
                        </a:spcAft>
                      </a:pPr>
                      <a:r>
                        <a:rPr lang="es-EC" sz="1400" dirty="0">
                          <a:effectLst/>
                        </a:rPr>
                        <a:t>A3(Referencia)</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400" dirty="0">
                          <a:effectLst/>
                        </a:rPr>
                        <a:t>Analógica</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06458168"/>
                  </a:ext>
                </a:extLst>
              </a:tr>
            </a:tbl>
          </a:graphicData>
        </a:graphic>
      </p:graphicFrame>
    </p:spTree>
    <p:extLst>
      <p:ext uri="{BB962C8B-B14F-4D97-AF65-F5344CB8AC3E}">
        <p14:creationId xmlns:p14="http://schemas.microsoft.com/office/powerpoint/2010/main" val="31015839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747534" y="12746"/>
            <a:ext cx="8229600" cy="487738"/>
          </a:xfrm>
        </p:spPr>
        <p:txBody>
          <a:bodyPr/>
          <a:lstStyle/>
          <a:p>
            <a:r>
              <a:rPr lang="es-EC" i="0" dirty="0">
                <a:solidFill>
                  <a:schemeClr val="tx1"/>
                </a:solidFill>
              </a:rPr>
              <a:t>Diseño e Implementación</a:t>
            </a:r>
          </a:p>
        </p:txBody>
      </p:sp>
      <p:sp>
        <p:nvSpPr>
          <p:cNvPr id="20" name="CuadroTexto 2">
            <a:extLst>
              <a:ext uri="{FF2B5EF4-FFF2-40B4-BE49-F238E27FC236}">
                <a16:creationId xmlns:a16="http://schemas.microsoft.com/office/drawing/2014/main" id="{E8EB3864-F50B-4361-81C6-688FC6ECE840}"/>
              </a:ext>
            </a:extLst>
          </p:cNvPr>
          <p:cNvSpPr txBox="1"/>
          <p:nvPr/>
        </p:nvSpPr>
        <p:spPr>
          <a:xfrm>
            <a:off x="163426" y="1216191"/>
            <a:ext cx="6306645" cy="461665"/>
          </a:xfrm>
          <a:prstGeom prst="rect">
            <a:avLst/>
          </a:prstGeom>
          <a:noFill/>
        </p:spPr>
        <p:txBody>
          <a:bodyPr wrap="square" rtlCol="0">
            <a:spAutoFit/>
          </a:bodyPr>
          <a:lstStyle/>
          <a:p>
            <a:r>
              <a:rPr lang="es-EC" sz="2400" b="1" dirty="0">
                <a:latin typeface="+mn-lt"/>
                <a:cs typeface="Times New Roman" panose="02020603050405020304" pitchFamily="18" charset="0"/>
              </a:rPr>
              <a:t>Lugar de Implementación</a:t>
            </a:r>
          </a:p>
        </p:txBody>
      </p:sp>
      <p:sp>
        <p:nvSpPr>
          <p:cNvPr id="6" name="AutoShape 2">
            <a:extLst>
              <a:ext uri="{FF2B5EF4-FFF2-40B4-BE49-F238E27FC236}">
                <a16:creationId xmlns:a16="http://schemas.microsoft.com/office/drawing/2014/main" id="{030566BE-5A28-4F79-9C1C-3198B28A9A9E}"/>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descr="A picture containing grass, building, greenhouse&#10;&#10;Description automatically generated">
            <a:extLst>
              <a:ext uri="{FF2B5EF4-FFF2-40B4-BE49-F238E27FC236}">
                <a16:creationId xmlns:a16="http://schemas.microsoft.com/office/drawing/2014/main" id="{EF920D10-6BCF-448B-82D0-3536DA122405}"/>
              </a:ext>
            </a:extLst>
          </p:cNvPr>
          <p:cNvPicPr>
            <a:picLocks noChangeAspect="1"/>
          </p:cNvPicPr>
          <p:nvPr/>
        </p:nvPicPr>
        <p:blipFill>
          <a:blip r:embed="rId2"/>
          <a:stretch>
            <a:fillRect/>
          </a:stretch>
        </p:blipFill>
        <p:spPr>
          <a:xfrm>
            <a:off x="6220692" y="2019804"/>
            <a:ext cx="2617071" cy="3489428"/>
          </a:xfrm>
          <a:prstGeom prst="rect">
            <a:avLst/>
          </a:prstGeom>
        </p:spPr>
      </p:pic>
      <p:pic>
        <p:nvPicPr>
          <p:cNvPr id="5" name="Imagen 49" descr="Diagrama&#10;&#10;Descripción generada automáticamente con confianza media">
            <a:extLst>
              <a:ext uri="{FF2B5EF4-FFF2-40B4-BE49-F238E27FC236}">
                <a16:creationId xmlns:a16="http://schemas.microsoft.com/office/drawing/2014/main" id="{98EF5EE7-681E-468D-8A4D-490B166BD7F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 t="-3403" r="-8" b="14082"/>
          <a:stretch/>
        </p:blipFill>
        <p:spPr bwMode="auto">
          <a:xfrm>
            <a:off x="69714" y="1887227"/>
            <a:ext cx="6150978" cy="375458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479994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2">
            <a:extLst>
              <a:ext uri="{FF2B5EF4-FFF2-40B4-BE49-F238E27FC236}">
                <a16:creationId xmlns:a16="http://schemas.microsoft.com/office/drawing/2014/main" id="{13D31C75-8F55-4FD6-B123-63608B8D8D1A}"/>
              </a:ext>
            </a:extLst>
          </p:cNvPr>
          <p:cNvSpPr>
            <a:spLocks noGrp="1"/>
          </p:cNvSpPr>
          <p:nvPr>
            <p:ph type="title"/>
          </p:nvPr>
        </p:nvSpPr>
        <p:spPr>
          <a:xfrm>
            <a:off x="747534" y="12746"/>
            <a:ext cx="8229600" cy="487738"/>
          </a:xfrm>
        </p:spPr>
        <p:txBody>
          <a:bodyPr/>
          <a:lstStyle/>
          <a:p>
            <a:r>
              <a:rPr lang="es-EC" i="0" dirty="0">
                <a:solidFill>
                  <a:schemeClr val="tx1"/>
                </a:solidFill>
              </a:rPr>
              <a:t>Diseño e Implementación</a:t>
            </a:r>
          </a:p>
        </p:txBody>
      </p:sp>
      <p:pic>
        <p:nvPicPr>
          <p:cNvPr id="7" name="Picture 6" descr="Diagram&#10;&#10;Description automatically generated">
            <a:extLst>
              <a:ext uri="{FF2B5EF4-FFF2-40B4-BE49-F238E27FC236}">
                <a16:creationId xmlns:a16="http://schemas.microsoft.com/office/drawing/2014/main" id="{CF04D543-1AC8-4AB4-8E20-F2D4AF148D3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174" b="3196"/>
          <a:stretch/>
        </p:blipFill>
        <p:spPr bwMode="auto">
          <a:xfrm>
            <a:off x="3727727" y="1330036"/>
            <a:ext cx="5251385" cy="4098717"/>
          </a:xfrm>
          <a:prstGeom prst="rect">
            <a:avLst/>
          </a:prstGeom>
          <a:noFill/>
          <a:ln>
            <a:noFill/>
          </a:ln>
          <a:extLst>
            <a:ext uri="{53640926-AAD7-44D8-BBD7-CCE9431645EC}">
              <a14:shadowObscured xmlns:a14="http://schemas.microsoft.com/office/drawing/2010/main"/>
            </a:ext>
          </a:extLst>
        </p:spPr>
      </p:pic>
      <p:pic>
        <p:nvPicPr>
          <p:cNvPr id="8" name="Picture 7" descr="A picture containing grass, outdoor&#10;&#10;Description automatically generated">
            <a:extLst>
              <a:ext uri="{FF2B5EF4-FFF2-40B4-BE49-F238E27FC236}">
                <a16:creationId xmlns:a16="http://schemas.microsoft.com/office/drawing/2014/main" id="{AF9361F0-CE06-4194-94F3-11162C33BADA}"/>
              </a:ext>
            </a:extLst>
          </p:cNvPr>
          <p:cNvPicPr>
            <a:picLocks noChangeAspect="1"/>
          </p:cNvPicPr>
          <p:nvPr/>
        </p:nvPicPr>
        <p:blipFill rotWithShape="1">
          <a:blip r:embed="rId3"/>
          <a:srcRect t="4039" b="35961"/>
          <a:stretch/>
        </p:blipFill>
        <p:spPr>
          <a:xfrm>
            <a:off x="1178491" y="929011"/>
            <a:ext cx="2549236" cy="2597728"/>
          </a:xfrm>
          <a:prstGeom prst="rect">
            <a:avLst/>
          </a:prstGeom>
        </p:spPr>
      </p:pic>
      <p:pic>
        <p:nvPicPr>
          <p:cNvPr id="3" name="Picture 2" descr="A person standing in a greenhouse&#10;&#10;Description automatically generated with low confidence">
            <a:extLst>
              <a:ext uri="{FF2B5EF4-FFF2-40B4-BE49-F238E27FC236}">
                <a16:creationId xmlns:a16="http://schemas.microsoft.com/office/drawing/2014/main" id="{7E72275A-AA4E-4176-A725-03707E16FF5F}"/>
              </a:ext>
            </a:extLst>
          </p:cNvPr>
          <p:cNvPicPr>
            <a:picLocks noChangeAspect="1"/>
          </p:cNvPicPr>
          <p:nvPr/>
        </p:nvPicPr>
        <p:blipFill rotWithShape="1">
          <a:blip r:embed="rId4"/>
          <a:srcRect l="25963" t="37576" r="11790" b="19691"/>
          <a:stretch/>
        </p:blipFill>
        <p:spPr>
          <a:xfrm>
            <a:off x="1178491" y="3693229"/>
            <a:ext cx="2549236" cy="2333499"/>
          </a:xfrm>
          <a:prstGeom prst="rect">
            <a:avLst/>
          </a:prstGeom>
        </p:spPr>
      </p:pic>
    </p:spTree>
    <p:extLst>
      <p:ext uri="{BB962C8B-B14F-4D97-AF65-F5344CB8AC3E}">
        <p14:creationId xmlns:p14="http://schemas.microsoft.com/office/powerpoint/2010/main" val="37646088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346364" y="1"/>
            <a:ext cx="8340436" cy="554182"/>
          </a:xfrm>
        </p:spPr>
        <p:txBody>
          <a:bodyPr/>
          <a:lstStyle/>
          <a:p>
            <a:r>
              <a:rPr lang="es-EC" i="0" dirty="0">
                <a:solidFill>
                  <a:schemeClr val="tx1"/>
                </a:solidFill>
              </a:rPr>
              <a:t>Agenda</a:t>
            </a:r>
          </a:p>
        </p:txBody>
      </p:sp>
      <p:sp>
        <p:nvSpPr>
          <p:cNvPr id="6" name="CuadroTexto 1">
            <a:hlinkClick r:id="rId3" action="ppaction://hlinksldjump"/>
            <a:extLst>
              <a:ext uri="{FF2B5EF4-FFF2-40B4-BE49-F238E27FC236}">
                <a16:creationId xmlns:a16="http://schemas.microsoft.com/office/drawing/2014/main" id="{49DF60BB-3DAF-412C-BD87-76AB466D05FC}"/>
              </a:ext>
            </a:extLst>
          </p:cNvPr>
          <p:cNvSpPr txBox="1"/>
          <p:nvPr/>
        </p:nvSpPr>
        <p:spPr>
          <a:xfrm>
            <a:off x="1672868" y="1690714"/>
            <a:ext cx="6530789" cy="461665"/>
          </a:xfrm>
          <a:prstGeom prst="rect">
            <a:avLst/>
          </a:prstGeom>
          <a:solidFill>
            <a:schemeClr val="accent3">
              <a:lumMod val="95000"/>
            </a:schemeClr>
          </a:solidFill>
        </p:spPr>
        <p:txBody>
          <a:bodyPr wrap="square" rtlCol="0">
            <a:spAutoFit/>
          </a:bodyPr>
          <a:lstStyle>
            <a:defPPr>
              <a:defRPr lang="es-ES"/>
            </a:defPPr>
            <a:lvl1pPr>
              <a:defRPr sz="1600" b="1">
                <a:latin typeface="+mj-lt"/>
                <a:ea typeface="Microsoft YaHei UI" panose="020B0503020204020204" pitchFamily="34" charset="-122"/>
                <a:cs typeface="Times New Roman" panose="02020603050405020304" pitchFamily="18" charset="0"/>
              </a:defRPr>
            </a:lvl1pPr>
          </a:lstStyle>
          <a:p>
            <a:r>
              <a:rPr lang="es-ES" sz="2400" dirty="0"/>
              <a:t>01. Introducción </a:t>
            </a:r>
            <a:endParaRPr lang="es-EC" sz="2400" dirty="0"/>
          </a:p>
        </p:txBody>
      </p:sp>
      <p:sp>
        <p:nvSpPr>
          <p:cNvPr id="7" name="CuadroTexto 5">
            <a:hlinkClick r:id="rId4" action="ppaction://hlinksldjump"/>
            <a:extLst>
              <a:ext uri="{FF2B5EF4-FFF2-40B4-BE49-F238E27FC236}">
                <a16:creationId xmlns:a16="http://schemas.microsoft.com/office/drawing/2014/main" id="{9CA429C4-512B-4DA7-9108-231C73565768}"/>
              </a:ext>
            </a:extLst>
          </p:cNvPr>
          <p:cNvSpPr txBox="1"/>
          <p:nvPr/>
        </p:nvSpPr>
        <p:spPr>
          <a:xfrm>
            <a:off x="1672868" y="2358670"/>
            <a:ext cx="6530790" cy="461665"/>
          </a:xfrm>
          <a:prstGeom prst="rect">
            <a:avLst/>
          </a:prstGeom>
          <a:solidFill>
            <a:schemeClr val="accent3">
              <a:lumMod val="95000"/>
            </a:schemeClr>
          </a:solidFill>
        </p:spPr>
        <p:txBody>
          <a:bodyPr wrap="square" rtlCol="0">
            <a:spAutoFit/>
          </a:bodyPr>
          <a:lstStyle>
            <a:defPPr>
              <a:defRPr lang="es-ES"/>
            </a:defPPr>
            <a:lvl1pPr>
              <a:defRPr sz="1600" b="1">
                <a:latin typeface="+mj-lt"/>
                <a:ea typeface="Microsoft YaHei UI" panose="020B0503020204020204" pitchFamily="34" charset="-122"/>
                <a:cs typeface="Times New Roman" panose="02020603050405020304" pitchFamily="18" charset="0"/>
              </a:defRPr>
            </a:lvl1pPr>
          </a:lstStyle>
          <a:p>
            <a:r>
              <a:rPr lang="es-ES" sz="2400" dirty="0"/>
              <a:t>02. Materiales de la Red de Sensores </a:t>
            </a:r>
          </a:p>
        </p:txBody>
      </p:sp>
      <p:sp>
        <p:nvSpPr>
          <p:cNvPr id="8" name="CuadroTexto 8">
            <a:hlinkClick r:id="rId5" action="ppaction://hlinksldjump"/>
            <a:extLst>
              <a:ext uri="{FF2B5EF4-FFF2-40B4-BE49-F238E27FC236}">
                <a16:creationId xmlns:a16="http://schemas.microsoft.com/office/drawing/2014/main" id="{5726C6E8-BE38-42AD-B1FA-9DAFCA2D7574}"/>
              </a:ext>
            </a:extLst>
          </p:cNvPr>
          <p:cNvSpPr txBox="1"/>
          <p:nvPr/>
        </p:nvSpPr>
        <p:spPr>
          <a:xfrm>
            <a:off x="1672868" y="3034041"/>
            <a:ext cx="6530790" cy="461665"/>
          </a:xfrm>
          <a:prstGeom prst="rect">
            <a:avLst/>
          </a:prstGeom>
          <a:solidFill>
            <a:schemeClr val="accent3">
              <a:lumMod val="95000"/>
            </a:schemeClr>
          </a:solidFill>
        </p:spPr>
        <p:txBody>
          <a:bodyPr wrap="square" rtlCol="0">
            <a:spAutoFit/>
          </a:bodyPr>
          <a:lstStyle>
            <a:defPPr>
              <a:defRPr lang="es-ES"/>
            </a:defPPr>
            <a:lvl1pPr>
              <a:defRPr sz="1600" b="1">
                <a:latin typeface="+mj-lt"/>
                <a:ea typeface="Microsoft YaHei UI" panose="020B0503020204020204" pitchFamily="34" charset="-122"/>
                <a:cs typeface="Times New Roman" panose="02020603050405020304" pitchFamily="18" charset="0"/>
              </a:defRPr>
            </a:lvl1pPr>
          </a:lstStyle>
          <a:p>
            <a:r>
              <a:rPr lang="es-ES" sz="2400" dirty="0"/>
              <a:t>03. Diseño e Implementación</a:t>
            </a:r>
          </a:p>
        </p:txBody>
      </p:sp>
      <p:sp>
        <p:nvSpPr>
          <p:cNvPr id="9" name="CuadroTexto 9">
            <a:hlinkClick r:id="rId6" action="ppaction://hlinksldjump"/>
            <a:extLst>
              <a:ext uri="{FF2B5EF4-FFF2-40B4-BE49-F238E27FC236}">
                <a16:creationId xmlns:a16="http://schemas.microsoft.com/office/drawing/2014/main" id="{35B4140F-7919-492D-8CFF-13696A4934C5}"/>
              </a:ext>
            </a:extLst>
          </p:cNvPr>
          <p:cNvSpPr txBox="1"/>
          <p:nvPr/>
        </p:nvSpPr>
        <p:spPr>
          <a:xfrm>
            <a:off x="1684030" y="3709412"/>
            <a:ext cx="6519628" cy="461665"/>
          </a:xfrm>
          <a:prstGeom prst="rect">
            <a:avLst/>
          </a:prstGeom>
          <a:solidFill>
            <a:schemeClr val="accent3">
              <a:lumMod val="95000"/>
            </a:schemeClr>
          </a:solidFill>
        </p:spPr>
        <p:txBody>
          <a:bodyPr wrap="square" rtlCol="0">
            <a:spAutoFit/>
          </a:bodyPr>
          <a:lstStyle>
            <a:defPPr>
              <a:defRPr lang="es-ES"/>
            </a:defPPr>
            <a:lvl1pPr>
              <a:defRPr sz="1600" b="1">
                <a:latin typeface="+mj-lt"/>
                <a:ea typeface="Microsoft YaHei UI" panose="020B0503020204020204" pitchFamily="34" charset="-122"/>
                <a:cs typeface="Times New Roman" panose="02020603050405020304" pitchFamily="18" charset="0"/>
              </a:defRPr>
            </a:lvl1pPr>
          </a:lstStyle>
          <a:p>
            <a:r>
              <a:rPr lang="es-ES" sz="2400" dirty="0"/>
              <a:t>04. Resultados</a:t>
            </a:r>
          </a:p>
        </p:txBody>
      </p:sp>
      <p:sp>
        <p:nvSpPr>
          <p:cNvPr id="14" name="CuadroTexto 14">
            <a:hlinkClick r:id="rId7" action="ppaction://hlinksldjump"/>
            <a:extLst>
              <a:ext uri="{FF2B5EF4-FFF2-40B4-BE49-F238E27FC236}">
                <a16:creationId xmlns:a16="http://schemas.microsoft.com/office/drawing/2014/main" id="{15647DAB-A5C9-472B-BDBC-5CB9434174D3}"/>
              </a:ext>
            </a:extLst>
          </p:cNvPr>
          <p:cNvSpPr txBox="1"/>
          <p:nvPr/>
        </p:nvSpPr>
        <p:spPr>
          <a:xfrm>
            <a:off x="1684029" y="4384783"/>
            <a:ext cx="6519629" cy="461665"/>
          </a:xfrm>
          <a:prstGeom prst="rect">
            <a:avLst/>
          </a:prstGeom>
          <a:solidFill>
            <a:schemeClr val="accent3">
              <a:lumMod val="95000"/>
            </a:schemeClr>
          </a:solidFill>
        </p:spPr>
        <p:txBody>
          <a:bodyPr wrap="square" rtlCol="0">
            <a:spAutoFit/>
          </a:bodyPr>
          <a:lstStyle>
            <a:defPPr>
              <a:defRPr lang="es-ES"/>
            </a:defPPr>
            <a:lvl1pPr>
              <a:defRPr sz="1600" b="1">
                <a:latin typeface="+mj-lt"/>
                <a:ea typeface="Microsoft YaHei UI" panose="020B0503020204020204" pitchFamily="34" charset="-122"/>
                <a:cs typeface="Times New Roman" panose="02020603050405020304" pitchFamily="18" charset="0"/>
              </a:defRPr>
            </a:lvl1pPr>
          </a:lstStyle>
          <a:p>
            <a:r>
              <a:rPr lang="es-ES" sz="2400" dirty="0"/>
              <a:t>05. Conclusiones y Recomendaciones</a:t>
            </a:r>
          </a:p>
        </p:txBody>
      </p:sp>
      <p:pic>
        <p:nvPicPr>
          <p:cNvPr id="16" name="Picture 2" descr="Logotipo de Google hangouts, iconos de computadora de viñetas flecha,  balas, ángulo, triángulo, logo png | Klipartz">
            <a:extLst>
              <a:ext uri="{FF2B5EF4-FFF2-40B4-BE49-F238E27FC236}">
                <a16:creationId xmlns:a16="http://schemas.microsoft.com/office/drawing/2014/main" id="{FC6E4908-CCFA-4859-9E73-4BFE7E3EF17A}"/>
              </a:ext>
            </a:extLst>
          </p:cNvPr>
          <p:cNvPicPr>
            <a:picLocks noChangeAspect="1" noChangeArrowheads="1"/>
          </p:cNvPicPr>
          <p:nvPr/>
        </p:nvPicPr>
        <p:blipFill>
          <a:blip r:embed="rId8" cstate="print">
            <a:duotone>
              <a:prstClr val="black"/>
              <a:srgbClr val="FF0000">
                <a:tint val="45000"/>
                <a:satMod val="400000"/>
              </a:srgbClr>
            </a:duotone>
            <a:extLst>
              <a:ext uri="{BEBA8EAE-BF5A-486C-A8C5-ECC9F3942E4B}">
                <a14:imgProps xmlns:a14="http://schemas.microsoft.com/office/drawing/2010/main">
                  <a14:imgLayer r:embed="rId9">
                    <a14:imgEffect>
                      <a14:backgroundRemoval t="0" b="100000" l="10000" r="900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940341" y="1757218"/>
            <a:ext cx="617128" cy="35502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Logotipo de Google hangouts, iconos de computadora de viñetas flecha,  balas, ángulo, triángulo, logo png | Klipartz">
            <a:extLst>
              <a:ext uri="{FF2B5EF4-FFF2-40B4-BE49-F238E27FC236}">
                <a16:creationId xmlns:a16="http://schemas.microsoft.com/office/drawing/2014/main" id="{9D099A06-EDB6-492A-876E-4368433F4D54}"/>
              </a:ext>
            </a:extLst>
          </p:cNvPr>
          <p:cNvPicPr>
            <a:picLocks noChangeAspect="1" noChangeArrowheads="1"/>
          </p:cNvPicPr>
          <p:nvPr/>
        </p:nvPicPr>
        <p:blipFill>
          <a:blip r:embed="rId10" cstate="print">
            <a:duotone>
              <a:prstClr val="black"/>
              <a:srgbClr val="FF0000">
                <a:tint val="45000"/>
                <a:satMod val="400000"/>
              </a:srgbClr>
            </a:duotone>
            <a:extLst>
              <a:ext uri="{BEBA8EAE-BF5A-486C-A8C5-ECC9F3942E4B}">
                <a14:imgProps xmlns:a14="http://schemas.microsoft.com/office/drawing/2010/main">
                  <a14:imgLayer r:embed="rId11">
                    <a14:imgEffect>
                      <a14:backgroundRemoval t="0" b="100000" l="10000" r="900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940341" y="3087361"/>
            <a:ext cx="617128" cy="35502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Logotipo de Google hangouts, iconos de computadora de viñetas flecha,  balas, ángulo, triángulo, logo png | Klipartz">
            <a:extLst>
              <a:ext uri="{FF2B5EF4-FFF2-40B4-BE49-F238E27FC236}">
                <a16:creationId xmlns:a16="http://schemas.microsoft.com/office/drawing/2014/main" id="{2005CC99-DD88-45E2-8F4D-6450CED568EE}"/>
              </a:ext>
            </a:extLst>
          </p:cNvPr>
          <p:cNvPicPr>
            <a:picLocks noChangeAspect="1" noChangeArrowheads="1"/>
          </p:cNvPicPr>
          <p:nvPr/>
        </p:nvPicPr>
        <p:blipFill>
          <a:blip r:embed="rId10" cstate="print">
            <a:duotone>
              <a:prstClr val="black"/>
              <a:srgbClr val="FF0000">
                <a:tint val="45000"/>
                <a:satMod val="400000"/>
              </a:srgbClr>
            </a:duotone>
            <a:extLst>
              <a:ext uri="{BEBA8EAE-BF5A-486C-A8C5-ECC9F3942E4B}">
                <a14:imgProps xmlns:a14="http://schemas.microsoft.com/office/drawing/2010/main">
                  <a14:imgLayer r:embed="rId11">
                    <a14:imgEffect>
                      <a14:backgroundRemoval t="0" b="100000" l="10000" r="900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940341" y="2419761"/>
            <a:ext cx="617128" cy="35502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Logotipo de Google hangouts, iconos de computadora de viñetas flecha,  balas, ángulo, triángulo, logo png | Klipartz">
            <a:extLst>
              <a:ext uri="{FF2B5EF4-FFF2-40B4-BE49-F238E27FC236}">
                <a16:creationId xmlns:a16="http://schemas.microsoft.com/office/drawing/2014/main" id="{5484F410-7559-4941-85D7-E650126FF529}"/>
              </a:ext>
            </a:extLst>
          </p:cNvPr>
          <p:cNvPicPr>
            <a:picLocks noChangeAspect="1" noChangeArrowheads="1"/>
          </p:cNvPicPr>
          <p:nvPr/>
        </p:nvPicPr>
        <p:blipFill>
          <a:blip r:embed="rId10" cstate="print">
            <a:duotone>
              <a:prstClr val="black"/>
              <a:srgbClr val="FF0000">
                <a:tint val="45000"/>
                <a:satMod val="400000"/>
              </a:srgbClr>
            </a:duotone>
            <a:extLst>
              <a:ext uri="{BEBA8EAE-BF5A-486C-A8C5-ECC9F3942E4B}">
                <a14:imgProps xmlns:a14="http://schemas.microsoft.com/office/drawing/2010/main">
                  <a14:imgLayer r:embed="rId11">
                    <a14:imgEffect>
                      <a14:backgroundRemoval t="0" b="100000" l="10000" r="900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940341" y="4480325"/>
            <a:ext cx="617128" cy="35502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Logotipo de Google hangouts, iconos de computadora de viñetas flecha,  balas, ángulo, triángulo, logo png | Klipartz">
            <a:extLst>
              <a:ext uri="{FF2B5EF4-FFF2-40B4-BE49-F238E27FC236}">
                <a16:creationId xmlns:a16="http://schemas.microsoft.com/office/drawing/2014/main" id="{929AA8C9-509E-487B-B300-F280F7B8E71A}"/>
              </a:ext>
            </a:extLst>
          </p:cNvPr>
          <p:cNvPicPr>
            <a:picLocks noChangeAspect="1" noChangeArrowheads="1"/>
          </p:cNvPicPr>
          <p:nvPr/>
        </p:nvPicPr>
        <p:blipFill>
          <a:blip r:embed="rId10" cstate="print">
            <a:duotone>
              <a:prstClr val="black"/>
              <a:srgbClr val="FF0000">
                <a:tint val="45000"/>
                <a:satMod val="400000"/>
              </a:srgbClr>
            </a:duotone>
            <a:extLst>
              <a:ext uri="{BEBA8EAE-BF5A-486C-A8C5-ECC9F3942E4B}">
                <a14:imgProps xmlns:a14="http://schemas.microsoft.com/office/drawing/2010/main">
                  <a14:imgLayer r:embed="rId11">
                    <a14:imgEffect>
                      <a14:backgroundRemoval t="0" b="100000" l="10000" r="900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940341" y="3783843"/>
            <a:ext cx="617128" cy="355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35790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2">
            <a:extLst>
              <a:ext uri="{FF2B5EF4-FFF2-40B4-BE49-F238E27FC236}">
                <a16:creationId xmlns:a16="http://schemas.microsoft.com/office/drawing/2014/main" id="{13D31C75-8F55-4FD6-B123-63608B8D8D1A}"/>
              </a:ext>
            </a:extLst>
          </p:cNvPr>
          <p:cNvSpPr>
            <a:spLocks noGrp="1"/>
          </p:cNvSpPr>
          <p:nvPr>
            <p:ph type="title"/>
          </p:nvPr>
        </p:nvSpPr>
        <p:spPr>
          <a:xfrm>
            <a:off x="747534" y="12746"/>
            <a:ext cx="8229600" cy="487738"/>
          </a:xfrm>
        </p:spPr>
        <p:txBody>
          <a:bodyPr/>
          <a:lstStyle/>
          <a:p>
            <a:r>
              <a:rPr lang="es-EC" i="0" dirty="0">
                <a:solidFill>
                  <a:schemeClr val="tx1"/>
                </a:solidFill>
              </a:rPr>
              <a:t>Diseño e Implementación</a:t>
            </a:r>
          </a:p>
        </p:txBody>
      </p:sp>
      <p:pic>
        <p:nvPicPr>
          <p:cNvPr id="6" name="Imagen 25" descr="Imagen que contiene pasto, competencia de atletismo, tabla, hombre&#10;&#10;Descripción generada automáticamente">
            <a:extLst>
              <a:ext uri="{FF2B5EF4-FFF2-40B4-BE49-F238E27FC236}">
                <a16:creationId xmlns:a16="http://schemas.microsoft.com/office/drawing/2014/main" id="{613E4D2C-253F-4129-893E-D991354D5B2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9819" y="762162"/>
            <a:ext cx="7577824" cy="5178839"/>
          </a:xfrm>
          <a:prstGeom prst="rect">
            <a:avLst/>
          </a:prstGeom>
          <a:noFill/>
          <a:ln>
            <a:noFill/>
          </a:ln>
        </p:spPr>
      </p:pic>
    </p:spTree>
    <p:extLst>
      <p:ext uri="{BB962C8B-B14F-4D97-AF65-F5344CB8AC3E}">
        <p14:creationId xmlns:p14="http://schemas.microsoft.com/office/powerpoint/2010/main" val="42282105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2">
            <a:extLst>
              <a:ext uri="{FF2B5EF4-FFF2-40B4-BE49-F238E27FC236}">
                <a16:creationId xmlns:a16="http://schemas.microsoft.com/office/drawing/2014/main" id="{13D31C75-8F55-4FD6-B123-63608B8D8D1A}"/>
              </a:ext>
            </a:extLst>
          </p:cNvPr>
          <p:cNvSpPr>
            <a:spLocks noGrp="1"/>
          </p:cNvSpPr>
          <p:nvPr>
            <p:ph type="title"/>
          </p:nvPr>
        </p:nvSpPr>
        <p:spPr>
          <a:xfrm>
            <a:off x="747534" y="12746"/>
            <a:ext cx="8229600" cy="487738"/>
          </a:xfrm>
        </p:spPr>
        <p:txBody>
          <a:bodyPr/>
          <a:lstStyle/>
          <a:p>
            <a:r>
              <a:rPr lang="es-EC" i="0" dirty="0">
                <a:solidFill>
                  <a:schemeClr val="tx1"/>
                </a:solidFill>
              </a:rPr>
              <a:t>Diseño e Implementación</a:t>
            </a:r>
          </a:p>
        </p:txBody>
      </p:sp>
      <p:pic>
        <p:nvPicPr>
          <p:cNvPr id="4" name="Imagen 26" descr="Diagrama, Gráfico radial&#10;&#10;Descripción generada automáticamente">
            <a:extLst>
              <a:ext uri="{FF2B5EF4-FFF2-40B4-BE49-F238E27FC236}">
                <a16:creationId xmlns:a16="http://schemas.microsoft.com/office/drawing/2014/main" id="{58EC2985-50A4-4BF3-B719-6491520B69B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446" b="8359"/>
          <a:stretch/>
        </p:blipFill>
        <p:spPr bwMode="auto">
          <a:xfrm>
            <a:off x="537831" y="872836"/>
            <a:ext cx="8324107" cy="495992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485938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2">
            <a:extLst>
              <a:ext uri="{FF2B5EF4-FFF2-40B4-BE49-F238E27FC236}">
                <a16:creationId xmlns:a16="http://schemas.microsoft.com/office/drawing/2014/main" id="{823111E4-DA60-47A7-9135-5A72565375D5}"/>
              </a:ext>
            </a:extLst>
          </p:cNvPr>
          <p:cNvSpPr>
            <a:spLocks noGrp="1"/>
          </p:cNvSpPr>
          <p:nvPr>
            <p:ph type="title"/>
          </p:nvPr>
        </p:nvSpPr>
        <p:spPr>
          <a:xfrm>
            <a:off x="747534" y="12746"/>
            <a:ext cx="8229600" cy="487738"/>
          </a:xfrm>
        </p:spPr>
        <p:txBody>
          <a:bodyPr/>
          <a:lstStyle/>
          <a:p>
            <a:r>
              <a:rPr lang="es-EC" i="0" dirty="0">
                <a:solidFill>
                  <a:schemeClr val="tx1"/>
                </a:solidFill>
              </a:rPr>
              <a:t>Diseño e Implementación</a:t>
            </a:r>
          </a:p>
        </p:txBody>
      </p:sp>
      <p:pic>
        <p:nvPicPr>
          <p:cNvPr id="12" name="Picture 11" descr="A picture containing text, clock, gauge, device&#10;&#10;Description automatically generated">
            <a:extLst>
              <a:ext uri="{FF2B5EF4-FFF2-40B4-BE49-F238E27FC236}">
                <a16:creationId xmlns:a16="http://schemas.microsoft.com/office/drawing/2014/main" id="{4D48E67F-5772-42E7-85B2-8F9F8BDBA2B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320" b="15869"/>
          <a:stretch/>
        </p:blipFill>
        <p:spPr bwMode="auto">
          <a:xfrm>
            <a:off x="3339329" y="3809673"/>
            <a:ext cx="3103033" cy="1648862"/>
          </a:xfrm>
          <a:prstGeom prst="rect">
            <a:avLst/>
          </a:prstGeom>
          <a:noFill/>
          <a:ln>
            <a:noFill/>
          </a:ln>
          <a:extLst>
            <a:ext uri="{53640926-AAD7-44D8-BBD7-CCE9431645EC}">
              <a14:shadowObscured xmlns:a14="http://schemas.microsoft.com/office/drawing/2010/main"/>
            </a:ext>
          </a:extLst>
        </p:spPr>
      </p:pic>
      <p:pic>
        <p:nvPicPr>
          <p:cNvPr id="13" name="Picture 12" descr="A picture containing diagram&#10;&#10;Description automatically generated">
            <a:extLst>
              <a:ext uri="{FF2B5EF4-FFF2-40B4-BE49-F238E27FC236}">
                <a16:creationId xmlns:a16="http://schemas.microsoft.com/office/drawing/2014/main" id="{E559F5C2-7FE4-4F11-BBFC-25950348229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069" r="3159" b="4036"/>
          <a:stretch/>
        </p:blipFill>
        <p:spPr bwMode="auto">
          <a:xfrm>
            <a:off x="5568916" y="1332304"/>
            <a:ext cx="3408218" cy="2096696"/>
          </a:xfrm>
          <a:prstGeom prst="rect">
            <a:avLst/>
          </a:prstGeom>
          <a:noFill/>
          <a:ln>
            <a:noFill/>
          </a:ln>
          <a:extLst>
            <a:ext uri="{53640926-AAD7-44D8-BBD7-CCE9431645EC}">
              <a14:shadowObscured xmlns:a14="http://schemas.microsoft.com/office/drawing/2010/main"/>
            </a:ext>
          </a:extLst>
        </p:spPr>
      </p:pic>
      <p:pic>
        <p:nvPicPr>
          <p:cNvPr id="14" name="Picture 13" descr="Diagram&#10;&#10;Description automatically generated">
            <a:extLst>
              <a:ext uri="{FF2B5EF4-FFF2-40B4-BE49-F238E27FC236}">
                <a16:creationId xmlns:a16="http://schemas.microsoft.com/office/drawing/2014/main" id="{366CDD9A-F239-4D0F-A96C-4C95778002B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790" r="4301" b="3912"/>
          <a:stretch/>
        </p:blipFill>
        <p:spPr bwMode="auto">
          <a:xfrm>
            <a:off x="3289039" y="1312655"/>
            <a:ext cx="2064329" cy="2256023"/>
          </a:xfrm>
          <a:prstGeom prst="rect">
            <a:avLst/>
          </a:prstGeom>
          <a:noFill/>
          <a:ln>
            <a:noFill/>
          </a:ln>
          <a:extLst>
            <a:ext uri="{53640926-AAD7-44D8-BBD7-CCE9431645EC}">
              <a14:shadowObscured xmlns:a14="http://schemas.microsoft.com/office/drawing/2010/main"/>
            </a:ext>
          </a:extLst>
        </p:spPr>
      </p:pic>
      <p:pic>
        <p:nvPicPr>
          <p:cNvPr id="15" name="Picture 14" descr="Imagen que contiene pequeño, tabla&#10;&#10;Descripción generada automáticamente">
            <a:extLst>
              <a:ext uri="{FF2B5EF4-FFF2-40B4-BE49-F238E27FC236}">
                <a16:creationId xmlns:a16="http://schemas.microsoft.com/office/drawing/2014/main" id="{B41B9110-F03C-420E-83AF-2E764E5CDE5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2206" r="1922" b="4606"/>
          <a:stretch/>
        </p:blipFill>
        <p:spPr bwMode="auto">
          <a:xfrm>
            <a:off x="6719454" y="3829011"/>
            <a:ext cx="2257679" cy="1696685"/>
          </a:xfrm>
          <a:prstGeom prst="rect">
            <a:avLst/>
          </a:prstGeom>
          <a:noFill/>
          <a:ln>
            <a:noFill/>
          </a:ln>
          <a:extLst>
            <a:ext uri="{53640926-AAD7-44D8-BBD7-CCE9431645EC}">
              <a14:shadowObscured xmlns:a14="http://schemas.microsoft.com/office/drawing/2010/main"/>
            </a:ext>
          </a:extLst>
        </p:spPr>
      </p:pic>
      <p:sp>
        <p:nvSpPr>
          <p:cNvPr id="16" name="CuadroTexto 2">
            <a:extLst>
              <a:ext uri="{FF2B5EF4-FFF2-40B4-BE49-F238E27FC236}">
                <a16:creationId xmlns:a16="http://schemas.microsoft.com/office/drawing/2014/main" id="{85FACD92-9A6D-4724-B1E1-5B4FF0AD08F2}"/>
              </a:ext>
            </a:extLst>
          </p:cNvPr>
          <p:cNvSpPr txBox="1"/>
          <p:nvPr/>
        </p:nvSpPr>
        <p:spPr>
          <a:xfrm>
            <a:off x="163118" y="762917"/>
            <a:ext cx="8841416" cy="461665"/>
          </a:xfrm>
          <a:prstGeom prst="rect">
            <a:avLst/>
          </a:prstGeom>
          <a:noFill/>
        </p:spPr>
        <p:txBody>
          <a:bodyPr wrap="square" rtlCol="0">
            <a:spAutoFit/>
          </a:bodyPr>
          <a:lstStyle/>
          <a:p>
            <a:r>
              <a:rPr lang="es-EC" sz="2400" b="1" dirty="0">
                <a:latin typeface="+mn-lt"/>
                <a:cs typeface="Times New Roman" panose="02020603050405020304" pitchFamily="18" charset="0"/>
              </a:rPr>
              <a:t>Equipos de Referencia</a:t>
            </a:r>
          </a:p>
        </p:txBody>
      </p:sp>
      <p:pic>
        <p:nvPicPr>
          <p:cNvPr id="5" name="Picture 4" descr="A picture containing grass, outdoor&#10;&#10;Description automatically generated">
            <a:extLst>
              <a:ext uri="{FF2B5EF4-FFF2-40B4-BE49-F238E27FC236}">
                <a16:creationId xmlns:a16="http://schemas.microsoft.com/office/drawing/2014/main" id="{1BA64A5B-DFC6-4B70-92C5-0C6918373465}"/>
              </a:ext>
            </a:extLst>
          </p:cNvPr>
          <p:cNvPicPr>
            <a:picLocks noChangeAspect="1"/>
          </p:cNvPicPr>
          <p:nvPr/>
        </p:nvPicPr>
        <p:blipFill>
          <a:blip r:embed="rId6"/>
          <a:stretch>
            <a:fillRect/>
          </a:stretch>
        </p:blipFill>
        <p:spPr>
          <a:xfrm>
            <a:off x="427804" y="1788170"/>
            <a:ext cx="2569146" cy="3561016"/>
          </a:xfrm>
          <a:prstGeom prst="rect">
            <a:avLst/>
          </a:prstGeom>
        </p:spPr>
      </p:pic>
      <p:sp>
        <p:nvSpPr>
          <p:cNvPr id="18" name="CuadroTexto 2">
            <a:extLst>
              <a:ext uri="{FF2B5EF4-FFF2-40B4-BE49-F238E27FC236}">
                <a16:creationId xmlns:a16="http://schemas.microsoft.com/office/drawing/2014/main" id="{C5DABECB-6AC3-4005-B3C6-E176DDC7C898}"/>
              </a:ext>
            </a:extLst>
          </p:cNvPr>
          <p:cNvSpPr txBox="1"/>
          <p:nvPr/>
        </p:nvSpPr>
        <p:spPr>
          <a:xfrm>
            <a:off x="3919919" y="5500654"/>
            <a:ext cx="1773993" cy="307777"/>
          </a:xfrm>
          <a:prstGeom prst="rect">
            <a:avLst/>
          </a:prstGeom>
          <a:noFill/>
        </p:spPr>
        <p:txBody>
          <a:bodyPr wrap="square" rtlCol="0">
            <a:spAutoFit/>
          </a:bodyPr>
          <a:lstStyle/>
          <a:p>
            <a:pPr algn="ctr"/>
            <a:r>
              <a:rPr lang="es-EC" dirty="0">
                <a:latin typeface="+mn-lt"/>
                <a:cs typeface="Times New Roman" panose="02020603050405020304" pitchFamily="18" charset="0"/>
              </a:rPr>
              <a:t>Tensiómetro</a:t>
            </a:r>
          </a:p>
        </p:txBody>
      </p:sp>
      <p:sp>
        <p:nvSpPr>
          <p:cNvPr id="19" name="CuadroTexto 2">
            <a:extLst>
              <a:ext uri="{FF2B5EF4-FFF2-40B4-BE49-F238E27FC236}">
                <a16:creationId xmlns:a16="http://schemas.microsoft.com/office/drawing/2014/main" id="{50C0B113-AD75-43BD-BACF-903B9748C775}"/>
              </a:ext>
            </a:extLst>
          </p:cNvPr>
          <p:cNvSpPr txBox="1"/>
          <p:nvPr/>
        </p:nvSpPr>
        <p:spPr>
          <a:xfrm>
            <a:off x="6843229" y="5525696"/>
            <a:ext cx="1773993" cy="307777"/>
          </a:xfrm>
          <a:prstGeom prst="rect">
            <a:avLst/>
          </a:prstGeom>
          <a:noFill/>
        </p:spPr>
        <p:txBody>
          <a:bodyPr wrap="square" rtlCol="0">
            <a:spAutoFit/>
          </a:bodyPr>
          <a:lstStyle/>
          <a:p>
            <a:pPr algn="ctr"/>
            <a:r>
              <a:rPr lang="es-EC" dirty="0">
                <a:latin typeface="+mn-lt"/>
                <a:cs typeface="Times New Roman" panose="02020603050405020304" pitchFamily="18" charset="0"/>
              </a:rPr>
              <a:t>Piranómetro</a:t>
            </a:r>
          </a:p>
        </p:txBody>
      </p:sp>
      <p:sp>
        <p:nvSpPr>
          <p:cNvPr id="20" name="CuadroTexto 2">
            <a:extLst>
              <a:ext uri="{FF2B5EF4-FFF2-40B4-BE49-F238E27FC236}">
                <a16:creationId xmlns:a16="http://schemas.microsoft.com/office/drawing/2014/main" id="{A6E8C57B-EA0F-4B78-BA1C-E1080C766058}"/>
              </a:ext>
            </a:extLst>
          </p:cNvPr>
          <p:cNvSpPr txBox="1"/>
          <p:nvPr/>
        </p:nvSpPr>
        <p:spPr>
          <a:xfrm>
            <a:off x="5555365" y="3251978"/>
            <a:ext cx="1773993" cy="276999"/>
          </a:xfrm>
          <a:prstGeom prst="rect">
            <a:avLst/>
          </a:prstGeom>
          <a:solidFill>
            <a:schemeClr val="accent3"/>
          </a:solidFill>
        </p:spPr>
        <p:txBody>
          <a:bodyPr wrap="square" rtlCol="0">
            <a:spAutoFit/>
          </a:bodyPr>
          <a:lstStyle/>
          <a:p>
            <a:pPr algn="ctr"/>
            <a:r>
              <a:rPr lang="es-EC" sz="1200" dirty="0">
                <a:latin typeface="+mn-lt"/>
                <a:cs typeface="Times New Roman" panose="02020603050405020304" pitchFamily="18" charset="0"/>
              </a:rPr>
              <a:t>Sensor Hidrotérmico</a:t>
            </a:r>
          </a:p>
        </p:txBody>
      </p:sp>
      <p:sp>
        <p:nvSpPr>
          <p:cNvPr id="21" name="CuadroTexto 2">
            <a:extLst>
              <a:ext uri="{FF2B5EF4-FFF2-40B4-BE49-F238E27FC236}">
                <a16:creationId xmlns:a16="http://schemas.microsoft.com/office/drawing/2014/main" id="{9113EA2F-0146-4341-848F-2A0EE130EB81}"/>
              </a:ext>
            </a:extLst>
          </p:cNvPr>
          <p:cNvSpPr txBox="1"/>
          <p:nvPr/>
        </p:nvSpPr>
        <p:spPr>
          <a:xfrm>
            <a:off x="7661564" y="3251978"/>
            <a:ext cx="1441787" cy="276999"/>
          </a:xfrm>
          <a:prstGeom prst="rect">
            <a:avLst/>
          </a:prstGeom>
          <a:solidFill>
            <a:schemeClr val="accent3"/>
          </a:solidFill>
        </p:spPr>
        <p:txBody>
          <a:bodyPr wrap="square" rtlCol="0">
            <a:spAutoFit/>
          </a:bodyPr>
          <a:lstStyle/>
          <a:p>
            <a:pPr algn="ctr"/>
            <a:r>
              <a:rPr lang="es-EC" sz="1200" dirty="0">
                <a:latin typeface="+mn-lt"/>
                <a:cs typeface="Times New Roman" panose="02020603050405020304" pitchFamily="18" charset="0"/>
              </a:rPr>
              <a:t>Controlador</a:t>
            </a:r>
          </a:p>
        </p:txBody>
      </p:sp>
      <p:sp>
        <p:nvSpPr>
          <p:cNvPr id="22" name="CuadroTexto 2">
            <a:extLst>
              <a:ext uri="{FF2B5EF4-FFF2-40B4-BE49-F238E27FC236}">
                <a16:creationId xmlns:a16="http://schemas.microsoft.com/office/drawing/2014/main" id="{522821CA-1AC7-46FB-B445-95169D54F5FD}"/>
              </a:ext>
            </a:extLst>
          </p:cNvPr>
          <p:cNvSpPr txBox="1"/>
          <p:nvPr/>
        </p:nvSpPr>
        <p:spPr>
          <a:xfrm>
            <a:off x="3245338" y="3251977"/>
            <a:ext cx="1205841" cy="276999"/>
          </a:xfrm>
          <a:prstGeom prst="rect">
            <a:avLst/>
          </a:prstGeom>
          <a:solidFill>
            <a:schemeClr val="accent3"/>
          </a:solidFill>
        </p:spPr>
        <p:txBody>
          <a:bodyPr wrap="square" rtlCol="0">
            <a:spAutoFit/>
          </a:bodyPr>
          <a:lstStyle/>
          <a:p>
            <a:pPr algn="ctr"/>
            <a:r>
              <a:rPr lang="es-EC" sz="1200" dirty="0">
                <a:latin typeface="+mn-lt"/>
                <a:cs typeface="Times New Roman" panose="02020603050405020304" pitchFamily="18" charset="0"/>
              </a:rPr>
              <a:t>Anemómetro</a:t>
            </a:r>
          </a:p>
        </p:txBody>
      </p:sp>
      <p:sp>
        <p:nvSpPr>
          <p:cNvPr id="23" name="CuadroTexto 2">
            <a:extLst>
              <a:ext uri="{FF2B5EF4-FFF2-40B4-BE49-F238E27FC236}">
                <a16:creationId xmlns:a16="http://schemas.microsoft.com/office/drawing/2014/main" id="{32630501-301E-42AA-80E6-B5184A31C28C}"/>
              </a:ext>
            </a:extLst>
          </p:cNvPr>
          <p:cNvSpPr txBox="1"/>
          <p:nvPr/>
        </p:nvSpPr>
        <p:spPr>
          <a:xfrm>
            <a:off x="4361736" y="3251977"/>
            <a:ext cx="1011689" cy="461665"/>
          </a:xfrm>
          <a:prstGeom prst="rect">
            <a:avLst/>
          </a:prstGeom>
          <a:solidFill>
            <a:schemeClr val="accent3"/>
          </a:solidFill>
        </p:spPr>
        <p:txBody>
          <a:bodyPr wrap="square" rtlCol="0">
            <a:spAutoFit/>
          </a:bodyPr>
          <a:lstStyle/>
          <a:p>
            <a:pPr algn="ctr"/>
            <a:r>
              <a:rPr lang="es-EC" sz="1200" dirty="0">
                <a:latin typeface="+mn-lt"/>
                <a:cs typeface="Times New Roman" panose="02020603050405020304" pitchFamily="18" charset="0"/>
              </a:rPr>
              <a:t>Veleta de viento</a:t>
            </a:r>
          </a:p>
        </p:txBody>
      </p:sp>
    </p:spTree>
    <p:extLst>
      <p:ext uri="{BB962C8B-B14F-4D97-AF65-F5344CB8AC3E}">
        <p14:creationId xmlns:p14="http://schemas.microsoft.com/office/powerpoint/2010/main" val="2313012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19C301E7-E56E-4A3A-8362-45CF889E6965}"/>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backgroundRemoval t="880" b="98827" l="278" r="97083">
                        <a14:foregroundMark x1="3750" y1="96774" x2="55132" y2="97009"/>
                        <a14:foregroundMark x1="91399" y1="92471" x2="97500" y2="85484"/>
                        <a14:foregroundMark x1="97500" y1="85484" x2="97500" y2="3666"/>
                        <a14:foregroundMark x1="97500" y1="3666" x2="87917" y2="880"/>
                        <a14:foregroundMark x1="87917" y1="880" x2="278" y2="880"/>
                        <a14:foregroundMark x1="1528" y1="93988" x2="34722" y2="98534"/>
                        <a14:foregroundMark x1="34722" y1="98534" x2="47639" y2="97947"/>
                        <a14:foregroundMark x1="47639" y1="97947" x2="49507" y2="97947"/>
                        <a14:foregroundMark x1="95555" y1="92471" x2="95694" y2="92375"/>
                        <a14:foregroundMark x1="95694" y1="92375" x2="98056" y2="10704"/>
                        <a14:foregroundMark x1="98056" y1="10704" x2="89861" y2="2639"/>
                        <a14:foregroundMark x1="89861" y1="2639" x2="68889" y2="2786"/>
                        <a14:foregroundMark x1="68889" y1="2786" x2="55694" y2="6598"/>
                        <a14:foregroundMark x1="55694" y1="6598" x2="47500" y2="51466"/>
                        <a14:foregroundMark x1="47500" y1="51466" x2="15139" y2="52053"/>
                        <a14:foregroundMark x1="15139" y1="52053" x2="3333" y2="63050"/>
                        <a14:foregroundMark x1="3333" y1="63050" x2="556" y2="90176"/>
                        <a14:foregroundMark x1="556" y1="90176" x2="1528" y2="93402"/>
                        <a14:foregroundMark x1="52778" y1="95748" x2="63081" y2="95748"/>
                        <a14:foregroundMark x1="92172" y1="92471" x2="95278" y2="87097"/>
                        <a14:foregroundMark x1="95278" y1="87097" x2="84028" y2="82698"/>
                        <a14:foregroundMark x1="84028" y1="82698" x2="62778" y2="81085"/>
                        <a14:foregroundMark x1="62778" y1="81085" x2="49722" y2="87830"/>
                        <a14:foregroundMark x1="49722" y1="87830" x2="54722" y2="97067"/>
                        <a14:foregroundMark x1="81250" y1="14223" x2="87927" y2="92471"/>
                        <a14:foregroundMark x1="97083" y1="9971" x2="97083" y2="92501"/>
                        <a14:foregroundMark x1="74722" y1="93695" x2="96528" y2="93988"/>
                        <a14:foregroundMark x1="57639" y1="95748" x2="70972" y2="95748"/>
                        <a14:foregroundMark x1="70972" y1="95748" x2="77778" y2="95161"/>
                        <a14:backgroundMark x1="98333" y1="94575" x2="96171" y2="94575"/>
                        <a14:backgroundMark x1="82850" y1="95920" x2="74028" y2="99560"/>
                        <a14:backgroundMark x1="74028" y1="99560" x2="56111" y2="98680"/>
                        <a14:backgroundMark x1="56111" y1="98680" x2="62221" y2="97851"/>
                        <a14:backgroundMark x1="75788" y1="97361" x2="96389" y2="97361"/>
                        <a14:backgroundMark x1="96389" y1="97361" x2="50417" y2="99413"/>
                        <a14:backgroundMark x1="95417" y1="99413" x2="96250" y2="98680"/>
                        <a14:backgroundMark x1="96528" y1="96334" x2="98056" y2="94721"/>
                        <a14:backgroundMark x1="92778" y1="97507" x2="97778" y2="97507"/>
                      </a14:backgroundRemoval>
                    </a14:imgEffect>
                    <a14:imgEffect>
                      <a14:sharpenSoften amount="50000"/>
                    </a14:imgEffect>
                  </a14:imgLayer>
                </a14:imgProps>
              </a:ext>
              <a:ext uri="{28A0092B-C50C-407E-A947-70E740481C1C}">
                <a14:useLocalDpi xmlns:a14="http://schemas.microsoft.com/office/drawing/2010/main" val="0"/>
              </a:ext>
            </a:extLst>
          </a:blip>
          <a:srcRect t="3089" r="2174" b="2887"/>
          <a:stretch/>
        </p:blipFill>
        <p:spPr bwMode="auto">
          <a:xfrm>
            <a:off x="2147444" y="1229546"/>
            <a:ext cx="5124980" cy="4666289"/>
          </a:xfrm>
          <a:prstGeom prst="rect">
            <a:avLst/>
          </a:prstGeom>
          <a:noFill/>
          <a:ln>
            <a:noFill/>
          </a:ln>
          <a:extLst>
            <a:ext uri="{53640926-AAD7-44D8-BBD7-CCE9431645EC}">
              <a14:shadowObscured xmlns:a14="http://schemas.microsoft.com/office/drawing/2010/main"/>
            </a:ext>
          </a:extLst>
        </p:spPr>
      </p:pic>
      <p:sp>
        <p:nvSpPr>
          <p:cNvPr id="5" name="Título 2">
            <a:extLst>
              <a:ext uri="{FF2B5EF4-FFF2-40B4-BE49-F238E27FC236}">
                <a16:creationId xmlns:a16="http://schemas.microsoft.com/office/drawing/2014/main" id="{7E1597E3-7EEE-471B-B0E0-6E04CB66168D}"/>
              </a:ext>
            </a:extLst>
          </p:cNvPr>
          <p:cNvSpPr>
            <a:spLocks noGrp="1"/>
          </p:cNvSpPr>
          <p:nvPr>
            <p:ph type="title"/>
          </p:nvPr>
        </p:nvSpPr>
        <p:spPr>
          <a:xfrm>
            <a:off x="747534" y="12746"/>
            <a:ext cx="8229600" cy="487738"/>
          </a:xfrm>
        </p:spPr>
        <p:txBody>
          <a:bodyPr/>
          <a:lstStyle/>
          <a:p>
            <a:r>
              <a:rPr lang="es-EC" i="0" dirty="0">
                <a:solidFill>
                  <a:schemeClr val="tx1"/>
                </a:solidFill>
              </a:rPr>
              <a:t>Diseño e Implementación</a:t>
            </a:r>
          </a:p>
        </p:txBody>
      </p:sp>
    </p:spTree>
    <p:extLst>
      <p:ext uri="{BB962C8B-B14F-4D97-AF65-F5344CB8AC3E}">
        <p14:creationId xmlns:p14="http://schemas.microsoft.com/office/powerpoint/2010/main" val="38699928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2">
            <a:extLst>
              <a:ext uri="{FF2B5EF4-FFF2-40B4-BE49-F238E27FC236}">
                <a16:creationId xmlns:a16="http://schemas.microsoft.com/office/drawing/2014/main" id="{823111E4-DA60-47A7-9135-5A72565375D5}"/>
              </a:ext>
            </a:extLst>
          </p:cNvPr>
          <p:cNvSpPr>
            <a:spLocks noGrp="1"/>
          </p:cNvSpPr>
          <p:nvPr>
            <p:ph type="title"/>
          </p:nvPr>
        </p:nvSpPr>
        <p:spPr>
          <a:xfrm>
            <a:off x="747534" y="12746"/>
            <a:ext cx="8229600" cy="487738"/>
          </a:xfrm>
        </p:spPr>
        <p:txBody>
          <a:bodyPr/>
          <a:lstStyle/>
          <a:p>
            <a:r>
              <a:rPr lang="es-EC" i="0" dirty="0">
                <a:solidFill>
                  <a:schemeClr val="tx1"/>
                </a:solidFill>
              </a:rPr>
              <a:t>Diseño e Implementación</a:t>
            </a:r>
          </a:p>
        </p:txBody>
      </p:sp>
      <p:pic>
        <p:nvPicPr>
          <p:cNvPr id="7" name="Picture 6" descr="Timeline&#10;&#10;Description automatically generated">
            <a:extLst>
              <a:ext uri="{FF2B5EF4-FFF2-40B4-BE49-F238E27FC236}">
                <a16:creationId xmlns:a16="http://schemas.microsoft.com/office/drawing/2014/main" id="{470E5A35-45E4-4A3A-AC85-676F61BDEB78}"/>
              </a:ext>
            </a:extLst>
          </p:cNvPr>
          <p:cNvPicPr>
            <a:picLocks noChangeAspect="1"/>
          </p:cNvPicPr>
          <p:nvPr/>
        </p:nvPicPr>
        <p:blipFill>
          <a:blip r:embed="rId2"/>
          <a:stretch>
            <a:fillRect/>
          </a:stretch>
        </p:blipFill>
        <p:spPr>
          <a:xfrm>
            <a:off x="1337018" y="4089997"/>
            <a:ext cx="7640116" cy="1752845"/>
          </a:xfrm>
          <a:prstGeom prst="rect">
            <a:avLst/>
          </a:prstGeom>
        </p:spPr>
      </p:pic>
      <p:pic>
        <p:nvPicPr>
          <p:cNvPr id="9" name="Picture 8" descr="Timeline&#10;&#10;Description automatically generated">
            <a:extLst>
              <a:ext uri="{FF2B5EF4-FFF2-40B4-BE49-F238E27FC236}">
                <a16:creationId xmlns:a16="http://schemas.microsoft.com/office/drawing/2014/main" id="{3ACD35EC-3BC8-493C-AE7C-0715E50EA70D}"/>
              </a:ext>
            </a:extLst>
          </p:cNvPr>
          <p:cNvPicPr>
            <a:picLocks noChangeAspect="1"/>
          </p:cNvPicPr>
          <p:nvPr/>
        </p:nvPicPr>
        <p:blipFill>
          <a:blip r:embed="rId3"/>
          <a:stretch>
            <a:fillRect/>
          </a:stretch>
        </p:blipFill>
        <p:spPr>
          <a:xfrm>
            <a:off x="1323521" y="1704734"/>
            <a:ext cx="6496957" cy="1724266"/>
          </a:xfrm>
          <a:prstGeom prst="rect">
            <a:avLst/>
          </a:prstGeom>
        </p:spPr>
      </p:pic>
      <p:sp>
        <p:nvSpPr>
          <p:cNvPr id="10" name="CuadroTexto 2">
            <a:extLst>
              <a:ext uri="{FF2B5EF4-FFF2-40B4-BE49-F238E27FC236}">
                <a16:creationId xmlns:a16="http://schemas.microsoft.com/office/drawing/2014/main" id="{63039664-3123-4DBA-B865-6D37329BF11B}"/>
              </a:ext>
            </a:extLst>
          </p:cNvPr>
          <p:cNvSpPr txBox="1"/>
          <p:nvPr/>
        </p:nvSpPr>
        <p:spPr>
          <a:xfrm>
            <a:off x="135718" y="1015158"/>
            <a:ext cx="8841416" cy="461665"/>
          </a:xfrm>
          <a:prstGeom prst="rect">
            <a:avLst/>
          </a:prstGeom>
          <a:noFill/>
        </p:spPr>
        <p:txBody>
          <a:bodyPr wrap="square" rtlCol="0">
            <a:spAutoFit/>
          </a:bodyPr>
          <a:lstStyle/>
          <a:p>
            <a:r>
              <a:rPr lang="es-EC" sz="2400" b="1" dirty="0">
                <a:latin typeface="+mn-lt"/>
                <a:cs typeface="Times New Roman" panose="02020603050405020304" pitchFamily="18" charset="0"/>
              </a:rPr>
              <a:t>Nodo 1</a:t>
            </a:r>
          </a:p>
        </p:txBody>
      </p:sp>
      <p:sp>
        <p:nvSpPr>
          <p:cNvPr id="11" name="CuadroTexto 2">
            <a:extLst>
              <a:ext uri="{FF2B5EF4-FFF2-40B4-BE49-F238E27FC236}">
                <a16:creationId xmlns:a16="http://schemas.microsoft.com/office/drawing/2014/main" id="{ADA18F05-FDF4-4188-A4DC-7009C4DD5C12}"/>
              </a:ext>
            </a:extLst>
          </p:cNvPr>
          <p:cNvSpPr txBox="1"/>
          <p:nvPr/>
        </p:nvSpPr>
        <p:spPr>
          <a:xfrm>
            <a:off x="135718" y="3628332"/>
            <a:ext cx="8841416" cy="461665"/>
          </a:xfrm>
          <a:prstGeom prst="rect">
            <a:avLst/>
          </a:prstGeom>
          <a:noFill/>
        </p:spPr>
        <p:txBody>
          <a:bodyPr wrap="square" rtlCol="0">
            <a:spAutoFit/>
          </a:bodyPr>
          <a:lstStyle/>
          <a:p>
            <a:r>
              <a:rPr lang="es-EC" sz="2400" b="1" dirty="0">
                <a:latin typeface="+mn-lt"/>
                <a:cs typeface="Times New Roman" panose="02020603050405020304" pitchFamily="18" charset="0"/>
              </a:rPr>
              <a:t>Nodo 2</a:t>
            </a:r>
          </a:p>
        </p:txBody>
      </p:sp>
    </p:spTree>
    <p:extLst>
      <p:ext uri="{BB962C8B-B14F-4D97-AF65-F5344CB8AC3E}">
        <p14:creationId xmlns:p14="http://schemas.microsoft.com/office/powerpoint/2010/main" val="33640290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2">
            <a:extLst>
              <a:ext uri="{FF2B5EF4-FFF2-40B4-BE49-F238E27FC236}">
                <a16:creationId xmlns:a16="http://schemas.microsoft.com/office/drawing/2014/main" id="{823111E4-DA60-47A7-9135-5A72565375D5}"/>
              </a:ext>
            </a:extLst>
          </p:cNvPr>
          <p:cNvSpPr>
            <a:spLocks noGrp="1"/>
          </p:cNvSpPr>
          <p:nvPr>
            <p:ph type="title"/>
          </p:nvPr>
        </p:nvSpPr>
        <p:spPr>
          <a:xfrm>
            <a:off x="747534" y="12746"/>
            <a:ext cx="8229600" cy="487738"/>
          </a:xfrm>
        </p:spPr>
        <p:txBody>
          <a:bodyPr/>
          <a:lstStyle/>
          <a:p>
            <a:r>
              <a:rPr lang="es-EC" i="0" dirty="0">
                <a:solidFill>
                  <a:schemeClr val="tx1"/>
                </a:solidFill>
              </a:rPr>
              <a:t>Diseño e Implementación</a:t>
            </a:r>
          </a:p>
        </p:txBody>
      </p:sp>
      <p:pic>
        <p:nvPicPr>
          <p:cNvPr id="3" name="Picture 2" descr="Diagram&#10;&#10;Description automatically generated">
            <a:extLst>
              <a:ext uri="{FF2B5EF4-FFF2-40B4-BE49-F238E27FC236}">
                <a16:creationId xmlns:a16="http://schemas.microsoft.com/office/drawing/2014/main" id="{68A44416-DE07-4351-913D-DEF877180E51}"/>
              </a:ext>
            </a:extLst>
          </p:cNvPr>
          <p:cNvPicPr>
            <a:picLocks noChangeAspect="1"/>
          </p:cNvPicPr>
          <p:nvPr/>
        </p:nvPicPr>
        <p:blipFill rotWithShape="1">
          <a:blip r:embed="rId2"/>
          <a:srcRect l="24394" t="3990" r="46970" b="43546"/>
          <a:stretch/>
        </p:blipFill>
        <p:spPr>
          <a:xfrm>
            <a:off x="180109" y="680595"/>
            <a:ext cx="2428890" cy="1619260"/>
          </a:xfrm>
          <a:prstGeom prst="rect">
            <a:avLst/>
          </a:prstGeom>
        </p:spPr>
      </p:pic>
      <p:pic>
        <p:nvPicPr>
          <p:cNvPr id="7" name="Picture 6" descr="Graphical user interface, application, Teams&#10;&#10;Description automatically generated">
            <a:extLst>
              <a:ext uri="{FF2B5EF4-FFF2-40B4-BE49-F238E27FC236}">
                <a16:creationId xmlns:a16="http://schemas.microsoft.com/office/drawing/2014/main" id="{ADC0099B-DC64-4FE8-9CDF-03270A7E8EC6}"/>
              </a:ext>
            </a:extLst>
          </p:cNvPr>
          <p:cNvPicPr>
            <a:picLocks noChangeAspect="1"/>
          </p:cNvPicPr>
          <p:nvPr/>
        </p:nvPicPr>
        <p:blipFill>
          <a:blip r:embed="rId3"/>
          <a:stretch>
            <a:fillRect/>
          </a:stretch>
        </p:blipFill>
        <p:spPr>
          <a:xfrm>
            <a:off x="2881745" y="680594"/>
            <a:ext cx="6012873" cy="2348223"/>
          </a:xfrm>
          <a:prstGeom prst="rect">
            <a:avLst/>
          </a:prstGeom>
        </p:spPr>
      </p:pic>
      <p:pic>
        <p:nvPicPr>
          <p:cNvPr id="10" name="Picture 9" descr="Graphical user interface, text, application&#10;&#10;Description automatically generated">
            <a:extLst>
              <a:ext uri="{FF2B5EF4-FFF2-40B4-BE49-F238E27FC236}">
                <a16:creationId xmlns:a16="http://schemas.microsoft.com/office/drawing/2014/main" id="{D98F42E7-5341-4E15-A9B6-E61F7408B9B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0109" y="2939702"/>
            <a:ext cx="4100348" cy="3260149"/>
          </a:xfrm>
          <a:prstGeom prst="rect">
            <a:avLst/>
          </a:prstGeom>
          <a:noFill/>
          <a:ln>
            <a:noFill/>
          </a:ln>
        </p:spPr>
      </p:pic>
      <p:pic>
        <p:nvPicPr>
          <p:cNvPr id="11" name="Imagen 35" descr="Interfaz de usuario gráfica, Texto, Aplicación, Teams&#10;&#10;Descripción generada automáticamente">
            <a:extLst>
              <a:ext uri="{FF2B5EF4-FFF2-40B4-BE49-F238E27FC236}">
                <a16:creationId xmlns:a16="http://schemas.microsoft.com/office/drawing/2014/main" id="{26D6B222-BB18-4D11-9188-2C9B90AFC3BC}"/>
              </a:ext>
            </a:extLst>
          </p:cNvPr>
          <p:cNvPicPr>
            <a:picLocks noChangeAspect="1"/>
          </p:cNvPicPr>
          <p:nvPr/>
        </p:nvPicPr>
        <p:blipFill rotWithShape="1">
          <a:blip r:embed="rId5"/>
          <a:srcRect l="870" t="1577" r="1314"/>
          <a:stretch/>
        </p:blipFill>
        <p:spPr bwMode="auto">
          <a:xfrm>
            <a:off x="4427849" y="3185363"/>
            <a:ext cx="4466769" cy="247952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525012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2">
            <a:extLst>
              <a:ext uri="{FF2B5EF4-FFF2-40B4-BE49-F238E27FC236}">
                <a16:creationId xmlns:a16="http://schemas.microsoft.com/office/drawing/2014/main" id="{823111E4-DA60-47A7-9135-5A72565375D5}"/>
              </a:ext>
            </a:extLst>
          </p:cNvPr>
          <p:cNvSpPr>
            <a:spLocks noGrp="1"/>
          </p:cNvSpPr>
          <p:nvPr>
            <p:ph type="title"/>
          </p:nvPr>
        </p:nvSpPr>
        <p:spPr>
          <a:xfrm>
            <a:off x="747534" y="12746"/>
            <a:ext cx="8229600" cy="487738"/>
          </a:xfrm>
        </p:spPr>
        <p:txBody>
          <a:bodyPr/>
          <a:lstStyle/>
          <a:p>
            <a:r>
              <a:rPr lang="es-EC" i="0" dirty="0">
                <a:solidFill>
                  <a:schemeClr val="tx1"/>
                </a:solidFill>
              </a:rPr>
              <a:t>Diseño e Implementación</a:t>
            </a:r>
          </a:p>
        </p:txBody>
      </p:sp>
      <p:pic>
        <p:nvPicPr>
          <p:cNvPr id="3" name="Picture 2" descr="Diagram&#10;&#10;Description automatically generated">
            <a:extLst>
              <a:ext uri="{FF2B5EF4-FFF2-40B4-BE49-F238E27FC236}">
                <a16:creationId xmlns:a16="http://schemas.microsoft.com/office/drawing/2014/main" id="{70DA3FC1-3C00-4877-AD49-AA1873F4A3DF}"/>
              </a:ext>
            </a:extLst>
          </p:cNvPr>
          <p:cNvPicPr>
            <a:picLocks noChangeAspect="1"/>
          </p:cNvPicPr>
          <p:nvPr/>
        </p:nvPicPr>
        <p:blipFill rotWithShape="1">
          <a:blip r:embed="rId2"/>
          <a:srcRect l="59853" t="11068" r="10910" b="53539"/>
          <a:stretch/>
        </p:blipFill>
        <p:spPr>
          <a:xfrm>
            <a:off x="207818" y="760753"/>
            <a:ext cx="3129339" cy="1378473"/>
          </a:xfrm>
          <a:prstGeom prst="rect">
            <a:avLst/>
          </a:prstGeom>
        </p:spPr>
      </p:pic>
      <p:pic>
        <p:nvPicPr>
          <p:cNvPr id="8" name="Imagen 43" descr="Interfaz de usuario gráfica, Texto, Aplicación, Correo electrónico&#10;&#10;Descripción generada automáticamente">
            <a:extLst>
              <a:ext uri="{FF2B5EF4-FFF2-40B4-BE49-F238E27FC236}">
                <a16:creationId xmlns:a16="http://schemas.microsoft.com/office/drawing/2014/main" id="{B317B7CA-D6AC-490D-838B-3CF94FE09743}"/>
              </a:ext>
            </a:extLst>
          </p:cNvPr>
          <p:cNvPicPr>
            <a:picLocks noChangeAspect="1"/>
          </p:cNvPicPr>
          <p:nvPr/>
        </p:nvPicPr>
        <p:blipFill rotWithShape="1">
          <a:blip r:embed="rId3"/>
          <a:srcRect r="3590"/>
          <a:stretch/>
        </p:blipFill>
        <p:spPr>
          <a:xfrm>
            <a:off x="3504023" y="1064298"/>
            <a:ext cx="5639977" cy="2149855"/>
          </a:xfrm>
          <a:prstGeom prst="rect">
            <a:avLst/>
          </a:prstGeom>
        </p:spPr>
      </p:pic>
      <p:pic>
        <p:nvPicPr>
          <p:cNvPr id="9" name="Picture 8" descr="Table&#10;&#10;Description automatically generated">
            <a:extLst>
              <a:ext uri="{FF2B5EF4-FFF2-40B4-BE49-F238E27FC236}">
                <a16:creationId xmlns:a16="http://schemas.microsoft.com/office/drawing/2014/main" id="{D636F119-B52E-4CA3-A2F3-BDDF2884693E}"/>
              </a:ext>
            </a:extLst>
          </p:cNvPr>
          <p:cNvPicPr>
            <a:picLocks noChangeAspect="1"/>
          </p:cNvPicPr>
          <p:nvPr/>
        </p:nvPicPr>
        <p:blipFill>
          <a:blip r:embed="rId4"/>
          <a:stretch>
            <a:fillRect/>
          </a:stretch>
        </p:blipFill>
        <p:spPr>
          <a:xfrm>
            <a:off x="116477" y="3525780"/>
            <a:ext cx="6795251" cy="2355837"/>
          </a:xfrm>
          <a:prstGeom prst="rect">
            <a:avLst/>
          </a:prstGeom>
        </p:spPr>
      </p:pic>
      <p:pic>
        <p:nvPicPr>
          <p:cNvPr id="10" name="Picture 9" descr="Graphical user interface, application&#10;&#10;Description automatically generated">
            <a:extLst>
              <a:ext uri="{FF2B5EF4-FFF2-40B4-BE49-F238E27FC236}">
                <a16:creationId xmlns:a16="http://schemas.microsoft.com/office/drawing/2014/main" id="{E4731B23-F378-4452-B19C-AC46E26E2553}"/>
              </a:ext>
            </a:extLst>
          </p:cNvPr>
          <p:cNvPicPr>
            <a:picLocks noChangeAspect="1"/>
          </p:cNvPicPr>
          <p:nvPr/>
        </p:nvPicPr>
        <p:blipFill>
          <a:blip r:embed="rId5"/>
          <a:stretch>
            <a:fillRect/>
          </a:stretch>
        </p:blipFill>
        <p:spPr>
          <a:xfrm>
            <a:off x="207818" y="2410096"/>
            <a:ext cx="3129339" cy="820895"/>
          </a:xfrm>
          <a:prstGeom prst="rect">
            <a:avLst/>
          </a:prstGeom>
        </p:spPr>
      </p:pic>
    </p:spTree>
    <p:extLst>
      <p:ext uri="{BB962C8B-B14F-4D97-AF65-F5344CB8AC3E}">
        <p14:creationId xmlns:p14="http://schemas.microsoft.com/office/powerpoint/2010/main" val="3023887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2">
            <a:extLst>
              <a:ext uri="{FF2B5EF4-FFF2-40B4-BE49-F238E27FC236}">
                <a16:creationId xmlns:a16="http://schemas.microsoft.com/office/drawing/2014/main" id="{823111E4-DA60-47A7-9135-5A72565375D5}"/>
              </a:ext>
            </a:extLst>
          </p:cNvPr>
          <p:cNvSpPr>
            <a:spLocks noGrp="1"/>
          </p:cNvSpPr>
          <p:nvPr>
            <p:ph type="title"/>
          </p:nvPr>
        </p:nvSpPr>
        <p:spPr>
          <a:xfrm>
            <a:off x="747534" y="12746"/>
            <a:ext cx="8229600" cy="487738"/>
          </a:xfrm>
        </p:spPr>
        <p:txBody>
          <a:bodyPr/>
          <a:lstStyle/>
          <a:p>
            <a:r>
              <a:rPr lang="es-EC" i="0" dirty="0">
                <a:solidFill>
                  <a:schemeClr val="tx1"/>
                </a:solidFill>
              </a:rPr>
              <a:t>Diseño e Implementación</a:t>
            </a:r>
          </a:p>
        </p:txBody>
      </p:sp>
      <p:graphicFrame>
        <p:nvGraphicFramePr>
          <p:cNvPr id="3" name="Table 2">
            <a:extLst>
              <a:ext uri="{FF2B5EF4-FFF2-40B4-BE49-F238E27FC236}">
                <a16:creationId xmlns:a16="http://schemas.microsoft.com/office/drawing/2014/main" id="{2C450DDB-920F-4096-8D69-439C3A3C3221}"/>
              </a:ext>
            </a:extLst>
          </p:cNvPr>
          <p:cNvGraphicFramePr>
            <a:graphicFrameLocks noGrp="1"/>
          </p:cNvGraphicFramePr>
          <p:nvPr>
            <p:extLst>
              <p:ext uri="{D42A27DB-BD31-4B8C-83A1-F6EECF244321}">
                <p14:modId xmlns:p14="http://schemas.microsoft.com/office/powerpoint/2010/main" val="2639250918"/>
              </p:ext>
            </p:extLst>
          </p:nvPr>
        </p:nvGraphicFramePr>
        <p:xfrm>
          <a:off x="227287" y="1477805"/>
          <a:ext cx="5833399" cy="4764911"/>
        </p:xfrm>
        <a:graphic>
          <a:graphicData uri="http://schemas.openxmlformats.org/drawingml/2006/table">
            <a:tbl>
              <a:tblPr firstRow="1" firstCol="1" bandRow="1">
                <a:tableStyleId>{2A488322-F2BA-4B5B-9748-0D474271808F}</a:tableStyleId>
              </a:tblPr>
              <a:tblGrid>
                <a:gridCol w="806270">
                  <a:extLst>
                    <a:ext uri="{9D8B030D-6E8A-4147-A177-3AD203B41FA5}">
                      <a16:colId xmlns:a16="http://schemas.microsoft.com/office/drawing/2014/main" val="2922684579"/>
                    </a:ext>
                  </a:extLst>
                </a:gridCol>
                <a:gridCol w="1619794">
                  <a:extLst>
                    <a:ext uri="{9D8B030D-6E8A-4147-A177-3AD203B41FA5}">
                      <a16:colId xmlns:a16="http://schemas.microsoft.com/office/drawing/2014/main" val="1826722151"/>
                    </a:ext>
                  </a:extLst>
                </a:gridCol>
                <a:gridCol w="879559">
                  <a:extLst>
                    <a:ext uri="{9D8B030D-6E8A-4147-A177-3AD203B41FA5}">
                      <a16:colId xmlns:a16="http://schemas.microsoft.com/office/drawing/2014/main" val="3795764571"/>
                    </a:ext>
                  </a:extLst>
                </a:gridCol>
                <a:gridCol w="2527776">
                  <a:extLst>
                    <a:ext uri="{9D8B030D-6E8A-4147-A177-3AD203B41FA5}">
                      <a16:colId xmlns:a16="http://schemas.microsoft.com/office/drawing/2014/main" val="3747613472"/>
                    </a:ext>
                  </a:extLst>
                </a:gridCol>
              </a:tblGrid>
              <a:tr h="333707">
                <a:tc>
                  <a:txBody>
                    <a:bodyPr/>
                    <a:lstStyle/>
                    <a:p>
                      <a:pPr algn="ctr">
                        <a:lnSpc>
                          <a:spcPct val="100000"/>
                        </a:lnSpc>
                        <a:spcAft>
                          <a:spcPts val="800"/>
                        </a:spcAft>
                      </a:pP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Aft>
                          <a:spcPts val="800"/>
                        </a:spcAft>
                      </a:pPr>
                      <a:r>
                        <a:rPr lang="es-EC" sz="1400" dirty="0">
                          <a:effectLst/>
                          <a:latin typeface="+mn-lt"/>
                        </a:rPr>
                        <a:t>Columna</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Aft>
                          <a:spcPts val="800"/>
                        </a:spcAft>
                      </a:pPr>
                      <a:r>
                        <a:rPr lang="es-EC" sz="1400" dirty="0">
                          <a:effectLst/>
                          <a:latin typeface="+mn-lt"/>
                        </a:rPr>
                        <a:t>Tipo de dato</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Aft>
                          <a:spcPts val="800"/>
                        </a:spcAft>
                      </a:pPr>
                      <a:r>
                        <a:rPr lang="es-EC" sz="1400" dirty="0">
                          <a:effectLst/>
                          <a:latin typeface="+mn-lt"/>
                        </a:rPr>
                        <a:t>Descripción</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27309009"/>
                  </a:ext>
                </a:extLst>
              </a:tr>
              <a:tr h="333707">
                <a:tc rowSpan="6">
                  <a:txBody>
                    <a:bodyPr/>
                    <a:lstStyle/>
                    <a:p>
                      <a:pPr algn="ctr">
                        <a:lnSpc>
                          <a:spcPct val="100000"/>
                        </a:lnSpc>
                        <a:spcAft>
                          <a:spcPts val="800"/>
                        </a:spcAft>
                      </a:pPr>
                      <a:r>
                        <a:rPr lang="es-EC" sz="1400" dirty="0">
                          <a:effectLst/>
                          <a:latin typeface="+mn-lt"/>
                        </a:rPr>
                        <a:t>Tabla1</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bg2"/>
                      </a:solidFill>
                      <a:prstDash val="solid"/>
                      <a:round/>
                      <a:headEnd type="none" w="med" len="med"/>
                      <a:tailEnd type="none" w="med" len="med"/>
                    </a:lnB>
                  </a:tcPr>
                </a:tc>
                <a:tc>
                  <a:txBody>
                    <a:bodyPr/>
                    <a:lstStyle/>
                    <a:p>
                      <a:pPr algn="ctr">
                        <a:lnSpc>
                          <a:spcPct val="100000"/>
                        </a:lnSpc>
                        <a:spcAft>
                          <a:spcPts val="800"/>
                        </a:spcAft>
                      </a:pPr>
                      <a:r>
                        <a:rPr lang="es-EC" sz="1400">
                          <a:effectLst/>
                          <a:latin typeface="+mn-lt"/>
                        </a:rPr>
                        <a:t>id</a:t>
                      </a:r>
                      <a:endParaRPr lang="en-US" sz="14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Aft>
                          <a:spcPts val="800"/>
                        </a:spcAft>
                      </a:pPr>
                      <a:r>
                        <a:rPr lang="es-EC" sz="1400">
                          <a:effectLst/>
                          <a:latin typeface="+mn-lt"/>
                        </a:rPr>
                        <a:t>entero</a:t>
                      </a:r>
                      <a:endParaRPr lang="en-US" sz="14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Aft>
                          <a:spcPts val="800"/>
                        </a:spcAft>
                      </a:pPr>
                      <a:r>
                        <a:rPr lang="es-EC" sz="1400" dirty="0">
                          <a:effectLst/>
                          <a:latin typeface="+mn-lt"/>
                        </a:rPr>
                        <a:t>Numero de mensaje </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22634262"/>
                  </a:ext>
                </a:extLst>
              </a:tr>
              <a:tr h="333707">
                <a:tc vMerge="1">
                  <a:txBody>
                    <a:bodyPr/>
                    <a:lstStyle/>
                    <a:p>
                      <a:endParaRPr lang="en-US"/>
                    </a:p>
                  </a:txBody>
                  <a:tcPr/>
                </a:tc>
                <a:tc>
                  <a:txBody>
                    <a:bodyPr/>
                    <a:lstStyle/>
                    <a:p>
                      <a:pPr algn="ctr">
                        <a:lnSpc>
                          <a:spcPct val="100000"/>
                        </a:lnSpc>
                        <a:spcAft>
                          <a:spcPts val="800"/>
                        </a:spcAft>
                      </a:pPr>
                      <a:r>
                        <a:rPr lang="es-EC" sz="1400">
                          <a:effectLst/>
                          <a:latin typeface="+mn-lt"/>
                        </a:rPr>
                        <a:t>humedad15</a:t>
                      </a:r>
                      <a:endParaRPr lang="en-US" sz="14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Aft>
                          <a:spcPts val="800"/>
                        </a:spcAft>
                      </a:pPr>
                      <a:r>
                        <a:rPr lang="es-EC" sz="1400">
                          <a:effectLst/>
                          <a:latin typeface="+mn-lt"/>
                        </a:rPr>
                        <a:t>flotante</a:t>
                      </a:r>
                      <a:endParaRPr lang="en-US" sz="14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Aft>
                          <a:spcPts val="800"/>
                        </a:spcAft>
                      </a:pPr>
                      <a:r>
                        <a:rPr lang="es-EC" sz="1400" dirty="0">
                          <a:effectLst/>
                          <a:latin typeface="+mn-lt"/>
                        </a:rPr>
                        <a:t>Humedad del suelo a 15 cm</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7453413"/>
                  </a:ext>
                </a:extLst>
              </a:tr>
              <a:tr h="333707">
                <a:tc vMerge="1">
                  <a:txBody>
                    <a:bodyPr/>
                    <a:lstStyle/>
                    <a:p>
                      <a:endParaRPr lang="en-US"/>
                    </a:p>
                  </a:txBody>
                  <a:tcPr/>
                </a:tc>
                <a:tc>
                  <a:txBody>
                    <a:bodyPr/>
                    <a:lstStyle/>
                    <a:p>
                      <a:pPr algn="ctr">
                        <a:lnSpc>
                          <a:spcPct val="100000"/>
                        </a:lnSpc>
                        <a:spcAft>
                          <a:spcPts val="800"/>
                        </a:spcAft>
                      </a:pPr>
                      <a:r>
                        <a:rPr lang="es-EC" sz="1400">
                          <a:effectLst/>
                          <a:latin typeface="+mn-lt"/>
                        </a:rPr>
                        <a:t>Humedad25</a:t>
                      </a:r>
                      <a:endParaRPr lang="en-US" sz="14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Aft>
                          <a:spcPts val="800"/>
                        </a:spcAft>
                      </a:pPr>
                      <a:r>
                        <a:rPr lang="es-EC" sz="1400">
                          <a:effectLst/>
                          <a:latin typeface="+mn-lt"/>
                        </a:rPr>
                        <a:t>flotante</a:t>
                      </a:r>
                      <a:endParaRPr lang="en-US" sz="14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Aft>
                          <a:spcPts val="800"/>
                        </a:spcAft>
                      </a:pPr>
                      <a:r>
                        <a:rPr lang="es-EC" sz="1400" dirty="0">
                          <a:effectLst/>
                          <a:latin typeface="+mn-lt"/>
                        </a:rPr>
                        <a:t>Humedad del suelo a 25cm</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11990963"/>
                  </a:ext>
                </a:extLst>
              </a:tr>
              <a:tr h="333707">
                <a:tc vMerge="1">
                  <a:txBody>
                    <a:bodyPr/>
                    <a:lstStyle/>
                    <a:p>
                      <a:endParaRPr lang="en-US"/>
                    </a:p>
                  </a:txBody>
                  <a:tcPr/>
                </a:tc>
                <a:tc>
                  <a:txBody>
                    <a:bodyPr/>
                    <a:lstStyle/>
                    <a:p>
                      <a:pPr algn="ctr">
                        <a:lnSpc>
                          <a:spcPct val="100000"/>
                        </a:lnSpc>
                        <a:spcAft>
                          <a:spcPts val="800"/>
                        </a:spcAft>
                      </a:pPr>
                      <a:r>
                        <a:rPr lang="es-EC" sz="1400">
                          <a:effectLst/>
                          <a:latin typeface="+mn-lt"/>
                        </a:rPr>
                        <a:t>temperaturasuelo</a:t>
                      </a:r>
                      <a:endParaRPr lang="en-US" sz="14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Aft>
                          <a:spcPts val="800"/>
                        </a:spcAft>
                      </a:pPr>
                      <a:r>
                        <a:rPr lang="es-EC" sz="1400">
                          <a:effectLst/>
                          <a:latin typeface="+mn-lt"/>
                        </a:rPr>
                        <a:t>flotante</a:t>
                      </a:r>
                      <a:endParaRPr lang="en-US" sz="14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Aft>
                          <a:spcPts val="800"/>
                        </a:spcAft>
                      </a:pPr>
                      <a:r>
                        <a:rPr lang="es-EC" sz="1400">
                          <a:effectLst/>
                          <a:latin typeface="+mn-lt"/>
                        </a:rPr>
                        <a:t>Temperatura del suelo</a:t>
                      </a:r>
                      <a:endParaRPr lang="en-US" sz="140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87537992"/>
                  </a:ext>
                </a:extLst>
              </a:tr>
              <a:tr h="333707">
                <a:tc vMerge="1">
                  <a:txBody>
                    <a:bodyPr/>
                    <a:lstStyle/>
                    <a:p>
                      <a:endParaRPr lang="en-US"/>
                    </a:p>
                  </a:txBody>
                  <a:tcPr/>
                </a:tc>
                <a:tc>
                  <a:txBody>
                    <a:bodyPr/>
                    <a:lstStyle/>
                    <a:p>
                      <a:pPr algn="ctr">
                        <a:lnSpc>
                          <a:spcPct val="100000"/>
                        </a:lnSpc>
                        <a:spcAft>
                          <a:spcPts val="800"/>
                        </a:spcAft>
                      </a:pPr>
                      <a:r>
                        <a:rPr lang="es-EC" sz="1400">
                          <a:effectLst/>
                          <a:latin typeface="+mn-lt"/>
                        </a:rPr>
                        <a:t>presión</a:t>
                      </a:r>
                      <a:endParaRPr lang="en-US" sz="14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Aft>
                          <a:spcPts val="800"/>
                        </a:spcAft>
                      </a:pPr>
                      <a:r>
                        <a:rPr lang="es-EC" sz="1400">
                          <a:effectLst/>
                          <a:latin typeface="+mn-lt"/>
                        </a:rPr>
                        <a:t>flotante</a:t>
                      </a:r>
                      <a:endParaRPr lang="en-US" sz="14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Aft>
                          <a:spcPts val="800"/>
                        </a:spcAft>
                      </a:pPr>
                      <a:r>
                        <a:rPr lang="es-EC" sz="1400">
                          <a:effectLst/>
                          <a:latin typeface="+mn-lt"/>
                        </a:rPr>
                        <a:t>Presión atmosférica</a:t>
                      </a:r>
                      <a:endParaRPr lang="en-US" sz="140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42588127"/>
                  </a:ext>
                </a:extLst>
              </a:tr>
              <a:tr h="333707">
                <a:tc vMerge="1">
                  <a:txBody>
                    <a:bodyPr/>
                    <a:lstStyle/>
                    <a:p>
                      <a:endParaRPr lang="en-US"/>
                    </a:p>
                  </a:txBody>
                  <a:tcPr/>
                </a:tc>
                <a:tc>
                  <a:txBody>
                    <a:bodyPr/>
                    <a:lstStyle/>
                    <a:p>
                      <a:pPr algn="ctr">
                        <a:lnSpc>
                          <a:spcPct val="100000"/>
                        </a:lnSpc>
                        <a:spcAft>
                          <a:spcPts val="800"/>
                        </a:spcAft>
                      </a:pPr>
                      <a:r>
                        <a:rPr lang="es-EC" sz="1400">
                          <a:effectLst/>
                          <a:latin typeface="+mn-lt"/>
                        </a:rPr>
                        <a:t>fecha1</a:t>
                      </a:r>
                      <a:endParaRPr lang="en-US" sz="1400">
                        <a:effectLst/>
                        <a:latin typeface="+mn-lt"/>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bg2"/>
                      </a:solidFill>
                      <a:prstDash val="solid"/>
                      <a:round/>
                      <a:headEnd type="none" w="med" len="med"/>
                      <a:tailEnd type="none" w="med" len="med"/>
                    </a:lnB>
                  </a:tcPr>
                </a:tc>
                <a:tc>
                  <a:txBody>
                    <a:bodyPr/>
                    <a:lstStyle/>
                    <a:p>
                      <a:pPr algn="ctr">
                        <a:lnSpc>
                          <a:spcPct val="100000"/>
                        </a:lnSpc>
                        <a:spcAft>
                          <a:spcPts val="800"/>
                        </a:spcAft>
                      </a:pPr>
                      <a:r>
                        <a:rPr lang="es-EC" sz="1400">
                          <a:effectLst/>
                          <a:latin typeface="+mn-lt"/>
                        </a:rPr>
                        <a:t>datetime</a:t>
                      </a:r>
                      <a:endParaRPr lang="en-US" sz="1400">
                        <a:effectLst/>
                        <a:latin typeface="+mn-lt"/>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bg2"/>
                      </a:solidFill>
                      <a:prstDash val="solid"/>
                      <a:round/>
                      <a:headEnd type="none" w="med" len="med"/>
                      <a:tailEnd type="none" w="med" len="med"/>
                    </a:lnB>
                  </a:tcPr>
                </a:tc>
                <a:tc>
                  <a:txBody>
                    <a:bodyPr/>
                    <a:lstStyle/>
                    <a:p>
                      <a:pPr algn="ctr">
                        <a:lnSpc>
                          <a:spcPct val="100000"/>
                        </a:lnSpc>
                        <a:spcAft>
                          <a:spcPts val="800"/>
                        </a:spcAft>
                      </a:pPr>
                      <a:r>
                        <a:rPr lang="es-EC" sz="1400" dirty="0">
                          <a:effectLst/>
                          <a:latin typeface="+mn-lt"/>
                          <a:ea typeface="Calibri" panose="020F0502020204030204" pitchFamily="34" charset="0"/>
                          <a:cs typeface="Times New Roman" panose="02020603050405020304" pitchFamily="18" charset="0"/>
                        </a:rPr>
                        <a:t>Fecha y Hora del Mensaje</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219710858"/>
                  </a:ext>
                </a:extLst>
              </a:tr>
              <a:tr h="333707">
                <a:tc>
                  <a:txBody>
                    <a:bodyPr/>
                    <a:lstStyle/>
                    <a:p>
                      <a:pPr algn="ctr">
                        <a:lnSpc>
                          <a:spcPct val="100000"/>
                        </a:lnSpc>
                        <a:spcAft>
                          <a:spcPts val="800"/>
                        </a:spcAft>
                      </a:pPr>
                      <a:r>
                        <a:rPr lang="es-EC" sz="1400">
                          <a:effectLst/>
                          <a:latin typeface="+mn-lt"/>
                        </a:rPr>
                        <a:t>Tabla2</a:t>
                      </a:r>
                      <a:endParaRPr lang="en-US" sz="1400">
                        <a:effectLst/>
                        <a:latin typeface="+mn-lt"/>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bg2"/>
                      </a:solidFill>
                      <a:prstDash val="solid"/>
                      <a:round/>
                      <a:headEnd type="none" w="med" len="med"/>
                      <a:tailEnd type="none" w="med" len="med"/>
                    </a:lnT>
                  </a:tcPr>
                </a:tc>
                <a:tc>
                  <a:txBody>
                    <a:bodyPr/>
                    <a:lstStyle/>
                    <a:p>
                      <a:pPr algn="ctr">
                        <a:lnSpc>
                          <a:spcPct val="100000"/>
                        </a:lnSpc>
                        <a:spcAft>
                          <a:spcPts val="800"/>
                        </a:spcAft>
                      </a:pPr>
                      <a:r>
                        <a:rPr lang="es-EC" sz="1400">
                          <a:effectLst/>
                          <a:latin typeface="+mn-lt"/>
                        </a:rPr>
                        <a:t>id</a:t>
                      </a:r>
                      <a:endParaRPr lang="en-US" sz="1400">
                        <a:effectLst/>
                        <a:latin typeface="+mn-lt"/>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bg2"/>
                      </a:solidFill>
                      <a:prstDash val="solid"/>
                      <a:round/>
                      <a:headEnd type="none" w="med" len="med"/>
                      <a:tailEnd type="none" w="med" len="med"/>
                    </a:lnT>
                  </a:tcPr>
                </a:tc>
                <a:tc>
                  <a:txBody>
                    <a:bodyPr/>
                    <a:lstStyle/>
                    <a:p>
                      <a:pPr algn="ctr">
                        <a:lnSpc>
                          <a:spcPct val="100000"/>
                        </a:lnSpc>
                        <a:spcAft>
                          <a:spcPts val="800"/>
                        </a:spcAft>
                      </a:pPr>
                      <a:r>
                        <a:rPr lang="es-EC" sz="1400">
                          <a:effectLst/>
                          <a:latin typeface="+mn-lt"/>
                        </a:rPr>
                        <a:t>entero</a:t>
                      </a:r>
                      <a:endParaRPr lang="en-US" sz="1400">
                        <a:effectLst/>
                        <a:latin typeface="+mn-lt"/>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bg2"/>
                      </a:solidFill>
                      <a:prstDash val="solid"/>
                      <a:round/>
                      <a:headEnd type="none" w="med" len="med"/>
                      <a:tailEnd type="none" w="med" len="med"/>
                    </a:lnT>
                  </a:tcPr>
                </a:tc>
                <a:tc>
                  <a:txBody>
                    <a:bodyPr/>
                    <a:lstStyle/>
                    <a:p>
                      <a:pPr algn="ctr">
                        <a:lnSpc>
                          <a:spcPct val="100000"/>
                        </a:lnSpc>
                        <a:spcAft>
                          <a:spcPts val="800"/>
                        </a:spcAft>
                      </a:pPr>
                      <a:r>
                        <a:rPr lang="es-EC" sz="1400" dirty="0">
                          <a:effectLst/>
                          <a:latin typeface="+mn-lt"/>
                        </a:rPr>
                        <a:t>Numero de mensaje </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bg2"/>
                      </a:solidFill>
                      <a:prstDash val="solid"/>
                      <a:round/>
                      <a:headEnd type="none" w="med" len="med"/>
                      <a:tailEnd type="none" w="med" len="med"/>
                    </a:lnT>
                  </a:tcPr>
                </a:tc>
                <a:extLst>
                  <a:ext uri="{0D108BD9-81ED-4DB2-BD59-A6C34878D82A}">
                    <a16:rowId xmlns:a16="http://schemas.microsoft.com/office/drawing/2014/main" val="2912613989"/>
                  </a:ext>
                </a:extLst>
              </a:tr>
              <a:tr h="333707">
                <a:tc>
                  <a:txBody>
                    <a:bodyPr/>
                    <a:lstStyle/>
                    <a:p>
                      <a:pPr algn="ctr">
                        <a:lnSpc>
                          <a:spcPct val="100000"/>
                        </a:lnSpc>
                        <a:spcAft>
                          <a:spcPts val="800"/>
                        </a:spcAft>
                      </a:pPr>
                      <a:r>
                        <a:rPr lang="es-EC" sz="1400">
                          <a:effectLst/>
                          <a:latin typeface="+mn-lt"/>
                        </a:rPr>
                        <a:t> </a:t>
                      </a:r>
                      <a:endParaRPr lang="en-US" sz="14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Aft>
                          <a:spcPts val="800"/>
                        </a:spcAft>
                      </a:pPr>
                      <a:r>
                        <a:rPr lang="es-EC" sz="1400">
                          <a:effectLst/>
                          <a:latin typeface="+mn-lt"/>
                        </a:rPr>
                        <a:t>temperaturaaire</a:t>
                      </a:r>
                      <a:endParaRPr lang="en-US" sz="14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Aft>
                          <a:spcPts val="800"/>
                        </a:spcAft>
                      </a:pPr>
                      <a:r>
                        <a:rPr lang="es-EC" sz="1400">
                          <a:effectLst/>
                          <a:latin typeface="+mn-lt"/>
                        </a:rPr>
                        <a:t>flotante</a:t>
                      </a:r>
                      <a:endParaRPr lang="en-US" sz="14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Aft>
                          <a:spcPts val="800"/>
                        </a:spcAft>
                      </a:pPr>
                      <a:r>
                        <a:rPr lang="es-EC" sz="1400" dirty="0">
                          <a:effectLst/>
                          <a:latin typeface="+mn-lt"/>
                        </a:rPr>
                        <a:t>Temperatura ambiente</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933391388"/>
                  </a:ext>
                </a:extLst>
              </a:tr>
              <a:tr h="333707">
                <a:tc>
                  <a:txBody>
                    <a:bodyPr/>
                    <a:lstStyle/>
                    <a:p>
                      <a:pPr algn="ctr">
                        <a:lnSpc>
                          <a:spcPct val="100000"/>
                        </a:lnSpc>
                        <a:spcAft>
                          <a:spcPts val="800"/>
                        </a:spcAft>
                      </a:pPr>
                      <a:r>
                        <a:rPr lang="es-EC" sz="1400">
                          <a:effectLst/>
                          <a:latin typeface="+mn-lt"/>
                        </a:rPr>
                        <a:t> </a:t>
                      </a:r>
                      <a:endParaRPr lang="en-US" sz="14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Aft>
                          <a:spcPts val="800"/>
                        </a:spcAft>
                      </a:pPr>
                      <a:r>
                        <a:rPr lang="es-EC" sz="1400">
                          <a:effectLst/>
                          <a:latin typeface="+mn-lt"/>
                        </a:rPr>
                        <a:t>humedadaire</a:t>
                      </a:r>
                      <a:endParaRPr lang="en-US" sz="14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Aft>
                          <a:spcPts val="800"/>
                        </a:spcAft>
                      </a:pPr>
                      <a:r>
                        <a:rPr lang="es-EC" sz="1400">
                          <a:effectLst/>
                          <a:latin typeface="+mn-lt"/>
                        </a:rPr>
                        <a:t>flotante</a:t>
                      </a:r>
                      <a:endParaRPr lang="en-US" sz="14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Aft>
                          <a:spcPts val="800"/>
                        </a:spcAft>
                      </a:pPr>
                      <a:r>
                        <a:rPr lang="es-EC" sz="1400">
                          <a:effectLst/>
                          <a:latin typeface="+mn-lt"/>
                        </a:rPr>
                        <a:t>Humedad del ambiente</a:t>
                      </a:r>
                      <a:endParaRPr lang="en-US" sz="140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47659261"/>
                  </a:ext>
                </a:extLst>
              </a:tr>
              <a:tr h="333707">
                <a:tc>
                  <a:txBody>
                    <a:bodyPr/>
                    <a:lstStyle/>
                    <a:p>
                      <a:pPr algn="ctr">
                        <a:lnSpc>
                          <a:spcPct val="100000"/>
                        </a:lnSpc>
                        <a:spcAft>
                          <a:spcPts val="800"/>
                        </a:spcAft>
                      </a:pPr>
                      <a:r>
                        <a:rPr lang="es-EC" sz="1400">
                          <a:effectLst/>
                          <a:latin typeface="+mn-lt"/>
                        </a:rPr>
                        <a:t> </a:t>
                      </a:r>
                      <a:endParaRPr lang="en-US" sz="14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Aft>
                          <a:spcPts val="800"/>
                        </a:spcAft>
                      </a:pPr>
                      <a:r>
                        <a:rPr lang="es-EC" sz="1400">
                          <a:effectLst/>
                          <a:latin typeface="+mn-lt"/>
                        </a:rPr>
                        <a:t>radiacionuv</a:t>
                      </a:r>
                      <a:endParaRPr lang="en-US" sz="14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Aft>
                          <a:spcPts val="800"/>
                        </a:spcAft>
                      </a:pPr>
                      <a:r>
                        <a:rPr lang="es-EC" sz="1400">
                          <a:effectLst/>
                          <a:latin typeface="+mn-lt"/>
                        </a:rPr>
                        <a:t>flotante</a:t>
                      </a:r>
                      <a:endParaRPr lang="en-US" sz="14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Aft>
                          <a:spcPts val="800"/>
                        </a:spcAft>
                      </a:pPr>
                      <a:r>
                        <a:rPr lang="es-EC" sz="1400">
                          <a:effectLst/>
                          <a:latin typeface="+mn-lt"/>
                        </a:rPr>
                        <a:t>Irradiancia</a:t>
                      </a:r>
                      <a:endParaRPr lang="en-US" sz="140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56076340"/>
                  </a:ext>
                </a:extLst>
              </a:tr>
              <a:tr h="333707">
                <a:tc>
                  <a:txBody>
                    <a:bodyPr/>
                    <a:lstStyle/>
                    <a:p>
                      <a:pPr algn="ctr">
                        <a:lnSpc>
                          <a:spcPct val="100000"/>
                        </a:lnSpc>
                        <a:spcAft>
                          <a:spcPts val="800"/>
                        </a:spcAft>
                      </a:pPr>
                      <a:r>
                        <a:rPr lang="es-EC" sz="1400">
                          <a:effectLst/>
                          <a:latin typeface="+mn-lt"/>
                        </a:rPr>
                        <a:t> </a:t>
                      </a:r>
                      <a:endParaRPr lang="en-US" sz="14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Aft>
                          <a:spcPts val="800"/>
                        </a:spcAft>
                      </a:pPr>
                      <a:r>
                        <a:rPr lang="es-EC" sz="1400">
                          <a:effectLst/>
                          <a:latin typeface="+mn-lt"/>
                        </a:rPr>
                        <a:t>velocidad</a:t>
                      </a:r>
                      <a:endParaRPr lang="en-US" sz="14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Aft>
                          <a:spcPts val="800"/>
                        </a:spcAft>
                      </a:pPr>
                      <a:r>
                        <a:rPr lang="es-EC" sz="1400">
                          <a:effectLst/>
                          <a:latin typeface="+mn-lt"/>
                        </a:rPr>
                        <a:t>flotante</a:t>
                      </a:r>
                      <a:endParaRPr lang="en-US" sz="14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Aft>
                          <a:spcPts val="800"/>
                        </a:spcAft>
                      </a:pPr>
                      <a:r>
                        <a:rPr lang="es-EC" sz="1400">
                          <a:effectLst/>
                          <a:latin typeface="+mn-lt"/>
                        </a:rPr>
                        <a:t>Velocidad del viento</a:t>
                      </a:r>
                      <a:endParaRPr lang="en-US" sz="140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55601210"/>
                  </a:ext>
                </a:extLst>
              </a:tr>
              <a:tr h="333707">
                <a:tc>
                  <a:txBody>
                    <a:bodyPr/>
                    <a:lstStyle/>
                    <a:p>
                      <a:pPr algn="ctr">
                        <a:lnSpc>
                          <a:spcPct val="100000"/>
                        </a:lnSpc>
                        <a:spcAft>
                          <a:spcPts val="800"/>
                        </a:spcAft>
                      </a:pPr>
                      <a:r>
                        <a:rPr lang="es-EC" sz="1400">
                          <a:effectLst/>
                          <a:latin typeface="+mn-lt"/>
                        </a:rPr>
                        <a:t> </a:t>
                      </a:r>
                      <a:endParaRPr lang="en-US" sz="14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Aft>
                          <a:spcPts val="800"/>
                        </a:spcAft>
                      </a:pPr>
                      <a:r>
                        <a:rPr lang="es-EC" sz="1400">
                          <a:effectLst/>
                          <a:latin typeface="+mn-lt"/>
                        </a:rPr>
                        <a:t>dirección</a:t>
                      </a:r>
                      <a:endParaRPr lang="en-US" sz="14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Aft>
                          <a:spcPts val="800"/>
                        </a:spcAft>
                      </a:pPr>
                      <a:r>
                        <a:rPr lang="es-EC" sz="1400">
                          <a:effectLst/>
                          <a:latin typeface="+mn-lt"/>
                        </a:rPr>
                        <a:t>nvarchar</a:t>
                      </a:r>
                      <a:endParaRPr lang="en-US" sz="14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Aft>
                          <a:spcPts val="800"/>
                        </a:spcAft>
                      </a:pPr>
                      <a:r>
                        <a:rPr lang="es-EC" sz="1400">
                          <a:effectLst/>
                          <a:latin typeface="+mn-lt"/>
                        </a:rPr>
                        <a:t>Dirección del viento</a:t>
                      </a:r>
                      <a:endParaRPr lang="en-US" sz="140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11706618"/>
                  </a:ext>
                </a:extLst>
              </a:tr>
              <a:tr h="333707">
                <a:tc>
                  <a:txBody>
                    <a:bodyPr/>
                    <a:lstStyle/>
                    <a:p>
                      <a:pPr algn="ctr">
                        <a:lnSpc>
                          <a:spcPct val="100000"/>
                        </a:lnSpc>
                        <a:spcAft>
                          <a:spcPts val="800"/>
                        </a:spcAft>
                      </a:pPr>
                      <a:r>
                        <a:rPr lang="es-EC" sz="1400">
                          <a:effectLst/>
                          <a:latin typeface="+mn-lt"/>
                        </a:rPr>
                        <a:t> </a:t>
                      </a:r>
                      <a:endParaRPr lang="en-US" sz="14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Aft>
                          <a:spcPts val="800"/>
                        </a:spcAft>
                      </a:pPr>
                      <a:r>
                        <a:rPr lang="es-EC" sz="1400" dirty="0">
                          <a:effectLst/>
                          <a:latin typeface="+mn-lt"/>
                        </a:rPr>
                        <a:t>fecha2</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Aft>
                          <a:spcPts val="800"/>
                        </a:spcAft>
                      </a:pPr>
                      <a:r>
                        <a:rPr lang="es-EC" sz="1400" dirty="0" err="1">
                          <a:effectLst/>
                          <a:latin typeface="+mn-lt"/>
                        </a:rPr>
                        <a:t>datetime</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Aft>
                          <a:spcPts val="800"/>
                        </a:spcAft>
                      </a:pPr>
                      <a:r>
                        <a:rPr lang="es-EC" sz="1400" dirty="0">
                          <a:effectLst/>
                          <a:latin typeface="+mn-lt"/>
                        </a:rPr>
                        <a:t>Fecha y hora del mensaje</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0191348"/>
                  </a:ext>
                </a:extLst>
              </a:tr>
            </a:tbl>
          </a:graphicData>
        </a:graphic>
      </p:graphicFrame>
      <p:pic>
        <p:nvPicPr>
          <p:cNvPr id="9" name="Picture 8" descr="Text&#10;&#10;Description automatically generated">
            <a:extLst>
              <a:ext uri="{FF2B5EF4-FFF2-40B4-BE49-F238E27FC236}">
                <a16:creationId xmlns:a16="http://schemas.microsoft.com/office/drawing/2014/main" id="{4391C80C-3F96-465C-A788-3659D54C4BC8}"/>
              </a:ext>
            </a:extLst>
          </p:cNvPr>
          <p:cNvPicPr>
            <a:picLocks noChangeAspect="1"/>
          </p:cNvPicPr>
          <p:nvPr/>
        </p:nvPicPr>
        <p:blipFill>
          <a:blip r:embed="rId2"/>
          <a:stretch>
            <a:fillRect/>
          </a:stretch>
        </p:blipFill>
        <p:spPr>
          <a:xfrm>
            <a:off x="6121106" y="1242379"/>
            <a:ext cx="2856028" cy="4441068"/>
          </a:xfrm>
          <a:prstGeom prst="rect">
            <a:avLst/>
          </a:prstGeom>
        </p:spPr>
      </p:pic>
      <p:sp>
        <p:nvSpPr>
          <p:cNvPr id="10" name="CuadroTexto 2">
            <a:extLst>
              <a:ext uri="{FF2B5EF4-FFF2-40B4-BE49-F238E27FC236}">
                <a16:creationId xmlns:a16="http://schemas.microsoft.com/office/drawing/2014/main" id="{FDD0301C-64AF-4E7D-B5C8-65973BC1816B}"/>
              </a:ext>
            </a:extLst>
          </p:cNvPr>
          <p:cNvSpPr txBox="1"/>
          <p:nvPr/>
        </p:nvSpPr>
        <p:spPr>
          <a:xfrm>
            <a:off x="227287" y="758312"/>
            <a:ext cx="6306645" cy="461665"/>
          </a:xfrm>
          <a:prstGeom prst="rect">
            <a:avLst/>
          </a:prstGeom>
          <a:noFill/>
        </p:spPr>
        <p:txBody>
          <a:bodyPr wrap="square" rtlCol="0">
            <a:spAutoFit/>
          </a:bodyPr>
          <a:lstStyle/>
          <a:p>
            <a:r>
              <a:rPr lang="es-EC" sz="2400" b="1" dirty="0">
                <a:latin typeface="+mn-lt"/>
                <a:cs typeface="Times New Roman" panose="02020603050405020304" pitchFamily="18" charset="0"/>
              </a:rPr>
              <a:t>Base de datos</a:t>
            </a:r>
          </a:p>
        </p:txBody>
      </p:sp>
    </p:spTree>
    <p:extLst>
      <p:ext uri="{BB962C8B-B14F-4D97-AF65-F5344CB8AC3E}">
        <p14:creationId xmlns:p14="http://schemas.microsoft.com/office/powerpoint/2010/main" val="12522976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2">
            <a:extLst>
              <a:ext uri="{FF2B5EF4-FFF2-40B4-BE49-F238E27FC236}">
                <a16:creationId xmlns:a16="http://schemas.microsoft.com/office/drawing/2014/main" id="{823111E4-DA60-47A7-9135-5A72565375D5}"/>
              </a:ext>
            </a:extLst>
          </p:cNvPr>
          <p:cNvSpPr>
            <a:spLocks noGrp="1"/>
          </p:cNvSpPr>
          <p:nvPr>
            <p:ph type="title"/>
          </p:nvPr>
        </p:nvSpPr>
        <p:spPr>
          <a:xfrm>
            <a:off x="747534" y="12746"/>
            <a:ext cx="8229600" cy="487738"/>
          </a:xfrm>
        </p:spPr>
        <p:txBody>
          <a:bodyPr/>
          <a:lstStyle/>
          <a:p>
            <a:r>
              <a:rPr lang="es-EC" i="0" dirty="0">
                <a:solidFill>
                  <a:schemeClr val="tx1"/>
                </a:solidFill>
              </a:rPr>
              <a:t>Diseño e Implementación</a:t>
            </a:r>
          </a:p>
        </p:txBody>
      </p:sp>
      <p:sp>
        <p:nvSpPr>
          <p:cNvPr id="3" name="CuadroTexto 2">
            <a:extLst>
              <a:ext uri="{FF2B5EF4-FFF2-40B4-BE49-F238E27FC236}">
                <a16:creationId xmlns:a16="http://schemas.microsoft.com/office/drawing/2014/main" id="{5E6E33CB-1FB1-4D61-AC04-E1F51C763D9B}"/>
              </a:ext>
            </a:extLst>
          </p:cNvPr>
          <p:cNvSpPr txBox="1"/>
          <p:nvPr/>
        </p:nvSpPr>
        <p:spPr>
          <a:xfrm>
            <a:off x="227287" y="675903"/>
            <a:ext cx="6306645" cy="461665"/>
          </a:xfrm>
          <a:prstGeom prst="rect">
            <a:avLst/>
          </a:prstGeom>
          <a:noFill/>
        </p:spPr>
        <p:txBody>
          <a:bodyPr wrap="square" rtlCol="0">
            <a:spAutoFit/>
          </a:bodyPr>
          <a:lstStyle/>
          <a:p>
            <a:r>
              <a:rPr lang="es-EC" sz="2400" b="1" dirty="0" err="1">
                <a:latin typeface="+mn-lt"/>
                <a:cs typeface="Times New Roman" panose="02020603050405020304" pitchFamily="18" charset="0"/>
              </a:rPr>
              <a:t>Dashboard</a:t>
            </a:r>
            <a:r>
              <a:rPr lang="es-EC" sz="2400" b="1" dirty="0">
                <a:latin typeface="+mn-lt"/>
                <a:cs typeface="Times New Roman" panose="02020603050405020304" pitchFamily="18" charset="0"/>
              </a:rPr>
              <a:t> de visualización</a:t>
            </a:r>
          </a:p>
        </p:txBody>
      </p:sp>
      <p:pic>
        <p:nvPicPr>
          <p:cNvPr id="4" name="Picture 3" descr="Graphical user interface, application&#10;&#10;Description automatically generated">
            <a:extLst>
              <a:ext uri="{FF2B5EF4-FFF2-40B4-BE49-F238E27FC236}">
                <a16:creationId xmlns:a16="http://schemas.microsoft.com/office/drawing/2014/main" id="{280E7CDF-7E57-49AE-BAEB-B62B5E024A1A}"/>
              </a:ext>
            </a:extLst>
          </p:cNvPr>
          <p:cNvPicPr>
            <a:picLocks noChangeAspect="1"/>
          </p:cNvPicPr>
          <p:nvPr/>
        </p:nvPicPr>
        <p:blipFill>
          <a:blip r:embed="rId2"/>
          <a:stretch>
            <a:fillRect/>
          </a:stretch>
        </p:blipFill>
        <p:spPr>
          <a:xfrm>
            <a:off x="557484" y="1097509"/>
            <a:ext cx="8229600" cy="4665345"/>
          </a:xfrm>
          <a:prstGeom prst="rect">
            <a:avLst/>
          </a:prstGeom>
        </p:spPr>
      </p:pic>
    </p:spTree>
    <p:extLst>
      <p:ext uri="{BB962C8B-B14F-4D97-AF65-F5344CB8AC3E}">
        <p14:creationId xmlns:p14="http://schemas.microsoft.com/office/powerpoint/2010/main" val="25341423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2">
            <a:extLst>
              <a:ext uri="{FF2B5EF4-FFF2-40B4-BE49-F238E27FC236}">
                <a16:creationId xmlns:a16="http://schemas.microsoft.com/office/drawing/2014/main" id="{823111E4-DA60-47A7-9135-5A72565375D5}"/>
              </a:ext>
            </a:extLst>
          </p:cNvPr>
          <p:cNvSpPr>
            <a:spLocks noGrp="1"/>
          </p:cNvSpPr>
          <p:nvPr>
            <p:ph type="title"/>
          </p:nvPr>
        </p:nvSpPr>
        <p:spPr>
          <a:xfrm>
            <a:off x="747534" y="12746"/>
            <a:ext cx="8229600" cy="487738"/>
          </a:xfrm>
        </p:spPr>
        <p:txBody>
          <a:bodyPr/>
          <a:lstStyle/>
          <a:p>
            <a:r>
              <a:rPr lang="es-EC" i="0" dirty="0">
                <a:solidFill>
                  <a:schemeClr val="tx1"/>
                </a:solidFill>
              </a:rPr>
              <a:t>Diseño e Implementación</a:t>
            </a:r>
          </a:p>
        </p:txBody>
      </p:sp>
      <p:pic>
        <p:nvPicPr>
          <p:cNvPr id="3" name="Picture 2" descr="Graphical user interface, application&#10;&#10;Description automatically generated">
            <a:extLst>
              <a:ext uri="{FF2B5EF4-FFF2-40B4-BE49-F238E27FC236}">
                <a16:creationId xmlns:a16="http://schemas.microsoft.com/office/drawing/2014/main" id="{69C1167A-02B3-48DB-AF74-88A3DF944229}"/>
              </a:ext>
            </a:extLst>
          </p:cNvPr>
          <p:cNvPicPr>
            <a:picLocks noChangeAspect="1"/>
          </p:cNvPicPr>
          <p:nvPr/>
        </p:nvPicPr>
        <p:blipFill rotWithShape="1">
          <a:blip r:embed="rId2"/>
          <a:srcRect r="1909"/>
          <a:stretch/>
        </p:blipFill>
        <p:spPr bwMode="auto">
          <a:xfrm>
            <a:off x="340091" y="1137568"/>
            <a:ext cx="8463818" cy="4847596"/>
          </a:xfrm>
          <a:prstGeom prst="rect">
            <a:avLst/>
          </a:prstGeom>
          <a:ln>
            <a:noFill/>
          </a:ln>
          <a:extLst>
            <a:ext uri="{53640926-AAD7-44D8-BBD7-CCE9431645EC}">
              <a14:shadowObscured xmlns:a14="http://schemas.microsoft.com/office/drawing/2010/main"/>
            </a:ext>
          </a:extLst>
        </p:spPr>
      </p:pic>
      <p:sp>
        <p:nvSpPr>
          <p:cNvPr id="4" name="CuadroTexto 2">
            <a:extLst>
              <a:ext uri="{FF2B5EF4-FFF2-40B4-BE49-F238E27FC236}">
                <a16:creationId xmlns:a16="http://schemas.microsoft.com/office/drawing/2014/main" id="{23C00FBB-6C7E-418D-95D4-A64EFC641B0E}"/>
              </a:ext>
            </a:extLst>
          </p:cNvPr>
          <p:cNvSpPr txBox="1"/>
          <p:nvPr/>
        </p:nvSpPr>
        <p:spPr>
          <a:xfrm>
            <a:off x="227287" y="675903"/>
            <a:ext cx="6306645" cy="461665"/>
          </a:xfrm>
          <a:prstGeom prst="rect">
            <a:avLst/>
          </a:prstGeom>
          <a:noFill/>
        </p:spPr>
        <p:txBody>
          <a:bodyPr wrap="square" rtlCol="0">
            <a:spAutoFit/>
          </a:bodyPr>
          <a:lstStyle/>
          <a:p>
            <a:r>
              <a:rPr lang="es-EC" sz="2400" b="1" dirty="0" err="1">
                <a:latin typeface="+mn-lt"/>
                <a:cs typeface="Times New Roman" panose="02020603050405020304" pitchFamily="18" charset="0"/>
              </a:rPr>
              <a:t>Dashboard</a:t>
            </a:r>
            <a:r>
              <a:rPr lang="es-EC" sz="2400" b="1" dirty="0">
                <a:latin typeface="+mn-lt"/>
                <a:cs typeface="Times New Roman" panose="02020603050405020304" pitchFamily="18" charset="0"/>
              </a:rPr>
              <a:t> de visualización</a:t>
            </a:r>
          </a:p>
        </p:txBody>
      </p:sp>
    </p:spTree>
    <p:extLst>
      <p:ext uri="{BB962C8B-B14F-4D97-AF65-F5344CB8AC3E}">
        <p14:creationId xmlns:p14="http://schemas.microsoft.com/office/powerpoint/2010/main" val="36895741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uadroTexto 1">
            <a:extLst>
              <a:ext uri="{FF2B5EF4-FFF2-40B4-BE49-F238E27FC236}">
                <a16:creationId xmlns:a16="http://schemas.microsoft.com/office/drawing/2014/main" id="{637BE65C-F394-407E-A893-AD89C93A3F68}"/>
              </a:ext>
            </a:extLst>
          </p:cNvPr>
          <p:cNvSpPr txBox="1"/>
          <p:nvPr/>
        </p:nvSpPr>
        <p:spPr>
          <a:xfrm>
            <a:off x="1678195" y="1701798"/>
            <a:ext cx="6511605" cy="461665"/>
          </a:xfrm>
          <a:prstGeom prst="rect">
            <a:avLst/>
          </a:prstGeom>
          <a:solidFill>
            <a:schemeClr val="accent3">
              <a:lumMod val="95000"/>
            </a:schemeClr>
          </a:solidFill>
        </p:spPr>
        <p:txBody>
          <a:bodyPr wrap="square" rtlCol="0">
            <a:spAutoFit/>
          </a:bodyPr>
          <a:lstStyle>
            <a:defPPr>
              <a:defRPr lang="es-ES"/>
            </a:defPPr>
            <a:lvl1pPr>
              <a:defRPr sz="1600" b="1">
                <a:solidFill>
                  <a:srgbClr val="006600"/>
                </a:solidFill>
                <a:latin typeface="+mj-lt"/>
                <a:ea typeface="Microsoft YaHei UI" panose="020B0503020204020204" pitchFamily="34" charset="-122"/>
                <a:cs typeface="Times New Roman" panose="02020603050405020304" pitchFamily="18" charset="0"/>
              </a:defRPr>
            </a:lvl1pPr>
          </a:lstStyle>
          <a:p>
            <a:r>
              <a:rPr lang="es-ES" sz="2400" dirty="0"/>
              <a:t>01. Introducción </a:t>
            </a:r>
            <a:endParaRPr lang="es-EC" sz="2400" dirty="0"/>
          </a:p>
        </p:txBody>
      </p:sp>
      <p:sp>
        <p:nvSpPr>
          <p:cNvPr id="17" name="CuadroTexto 5">
            <a:extLst>
              <a:ext uri="{FF2B5EF4-FFF2-40B4-BE49-F238E27FC236}">
                <a16:creationId xmlns:a16="http://schemas.microsoft.com/office/drawing/2014/main" id="{6A0D8E81-CFFC-43B0-9E8A-4F4132434C0D}"/>
              </a:ext>
            </a:extLst>
          </p:cNvPr>
          <p:cNvSpPr txBox="1"/>
          <p:nvPr/>
        </p:nvSpPr>
        <p:spPr>
          <a:xfrm>
            <a:off x="1668602" y="2359740"/>
            <a:ext cx="6511606" cy="461665"/>
          </a:xfrm>
          <a:prstGeom prst="rect">
            <a:avLst/>
          </a:prstGeom>
          <a:solidFill>
            <a:schemeClr val="accent3">
              <a:lumMod val="95000"/>
            </a:schemeClr>
          </a:solidFill>
        </p:spPr>
        <p:txBody>
          <a:bodyPr wrap="square" rtlCol="0">
            <a:spAutoFit/>
          </a:bodyPr>
          <a:lstStyle>
            <a:defPPr>
              <a:defRPr lang="es-ES"/>
            </a:defPPr>
            <a:lvl1pPr>
              <a:defRPr sz="1600" b="1">
                <a:solidFill>
                  <a:schemeClr val="bg2">
                    <a:lumMod val="40000"/>
                    <a:lumOff val="60000"/>
                  </a:schemeClr>
                </a:solidFill>
                <a:latin typeface="+mj-lt"/>
                <a:ea typeface="Microsoft YaHei UI" panose="020B0503020204020204" pitchFamily="34" charset="-122"/>
                <a:cs typeface="Times New Roman" panose="02020603050405020304" pitchFamily="18" charset="0"/>
              </a:defRPr>
            </a:lvl1pPr>
          </a:lstStyle>
          <a:p>
            <a:r>
              <a:rPr lang="es-ES" sz="2400" dirty="0">
                <a:solidFill>
                  <a:schemeClr val="bg1">
                    <a:lumMod val="50000"/>
                  </a:schemeClr>
                </a:solidFill>
              </a:rPr>
              <a:t>02. Materiales de la Red de Sensores </a:t>
            </a:r>
          </a:p>
        </p:txBody>
      </p:sp>
      <p:sp>
        <p:nvSpPr>
          <p:cNvPr id="18" name="CuadroTexto 8">
            <a:extLst>
              <a:ext uri="{FF2B5EF4-FFF2-40B4-BE49-F238E27FC236}">
                <a16:creationId xmlns:a16="http://schemas.microsoft.com/office/drawing/2014/main" id="{4EF43B07-C1EA-4342-B59D-B6F513B3FEDE}"/>
              </a:ext>
            </a:extLst>
          </p:cNvPr>
          <p:cNvSpPr txBox="1"/>
          <p:nvPr/>
        </p:nvSpPr>
        <p:spPr>
          <a:xfrm>
            <a:off x="1659010" y="3017683"/>
            <a:ext cx="6530790" cy="461665"/>
          </a:xfrm>
          <a:prstGeom prst="rect">
            <a:avLst/>
          </a:prstGeom>
          <a:solidFill>
            <a:schemeClr val="accent3">
              <a:lumMod val="95000"/>
            </a:schemeClr>
          </a:solidFill>
        </p:spPr>
        <p:txBody>
          <a:bodyPr wrap="square" rtlCol="0">
            <a:spAutoFit/>
          </a:bodyPr>
          <a:lstStyle>
            <a:defPPr>
              <a:defRPr lang="es-ES"/>
            </a:defPPr>
            <a:lvl1pPr>
              <a:defRPr sz="1600" b="1">
                <a:solidFill>
                  <a:schemeClr val="bg2">
                    <a:lumMod val="40000"/>
                    <a:lumOff val="60000"/>
                  </a:schemeClr>
                </a:solidFill>
                <a:latin typeface="+mj-lt"/>
                <a:ea typeface="Microsoft YaHei UI" panose="020B0503020204020204" pitchFamily="34" charset="-122"/>
                <a:cs typeface="Times New Roman" panose="02020603050405020304" pitchFamily="18" charset="0"/>
              </a:defRPr>
            </a:lvl1pPr>
          </a:lstStyle>
          <a:p>
            <a:r>
              <a:rPr lang="es-ES" sz="2400" dirty="0">
                <a:solidFill>
                  <a:schemeClr val="bg1">
                    <a:lumMod val="50000"/>
                  </a:schemeClr>
                </a:solidFill>
              </a:rPr>
              <a:t>03. Diseño e Implementación</a:t>
            </a:r>
          </a:p>
        </p:txBody>
      </p:sp>
      <p:sp>
        <p:nvSpPr>
          <p:cNvPr id="19" name="CuadroTexto 9">
            <a:extLst>
              <a:ext uri="{FF2B5EF4-FFF2-40B4-BE49-F238E27FC236}">
                <a16:creationId xmlns:a16="http://schemas.microsoft.com/office/drawing/2014/main" id="{964FA75F-5EAB-4854-A3D0-256BBE0A8F04}"/>
              </a:ext>
            </a:extLst>
          </p:cNvPr>
          <p:cNvSpPr txBox="1"/>
          <p:nvPr/>
        </p:nvSpPr>
        <p:spPr>
          <a:xfrm>
            <a:off x="1672869" y="4385046"/>
            <a:ext cx="6530790" cy="461665"/>
          </a:xfrm>
          <a:prstGeom prst="rect">
            <a:avLst/>
          </a:prstGeom>
          <a:solidFill>
            <a:schemeClr val="accent3">
              <a:lumMod val="95000"/>
            </a:schemeClr>
          </a:solidFill>
        </p:spPr>
        <p:txBody>
          <a:bodyPr wrap="square" rtlCol="0">
            <a:spAutoFit/>
          </a:bodyPr>
          <a:lstStyle>
            <a:defPPr>
              <a:defRPr lang="es-ES"/>
            </a:defPPr>
            <a:lvl1pPr>
              <a:defRPr sz="1600" b="1">
                <a:solidFill>
                  <a:schemeClr val="bg2">
                    <a:lumMod val="40000"/>
                    <a:lumOff val="60000"/>
                  </a:schemeClr>
                </a:solidFill>
                <a:latin typeface="+mj-lt"/>
                <a:ea typeface="Microsoft YaHei UI" panose="020B0503020204020204" pitchFamily="34" charset="-122"/>
                <a:cs typeface="Times New Roman" panose="02020603050405020304" pitchFamily="18" charset="0"/>
              </a:defRPr>
            </a:lvl1pPr>
          </a:lstStyle>
          <a:p>
            <a:r>
              <a:rPr lang="es-ES" sz="2400" dirty="0">
                <a:solidFill>
                  <a:schemeClr val="bg1">
                    <a:lumMod val="50000"/>
                  </a:schemeClr>
                </a:solidFill>
              </a:rPr>
              <a:t>05. Conclusiones y Recomendaciones</a:t>
            </a:r>
          </a:p>
        </p:txBody>
      </p:sp>
      <p:sp>
        <p:nvSpPr>
          <p:cNvPr id="24" name="CuadroTexto 14">
            <a:extLst>
              <a:ext uri="{FF2B5EF4-FFF2-40B4-BE49-F238E27FC236}">
                <a16:creationId xmlns:a16="http://schemas.microsoft.com/office/drawing/2014/main" id="{7C8BABF5-5F86-4119-B0B3-4C2B7C0C87E5}"/>
              </a:ext>
            </a:extLst>
          </p:cNvPr>
          <p:cNvSpPr txBox="1"/>
          <p:nvPr/>
        </p:nvSpPr>
        <p:spPr>
          <a:xfrm>
            <a:off x="1678195" y="3709149"/>
            <a:ext cx="6530790" cy="461665"/>
          </a:xfrm>
          <a:prstGeom prst="rect">
            <a:avLst/>
          </a:prstGeom>
          <a:solidFill>
            <a:schemeClr val="accent3">
              <a:lumMod val="95000"/>
            </a:schemeClr>
          </a:solidFill>
        </p:spPr>
        <p:txBody>
          <a:bodyPr wrap="square" rtlCol="0">
            <a:spAutoFit/>
          </a:bodyPr>
          <a:lstStyle>
            <a:defPPr>
              <a:defRPr lang="es-ES"/>
            </a:defPPr>
            <a:lvl1pPr>
              <a:defRPr sz="1600" b="1">
                <a:solidFill>
                  <a:schemeClr val="bg2">
                    <a:lumMod val="40000"/>
                    <a:lumOff val="60000"/>
                  </a:schemeClr>
                </a:solidFill>
                <a:latin typeface="+mj-lt"/>
                <a:ea typeface="Microsoft YaHei UI" panose="020B0503020204020204" pitchFamily="34" charset="-122"/>
                <a:cs typeface="Times New Roman" panose="02020603050405020304" pitchFamily="18" charset="0"/>
              </a:defRPr>
            </a:lvl1pPr>
          </a:lstStyle>
          <a:p>
            <a:r>
              <a:rPr lang="es-ES" sz="2400" dirty="0">
                <a:solidFill>
                  <a:schemeClr val="bg1">
                    <a:lumMod val="50000"/>
                  </a:schemeClr>
                </a:solidFill>
              </a:rPr>
              <a:t>04. Resultados</a:t>
            </a:r>
          </a:p>
        </p:txBody>
      </p:sp>
      <p:pic>
        <p:nvPicPr>
          <p:cNvPr id="30" name="Picture 2" descr="Logotipo de Google hangouts, iconos de computadora de viñetas flecha,  balas, ángulo, triángulo, logo png | Klipartz">
            <a:extLst>
              <a:ext uri="{FF2B5EF4-FFF2-40B4-BE49-F238E27FC236}">
                <a16:creationId xmlns:a16="http://schemas.microsoft.com/office/drawing/2014/main" id="{6620B4B6-ED45-4A63-87E3-409F4EF941EE}"/>
              </a:ext>
            </a:extLst>
          </p:cNvPr>
          <p:cNvPicPr>
            <a:picLocks noChangeAspect="1" noChangeArrowheads="1"/>
          </p:cNvPicPr>
          <p:nvPr/>
        </p:nvPicPr>
        <p:blipFill>
          <a:blip r:embed="rId3" cstate="print">
            <a:duotone>
              <a:prstClr val="black"/>
              <a:srgbClr val="FF0000">
                <a:tint val="45000"/>
                <a:satMod val="400000"/>
              </a:srgbClr>
            </a:duotone>
            <a:extLst>
              <a:ext uri="{BEBA8EAE-BF5A-486C-A8C5-ECC9F3942E4B}">
                <a14:imgProps xmlns:a14="http://schemas.microsoft.com/office/drawing/2010/main">
                  <a14:imgLayer r:embed="rId4">
                    <a14:imgEffect>
                      <a14:backgroundRemoval t="0" b="100000" l="10000" r="900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940341" y="1757218"/>
            <a:ext cx="617128" cy="35502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Logotipo de Google hangouts, iconos de computadora de viñetas flecha,  balas, ángulo, triángulo, logo png | Klipartz">
            <a:extLst>
              <a:ext uri="{FF2B5EF4-FFF2-40B4-BE49-F238E27FC236}">
                <a16:creationId xmlns:a16="http://schemas.microsoft.com/office/drawing/2014/main" id="{295AC64C-1DC6-4CA1-8EA2-ECC74EFCD4A7}"/>
              </a:ext>
            </a:extLst>
          </p:cNvPr>
          <p:cNvPicPr>
            <a:picLocks noChangeAspect="1" noChangeArrowheads="1"/>
          </p:cNvPicPr>
          <p:nvPr/>
        </p:nvPicPr>
        <p:blipFill>
          <a:blip r:embed="rId5" cstate="print">
            <a:duotone>
              <a:prstClr val="black"/>
              <a:srgbClr val="FF0000">
                <a:tint val="45000"/>
                <a:satMod val="400000"/>
              </a:srgbClr>
            </a:duotone>
            <a:extLst>
              <a:ext uri="{BEBA8EAE-BF5A-486C-A8C5-ECC9F3942E4B}">
                <a14:imgProps xmlns:a14="http://schemas.microsoft.com/office/drawing/2010/main">
                  <a14:imgLayer r:embed="rId6">
                    <a14:imgEffect>
                      <a14:backgroundRemoval t="0" b="100000" l="10000" r="900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940341" y="3087361"/>
            <a:ext cx="617128" cy="35502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Logotipo de Google hangouts, iconos de computadora de viñetas flecha,  balas, ángulo, triángulo, logo png | Klipartz">
            <a:extLst>
              <a:ext uri="{FF2B5EF4-FFF2-40B4-BE49-F238E27FC236}">
                <a16:creationId xmlns:a16="http://schemas.microsoft.com/office/drawing/2014/main" id="{5BE58005-52DE-449F-ABEE-25145D944DF3}"/>
              </a:ext>
            </a:extLst>
          </p:cNvPr>
          <p:cNvPicPr>
            <a:picLocks noChangeAspect="1" noChangeArrowheads="1"/>
          </p:cNvPicPr>
          <p:nvPr/>
        </p:nvPicPr>
        <p:blipFill>
          <a:blip r:embed="rId5" cstate="print">
            <a:duotone>
              <a:prstClr val="black"/>
              <a:srgbClr val="FF0000">
                <a:tint val="45000"/>
                <a:satMod val="400000"/>
              </a:srgbClr>
            </a:duotone>
            <a:extLst>
              <a:ext uri="{BEBA8EAE-BF5A-486C-A8C5-ECC9F3942E4B}">
                <a14:imgProps xmlns:a14="http://schemas.microsoft.com/office/drawing/2010/main">
                  <a14:imgLayer r:embed="rId6">
                    <a14:imgEffect>
                      <a14:backgroundRemoval t="0" b="100000" l="10000" r="900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940341" y="2419761"/>
            <a:ext cx="617128" cy="35502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Logotipo de Google hangouts, iconos de computadora de viñetas flecha,  balas, ángulo, triángulo, logo png | Klipartz">
            <a:extLst>
              <a:ext uri="{FF2B5EF4-FFF2-40B4-BE49-F238E27FC236}">
                <a16:creationId xmlns:a16="http://schemas.microsoft.com/office/drawing/2014/main" id="{576A9E3A-F6CF-44D4-80C9-5375B34091C7}"/>
              </a:ext>
            </a:extLst>
          </p:cNvPr>
          <p:cNvPicPr>
            <a:picLocks noChangeAspect="1" noChangeArrowheads="1"/>
          </p:cNvPicPr>
          <p:nvPr/>
        </p:nvPicPr>
        <p:blipFill>
          <a:blip r:embed="rId5" cstate="print">
            <a:duotone>
              <a:prstClr val="black"/>
              <a:srgbClr val="FF0000">
                <a:tint val="45000"/>
                <a:satMod val="400000"/>
              </a:srgbClr>
            </a:duotone>
            <a:extLst>
              <a:ext uri="{BEBA8EAE-BF5A-486C-A8C5-ECC9F3942E4B}">
                <a14:imgProps xmlns:a14="http://schemas.microsoft.com/office/drawing/2010/main">
                  <a14:imgLayer r:embed="rId6">
                    <a14:imgEffect>
                      <a14:backgroundRemoval t="0" b="100000" l="10000" r="900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940341" y="4480325"/>
            <a:ext cx="617128" cy="35502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Logotipo de Google hangouts, iconos de computadora de viñetas flecha,  balas, ángulo, triángulo, logo png | Klipartz">
            <a:extLst>
              <a:ext uri="{FF2B5EF4-FFF2-40B4-BE49-F238E27FC236}">
                <a16:creationId xmlns:a16="http://schemas.microsoft.com/office/drawing/2014/main" id="{5B2558A3-64BD-4A7F-97E4-FF218B15AE17}"/>
              </a:ext>
            </a:extLst>
          </p:cNvPr>
          <p:cNvPicPr>
            <a:picLocks noChangeAspect="1" noChangeArrowheads="1"/>
          </p:cNvPicPr>
          <p:nvPr/>
        </p:nvPicPr>
        <p:blipFill>
          <a:blip r:embed="rId5" cstate="print">
            <a:duotone>
              <a:prstClr val="black"/>
              <a:srgbClr val="FF0000">
                <a:tint val="45000"/>
                <a:satMod val="400000"/>
              </a:srgbClr>
            </a:duotone>
            <a:extLst>
              <a:ext uri="{BEBA8EAE-BF5A-486C-A8C5-ECC9F3942E4B}">
                <a14:imgProps xmlns:a14="http://schemas.microsoft.com/office/drawing/2010/main">
                  <a14:imgLayer r:embed="rId6">
                    <a14:imgEffect>
                      <a14:backgroundRemoval t="0" b="100000" l="10000" r="900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940341" y="3783843"/>
            <a:ext cx="617128" cy="355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33393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2">
            <a:extLst>
              <a:ext uri="{FF2B5EF4-FFF2-40B4-BE49-F238E27FC236}">
                <a16:creationId xmlns:a16="http://schemas.microsoft.com/office/drawing/2014/main" id="{823111E4-DA60-47A7-9135-5A72565375D5}"/>
              </a:ext>
            </a:extLst>
          </p:cNvPr>
          <p:cNvSpPr>
            <a:spLocks noGrp="1"/>
          </p:cNvSpPr>
          <p:nvPr>
            <p:ph type="title"/>
          </p:nvPr>
        </p:nvSpPr>
        <p:spPr>
          <a:xfrm>
            <a:off x="747534" y="12746"/>
            <a:ext cx="8229600" cy="487738"/>
          </a:xfrm>
        </p:spPr>
        <p:txBody>
          <a:bodyPr/>
          <a:lstStyle/>
          <a:p>
            <a:r>
              <a:rPr lang="es-EC" i="0" dirty="0">
                <a:solidFill>
                  <a:schemeClr val="tx1"/>
                </a:solidFill>
              </a:rPr>
              <a:t>Diseño e Implementación</a:t>
            </a:r>
          </a:p>
        </p:txBody>
      </p:sp>
      <p:pic>
        <p:nvPicPr>
          <p:cNvPr id="3" name="Picture 2" descr="Graphical user interface&#10;&#10;Description automatically generated">
            <a:extLst>
              <a:ext uri="{FF2B5EF4-FFF2-40B4-BE49-F238E27FC236}">
                <a16:creationId xmlns:a16="http://schemas.microsoft.com/office/drawing/2014/main" id="{C79C2142-99F9-4A92-8F6C-30E58092C66C}"/>
              </a:ext>
            </a:extLst>
          </p:cNvPr>
          <p:cNvPicPr>
            <a:picLocks noChangeAspect="1"/>
          </p:cNvPicPr>
          <p:nvPr/>
        </p:nvPicPr>
        <p:blipFill>
          <a:blip r:embed="rId2"/>
          <a:stretch>
            <a:fillRect/>
          </a:stretch>
        </p:blipFill>
        <p:spPr>
          <a:xfrm>
            <a:off x="747534" y="1312987"/>
            <a:ext cx="8050102" cy="4557998"/>
          </a:xfrm>
          <a:prstGeom prst="rect">
            <a:avLst/>
          </a:prstGeom>
        </p:spPr>
      </p:pic>
      <p:sp>
        <p:nvSpPr>
          <p:cNvPr id="4" name="CuadroTexto 2">
            <a:extLst>
              <a:ext uri="{FF2B5EF4-FFF2-40B4-BE49-F238E27FC236}">
                <a16:creationId xmlns:a16="http://schemas.microsoft.com/office/drawing/2014/main" id="{FF665191-9771-4292-AF1B-91B390D55A94}"/>
              </a:ext>
            </a:extLst>
          </p:cNvPr>
          <p:cNvSpPr txBox="1"/>
          <p:nvPr/>
        </p:nvSpPr>
        <p:spPr>
          <a:xfrm>
            <a:off x="227287" y="675903"/>
            <a:ext cx="6306645" cy="461665"/>
          </a:xfrm>
          <a:prstGeom prst="rect">
            <a:avLst/>
          </a:prstGeom>
          <a:noFill/>
        </p:spPr>
        <p:txBody>
          <a:bodyPr wrap="square" rtlCol="0">
            <a:spAutoFit/>
          </a:bodyPr>
          <a:lstStyle/>
          <a:p>
            <a:r>
              <a:rPr lang="es-EC" sz="2400" b="1" dirty="0" err="1">
                <a:latin typeface="+mn-lt"/>
                <a:cs typeface="Times New Roman" panose="02020603050405020304" pitchFamily="18" charset="0"/>
              </a:rPr>
              <a:t>Dashboard</a:t>
            </a:r>
            <a:r>
              <a:rPr lang="es-EC" sz="2400" b="1" dirty="0">
                <a:latin typeface="+mn-lt"/>
                <a:cs typeface="Times New Roman" panose="02020603050405020304" pitchFamily="18" charset="0"/>
              </a:rPr>
              <a:t> de visualización</a:t>
            </a:r>
          </a:p>
        </p:txBody>
      </p:sp>
    </p:spTree>
    <p:extLst>
      <p:ext uri="{BB962C8B-B14F-4D97-AF65-F5344CB8AC3E}">
        <p14:creationId xmlns:p14="http://schemas.microsoft.com/office/powerpoint/2010/main" val="4601403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2">
            <a:extLst>
              <a:ext uri="{FF2B5EF4-FFF2-40B4-BE49-F238E27FC236}">
                <a16:creationId xmlns:a16="http://schemas.microsoft.com/office/drawing/2014/main" id="{823111E4-DA60-47A7-9135-5A72565375D5}"/>
              </a:ext>
            </a:extLst>
          </p:cNvPr>
          <p:cNvSpPr>
            <a:spLocks noGrp="1"/>
          </p:cNvSpPr>
          <p:nvPr>
            <p:ph type="title"/>
          </p:nvPr>
        </p:nvSpPr>
        <p:spPr>
          <a:xfrm>
            <a:off x="747534" y="12746"/>
            <a:ext cx="8229600" cy="487738"/>
          </a:xfrm>
        </p:spPr>
        <p:txBody>
          <a:bodyPr/>
          <a:lstStyle/>
          <a:p>
            <a:r>
              <a:rPr lang="es-EC" i="0" dirty="0">
                <a:solidFill>
                  <a:schemeClr val="tx1"/>
                </a:solidFill>
              </a:rPr>
              <a:t>Diseño e Implementación</a:t>
            </a:r>
          </a:p>
        </p:txBody>
      </p:sp>
      <p:pic>
        <p:nvPicPr>
          <p:cNvPr id="7" name="Picture 6" descr="Graphical user interface, diagram&#10;&#10;Description automatically generated">
            <a:extLst>
              <a:ext uri="{FF2B5EF4-FFF2-40B4-BE49-F238E27FC236}">
                <a16:creationId xmlns:a16="http://schemas.microsoft.com/office/drawing/2014/main" id="{8AE5A1BC-52A6-428A-894D-DDD687808416}"/>
              </a:ext>
            </a:extLst>
          </p:cNvPr>
          <p:cNvPicPr>
            <a:picLocks noChangeAspect="1"/>
          </p:cNvPicPr>
          <p:nvPr/>
        </p:nvPicPr>
        <p:blipFill>
          <a:blip r:embed="rId2"/>
          <a:stretch>
            <a:fillRect/>
          </a:stretch>
        </p:blipFill>
        <p:spPr>
          <a:xfrm>
            <a:off x="747534" y="1362094"/>
            <a:ext cx="8000409" cy="4498378"/>
          </a:xfrm>
          <a:prstGeom prst="rect">
            <a:avLst/>
          </a:prstGeom>
        </p:spPr>
      </p:pic>
      <p:sp>
        <p:nvSpPr>
          <p:cNvPr id="8" name="CuadroTexto 2">
            <a:extLst>
              <a:ext uri="{FF2B5EF4-FFF2-40B4-BE49-F238E27FC236}">
                <a16:creationId xmlns:a16="http://schemas.microsoft.com/office/drawing/2014/main" id="{310492CD-D831-4A72-BF12-6EB053C8B6C4}"/>
              </a:ext>
            </a:extLst>
          </p:cNvPr>
          <p:cNvSpPr txBox="1"/>
          <p:nvPr/>
        </p:nvSpPr>
        <p:spPr>
          <a:xfrm>
            <a:off x="227287" y="675903"/>
            <a:ext cx="6306645" cy="461665"/>
          </a:xfrm>
          <a:prstGeom prst="rect">
            <a:avLst/>
          </a:prstGeom>
          <a:noFill/>
        </p:spPr>
        <p:txBody>
          <a:bodyPr wrap="square" rtlCol="0">
            <a:spAutoFit/>
          </a:bodyPr>
          <a:lstStyle/>
          <a:p>
            <a:r>
              <a:rPr lang="es-EC" sz="2400" b="1" dirty="0" err="1">
                <a:latin typeface="+mn-lt"/>
                <a:cs typeface="Times New Roman" panose="02020603050405020304" pitchFamily="18" charset="0"/>
              </a:rPr>
              <a:t>Dashboard</a:t>
            </a:r>
            <a:r>
              <a:rPr lang="es-EC" sz="2400" b="1" dirty="0">
                <a:latin typeface="+mn-lt"/>
                <a:cs typeface="Times New Roman" panose="02020603050405020304" pitchFamily="18" charset="0"/>
              </a:rPr>
              <a:t> de visualización</a:t>
            </a:r>
          </a:p>
        </p:txBody>
      </p:sp>
    </p:spTree>
    <p:extLst>
      <p:ext uri="{BB962C8B-B14F-4D97-AF65-F5344CB8AC3E}">
        <p14:creationId xmlns:p14="http://schemas.microsoft.com/office/powerpoint/2010/main" val="27625964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2">
            <a:extLst>
              <a:ext uri="{FF2B5EF4-FFF2-40B4-BE49-F238E27FC236}">
                <a16:creationId xmlns:a16="http://schemas.microsoft.com/office/drawing/2014/main" id="{823111E4-DA60-47A7-9135-5A72565375D5}"/>
              </a:ext>
            </a:extLst>
          </p:cNvPr>
          <p:cNvSpPr>
            <a:spLocks noGrp="1"/>
          </p:cNvSpPr>
          <p:nvPr>
            <p:ph type="title"/>
          </p:nvPr>
        </p:nvSpPr>
        <p:spPr>
          <a:xfrm>
            <a:off x="747534" y="12746"/>
            <a:ext cx="8229600" cy="487738"/>
          </a:xfrm>
        </p:spPr>
        <p:txBody>
          <a:bodyPr/>
          <a:lstStyle/>
          <a:p>
            <a:r>
              <a:rPr lang="es-EC" i="0" dirty="0">
                <a:solidFill>
                  <a:schemeClr val="tx1"/>
                </a:solidFill>
              </a:rPr>
              <a:t>Diseño e Implementación</a:t>
            </a:r>
          </a:p>
        </p:txBody>
      </p:sp>
      <p:sp>
        <p:nvSpPr>
          <p:cNvPr id="5" name="CuadroTexto 2">
            <a:extLst>
              <a:ext uri="{FF2B5EF4-FFF2-40B4-BE49-F238E27FC236}">
                <a16:creationId xmlns:a16="http://schemas.microsoft.com/office/drawing/2014/main" id="{EA32B1BD-31FD-4A54-8D8E-302AFEADB556}"/>
              </a:ext>
            </a:extLst>
          </p:cNvPr>
          <p:cNvSpPr txBox="1"/>
          <p:nvPr/>
        </p:nvSpPr>
        <p:spPr>
          <a:xfrm>
            <a:off x="227287" y="675903"/>
            <a:ext cx="6306645" cy="461665"/>
          </a:xfrm>
          <a:prstGeom prst="rect">
            <a:avLst/>
          </a:prstGeom>
          <a:noFill/>
        </p:spPr>
        <p:txBody>
          <a:bodyPr wrap="square" rtlCol="0">
            <a:spAutoFit/>
          </a:bodyPr>
          <a:lstStyle/>
          <a:p>
            <a:r>
              <a:rPr lang="es-EC" sz="2400" b="1" dirty="0" err="1">
                <a:latin typeface="+mn-lt"/>
                <a:cs typeface="Times New Roman" panose="02020603050405020304" pitchFamily="18" charset="0"/>
              </a:rPr>
              <a:t>Dashboard</a:t>
            </a:r>
            <a:r>
              <a:rPr lang="es-EC" sz="2400" b="1" dirty="0">
                <a:latin typeface="+mn-lt"/>
                <a:cs typeface="Times New Roman" panose="02020603050405020304" pitchFamily="18" charset="0"/>
              </a:rPr>
              <a:t> de visualización</a:t>
            </a:r>
          </a:p>
        </p:txBody>
      </p:sp>
      <p:pic>
        <p:nvPicPr>
          <p:cNvPr id="8" name="Imagen 7">
            <a:extLst>
              <a:ext uri="{FF2B5EF4-FFF2-40B4-BE49-F238E27FC236}">
                <a16:creationId xmlns:a16="http://schemas.microsoft.com/office/drawing/2014/main" id="{EB4E14CB-6996-4D00-B2A4-19F5D92C5DC4}"/>
              </a:ext>
            </a:extLst>
          </p:cNvPr>
          <p:cNvPicPr>
            <a:picLocks noChangeAspect="1"/>
          </p:cNvPicPr>
          <p:nvPr/>
        </p:nvPicPr>
        <p:blipFill rotWithShape="1">
          <a:blip r:embed="rId2"/>
          <a:srcRect t="1392"/>
          <a:stretch/>
        </p:blipFill>
        <p:spPr>
          <a:xfrm>
            <a:off x="214221" y="1383237"/>
            <a:ext cx="8715557" cy="4091526"/>
          </a:xfrm>
          <a:prstGeom prst="rect">
            <a:avLst/>
          </a:prstGeom>
        </p:spPr>
      </p:pic>
    </p:spTree>
    <p:extLst>
      <p:ext uri="{BB962C8B-B14F-4D97-AF65-F5344CB8AC3E}">
        <p14:creationId xmlns:p14="http://schemas.microsoft.com/office/powerpoint/2010/main" val="4821519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2">
            <a:extLst>
              <a:ext uri="{FF2B5EF4-FFF2-40B4-BE49-F238E27FC236}">
                <a16:creationId xmlns:a16="http://schemas.microsoft.com/office/drawing/2014/main" id="{823111E4-DA60-47A7-9135-5A72565375D5}"/>
              </a:ext>
            </a:extLst>
          </p:cNvPr>
          <p:cNvSpPr>
            <a:spLocks noGrp="1"/>
          </p:cNvSpPr>
          <p:nvPr>
            <p:ph type="title"/>
          </p:nvPr>
        </p:nvSpPr>
        <p:spPr>
          <a:xfrm>
            <a:off x="747534" y="12746"/>
            <a:ext cx="8229600" cy="487738"/>
          </a:xfrm>
        </p:spPr>
        <p:txBody>
          <a:bodyPr/>
          <a:lstStyle/>
          <a:p>
            <a:r>
              <a:rPr lang="es-EC" i="0" dirty="0">
                <a:solidFill>
                  <a:schemeClr val="tx1"/>
                </a:solidFill>
              </a:rPr>
              <a:t>Diseño e Implementación</a:t>
            </a:r>
          </a:p>
        </p:txBody>
      </p:sp>
      <p:sp>
        <p:nvSpPr>
          <p:cNvPr id="3" name="CuadroTexto 2">
            <a:extLst>
              <a:ext uri="{FF2B5EF4-FFF2-40B4-BE49-F238E27FC236}">
                <a16:creationId xmlns:a16="http://schemas.microsoft.com/office/drawing/2014/main" id="{196BBE71-D457-4C4F-855C-278262B8C29A}"/>
              </a:ext>
            </a:extLst>
          </p:cNvPr>
          <p:cNvSpPr txBox="1"/>
          <p:nvPr/>
        </p:nvSpPr>
        <p:spPr>
          <a:xfrm>
            <a:off x="227287" y="675903"/>
            <a:ext cx="6306645" cy="461665"/>
          </a:xfrm>
          <a:prstGeom prst="rect">
            <a:avLst/>
          </a:prstGeom>
          <a:noFill/>
        </p:spPr>
        <p:txBody>
          <a:bodyPr wrap="square" rtlCol="0">
            <a:spAutoFit/>
          </a:bodyPr>
          <a:lstStyle/>
          <a:p>
            <a:r>
              <a:rPr lang="es-EC" sz="2400" b="1" dirty="0">
                <a:latin typeface="+mn-lt"/>
                <a:cs typeface="Times New Roman" panose="02020603050405020304" pitchFamily="18" charset="0"/>
              </a:rPr>
              <a:t>Aplicación </a:t>
            </a:r>
            <a:r>
              <a:rPr lang="es-EC" sz="2400" b="1" dirty="0" err="1">
                <a:latin typeface="+mn-lt"/>
                <a:cs typeface="Times New Roman" panose="02020603050405020304" pitchFamily="18" charset="0"/>
              </a:rPr>
              <a:t>Movil</a:t>
            </a:r>
            <a:endParaRPr lang="es-EC" sz="2400" b="1" dirty="0">
              <a:latin typeface="+mn-lt"/>
              <a:cs typeface="Times New Roman" panose="02020603050405020304" pitchFamily="18" charset="0"/>
            </a:endParaRPr>
          </a:p>
        </p:txBody>
      </p:sp>
      <p:pic>
        <p:nvPicPr>
          <p:cNvPr id="4" name="Imagen 47" descr="Interfaz de usuario gráfica, Aplicación&#10;&#10;Descripción generada automáticamente">
            <a:extLst>
              <a:ext uri="{FF2B5EF4-FFF2-40B4-BE49-F238E27FC236}">
                <a16:creationId xmlns:a16="http://schemas.microsoft.com/office/drawing/2014/main" id="{D2524838-0FC1-428C-9D52-853D707EC7A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93273" y="1157887"/>
            <a:ext cx="6306645" cy="4542225"/>
          </a:xfrm>
          <a:prstGeom prst="rect">
            <a:avLst/>
          </a:prstGeom>
          <a:noFill/>
          <a:ln>
            <a:noFill/>
          </a:ln>
        </p:spPr>
      </p:pic>
    </p:spTree>
    <p:extLst>
      <p:ext uri="{BB962C8B-B14F-4D97-AF65-F5344CB8AC3E}">
        <p14:creationId xmlns:p14="http://schemas.microsoft.com/office/powerpoint/2010/main" val="30136831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2">
            <a:extLst>
              <a:ext uri="{FF2B5EF4-FFF2-40B4-BE49-F238E27FC236}">
                <a16:creationId xmlns:a16="http://schemas.microsoft.com/office/drawing/2014/main" id="{823111E4-DA60-47A7-9135-5A72565375D5}"/>
              </a:ext>
            </a:extLst>
          </p:cNvPr>
          <p:cNvSpPr>
            <a:spLocks noGrp="1"/>
          </p:cNvSpPr>
          <p:nvPr>
            <p:ph type="title"/>
          </p:nvPr>
        </p:nvSpPr>
        <p:spPr>
          <a:xfrm>
            <a:off x="747534" y="12746"/>
            <a:ext cx="8229600" cy="487738"/>
          </a:xfrm>
        </p:spPr>
        <p:txBody>
          <a:bodyPr/>
          <a:lstStyle/>
          <a:p>
            <a:r>
              <a:rPr lang="es-EC" i="0" dirty="0">
                <a:solidFill>
                  <a:schemeClr val="tx1"/>
                </a:solidFill>
              </a:rPr>
              <a:t>Diseño e Implementación</a:t>
            </a:r>
          </a:p>
        </p:txBody>
      </p:sp>
      <p:pic>
        <p:nvPicPr>
          <p:cNvPr id="3" name="Imagen 36" descr="Interfaz de usuario gráfica, Aplicación&#10;&#10;Descripción generada automáticamente">
            <a:extLst>
              <a:ext uri="{FF2B5EF4-FFF2-40B4-BE49-F238E27FC236}">
                <a16:creationId xmlns:a16="http://schemas.microsoft.com/office/drawing/2014/main" id="{75732F85-56B8-4B71-9DC4-FAEA8130F2A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18677" y="1346252"/>
            <a:ext cx="6306645" cy="4542016"/>
          </a:xfrm>
          <a:prstGeom prst="rect">
            <a:avLst/>
          </a:prstGeom>
          <a:noFill/>
          <a:ln>
            <a:noFill/>
          </a:ln>
        </p:spPr>
      </p:pic>
      <p:sp>
        <p:nvSpPr>
          <p:cNvPr id="4" name="CuadroTexto 2">
            <a:extLst>
              <a:ext uri="{FF2B5EF4-FFF2-40B4-BE49-F238E27FC236}">
                <a16:creationId xmlns:a16="http://schemas.microsoft.com/office/drawing/2014/main" id="{8303F198-A62D-4596-B1C2-B5D3CC60E4A3}"/>
              </a:ext>
            </a:extLst>
          </p:cNvPr>
          <p:cNvSpPr txBox="1"/>
          <p:nvPr/>
        </p:nvSpPr>
        <p:spPr>
          <a:xfrm>
            <a:off x="227287" y="675903"/>
            <a:ext cx="6306645" cy="461665"/>
          </a:xfrm>
          <a:prstGeom prst="rect">
            <a:avLst/>
          </a:prstGeom>
          <a:noFill/>
        </p:spPr>
        <p:txBody>
          <a:bodyPr wrap="square" rtlCol="0">
            <a:spAutoFit/>
          </a:bodyPr>
          <a:lstStyle/>
          <a:p>
            <a:r>
              <a:rPr lang="es-EC" sz="2400" b="1" dirty="0">
                <a:latin typeface="+mn-lt"/>
                <a:cs typeface="Times New Roman" panose="02020603050405020304" pitchFamily="18" charset="0"/>
              </a:rPr>
              <a:t>Aplicación </a:t>
            </a:r>
            <a:r>
              <a:rPr lang="es-EC" sz="2400" b="1" dirty="0" err="1">
                <a:latin typeface="+mn-lt"/>
                <a:cs typeface="Times New Roman" panose="02020603050405020304" pitchFamily="18" charset="0"/>
              </a:rPr>
              <a:t>Movil</a:t>
            </a:r>
            <a:endParaRPr lang="es-EC" sz="2400" b="1" dirty="0">
              <a:latin typeface="+mn-lt"/>
              <a:cs typeface="Times New Roman" panose="02020603050405020304" pitchFamily="18" charset="0"/>
            </a:endParaRPr>
          </a:p>
        </p:txBody>
      </p:sp>
    </p:spTree>
    <p:extLst>
      <p:ext uri="{BB962C8B-B14F-4D97-AF65-F5344CB8AC3E}">
        <p14:creationId xmlns:p14="http://schemas.microsoft.com/office/powerpoint/2010/main" val="22989907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2">
            <a:extLst>
              <a:ext uri="{FF2B5EF4-FFF2-40B4-BE49-F238E27FC236}">
                <a16:creationId xmlns:a16="http://schemas.microsoft.com/office/drawing/2014/main" id="{823111E4-DA60-47A7-9135-5A72565375D5}"/>
              </a:ext>
            </a:extLst>
          </p:cNvPr>
          <p:cNvSpPr>
            <a:spLocks noGrp="1"/>
          </p:cNvSpPr>
          <p:nvPr>
            <p:ph type="title"/>
          </p:nvPr>
        </p:nvSpPr>
        <p:spPr>
          <a:xfrm>
            <a:off x="747534" y="12746"/>
            <a:ext cx="8229600" cy="487738"/>
          </a:xfrm>
        </p:spPr>
        <p:txBody>
          <a:bodyPr/>
          <a:lstStyle/>
          <a:p>
            <a:r>
              <a:rPr lang="es-EC" i="0" dirty="0">
                <a:solidFill>
                  <a:schemeClr val="tx1"/>
                </a:solidFill>
              </a:rPr>
              <a:t>Diseño e Implementación</a:t>
            </a:r>
          </a:p>
        </p:txBody>
      </p:sp>
      <p:sp>
        <p:nvSpPr>
          <p:cNvPr id="4" name="CuadroTexto 2">
            <a:extLst>
              <a:ext uri="{FF2B5EF4-FFF2-40B4-BE49-F238E27FC236}">
                <a16:creationId xmlns:a16="http://schemas.microsoft.com/office/drawing/2014/main" id="{68DCB572-B260-481A-8F0A-D6113C57A969}"/>
              </a:ext>
            </a:extLst>
          </p:cNvPr>
          <p:cNvSpPr txBox="1"/>
          <p:nvPr/>
        </p:nvSpPr>
        <p:spPr>
          <a:xfrm>
            <a:off x="227287" y="675903"/>
            <a:ext cx="6306645" cy="461665"/>
          </a:xfrm>
          <a:prstGeom prst="rect">
            <a:avLst/>
          </a:prstGeom>
          <a:noFill/>
        </p:spPr>
        <p:txBody>
          <a:bodyPr wrap="square" rtlCol="0">
            <a:spAutoFit/>
          </a:bodyPr>
          <a:lstStyle/>
          <a:p>
            <a:r>
              <a:rPr lang="es-EC" sz="2400" b="1" dirty="0">
                <a:latin typeface="+mn-lt"/>
                <a:cs typeface="Times New Roman" panose="02020603050405020304" pitchFamily="18" charset="0"/>
              </a:rPr>
              <a:t>Aplicación </a:t>
            </a:r>
            <a:r>
              <a:rPr lang="es-EC" sz="2400" b="1" dirty="0" err="1">
                <a:latin typeface="+mn-lt"/>
                <a:cs typeface="Times New Roman" panose="02020603050405020304" pitchFamily="18" charset="0"/>
              </a:rPr>
              <a:t>Movil</a:t>
            </a:r>
            <a:endParaRPr lang="es-EC" sz="2400" b="1" dirty="0">
              <a:latin typeface="+mn-lt"/>
              <a:cs typeface="Times New Roman" panose="02020603050405020304" pitchFamily="18" charset="0"/>
            </a:endParaRPr>
          </a:p>
        </p:txBody>
      </p:sp>
      <p:pic>
        <p:nvPicPr>
          <p:cNvPr id="5" name="Imagen 42" descr="Interfaz de usuario gráfica, Aplicación&#10;&#10;Descripción generada automáticamente">
            <a:extLst>
              <a:ext uri="{FF2B5EF4-FFF2-40B4-BE49-F238E27FC236}">
                <a16:creationId xmlns:a16="http://schemas.microsoft.com/office/drawing/2014/main" id="{810771C8-F7E2-4F30-89F0-CC5D1D3CD1B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6225" y="1312987"/>
            <a:ext cx="6391549" cy="4602904"/>
          </a:xfrm>
          <a:prstGeom prst="rect">
            <a:avLst/>
          </a:prstGeom>
          <a:noFill/>
          <a:ln>
            <a:noFill/>
          </a:ln>
        </p:spPr>
      </p:pic>
    </p:spTree>
    <p:extLst>
      <p:ext uri="{BB962C8B-B14F-4D97-AF65-F5344CB8AC3E}">
        <p14:creationId xmlns:p14="http://schemas.microsoft.com/office/powerpoint/2010/main" val="11843416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1">
            <a:extLst>
              <a:ext uri="{FF2B5EF4-FFF2-40B4-BE49-F238E27FC236}">
                <a16:creationId xmlns:a16="http://schemas.microsoft.com/office/drawing/2014/main" id="{4AFE0BF8-6F6E-4D45-AACC-4664EB2EE511}"/>
              </a:ext>
            </a:extLst>
          </p:cNvPr>
          <p:cNvSpPr txBox="1"/>
          <p:nvPr/>
        </p:nvSpPr>
        <p:spPr>
          <a:xfrm>
            <a:off x="1678195" y="1701798"/>
            <a:ext cx="6511605" cy="461665"/>
          </a:xfrm>
          <a:prstGeom prst="rect">
            <a:avLst/>
          </a:prstGeom>
          <a:solidFill>
            <a:schemeClr val="accent3">
              <a:lumMod val="95000"/>
            </a:schemeClr>
          </a:solidFill>
        </p:spPr>
        <p:txBody>
          <a:bodyPr wrap="square" rtlCol="0">
            <a:spAutoFit/>
          </a:bodyPr>
          <a:lstStyle>
            <a:defPPr>
              <a:defRPr lang="es-ES"/>
            </a:defPPr>
            <a:lvl1pPr>
              <a:defRPr sz="1600" b="1">
                <a:solidFill>
                  <a:srgbClr val="006600"/>
                </a:solidFill>
                <a:latin typeface="+mj-lt"/>
                <a:ea typeface="Microsoft YaHei UI" panose="020B0503020204020204" pitchFamily="34" charset="-122"/>
                <a:cs typeface="Times New Roman" panose="02020603050405020304" pitchFamily="18" charset="0"/>
              </a:defRPr>
            </a:lvl1pPr>
          </a:lstStyle>
          <a:p>
            <a:r>
              <a:rPr lang="es-ES" sz="2400" dirty="0">
                <a:solidFill>
                  <a:schemeClr val="bg1">
                    <a:lumMod val="50000"/>
                  </a:schemeClr>
                </a:solidFill>
              </a:rPr>
              <a:t>01. Introducción </a:t>
            </a:r>
            <a:endParaRPr lang="es-EC" sz="2400" dirty="0">
              <a:solidFill>
                <a:schemeClr val="bg1">
                  <a:lumMod val="50000"/>
                </a:schemeClr>
              </a:solidFill>
            </a:endParaRPr>
          </a:p>
        </p:txBody>
      </p:sp>
      <p:sp>
        <p:nvSpPr>
          <p:cNvPr id="5" name="CuadroTexto 5">
            <a:extLst>
              <a:ext uri="{FF2B5EF4-FFF2-40B4-BE49-F238E27FC236}">
                <a16:creationId xmlns:a16="http://schemas.microsoft.com/office/drawing/2014/main" id="{6FBE62AE-BAA3-43DE-8892-B212286D26F4}"/>
              </a:ext>
            </a:extLst>
          </p:cNvPr>
          <p:cNvSpPr txBox="1"/>
          <p:nvPr/>
        </p:nvSpPr>
        <p:spPr>
          <a:xfrm>
            <a:off x="1668602" y="2359740"/>
            <a:ext cx="6511606" cy="461665"/>
          </a:xfrm>
          <a:prstGeom prst="rect">
            <a:avLst/>
          </a:prstGeom>
          <a:solidFill>
            <a:schemeClr val="accent3">
              <a:lumMod val="95000"/>
            </a:schemeClr>
          </a:solidFill>
        </p:spPr>
        <p:txBody>
          <a:bodyPr wrap="square" rtlCol="0">
            <a:spAutoFit/>
          </a:bodyPr>
          <a:lstStyle>
            <a:defPPr>
              <a:defRPr lang="es-ES"/>
            </a:defPPr>
            <a:lvl1pPr>
              <a:defRPr sz="1600" b="1">
                <a:solidFill>
                  <a:schemeClr val="bg2">
                    <a:lumMod val="40000"/>
                    <a:lumOff val="60000"/>
                  </a:schemeClr>
                </a:solidFill>
                <a:latin typeface="+mj-lt"/>
                <a:ea typeface="Microsoft YaHei UI" panose="020B0503020204020204" pitchFamily="34" charset="-122"/>
                <a:cs typeface="Times New Roman" panose="02020603050405020304" pitchFamily="18" charset="0"/>
              </a:defRPr>
            </a:lvl1pPr>
          </a:lstStyle>
          <a:p>
            <a:r>
              <a:rPr lang="es-ES" sz="2400" dirty="0">
                <a:solidFill>
                  <a:schemeClr val="bg1">
                    <a:lumMod val="50000"/>
                  </a:schemeClr>
                </a:solidFill>
              </a:rPr>
              <a:t>02. Materiales </a:t>
            </a:r>
          </a:p>
        </p:txBody>
      </p:sp>
      <p:sp>
        <p:nvSpPr>
          <p:cNvPr id="6" name="CuadroTexto 8">
            <a:extLst>
              <a:ext uri="{FF2B5EF4-FFF2-40B4-BE49-F238E27FC236}">
                <a16:creationId xmlns:a16="http://schemas.microsoft.com/office/drawing/2014/main" id="{2A886046-1FA5-4C4B-8B39-F6479CF76406}"/>
              </a:ext>
            </a:extLst>
          </p:cNvPr>
          <p:cNvSpPr txBox="1"/>
          <p:nvPr/>
        </p:nvSpPr>
        <p:spPr>
          <a:xfrm>
            <a:off x="1659010" y="3017683"/>
            <a:ext cx="6530790" cy="461665"/>
          </a:xfrm>
          <a:prstGeom prst="rect">
            <a:avLst/>
          </a:prstGeom>
          <a:solidFill>
            <a:schemeClr val="accent3">
              <a:lumMod val="95000"/>
            </a:schemeClr>
          </a:solidFill>
        </p:spPr>
        <p:txBody>
          <a:bodyPr wrap="square" rtlCol="0">
            <a:spAutoFit/>
          </a:bodyPr>
          <a:lstStyle>
            <a:defPPr>
              <a:defRPr lang="es-ES"/>
            </a:defPPr>
            <a:lvl1pPr>
              <a:defRPr sz="1600" b="1">
                <a:solidFill>
                  <a:schemeClr val="bg2">
                    <a:lumMod val="40000"/>
                    <a:lumOff val="60000"/>
                  </a:schemeClr>
                </a:solidFill>
                <a:latin typeface="+mj-lt"/>
                <a:ea typeface="Microsoft YaHei UI" panose="020B0503020204020204" pitchFamily="34" charset="-122"/>
                <a:cs typeface="Times New Roman" panose="02020603050405020304" pitchFamily="18" charset="0"/>
              </a:defRPr>
            </a:lvl1pPr>
          </a:lstStyle>
          <a:p>
            <a:r>
              <a:rPr lang="es-ES" sz="2400" dirty="0">
                <a:solidFill>
                  <a:schemeClr val="bg1">
                    <a:lumMod val="50000"/>
                  </a:schemeClr>
                </a:solidFill>
              </a:rPr>
              <a:t>03. Diseño e Implementación</a:t>
            </a:r>
          </a:p>
        </p:txBody>
      </p:sp>
      <p:sp>
        <p:nvSpPr>
          <p:cNvPr id="7" name="CuadroTexto 9">
            <a:extLst>
              <a:ext uri="{FF2B5EF4-FFF2-40B4-BE49-F238E27FC236}">
                <a16:creationId xmlns:a16="http://schemas.microsoft.com/office/drawing/2014/main" id="{4F9AAC0A-F711-4CB9-BFAB-1ACDA10D79EB}"/>
              </a:ext>
            </a:extLst>
          </p:cNvPr>
          <p:cNvSpPr txBox="1"/>
          <p:nvPr/>
        </p:nvSpPr>
        <p:spPr>
          <a:xfrm>
            <a:off x="1672869" y="4385046"/>
            <a:ext cx="6530790" cy="461665"/>
          </a:xfrm>
          <a:prstGeom prst="rect">
            <a:avLst/>
          </a:prstGeom>
          <a:solidFill>
            <a:schemeClr val="accent3">
              <a:lumMod val="95000"/>
            </a:schemeClr>
          </a:solidFill>
        </p:spPr>
        <p:txBody>
          <a:bodyPr wrap="square" rtlCol="0">
            <a:spAutoFit/>
          </a:bodyPr>
          <a:lstStyle>
            <a:defPPr>
              <a:defRPr lang="es-ES"/>
            </a:defPPr>
            <a:lvl1pPr>
              <a:defRPr sz="1600" b="1">
                <a:solidFill>
                  <a:schemeClr val="bg2">
                    <a:lumMod val="40000"/>
                    <a:lumOff val="60000"/>
                  </a:schemeClr>
                </a:solidFill>
                <a:latin typeface="+mj-lt"/>
                <a:ea typeface="Microsoft YaHei UI" panose="020B0503020204020204" pitchFamily="34" charset="-122"/>
                <a:cs typeface="Times New Roman" panose="02020603050405020304" pitchFamily="18" charset="0"/>
              </a:defRPr>
            </a:lvl1pPr>
          </a:lstStyle>
          <a:p>
            <a:r>
              <a:rPr lang="es-ES" sz="2400" dirty="0">
                <a:solidFill>
                  <a:schemeClr val="bg1">
                    <a:lumMod val="50000"/>
                  </a:schemeClr>
                </a:solidFill>
              </a:rPr>
              <a:t>05. Conclusiones y Recomendaciones</a:t>
            </a:r>
          </a:p>
        </p:txBody>
      </p:sp>
      <p:sp>
        <p:nvSpPr>
          <p:cNvPr id="8" name="CuadroTexto 14">
            <a:extLst>
              <a:ext uri="{FF2B5EF4-FFF2-40B4-BE49-F238E27FC236}">
                <a16:creationId xmlns:a16="http://schemas.microsoft.com/office/drawing/2014/main" id="{1704A839-FCC8-43D7-BA24-302D72D6740D}"/>
              </a:ext>
            </a:extLst>
          </p:cNvPr>
          <p:cNvSpPr txBox="1"/>
          <p:nvPr/>
        </p:nvSpPr>
        <p:spPr>
          <a:xfrm>
            <a:off x="1678195" y="3709149"/>
            <a:ext cx="6530790" cy="461665"/>
          </a:xfrm>
          <a:prstGeom prst="rect">
            <a:avLst/>
          </a:prstGeom>
          <a:solidFill>
            <a:schemeClr val="accent3">
              <a:lumMod val="95000"/>
            </a:schemeClr>
          </a:solidFill>
        </p:spPr>
        <p:txBody>
          <a:bodyPr wrap="square" rtlCol="0">
            <a:spAutoFit/>
          </a:bodyPr>
          <a:lstStyle>
            <a:defPPr>
              <a:defRPr lang="es-ES"/>
            </a:defPPr>
            <a:lvl1pPr>
              <a:defRPr sz="1600" b="1">
                <a:solidFill>
                  <a:schemeClr val="bg2">
                    <a:lumMod val="40000"/>
                    <a:lumOff val="60000"/>
                  </a:schemeClr>
                </a:solidFill>
                <a:latin typeface="+mj-lt"/>
                <a:ea typeface="Microsoft YaHei UI" panose="020B0503020204020204" pitchFamily="34" charset="-122"/>
                <a:cs typeface="Times New Roman" panose="02020603050405020304" pitchFamily="18" charset="0"/>
              </a:defRPr>
            </a:lvl1pPr>
          </a:lstStyle>
          <a:p>
            <a:r>
              <a:rPr lang="es-ES" sz="2400" dirty="0">
                <a:solidFill>
                  <a:srgbClr val="006600"/>
                </a:solidFill>
              </a:rPr>
              <a:t>04. Resultados</a:t>
            </a:r>
          </a:p>
        </p:txBody>
      </p:sp>
      <p:pic>
        <p:nvPicPr>
          <p:cNvPr id="9" name="Picture 2" descr="Logotipo de Google hangouts, iconos de computadora de viñetas flecha,  balas, ángulo, triángulo, logo png | Klipartz">
            <a:extLst>
              <a:ext uri="{FF2B5EF4-FFF2-40B4-BE49-F238E27FC236}">
                <a16:creationId xmlns:a16="http://schemas.microsoft.com/office/drawing/2014/main" id="{CF263E65-32C5-44E1-8F00-9EBD0A05351C}"/>
              </a:ext>
            </a:extLst>
          </p:cNvPr>
          <p:cNvPicPr>
            <a:picLocks noChangeAspect="1" noChangeArrowheads="1"/>
          </p:cNvPicPr>
          <p:nvPr/>
        </p:nvPicPr>
        <p:blipFill>
          <a:blip r:embed="rId2" cstate="print">
            <a:duotone>
              <a:prstClr val="black"/>
              <a:srgbClr val="FF0000">
                <a:tint val="45000"/>
                <a:satMod val="400000"/>
              </a:srgbClr>
            </a:duotone>
            <a:extLst>
              <a:ext uri="{BEBA8EAE-BF5A-486C-A8C5-ECC9F3942E4B}">
                <a14:imgProps xmlns:a14="http://schemas.microsoft.com/office/drawing/2010/main">
                  <a14:imgLayer r:embed="rId3">
                    <a14:imgEffect>
                      <a14:backgroundRemoval t="0" b="100000" l="10000" r="900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940341" y="1757218"/>
            <a:ext cx="617128" cy="35502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Logotipo de Google hangouts, iconos de computadora de viñetas flecha,  balas, ángulo, triángulo, logo png | Klipartz">
            <a:extLst>
              <a:ext uri="{FF2B5EF4-FFF2-40B4-BE49-F238E27FC236}">
                <a16:creationId xmlns:a16="http://schemas.microsoft.com/office/drawing/2014/main" id="{896ADAF7-8D41-4B50-8E29-390F861065B6}"/>
              </a:ext>
            </a:extLst>
          </p:cNvPr>
          <p:cNvPicPr>
            <a:picLocks noChangeAspect="1" noChangeArrowheads="1"/>
          </p:cNvPicPr>
          <p:nvPr/>
        </p:nvPicPr>
        <p:blipFill>
          <a:blip r:embed="rId4" cstate="print">
            <a:duotone>
              <a:prstClr val="black"/>
              <a:srgbClr val="FF0000">
                <a:tint val="45000"/>
                <a:satMod val="400000"/>
              </a:srgbClr>
            </a:duotone>
            <a:extLst>
              <a:ext uri="{BEBA8EAE-BF5A-486C-A8C5-ECC9F3942E4B}">
                <a14:imgProps xmlns:a14="http://schemas.microsoft.com/office/drawing/2010/main">
                  <a14:imgLayer r:embed="rId5">
                    <a14:imgEffect>
                      <a14:backgroundRemoval t="0" b="100000" l="10000" r="900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940341" y="3087361"/>
            <a:ext cx="617128" cy="35502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Logotipo de Google hangouts, iconos de computadora de viñetas flecha,  balas, ángulo, triángulo, logo png | Klipartz">
            <a:extLst>
              <a:ext uri="{FF2B5EF4-FFF2-40B4-BE49-F238E27FC236}">
                <a16:creationId xmlns:a16="http://schemas.microsoft.com/office/drawing/2014/main" id="{154513C7-77D3-4E31-B3A4-553DE2E8F1C0}"/>
              </a:ext>
            </a:extLst>
          </p:cNvPr>
          <p:cNvPicPr>
            <a:picLocks noChangeAspect="1" noChangeArrowheads="1"/>
          </p:cNvPicPr>
          <p:nvPr/>
        </p:nvPicPr>
        <p:blipFill>
          <a:blip r:embed="rId4" cstate="print">
            <a:duotone>
              <a:prstClr val="black"/>
              <a:srgbClr val="FF0000">
                <a:tint val="45000"/>
                <a:satMod val="400000"/>
              </a:srgbClr>
            </a:duotone>
            <a:extLst>
              <a:ext uri="{BEBA8EAE-BF5A-486C-A8C5-ECC9F3942E4B}">
                <a14:imgProps xmlns:a14="http://schemas.microsoft.com/office/drawing/2010/main">
                  <a14:imgLayer r:embed="rId5">
                    <a14:imgEffect>
                      <a14:backgroundRemoval t="0" b="100000" l="10000" r="900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940341" y="2419761"/>
            <a:ext cx="617128" cy="35502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Logotipo de Google hangouts, iconos de computadora de viñetas flecha,  balas, ángulo, triángulo, logo png | Klipartz">
            <a:extLst>
              <a:ext uri="{FF2B5EF4-FFF2-40B4-BE49-F238E27FC236}">
                <a16:creationId xmlns:a16="http://schemas.microsoft.com/office/drawing/2014/main" id="{2CA5A9A0-2A8B-449A-8B89-D7E43608C67D}"/>
              </a:ext>
            </a:extLst>
          </p:cNvPr>
          <p:cNvPicPr>
            <a:picLocks noChangeAspect="1" noChangeArrowheads="1"/>
          </p:cNvPicPr>
          <p:nvPr/>
        </p:nvPicPr>
        <p:blipFill>
          <a:blip r:embed="rId4" cstate="print">
            <a:duotone>
              <a:prstClr val="black"/>
              <a:srgbClr val="FF0000">
                <a:tint val="45000"/>
                <a:satMod val="400000"/>
              </a:srgbClr>
            </a:duotone>
            <a:extLst>
              <a:ext uri="{BEBA8EAE-BF5A-486C-A8C5-ECC9F3942E4B}">
                <a14:imgProps xmlns:a14="http://schemas.microsoft.com/office/drawing/2010/main">
                  <a14:imgLayer r:embed="rId5">
                    <a14:imgEffect>
                      <a14:backgroundRemoval t="0" b="100000" l="10000" r="900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940341" y="4480325"/>
            <a:ext cx="617128" cy="35502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Logotipo de Google hangouts, iconos de computadora de viñetas flecha,  balas, ángulo, triángulo, logo png | Klipartz">
            <a:extLst>
              <a:ext uri="{FF2B5EF4-FFF2-40B4-BE49-F238E27FC236}">
                <a16:creationId xmlns:a16="http://schemas.microsoft.com/office/drawing/2014/main" id="{AE54901A-C0FA-43A0-BC49-1EC2D913623E}"/>
              </a:ext>
            </a:extLst>
          </p:cNvPr>
          <p:cNvPicPr>
            <a:picLocks noChangeAspect="1" noChangeArrowheads="1"/>
          </p:cNvPicPr>
          <p:nvPr/>
        </p:nvPicPr>
        <p:blipFill>
          <a:blip r:embed="rId4" cstate="print">
            <a:duotone>
              <a:prstClr val="black"/>
              <a:srgbClr val="FF0000">
                <a:tint val="45000"/>
                <a:satMod val="400000"/>
              </a:srgbClr>
            </a:duotone>
            <a:extLst>
              <a:ext uri="{BEBA8EAE-BF5A-486C-A8C5-ECC9F3942E4B}">
                <a14:imgProps xmlns:a14="http://schemas.microsoft.com/office/drawing/2010/main">
                  <a14:imgLayer r:embed="rId5">
                    <a14:imgEffect>
                      <a14:backgroundRemoval t="0" b="100000" l="10000" r="900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940341" y="3783843"/>
            <a:ext cx="617128" cy="355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88965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2">
            <a:extLst>
              <a:ext uri="{FF2B5EF4-FFF2-40B4-BE49-F238E27FC236}">
                <a16:creationId xmlns:a16="http://schemas.microsoft.com/office/drawing/2014/main" id="{823111E4-DA60-47A7-9135-5A72565375D5}"/>
              </a:ext>
            </a:extLst>
          </p:cNvPr>
          <p:cNvSpPr>
            <a:spLocks noGrp="1"/>
          </p:cNvSpPr>
          <p:nvPr>
            <p:ph type="title"/>
          </p:nvPr>
        </p:nvSpPr>
        <p:spPr>
          <a:xfrm>
            <a:off x="747534" y="12746"/>
            <a:ext cx="8229600" cy="487738"/>
          </a:xfrm>
        </p:spPr>
        <p:txBody>
          <a:bodyPr/>
          <a:lstStyle/>
          <a:p>
            <a:r>
              <a:rPr lang="es-EC" i="0" dirty="0">
                <a:solidFill>
                  <a:schemeClr val="tx1"/>
                </a:solidFill>
              </a:rPr>
              <a:t>Resultados</a:t>
            </a:r>
          </a:p>
        </p:txBody>
      </p:sp>
      <p:pic>
        <p:nvPicPr>
          <p:cNvPr id="7" name="Picture 6" descr="Chart, box and whisker chart&#10;&#10;Description automatically generated">
            <a:extLst>
              <a:ext uri="{FF2B5EF4-FFF2-40B4-BE49-F238E27FC236}">
                <a16:creationId xmlns:a16="http://schemas.microsoft.com/office/drawing/2014/main" id="{AC0EA035-093A-4951-9A2F-FC0596B11691}"/>
              </a:ext>
            </a:extLst>
          </p:cNvPr>
          <p:cNvPicPr>
            <a:picLocks noChangeAspect="1"/>
          </p:cNvPicPr>
          <p:nvPr/>
        </p:nvPicPr>
        <p:blipFill>
          <a:blip r:embed="rId2"/>
          <a:stretch>
            <a:fillRect/>
          </a:stretch>
        </p:blipFill>
        <p:spPr>
          <a:xfrm>
            <a:off x="1971816" y="3429000"/>
            <a:ext cx="7005318" cy="2433984"/>
          </a:xfrm>
          <a:prstGeom prst="rect">
            <a:avLst/>
          </a:prstGeom>
        </p:spPr>
      </p:pic>
      <p:pic>
        <p:nvPicPr>
          <p:cNvPr id="8" name="Picture 7" descr="Chart, box and whisker chart&#10;&#10;Description automatically generated">
            <a:extLst>
              <a:ext uri="{FF2B5EF4-FFF2-40B4-BE49-F238E27FC236}">
                <a16:creationId xmlns:a16="http://schemas.microsoft.com/office/drawing/2014/main" id="{25632CA4-D576-4E0C-834B-6A8A2BA5BE7D}"/>
              </a:ext>
            </a:extLst>
          </p:cNvPr>
          <p:cNvPicPr>
            <a:picLocks noChangeAspect="1"/>
          </p:cNvPicPr>
          <p:nvPr/>
        </p:nvPicPr>
        <p:blipFill rotWithShape="1">
          <a:blip r:embed="rId3"/>
          <a:srcRect l="1042" t="7744"/>
          <a:stretch/>
        </p:blipFill>
        <p:spPr bwMode="auto">
          <a:xfrm>
            <a:off x="1971817" y="752069"/>
            <a:ext cx="7005318" cy="2488732"/>
          </a:xfrm>
          <a:prstGeom prst="rect">
            <a:avLst/>
          </a:prstGeom>
          <a:ln>
            <a:noFill/>
          </a:ln>
          <a:extLst>
            <a:ext uri="{53640926-AAD7-44D8-BBD7-CCE9431645EC}">
              <a14:shadowObscured xmlns:a14="http://schemas.microsoft.com/office/drawing/2010/main"/>
            </a:ext>
          </a:extLst>
        </p:spPr>
      </p:pic>
      <p:sp>
        <p:nvSpPr>
          <p:cNvPr id="9" name="CuadroTexto 2">
            <a:extLst>
              <a:ext uri="{FF2B5EF4-FFF2-40B4-BE49-F238E27FC236}">
                <a16:creationId xmlns:a16="http://schemas.microsoft.com/office/drawing/2014/main" id="{FAAC24C7-DA1C-487F-9FC0-3A03A85C9636}"/>
              </a:ext>
            </a:extLst>
          </p:cNvPr>
          <p:cNvSpPr txBox="1"/>
          <p:nvPr/>
        </p:nvSpPr>
        <p:spPr>
          <a:xfrm>
            <a:off x="360218" y="125912"/>
            <a:ext cx="4793672" cy="461665"/>
          </a:xfrm>
          <a:prstGeom prst="rect">
            <a:avLst/>
          </a:prstGeom>
          <a:noFill/>
        </p:spPr>
        <p:txBody>
          <a:bodyPr wrap="square" rtlCol="0">
            <a:spAutoFit/>
          </a:bodyPr>
          <a:lstStyle/>
          <a:p>
            <a:r>
              <a:rPr lang="es-EC" sz="2400" dirty="0">
                <a:latin typeface="+mn-lt"/>
                <a:cs typeface="Times New Roman" panose="02020603050405020304" pitchFamily="18" charset="0"/>
              </a:rPr>
              <a:t>Mensajes Enviados</a:t>
            </a:r>
          </a:p>
        </p:txBody>
      </p:sp>
      <p:sp>
        <p:nvSpPr>
          <p:cNvPr id="10" name="TextBox 9">
            <a:extLst>
              <a:ext uri="{FF2B5EF4-FFF2-40B4-BE49-F238E27FC236}">
                <a16:creationId xmlns:a16="http://schemas.microsoft.com/office/drawing/2014/main" id="{65CDF63B-CF57-4048-8BED-37F5B90974AD}"/>
              </a:ext>
            </a:extLst>
          </p:cNvPr>
          <p:cNvSpPr txBox="1"/>
          <p:nvPr/>
        </p:nvSpPr>
        <p:spPr>
          <a:xfrm>
            <a:off x="226143" y="995016"/>
            <a:ext cx="1745673" cy="307777"/>
          </a:xfrm>
          <a:prstGeom prst="rect">
            <a:avLst/>
          </a:prstGeom>
          <a:noFill/>
        </p:spPr>
        <p:txBody>
          <a:bodyPr wrap="square" rtlCol="0">
            <a:spAutoFit/>
          </a:bodyPr>
          <a:lstStyle/>
          <a:p>
            <a:pPr algn="ctr"/>
            <a:r>
              <a:rPr lang="es-EC" b="1" dirty="0"/>
              <a:t>Nodo 1</a:t>
            </a:r>
            <a:endParaRPr lang="en-US" b="1" dirty="0"/>
          </a:p>
        </p:txBody>
      </p:sp>
      <p:sp>
        <p:nvSpPr>
          <p:cNvPr id="11" name="TextBox 10">
            <a:extLst>
              <a:ext uri="{FF2B5EF4-FFF2-40B4-BE49-F238E27FC236}">
                <a16:creationId xmlns:a16="http://schemas.microsoft.com/office/drawing/2014/main" id="{3BC6EB15-30AB-4E5F-9665-CDC67B79481D}"/>
              </a:ext>
            </a:extLst>
          </p:cNvPr>
          <p:cNvSpPr txBox="1"/>
          <p:nvPr/>
        </p:nvSpPr>
        <p:spPr>
          <a:xfrm>
            <a:off x="226143" y="3614548"/>
            <a:ext cx="1745673" cy="307777"/>
          </a:xfrm>
          <a:prstGeom prst="rect">
            <a:avLst/>
          </a:prstGeom>
          <a:noFill/>
        </p:spPr>
        <p:txBody>
          <a:bodyPr wrap="square" rtlCol="0">
            <a:spAutoFit/>
          </a:bodyPr>
          <a:lstStyle/>
          <a:p>
            <a:pPr algn="ctr"/>
            <a:r>
              <a:rPr lang="es-EC" b="1" dirty="0"/>
              <a:t>Nodo 2</a:t>
            </a:r>
            <a:endParaRPr lang="en-US" b="1" dirty="0"/>
          </a:p>
        </p:txBody>
      </p:sp>
    </p:spTree>
    <p:extLst>
      <p:ext uri="{BB962C8B-B14F-4D97-AF65-F5344CB8AC3E}">
        <p14:creationId xmlns:p14="http://schemas.microsoft.com/office/powerpoint/2010/main" val="8312290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2">
            <a:extLst>
              <a:ext uri="{FF2B5EF4-FFF2-40B4-BE49-F238E27FC236}">
                <a16:creationId xmlns:a16="http://schemas.microsoft.com/office/drawing/2014/main" id="{823111E4-DA60-47A7-9135-5A72565375D5}"/>
              </a:ext>
            </a:extLst>
          </p:cNvPr>
          <p:cNvSpPr>
            <a:spLocks noGrp="1"/>
          </p:cNvSpPr>
          <p:nvPr>
            <p:ph type="title"/>
          </p:nvPr>
        </p:nvSpPr>
        <p:spPr>
          <a:xfrm>
            <a:off x="747534" y="12746"/>
            <a:ext cx="8229600" cy="487738"/>
          </a:xfrm>
        </p:spPr>
        <p:txBody>
          <a:bodyPr/>
          <a:lstStyle/>
          <a:p>
            <a:r>
              <a:rPr lang="es-EC" i="0" dirty="0">
                <a:solidFill>
                  <a:schemeClr val="tx1"/>
                </a:solidFill>
              </a:rPr>
              <a:t>Resultados</a:t>
            </a:r>
          </a:p>
        </p:txBody>
      </p:sp>
      <p:graphicFrame>
        <p:nvGraphicFramePr>
          <p:cNvPr id="2" name="Table 1">
            <a:extLst>
              <a:ext uri="{FF2B5EF4-FFF2-40B4-BE49-F238E27FC236}">
                <a16:creationId xmlns:a16="http://schemas.microsoft.com/office/drawing/2014/main" id="{69AEEA2F-1805-4B8A-921F-F03D809E1659}"/>
              </a:ext>
            </a:extLst>
          </p:cNvPr>
          <p:cNvGraphicFramePr>
            <a:graphicFrameLocks noGrp="1"/>
          </p:cNvGraphicFramePr>
          <p:nvPr>
            <p:extLst>
              <p:ext uri="{D42A27DB-BD31-4B8C-83A1-F6EECF244321}">
                <p14:modId xmlns:p14="http://schemas.microsoft.com/office/powerpoint/2010/main" val="2888284365"/>
              </p:ext>
            </p:extLst>
          </p:nvPr>
        </p:nvGraphicFramePr>
        <p:xfrm>
          <a:off x="823441" y="1368424"/>
          <a:ext cx="7497119" cy="1531811"/>
        </p:xfrm>
        <a:graphic>
          <a:graphicData uri="http://schemas.openxmlformats.org/drawingml/2006/table">
            <a:tbl>
              <a:tblPr firstRow="1" firstCol="1" bandRow="1">
                <a:tableStyleId>{93296810-A885-4BE3-A3E7-6D5BEEA58F35}</a:tableStyleId>
              </a:tblPr>
              <a:tblGrid>
                <a:gridCol w="1071017">
                  <a:extLst>
                    <a:ext uri="{9D8B030D-6E8A-4147-A177-3AD203B41FA5}">
                      <a16:colId xmlns:a16="http://schemas.microsoft.com/office/drawing/2014/main" val="2491249130"/>
                    </a:ext>
                  </a:extLst>
                </a:gridCol>
                <a:gridCol w="1071017">
                  <a:extLst>
                    <a:ext uri="{9D8B030D-6E8A-4147-A177-3AD203B41FA5}">
                      <a16:colId xmlns:a16="http://schemas.microsoft.com/office/drawing/2014/main" val="1129371798"/>
                    </a:ext>
                  </a:extLst>
                </a:gridCol>
                <a:gridCol w="1071017">
                  <a:extLst>
                    <a:ext uri="{9D8B030D-6E8A-4147-A177-3AD203B41FA5}">
                      <a16:colId xmlns:a16="http://schemas.microsoft.com/office/drawing/2014/main" val="2081934058"/>
                    </a:ext>
                  </a:extLst>
                </a:gridCol>
                <a:gridCol w="1071017">
                  <a:extLst>
                    <a:ext uri="{9D8B030D-6E8A-4147-A177-3AD203B41FA5}">
                      <a16:colId xmlns:a16="http://schemas.microsoft.com/office/drawing/2014/main" val="2257655327"/>
                    </a:ext>
                  </a:extLst>
                </a:gridCol>
                <a:gridCol w="1071017">
                  <a:extLst>
                    <a:ext uri="{9D8B030D-6E8A-4147-A177-3AD203B41FA5}">
                      <a16:colId xmlns:a16="http://schemas.microsoft.com/office/drawing/2014/main" val="2594879653"/>
                    </a:ext>
                  </a:extLst>
                </a:gridCol>
                <a:gridCol w="1071017">
                  <a:extLst>
                    <a:ext uri="{9D8B030D-6E8A-4147-A177-3AD203B41FA5}">
                      <a16:colId xmlns:a16="http://schemas.microsoft.com/office/drawing/2014/main" val="3354682780"/>
                    </a:ext>
                  </a:extLst>
                </a:gridCol>
                <a:gridCol w="1071017">
                  <a:extLst>
                    <a:ext uri="{9D8B030D-6E8A-4147-A177-3AD203B41FA5}">
                      <a16:colId xmlns:a16="http://schemas.microsoft.com/office/drawing/2014/main" val="1425309250"/>
                    </a:ext>
                  </a:extLst>
                </a:gridCol>
              </a:tblGrid>
              <a:tr h="190500">
                <a:tc>
                  <a:txBody>
                    <a:bodyPr/>
                    <a:lstStyle/>
                    <a:p>
                      <a:pPr algn="ctr">
                        <a:lnSpc>
                          <a:spcPct val="107000"/>
                        </a:lnSpc>
                      </a:pPr>
                      <a:endParaRPr lang="en-US" sz="1400" dirty="0">
                        <a:effectLst/>
                        <a:latin typeface="Calibri" panose="020F0502020204030204" pitchFamily="34" charset="0"/>
                        <a:cs typeface="Times New Roman" panose="02020603050405020304" pitchFamily="18" charset="0"/>
                      </a:endParaRPr>
                    </a:p>
                  </a:txBody>
                  <a:tcPr marL="68580" marR="68580" marT="0" marB="0" anchor="ctr">
                    <a:lnL w="12700" cap="flat" cmpd="sng" algn="ctr">
                      <a:solidFill>
                        <a:srgbClr val="003F75"/>
                      </a:solidFill>
                      <a:prstDash val="solid"/>
                      <a:round/>
                      <a:headEnd type="none" w="med" len="med"/>
                      <a:tailEnd type="none" w="med" len="med"/>
                    </a:lnL>
                    <a:lnR w="12700" cmpd="sng">
                      <a:noFill/>
                    </a:lnR>
                    <a:lnT w="12700" cap="flat" cmpd="sng" algn="ctr">
                      <a:solidFill>
                        <a:srgbClr val="003F75"/>
                      </a:solidFill>
                      <a:prstDash val="solid"/>
                      <a:round/>
                      <a:headEnd type="none" w="med" len="med"/>
                      <a:tailEnd type="none" w="med" len="med"/>
                    </a:lnT>
                    <a:lnB w="38100" cmpd="sng">
                      <a:noFill/>
                    </a:lnB>
                    <a:lnTlToBr w="12700" cmpd="sng">
                      <a:noFill/>
                      <a:prstDash val="solid"/>
                    </a:lnTlToBr>
                    <a:lnBlToTr w="12700" cmpd="sng">
                      <a:noFill/>
                      <a:prstDash val="solid"/>
                    </a:lnBlToTr>
                  </a:tcPr>
                </a:tc>
                <a:tc gridSpan="3">
                  <a:txBody>
                    <a:bodyPr/>
                    <a:lstStyle/>
                    <a:p>
                      <a:pPr algn="ctr">
                        <a:lnSpc>
                          <a:spcPct val="107000"/>
                        </a:lnSpc>
                        <a:spcAft>
                          <a:spcPts val="800"/>
                        </a:spcAft>
                      </a:pPr>
                      <a:r>
                        <a:rPr lang="es-EC" sz="1400" dirty="0">
                          <a:effectLst/>
                        </a:rPr>
                        <a:t>Nodo1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ap="flat" cmpd="sng" algn="ctr">
                      <a:solidFill>
                        <a:srgbClr val="003F75"/>
                      </a:solidFill>
                      <a:prstDash val="solid"/>
                      <a:round/>
                      <a:headEnd type="none" w="med" len="med"/>
                      <a:tailEnd type="none" w="med" len="med"/>
                    </a:lnT>
                    <a:lnB w="38100" cmpd="sng">
                      <a:noFill/>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gridSpan="3">
                  <a:txBody>
                    <a:bodyPr/>
                    <a:lstStyle/>
                    <a:p>
                      <a:pPr algn="ctr">
                        <a:lnSpc>
                          <a:spcPct val="107000"/>
                        </a:lnSpc>
                        <a:spcAft>
                          <a:spcPts val="800"/>
                        </a:spcAft>
                      </a:pPr>
                      <a:r>
                        <a:rPr lang="es-EC" sz="1400" dirty="0">
                          <a:effectLst/>
                        </a:rPr>
                        <a:t>Nodo2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ap="flat" cmpd="sng" algn="ctr">
                      <a:solidFill>
                        <a:srgbClr val="003F75"/>
                      </a:solidFill>
                      <a:prstDash val="solid"/>
                      <a:round/>
                      <a:headEnd type="none" w="med" len="med"/>
                      <a:tailEnd type="none" w="med" len="med"/>
                    </a:lnR>
                    <a:lnT w="12700" cap="flat" cmpd="sng" algn="ctr">
                      <a:solidFill>
                        <a:srgbClr val="003F75"/>
                      </a:solidFill>
                      <a:prstDash val="solid"/>
                      <a:round/>
                      <a:headEnd type="none" w="med" len="med"/>
                      <a:tailEnd type="none" w="med" len="med"/>
                    </a:lnT>
                    <a:lnB w="38100" cmpd="sng">
                      <a:noFill/>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72963797"/>
                  </a:ext>
                </a:extLst>
              </a:tr>
              <a:tr h="190500">
                <a:tc>
                  <a:txBody>
                    <a:bodyPr/>
                    <a:lstStyle/>
                    <a:p>
                      <a:pPr algn="ctr">
                        <a:lnSpc>
                          <a:spcPct val="107000"/>
                        </a:lnSpc>
                      </a:pPr>
                      <a:endParaRPr lang="en-US" sz="1400" dirty="0">
                        <a:effectLst/>
                        <a:latin typeface="Calibri" panose="020F0502020204030204" pitchFamily="34" charset="0"/>
                        <a:cs typeface="Times New Roman" panose="02020603050405020304" pitchFamily="18" charset="0"/>
                      </a:endParaRPr>
                    </a:p>
                  </a:txBody>
                  <a:tcPr marL="68580" marR="68580" marT="0" marB="0" anchor="ctr">
                    <a:lnR w="12700" cap="flat" cmpd="sng" algn="ctr">
                      <a:solidFill>
                        <a:srgbClr val="003F75"/>
                      </a:solidFill>
                      <a:prstDash val="solid"/>
                      <a:round/>
                      <a:headEnd type="none" w="med" len="med"/>
                      <a:tailEnd type="none" w="med" len="med"/>
                    </a:lnR>
                    <a:lnT w="38100" cmpd="sng">
                      <a:noFill/>
                    </a:lnT>
                  </a:tcPr>
                </a:tc>
                <a:tc>
                  <a:txBody>
                    <a:bodyPr/>
                    <a:lstStyle/>
                    <a:p>
                      <a:pPr algn="ctr">
                        <a:lnSpc>
                          <a:spcPct val="107000"/>
                        </a:lnSpc>
                        <a:spcAft>
                          <a:spcPts val="800"/>
                        </a:spcAft>
                      </a:pPr>
                      <a:r>
                        <a:rPr lang="es-EC" sz="1400" dirty="0">
                          <a:effectLst/>
                        </a:rPr>
                        <a:t>Mensajes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3F75"/>
                      </a:solidFill>
                      <a:prstDash val="solid"/>
                      <a:round/>
                      <a:headEnd type="none" w="med" len="med"/>
                      <a:tailEnd type="none" w="med" len="med"/>
                    </a:lnL>
                    <a:lnT w="38100" cmpd="sng">
                      <a:noFill/>
                    </a:lnT>
                  </a:tcPr>
                </a:tc>
                <a:tc>
                  <a:txBody>
                    <a:bodyPr/>
                    <a:lstStyle/>
                    <a:p>
                      <a:pPr algn="ctr">
                        <a:lnSpc>
                          <a:spcPct val="107000"/>
                        </a:lnSpc>
                        <a:spcAft>
                          <a:spcPts val="800"/>
                        </a:spcAft>
                      </a:pPr>
                      <a:r>
                        <a:rPr lang="es-EC" sz="1400" dirty="0">
                          <a:effectLst/>
                        </a:rPr>
                        <a:t>Bytes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38100" cmpd="sng">
                      <a:noFill/>
                    </a:lnT>
                  </a:tcPr>
                </a:tc>
                <a:tc>
                  <a:txBody>
                    <a:bodyPr/>
                    <a:lstStyle/>
                    <a:p>
                      <a:pPr algn="ctr">
                        <a:lnSpc>
                          <a:spcPct val="107000"/>
                        </a:lnSpc>
                        <a:spcAft>
                          <a:spcPts val="800"/>
                        </a:spcAft>
                      </a:pPr>
                      <a:r>
                        <a:rPr lang="es-EC" sz="1400">
                          <a:effectLst/>
                        </a:rPr>
                        <a:t>Porcentaje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38100" cmpd="sng">
                      <a:noFill/>
                    </a:lnT>
                  </a:tcPr>
                </a:tc>
                <a:tc>
                  <a:txBody>
                    <a:bodyPr/>
                    <a:lstStyle/>
                    <a:p>
                      <a:pPr algn="ctr">
                        <a:lnSpc>
                          <a:spcPct val="107000"/>
                        </a:lnSpc>
                        <a:spcAft>
                          <a:spcPts val="800"/>
                        </a:spcAft>
                      </a:pPr>
                      <a:r>
                        <a:rPr lang="es-EC" sz="1400">
                          <a:effectLst/>
                        </a:rPr>
                        <a:t>Mensajes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38100" cmpd="sng">
                      <a:noFill/>
                    </a:lnT>
                  </a:tcPr>
                </a:tc>
                <a:tc>
                  <a:txBody>
                    <a:bodyPr/>
                    <a:lstStyle/>
                    <a:p>
                      <a:pPr algn="ctr">
                        <a:lnSpc>
                          <a:spcPct val="107000"/>
                        </a:lnSpc>
                        <a:spcAft>
                          <a:spcPts val="800"/>
                        </a:spcAft>
                      </a:pPr>
                      <a:r>
                        <a:rPr lang="es-EC" sz="1400">
                          <a:effectLst/>
                        </a:rPr>
                        <a:t>Bytes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38100" cmpd="sng">
                      <a:noFill/>
                    </a:lnT>
                  </a:tcPr>
                </a:tc>
                <a:tc>
                  <a:txBody>
                    <a:bodyPr/>
                    <a:lstStyle/>
                    <a:p>
                      <a:pPr algn="ctr">
                        <a:lnSpc>
                          <a:spcPct val="107000"/>
                        </a:lnSpc>
                        <a:spcAft>
                          <a:spcPts val="800"/>
                        </a:spcAft>
                      </a:pPr>
                      <a:r>
                        <a:rPr lang="es-EC" sz="1400">
                          <a:effectLst/>
                        </a:rPr>
                        <a:t>Porcentaje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38100" cmpd="sng">
                      <a:noFill/>
                    </a:lnT>
                  </a:tcPr>
                </a:tc>
                <a:extLst>
                  <a:ext uri="{0D108BD9-81ED-4DB2-BD59-A6C34878D82A}">
                    <a16:rowId xmlns:a16="http://schemas.microsoft.com/office/drawing/2014/main" val="1184757381"/>
                  </a:ext>
                </a:extLst>
              </a:tr>
              <a:tr h="190500">
                <a:tc>
                  <a:txBody>
                    <a:bodyPr/>
                    <a:lstStyle/>
                    <a:p>
                      <a:pPr algn="ctr">
                        <a:lnSpc>
                          <a:spcPct val="107000"/>
                        </a:lnSpc>
                        <a:spcAft>
                          <a:spcPts val="800"/>
                        </a:spcAft>
                      </a:pPr>
                      <a:r>
                        <a:rPr lang="es-EC" sz="1400">
                          <a:effectLst/>
                        </a:rPr>
                        <a:t>Recibidos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rgbClr val="003F75"/>
                      </a:solidFill>
                      <a:prstDash val="solid"/>
                      <a:round/>
                      <a:headEnd type="none" w="med" len="med"/>
                      <a:tailEnd type="none" w="med" len="med"/>
                    </a:lnR>
                  </a:tcPr>
                </a:tc>
                <a:tc>
                  <a:txBody>
                    <a:bodyPr/>
                    <a:lstStyle/>
                    <a:p>
                      <a:pPr algn="ctr">
                        <a:lnSpc>
                          <a:spcPct val="107000"/>
                        </a:lnSpc>
                        <a:spcAft>
                          <a:spcPts val="800"/>
                        </a:spcAft>
                      </a:pPr>
                      <a:r>
                        <a:rPr lang="es-EC" sz="1400">
                          <a:effectLst/>
                        </a:rPr>
                        <a:t>3942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3F75"/>
                      </a:solidFill>
                      <a:prstDash val="solid"/>
                      <a:round/>
                      <a:headEnd type="none" w="med" len="med"/>
                      <a:tailEnd type="none" w="med" len="med"/>
                    </a:lnL>
                  </a:tcPr>
                </a:tc>
                <a:tc>
                  <a:txBody>
                    <a:bodyPr/>
                    <a:lstStyle/>
                    <a:p>
                      <a:pPr algn="ctr">
                        <a:lnSpc>
                          <a:spcPct val="107000"/>
                        </a:lnSpc>
                        <a:spcAft>
                          <a:spcPts val="800"/>
                        </a:spcAft>
                      </a:pPr>
                      <a:r>
                        <a:rPr lang="es-EC" sz="1400">
                          <a:effectLst/>
                        </a:rPr>
                        <a:t>47304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400" dirty="0">
                          <a:effectLst/>
                        </a:rPr>
                        <a:t>99.55 %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400" dirty="0">
                          <a:effectLst/>
                        </a:rPr>
                        <a:t>4574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400">
                          <a:effectLst/>
                        </a:rPr>
                        <a:t>50314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400">
                          <a:effectLst/>
                        </a:rPr>
                        <a:t>96.25 %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56353045"/>
                  </a:ext>
                </a:extLst>
              </a:tr>
              <a:tr h="190500">
                <a:tc>
                  <a:txBody>
                    <a:bodyPr/>
                    <a:lstStyle/>
                    <a:p>
                      <a:pPr algn="ctr">
                        <a:lnSpc>
                          <a:spcPct val="107000"/>
                        </a:lnSpc>
                        <a:spcAft>
                          <a:spcPts val="800"/>
                        </a:spcAft>
                      </a:pPr>
                      <a:r>
                        <a:rPr lang="es-EC" sz="1400">
                          <a:effectLst/>
                        </a:rPr>
                        <a:t>Perdidos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rgbClr val="003F75"/>
                      </a:solidFill>
                      <a:prstDash val="solid"/>
                      <a:round/>
                      <a:headEnd type="none" w="med" len="med"/>
                      <a:tailEnd type="none" w="med" len="med"/>
                    </a:lnR>
                  </a:tcPr>
                </a:tc>
                <a:tc>
                  <a:txBody>
                    <a:bodyPr/>
                    <a:lstStyle/>
                    <a:p>
                      <a:pPr algn="ctr">
                        <a:lnSpc>
                          <a:spcPct val="107000"/>
                        </a:lnSpc>
                        <a:spcAft>
                          <a:spcPts val="800"/>
                        </a:spcAft>
                      </a:pPr>
                      <a:r>
                        <a:rPr lang="es-EC" sz="1400">
                          <a:effectLst/>
                        </a:rPr>
                        <a:t>18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3F75"/>
                      </a:solidFill>
                      <a:prstDash val="solid"/>
                      <a:round/>
                      <a:headEnd type="none" w="med" len="med"/>
                      <a:tailEnd type="none" w="med" len="med"/>
                    </a:lnL>
                  </a:tcPr>
                </a:tc>
                <a:tc>
                  <a:txBody>
                    <a:bodyPr/>
                    <a:lstStyle/>
                    <a:p>
                      <a:pPr algn="ctr">
                        <a:lnSpc>
                          <a:spcPct val="107000"/>
                        </a:lnSpc>
                        <a:spcAft>
                          <a:spcPts val="800"/>
                        </a:spcAft>
                      </a:pPr>
                      <a:r>
                        <a:rPr lang="es-EC" sz="1400">
                          <a:effectLst/>
                        </a:rPr>
                        <a:t>216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400">
                          <a:effectLst/>
                        </a:rPr>
                        <a:t>0.45 %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400" dirty="0">
                          <a:effectLst/>
                        </a:rPr>
                        <a:t>178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400">
                          <a:effectLst/>
                        </a:rPr>
                        <a:t>1958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400">
                          <a:effectLst/>
                        </a:rPr>
                        <a:t>3.75 %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85420109"/>
                  </a:ext>
                </a:extLst>
              </a:tr>
              <a:tr h="190500">
                <a:tc>
                  <a:txBody>
                    <a:bodyPr/>
                    <a:lstStyle/>
                    <a:p>
                      <a:pPr algn="ctr">
                        <a:lnSpc>
                          <a:spcPct val="107000"/>
                        </a:lnSpc>
                        <a:spcAft>
                          <a:spcPts val="800"/>
                        </a:spcAft>
                      </a:pPr>
                      <a:r>
                        <a:rPr lang="es-EC" sz="1400">
                          <a:effectLst/>
                        </a:rPr>
                        <a:t>Promedio diario</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rgbClr val="003F75"/>
                      </a:solidFill>
                      <a:prstDash val="solid"/>
                      <a:round/>
                      <a:headEnd type="none" w="med" len="med"/>
                      <a:tailEnd type="none" w="med" len="med"/>
                    </a:lnR>
                  </a:tcPr>
                </a:tc>
                <a:tc>
                  <a:txBody>
                    <a:bodyPr/>
                    <a:lstStyle/>
                    <a:p>
                      <a:pPr algn="ctr">
                        <a:lnSpc>
                          <a:spcPct val="107000"/>
                        </a:lnSpc>
                        <a:spcAft>
                          <a:spcPts val="800"/>
                        </a:spcAft>
                      </a:pPr>
                      <a:r>
                        <a:rPr lang="es-EC" sz="1400">
                          <a:effectLst/>
                        </a:rPr>
                        <a:t>120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3F75"/>
                      </a:solidFill>
                      <a:prstDash val="solid"/>
                      <a:round/>
                      <a:headEnd type="none" w="med" len="med"/>
                      <a:tailEnd type="none" w="med" len="med"/>
                    </a:lnL>
                  </a:tcPr>
                </a:tc>
                <a:tc>
                  <a:txBody>
                    <a:bodyPr/>
                    <a:lstStyle/>
                    <a:p>
                      <a:pPr algn="ctr">
                        <a:lnSpc>
                          <a:spcPct val="107000"/>
                        </a:lnSpc>
                        <a:spcAft>
                          <a:spcPts val="800"/>
                        </a:spcAft>
                      </a:pPr>
                      <a:r>
                        <a:rPr lang="es-EC" sz="1400">
                          <a:effectLst/>
                        </a:rPr>
                        <a:t>1434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400">
                          <a:effectLst/>
                        </a:rPr>
                        <a:t>139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400" dirty="0">
                          <a:effectLst/>
                        </a:rPr>
                        <a:t>1525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400" dirty="0">
                          <a:effectLst/>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84276836"/>
                  </a:ext>
                </a:extLst>
              </a:tr>
              <a:tr h="190500">
                <a:tc>
                  <a:txBody>
                    <a:bodyPr/>
                    <a:lstStyle/>
                    <a:p>
                      <a:pPr algn="ctr">
                        <a:lnSpc>
                          <a:spcPct val="107000"/>
                        </a:lnSpc>
                        <a:spcAft>
                          <a:spcPts val="800"/>
                        </a:spcAft>
                      </a:pPr>
                      <a:r>
                        <a:rPr lang="es-EC" sz="1400" dirty="0">
                          <a:effectLst/>
                        </a:rPr>
                        <a:t>Total</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rgbClr val="003F75"/>
                      </a:solidFill>
                      <a:prstDash val="solid"/>
                      <a:round/>
                      <a:headEnd type="none" w="med" len="med"/>
                      <a:tailEnd type="none" w="med" len="med"/>
                    </a:lnR>
                  </a:tcPr>
                </a:tc>
                <a:tc>
                  <a:txBody>
                    <a:bodyPr/>
                    <a:lstStyle/>
                    <a:p>
                      <a:pPr algn="ctr">
                        <a:lnSpc>
                          <a:spcPct val="107000"/>
                        </a:lnSpc>
                        <a:spcAft>
                          <a:spcPts val="800"/>
                        </a:spcAft>
                      </a:pPr>
                      <a:r>
                        <a:rPr lang="es-EC" sz="1400" dirty="0">
                          <a:effectLst/>
                        </a:rPr>
                        <a:t>3960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3F75"/>
                      </a:solidFill>
                      <a:prstDash val="solid"/>
                      <a:round/>
                      <a:headEnd type="none" w="med" len="med"/>
                      <a:tailEnd type="none" w="med" len="med"/>
                    </a:lnL>
                  </a:tcPr>
                </a:tc>
                <a:tc>
                  <a:txBody>
                    <a:bodyPr/>
                    <a:lstStyle/>
                    <a:p>
                      <a:pPr algn="ctr">
                        <a:lnSpc>
                          <a:spcPct val="107000"/>
                        </a:lnSpc>
                        <a:spcAft>
                          <a:spcPts val="800"/>
                        </a:spcAft>
                      </a:pPr>
                      <a:r>
                        <a:rPr lang="es-EC" sz="1400" dirty="0">
                          <a:effectLst/>
                        </a:rPr>
                        <a:t>47520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400" dirty="0">
                          <a:effectLst/>
                        </a:rPr>
                        <a:t>100 %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400" dirty="0">
                          <a:effectLst/>
                        </a:rPr>
                        <a:t>4752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400" dirty="0">
                          <a:effectLst/>
                        </a:rPr>
                        <a:t>52272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400" dirty="0">
                          <a:effectLst/>
                        </a:rPr>
                        <a:t>100 %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11072580"/>
                  </a:ext>
                </a:extLst>
              </a:tr>
            </a:tbl>
          </a:graphicData>
        </a:graphic>
      </p:graphicFrame>
      <p:pic>
        <p:nvPicPr>
          <p:cNvPr id="3" name="Picture 2">
            <a:extLst>
              <a:ext uri="{FF2B5EF4-FFF2-40B4-BE49-F238E27FC236}">
                <a16:creationId xmlns:a16="http://schemas.microsoft.com/office/drawing/2014/main" id="{AFA76EFF-50A1-4B0F-8F9A-A43D5A72191F}"/>
              </a:ext>
            </a:extLst>
          </p:cNvPr>
          <p:cNvPicPr>
            <a:picLocks noChangeAspect="1"/>
          </p:cNvPicPr>
          <p:nvPr/>
        </p:nvPicPr>
        <p:blipFill>
          <a:blip r:embed="rId2"/>
          <a:stretch>
            <a:fillRect/>
          </a:stretch>
        </p:blipFill>
        <p:spPr>
          <a:xfrm>
            <a:off x="735618" y="3428999"/>
            <a:ext cx="4042871" cy="2537397"/>
          </a:xfrm>
          <a:prstGeom prst="rect">
            <a:avLst/>
          </a:prstGeom>
        </p:spPr>
      </p:pic>
      <p:pic>
        <p:nvPicPr>
          <p:cNvPr id="5" name="Picture 4">
            <a:extLst>
              <a:ext uri="{FF2B5EF4-FFF2-40B4-BE49-F238E27FC236}">
                <a16:creationId xmlns:a16="http://schemas.microsoft.com/office/drawing/2014/main" id="{5A7D88F0-41E3-4D0A-B05D-889AB188CB74}"/>
              </a:ext>
            </a:extLst>
          </p:cNvPr>
          <p:cNvPicPr>
            <a:picLocks noChangeAspect="1"/>
          </p:cNvPicPr>
          <p:nvPr/>
        </p:nvPicPr>
        <p:blipFill>
          <a:blip r:embed="rId3"/>
          <a:stretch>
            <a:fillRect/>
          </a:stretch>
        </p:blipFill>
        <p:spPr>
          <a:xfrm>
            <a:off x="4862334" y="3428999"/>
            <a:ext cx="3458226" cy="2537397"/>
          </a:xfrm>
          <a:prstGeom prst="rect">
            <a:avLst/>
          </a:prstGeom>
        </p:spPr>
      </p:pic>
      <p:sp>
        <p:nvSpPr>
          <p:cNvPr id="7" name="CuadroTexto 2">
            <a:extLst>
              <a:ext uri="{FF2B5EF4-FFF2-40B4-BE49-F238E27FC236}">
                <a16:creationId xmlns:a16="http://schemas.microsoft.com/office/drawing/2014/main" id="{A42392A3-27DE-404F-A401-EDE463D40FEF}"/>
              </a:ext>
            </a:extLst>
          </p:cNvPr>
          <p:cNvSpPr txBox="1"/>
          <p:nvPr/>
        </p:nvSpPr>
        <p:spPr>
          <a:xfrm>
            <a:off x="360218" y="125912"/>
            <a:ext cx="4793672" cy="461665"/>
          </a:xfrm>
          <a:prstGeom prst="rect">
            <a:avLst/>
          </a:prstGeom>
          <a:noFill/>
        </p:spPr>
        <p:txBody>
          <a:bodyPr wrap="square" rtlCol="0">
            <a:spAutoFit/>
          </a:bodyPr>
          <a:lstStyle/>
          <a:p>
            <a:r>
              <a:rPr lang="es-EC" sz="2400" dirty="0">
                <a:latin typeface="+mn-lt"/>
                <a:cs typeface="Times New Roman" panose="02020603050405020304" pitchFamily="18" charset="0"/>
              </a:rPr>
              <a:t>Mensajes Enviados</a:t>
            </a:r>
          </a:p>
        </p:txBody>
      </p:sp>
      <p:sp>
        <p:nvSpPr>
          <p:cNvPr id="4" name="TextBox 3">
            <a:extLst>
              <a:ext uri="{FF2B5EF4-FFF2-40B4-BE49-F238E27FC236}">
                <a16:creationId xmlns:a16="http://schemas.microsoft.com/office/drawing/2014/main" id="{CD0CD471-41D0-40FB-955A-7B99727D3DEF}"/>
              </a:ext>
            </a:extLst>
          </p:cNvPr>
          <p:cNvSpPr txBox="1"/>
          <p:nvPr/>
        </p:nvSpPr>
        <p:spPr>
          <a:xfrm>
            <a:off x="1970051" y="3129639"/>
            <a:ext cx="1745673" cy="307777"/>
          </a:xfrm>
          <a:prstGeom prst="rect">
            <a:avLst/>
          </a:prstGeom>
          <a:noFill/>
        </p:spPr>
        <p:txBody>
          <a:bodyPr wrap="square" rtlCol="0">
            <a:spAutoFit/>
          </a:bodyPr>
          <a:lstStyle/>
          <a:p>
            <a:pPr algn="ctr"/>
            <a:r>
              <a:rPr lang="es-EC" b="1" dirty="0"/>
              <a:t>Nodo 1</a:t>
            </a:r>
            <a:endParaRPr lang="en-US" b="1" dirty="0"/>
          </a:p>
        </p:txBody>
      </p:sp>
      <p:sp>
        <p:nvSpPr>
          <p:cNvPr id="8" name="TextBox 7">
            <a:extLst>
              <a:ext uri="{FF2B5EF4-FFF2-40B4-BE49-F238E27FC236}">
                <a16:creationId xmlns:a16="http://schemas.microsoft.com/office/drawing/2014/main" id="{7F86A7A0-DD51-43B3-92B9-B4E364E64AE1}"/>
              </a:ext>
            </a:extLst>
          </p:cNvPr>
          <p:cNvSpPr txBox="1"/>
          <p:nvPr/>
        </p:nvSpPr>
        <p:spPr>
          <a:xfrm>
            <a:off x="5720599" y="3129639"/>
            <a:ext cx="1745673" cy="307777"/>
          </a:xfrm>
          <a:prstGeom prst="rect">
            <a:avLst/>
          </a:prstGeom>
          <a:noFill/>
        </p:spPr>
        <p:txBody>
          <a:bodyPr wrap="square" rtlCol="0">
            <a:spAutoFit/>
          </a:bodyPr>
          <a:lstStyle/>
          <a:p>
            <a:pPr algn="ctr"/>
            <a:r>
              <a:rPr lang="es-EC" b="1" dirty="0"/>
              <a:t>Nodo 2</a:t>
            </a:r>
            <a:endParaRPr lang="en-US" b="1" dirty="0"/>
          </a:p>
        </p:txBody>
      </p:sp>
    </p:spTree>
    <p:extLst>
      <p:ext uri="{BB962C8B-B14F-4D97-AF65-F5344CB8AC3E}">
        <p14:creationId xmlns:p14="http://schemas.microsoft.com/office/powerpoint/2010/main" val="17758182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2">
            <a:extLst>
              <a:ext uri="{FF2B5EF4-FFF2-40B4-BE49-F238E27FC236}">
                <a16:creationId xmlns:a16="http://schemas.microsoft.com/office/drawing/2014/main" id="{823111E4-DA60-47A7-9135-5A72565375D5}"/>
              </a:ext>
            </a:extLst>
          </p:cNvPr>
          <p:cNvSpPr>
            <a:spLocks noGrp="1"/>
          </p:cNvSpPr>
          <p:nvPr>
            <p:ph type="title"/>
          </p:nvPr>
        </p:nvSpPr>
        <p:spPr>
          <a:xfrm>
            <a:off x="747534" y="12746"/>
            <a:ext cx="8229600" cy="487738"/>
          </a:xfrm>
        </p:spPr>
        <p:txBody>
          <a:bodyPr/>
          <a:lstStyle/>
          <a:p>
            <a:r>
              <a:rPr lang="es-EC" i="0" dirty="0">
                <a:solidFill>
                  <a:schemeClr val="tx1"/>
                </a:solidFill>
              </a:rPr>
              <a:t>Resultados</a:t>
            </a:r>
          </a:p>
        </p:txBody>
      </p:sp>
      <p:pic>
        <p:nvPicPr>
          <p:cNvPr id="2" name="Picture 1">
            <a:extLst>
              <a:ext uri="{FF2B5EF4-FFF2-40B4-BE49-F238E27FC236}">
                <a16:creationId xmlns:a16="http://schemas.microsoft.com/office/drawing/2014/main" id="{47DA5862-B455-48A8-9A7A-814404C3EEFE}"/>
              </a:ext>
            </a:extLst>
          </p:cNvPr>
          <p:cNvPicPr>
            <a:picLocks noChangeAspect="1"/>
          </p:cNvPicPr>
          <p:nvPr/>
        </p:nvPicPr>
        <p:blipFill>
          <a:blip r:embed="rId2"/>
          <a:stretch>
            <a:fillRect/>
          </a:stretch>
        </p:blipFill>
        <p:spPr>
          <a:xfrm>
            <a:off x="3387490" y="904590"/>
            <a:ext cx="5412045" cy="2524410"/>
          </a:xfrm>
          <a:prstGeom prst="rect">
            <a:avLst/>
          </a:prstGeom>
        </p:spPr>
      </p:pic>
      <p:pic>
        <p:nvPicPr>
          <p:cNvPr id="3" name="Picture 2">
            <a:extLst>
              <a:ext uri="{FF2B5EF4-FFF2-40B4-BE49-F238E27FC236}">
                <a16:creationId xmlns:a16="http://schemas.microsoft.com/office/drawing/2014/main" id="{4FFA9B39-7AE7-4CA6-B4BA-3F86A09EC7BB}"/>
              </a:ext>
            </a:extLst>
          </p:cNvPr>
          <p:cNvPicPr>
            <a:picLocks noChangeAspect="1"/>
          </p:cNvPicPr>
          <p:nvPr/>
        </p:nvPicPr>
        <p:blipFill>
          <a:blip r:embed="rId3"/>
          <a:stretch>
            <a:fillRect/>
          </a:stretch>
        </p:blipFill>
        <p:spPr>
          <a:xfrm>
            <a:off x="344465" y="3429000"/>
            <a:ext cx="5456393" cy="2676376"/>
          </a:xfrm>
          <a:prstGeom prst="rect">
            <a:avLst/>
          </a:prstGeom>
        </p:spPr>
      </p:pic>
      <p:sp>
        <p:nvSpPr>
          <p:cNvPr id="5" name="CuadroTexto 2">
            <a:extLst>
              <a:ext uri="{FF2B5EF4-FFF2-40B4-BE49-F238E27FC236}">
                <a16:creationId xmlns:a16="http://schemas.microsoft.com/office/drawing/2014/main" id="{896B909B-DA38-408E-8021-4EB666D7F0DC}"/>
              </a:ext>
            </a:extLst>
          </p:cNvPr>
          <p:cNvSpPr txBox="1"/>
          <p:nvPr/>
        </p:nvSpPr>
        <p:spPr>
          <a:xfrm>
            <a:off x="360218" y="125912"/>
            <a:ext cx="4793672" cy="461665"/>
          </a:xfrm>
          <a:prstGeom prst="rect">
            <a:avLst/>
          </a:prstGeom>
          <a:noFill/>
        </p:spPr>
        <p:txBody>
          <a:bodyPr wrap="square" rtlCol="0">
            <a:spAutoFit/>
          </a:bodyPr>
          <a:lstStyle/>
          <a:p>
            <a:r>
              <a:rPr lang="es-EC" sz="2400" dirty="0" err="1">
                <a:latin typeface="+mn-lt"/>
                <a:cs typeface="Times New Roman" panose="02020603050405020304" pitchFamily="18" charset="0"/>
              </a:rPr>
              <a:t>Delay</a:t>
            </a:r>
            <a:endParaRPr lang="es-EC" sz="2400" dirty="0">
              <a:latin typeface="+mn-lt"/>
              <a:cs typeface="Times New Roman" panose="02020603050405020304" pitchFamily="18" charset="0"/>
            </a:endParaRPr>
          </a:p>
        </p:txBody>
      </p:sp>
      <p:sp>
        <p:nvSpPr>
          <p:cNvPr id="7" name="TextBox 6">
            <a:extLst>
              <a:ext uri="{FF2B5EF4-FFF2-40B4-BE49-F238E27FC236}">
                <a16:creationId xmlns:a16="http://schemas.microsoft.com/office/drawing/2014/main" id="{B4575B28-5DDF-4AC7-9A01-D0D34366C02F}"/>
              </a:ext>
            </a:extLst>
          </p:cNvPr>
          <p:cNvSpPr txBox="1"/>
          <p:nvPr/>
        </p:nvSpPr>
        <p:spPr>
          <a:xfrm>
            <a:off x="1136653" y="1063227"/>
            <a:ext cx="1745673" cy="338554"/>
          </a:xfrm>
          <a:prstGeom prst="rect">
            <a:avLst/>
          </a:prstGeom>
          <a:noFill/>
        </p:spPr>
        <p:txBody>
          <a:bodyPr wrap="square" rtlCol="0">
            <a:spAutoFit/>
          </a:bodyPr>
          <a:lstStyle/>
          <a:p>
            <a:pPr algn="ctr"/>
            <a:r>
              <a:rPr lang="es-EC" sz="1600" b="1" dirty="0"/>
              <a:t>Nodo 1</a:t>
            </a:r>
            <a:endParaRPr lang="en-US" sz="1600" b="1" dirty="0"/>
          </a:p>
        </p:txBody>
      </p:sp>
      <p:sp>
        <p:nvSpPr>
          <p:cNvPr id="8" name="TextBox 7">
            <a:extLst>
              <a:ext uri="{FF2B5EF4-FFF2-40B4-BE49-F238E27FC236}">
                <a16:creationId xmlns:a16="http://schemas.microsoft.com/office/drawing/2014/main" id="{CE66E929-EF3A-4D28-BF4D-59A25032C2AD}"/>
              </a:ext>
            </a:extLst>
          </p:cNvPr>
          <p:cNvSpPr txBox="1"/>
          <p:nvPr/>
        </p:nvSpPr>
        <p:spPr>
          <a:xfrm>
            <a:off x="6427360" y="3726084"/>
            <a:ext cx="1745673" cy="338554"/>
          </a:xfrm>
          <a:prstGeom prst="rect">
            <a:avLst/>
          </a:prstGeom>
          <a:noFill/>
        </p:spPr>
        <p:txBody>
          <a:bodyPr wrap="square" rtlCol="0">
            <a:spAutoFit/>
          </a:bodyPr>
          <a:lstStyle/>
          <a:p>
            <a:pPr algn="ctr"/>
            <a:r>
              <a:rPr lang="es-EC" sz="1600" b="1" dirty="0"/>
              <a:t>Nodo 2</a:t>
            </a:r>
            <a:endParaRPr lang="en-US" sz="1600" b="1" dirty="0"/>
          </a:p>
        </p:txBody>
      </p:sp>
      <p:sp>
        <p:nvSpPr>
          <p:cNvPr id="4" name="TextBox 3">
            <a:extLst>
              <a:ext uri="{FF2B5EF4-FFF2-40B4-BE49-F238E27FC236}">
                <a16:creationId xmlns:a16="http://schemas.microsoft.com/office/drawing/2014/main" id="{E4E5D854-5F56-49B9-B492-D23E9EAD5EDC}"/>
              </a:ext>
            </a:extLst>
          </p:cNvPr>
          <p:cNvSpPr txBox="1"/>
          <p:nvPr/>
        </p:nvSpPr>
        <p:spPr>
          <a:xfrm>
            <a:off x="568036" y="1450484"/>
            <a:ext cx="2819454" cy="1493229"/>
          </a:xfrm>
          <a:prstGeom prst="rect">
            <a:avLst/>
          </a:prstGeom>
          <a:noFill/>
        </p:spPr>
        <p:txBody>
          <a:bodyPr wrap="square" rtlCol="0">
            <a:spAutoFit/>
          </a:bodyPr>
          <a:lstStyle/>
          <a:p>
            <a:pPr>
              <a:lnSpc>
                <a:spcPct val="200000"/>
              </a:lnSpc>
            </a:pPr>
            <a:r>
              <a:rPr lang="es-EC" sz="1600" b="1" dirty="0"/>
              <a:t>Máximo: </a:t>
            </a:r>
            <a:r>
              <a:rPr lang="es-EC" sz="1600" dirty="0"/>
              <a:t>13.49 segundos</a:t>
            </a:r>
          </a:p>
          <a:p>
            <a:pPr>
              <a:lnSpc>
                <a:spcPct val="200000"/>
              </a:lnSpc>
            </a:pPr>
            <a:r>
              <a:rPr lang="es-EC" sz="1600" b="1" dirty="0"/>
              <a:t>Mínimo: </a:t>
            </a:r>
            <a:r>
              <a:rPr lang="es-EC" sz="1600" dirty="0"/>
              <a:t>1.83 segundos</a:t>
            </a:r>
          </a:p>
          <a:p>
            <a:pPr>
              <a:lnSpc>
                <a:spcPct val="200000"/>
              </a:lnSpc>
            </a:pPr>
            <a:r>
              <a:rPr lang="es-EC" sz="1600" b="1" dirty="0"/>
              <a:t>Promedio: </a:t>
            </a:r>
            <a:r>
              <a:rPr lang="es-EC" sz="1600" dirty="0"/>
              <a:t>2.69 segundos</a:t>
            </a:r>
            <a:endParaRPr lang="en-US" sz="1600" dirty="0"/>
          </a:p>
        </p:txBody>
      </p:sp>
      <p:sp>
        <p:nvSpPr>
          <p:cNvPr id="9" name="TextBox 8">
            <a:extLst>
              <a:ext uri="{FF2B5EF4-FFF2-40B4-BE49-F238E27FC236}">
                <a16:creationId xmlns:a16="http://schemas.microsoft.com/office/drawing/2014/main" id="{8ED3F199-6584-47F9-B20C-300C63BF3DC4}"/>
              </a:ext>
            </a:extLst>
          </p:cNvPr>
          <p:cNvSpPr txBox="1"/>
          <p:nvPr/>
        </p:nvSpPr>
        <p:spPr>
          <a:xfrm>
            <a:off x="6024239" y="4064638"/>
            <a:ext cx="2681477" cy="1493229"/>
          </a:xfrm>
          <a:prstGeom prst="rect">
            <a:avLst/>
          </a:prstGeom>
          <a:noFill/>
        </p:spPr>
        <p:txBody>
          <a:bodyPr wrap="square" rtlCol="0">
            <a:spAutoFit/>
          </a:bodyPr>
          <a:lstStyle/>
          <a:p>
            <a:pPr>
              <a:lnSpc>
                <a:spcPct val="200000"/>
              </a:lnSpc>
            </a:pPr>
            <a:r>
              <a:rPr lang="es-EC" sz="1600" b="1" dirty="0"/>
              <a:t>Máximo: </a:t>
            </a:r>
            <a:r>
              <a:rPr lang="es-EC" sz="1600" dirty="0"/>
              <a:t>17.20 segundos</a:t>
            </a:r>
          </a:p>
          <a:p>
            <a:pPr>
              <a:lnSpc>
                <a:spcPct val="200000"/>
              </a:lnSpc>
            </a:pPr>
            <a:r>
              <a:rPr lang="es-EC" sz="1600" b="1" dirty="0"/>
              <a:t>Mínimo</a:t>
            </a:r>
            <a:r>
              <a:rPr lang="es-EC" sz="1600" dirty="0"/>
              <a:t>: 1.76 segundos</a:t>
            </a:r>
          </a:p>
          <a:p>
            <a:pPr>
              <a:lnSpc>
                <a:spcPct val="200000"/>
              </a:lnSpc>
            </a:pPr>
            <a:r>
              <a:rPr lang="es-EC" sz="1600" b="1" dirty="0"/>
              <a:t>Promedio</a:t>
            </a:r>
            <a:r>
              <a:rPr lang="es-EC" sz="1600" dirty="0"/>
              <a:t>: 2.65 segundos</a:t>
            </a:r>
            <a:endParaRPr lang="en-US" sz="1600" dirty="0"/>
          </a:p>
        </p:txBody>
      </p:sp>
    </p:spTree>
    <p:extLst>
      <p:ext uri="{BB962C8B-B14F-4D97-AF65-F5344CB8AC3E}">
        <p14:creationId xmlns:p14="http://schemas.microsoft.com/office/powerpoint/2010/main" val="27164169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734291" y="0"/>
            <a:ext cx="8049491" cy="612053"/>
          </a:xfrm>
        </p:spPr>
        <p:txBody>
          <a:bodyPr/>
          <a:lstStyle/>
          <a:p>
            <a:r>
              <a:rPr lang="es-EC" i="0" dirty="0">
                <a:solidFill>
                  <a:schemeClr val="tx1"/>
                </a:solidFill>
              </a:rPr>
              <a:t>Introducción</a:t>
            </a:r>
          </a:p>
        </p:txBody>
      </p:sp>
      <p:sp>
        <p:nvSpPr>
          <p:cNvPr id="14" name="CuadroTexto 2">
            <a:extLst>
              <a:ext uri="{FF2B5EF4-FFF2-40B4-BE49-F238E27FC236}">
                <a16:creationId xmlns:a16="http://schemas.microsoft.com/office/drawing/2014/main" id="{87AAE747-85B1-4D63-B31B-A69720753F11}"/>
              </a:ext>
            </a:extLst>
          </p:cNvPr>
          <p:cNvSpPr txBox="1"/>
          <p:nvPr/>
        </p:nvSpPr>
        <p:spPr>
          <a:xfrm>
            <a:off x="360218" y="150388"/>
            <a:ext cx="3834424" cy="461665"/>
          </a:xfrm>
          <a:prstGeom prst="rect">
            <a:avLst/>
          </a:prstGeom>
          <a:noFill/>
        </p:spPr>
        <p:txBody>
          <a:bodyPr wrap="square" rtlCol="0">
            <a:spAutoFit/>
          </a:bodyPr>
          <a:lstStyle/>
          <a:p>
            <a:r>
              <a:rPr lang="es-EC" sz="2400" dirty="0">
                <a:latin typeface="+mn-lt"/>
                <a:cs typeface="Times New Roman" panose="02020603050405020304" pitchFamily="18" charset="0"/>
              </a:rPr>
              <a:t>Antecedentes</a:t>
            </a:r>
          </a:p>
        </p:txBody>
      </p:sp>
      <p:sp>
        <p:nvSpPr>
          <p:cNvPr id="5" name="CuadroTexto 4">
            <a:extLst>
              <a:ext uri="{FF2B5EF4-FFF2-40B4-BE49-F238E27FC236}">
                <a16:creationId xmlns:a16="http://schemas.microsoft.com/office/drawing/2014/main" id="{C3E95302-B7F7-41D7-9FDB-B69004D3797A}"/>
              </a:ext>
            </a:extLst>
          </p:cNvPr>
          <p:cNvSpPr txBox="1"/>
          <p:nvPr/>
        </p:nvSpPr>
        <p:spPr>
          <a:xfrm>
            <a:off x="683066" y="1980150"/>
            <a:ext cx="2246297" cy="584775"/>
          </a:xfrm>
          <a:prstGeom prst="rect">
            <a:avLst/>
          </a:prstGeom>
          <a:noFill/>
        </p:spPr>
        <p:txBody>
          <a:bodyPr wrap="square">
            <a:spAutoFit/>
          </a:bodyPr>
          <a:lstStyle/>
          <a:p>
            <a:pPr marL="342900" indent="-342900">
              <a:buFont typeface="Arial" panose="020B0604020202020204" pitchFamily="34" charset="0"/>
              <a:buChar char="•"/>
            </a:pPr>
            <a:r>
              <a:rPr lang="es-EC" sz="1600" dirty="0"/>
              <a:t>Adaptabilidad </a:t>
            </a:r>
          </a:p>
          <a:p>
            <a:pPr marL="342900" indent="-342900">
              <a:buFont typeface="Arial" panose="020B0604020202020204" pitchFamily="34" charset="0"/>
              <a:buChar char="•"/>
            </a:pPr>
            <a:r>
              <a:rPr lang="es-EC" sz="1600" dirty="0"/>
              <a:t>Aplicabilidad</a:t>
            </a:r>
          </a:p>
        </p:txBody>
      </p:sp>
      <p:pic>
        <p:nvPicPr>
          <p:cNvPr id="1026" name="Picture 2" descr="The rise of IoT: the impact of IoT on data centers | PATCH MANAGER">
            <a:extLst>
              <a:ext uri="{FF2B5EF4-FFF2-40B4-BE49-F238E27FC236}">
                <a16:creationId xmlns:a16="http://schemas.microsoft.com/office/drawing/2014/main" id="{C245613F-6878-465E-A106-3DCC8D6D6C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3752" y="2829431"/>
            <a:ext cx="5167995" cy="27042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10 tips para CIO&amp;#39;s que transformarán la tecnología en las empresas">
            <a:extLst>
              <a:ext uri="{FF2B5EF4-FFF2-40B4-BE49-F238E27FC236}">
                <a16:creationId xmlns:a16="http://schemas.microsoft.com/office/drawing/2014/main" id="{6432E458-D7C1-4876-8792-3AD179510F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353752" y="1144352"/>
            <a:ext cx="2705854" cy="142057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ecnología empresarial: mayor eficiencia y menores costes">
            <a:extLst>
              <a:ext uri="{FF2B5EF4-FFF2-40B4-BE49-F238E27FC236}">
                <a16:creationId xmlns:a16="http://schemas.microsoft.com/office/drawing/2014/main" id="{056BAD05-2495-40DA-A90F-3602516A60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066" y="2829431"/>
            <a:ext cx="2356893" cy="146764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as innovaciones del IoT revolucionan el sector de la salud - GaeaPeople">
            <a:extLst>
              <a:ext uri="{FF2B5EF4-FFF2-40B4-BE49-F238E27FC236}">
                <a16:creationId xmlns:a16="http://schemas.microsoft.com/office/drawing/2014/main" id="{01AD005E-40AE-462E-A702-29B123E8658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173"/>
          <a:stretch/>
        </p:blipFill>
        <p:spPr bwMode="auto">
          <a:xfrm>
            <a:off x="683066" y="4222313"/>
            <a:ext cx="2356893" cy="132268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 IoT industrial. Conectividad aplicada a la industria - IAT">
            <a:extLst>
              <a:ext uri="{FF2B5EF4-FFF2-40B4-BE49-F238E27FC236}">
                <a16:creationId xmlns:a16="http://schemas.microsoft.com/office/drawing/2014/main" id="{7F06ABC5-BC77-4646-8A5E-8CABAEB093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6902" y="1144352"/>
            <a:ext cx="2369377" cy="1420572"/>
          </a:xfrm>
          <a:prstGeom prst="rect">
            <a:avLst/>
          </a:prstGeom>
          <a:noFill/>
          <a:extLst>
            <a:ext uri="{909E8E84-426E-40DD-AFC4-6F175D3DCCD1}">
              <a14:hiddenFill xmlns:a14="http://schemas.microsoft.com/office/drawing/2010/main">
                <a:solidFill>
                  <a:srgbClr val="FFFFFF"/>
                </a:solidFill>
              </a14:hiddenFill>
            </a:ext>
          </a:extLst>
        </p:spPr>
      </p:pic>
      <p:sp>
        <p:nvSpPr>
          <p:cNvPr id="12" name="CuadroTexto 11">
            <a:extLst>
              <a:ext uri="{FF2B5EF4-FFF2-40B4-BE49-F238E27FC236}">
                <a16:creationId xmlns:a16="http://schemas.microsoft.com/office/drawing/2014/main" id="{57FB8469-315F-4B4A-A517-AE6DCE3BE934}"/>
              </a:ext>
            </a:extLst>
          </p:cNvPr>
          <p:cNvSpPr txBox="1"/>
          <p:nvPr/>
        </p:nvSpPr>
        <p:spPr>
          <a:xfrm>
            <a:off x="545003" y="1147932"/>
            <a:ext cx="2522424" cy="707886"/>
          </a:xfrm>
          <a:prstGeom prst="rect">
            <a:avLst/>
          </a:prstGeom>
          <a:noFill/>
        </p:spPr>
        <p:txBody>
          <a:bodyPr wrap="square">
            <a:spAutoFit/>
          </a:bodyPr>
          <a:lstStyle/>
          <a:p>
            <a:pPr algn="ctr"/>
            <a:r>
              <a:rPr lang="es-EC" sz="2000" dirty="0"/>
              <a:t>IoT</a:t>
            </a:r>
          </a:p>
          <a:p>
            <a:pPr algn="ctr"/>
            <a:r>
              <a:rPr lang="es-EC" sz="2000" dirty="0"/>
              <a:t>(Internet </a:t>
            </a:r>
            <a:r>
              <a:rPr lang="es-EC" sz="2000" dirty="0" err="1"/>
              <a:t>of</a:t>
            </a:r>
            <a:r>
              <a:rPr lang="es-EC" sz="2000" dirty="0"/>
              <a:t> </a:t>
            </a:r>
            <a:r>
              <a:rPr lang="es-EC" sz="2000" dirty="0" err="1"/>
              <a:t>Things</a:t>
            </a:r>
            <a:r>
              <a:rPr lang="es-EC" sz="2000" dirty="0"/>
              <a:t>)</a:t>
            </a:r>
          </a:p>
        </p:txBody>
      </p:sp>
    </p:spTree>
    <p:extLst>
      <p:ext uri="{BB962C8B-B14F-4D97-AF65-F5344CB8AC3E}">
        <p14:creationId xmlns:p14="http://schemas.microsoft.com/office/powerpoint/2010/main" val="5253492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2">
            <a:extLst>
              <a:ext uri="{FF2B5EF4-FFF2-40B4-BE49-F238E27FC236}">
                <a16:creationId xmlns:a16="http://schemas.microsoft.com/office/drawing/2014/main" id="{823111E4-DA60-47A7-9135-5A72565375D5}"/>
              </a:ext>
            </a:extLst>
          </p:cNvPr>
          <p:cNvSpPr>
            <a:spLocks noGrp="1"/>
          </p:cNvSpPr>
          <p:nvPr>
            <p:ph type="title"/>
          </p:nvPr>
        </p:nvSpPr>
        <p:spPr>
          <a:xfrm>
            <a:off x="747534" y="12746"/>
            <a:ext cx="8229600" cy="487738"/>
          </a:xfrm>
        </p:spPr>
        <p:txBody>
          <a:bodyPr/>
          <a:lstStyle/>
          <a:p>
            <a:r>
              <a:rPr lang="es-EC" i="0" dirty="0">
                <a:solidFill>
                  <a:schemeClr val="tx1"/>
                </a:solidFill>
              </a:rPr>
              <a:t>Resultados</a:t>
            </a:r>
          </a:p>
        </p:txBody>
      </p:sp>
      <p:pic>
        <p:nvPicPr>
          <p:cNvPr id="2" name="Picture 1">
            <a:extLst>
              <a:ext uri="{FF2B5EF4-FFF2-40B4-BE49-F238E27FC236}">
                <a16:creationId xmlns:a16="http://schemas.microsoft.com/office/drawing/2014/main" id="{EA3A88C6-4080-4AFD-891D-92A51CE7E2C8}"/>
              </a:ext>
            </a:extLst>
          </p:cNvPr>
          <p:cNvPicPr>
            <a:picLocks noChangeAspect="1"/>
          </p:cNvPicPr>
          <p:nvPr/>
        </p:nvPicPr>
        <p:blipFill>
          <a:blip r:embed="rId2"/>
          <a:stretch>
            <a:fillRect/>
          </a:stretch>
        </p:blipFill>
        <p:spPr>
          <a:xfrm>
            <a:off x="-1" y="3615451"/>
            <a:ext cx="5777345" cy="2599805"/>
          </a:xfrm>
          <a:prstGeom prst="rect">
            <a:avLst/>
          </a:prstGeom>
        </p:spPr>
      </p:pic>
      <p:pic>
        <p:nvPicPr>
          <p:cNvPr id="3" name="Picture 2">
            <a:extLst>
              <a:ext uri="{FF2B5EF4-FFF2-40B4-BE49-F238E27FC236}">
                <a16:creationId xmlns:a16="http://schemas.microsoft.com/office/drawing/2014/main" id="{19AC962C-9751-4814-A38F-6B81E73C4C5D}"/>
              </a:ext>
            </a:extLst>
          </p:cNvPr>
          <p:cNvPicPr>
            <a:picLocks noChangeAspect="1"/>
          </p:cNvPicPr>
          <p:nvPr/>
        </p:nvPicPr>
        <p:blipFill>
          <a:blip r:embed="rId3"/>
          <a:stretch>
            <a:fillRect/>
          </a:stretch>
        </p:blipFill>
        <p:spPr>
          <a:xfrm>
            <a:off x="2943361" y="673228"/>
            <a:ext cx="6172930" cy="2755772"/>
          </a:xfrm>
          <a:prstGeom prst="rect">
            <a:avLst/>
          </a:prstGeom>
        </p:spPr>
      </p:pic>
      <p:sp>
        <p:nvSpPr>
          <p:cNvPr id="5" name="CuadroTexto 2">
            <a:extLst>
              <a:ext uri="{FF2B5EF4-FFF2-40B4-BE49-F238E27FC236}">
                <a16:creationId xmlns:a16="http://schemas.microsoft.com/office/drawing/2014/main" id="{F0611956-41FC-4CEA-A738-145CCE20C73F}"/>
              </a:ext>
            </a:extLst>
          </p:cNvPr>
          <p:cNvSpPr txBox="1"/>
          <p:nvPr/>
        </p:nvSpPr>
        <p:spPr>
          <a:xfrm>
            <a:off x="360218" y="125912"/>
            <a:ext cx="4793672" cy="461665"/>
          </a:xfrm>
          <a:prstGeom prst="rect">
            <a:avLst/>
          </a:prstGeom>
          <a:noFill/>
        </p:spPr>
        <p:txBody>
          <a:bodyPr wrap="square" rtlCol="0">
            <a:spAutoFit/>
          </a:bodyPr>
          <a:lstStyle/>
          <a:p>
            <a:r>
              <a:rPr lang="es-EC" sz="2400" dirty="0" err="1">
                <a:latin typeface="+mn-lt"/>
                <a:cs typeface="Times New Roman" panose="02020603050405020304" pitchFamily="18" charset="0"/>
              </a:rPr>
              <a:t>RSSI</a:t>
            </a:r>
            <a:endParaRPr lang="es-EC" sz="2400" dirty="0">
              <a:latin typeface="+mn-lt"/>
              <a:cs typeface="Times New Roman" panose="02020603050405020304" pitchFamily="18" charset="0"/>
            </a:endParaRPr>
          </a:p>
        </p:txBody>
      </p:sp>
      <p:sp>
        <p:nvSpPr>
          <p:cNvPr id="7" name="TextBox 6">
            <a:extLst>
              <a:ext uri="{FF2B5EF4-FFF2-40B4-BE49-F238E27FC236}">
                <a16:creationId xmlns:a16="http://schemas.microsoft.com/office/drawing/2014/main" id="{9E7345FC-00F9-46F0-9229-91DC5406BFA4}"/>
              </a:ext>
            </a:extLst>
          </p:cNvPr>
          <p:cNvSpPr txBox="1"/>
          <p:nvPr/>
        </p:nvSpPr>
        <p:spPr>
          <a:xfrm>
            <a:off x="568616" y="1044745"/>
            <a:ext cx="1745673" cy="338554"/>
          </a:xfrm>
          <a:prstGeom prst="rect">
            <a:avLst/>
          </a:prstGeom>
          <a:noFill/>
        </p:spPr>
        <p:txBody>
          <a:bodyPr wrap="square" rtlCol="0">
            <a:spAutoFit/>
          </a:bodyPr>
          <a:lstStyle/>
          <a:p>
            <a:pPr algn="ctr"/>
            <a:r>
              <a:rPr lang="es-EC" sz="1600" b="1" dirty="0"/>
              <a:t>Nodo 1</a:t>
            </a:r>
            <a:endParaRPr lang="en-US" sz="1600" b="1" dirty="0"/>
          </a:p>
        </p:txBody>
      </p:sp>
      <p:sp>
        <p:nvSpPr>
          <p:cNvPr id="8" name="TextBox 7">
            <a:extLst>
              <a:ext uri="{FF2B5EF4-FFF2-40B4-BE49-F238E27FC236}">
                <a16:creationId xmlns:a16="http://schemas.microsoft.com/office/drawing/2014/main" id="{05358E5D-CC7E-4570-ACDE-D5AB1440D9AB}"/>
              </a:ext>
            </a:extLst>
          </p:cNvPr>
          <p:cNvSpPr txBox="1"/>
          <p:nvPr/>
        </p:nvSpPr>
        <p:spPr>
          <a:xfrm>
            <a:off x="6361354" y="3810651"/>
            <a:ext cx="1745673" cy="338554"/>
          </a:xfrm>
          <a:prstGeom prst="rect">
            <a:avLst/>
          </a:prstGeom>
          <a:noFill/>
        </p:spPr>
        <p:txBody>
          <a:bodyPr wrap="square" rtlCol="0">
            <a:spAutoFit/>
          </a:bodyPr>
          <a:lstStyle/>
          <a:p>
            <a:pPr algn="ctr"/>
            <a:r>
              <a:rPr lang="es-EC" sz="1600" b="1" dirty="0"/>
              <a:t>Nodo 2</a:t>
            </a:r>
            <a:endParaRPr lang="en-US" sz="1600" b="1" dirty="0"/>
          </a:p>
        </p:txBody>
      </p:sp>
      <p:sp>
        <p:nvSpPr>
          <p:cNvPr id="9" name="TextBox 8">
            <a:extLst>
              <a:ext uri="{FF2B5EF4-FFF2-40B4-BE49-F238E27FC236}">
                <a16:creationId xmlns:a16="http://schemas.microsoft.com/office/drawing/2014/main" id="{8E270072-E064-4B92-A5FD-44C81D1F9C01}"/>
              </a:ext>
            </a:extLst>
          </p:cNvPr>
          <p:cNvSpPr txBox="1"/>
          <p:nvPr/>
        </p:nvSpPr>
        <p:spPr>
          <a:xfrm>
            <a:off x="316033" y="1440358"/>
            <a:ext cx="2627328" cy="1493229"/>
          </a:xfrm>
          <a:prstGeom prst="rect">
            <a:avLst/>
          </a:prstGeom>
          <a:noFill/>
        </p:spPr>
        <p:txBody>
          <a:bodyPr wrap="square" rtlCol="0">
            <a:spAutoFit/>
          </a:bodyPr>
          <a:lstStyle/>
          <a:p>
            <a:pPr>
              <a:lnSpc>
                <a:spcPct val="200000"/>
              </a:lnSpc>
            </a:pPr>
            <a:r>
              <a:rPr lang="es-EC" sz="1600" b="1" dirty="0"/>
              <a:t>Peor: </a:t>
            </a:r>
            <a:r>
              <a:rPr lang="es-EC" sz="1600" dirty="0"/>
              <a:t>- 112.29 dBm</a:t>
            </a:r>
          </a:p>
          <a:p>
            <a:pPr>
              <a:lnSpc>
                <a:spcPct val="200000"/>
              </a:lnSpc>
            </a:pPr>
            <a:r>
              <a:rPr lang="es-EC" sz="1600" b="1" dirty="0"/>
              <a:t>Mejor: </a:t>
            </a:r>
            <a:r>
              <a:rPr lang="es-EC" sz="1600" dirty="0"/>
              <a:t>-108.58 dBm</a:t>
            </a:r>
          </a:p>
          <a:p>
            <a:pPr>
              <a:lnSpc>
                <a:spcPct val="200000"/>
              </a:lnSpc>
            </a:pPr>
            <a:r>
              <a:rPr lang="es-EC" sz="1600" dirty="0"/>
              <a:t>Promedio: -110.64 dBm</a:t>
            </a:r>
            <a:endParaRPr lang="en-US" sz="1600" dirty="0"/>
          </a:p>
        </p:txBody>
      </p:sp>
      <p:sp>
        <p:nvSpPr>
          <p:cNvPr id="10" name="TextBox 9">
            <a:extLst>
              <a:ext uri="{FF2B5EF4-FFF2-40B4-BE49-F238E27FC236}">
                <a16:creationId xmlns:a16="http://schemas.microsoft.com/office/drawing/2014/main" id="{14A0D76A-EFC9-436A-BE5B-C40F923CA7B8}"/>
              </a:ext>
            </a:extLst>
          </p:cNvPr>
          <p:cNvSpPr txBox="1"/>
          <p:nvPr/>
        </p:nvSpPr>
        <p:spPr>
          <a:xfrm>
            <a:off x="6108771" y="4222111"/>
            <a:ext cx="2425629" cy="1493229"/>
          </a:xfrm>
          <a:prstGeom prst="rect">
            <a:avLst/>
          </a:prstGeom>
          <a:noFill/>
        </p:spPr>
        <p:txBody>
          <a:bodyPr wrap="square" rtlCol="0">
            <a:spAutoFit/>
          </a:bodyPr>
          <a:lstStyle/>
          <a:p>
            <a:pPr>
              <a:lnSpc>
                <a:spcPct val="200000"/>
              </a:lnSpc>
            </a:pPr>
            <a:r>
              <a:rPr lang="es-EC" sz="1600" b="1" dirty="0"/>
              <a:t>Peor: </a:t>
            </a:r>
            <a:r>
              <a:rPr lang="es-EC" sz="1600" dirty="0"/>
              <a:t>- 117.32 dBm</a:t>
            </a:r>
          </a:p>
          <a:p>
            <a:pPr>
              <a:lnSpc>
                <a:spcPct val="200000"/>
              </a:lnSpc>
            </a:pPr>
            <a:r>
              <a:rPr lang="es-EC" sz="1600" b="1" dirty="0"/>
              <a:t>Mejor: </a:t>
            </a:r>
            <a:r>
              <a:rPr lang="es-EC" sz="1600" dirty="0"/>
              <a:t>-110.6 dBm</a:t>
            </a:r>
          </a:p>
          <a:p>
            <a:pPr>
              <a:lnSpc>
                <a:spcPct val="200000"/>
              </a:lnSpc>
            </a:pPr>
            <a:r>
              <a:rPr lang="es-EC" sz="1600" b="1" dirty="0"/>
              <a:t>Promedio: </a:t>
            </a:r>
            <a:r>
              <a:rPr lang="es-EC" sz="1600" dirty="0"/>
              <a:t>-113.72 dBm</a:t>
            </a:r>
            <a:endParaRPr lang="en-US" sz="1600" dirty="0"/>
          </a:p>
        </p:txBody>
      </p:sp>
    </p:spTree>
    <p:extLst>
      <p:ext uri="{BB962C8B-B14F-4D97-AF65-F5344CB8AC3E}">
        <p14:creationId xmlns:p14="http://schemas.microsoft.com/office/powerpoint/2010/main" val="7898659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2">
            <a:extLst>
              <a:ext uri="{FF2B5EF4-FFF2-40B4-BE49-F238E27FC236}">
                <a16:creationId xmlns:a16="http://schemas.microsoft.com/office/drawing/2014/main" id="{823111E4-DA60-47A7-9135-5A72565375D5}"/>
              </a:ext>
            </a:extLst>
          </p:cNvPr>
          <p:cNvSpPr>
            <a:spLocks noGrp="1"/>
          </p:cNvSpPr>
          <p:nvPr>
            <p:ph type="title"/>
          </p:nvPr>
        </p:nvSpPr>
        <p:spPr>
          <a:xfrm>
            <a:off x="747534" y="12746"/>
            <a:ext cx="8229600" cy="487738"/>
          </a:xfrm>
        </p:spPr>
        <p:txBody>
          <a:bodyPr/>
          <a:lstStyle/>
          <a:p>
            <a:r>
              <a:rPr lang="es-EC" i="0" dirty="0">
                <a:solidFill>
                  <a:schemeClr val="tx1"/>
                </a:solidFill>
              </a:rPr>
              <a:t>Resultados</a:t>
            </a:r>
          </a:p>
        </p:txBody>
      </p:sp>
      <p:pic>
        <p:nvPicPr>
          <p:cNvPr id="2" name="Picture 1">
            <a:extLst>
              <a:ext uri="{FF2B5EF4-FFF2-40B4-BE49-F238E27FC236}">
                <a16:creationId xmlns:a16="http://schemas.microsoft.com/office/drawing/2014/main" id="{E9FDD694-2516-47ED-84D0-CA25BAB9E077}"/>
              </a:ext>
            </a:extLst>
          </p:cNvPr>
          <p:cNvPicPr>
            <a:picLocks noChangeAspect="1"/>
          </p:cNvPicPr>
          <p:nvPr/>
        </p:nvPicPr>
        <p:blipFill>
          <a:blip r:embed="rId2"/>
          <a:stretch>
            <a:fillRect/>
          </a:stretch>
        </p:blipFill>
        <p:spPr>
          <a:xfrm>
            <a:off x="803543" y="3807831"/>
            <a:ext cx="3076913" cy="2411635"/>
          </a:xfrm>
          <a:prstGeom prst="rect">
            <a:avLst/>
          </a:prstGeom>
        </p:spPr>
      </p:pic>
      <p:pic>
        <p:nvPicPr>
          <p:cNvPr id="3" name="Picture 2">
            <a:extLst>
              <a:ext uri="{FF2B5EF4-FFF2-40B4-BE49-F238E27FC236}">
                <a16:creationId xmlns:a16="http://schemas.microsoft.com/office/drawing/2014/main" id="{7FC490E1-4198-4972-998C-790FEA597DA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62" b="95518" l="0" r="97669">
                        <a14:foregroundMark x1="36653" y1="52101" x2="12288" y2="44818"/>
                        <a14:foregroundMark x1="12288" y1="44818" x2="1483" y2="31933"/>
                        <a14:foregroundMark x1="1483" y1="31933" x2="19492" y2="27451"/>
                        <a14:foregroundMark x1="19492" y1="27451" x2="37076" y2="39776"/>
                        <a14:foregroundMark x1="37076" y1="39776" x2="37500" y2="52661"/>
                        <a14:foregroundMark x1="17161" y1="48739" x2="26271" y2="45098"/>
                        <a14:foregroundMark x1="20551" y1="41176" x2="4873" y2="41737"/>
                        <a14:foregroundMark x1="4873" y1="41737" x2="4873" y2="41737"/>
                        <a14:foregroundMark x1="6992" y1="36695" x2="22669" y2="37255"/>
                        <a14:foregroundMark x1="3602" y1="40616" x2="0" y2="41176"/>
                        <a14:foregroundMark x1="3178" y1="40056" x2="1907" y2="43417"/>
                        <a14:foregroundMark x1="65042" y1="8964" x2="51483" y2="20448"/>
                        <a14:foregroundMark x1="51483" y1="20448" x2="51059" y2="20448"/>
                        <a14:foregroundMark x1="51483" y1="18207" x2="63559" y2="6723"/>
                        <a14:foregroundMark x1="63559" y1="6723" x2="69492" y2="7283"/>
                        <a14:foregroundMark x1="52331" y1="4762" x2="52331" y2="24930"/>
                        <a14:foregroundMark x1="53178" y1="7283" x2="56356" y2="17647"/>
                        <a14:foregroundMark x1="52331" y1="6723" x2="69492" y2="8403"/>
                        <a14:foregroundMark x1="69492" y1="8403" x2="60805" y2="23249"/>
                        <a14:foregroundMark x1="60805" y1="23249" x2="60805" y2="23249"/>
                        <a14:foregroundMark x1="69492" y1="8403" x2="72881" y2="9524"/>
                        <a14:foregroundMark x1="71610" y1="9524" x2="71610" y2="4762"/>
                        <a14:foregroundMark x1="69915" y1="5322" x2="53178" y2="6723"/>
                        <a14:foregroundMark x1="73305" y1="63025" x2="96822" y2="63025"/>
                        <a14:foregroundMark x1="96822" y1="63025" x2="75636" y2="55462"/>
                        <a14:foregroundMark x1="75636" y1="55462" x2="75000" y2="55462"/>
                        <a14:foregroundMark x1="76907" y1="55462" x2="94280" y2="55462"/>
                        <a14:foregroundMark x1="94280" y1="55462" x2="68432" y2="67787"/>
                        <a14:foregroundMark x1="68432" y1="67787" x2="76483" y2="65546"/>
                        <a14:foregroundMark x1="96398" y1="59104" x2="98093" y2="63585"/>
                        <a14:foregroundMark x1="95127" y1="56863" x2="94703" y2="61345"/>
                        <a14:foregroundMark x1="98093" y1="60784" x2="95127" y2="57423"/>
                        <a14:foregroundMark x1="79873" y1="95518" x2="15042" y2="97199"/>
                        <a14:foregroundMark x1="15042" y1="97199" x2="63559" y2="87115"/>
                        <a14:foregroundMark x1="63559" y1="87115" x2="77331" y2="94958"/>
                        <a14:foregroundMark x1="77331" y1="94958" x2="77754" y2="95518"/>
                        <a14:foregroundMark x1="78602" y1="95518" x2="68008" y2="91877"/>
                        <a14:foregroundMark x1="74153" y1="91877" x2="79025" y2="91877"/>
                        <a14:foregroundMark x1="70339" y1="90756" x2="77331" y2="90196"/>
                        <a14:foregroundMark x1="23093" y1="91317" x2="44492" y2="91877"/>
                        <a14:foregroundMark x1="25424" y1="90196" x2="43220" y2="90196"/>
                      </a14:backgroundRemoval>
                    </a14:imgEffect>
                  </a14:imgLayer>
                </a14:imgProps>
              </a:ext>
            </a:extLst>
          </a:blip>
          <a:stretch>
            <a:fillRect/>
          </a:stretch>
        </p:blipFill>
        <p:spPr>
          <a:xfrm>
            <a:off x="3973535" y="3650887"/>
            <a:ext cx="3362479" cy="2543232"/>
          </a:xfrm>
          <a:prstGeom prst="rect">
            <a:avLst/>
          </a:prstGeom>
        </p:spPr>
      </p:pic>
      <p:sp>
        <p:nvSpPr>
          <p:cNvPr id="7" name="CuadroTexto 2">
            <a:extLst>
              <a:ext uri="{FF2B5EF4-FFF2-40B4-BE49-F238E27FC236}">
                <a16:creationId xmlns:a16="http://schemas.microsoft.com/office/drawing/2014/main" id="{9F55C6A7-D76C-42B9-87CC-3A81168BCA44}"/>
              </a:ext>
            </a:extLst>
          </p:cNvPr>
          <p:cNvSpPr txBox="1"/>
          <p:nvPr/>
        </p:nvSpPr>
        <p:spPr>
          <a:xfrm>
            <a:off x="360218" y="125912"/>
            <a:ext cx="4793672" cy="461665"/>
          </a:xfrm>
          <a:prstGeom prst="rect">
            <a:avLst/>
          </a:prstGeom>
          <a:noFill/>
        </p:spPr>
        <p:txBody>
          <a:bodyPr wrap="square" rtlCol="0">
            <a:spAutoFit/>
          </a:bodyPr>
          <a:lstStyle/>
          <a:p>
            <a:r>
              <a:rPr lang="en-US" sz="2400" dirty="0">
                <a:latin typeface="+mn-lt"/>
                <a:cs typeface="Times New Roman" panose="02020603050405020304" pitchFamily="18" charset="0"/>
              </a:rPr>
              <a:t>Link Quality Indicator </a:t>
            </a:r>
            <a:r>
              <a:rPr lang="en-US" sz="2400" dirty="0" err="1">
                <a:latin typeface="+mn-lt"/>
                <a:cs typeface="Times New Roman" panose="02020603050405020304" pitchFamily="18" charset="0"/>
              </a:rPr>
              <a:t>LQI</a:t>
            </a:r>
            <a:endParaRPr lang="en-US" sz="2400" dirty="0">
              <a:latin typeface="+mn-lt"/>
              <a:cs typeface="Times New Roman" panose="02020603050405020304" pitchFamily="18" charset="0"/>
            </a:endParaRPr>
          </a:p>
        </p:txBody>
      </p:sp>
      <p:graphicFrame>
        <p:nvGraphicFramePr>
          <p:cNvPr id="4" name="Table 3">
            <a:extLst>
              <a:ext uri="{FF2B5EF4-FFF2-40B4-BE49-F238E27FC236}">
                <a16:creationId xmlns:a16="http://schemas.microsoft.com/office/drawing/2014/main" id="{CE334A81-C238-437B-9186-8E342F4CE1D0}"/>
              </a:ext>
            </a:extLst>
          </p:cNvPr>
          <p:cNvGraphicFramePr>
            <a:graphicFrameLocks noGrp="1"/>
          </p:cNvGraphicFramePr>
          <p:nvPr>
            <p:extLst>
              <p:ext uri="{D42A27DB-BD31-4B8C-83A1-F6EECF244321}">
                <p14:modId xmlns:p14="http://schemas.microsoft.com/office/powerpoint/2010/main" val="3990973077"/>
              </p:ext>
            </p:extLst>
          </p:nvPr>
        </p:nvGraphicFramePr>
        <p:xfrm>
          <a:off x="1107807" y="827140"/>
          <a:ext cx="6941686" cy="1529017"/>
        </p:xfrm>
        <a:graphic>
          <a:graphicData uri="http://schemas.openxmlformats.org/drawingml/2006/table">
            <a:tbl>
              <a:tblPr firstRow="1" firstCol="1" bandRow="1">
                <a:tableStyleId>{10A1B5D5-9B99-4C35-A422-299274C87663}</a:tableStyleId>
              </a:tblPr>
              <a:tblGrid>
                <a:gridCol w="2790000">
                  <a:extLst>
                    <a:ext uri="{9D8B030D-6E8A-4147-A177-3AD203B41FA5}">
                      <a16:colId xmlns:a16="http://schemas.microsoft.com/office/drawing/2014/main" val="2242198939"/>
                    </a:ext>
                  </a:extLst>
                </a:gridCol>
                <a:gridCol w="2165840">
                  <a:extLst>
                    <a:ext uri="{9D8B030D-6E8A-4147-A177-3AD203B41FA5}">
                      <a16:colId xmlns:a16="http://schemas.microsoft.com/office/drawing/2014/main" val="3566939925"/>
                    </a:ext>
                  </a:extLst>
                </a:gridCol>
                <a:gridCol w="1985846">
                  <a:extLst>
                    <a:ext uri="{9D8B030D-6E8A-4147-A177-3AD203B41FA5}">
                      <a16:colId xmlns:a16="http://schemas.microsoft.com/office/drawing/2014/main" val="1754368531"/>
                    </a:ext>
                  </a:extLst>
                </a:gridCol>
              </a:tblGrid>
              <a:tr h="0">
                <a:tc>
                  <a:txBody>
                    <a:bodyPr/>
                    <a:lstStyle/>
                    <a:p>
                      <a:pPr algn="ctr">
                        <a:lnSpc>
                          <a:spcPct val="107000"/>
                        </a:lnSpc>
                        <a:spcAft>
                          <a:spcPts val="800"/>
                        </a:spcAft>
                      </a:pPr>
                      <a:r>
                        <a:rPr lang="es-EC" sz="1400" dirty="0" err="1">
                          <a:effectLst/>
                        </a:rPr>
                        <a:t>RSSI</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400">
                          <a:effectLst/>
                        </a:rPr>
                        <a:t>Número de Estaciones Base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400">
                          <a:effectLst/>
                        </a:rPr>
                        <a:t>Indicador de la Calidad del Enlace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51715486"/>
                  </a:ext>
                </a:extLst>
              </a:tr>
              <a:tr h="0">
                <a:tc>
                  <a:txBody>
                    <a:bodyPr/>
                    <a:lstStyle/>
                    <a:p>
                      <a:pPr algn="ctr">
                        <a:lnSpc>
                          <a:spcPct val="107000"/>
                        </a:lnSpc>
                        <a:spcAft>
                          <a:spcPts val="800"/>
                        </a:spcAft>
                      </a:pPr>
                      <a:r>
                        <a:rPr lang="es-EC" sz="1400">
                          <a:effectLst/>
                        </a:rPr>
                        <a:t>-114dBm &lt; RSSI</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400" dirty="0">
                          <a:effectLst/>
                        </a:rPr>
                        <a:t>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400">
                          <a:effectLst/>
                        </a:rPr>
                        <a:t>EXCELLENT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73017255"/>
                  </a:ext>
                </a:extLst>
              </a:tr>
              <a:tr h="0">
                <a:tc>
                  <a:txBody>
                    <a:bodyPr/>
                    <a:lstStyle/>
                    <a:p>
                      <a:pPr algn="ctr">
                        <a:lnSpc>
                          <a:spcPct val="107000"/>
                        </a:lnSpc>
                        <a:spcAft>
                          <a:spcPts val="800"/>
                        </a:spcAft>
                      </a:pPr>
                      <a:r>
                        <a:rPr lang="es-EC" sz="1400">
                          <a:effectLst/>
                        </a:rPr>
                        <a:t>-127dBm &lt; RSSI ≤ -114dBm</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400">
                          <a:effectLst/>
                        </a:rPr>
                        <a:t>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400">
                          <a:effectLst/>
                        </a:rPr>
                        <a:t>GOOD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01752604"/>
                  </a:ext>
                </a:extLst>
              </a:tr>
              <a:tr h="0">
                <a:tc>
                  <a:txBody>
                    <a:bodyPr/>
                    <a:lstStyle/>
                    <a:p>
                      <a:pPr algn="ctr">
                        <a:lnSpc>
                          <a:spcPct val="107000"/>
                        </a:lnSpc>
                        <a:spcAft>
                          <a:spcPts val="800"/>
                        </a:spcAft>
                      </a:pPr>
                      <a:r>
                        <a:rPr lang="es-EC" sz="1400">
                          <a:effectLst/>
                        </a:rPr>
                        <a:t>-114dBm &lt; RSSI</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400">
                          <a:effectLst/>
                        </a:rPr>
                        <a:t>1 o 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400">
                          <a:effectLst/>
                        </a:rPr>
                        <a:t>GOOD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2356457"/>
                  </a:ext>
                </a:extLst>
              </a:tr>
              <a:tr h="0">
                <a:tc>
                  <a:txBody>
                    <a:bodyPr/>
                    <a:lstStyle/>
                    <a:p>
                      <a:pPr algn="ctr">
                        <a:lnSpc>
                          <a:spcPct val="107000"/>
                        </a:lnSpc>
                        <a:spcAft>
                          <a:spcPts val="800"/>
                        </a:spcAft>
                      </a:pPr>
                      <a:r>
                        <a:rPr lang="es-EC" sz="1400">
                          <a:effectLst/>
                        </a:rPr>
                        <a:t>-127dBm &lt; RSSI ≤ -114dBm</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400">
                          <a:effectLst/>
                        </a:rPr>
                        <a:t>1 o 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400" dirty="0" err="1">
                          <a:effectLst/>
                        </a:rPr>
                        <a:t>AVERAGE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59246814"/>
                  </a:ext>
                </a:extLst>
              </a:tr>
              <a:tr h="0">
                <a:tc>
                  <a:txBody>
                    <a:bodyPr/>
                    <a:lstStyle/>
                    <a:p>
                      <a:pPr algn="ctr">
                        <a:lnSpc>
                          <a:spcPct val="107000"/>
                        </a:lnSpc>
                        <a:spcAft>
                          <a:spcPts val="800"/>
                        </a:spcAft>
                      </a:pPr>
                      <a:r>
                        <a:rPr lang="es-EC" sz="1400">
                          <a:effectLst/>
                        </a:rPr>
                        <a:t>RSSI ≤ -127dBm</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400">
                          <a:effectLst/>
                        </a:rPr>
                        <a:t>cualquiera</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400" dirty="0" err="1">
                          <a:effectLst/>
                        </a:rPr>
                        <a:t>LIMIT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48044697"/>
                  </a:ext>
                </a:extLst>
              </a:tr>
            </a:tbl>
          </a:graphicData>
        </a:graphic>
      </p:graphicFrame>
      <p:graphicFrame>
        <p:nvGraphicFramePr>
          <p:cNvPr id="5" name="Table 4">
            <a:extLst>
              <a:ext uri="{FF2B5EF4-FFF2-40B4-BE49-F238E27FC236}">
                <a16:creationId xmlns:a16="http://schemas.microsoft.com/office/drawing/2014/main" id="{BB41EFFE-769C-42E8-B82B-2D94DFA6024D}"/>
              </a:ext>
            </a:extLst>
          </p:cNvPr>
          <p:cNvGraphicFramePr>
            <a:graphicFrameLocks noGrp="1"/>
          </p:cNvGraphicFramePr>
          <p:nvPr>
            <p:extLst>
              <p:ext uri="{D42A27DB-BD31-4B8C-83A1-F6EECF244321}">
                <p14:modId xmlns:p14="http://schemas.microsoft.com/office/powerpoint/2010/main" val="3037685875"/>
              </p:ext>
            </p:extLst>
          </p:nvPr>
        </p:nvGraphicFramePr>
        <p:xfrm>
          <a:off x="1107806" y="2595721"/>
          <a:ext cx="6941687" cy="742575"/>
        </p:xfrm>
        <a:graphic>
          <a:graphicData uri="http://schemas.openxmlformats.org/drawingml/2006/table">
            <a:tbl>
              <a:tblPr firstRow="1" firstCol="1" bandRow="1">
                <a:tableStyleId>{93296810-A885-4BE3-A3E7-6D5BEEA58F35}</a:tableStyleId>
              </a:tblPr>
              <a:tblGrid>
                <a:gridCol w="960730">
                  <a:extLst>
                    <a:ext uri="{9D8B030D-6E8A-4147-A177-3AD203B41FA5}">
                      <a16:colId xmlns:a16="http://schemas.microsoft.com/office/drawing/2014/main" val="2022415966"/>
                    </a:ext>
                  </a:extLst>
                </a:gridCol>
                <a:gridCol w="2140816">
                  <a:extLst>
                    <a:ext uri="{9D8B030D-6E8A-4147-A177-3AD203B41FA5}">
                      <a16:colId xmlns:a16="http://schemas.microsoft.com/office/drawing/2014/main" val="2621557974"/>
                    </a:ext>
                  </a:extLst>
                </a:gridCol>
                <a:gridCol w="960730">
                  <a:extLst>
                    <a:ext uri="{9D8B030D-6E8A-4147-A177-3AD203B41FA5}">
                      <a16:colId xmlns:a16="http://schemas.microsoft.com/office/drawing/2014/main" val="2232826422"/>
                    </a:ext>
                  </a:extLst>
                </a:gridCol>
                <a:gridCol w="960730">
                  <a:extLst>
                    <a:ext uri="{9D8B030D-6E8A-4147-A177-3AD203B41FA5}">
                      <a16:colId xmlns:a16="http://schemas.microsoft.com/office/drawing/2014/main" val="2919118657"/>
                    </a:ext>
                  </a:extLst>
                </a:gridCol>
                <a:gridCol w="960730">
                  <a:extLst>
                    <a:ext uri="{9D8B030D-6E8A-4147-A177-3AD203B41FA5}">
                      <a16:colId xmlns:a16="http://schemas.microsoft.com/office/drawing/2014/main" val="2807853780"/>
                    </a:ext>
                  </a:extLst>
                </a:gridCol>
                <a:gridCol w="957951">
                  <a:extLst>
                    <a:ext uri="{9D8B030D-6E8A-4147-A177-3AD203B41FA5}">
                      <a16:colId xmlns:a16="http://schemas.microsoft.com/office/drawing/2014/main" val="1287950951"/>
                    </a:ext>
                  </a:extLst>
                </a:gridCol>
              </a:tblGrid>
              <a:tr h="247525">
                <a:tc>
                  <a:txBody>
                    <a:bodyPr/>
                    <a:lstStyle/>
                    <a:p>
                      <a:pPr algn="ctr">
                        <a:lnSpc>
                          <a:spcPct val="107000"/>
                        </a:lnSpc>
                        <a:spcAft>
                          <a:spcPts val="80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022" marR="68022" marT="0" marB="0" anchor="ctr">
                    <a:lnL w="12700" cap="flat" cmpd="sng" algn="ctr">
                      <a:solidFill>
                        <a:srgbClr val="003F75"/>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3F75"/>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s-EC" sz="1400">
                          <a:effectLst/>
                        </a:rPr>
                        <a:t>ID Estación Sigfox</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022" marR="6802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3F75"/>
                      </a:solidFill>
                      <a:prstDash val="solid"/>
                      <a:round/>
                      <a:headEnd type="none" w="med" len="med"/>
                      <a:tailEnd type="none" w="med" len="med"/>
                    </a:lnT>
                    <a:lnB w="12700" cap="flat" cmpd="sng" algn="ctr">
                      <a:solidFill>
                        <a:srgbClr val="003F75"/>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s-EC" sz="1400">
                          <a:effectLst/>
                        </a:rPr>
                        <a:t>Base 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022" marR="6802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3F75"/>
                      </a:solidFill>
                      <a:prstDash val="solid"/>
                      <a:round/>
                      <a:headEnd type="none" w="med" len="med"/>
                      <a:tailEnd type="none" w="med" len="med"/>
                    </a:lnT>
                    <a:lnB w="12700" cap="flat" cmpd="sng" algn="ctr">
                      <a:solidFill>
                        <a:srgbClr val="003F75"/>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s-EC" sz="1400">
                          <a:effectLst/>
                        </a:rPr>
                        <a:t>Base 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022" marR="6802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3F75"/>
                      </a:solidFill>
                      <a:prstDash val="solid"/>
                      <a:round/>
                      <a:headEnd type="none" w="med" len="med"/>
                      <a:tailEnd type="none" w="med" len="med"/>
                    </a:lnT>
                    <a:lnB w="12700" cap="flat" cmpd="sng" algn="ctr">
                      <a:solidFill>
                        <a:srgbClr val="003F75"/>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s-EC" sz="1400">
                          <a:effectLst/>
                        </a:rPr>
                        <a:t>Base 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022" marR="6802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3F75"/>
                      </a:solidFill>
                      <a:prstDash val="solid"/>
                      <a:round/>
                      <a:headEnd type="none" w="med" len="med"/>
                      <a:tailEnd type="none" w="med" len="med"/>
                    </a:lnT>
                    <a:lnB w="12700" cap="flat" cmpd="sng" algn="ctr">
                      <a:solidFill>
                        <a:srgbClr val="003F75"/>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s-EC" sz="1400">
                          <a:effectLst/>
                        </a:rPr>
                        <a:t>Total</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022" marR="68022" marT="0" marB="0" anchor="ctr">
                    <a:lnL w="12700" cap="flat" cmpd="sng" algn="ctr">
                      <a:noFill/>
                      <a:prstDash val="solid"/>
                      <a:round/>
                      <a:headEnd type="none" w="med" len="med"/>
                      <a:tailEnd type="none" w="med" len="med"/>
                    </a:lnL>
                    <a:lnR w="12700" cap="flat" cmpd="sng" algn="ctr">
                      <a:solidFill>
                        <a:srgbClr val="003F75"/>
                      </a:solidFill>
                      <a:prstDash val="solid"/>
                      <a:round/>
                      <a:headEnd type="none" w="med" len="med"/>
                      <a:tailEnd type="none" w="med" len="med"/>
                    </a:lnR>
                    <a:lnT w="12700" cap="flat" cmpd="sng" algn="ctr">
                      <a:solidFill>
                        <a:srgbClr val="003F75"/>
                      </a:solidFill>
                      <a:prstDash val="solid"/>
                      <a:round/>
                      <a:headEnd type="none" w="med" len="med"/>
                      <a:tailEnd type="none" w="med" len="med"/>
                    </a:lnT>
                    <a:lnB w="12700" cap="flat" cmpd="sng" algn="ctr">
                      <a:solidFill>
                        <a:srgbClr val="003F75"/>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27892826"/>
                  </a:ext>
                </a:extLst>
              </a:tr>
              <a:tr h="247525">
                <a:tc>
                  <a:txBody>
                    <a:bodyPr/>
                    <a:lstStyle/>
                    <a:p>
                      <a:pPr algn="ctr">
                        <a:lnSpc>
                          <a:spcPct val="107000"/>
                        </a:lnSpc>
                        <a:spcAft>
                          <a:spcPts val="800"/>
                        </a:spcAft>
                      </a:pPr>
                      <a:r>
                        <a:rPr lang="es-EC" sz="1400">
                          <a:effectLst/>
                        </a:rPr>
                        <a:t>Nodo 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022" marR="68022" marT="0" marB="0" anchor="ctr">
                    <a:lnL w="12700" cap="flat" cmpd="sng" algn="ctr">
                      <a:solidFill>
                        <a:srgbClr val="003F75"/>
                      </a:solidFill>
                      <a:prstDash val="solid"/>
                      <a:round/>
                      <a:headEnd type="none" w="med" len="med"/>
                      <a:tailEnd type="none" w="med" len="med"/>
                    </a:lnL>
                    <a:lnR w="12700" cap="flat" cmpd="sng" algn="ctr">
                      <a:solidFill>
                        <a:srgbClr val="003F75"/>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s-EC" sz="1400" dirty="0">
                          <a:effectLst/>
                        </a:rPr>
                        <a:t>8715, 9141 ,8DE3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022" marR="68022" marT="0" marB="0" anchor="ctr">
                    <a:lnL w="12700" cap="flat" cmpd="sng" algn="ctr">
                      <a:solidFill>
                        <a:srgbClr val="003F75"/>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3F75"/>
                      </a:solidFill>
                      <a:prstDash val="solid"/>
                      <a:round/>
                      <a:headEnd type="none" w="med" len="med"/>
                      <a:tailEnd type="none" w="med" len="med"/>
                    </a:lnT>
                    <a:lnB w="12700" cap="flat" cmpd="sng" algn="ctr">
                      <a:solidFill>
                        <a:srgbClr val="003F75"/>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s-EC" sz="1400" dirty="0">
                          <a:effectLst/>
                        </a:rPr>
                        <a:t>1587</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022" marR="6802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3F75"/>
                      </a:solidFill>
                      <a:prstDash val="solid"/>
                      <a:round/>
                      <a:headEnd type="none" w="med" len="med"/>
                      <a:tailEnd type="none" w="med" len="med"/>
                    </a:lnT>
                    <a:lnB w="12700" cap="flat" cmpd="sng" algn="ctr">
                      <a:solidFill>
                        <a:srgbClr val="003F75"/>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s-EC" sz="1400" dirty="0">
                          <a:effectLst/>
                        </a:rPr>
                        <a:t>1693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022" marR="6802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3F75"/>
                      </a:solidFill>
                      <a:prstDash val="solid"/>
                      <a:round/>
                      <a:headEnd type="none" w="med" len="med"/>
                      <a:tailEnd type="none" w="med" len="med"/>
                    </a:lnT>
                    <a:lnB w="12700" cap="flat" cmpd="sng" algn="ctr">
                      <a:solidFill>
                        <a:srgbClr val="003F75"/>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s-EC" sz="1400" dirty="0">
                          <a:effectLst/>
                        </a:rPr>
                        <a:t>662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022" marR="6802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3F75"/>
                      </a:solidFill>
                      <a:prstDash val="solid"/>
                      <a:round/>
                      <a:headEnd type="none" w="med" len="med"/>
                      <a:tailEnd type="none" w="med" len="med"/>
                    </a:lnT>
                    <a:lnB w="12700" cap="flat" cmpd="sng" algn="ctr">
                      <a:solidFill>
                        <a:srgbClr val="003F75"/>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s-EC" sz="1400" dirty="0">
                          <a:effectLst/>
                        </a:rPr>
                        <a:t>3942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022" marR="68022" marT="0" marB="0" anchor="ctr">
                    <a:lnL w="12700" cap="flat" cmpd="sng" algn="ctr">
                      <a:noFill/>
                      <a:prstDash val="solid"/>
                      <a:round/>
                      <a:headEnd type="none" w="med" len="med"/>
                      <a:tailEnd type="none" w="med" len="med"/>
                    </a:lnL>
                    <a:lnR w="12700" cap="flat" cmpd="sng" algn="ctr">
                      <a:solidFill>
                        <a:srgbClr val="003F75"/>
                      </a:solidFill>
                      <a:prstDash val="solid"/>
                      <a:round/>
                      <a:headEnd type="none" w="med" len="med"/>
                      <a:tailEnd type="none" w="med" len="med"/>
                    </a:lnR>
                    <a:lnT w="12700" cap="flat" cmpd="sng" algn="ctr">
                      <a:solidFill>
                        <a:srgbClr val="003F75"/>
                      </a:solidFill>
                      <a:prstDash val="solid"/>
                      <a:round/>
                      <a:headEnd type="none" w="med" len="med"/>
                      <a:tailEnd type="none" w="med" len="med"/>
                    </a:lnT>
                    <a:lnB w="12700" cap="flat" cmpd="sng" algn="ctr">
                      <a:solidFill>
                        <a:srgbClr val="003F75"/>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91107515"/>
                  </a:ext>
                </a:extLst>
              </a:tr>
              <a:tr h="247525">
                <a:tc>
                  <a:txBody>
                    <a:bodyPr/>
                    <a:lstStyle/>
                    <a:p>
                      <a:pPr algn="ctr">
                        <a:lnSpc>
                          <a:spcPct val="107000"/>
                        </a:lnSpc>
                        <a:spcAft>
                          <a:spcPts val="800"/>
                        </a:spcAft>
                      </a:pPr>
                      <a:r>
                        <a:rPr lang="es-EC" sz="1400">
                          <a:effectLst/>
                        </a:rPr>
                        <a:t>Nodo 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022" marR="68022" marT="0" marB="0" anchor="ctr">
                    <a:lnL w="12700" cap="flat" cmpd="sng" algn="ctr">
                      <a:solidFill>
                        <a:srgbClr val="003F75"/>
                      </a:solidFill>
                      <a:prstDash val="solid"/>
                      <a:round/>
                      <a:headEnd type="none" w="med" len="med"/>
                      <a:tailEnd type="none" w="med" len="med"/>
                    </a:lnL>
                    <a:lnR w="12700" cap="flat" cmpd="sng" algn="ctr">
                      <a:solidFill>
                        <a:srgbClr val="003F75"/>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3F75"/>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s-EC" sz="1400" dirty="0">
                          <a:effectLst/>
                        </a:rPr>
                        <a:t>8715, 9141, 8F46, 8F40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022" marR="68022" marT="0" marB="0" anchor="ctr">
                    <a:lnL w="12700" cap="flat" cmpd="sng" algn="ctr">
                      <a:solidFill>
                        <a:srgbClr val="003F75"/>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3F75"/>
                      </a:solidFill>
                      <a:prstDash val="solid"/>
                      <a:round/>
                      <a:headEnd type="none" w="med" len="med"/>
                      <a:tailEnd type="none" w="med" len="med"/>
                    </a:lnT>
                    <a:lnB w="12700" cap="flat" cmpd="sng" algn="ctr">
                      <a:solidFill>
                        <a:srgbClr val="003F75"/>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s-EC" sz="1400" dirty="0">
                          <a:effectLst/>
                        </a:rPr>
                        <a:t>2430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022" marR="6802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3F75"/>
                      </a:solidFill>
                      <a:prstDash val="solid"/>
                      <a:round/>
                      <a:headEnd type="none" w="med" len="med"/>
                      <a:tailEnd type="none" w="med" len="med"/>
                    </a:lnT>
                    <a:lnB w="12700" cap="flat" cmpd="sng" algn="ctr">
                      <a:solidFill>
                        <a:srgbClr val="003F75"/>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s-EC" sz="1400" dirty="0">
                          <a:effectLst/>
                        </a:rPr>
                        <a:t>2139</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022" marR="6802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3F75"/>
                      </a:solidFill>
                      <a:prstDash val="solid"/>
                      <a:round/>
                      <a:headEnd type="none" w="med" len="med"/>
                      <a:tailEnd type="none" w="med" len="med"/>
                    </a:lnT>
                    <a:lnB w="12700" cap="flat" cmpd="sng" algn="ctr">
                      <a:solidFill>
                        <a:srgbClr val="003F75"/>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s-EC" sz="1400" dirty="0">
                          <a:effectLst/>
                        </a:rPr>
                        <a:t>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022" marR="6802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3F75"/>
                      </a:solidFill>
                      <a:prstDash val="solid"/>
                      <a:round/>
                      <a:headEnd type="none" w="med" len="med"/>
                      <a:tailEnd type="none" w="med" len="med"/>
                    </a:lnT>
                    <a:lnB w="12700" cap="flat" cmpd="sng" algn="ctr">
                      <a:solidFill>
                        <a:srgbClr val="003F75"/>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s-EC" sz="1400" dirty="0">
                          <a:effectLst/>
                        </a:rPr>
                        <a:t>4574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022" marR="68022" marT="0" marB="0" anchor="ctr">
                    <a:lnL w="12700" cap="flat" cmpd="sng" algn="ctr">
                      <a:noFill/>
                      <a:prstDash val="solid"/>
                      <a:round/>
                      <a:headEnd type="none" w="med" len="med"/>
                      <a:tailEnd type="none" w="med" len="med"/>
                    </a:lnL>
                    <a:lnR w="12700" cap="flat" cmpd="sng" algn="ctr">
                      <a:solidFill>
                        <a:srgbClr val="003F75"/>
                      </a:solidFill>
                      <a:prstDash val="solid"/>
                      <a:round/>
                      <a:headEnd type="none" w="med" len="med"/>
                      <a:tailEnd type="none" w="med" len="med"/>
                    </a:lnR>
                    <a:lnT w="12700" cap="flat" cmpd="sng" algn="ctr">
                      <a:solidFill>
                        <a:srgbClr val="003F75"/>
                      </a:solidFill>
                      <a:prstDash val="solid"/>
                      <a:round/>
                      <a:headEnd type="none" w="med" len="med"/>
                      <a:tailEnd type="none" w="med" len="med"/>
                    </a:lnT>
                    <a:lnB w="12700" cap="flat" cmpd="sng" algn="ctr">
                      <a:solidFill>
                        <a:srgbClr val="003F75"/>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05168558"/>
                  </a:ext>
                </a:extLst>
              </a:tr>
            </a:tbl>
          </a:graphicData>
        </a:graphic>
      </p:graphicFrame>
      <p:sp>
        <p:nvSpPr>
          <p:cNvPr id="8" name="TextBox 7">
            <a:extLst>
              <a:ext uri="{FF2B5EF4-FFF2-40B4-BE49-F238E27FC236}">
                <a16:creationId xmlns:a16="http://schemas.microsoft.com/office/drawing/2014/main" id="{2033A986-93D3-4C40-BC74-346F9A0B94A4}"/>
              </a:ext>
            </a:extLst>
          </p:cNvPr>
          <p:cNvSpPr txBox="1"/>
          <p:nvPr/>
        </p:nvSpPr>
        <p:spPr>
          <a:xfrm>
            <a:off x="1469162" y="3496999"/>
            <a:ext cx="1745673" cy="307777"/>
          </a:xfrm>
          <a:prstGeom prst="rect">
            <a:avLst/>
          </a:prstGeom>
          <a:noFill/>
        </p:spPr>
        <p:txBody>
          <a:bodyPr wrap="square" rtlCol="0">
            <a:spAutoFit/>
          </a:bodyPr>
          <a:lstStyle/>
          <a:p>
            <a:pPr algn="ctr"/>
            <a:r>
              <a:rPr lang="es-EC" b="1" dirty="0"/>
              <a:t>Nodo 1</a:t>
            </a:r>
            <a:endParaRPr lang="en-US" b="1" dirty="0"/>
          </a:p>
        </p:txBody>
      </p:sp>
      <p:sp>
        <p:nvSpPr>
          <p:cNvPr id="9" name="TextBox 8">
            <a:extLst>
              <a:ext uri="{FF2B5EF4-FFF2-40B4-BE49-F238E27FC236}">
                <a16:creationId xmlns:a16="http://schemas.microsoft.com/office/drawing/2014/main" id="{FDC278DC-72FF-4AB3-B8AA-DECA627B7D8A}"/>
              </a:ext>
            </a:extLst>
          </p:cNvPr>
          <p:cNvSpPr txBox="1"/>
          <p:nvPr/>
        </p:nvSpPr>
        <p:spPr>
          <a:xfrm>
            <a:off x="4781937" y="3519705"/>
            <a:ext cx="1745673" cy="307777"/>
          </a:xfrm>
          <a:prstGeom prst="rect">
            <a:avLst/>
          </a:prstGeom>
          <a:noFill/>
        </p:spPr>
        <p:txBody>
          <a:bodyPr wrap="square" rtlCol="0">
            <a:spAutoFit/>
          </a:bodyPr>
          <a:lstStyle/>
          <a:p>
            <a:pPr algn="ctr"/>
            <a:r>
              <a:rPr lang="es-EC" b="1" dirty="0"/>
              <a:t>Nodo 2</a:t>
            </a:r>
            <a:endParaRPr lang="en-US" b="1" dirty="0"/>
          </a:p>
        </p:txBody>
      </p:sp>
    </p:spTree>
    <p:extLst>
      <p:ext uri="{BB962C8B-B14F-4D97-AF65-F5344CB8AC3E}">
        <p14:creationId xmlns:p14="http://schemas.microsoft.com/office/powerpoint/2010/main" val="25075538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2">
            <a:extLst>
              <a:ext uri="{FF2B5EF4-FFF2-40B4-BE49-F238E27FC236}">
                <a16:creationId xmlns:a16="http://schemas.microsoft.com/office/drawing/2014/main" id="{823111E4-DA60-47A7-9135-5A72565375D5}"/>
              </a:ext>
            </a:extLst>
          </p:cNvPr>
          <p:cNvSpPr>
            <a:spLocks noGrp="1"/>
          </p:cNvSpPr>
          <p:nvPr>
            <p:ph type="title"/>
          </p:nvPr>
        </p:nvSpPr>
        <p:spPr>
          <a:xfrm>
            <a:off x="747534" y="12746"/>
            <a:ext cx="8229600" cy="487738"/>
          </a:xfrm>
        </p:spPr>
        <p:txBody>
          <a:bodyPr/>
          <a:lstStyle/>
          <a:p>
            <a:r>
              <a:rPr lang="es-EC" i="0" dirty="0">
                <a:solidFill>
                  <a:schemeClr val="tx1"/>
                </a:solidFill>
              </a:rPr>
              <a:t>Resultados</a:t>
            </a:r>
          </a:p>
        </p:txBody>
      </p:sp>
      <p:sp>
        <p:nvSpPr>
          <p:cNvPr id="3" name="CuadroTexto 2">
            <a:extLst>
              <a:ext uri="{FF2B5EF4-FFF2-40B4-BE49-F238E27FC236}">
                <a16:creationId xmlns:a16="http://schemas.microsoft.com/office/drawing/2014/main" id="{41A9B977-AF06-4D09-AC28-F2FE1B4522C1}"/>
              </a:ext>
            </a:extLst>
          </p:cNvPr>
          <p:cNvSpPr txBox="1"/>
          <p:nvPr/>
        </p:nvSpPr>
        <p:spPr>
          <a:xfrm>
            <a:off x="360218" y="125912"/>
            <a:ext cx="4793672" cy="461665"/>
          </a:xfrm>
          <a:prstGeom prst="rect">
            <a:avLst/>
          </a:prstGeom>
          <a:noFill/>
        </p:spPr>
        <p:txBody>
          <a:bodyPr wrap="square" rtlCol="0">
            <a:spAutoFit/>
          </a:bodyPr>
          <a:lstStyle/>
          <a:p>
            <a:r>
              <a:rPr lang="es-EC" sz="2400" dirty="0">
                <a:latin typeface="+mn-lt"/>
                <a:cs typeface="Times New Roman" panose="02020603050405020304" pitchFamily="18" charset="0"/>
              </a:rPr>
              <a:t>Evapotranspiración</a:t>
            </a:r>
          </a:p>
        </p:txBody>
      </p:sp>
      <p:pic>
        <p:nvPicPr>
          <p:cNvPr id="4" name="Picture 3" descr="Diagram&#10;&#10;Description automatically generated">
            <a:extLst>
              <a:ext uri="{FF2B5EF4-FFF2-40B4-BE49-F238E27FC236}">
                <a16:creationId xmlns:a16="http://schemas.microsoft.com/office/drawing/2014/main" id="{55D14F07-3577-417B-94CF-07429C49FC01}"/>
              </a:ext>
            </a:extLst>
          </p:cNvPr>
          <p:cNvPicPr>
            <a:picLocks noChangeAspect="1"/>
          </p:cNvPicPr>
          <p:nvPr/>
        </p:nvPicPr>
        <p:blipFill>
          <a:blip r:embed="rId2"/>
          <a:stretch>
            <a:fillRect/>
          </a:stretch>
        </p:blipFill>
        <p:spPr>
          <a:xfrm>
            <a:off x="720966" y="861450"/>
            <a:ext cx="3444484" cy="2691801"/>
          </a:xfrm>
          <a:prstGeom prst="rect">
            <a:avLst/>
          </a:prstGeom>
        </p:spPr>
      </p:pic>
      <p:sp>
        <p:nvSpPr>
          <p:cNvPr id="8" name="CuadroTexto 2">
            <a:extLst>
              <a:ext uri="{FF2B5EF4-FFF2-40B4-BE49-F238E27FC236}">
                <a16:creationId xmlns:a16="http://schemas.microsoft.com/office/drawing/2014/main" id="{896BAFE8-C696-4DA4-B147-E450E0FD66B3}"/>
              </a:ext>
            </a:extLst>
          </p:cNvPr>
          <p:cNvSpPr txBox="1"/>
          <p:nvPr/>
        </p:nvSpPr>
        <p:spPr>
          <a:xfrm>
            <a:off x="5382524" y="700743"/>
            <a:ext cx="2867891" cy="461665"/>
          </a:xfrm>
          <a:prstGeom prst="rect">
            <a:avLst/>
          </a:prstGeom>
          <a:noFill/>
        </p:spPr>
        <p:txBody>
          <a:bodyPr wrap="square" rtlCol="0">
            <a:spAutoFit/>
          </a:bodyPr>
          <a:lstStyle/>
          <a:p>
            <a:r>
              <a:rPr lang="es-EC" sz="2400" dirty="0">
                <a:latin typeface="+mn-lt"/>
                <a:cs typeface="Times New Roman" panose="02020603050405020304" pitchFamily="18" charset="0"/>
              </a:rPr>
              <a:t>Tanque Clase A</a:t>
            </a:r>
          </a:p>
        </p:txBody>
      </p:sp>
      <p:pic>
        <p:nvPicPr>
          <p:cNvPr id="1026" name="Picture 2" descr="Lisímetro - Wikipedia, la enciclopedia libre">
            <a:extLst>
              <a:ext uri="{FF2B5EF4-FFF2-40B4-BE49-F238E27FC236}">
                <a16:creationId xmlns:a16="http://schemas.microsoft.com/office/drawing/2014/main" id="{2A618880-534A-400B-A88C-A769C14641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2914" y="3562455"/>
            <a:ext cx="3520120" cy="2274799"/>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2">
            <a:extLst>
              <a:ext uri="{FF2B5EF4-FFF2-40B4-BE49-F238E27FC236}">
                <a16:creationId xmlns:a16="http://schemas.microsoft.com/office/drawing/2014/main" id="{7CB7E610-71D7-4133-B26F-6A637211572A}"/>
              </a:ext>
            </a:extLst>
          </p:cNvPr>
          <p:cNvSpPr txBox="1"/>
          <p:nvPr/>
        </p:nvSpPr>
        <p:spPr>
          <a:xfrm>
            <a:off x="5229028" y="3290057"/>
            <a:ext cx="2867891" cy="461665"/>
          </a:xfrm>
          <a:prstGeom prst="rect">
            <a:avLst/>
          </a:prstGeom>
          <a:noFill/>
        </p:spPr>
        <p:txBody>
          <a:bodyPr wrap="square" rtlCol="0">
            <a:spAutoFit/>
          </a:bodyPr>
          <a:lstStyle/>
          <a:p>
            <a:pPr algn="ctr"/>
            <a:r>
              <a:rPr lang="es-EC" sz="2400" dirty="0">
                <a:latin typeface="+mn-lt"/>
                <a:cs typeface="Times New Roman" panose="02020603050405020304" pitchFamily="18" charset="0"/>
              </a:rPr>
              <a:t>Lisímetro</a:t>
            </a:r>
          </a:p>
        </p:txBody>
      </p:sp>
      <p:pic>
        <p:nvPicPr>
          <p:cNvPr id="1028" name="Picture 4" descr="Nebulizadores de Riego | Nebulización | Comercial de Riegos">
            <a:extLst>
              <a:ext uri="{FF2B5EF4-FFF2-40B4-BE49-F238E27FC236}">
                <a16:creationId xmlns:a16="http://schemas.microsoft.com/office/drawing/2014/main" id="{2E5DCFF3-1AAF-4065-A901-64F9C216B8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966" y="3827124"/>
            <a:ext cx="3444484" cy="228391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icture containing grass, outdoor, lawn, grassy&#10;&#10;Description automatically generated">
            <a:extLst>
              <a:ext uri="{FF2B5EF4-FFF2-40B4-BE49-F238E27FC236}">
                <a16:creationId xmlns:a16="http://schemas.microsoft.com/office/drawing/2014/main" id="{E5D3DC8D-BED6-429B-9198-AD5405BCAF43}"/>
              </a:ext>
            </a:extLst>
          </p:cNvPr>
          <p:cNvPicPr>
            <a:picLocks noChangeAspect="1"/>
          </p:cNvPicPr>
          <p:nvPr/>
        </p:nvPicPr>
        <p:blipFill rotWithShape="1">
          <a:blip r:embed="rId5"/>
          <a:srcRect l="30607" t="19869" r="16969" b="44216"/>
          <a:stretch/>
        </p:blipFill>
        <p:spPr>
          <a:xfrm>
            <a:off x="4902914" y="1162408"/>
            <a:ext cx="3520120" cy="2052125"/>
          </a:xfrm>
          <a:prstGeom prst="rect">
            <a:avLst/>
          </a:prstGeom>
        </p:spPr>
      </p:pic>
    </p:spTree>
    <p:extLst>
      <p:ext uri="{BB962C8B-B14F-4D97-AF65-F5344CB8AC3E}">
        <p14:creationId xmlns:p14="http://schemas.microsoft.com/office/powerpoint/2010/main" val="13245527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2">
            <a:extLst>
              <a:ext uri="{FF2B5EF4-FFF2-40B4-BE49-F238E27FC236}">
                <a16:creationId xmlns:a16="http://schemas.microsoft.com/office/drawing/2014/main" id="{823111E4-DA60-47A7-9135-5A72565375D5}"/>
              </a:ext>
            </a:extLst>
          </p:cNvPr>
          <p:cNvSpPr>
            <a:spLocks noGrp="1"/>
          </p:cNvSpPr>
          <p:nvPr>
            <p:ph type="title"/>
          </p:nvPr>
        </p:nvSpPr>
        <p:spPr>
          <a:xfrm>
            <a:off x="747534" y="12746"/>
            <a:ext cx="8229600" cy="487738"/>
          </a:xfrm>
        </p:spPr>
        <p:txBody>
          <a:bodyPr/>
          <a:lstStyle/>
          <a:p>
            <a:r>
              <a:rPr lang="es-EC" i="0" dirty="0">
                <a:solidFill>
                  <a:schemeClr val="tx1"/>
                </a:solidFill>
              </a:rPr>
              <a:t>Resultados</a:t>
            </a:r>
          </a:p>
        </p:txBody>
      </p:sp>
      <p:sp>
        <p:nvSpPr>
          <p:cNvPr id="3" name="CuadroTexto 2">
            <a:extLst>
              <a:ext uri="{FF2B5EF4-FFF2-40B4-BE49-F238E27FC236}">
                <a16:creationId xmlns:a16="http://schemas.microsoft.com/office/drawing/2014/main" id="{41A9B977-AF06-4D09-AC28-F2FE1B4522C1}"/>
              </a:ext>
            </a:extLst>
          </p:cNvPr>
          <p:cNvSpPr txBox="1"/>
          <p:nvPr/>
        </p:nvSpPr>
        <p:spPr>
          <a:xfrm>
            <a:off x="360218" y="125912"/>
            <a:ext cx="4793672" cy="461665"/>
          </a:xfrm>
          <a:prstGeom prst="rect">
            <a:avLst/>
          </a:prstGeom>
          <a:noFill/>
        </p:spPr>
        <p:txBody>
          <a:bodyPr wrap="square" rtlCol="0">
            <a:spAutoFit/>
          </a:bodyPr>
          <a:lstStyle/>
          <a:p>
            <a:r>
              <a:rPr lang="es-EC" sz="2400" dirty="0">
                <a:latin typeface="+mn-lt"/>
                <a:cs typeface="Times New Roman" panose="02020603050405020304" pitchFamily="18" charset="0"/>
              </a:rPr>
              <a:t>Evapotranspiración</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EC794C2-DBAC-4355-9FE3-10F97FBD1F38}"/>
                  </a:ext>
                </a:extLst>
              </p:cNvPr>
              <p:cNvSpPr txBox="1"/>
              <p:nvPr/>
            </p:nvSpPr>
            <p:spPr>
              <a:xfrm>
                <a:off x="2680233" y="1579314"/>
                <a:ext cx="3786616"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800" i="1" smtClean="0">
                              <a:solidFill>
                                <a:srgbClr val="836967"/>
                              </a:solidFill>
                              <a:latin typeface="Cambria Math" panose="02040503050406030204" pitchFamily="18" charset="0"/>
                            </a:rPr>
                          </m:ctrlPr>
                        </m:sSubPr>
                        <m:e>
                          <m:r>
                            <a:rPr lang="en-US" sz="1800" i="1">
                              <a:latin typeface="Cambria Math" panose="02040503050406030204" pitchFamily="18" charset="0"/>
                            </a:rPr>
                            <m:t>𝐸𝑇𝑜</m:t>
                          </m:r>
                        </m:e>
                        <m:sub>
                          <m:r>
                            <a:rPr lang="en-US" sz="1800" i="1">
                              <a:latin typeface="Cambria Math" panose="02040503050406030204" pitchFamily="18" charset="0"/>
                            </a:rPr>
                            <m:t>𝑏</m:t>
                          </m:r>
                          <m:r>
                            <a:rPr lang="en-US" sz="1800" i="0">
                              <a:latin typeface="Cambria Math" panose="02040503050406030204" pitchFamily="18" charset="0"/>
                            </a:rPr>
                            <m:t>−</m:t>
                          </m:r>
                          <m:r>
                            <a:rPr lang="en-US" sz="1800" i="1">
                              <a:latin typeface="Cambria Math" panose="02040503050406030204" pitchFamily="18" charset="0"/>
                            </a:rPr>
                            <m:t>𝑐</m:t>
                          </m:r>
                        </m:sub>
                      </m:sSub>
                      <m:r>
                        <a:rPr lang="en-US" sz="1800" i="0">
                          <a:latin typeface="Cambria Math" panose="02040503050406030204" pitchFamily="18" charset="0"/>
                        </a:rPr>
                        <m:t>= </m:t>
                      </m:r>
                      <m:r>
                        <a:rPr lang="en-US" sz="1800" i="1">
                          <a:latin typeface="Cambria Math" panose="02040503050406030204" pitchFamily="18" charset="0"/>
                        </a:rPr>
                        <m:t>𝜌</m:t>
                      </m:r>
                      <m:r>
                        <a:rPr lang="en-US" sz="1800" i="0">
                          <a:latin typeface="Cambria Math" panose="02040503050406030204" pitchFamily="18" charset="0"/>
                        </a:rPr>
                        <m:t>∗</m:t>
                      </m:r>
                      <m:d>
                        <m:dPr>
                          <m:ctrlPr>
                            <a:rPr lang="en-US" sz="1800" i="1">
                              <a:latin typeface="Cambria Math" panose="02040503050406030204" pitchFamily="18" charset="0"/>
                            </a:rPr>
                          </m:ctrlPr>
                        </m:dPr>
                        <m:e>
                          <m:r>
                            <a:rPr lang="en-US" sz="1800" i="0">
                              <a:latin typeface="Cambria Math" panose="02040503050406030204" pitchFamily="18" charset="0"/>
                            </a:rPr>
                            <m:t>0.46∗</m:t>
                          </m:r>
                          <m:r>
                            <a:rPr lang="en-US" sz="1800" i="1">
                              <a:latin typeface="Cambria Math" panose="02040503050406030204" pitchFamily="18" charset="0"/>
                            </a:rPr>
                            <m:t>𝑇𝑚</m:t>
                          </m:r>
                          <m:r>
                            <a:rPr lang="en-US" sz="1800" i="0">
                              <a:latin typeface="Cambria Math" panose="02040503050406030204" pitchFamily="18" charset="0"/>
                            </a:rPr>
                            <m:t>+8.13</m:t>
                          </m:r>
                        </m:e>
                      </m:d>
                    </m:oMath>
                  </m:oMathPara>
                </a14:m>
                <a:endParaRPr lang="en-US" sz="1800" dirty="0"/>
              </a:p>
            </p:txBody>
          </p:sp>
        </mc:Choice>
        <mc:Fallback xmlns="">
          <p:sp>
            <p:nvSpPr>
              <p:cNvPr id="5" name="TextBox 4">
                <a:extLst>
                  <a:ext uri="{FF2B5EF4-FFF2-40B4-BE49-F238E27FC236}">
                    <a16:creationId xmlns:a16="http://schemas.microsoft.com/office/drawing/2014/main" id="{4EC794C2-DBAC-4355-9FE3-10F97FBD1F38}"/>
                  </a:ext>
                </a:extLst>
              </p:cNvPr>
              <p:cNvSpPr txBox="1">
                <a:spLocks noRot="1" noChangeAspect="1" noMove="1" noResize="1" noEditPoints="1" noAdjustHandles="1" noChangeArrowheads="1" noChangeShapeType="1" noTextEdit="1"/>
              </p:cNvSpPr>
              <p:nvPr/>
            </p:nvSpPr>
            <p:spPr>
              <a:xfrm>
                <a:off x="2680233" y="1579314"/>
                <a:ext cx="3786616" cy="369332"/>
              </a:xfrm>
              <a:prstGeom prst="rect">
                <a:avLst/>
              </a:prstGeom>
              <a:blipFill>
                <a:blip r:embed="rId2"/>
                <a:stretch>
                  <a:fillRect b="-81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CBD9D83-3613-4765-9FD1-675F6ED2B918}"/>
                  </a:ext>
                </a:extLst>
              </p:cNvPr>
              <p:cNvSpPr txBox="1"/>
              <p:nvPr/>
            </p:nvSpPr>
            <p:spPr>
              <a:xfrm>
                <a:off x="2774062" y="3861842"/>
                <a:ext cx="3595866"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800" i="1" smtClean="0">
                              <a:solidFill>
                                <a:srgbClr val="836967"/>
                              </a:solidFill>
                              <a:latin typeface="Cambria Math" panose="02040503050406030204" pitchFamily="18" charset="0"/>
                            </a:rPr>
                          </m:ctrlPr>
                        </m:sSubPr>
                        <m:e>
                          <m:r>
                            <a:rPr lang="en-US" sz="1800" i="1">
                              <a:latin typeface="Cambria Math" panose="02040503050406030204" pitchFamily="18" charset="0"/>
                            </a:rPr>
                            <m:t>𝐸𝑇𝑜</m:t>
                          </m:r>
                        </m:e>
                        <m:sub>
                          <m:r>
                            <a:rPr lang="en-US" sz="1800" i="1">
                              <a:latin typeface="Cambria Math" panose="02040503050406030204" pitchFamily="18" charset="0"/>
                            </a:rPr>
                            <m:t>𝐻</m:t>
                          </m:r>
                          <m:r>
                            <a:rPr lang="en-US" sz="1800" i="0">
                              <a:latin typeface="Cambria Math" panose="02040503050406030204" pitchFamily="18" charset="0"/>
                            </a:rPr>
                            <m:t>−</m:t>
                          </m:r>
                          <m:r>
                            <a:rPr lang="en-US" sz="1800" i="1">
                              <a:latin typeface="Cambria Math" panose="02040503050406030204" pitchFamily="18" charset="0"/>
                            </a:rPr>
                            <m:t>𝑆</m:t>
                          </m:r>
                          <m:r>
                            <a:rPr lang="en-US" sz="1800" i="0">
                              <a:latin typeface="Cambria Math" panose="02040503050406030204" pitchFamily="18" charset="0"/>
                            </a:rPr>
                            <m:t> </m:t>
                          </m:r>
                        </m:sub>
                      </m:sSub>
                      <m:r>
                        <a:rPr lang="en-US" sz="1800" i="0">
                          <a:latin typeface="Cambria Math" panose="02040503050406030204" pitchFamily="18" charset="0"/>
                        </a:rPr>
                        <m:t>=0.013∗ </m:t>
                      </m:r>
                      <m:r>
                        <a:rPr lang="en-US" sz="1800" i="1">
                          <a:latin typeface="Cambria Math" panose="02040503050406030204" pitchFamily="18" charset="0"/>
                        </a:rPr>
                        <m:t>𝑅𝑠</m:t>
                      </m:r>
                      <m:d>
                        <m:dPr>
                          <m:ctrlPr>
                            <a:rPr lang="en-US" sz="1800" i="1">
                              <a:latin typeface="Cambria Math" panose="02040503050406030204" pitchFamily="18" charset="0"/>
                            </a:rPr>
                          </m:ctrlPr>
                        </m:dPr>
                        <m:e>
                          <m:r>
                            <a:rPr lang="en-US" sz="1800" i="1">
                              <a:latin typeface="Cambria Math" panose="02040503050406030204" pitchFamily="18" charset="0"/>
                            </a:rPr>
                            <m:t>𝑇𝑝</m:t>
                          </m:r>
                          <m:r>
                            <a:rPr lang="en-US" sz="1800" i="0">
                              <a:latin typeface="Cambria Math" panose="02040503050406030204" pitchFamily="18" charset="0"/>
                            </a:rPr>
                            <m:t>+17.8</m:t>
                          </m:r>
                        </m:e>
                      </m:d>
                      <m:r>
                        <a:rPr lang="en-US" sz="1800" i="0">
                          <a:latin typeface="Cambria Math" panose="02040503050406030204" pitchFamily="18" charset="0"/>
                        </a:rPr>
                        <m:t> </m:t>
                      </m:r>
                    </m:oMath>
                  </m:oMathPara>
                </a14:m>
                <a:endParaRPr lang="en-US" sz="1800" dirty="0"/>
              </a:p>
            </p:txBody>
          </p:sp>
        </mc:Choice>
        <mc:Fallback xmlns="">
          <p:sp>
            <p:nvSpPr>
              <p:cNvPr id="7" name="TextBox 6">
                <a:extLst>
                  <a:ext uri="{FF2B5EF4-FFF2-40B4-BE49-F238E27FC236}">
                    <a16:creationId xmlns:a16="http://schemas.microsoft.com/office/drawing/2014/main" id="{BCBD9D83-3613-4765-9FD1-675F6ED2B918}"/>
                  </a:ext>
                </a:extLst>
              </p:cNvPr>
              <p:cNvSpPr txBox="1">
                <a:spLocks noRot="1" noChangeAspect="1" noMove="1" noResize="1" noEditPoints="1" noAdjustHandles="1" noChangeArrowheads="1" noChangeShapeType="1" noTextEdit="1"/>
              </p:cNvSpPr>
              <p:nvPr/>
            </p:nvSpPr>
            <p:spPr>
              <a:xfrm>
                <a:off x="2774062" y="3861842"/>
                <a:ext cx="3595866" cy="369332"/>
              </a:xfrm>
              <a:prstGeom prst="rect">
                <a:avLst/>
              </a:prstGeom>
              <a:blipFill>
                <a:blip r:embed="rId3"/>
                <a:stretch>
                  <a:fillRect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8" name="Table 7">
                <a:extLst>
                  <a:ext uri="{FF2B5EF4-FFF2-40B4-BE49-F238E27FC236}">
                    <a16:creationId xmlns:a16="http://schemas.microsoft.com/office/drawing/2014/main" id="{2CE6A444-F61C-432E-8C16-341D48CC847F}"/>
                  </a:ext>
                </a:extLst>
              </p:cNvPr>
              <p:cNvGraphicFramePr>
                <a:graphicFrameLocks noGrp="1"/>
              </p:cNvGraphicFramePr>
              <p:nvPr>
                <p:extLst>
                  <p:ext uri="{D42A27DB-BD31-4B8C-83A1-F6EECF244321}">
                    <p14:modId xmlns:p14="http://schemas.microsoft.com/office/powerpoint/2010/main" val="3492009909"/>
                  </p:ext>
                </p:extLst>
              </p:nvPr>
            </p:nvGraphicFramePr>
            <p:xfrm>
              <a:off x="1905734" y="2073339"/>
              <a:ext cx="5332522" cy="1004063"/>
            </p:xfrm>
            <a:graphic>
              <a:graphicData uri="http://schemas.openxmlformats.org/drawingml/2006/table">
                <a:tbl>
                  <a:tblPr firstRow="1" firstCol="1" bandRow="1">
                    <a:tableStyleId>{912C8C85-51F0-491E-9774-3900AFEF0FD7}</a:tableStyleId>
                  </a:tblPr>
                  <a:tblGrid>
                    <a:gridCol w="797746">
                      <a:extLst>
                        <a:ext uri="{9D8B030D-6E8A-4147-A177-3AD203B41FA5}">
                          <a16:colId xmlns:a16="http://schemas.microsoft.com/office/drawing/2014/main" val="3060722946"/>
                        </a:ext>
                      </a:extLst>
                    </a:gridCol>
                    <a:gridCol w="1494172">
                      <a:extLst>
                        <a:ext uri="{9D8B030D-6E8A-4147-A177-3AD203B41FA5}">
                          <a16:colId xmlns:a16="http://schemas.microsoft.com/office/drawing/2014/main" val="1154750081"/>
                        </a:ext>
                      </a:extLst>
                    </a:gridCol>
                    <a:gridCol w="653767">
                      <a:extLst>
                        <a:ext uri="{9D8B030D-6E8A-4147-A177-3AD203B41FA5}">
                          <a16:colId xmlns:a16="http://schemas.microsoft.com/office/drawing/2014/main" val="1445115941"/>
                        </a:ext>
                      </a:extLst>
                    </a:gridCol>
                    <a:gridCol w="1247810">
                      <a:extLst>
                        <a:ext uri="{9D8B030D-6E8A-4147-A177-3AD203B41FA5}">
                          <a16:colId xmlns:a16="http://schemas.microsoft.com/office/drawing/2014/main" val="2688973301"/>
                        </a:ext>
                      </a:extLst>
                    </a:gridCol>
                    <a:gridCol w="1139027">
                      <a:extLst>
                        <a:ext uri="{9D8B030D-6E8A-4147-A177-3AD203B41FA5}">
                          <a16:colId xmlns:a16="http://schemas.microsoft.com/office/drawing/2014/main" val="3106915773"/>
                        </a:ext>
                      </a:extLst>
                    </a:gridCol>
                  </a:tblGrid>
                  <a:tr h="190500">
                    <a:tc>
                      <a:txBody>
                        <a:bodyPr/>
                        <a:lstStyle/>
                        <a:p>
                          <a:pPr algn="ctr">
                            <a:lnSpc>
                              <a:spcPct val="107000"/>
                            </a:lnSpc>
                            <a:spcAft>
                              <a:spcPts val="800"/>
                            </a:spcAft>
                          </a:pPr>
                          <a:r>
                            <a:rPr lang="es-EC" sz="1600" dirty="0">
                              <a:effectLst/>
                            </a:rPr>
                            <a:t>Mes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Temperatura media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14:m>
                            <m:oMath xmlns:m="http://schemas.openxmlformats.org/officeDocument/2006/math">
                              <m:r>
                                <a:rPr lang="es-EC" sz="1600">
                                  <a:effectLst/>
                                  <a:latin typeface="Cambria Math" panose="02040503050406030204" pitchFamily="18" charset="0"/>
                                </a:rPr>
                                <m:t>𝒑</m:t>
                              </m:r>
                            </m:oMath>
                          </a14:m>
                          <a:r>
                            <a:rPr lang="es-EC"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14:m>
                            <m:oMath xmlns:m="http://schemas.openxmlformats.org/officeDocument/2006/math">
                              <m:r>
                                <a:rPr lang="es-EC" sz="1600">
                                  <a:effectLst/>
                                  <a:latin typeface="Cambria Math" panose="02040503050406030204" pitchFamily="18" charset="0"/>
                                </a:rPr>
                                <m:t>𝐄𝐓</m:t>
                              </m:r>
                              <m:sSub>
                                <m:sSubPr>
                                  <m:ctrlPr>
                                    <a:rPr lang="en-US" sz="1600" i="1">
                                      <a:effectLst/>
                                      <a:latin typeface="Cambria Math" panose="02040503050406030204" pitchFamily="18" charset="0"/>
                                    </a:rPr>
                                  </m:ctrlPr>
                                </m:sSubPr>
                                <m:e>
                                  <m:r>
                                    <a:rPr lang="es-EC" sz="1600">
                                      <a:effectLst/>
                                      <a:latin typeface="Cambria Math" panose="02040503050406030204" pitchFamily="18" charset="0"/>
                                    </a:rPr>
                                    <m:t>𝐨</m:t>
                                  </m:r>
                                </m:e>
                                <m:sub>
                                  <m:r>
                                    <a:rPr lang="es-EC" sz="1600">
                                      <a:effectLst/>
                                      <a:latin typeface="Cambria Math" panose="02040503050406030204" pitchFamily="18" charset="0"/>
                                    </a:rPr>
                                    <m:t>𝐛</m:t>
                                  </m:r>
                                  <m:r>
                                    <a:rPr lang="es-EC" sz="1600">
                                      <a:effectLst/>
                                      <a:latin typeface="Cambria Math" panose="02040503050406030204" pitchFamily="18" charset="0"/>
                                    </a:rPr>
                                    <m:t>−</m:t>
                                  </m:r>
                                  <m:r>
                                    <a:rPr lang="es-EC" sz="1600">
                                      <a:effectLst/>
                                      <a:latin typeface="Cambria Math" panose="02040503050406030204" pitchFamily="18" charset="0"/>
                                    </a:rPr>
                                    <m:t>𝐜</m:t>
                                  </m:r>
                                </m:sub>
                              </m:sSub>
                            </m:oMath>
                          </a14:m>
                          <a:r>
                            <a:rPr lang="es-EC" sz="1600">
                              <a:effectLst/>
                            </a:rPr>
                            <a:t> (mm/m)</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14:m>
                            <m:oMath xmlns:m="http://schemas.openxmlformats.org/officeDocument/2006/math">
                              <m:r>
                                <a:rPr lang="es-EC" sz="1600">
                                  <a:effectLst/>
                                  <a:latin typeface="Cambria Math" panose="02040503050406030204" pitchFamily="18" charset="0"/>
                                </a:rPr>
                                <m:t>𝐄𝐓</m:t>
                              </m:r>
                              <m:sSub>
                                <m:sSubPr>
                                  <m:ctrlPr>
                                    <a:rPr lang="en-US" sz="1600" i="1">
                                      <a:effectLst/>
                                      <a:latin typeface="Cambria Math" panose="02040503050406030204" pitchFamily="18" charset="0"/>
                                    </a:rPr>
                                  </m:ctrlPr>
                                </m:sSubPr>
                                <m:e>
                                  <m:r>
                                    <a:rPr lang="es-EC" sz="1600">
                                      <a:effectLst/>
                                      <a:latin typeface="Cambria Math" panose="02040503050406030204" pitchFamily="18" charset="0"/>
                                    </a:rPr>
                                    <m:t>𝐨</m:t>
                                  </m:r>
                                </m:e>
                                <m:sub>
                                  <m:r>
                                    <a:rPr lang="es-EC" sz="1600">
                                      <a:effectLst/>
                                      <a:latin typeface="Cambria Math" panose="02040503050406030204" pitchFamily="18" charset="0"/>
                                    </a:rPr>
                                    <m:t>𝐛</m:t>
                                  </m:r>
                                  <m:r>
                                    <a:rPr lang="es-EC" sz="1600">
                                      <a:effectLst/>
                                      <a:latin typeface="Cambria Math" panose="02040503050406030204" pitchFamily="18" charset="0"/>
                                    </a:rPr>
                                    <m:t>−</m:t>
                                  </m:r>
                                  <m:r>
                                    <a:rPr lang="es-EC" sz="1600">
                                      <a:effectLst/>
                                      <a:latin typeface="Cambria Math" panose="02040503050406030204" pitchFamily="18" charset="0"/>
                                    </a:rPr>
                                    <m:t>𝐜</m:t>
                                  </m:r>
                                </m:sub>
                              </m:sSub>
                            </m:oMath>
                          </a14:m>
                          <a:r>
                            <a:rPr lang="es-EC" sz="1600" dirty="0">
                              <a:effectLst/>
                            </a:rPr>
                            <a:t> (mm/d)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7057175"/>
                      </a:ext>
                    </a:extLst>
                  </a:tr>
                  <a:tr h="190500">
                    <a:tc>
                      <a:txBody>
                        <a:bodyPr/>
                        <a:lstStyle/>
                        <a:p>
                          <a:pPr algn="ctr">
                            <a:lnSpc>
                              <a:spcPct val="107000"/>
                            </a:lnSpc>
                            <a:spcAft>
                              <a:spcPts val="800"/>
                            </a:spcAft>
                          </a:pPr>
                          <a:r>
                            <a:rPr lang="es-EC" sz="1600" dirty="0" err="1">
                              <a:effectLst/>
                            </a:rPr>
                            <a:t>Sep</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16.88</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8.49</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134.96</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4.50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79335540"/>
                      </a:ext>
                    </a:extLst>
                  </a:tr>
                  <a:tr h="190500">
                    <a:tc>
                      <a:txBody>
                        <a:bodyPr/>
                        <a:lstStyle/>
                        <a:p>
                          <a:pPr algn="ctr">
                            <a:lnSpc>
                              <a:spcPct val="107000"/>
                            </a:lnSpc>
                            <a:spcAft>
                              <a:spcPts val="800"/>
                            </a:spcAft>
                          </a:pPr>
                          <a:r>
                            <a:rPr lang="es-EC" sz="1600" dirty="0">
                              <a:effectLst/>
                            </a:rPr>
                            <a:t>Oct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15.35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8.21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124.72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dirty="0">
                              <a:effectLst/>
                            </a:rPr>
                            <a:t>4.02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63752216"/>
                      </a:ext>
                    </a:extLst>
                  </a:tr>
                </a:tbl>
              </a:graphicData>
            </a:graphic>
          </p:graphicFrame>
        </mc:Choice>
        <mc:Fallback xmlns="">
          <p:graphicFrame>
            <p:nvGraphicFramePr>
              <p:cNvPr id="8" name="Table 7">
                <a:extLst>
                  <a:ext uri="{FF2B5EF4-FFF2-40B4-BE49-F238E27FC236}">
                    <a16:creationId xmlns:a16="http://schemas.microsoft.com/office/drawing/2014/main" id="{2CE6A444-F61C-432E-8C16-341D48CC847F}"/>
                  </a:ext>
                </a:extLst>
              </p:cNvPr>
              <p:cNvGraphicFramePr>
                <a:graphicFrameLocks noGrp="1"/>
              </p:cNvGraphicFramePr>
              <p:nvPr>
                <p:extLst>
                  <p:ext uri="{D42A27DB-BD31-4B8C-83A1-F6EECF244321}">
                    <p14:modId xmlns:p14="http://schemas.microsoft.com/office/powerpoint/2010/main" val="3492009909"/>
                  </p:ext>
                </p:extLst>
              </p:nvPr>
            </p:nvGraphicFramePr>
            <p:xfrm>
              <a:off x="1905734" y="2073339"/>
              <a:ext cx="5332522" cy="1004063"/>
            </p:xfrm>
            <a:graphic>
              <a:graphicData uri="http://schemas.openxmlformats.org/drawingml/2006/table">
                <a:tbl>
                  <a:tblPr firstRow="1" firstCol="1" bandRow="1">
                    <a:tableStyleId>{912C8C85-51F0-491E-9774-3900AFEF0FD7}</a:tableStyleId>
                  </a:tblPr>
                  <a:tblGrid>
                    <a:gridCol w="797746">
                      <a:extLst>
                        <a:ext uri="{9D8B030D-6E8A-4147-A177-3AD203B41FA5}">
                          <a16:colId xmlns:a16="http://schemas.microsoft.com/office/drawing/2014/main" val="3060722946"/>
                        </a:ext>
                      </a:extLst>
                    </a:gridCol>
                    <a:gridCol w="1494172">
                      <a:extLst>
                        <a:ext uri="{9D8B030D-6E8A-4147-A177-3AD203B41FA5}">
                          <a16:colId xmlns:a16="http://schemas.microsoft.com/office/drawing/2014/main" val="1154750081"/>
                        </a:ext>
                      </a:extLst>
                    </a:gridCol>
                    <a:gridCol w="653767">
                      <a:extLst>
                        <a:ext uri="{9D8B030D-6E8A-4147-A177-3AD203B41FA5}">
                          <a16:colId xmlns:a16="http://schemas.microsoft.com/office/drawing/2014/main" val="1445115941"/>
                        </a:ext>
                      </a:extLst>
                    </a:gridCol>
                    <a:gridCol w="1247810">
                      <a:extLst>
                        <a:ext uri="{9D8B030D-6E8A-4147-A177-3AD203B41FA5}">
                          <a16:colId xmlns:a16="http://schemas.microsoft.com/office/drawing/2014/main" val="2688973301"/>
                        </a:ext>
                      </a:extLst>
                    </a:gridCol>
                    <a:gridCol w="1139027">
                      <a:extLst>
                        <a:ext uri="{9D8B030D-6E8A-4147-A177-3AD203B41FA5}">
                          <a16:colId xmlns:a16="http://schemas.microsoft.com/office/drawing/2014/main" val="3106915773"/>
                        </a:ext>
                      </a:extLst>
                    </a:gridCol>
                  </a:tblGrid>
                  <a:tr h="508635">
                    <a:tc>
                      <a:txBody>
                        <a:bodyPr/>
                        <a:lstStyle/>
                        <a:p>
                          <a:pPr algn="ctr">
                            <a:lnSpc>
                              <a:spcPct val="107000"/>
                            </a:lnSpc>
                            <a:spcAft>
                              <a:spcPts val="800"/>
                            </a:spcAft>
                          </a:pPr>
                          <a:r>
                            <a:rPr lang="es-EC" sz="1600" dirty="0">
                              <a:effectLst/>
                            </a:rPr>
                            <a:t>Mes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Temperatura media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endParaRPr lang="en-US"/>
                        </a:p>
                      </a:txBody>
                      <a:tcPr marL="68580" marR="68580" marT="0" marB="0" anchor="ctr">
                        <a:blipFill>
                          <a:blip r:embed="rId4"/>
                          <a:stretch>
                            <a:fillRect l="-353271" t="-11905" r="-367290" b="-120238"/>
                          </a:stretch>
                        </a:blipFill>
                      </a:tcPr>
                    </a:tc>
                    <a:tc>
                      <a:txBody>
                        <a:bodyPr/>
                        <a:lstStyle/>
                        <a:p>
                          <a:endParaRPr lang="en-US"/>
                        </a:p>
                      </a:txBody>
                      <a:tcPr marL="68580" marR="68580" marT="0" marB="0" anchor="ctr">
                        <a:blipFill>
                          <a:blip r:embed="rId4"/>
                          <a:stretch>
                            <a:fillRect l="-236585" t="-11905" r="-91707" b="-120238"/>
                          </a:stretch>
                        </a:blipFill>
                      </a:tcPr>
                    </a:tc>
                    <a:tc>
                      <a:txBody>
                        <a:bodyPr/>
                        <a:lstStyle/>
                        <a:p>
                          <a:endParaRPr lang="en-US"/>
                        </a:p>
                      </a:txBody>
                      <a:tcPr marL="68580" marR="68580" marT="0" marB="0" anchor="ctr">
                        <a:blipFill>
                          <a:blip r:embed="rId4"/>
                          <a:stretch>
                            <a:fillRect l="-368984" t="-11905" r="-535" b="-120238"/>
                          </a:stretch>
                        </a:blipFill>
                      </a:tcPr>
                    </a:tc>
                    <a:extLst>
                      <a:ext uri="{0D108BD9-81ED-4DB2-BD59-A6C34878D82A}">
                        <a16:rowId xmlns:a16="http://schemas.microsoft.com/office/drawing/2014/main" val="267057175"/>
                      </a:ext>
                    </a:extLst>
                  </a:tr>
                  <a:tr h="247714">
                    <a:tc>
                      <a:txBody>
                        <a:bodyPr/>
                        <a:lstStyle/>
                        <a:p>
                          <a:pPr algn="ctr">
                            <a:lnSpc>
                              <a:spcPct val="107000"/>
                            </a:lnSpc>
                            <a:spcAft>
                              <a:spcPts val="800"/>
                            </a:spcAft>
                          </a:pPr>
                          <a:r>
                            <a:rPr lang="es-EC" sz="1600" dirty="0" err="1">
                              <a:effectLst/>
                            </a:rPr>
                            <a:t>Sep</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16.88</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8.49</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134.96</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4.50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79335540"/>
                      </a:ext>
                    </a:extLst>
                  </a:tr>
                  <a:tr h="247714">
                    <a:tc>
                      <a:txBody>
                        <a:bodyPr/>
                        <a:lstStyle/>
                        <a:p>
                          <a:pPr algn="ctr">
                            <a:lnSpc>
                              <a:spcPct val="107000"/>
                            </a:lnSpc>
                            <a:spcAft>
                              <a:spcPts val="800"/>
                            </a:spcAft>
                          </a:pPr>
                          <a:r>
                            <a:rPr lang="es-EC" sz="1600" dirty="0">
                              <a:effectLst/>
                            </a:rPr>
                            <a:t>Oct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15.35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8.21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124.72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dirty="0">
                              <a:effectLst/>
                            </a:rPr>
                            <a:t>4.02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63752216"/>
                      </a:ext>
                    </a:extLst>
                  </a:tr>
                </a:tbl>
              </a:graphicData>
            </a:graphic>
          </p:graphicFrame>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5FC00A34-EA13-438D-BEB4-0F77A1065C43}"/>
                  </a:ext>
                </a:extLst>
              </p:cNvPr>
              <p:cNvSpPr txBox="1"/>
              <p:nvPr/>
            </p:nvSpPr>
            <p:spPr>
              <a:xfrm>
                <a:off x="2605731" y="4275763"/>
                <a:ext cx="3932528" cy="3724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i="1" smtClean="0">
                          <a:latin typeface="Cambria Math" panose="02040503050406030204" pitchFamily="18" charset="0"/>
                        </a:rPr>
                        <m:t>𝑅𝑠</m:t>
                      </m:r>
                      <m:r>
                        <a:rPr lang="en-US" sz="1800" i="0">
                          <a:latin typeface="Cambria Math" panose="02040503050406030204" pitchFamily="18" charset="0"/>
                        </a:rPr>
                        <m:t>=</m:t>
                      </m:r>
                      <m:r>
                        <a:rPr lang="en-US" sz="1800" i="1">
                          <a:latin typeface="Cambria Math" panose="02040503050406030204" pitchFamily="18" charset="0"/>
                        </a:rPr>
                        <m:t>𝑅𝑜</m:t>
                      </m:r>
                      <m:r>
                        <a:rPr lang="en-US" sz="1800" i="0">
                          <a:latin typeface="Cambria Math" panose="02040503050406030204" pitchFamily="18" charset="0"/>
                        </a:rPr>
                        <m:t>∗</m:t>
                      </m:r>
                      <m:r>
                        <a:rPr lang="en-US" sz="1800" i="1">
                          <a:latin typeface="Cambria Math" panose="02040503050406030204" pitchFamily="18" charset="0"/>
                        </a:rPr>
                        <m:t>𝐾𝑇</m:t>
                      </m:r>
                      <m:r>
                        <a:rPr lang="en-US" sz="1800" i="0">
                          <a:latin typeface="Cambria Math" panose="02040503050406030204" pitchFamily="18" charset="0"/>
                        </a:rPr>
                        <m:t>∗</m:t>
                      </m:r>
                      <m:sSup>
                        <m:sSupPr>
                          <m:ctrlPr>
                            <a:rPr lang="en-US" sz="1800" i="1">
                              <a:solidFill>
                                <a:srgbClr val="836967"/>
                              </a:solidFill>
                              <a:latin typeface="Cambria Math" panose="02040503050406030204" pitchFamily="18" charset="0"/>
                            </a:rPr>
                          </m:ctrlPr>
                        </m:sSupPr>
                        <m:e>
                          <m:d>
                            <m:dPr>
                              <m:ctrlPr>
                                <a:rPr lang="en-US" sz="1800" i="1">
                                  <a:solidFill>
                                    <a:srgbClr val="836967"/>
                                  </a:solidFill>
                                  <a:latin typeface="Cambria Math" panose="02040503050406030204" pitchFamily="18" charset="0"/>
                                </a:rPr>
                              </m:ctrlPr>
                            </m:dPr>
                            <m:e>
                              <m:sSub>
                                <m:sSubPr>
                                  <m:ctrlPr>
                                    <a:rPr lang="en-US" sz="1800" i="1">
                                      <a:solidFill>
                                        <a:srgbClr val="836967"/>
                                      </a:solidFill>
                                      <a:latin typeface="Cambria Math" panose="02040503050406030204" pitchFamily="18" charset="0"/>
                                    </a:rPr>
                                  </m:ctrlPr>
                                </m:sSubPr>
                                <m:e>
                                  <m:r>
                                    <a:rPr lang="en-US" sz="1800" i="1">
                                      <a:latin typeface="Cambria Math" panose="02040503050406030204" pitchFamily="18" charset="0"/>
                                    </a:rPr>
                                    <m:t>𝑇</m:t>
                                  </m:r>
                                </m:e>
                                <m:sub>
                                  <m:r>
                                    <a:rPr lang="en-US" sz="1800" i="1">
                                      <a:latin typeface="Cambria Math" panose="02040503050406030204" pitchFamily="18" charset="0"/>
                                    </a:rPr>
                                    <m:t>𝑚𝑎𝑥</m:t>
                                  </m:r>
                                </m:sub>
                              </m:sSub>
                              <m:r>
                                <a:rPr lang="en-US" sz="1800" i="0">
                                  <a:latin typeface="Cambria Math" panose="02040503050406030204" pitchFamily="18" charset="0"/>
                                </a:rPr>
                                <m:t>−</m:t>
                              </m:r>
                              <m:sSub>
                                <m:sSubPr>
                                  <m:ctrlPr>
                                    <a:rPr lang="en-US" sz="1800" i="1">
                                      <a:solidFill>
                                        <a:srgbClr val="836967"/>
                                      </a:solidFill>
                                      <a:latin typeface="Cambria Math" panose="02040503050406030204" pitchFamily="18" charset="0"/>
                                    </a:rPr>
                                  </m:ctrlPr>
                                </m:sSubPr>
                                <m:e>
                                  <m:r>
                                    <a:rPr lang="en-US" sz="1800" i="1">
                                      <a:latin typeface="Cambria Math" panose="02040503050406030204" pitchFamily="18" charset="0"/>
                                    </a:rPr>
                                    <m:t>𝑇</m:t>
                                  </m:r>
                                </m:e>
                                <m:sub>
                                  <m:r>
                                    <a:rPr lang="en-US" sz="1800" i="1">
                                      <a:latin typeface="Cambria Math" panose="02040503050406030204" pitchFamily="18" charset="0"/>
                                    </a:rPr>
                                    <m:t>𝑚𝑖𝑛</m:t>
                                  </m:r>
                                </m:sub>
                              </m:sSub>
                              <m:r>
                                <a:rPr lang="en-US" sz="1800" i="0">
                                  <a:latin typeface="Cambria Math" panose="02040503050406030204" pitchFamily="18" charset="0"/>
                                </a:rPr>
                                <m:t> </m:t>
                              </m:r>
                            </m:e>
                          </m:d>
                        </m:e>
                        <m:sup>
                          <m:r>
                            <a:rPr lang="en-US" sz="1800" i="0">
                              <a:latin typeface="Cambria Math" panose="02040503050406030204" pitchFamily="18" charset="0"/>
                            </a:rPr>
                            <m:t>0.5</m:t>
                          </m:r>
                        </m:sup>
                      </m:sSup>
                    </m:oMath>
                  </m:oMathPara>
                </a14:m>
                <a:endParaRPr lang="en-US" sz="1800" dirty="0"/>
              </a:p>
            </p:txBody>
          </p:sp>
        </mc:Choice>
        <mc:Fallback xmlns="">
          <p:sp>
            <p:nvSpPr>
              <p:cNvPr id="10" name="TextBox 9">
                <a:extLst>
                  <a:ext uri="{FF2B5EF4-FFF2-40B4-BE49-F238E27FC236}">
                    <a16:creationId xmlns:a16="http://schemas.microsoft.com/office/drawing/2014/main" id="{5FC00A34-EA13-438D-BEB4-0F77A1065C43}"/>
                  </a:ext>
                </a:extLst>
              </p:cNvPr>
              <p:cNvSpPr txBox="1">
                <a:spLocks noRot="1" noChangeAspect="1" noMove="1" noResize="1" noEditPoints="1" noAdjustHandles="1" noChangeArrowheads="1" noChangeShapeType="1" noTextEdit="1"/>
              </p:cNvSpPr>
              <p:nvPr/>
            </p:nvSpPr>
            <p:spPr>
              <a:xfrm>
                <a:off x="2605731" y="4275763"/>
                <a:ext cx="3932528" cy="372410"/>
              </a:xfrm>
              <a:prstGeom prst="rect">
                <a:avLst/>
              </a:prstGeom>
              <a:blipFill>
                <a:blip r:embed="rId5"/>
                <a:stretch>
                  <a:fillRect b="-32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11" name="Table 10">
                <a:extLst>
                  <a:ext uri="{FF2B5EF4-FFF2-40B4-BE49-F238E27FC236}">
                    <a16:creationId xmlns:a16="http://schemas.microsoft.com/office/drawing/2014/main" id="{05E45315-8A4B-4900-9EC9-9EE71152451B}"/>
                  </a:ext>
                </a:extLst>
              </p:cNvPr>
              <p:cNvGraphicFramePr>
                <a:graphicFrameLocks noGrp="1"/>
              </p:cNvGraphicFramePr>
              <p:nvPr>
                <p:extLst>
                  <p:ext uri="{D42A27DB-BD31-4B8C-83A1-F6EECF244321}">
                    <p14:modId xmlns:p14="http://schemas.microsoft.com/office/powerpoint/2010/main" val="4070660507"/>
                  </p:ext>
                </p:extLst>
              </p:nvPr>
            </p:nvGraphicFramePr>
            <p:xfrm>
              <a:off x="609289" y="4727338"/>
              <a:ext cx="7925412" cy="1105663"/>
            </p:xfrm>
            <a:graphic>
              <a:graphicData uri="http://schemas.openxmlformats.org/drawingml/2006/table">
                <a:tbl>
                  <a:tblPr firstRow="1" firstCol="1" bandRow="1">
                    <a:tableStyleId>{912C8C85-51F0-491E-9774-3900AFEF0FD7}</a:tableStyleId>
                  </a:tblPr>
                  <a:tblGrid>
                    <a:gridCol w="1049535">
                      <a:extLst>
                        <a:ext uri="{9D8B030D-6E8A-4147-A177-3AD203B41FA5}">
                          <a16:colId xmlns:a16="http://schemas.microsoft.com/office/drawing/2014/main" val="2384048459"/>
                        </a:ext>
                      </a:extLst>
                    </a:gridCol>
                    <a:gridCol w="943312">
                      <a:extLst>
                        <a:ext uri="{9D8B030D-6E8A-4147-A177-3AD203B41FA5}">
                          <a16:colId xmlns:a16="http://schemas.microsoft.com/office/drawing/2014/main" val="2297412332"/>
                        </a:ext>
                      </a:extLst>
                    </a:gridCol>
                    <a:gridCol w="897336">
                      <a:extLst>
                        <a:ext uri="{9D8B030D-6E8A-4147-A177-3AD203B41FA5}">
                          <a16:colId xmlns:a16="http://schemas.microsoft.com/office/drawing/2014/main" val="3855143076"/>
                        </a:ext>
                      </a:extLst>
                    </a:gridCol>
                    <a:gridCol w="786359">
                      <a:extLst>
                        <a:ext uri="{9D8B030D-6E8A-4147-A177-3AD203B41FA5}">
                          <a16:colId xmlns:a16="http://schemas.microsoft.com/office/drawing/2014/main" val="83336719"/>
                        </a:ext>
                      </a:extLst>
                    </a:gridCol>
                    <a:gridCol w="1006236">
                      <a:extLst>
                        <a:ext uri="{9D8B030D-6E8A-4147-A177-3AD203B41FA5}">
                          <a16:colId xmlns:a16="http://schemas.microsoft.com/office/drawing/2014/main" val="2801684013"/>
                        </a:ext>
                      </a:extLst>
                    </a:gridCol>
                    <a:gridCol w="589569">
                      <a:extLst>
                        <a:ext uri="{9D8B030D-6E8A-4147-A177-3AD203B41FA5}">
                          <a16:colId xmlns:a16="http://schemas.microsoft.com/office/drawing/2014/main" val="4281376298"/>
                        </a:ext>
                      </a:extLst>
                    </a:gridCol>
                    <a:gridCol w="771196">
                      <a:extLst>
                        <a:ext uri="{9D8B030D-6E8A-4147-A177-3AD203B41FA5}">
                          <a16:colId xmlns:a16="http://schemas.microsoft.com/office/drawing/2014/main" val="559088678"/>
                        </a:ext>
                      </a:extLst>
                    </a:gridCol>
                    <a:gridCol w="786359">
                      <a:extLst>
                        <a:ext uri="{9D8B030D-6E8A-4147-A177-3AD203B41FA5}">
                          <a16:colId xmlns:a16="http://schemas.microsoft.com/office/drawing/2014/main" val="1653678754"/>
                        </a:ext>
                      </a:extLst>
                    </a:gridCol>
                    <a:gridCol w="1095510">
                      <a:extLst>
                        <a:ext uri="{9D8B030D-6E8A-4147-A177-3AD203B41FA5}">
                          <a16:colId xmlns:a16="http://schemas.microsoft.com/office/drawing/2014/main" val="2748185607"/>
                        </a:ext>
                      </a:extLst>
                    </a:gridCol>
                  </a:tblGrid>
                  <a:tr h="190500">
                    <a:tc rowSpan="2">
                      <a:txBody>
                        <a:bodyPr/>
                        <a:lstStyle/>
                        <a:p>
                          <a:pPr algn="ctr">
                            <a:lnSpc>
                              <a:spcPct val="107000"/>
                            </a:lnSpc>
                            <a:spcAft>
                              <a:spcPts val="800"/>
                            </a:spcAft>
                          </a:pPr>
                          <a:r>
                            <a:rPr lang="es-EC" sz="1600" dirty="0">
                              <a:effectLst/>
                            </a:rPr>
                            <a:t>Mes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3">
                      <a:txBody>
                        <a:bodyPr/>
                        <a:lstStyle/>
                        <a:p>
                          <a:pPr algn="ctr">
                            <a:lnSpc>
                              <a:spcPct val="107000"/>
                            </a:lnSpc>
                            <a:spcAft>
                              <a:spcPts val="800"/>
                            </a:spcAft>
                          </a:pPr>
                          <a:r>
                            <a:rPr lang="es-EC" sz="1600">
                              <a:effectLst/>
                            </a:rPr>
                            <a:t>Temperatura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B w="9525" cap="flat" cmpd="sng" algn="ctr">
                          <a:noFill/>
                          <a:prstDash val="solid"/>
                        </a:lnB>
                      </a:tcPr>
                    </a:tc>
                    <a:tc hMerge="1">
                      <a:txBody>
                        <a:bodyPr/>
                        <a:lstStyle/>
                        <a:p>
                          <a:endParaRPr lang="en-US"/>
                        </a:p>
                      </a:txBody>
                      <a:tcPr/>
                    </a:tc>
                    <a:tc hMerge="1">
                      <a:txBody>
                        <a:bodyPr/>
                        <a:lstStyle/>
                        <a:p>
                          <a:endParaRPr lang="en-US"/>
                        </a:p>
                      </a:txBody>
                      <a:tcPr/>
                    </a:tc>
                    <a:tc rowSpan="2">
                      <a:txBody>
                        <a:bodyPr/>
                        <a:lstStyle/>
                        <a:p>
                          <a:pPr algn="ctr">
                            <a:lnSpc>
                              <a:spcPct val="107000"/>
                            </a:lnSpc>
                            <a:spcAft>
                              <a:spcPts val="800"/>
                            </a:spcAft>
                          </a:pPr>
                          <a:r>
                            <a:rPr lang="es-EC" sz="1600">
                              <a:effectLst/>
                            </a:rPr>
                            <a:t>Presión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r>
                                  <a:rPr lang="es-EC" sz="1600">
                                    <a:effectLst/>
                                    <a:latin typeface="Cambria Math" panose="02040503050406030204" pitchFamily="18" charset="0"/>
                                  </a:rPr>
                                  <m:t>𝐊𝐓</m:t>
                                </m:r>
                              </m:oMath>
                            </m:oMathPara>
                          </a14:m>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r>
                                  <a:rPr lang="es-EC" sz="1600">
                                    <a:effectLst/>
                                    <a:latin typeface="Cambria Math" panose="02040503050406030204" pitchFamily="18" charset="0"/>
                                  </a:rPr>
                                  <m:t>𝐑𝐨</m:t>
                                </m:r>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r>
                                  <a:rPr lang="es-EC" sz="1600">
                                    <a:effectLst/>
                                    <a:latin typeface="Cambria Math" panose="02040503050406030204" pitchFamily="18" charset="0"/>
                                  </a:rPr>
                                  <m:t>𝐑𝐬</m:t>
                                </m:r>
                              </m:oMath>
                            </m:oMathPara>
                          </a14:m>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en-US" sz="1600" i="1">
                                        <a:effectLst/>
                                        <a:latin typeface="Cambria Math" panose="02040503050406030204" pitchFamily="18" charset="0"/>
                                      </a:rPr>
                                    </m:ctrlPr>
                                  </m:sSubPr>
                                  <m:e>
                                    <m:r>
                                      <a:rPr lang="es-EC" sz="1600">
                                        <a:effectLst/>
                                        <a:latin typeface="Cambria Math" panose="02040503050406030204" pitchFamily="18" charset="0"/>
                                      </a:rPr>
                                      <m:t>𝐄𝐓𝐨</m:t>
                                    </m:r>
                                  </m:e>
                                  <m:sub>
                                    <m:r>
                                      <a:rPr lang="es-EC" sz="1600">
                                        <a:effectLst/>
                                        <a:latin typeface="Cambria Math" panose="02040503050406030204" pitchFamily="18" charset="0"/>
                                      </a:rPr>
                                      <m:t>𝐇</m:t>
                                    </m:r>
                                    <m:r>
                                      <a:rPr lang="es-EC" sz="1600">
                                        <a:effectLst/>
                                        <a:latin typeface="Cambria Math" panose="02040503050406030204" pitchFamily="18" charset="0"/>
                                      </a:rPr>
                                      <m:t>−</m:t>
                                    </m:r>
                                    <m:r>
                                      <a:rPr lang="es-EC" sz="1600">
                                        <a:effectLst/>
                                        <a:latin typeface="Cambria Math" panose="02040503050406030204" pitchFamily="18" charset="0"/>
                                      </a:rPr>
                                      <m:t>𝐒</m:t>
                                    </m:r>
                                    <m:r>
                                      <a:rPr lang="es-EC" sz="1600">
                                        <a:effectLst/>
                                        <a:latin typeface="Cambria Math" panose="02040503050406030204" pitchFamily="18" charset="0"/>
                                      </a:rPr>
                                      <m:t> </m:t>
                                    </m:r>
                                  </m:sub>
                                </m:sSub>
                              </m:oMath>
                            </m:oMathPara>
                          </a14:m>
                          <a:endParaRPr lang="en-US" sz="1600">
                            <a:effectLst/>
                          </a:endParaRPr>
                        </a:p>
                        <a:p>
                          <a:pPr algn="ctr">
                            <a:lnSpc>
                              <a:spcPct val="107000"/>
                            </a:lnSpc>
                            <a:spcAft>
                              <a:spcPts val="800"/>
                            </a:spcAft>
                          </a:pPr>
                          <a:r>
                            <a:rPr lang="es-EC" sz="1600">
                              <a:effectLst/>
                            </a:rPr>
                            <a:t>(mm/d)</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11131583"/>
                      </a:ext>
                    </a:extLst>
                  </a:tr>
                  <a:tr h="261938">
                    <a:tc vMerge="1">
                      <a:txBody>
                        <a:bodyPr/>
                        <a:lstStyle/>
                        <a:p>
                          <a:endParaRPr lang="en-US"/>
                        </a:p>
                      </a:txBody>
                      <a:tcPr/>
                    </a:tc>
                    <a:tc>
                      <a:txBody>
                        <a:bodyPr/>
                        <a:lstStyle/>
                        <a:p>
                          <a:pPr algn="ctr">
                            <a:lnSpc>
                              <a:spcPct val="107000"/>
                            </a:lnSpc>
                            <a:spcAft>
                              <a:spcPts val="800"/>
                            </a:spcAft>
                          </a:pPr>
                          <a:r>
                            <a:rPr lang="es-EC" sz="1600" b="1" dirty="0">
                              <a:solidFill>
                                <a:schemeClr val="bg1"/>
                              </a:solidFill>
                              <a:effectLst/>
                            </a:rPr>
                            <a:t>Máxima</a:t>
                          </a:r>
                          <a:endParaRPr lang="en-U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accent6"/>
                        </a:solidFill>
                      </a:tcPr>
                    </a:tc>
                    <a:tc>
                      <a:txBody>
                        <a:bodyPr/>
                        <a:lstStyle/>
                        <a:p>
                          <a:pPr algn="ctr">
                            <a:lnSpc>
                              <a:spcPct val="107000"/>
                            </a:lnSpc>
                            <a:spcAft>
                              <a:spcPts val="800"/>
                            </a:spcAft>
                          </a:pPr>
                          <a:r>
                            <a:rPr lang="es-EC" sz="1600" b="1" dirty="0">
                              <a:solidFill>
                                <a:schemeClr val="bg1"/>
                              </a:solidFill>
                              <a:effectLst/>
                            </a:rPr>
                            <a:t>Mínima</a:t>
                          </a:r>
                          <a:endParaRPr lang="en-U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accent6"/>
                        </a:solidFill>
                      </a:tcPr>
                    </a:tc>
                    <a:tc>
                      <a:txBody>
                        <a:bodyPr/>
                        <a:lstStyle/>
                        <a:p>
                          <a:pPr algn="ctr">
                            <a:lnSpc>
                              <a:spcPct val="107000"/>
                            </a:lnSpc>
                            <a:spcAft>
                              <a:spcPts val="800"/>
                            </a:spcAft>
                          </a:pPr>
                          <a:r>
                            <a:rPr lang="es-EC" sz="1600" b="1" dirty="0">
                              <a:solidFill>
                                <a:schemeClr val="bg1"/>
                              </a:solidFill>
                              <a:effectLst/>
                            </a:rPr>
                            <a:t>Media</a:t>
                          </a:r>
                          <a:endParaRPr lang="en-U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accent6"/>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072198806"/>
                      </a:ext>
                    </a:extLst>
                  </a:tr>
                  <a:tr h="190500">
                    <a:tc>
                      <a:txBody>
                        <a:bodyPr/>
                        <a:lstStyle/>
                        <a:p>
                          <a:pPr algn="ctr">
                            <a:lnSpc>
                              <a:spcPct val="107000"/>
                            </a:lnSpc>
                            <a:spcAft>
                              <a:spcPts val="800"/>
                            </a:spcAft>
                          </a:pPr>
                          <a:r>
                            <a:rPr lang="es-EC" sz="1600">
                              <a:effectLst/>
                            </a:rPr>
                            <a:t>Sep</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30.23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9525" cap="flat" cmpd="sng" algn="ctr">
                          <a:noFill/>
                          <a:prstDash val="solid"/>
                        </a:lnT>
                      </a:tcPr>
                    </a:tc>
                    <a:tc>
                      <a:txBody>
                        <a:bodyPr/>
                        <a:lstStyle/>
                        <a:p>
                          <a:pPr algn="ctr">
                            <a:lnSpc>
                              <a:spcPct val="107000"/>
                            </a:lnSpc>
                            <a:spcAft>
                              <a:spcPts val="800"/>
                            </a:spcAft>
                          </a:pPr>
                          <a:r>
                            <a:rPr lang="es-EC" sz="1600">
                              <a:effectLst/>
                            </a:rPr>
                            <a:t>9.36</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9525" cap="flat" cmpd="sng" algn="ctr">
                          <a:noFill/>
                          <a:prstDash val="solid"/>
                        </a:lnT>
                      </a:tcPr>
                    </a:tc>
                    <a:tc>
                      <a:txBody>
                        <a:bodyPr/>
                        <a:lstStyle/>
                        <a:p>
                          <a:pPr algn="ctr">
                            <a:lnSpc>
                              <a:spcPct val="107000"/>
                            </a:lnSpc>
                            <a:spcAft>
                              <a:spcPts val="800"/>
                            </a:spcAft>
                          </a:pPr>
                          <a:r>
                            <a:rPr lang="es-EC" sz="1600" dirty="0">
                              <a:effectLst/>
                            </a:rPr>
                            <a:t>16.88</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9525" cap="flat" cmpd="sng" algn="ctr">
                          <a:noFill/>
                          <a:prstDash val="solid"/>
                        </a:lnT>
                      </a:tcPr>
                    </a:tc>
                    <a:tc>
                      <a:txBody>
                        <a:bodyPr/>
                        <a:lstStyle/>
                        <a:p>
                          <a:pPr algn="ctr">
                            <a:lnSpc>
                              <a:spcPct val="107000"/>
                            </a:lnSpc>
                            <a:spcAft>
                              <a:spcPts val="800"/>
                            </a:spcAft>
                          </a:pPr>
                          <a:r>
                            <a:rPr lang="es-EC" sz="1600">
                              <a:effectLst/>
                            </a:rPr>
                            <a:t>735.87</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0.14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15.20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10.02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4.69</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29124355"/>
                      </a:ext>
                    </a:extLst>
                  </a:tr>
                  <a:tr h="190500">
                    <a:tc>
                      <a:txBody>
                        <a:bodyPr/>
                        <a:lstStyle/>
                        <a:p>
                          <a:pPr algn="ctr">
                            <a:lnSpc>
                              <a:spcPct val="107000"/>
                            </a:lnSpc>
                            <a:spcAft>
                              <a:spcPts val="800"/>
                            </a:spcAft>
                          </a:pPr>
                          <a:r>
                            <a:rPr lang="es-EC" sz="1600">
                              <a:effectLst/>
                            </a:rPr>
                            <a:t>Oct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31.4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7.7</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dirty="0">
                              <a:effectLst/>
                            </a:rPr>
                            <a:t>15.35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735.49</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0.14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15.30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10.78</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dirty="0">
                              <a:effectLst/>
                            </a:rPr>
                            <a:t>4.82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9047569"/>
                      </a:ext>
                    </a:extLst>
                  </a:tr>
                </a:tbl>
              </a:graphicData>
            </a:graphic>
          </p:graphicFrame>
        </mc:Choice>
        <mc:Fallback xmlns="">
          <p:graphicFrame>
            <p:nvGraphicFramePr>
              <p:cNvPr id="11" name="Table 10">
                <a:extLst>
                  <a:ext uri="{FF2B5EF4-FFF2-40B4-BE49-F238E27FC236}">
                    <a16:creationId xmlns:a16="http://schemas.microsoft.com/office/drawing/2014/main" id="{05E45315-8A4B-4900-9EC9-9EE71152451B}"/>
                  </a:ext>
                </a:extLst>
              </p:cNvPr>
              <p:cNvGraphicFramePr>
                <a:graphicFrameLocks noGrp="1"/>
              </p:cNvGraphicFramePr>
              <p:nvPr>
                <p:extLst>
                  <p:ext uri="{D42A27DB-BD31-4B8C-83A1-F6EECF244321}">
                    <p14:modId xmlns:p14="http://schemas.microsoft.com/office/powerpoint/2010/main" val="4070660507"/>
                  </p:ext>
                </p:extLst>
              </p:nvPr>
            </p:nvGraphicFramePr>
            <p:xfrm>
              <a:off x="609289" y="4727338"/>
              <a:ext cx="7925412" cy="1105663"/>
            </p:xfrm>
            <a:graphic>
              <a:graphicData uri="http://schemas.openxmlformats.org/drawingml/2006/table">
                <a:tbl>
                  <a:tblPr firstRow="1" firstCol="1" bandRow="1">
                    <a:tableStyleId>{912C8C85-51F0-491E-9774-3900AFEF0FD7}</a:tableStyleId>
                  </a:tblPr>
                  <a:tblGrid>
                    <a:gridCol w="1049535">
                      <a:extLst>
                        <a:ext uri="{9D8B030D-6E8A-4147-A177-3AD203B41FA5}">
                          <a16:colId xmlns:a16="http://schemas.microsoft.com/office/drawing/2014/main" val="2384048459"/>
                        </a:ext>
                      </a:extLst>
                    </a:gridCol>
                    <a:gridCol w="943312">
                      <a:extLst>
                        <a:ext uri="{9D8B030D-6E8A-4147-A177-3AD203B41FA5}">
                          <a16:colId xmlns:a16="http://schemas.microsoft.com/office/drawing/2014/main" val="2297412332"/>
                        </a:ext>
                      </a:extLst>
                    </a:gridCol>
                    <a:gridCol w="897336">
                      <a:extLst>
                        <a:ext uri="{9D8B030D-6E8A-4147-A177-3AD203B41FA5}">
                          <a16:colId xmlns:a16="http://schemas.microsoft.com/office/drawing/2014/main" val="3855143076"/>
                        </a:ext>
                      </a:extLst>
                    </a:gridCol>
                    <a:gridCol w="786359">
                      <a:extLst>
                        <a:ext uri="{9D8B030D-6E8A-4147-A177-3AD203B41FA5}">
                          <a16:colId xmlns:a16="http://schemas.microsoft.com/office/drawing/2014/main" val="83336719"/>
                        </a:ext>
                      </a:extLst>
                    </a:gridCol>
                    <a:gridCol w="1006236">
                      <a:extLst>
                        <a:ext uri="{9D8B030D-6E8A-4147-A177-3AD203B41FA5}">
                          <a16:colId xmlns:a16="http://schemas.microsoft.com/office/drawing/2014/main" val="2801684013"/>
                        </a:ext>
                      </a:extLst>
                    </a:gridCol>
                    <a:gridCol w="589569">
                      <a:extLst>
                        <a:ext uri="{9D8B030D-6E8A-4147-A177-3AD203B41FA5}">
                          <a16:colId xmlns:a16="http://schemas.microsoft.com/office/drawing/2014/main" val="4281376298"/>
                        </a:ext>
                      </a:extLst>
                    </a:gridCol>
                    <a:gridCol w="771196">
                      <a:extLst>
                        <a:ext uri="{9D8B030D-6E8A-4147-A177-3AD203B41FA5}">
                          <a16:colId xmlns:a16="http://schemas.microsoft.com/office/drawing/2014/main" val="559088678"/>
                        </a:ext>
                      </a:extLst>
                    </a:gridCol>
                    <a:gridCol w="786359">
                      <a:extLst>
                        <a:ext uri="{9D8B030D-6E8A-4147-A177-3AD203B41FA5}">
                          <a16:colId xmlns:a16="http://schemas.microsoft.com/office/drawing/2014/main" val="1653678754"/>
                        </a:ext>
                      </a:extLst>
                    </a:gridCol>
                    <a:gridCol w="1095510">
                      <a:extLst>
                        <a:ext uri="{9D8B030D-6E8A-4147-A177-3AD203B41FA5}">
                          <a16:colId xmlns:a16="http://schemas.microsoft.com/office/drawing/2014/main" val="2748185607"/>
                        </a:ext>
                      </a:extLst>
                    </a:gridCol>
                  </a:tblGrid>
                  <a:tr h="247714">
                    <a:tc rowSpan="2">
                      <a:txBody>
                        <a:bodyPr/>
                        <a:lstStyle/>
                        <a:p>
                          <a:pPr algn="ctr">
                            <a:lnSpc>
                              <a:spcPct val="107000"/>
                            </a:lnSpc>
                            <a:spcAft>
                              <a:spcPts val="800"/>
                            </a:spcAft>
                          </a:pPr>
                          <a:r>
                            <a:rPr lang="es-EC" sz="1600" dirty="0">
                              <a:effectLst/>
                            </a:rPr>
                            <a:t>Mes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3">
                      <a:txBody>
                        <a:bodyPr/>
                        <a:lstStyle/>
                        <a:p>
                          <a:pPr algn="ctr">
                            <a:lnSpc>
                              <a:spcPct val="107000"/>
                            </a:lnSpc>
                            <a:spcAft>
                              <a:spcPts val="800"/>
                            </a:spcAft>
                          </a:pPr>
                          <a:r>
                            <a:rPr lang="es-EC" sz="1600">
                              <a:effectLst/>
                            </a:rPr>
                            <a:t>Temperatura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B w="9525" cap="flat" cmpd="sng" algn="ctr">
                          <a:noFill/>
                          <a:prstDash val="solid"/>
                        </a:lnB>
                      </a:tcPr>
                    </a:tc>
                    <a:tc hMerge="1">
                      <a:txBody>
                        <a:bodyPr/>
                        <a:lstStyle/>
                        <a:p>
                          <a:endParaRPr lang="en-US"/>
                        </a:p>
                      </a:txBody>
                      <a:tcPr/>
                    </a:tc>
                    <a:tc hMerge="1">
                      <a:txBody>
                        <a:bodyPr/>
                        <a:lstStyle/>
                        <a:p>
                          <a:endParaRPr lang="en-US"/>
                        </a:p>
                      </a:txBody>
                      <a:tcPr/>
                    </a:tc>
                    <a:tc rowSpan="2">
                      <a:txBody>
                        <a:bodyPr/>
                        <a:lstStyle/>
                        <a:p>
                          <a:pPr algn="ctr">
                            <a:lnSpc>
                              <a:spcPct val="107000"/>
                            </a:lnSpc>
                            <a:spcAft>
                              <a:spcPts val="800"/>
                            </a:spcAft>
                          </a:pPr>
                          <a:r>
                            <a:rPr lang="es-EC" sz="1600">
                              <a:effectLst/>
                            </a:rPr>
                            <a:t>Presión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2">
                      <a:txBody>
                        <a:bodyPr/>
                        <a:lstStyle/>
                        <a:p>
                          <a:endParaRPr lang="en-US"/>
                        </a:p>
                      </a:txBody>
                      <a:tcPr marL="68580" marR="68580" marT="0" marB="0" anchor="ctr">
                        <a:blipFill>
                          <a:blip r:embed="rId6"/>
                          <a:stretch>
                            <a:fillRect l="-792784" t="-10000" r="-450515" b="-102000"/>
                          </a:stretch>
                        </a:blipFill>
                      </a:tcPr>
                    </a:tc>
                    <a:tc rowSpan="2">
                      <a:txBody>
                        <a:bodyPr/>
                        <a:lstStyle/>
                        <a:p>
                          <a:endParaRPr lang="en-US"/>
                        </a:p>
                      </a:txBody>
                      <a:tcPr marL="68580" marR="68580" marT="0" marB="0" anchor="ctr">
                        <a:blipFill>
                          <a:blip r:embed="rId6"/>
                          <a:stretch>
                            <a:fillRect l="-681890" t="-10000" r="-244094" b="-102000"/>
                          </a:stretch>
                        </a:blipFill>
                      </a:tcPr>
                    </a:tc>
                    <a:tc rowSpan="2">
                      <a:txBody>
                        <a:bodyPr/>
                        <a:lstStyle/>
                        <a:p>
                          <a:endParaRPr lang="en-US"/>
                        </a:p>
                      </a:txBody>
                      <a:tcPr marL="68580" marR="68580" marT="0" marB="0" anchor="ctr">
                        <a:blipFill>
                          <a:blip r:embed="rId6"/>
                          <a:stretch>
                            <a:fillRect l="-769767" t="-10000" r="-140310" b="-102000"/>
                          </a:stretch>
                        </a:blipFill>
                      </a:tcPr>
                    </a:tc>
                    <a:tc rowSpan="2">
                      <a:txBody>
                        <a:bodyPr/>
                        <a:lstStyle/>
                        <a:p>
                          <a:endParaRPr lang="en-US"/>
                        </a:p>
                      </a:txBody>
                      <a:tcPr marL="68580" marR="68580" marT="0" marB="0" anchor="ctr">
                        <a:blipFill>
                          <a:blip r:embed="rId6"/>
                          <a:stretch>
                            <a:fillRect l="-623333" t="-10000" r="-556" b="-102000"/>
                          </a:stretch>
                        </a:blipFill>
                      </a:tcPr>
                    </a:tc>
                    <a:extLst>
                      <a:ext uri="{0D108BD9-81ED-4DB2-BD59-A6C34878D82A}">
                        <a16:rowId xmlns:a16="http://schemas.microsoft.com/office/drawing/2014/main" val="1711131583"/>
                      </a:ext>
                    </a:extLst>
                  </a:tr>
                  <a:tr h="362521">
                    <a:tc vMerge="1">
                      <a:txBody>
                        <a:bodyPr/>
                        <a:lstStyle/>
                        <a:p>
                          <a:endParaRPr lang="en-US"/>
                        </a:p>
                      </a:txBody>
                      <a:tcPr/>
                    </a:tc>
                    <a:tc>
                      <a:txBody>
                        <a:bodyPr/>
                        <a:lstStyle/>
                        <a:p>
                          <a:pPr algn="ctr">
                            <a:lnSpc>
                              <a:spcPct val="107000"/>
                            </a:lnSpc>
                            <a:spcAft>
                              <a:spcPts val="800"/>
                            </a:spcAft>
                          </a:pPr>
                          <a:r>
                            <a:rPr lang="es-EC" sz="1600" b="1" dirty="0">
                              <a:solidFill>
                                <a:schemeClr val="bg1"/>
                              </a:solidFill>
                              <a:effectLst/>
                            </a:rPr>
                            <a:t>Máxima</a:t>
                          </a:r>
                          <a:endParaRPr lang="en-U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accent6"/>
                        </a:solidFill>
                      </a:tcPr>
                    </a:tc>
                    <a:tc>
                      <a:txBody>
                        <a:bodyPr/>
                        <a:lstStyle/>
                        <a:p>
                          <a:pPr algn="ctr">
                            <a:lnSpc>
                              <a:spcPct val="107000"/>
                            </a:lnSpc>
                            <a:spcAft>
                              <a:spcPts val="800"/>
                            </a:spcAft>
                          </a:pPr>
                          <a:r>
                            <a:rPr lang="es-EC" sz="1600" b="1" dirty="0">
                              <a:solidFill>
                                <a:schemeClr val="bg1"/>
                              </a:solidFill>
                              <a:effectLst/>
                            </a:rPr>
                            <a:t>Mínima</a:t>
                          </a:r>
                          <a:endParaRPr lang="en-U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accent6"/>
                        </a:solidFill>
                      </a:tcPr>
                    </a:tc>
                    <a:tc>
                      <a:txBody>
                        <a:bodyPr/>
                        <a:lstStyle/>
                        <a:p>
                          <a:pPr algn="ctr">
                            <a:lnSpc>
                              <a:spcPct val="107000"/>
                            </a:lnSpc>
                            <a:spcAft>
                              <a:spcPts val="800"/>
                            </a:spcAft>
                          </a:pPr>
                          <a:r>
                            <a:rPr lang="es-EC" sz="1600" b="1" dirty="0">
                              <a:solidFill>
                                <a:schemeClr val="bg1"/>
                              </a:solidFill>
                              <a:effectLst/>
                            </a:rPr>
                            <a:t>Media</a:t>
                          </a:r>
                          <a:endParaRPr lang="en-U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accent6"/>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072198806"/>
                      </a:ext>
                    </a:extLst>
                  </a:tr>
                  <a:tr h="247714">
                    <a:tc>
                      <a:txBody>
                        <a:bodyPr/>
                        <a:lstStyle/>
                        <a:p>
                          <a:pPr algn="ctr">
                            <a:lnSpc>
                              <a:spcPct val="107000"/>
                            </a:lnSpc>
                            <a:spcAft>
                              <a:spcPts val="800"/>
                            </a:spcAft>
                          </a:pPr>
                          <a:r>
                            <a:rPr lang="es-EC" sz="1600">
                              <a:effectLst/>
                            </a:rPr>
                            <a:t>Sep</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30.23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9525" cap="flat" cmpd="sng" algn="ctr">
                          <a:noFill/>
                          <a:prstDash val="solid"/>
                        </a:lnT>
                      </a:tcPr>
                    </a:tc>
                    <a:tc>
                      <a:txBody>
                        <a:bodyPr/>
                        <a:lstStyle/>
                        <a:p>
                          <a:pPr algn="ctr">
                            <a:lnSpc>
                              <a:spcPct val="107000"/>
                            </a:lnSpc>
                            <a:spcAft>
                              <a:spcPts val="800"/>
                            </a:spcAft>
                          </a:pPr>
                          <a:r>
                            <a:rPr lang="es-EC" sz="1600">
                              <a:effectLst/>
                            </a:rPr>
                            <a:t>9.36</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9525" cap="flat" cmpd="sng" algn="ctr">
                          <a:noFill/>
                          <a:prstDash val="solid"/>
                        </a:lnT>
                      </a:tcPr>
                    </a:tc>
                    <a:tc>
                      <a:txBody>
                        <a:bodyPr/>
                        <a:lstStyle/>
                        <a:p>
                          <a:pPr algn="ctr">
                            <a:lnSpc>
                              <a:spcPct val="107000"/>
                            </a:lnSpc>
                            <a:spcAft>
                              <a:spcPts val="800"/>
                            </a:spcAft>
                          </a:pPr>
                          <a:r>
                            <a:rPr lang="es-EC" sz="1600" dirty="0">
                              <a:effectLst/>
                            </a:rPr>
                            <a:t>16.88</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9525" cap="flat" cmpd="sng" algn="ctr">
                          <a:noFill/>
                          <a:prstDash val="solid"/>
                        </a:lnT>
                      </a:tcPr>
                    </a:tc>
                    <a:tc>
                      <a:txBody>
                        <a:bodyPr/>
                        <a:lstStyle/>
                        <a:p>
                          <a:pPr algn="ctr">
                            <a:lnSpc>
                              <a:spcPct val="107000"/>
                            </a:lnSpc>
                            <a:spcAft>
                              <a:spcPts val="800"/>
                            </a:spcAft>
                          </a:pPr>
                          <a:r>
                            <a:rPr lang="es-EC" sz="1600">
                              <a:effectLst/>
                            </a:rPr>
                            <a:t>735.87</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0.14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15.20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10.02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4.69</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29124355"/>
                      </a:ext>
                    </a:extLst>
                  </a:tr>
                  <a:tr h="247714">
                    <a:tc>
                      <a:txBody>
                        <a:bodyPr/>
                        <a:lstStyle/>
                        <a:p>
                          <a:pPr algn="ctr">
                            <a:lnSpc>
                              <a:spcPct val="107000"/>
                            </a:lnSpc>
                            <a:spcAft>
                              <a:spcPts val="800"/>
                            </a:spcAft>
                          </a:pPr>
                          <a:r>
                            <a:rPr lang="es-EC" sz="1600">
                              <a:effectLst/>
                            </a:rPr>
                            <a:t>Oct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31.4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7.7</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dirty="0">
                              <a:effectLst/>
                            </a:rPr>
                            <a:t>15.35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735.49</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0.14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15.30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10.78</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dirty="0">
                              <a:effectLst/>
                            </a:rPr>
                            <a:t>4.82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9047569"/>
                      </a:ext>
                    </a:extLst>
                  </a:tr>
                </a:tbl>
              </a:graphicData>
            </a:graphic>
          </p:graphicFrame>
        </mc:Fallback>
      </mc:AlternateContent>
      <p:sp>
        <p:nvSpPr>
          <p:cNvPr id="19" name="CuadroTexto 2">
            <a:extLst>
              <a:ext uri="{FF2B5EF4-FFF2-40B4-BE49-F238E27FC236}">
                <a16:creationId xmlns:a16="http://schemas.microsoft.com/office/drawing/2014/main" id="{C0CF2912-0509-4E54-B584-791E1559666E}"/>
              </a:ext>
            </a:extLst>
          </p:cNvPr>
          <p:cNvSpPr txBox="1"/>
          <p:nvPr/>
        </p:nvSpPr>
        <p:spPr>
          <a:xfrm>
            <a:off x="227287" y="1037279"/>
            <a:ext cx="6306645" cy="461665"/>
          </a:xfrm>
          <a:prstGeom prst="rect">
            <a:avLst/>
          </a:prstGeom>
          <a:noFill/>
        </p:spPr>
        <p:txBody>
          <a:bodyPr wrap="square" rtlCol="0">
            <a:spAutoFit/>
          </a:bodyPr>
          <a:lstStyle/>
          <a:p>
            <a:r>
              <a:rPr lang="es-EC" sz="2400" b="1" dirty="0" err="1">
                <a:latin typeface="+mn-lt"/>
                <a:cs typeface="Times New Roman" panose="02020603050405020304" pitchFamily="18" charset="0"/>
              </a:rPr>
              <a:t>Blane</a:t>
            </a:r>
            <a:r>
              <a:rPr lang="es-EC" sz="2400" b="1" dirty="0">
                <a:latin typeface="+mn-lt"/>
                <a:cs typeface="Times New Roman" panose="02020603050405020304" pitchFamily="18" charset="0"/>
              </a:rPr>
              <a:t> y </a:t>
            </a:r>
            <a:r>
              <a:rPr lang="es-EC" sz="2400" b="1" dirty="0" err="1">
                <a:latin typeface="+mn-lt"/>
                <a:cs typeface="Times New Roman" panose="02020603050405020304" pitchFamily="18" charset="0"/>
              </a:rPr>
              <a:t>Criddle</a:t>
            </a:r>
            <a:r>
              <a:rPr lang="es-EC" sz="2400" b="1" dirty="0">
                <a:latin typeface="+mn-lt"/>
                <a:cs typeface="Times New Roman" panose="02020603050405020304" pitchFamily="18" charset="0"/>
              </a:rPr>
              <a:t> </a:t>
            </a:r>
          </a:p>
        </p:txBody>
      </p:sp>
      <p:sp>
        <p:nvSpPr>
          <p:cNvPr id="20" name="CuadroTexto 2">
            <a:extLst>
              <a:ext uri="{FF2B5EF4-FFF2-40B4-BE49-F238E27FC236}">
                <a16:creationId xmlns:a16="http://schemas.microsoft.com/office/drawing/2014/main" id="{457E9843-723F-497F-8398-9142A059359A}"/>
              </a:ext>
            </a:extLst>
          </p:cNvPr>
          <p:cNvSpPr txBox="1"/>
          <p:nvPr/>
        </p:nvSpPr>
        <p:spPr>
          <a:xfrm>
            <a:off x="227287" y="3314041"/>
            <a:ext cx="6306645" cy="461665"/>
          </a:xfrm>
          <a:prstGeom prst="rect">
            <a:avLst/>
          </a:prstGeom>
          <a:noFill/>
        </p:spPr>
        <p:txBody>
          <a:bodyPr wrap="square" rtlCol="0">
            <a:spAutoFit/>
          </a:bodyPr>
          <a:lstStyle/>
          <a:p>
            <a:r>
              <a:rPr lang="es-EC" sz="2400" b="1" dirty="0">
                <a:latin typeface="+mn-lt"/>
                <a:cs typeface="Times New Roman" panose="02020603050405020304" pitchFamily="18" charset="0"/>
              </a:rPr>
              <a:t>Hargreaves-</a:t>
            </a:r>
            <a:r>
              <a:rPr lang="es-EC" sz="2400" b="1" dirty="0" err="1">
                <a:latin typeface="+mn-lt"/>
                <a:cs typeface="Times New Roman" panose="02020603050405020304" pitchFamily="18" charset="0"/>
              </a:rPr>
              <a:t>Samani</a:t>
            </a:r>
            <a:r>
              <a:rPr lang="es-EC" sz="2400" b="1" dirty="0">
                <a:latin typeface="+mn-lt"/>
                <a:cs typeface="Times New Roman" panose="02020603050405020304" pitchFamily="18" charset="0"/>
              </a:rPr>
              <a:t> </a:t>
            </a:r>
          </a:p>
        </p:txBody>
      </p:sp>
    </p:spTree>
    <p:extLst>
      <p:ext uri="{BB962C8B-B14F-4D97-AF65-F5344CB8AC3E}">
        <p14:creationId xmlns:p14="http://schemas.microsoft.com/office/powerpoint/2010/main" val="14802939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2">
            <a:extLst>
              <a:ext uri="{FF2B5EF4-FFF2-40B4-BE49-F238E27FC236}">
                <a16:creationId xmlns:a16="http://schemas.microsoft.com/office/drawing/2014/main" id="{823111E4-DA60-47A7-9135-5A72565375D5}"/>
              </a:ext>
            </a:extLst>
          </p:cNvPr>
          <p:cNvSpPr>
            <a:spLocks noGrp="1"/>
          </p:cNvSpPr>
          <p:nvPr>
            <p:ph type="title"/>
          </p:nvPr>
        </p:nvSpPr>
        <p:spPr>
          <a:xfrm>
            <a:off x="747534" y="12746"/>
            <a:ext cx="8229600" cy="487738"/>
          </a:xfrm>
        </p:spPr>
        <p:txBody>
          <a:bodyPr/>
          <a:lstStyle/>
          <a:p>
            <a:r>
              <a:rPr lang="es-EC" i="0" dirty="0">
                <a:solidFill>
                  <a:schemeClr val="tx1"/>
                </a:solidFill>
              </a:rPr>
              <a:t>Resultados</a:t>
            </a:r>
          </a:p>
        </p:txBody>
      </p:sp>
      <p:sp>
        <p:nvSpPr>
          <p:cNvPr id="3" name="CuadroTexto 2">
            <a:extLst>
              <a:ext uri="{FF2B5EF4-FFF2-40B4-BE49-F238E27FC236}">
                <a16:creationId xmlns:a16="http://schemas.microsoft.com/office/drawing/2014/main" id="{41A9B977-AF06-4D09-AC28-F2FE1B4522C1}"/>
              </a:ext>
            </a:extLst>
          </p:cNvPr>
          <p:cNvSpPr txBox="1"/>
          <p:nvPr/>
        </p:nvSpPr>
        <p:spPr>
          <a:xfrm>
            <a:off x="360218" y="125912"/>
            <a:ext cx="4793672" cy="461665"/>
          </a:xfrm>
          <a:prstGeom prst="rect">
            <a:avLst/>
          </a:prstGeom>
          <a:noFill/>
        </p:spPr>
        <p:txBody>
          <a:bodyPr wrap="square" rtlCol="0">
            <a:spAutoFit/>
          </a:bodyPr>
          <a:lstStyle/>
          <a:p>
            <a:r>
              <a:rPr lang="es-EC" sz="2400" dirty="0">
                <a:latin typeface="+mn-lt"/>
                <a:cs typeface="Times New Roman" panose="02020603050405020304" pitchFamily="18" charset="0"/>
              </a:rPr>
              <a:t>Evapotranspiración</a:t>
            </a:r>
          </a:p>
        </p:txBody>
      </p:sp>
      <p:sp>
        <p:nvSpPr>
          <p:cNvPr id="5" name="CuadroTexto 2">
            <a:extLst>
              <a:ext uri="{FF2B5EF4-FFF2-40B4-BE49-F238E27FC236}">
                <a16:creationId xmlns:a16="http://schemas.microsoft.com/office/drawing/2014/main" id="{065EC7A6-399C-407F-90FB-FAFF575F0372}"/>
              </a:ext>
            </a:extLst>
          </p:cNvPr>
          <p:cNvSpPr txBox="1"/>
          <p:nvPr/>
        </p:nvSpPr>
        <p:spPr>
          <a:xfrm>
            <a:off x="227287" y="1037279"/>
            <a:ext cx="6306645" cy="461665"/>
          </a:xfrm>
          <a:prstGeom prst="rect">
            <a:avLst/>
          </a:prstGeom>
          <a:noFill/>
        </p:spPr>
        <p:txBody>
          <a:bodyPr wrap="square" rtlCol="0">
            <a:spAutoFit/>
          </a:bodyPr>
          <a:lstStyle/>
          <a:p>
            <a:r>
              <a:rPr lang="es-EC" sz="2400" b="1" dirty="0">
                <a:latin typeface="+mn-lt"/>
                <a:cs typeface="Times New Roman" panose="02020603050405020304" pitchFamily="18" charset="0"/>
              </a:rPr>
              <a:t>Jensen–</a:t>
            </a:r>
            <a:r>
              <a:rPr lang="es-EC" sz="2400" b="1" dirty="0" err="1">
                <a:latin typeface="+mn-lt"/>
                <a:cs typeface="Times New Roman" panose="02020603050405020304" pitchFamily="18" charset="0"/>
              </a:rPr>
              <a:t>Haise</a:t>
            </a:r>
            <a:endParaRPr lang="es-EC" sz="2400" b="1" dirty="0">
              <a:latin typeface="+mn-lt"/>
              <a:cs typeface="Times New Roman" panose="02020603050405020304" pitchFamily="18" charset="0"/>
            </a:endParaRPr>
          </a:p>
        </p:txBody>
      </p:sp>
      <p:sp>
        <p:nvSpPr>
          <p:cNvPr id="7" name="CuadroTexto 2">
            <a:extLst>
              <a:ext uri="{FF2B5EF4-FFF2-40B4-BE49-F238E27FC236}">
                <a16:creationId xmlns:a16="http://schemas.microsoft.com/office/drawing/2014/main" id="{1BE2D5E6-CBB3-47AE-BD5F-BB4545D587CE}"/>
              </a:ext>
            </a:extLst>
          </p:cNvPr>
          <p:cNvSpPr txBox="1"/>
          <p:nvPr/>
        </p:nvSpPr>
        <p:spPr>
          <a:xfrm>
            <a:off x="227287" y="3314041"/>
            <a:ext cx="6306645" cy="461665"/>
          </a:xfrm>
          <a:prstGeom prst="rect">
            <a:avLst/>
          </a:prstGeom>
          <a:noFill/>
        </p:spPr>
        <p:txBody>
          <a:bodyPr wrap="square" rtlCol="0">
            <a:spAutoFit/>
          </a:bodyPr>
          <a:lstStyle/>
          <a:p>
            <a:r>
              <a:rPr lang="es-EC" sz="2400" b="1" dirty="0" err="1">
                <a:latin typeface="+mn-lt"/>
                <a:cs typeface="Times New Roman" panose="02020603050405020304" pitchFamily="18" charset="0"/>
              </a:rPr>
              <a:t>Penman-Monteithi</a:t>
            </a:r>
            <a:r>
              <a:rPr lang="es-EC" sz="2400" b="1" dirty="0">
                <a:latin typeface="+mn-lt"/>
                <a:cs typeface="Times New Roman" panose="02020603050405020304" pitchFamily="18" charset="0"/>
              </a:rPr>
              <a:t> </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9EBD085-2CD5-43CC-BF09-81BAAD3C3F12}"/>
                  </a:ext>
                </a:extLst>
              </p:cNvPr>
              <p:cNvSpPr txBox="1"/>
              <p:nvPr/>
            </p:nvSpPr>
            <p:spPr>
              <a:xfrm>
                <a:off x="2286000" y="1524164"/>
                <a:ext cx="4572000" cy="38876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i="1" smtClean="0">
                          <a:latin typeface="Cambria Math" panose="02040503050406030204" pitchFamily="18" charset="0"/>
                        </a:rPr>
                        <m:t>𝐸𝑇</m:t>
                      </m:r>
                      <m:sSub>
                        <m:sSubPr>
                          <m:ctrlPr>
                            <a:rPr lang="en-US" sz="1800" i="1">
                              <a:solidFill>
                                <a:srgbClr val="836967"/>
                              </a:solidFill>
                              <a:latin typeface="Cambria Math" panose="02040503050406030204" pitchFamily="18" charset="0"/>
                            </a:rPr>
                          </m:ctrlPr>
                        </m:sSubPr>
                        <m:e>
                          <m:r>
                            <a:rPr lang="en-US" sz="1800" i="1">
                              <a:latin typeface="Cambria Math" panose="02040503050406030204" pitchFamily="18" charset="0"/>
                            </a:rPr>
                            <m:t>𝑜</m:t>
                          </m:r>
                        </m:e>
                        <m:sub>
                          <m:r>
                            <a:rPr lang="en-US" sz="1800" i="1">
                              <a:latin typeface="Cambria Math" panose="02040503050406030204" pitchFamily="18" charset="0"/>
                            </a:rPr>
                            <m:t>𝐽</m:t>
                          </m:r>
                          <m:r>
                            <a:rPr lang="en-US" sz="1800" i="0">
                              <a:latin typeface="Cambria Math" panose="02040503050406030204" pitchFamily="18" charset="0"/>
                            </a:rPr>
                            <m:t>−</m:t>
                          </m:r>
                          <m:r>
                            <a:rPr lang="en-US" sz="1800" i="1">
                              <a:latin typeface="Cambria Math" panose="02040503050406030204" pitchFamily="18" charset="0"/>
                            </a:rPr>
                            <m:t>𝐻</m:t>
                          </m:r>
                        </m:sub>
                      </m:sSub>
                      <m:r>
                        <a:rPr lang="en-US" sz="1800" i="0">
                          <a:latin typeface="Cambria Math" panose="02040503050406030204" pitchFamily="18" charset="0"/>
                        </a:rPr>
                        <m:t>=</m:t>
                      </m:r>
                      <m:r>
                        <a:rPr lang="en-US" sz="1800" i="1">
                          <a:latin typeface="Cambria Math" panose="02040503050406030204" pitchFamily="18" charset="0"/>
                        </a:rPr>
                        <m:t>𝑅𝑠</m:t>
                      </m:r>
                      <m:r>
                        <a:rPr lang="en-US" sz="1800" i="0">
                          <a:latin typeface="Cambria Math" panose="02040503050406030204" pitchFamily="18" charset="0"/>
                        </a:rPr>
                        <m:t>∗</m:t>
                      </m:r>
                      <m:d>
                        <m:dPr>
                          <m:ctrlPr>
                            <a:rPr lang="en-US" sz="1800" i="1">
                              <a:latin typeface="Cambria Math" panose="02040503050406030204" pitchFamily="18" charset="0"/>
                            </a:rPr>
                          </m:ctrlPr>
                        </m:dPr>
                        <m:e>
                          <m:r>
                            <a:rPr lang="en-US" sz="1800" i="0">
                              <a:latin typeface="Cambria Math" panose="02040503050406030204" pitchFamily="18" charset="0"/>
                            </a:rPr>
                            <m:t>0.025∗</m:t>
                          </m:r>
                          <m:r>
                            <a:rPr lang="en-US" sz="1800" i="1">
                              <a:latin typeface="Cambria Math" panose="02040503050406030204" pitchFamily="18" charset="0"/>
                            </a:rPr>
                            <m:t>𝑇</m:t>
                          </m:r>
                          <m:r>
                            <a:rPr lang="en-US" sz="1800" i="0">
                              <a:latin typeface="Cambria Math" panose="02040503050406030204" pitchFamily="18" charset="0"/>
                            </a:rPr>
                            <m:t>+0.078</m:t>
                          </m:r>
                        </m:e>
                      </m:d>
                    </m:oMath>
                  </m:oMathPara>
                </a14:m>
                <a:endParaRPr lang="en-US" sz="1800" dirty="0"/>
              </a:p>
            </p:txBody>
          </p:sp>
        </mc:Choice>
        <mc:Fallback xmlns="">
          <p:sp>
            <p:nvSpPr>
              <p:cNvPr id="8" name="TextBox 7">
                <a:extLst>
                  <a:ext uri="{FF2B5EF4-FFF2-40B4-BE49-F238E27FC236}">
                    <a16:creationId xmlns:a16="http://schemas.microsoft.com/office/drawing/2014/main" id="{99EBD085-2CD5-43CC-BF09-81BAAD3C3F12}"/>
                  </a:ext>
                </a:extLst>
              </p:cNvPr>
              <p:cNvSpPr txBox="1">
                <a:spLocks noRot="1" noChangeAspect="1" noMove="1" noResize="1" noEditPoints="1" noAdjustHandles="1" noChangeArrowheads="1" noChangeShapeType="1" noTextEdit="1"/>
              </p:cNvSpPr>
              <p:nvPr/>
            </p:nvSpPr>
            <p:spPr>
              <a:xfrm>
                <a:off x="2286000" y="1524164"/>
                <a:ext cx="4572000" cy="388761"/>
              </a:xfrm>
              <a:prstGeom prst="rect">
                <a:avLst/>
              </a:prstGeom>
              <a:blipFill>
                <a:blip r:embed="rId2"/>
                <a:stretch>
                  <a:fillRect b="-78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9" name="Table 8">
                <a:extLst>
                  <a:ext uri="{FF2B5EF4-FFF2-40B4-BE49-F238E27FC236}">
                    <a16:creationId xmlns:a16="http://schemas.microsoft.com/office/drawing/2014/main" id="{15DA9F42-CFF8-4B7A-80E1-3BFC08A064DF}"/>
                  </a:ext>
                </a:extLst>
              </p:cNvPr>
              <p:cNvGraphicFramePr>
                <a:graphicFrameLocks noGrp="1"/>
              </p:cNvGraphicFramePr>
              <p:nvPr>
                <p:extLst>
                  <p:ext uri="{D42A27DB-BD31-4B8C-83A1-F6EECF244321}">
                    <p14:modId xmlns:p14="http://schemas.microsoft.com/office/powerpoint/2010/main" val="2423599476"/>
                  </p:ext>
                </p:extLst>
              </p:nvPr>
            </p:nvGraphicFramePr>
            <p:xfrm>
              <a:off x="628649" y="2033981"/>
              <a:ext cx="7886702" cy="1126110"/>
            </p:xfrm>
            <a:graphic>
              <a:graphicData uri="http://schemas.openxmlformats.org/drawingml/2006/table">
                <a:tbl>
                  <a:tblPr firstRow="1" firstCol="1" bandRow="1">
                    <a:tableStyleId>{912C8C85-51F0-491E-9774-3900AFEF0FD7}</a:tableStyleId>
                  </a:tblPr>
                  <a:tblGrid>
                    <a:gridCol w="1044408">
                      <a:extLst>
                        <a:ext uri="{9D8B030D-6E8A-4147-A177-3AD203B41FA5}">
                          <a16:colId xmlns:a16="http://schemas.microsoft.com/office/drawing/2014/main" val="845119296"/>
                        </a:ext>
                      </a:extLst>
                    </a:gridCol>
                    <a:gridCol w="938705">
                      <a:extLst>
                        <a:ext uri="{9D8B030D-6E8A-4147-A177-3AD203B41FA5}">
                          <a16:colId xmlns:a16="http://schemas.microsoft.com/office/drawing/2014/main" val="718742964"/>
                        </a:ext>
                      </a:extLst>
                    </a:gridCol>
                    <a:gridCol w="892953">
                      <a:extLst>
                        <a:ext uri="{9D8B030D-6E8A-4147-A177-3AD203B41FA5}">
                          <a16:colId xmlns:a16="http://schemas.microsoft.com/office/drawing/2014/main" val="4174960825"/>
                        </a:ext>
                      </a:extLst>
                    </a:gridCol>
                    <a:gridCol w="782518">
                      <a:extLst>
                        <a:ext uri="{9D8B030D-6E8A-4147-A177-3AD203B41FA5}">
                          <a16:colId xmlns:a16="http://schemas.microsoft.com/office/drawing/2014/main" val="3639252262"/>
                        </a:ext>
                      </a:extLst>
                    </a:gridCol>
                    <a:gridCol w="911885">
                      <a:extLst>
                        <a:ext uri="{9D8B030D-6E8A-4147-A177-3AD203B41FA5}">
                          <a16:colId xmlns:a16="http://schemas.microsoft.com/office/drawing/2014/main" val="4120261036"/>
                        </a:ext>
                      </a:extLst>
                    </a:gridCol>
                    <a:gridCol w="661037">
                      <a:extLst>
                        <a:ext uri="{9D8B030D-6E8A-4147-A177-3AD203B41FA5}">
                          <a16:colId xmlns:a16="http://schemas.microsoft.com/office/drawing/2014/main" val="1278610629"/>
                        </a:ext>
                      </a:extLst>
                    </a:gridCol>
                    <a:gridCol w="782518">
                      <a:extLst>
                        <a:ext uri="{9D8B030D-6E8A-4147-A177-3AD203B41FA5}">
                          <a16:colId xmlns:a16="http://schemas.microsoft.com/office/drawing/2014/main" val="2461335855"/>
                        </a:ext>
                      </a:extLst>
                    </a:gridCol>
                    <a:gridCol w="782518">
                      <a:extLst>
                        <a:ext uri="{9D8B030D-6E8A-4147-A177-3AD203B41FA5}">
                          <a16:colId xmlns:a16="http://schemas.microsoft.com/office/drawing/2014/main" val="831461579"/>
                        </a:ext>
                      </a:extLst>
                    </a:gridCol>
                    <a:gridCol w="1090160">
                      <a:extLst>
                        <a:ext uri="{9D8B030D-6E8A-4147-A177-3AD203B41FA5}">
                          <a16:colId xmlns:a16="http://schemas.microsoft.com/office/drawing/2014/main" val="2447872909"/>
                        </a:ext>
                      </a:extLst>
                    </a:gridCol>
                  </a:tblGrid>
                  <a:tr h="190500">
                    <a:tc rowSpan="2">
                      <a:txBody>
                        <a:bodyPr/>
                        <a:lstStyle/>
                        <a:p>
                          <a:pPr algn="ctr">
                            <a:lnSpc>
                              <a:spcPct val="107000"/>
                            </a:lnSpc>
                            <a:spcAft>
                              <a:spcPts val="800"/>
                            </a:spcAft>
                          </a:pPr>
                          <a:r>
                            <a:rPr lang="es-EC" sz="1600">
                              <a:effectLst/>
                            </a:rPr>
                            <a:t>Mes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3">
                      <a:txBody>
                        <a:bodyPr/>
                        <a:lstStyle/>
                        <a:p>
                          <a:pPr algn="ctr">
                            <a:lnSpc>
                              <a:spcPct val="107000"/>
                            </a:lnSpc>
                            <a:spcAft>
                              <a:spcPts val="800"/>
                            </a:spcAft>
                          </a:pPr>
                          <a:r>
                            <a:rPr lang="es-EC" sz="1600">
                              <a:effectLst/>
                            </a:rPr>
                            <a:t>Temperatura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B w="9525" cap="flat" cmpd="sng" algn="ctr">
                          <a:noFill/>
                          <a:prstDash val="solid"/>
                        </a:lnB>
                      </a:tcPr>
                    </a:tc>
                    <a:tc hMerge="1">
                      <a:txBody>
                        <a:bodyPr/>
                        <a:lstStyle/>
                        <a:p>
                          <a:endParaRPr lang="en-US"/>
                        </a:p>
                      </a:txBody>
                      <a:tcPr/>
                    </a:tc>
                    <a:tc hMerge="1">
                      <a:txBody>
                        <a:bodyPr/>
                        <a:lstStyle/>
                        <a:p>
                          <a:endParaRPr lang="en-US"/>
                        </a:p>
                      </a:txBody>
                      <a:tcPr/>
                    </a:tc>
                    <a:tc rowSpan="2">
                      <a:txBody>
                        <a:bodyPr/>
                        <a:lstStyle/>
                        <a:p>
                          <a:pPr algn="ctr">
                            <a:lnSpc>
                              <a:spcPct val="107000"/>
                            </a:lnSpc>
                            <a:spcAft>
                              <a:spcPts val="800"/>
                            </a:spcAft>
                          </a:pPr>
                          <a:r>
                            <a:rPr lang="es-EC" sz="1600">
                              <a:effectLst/>
                            </a:rPr>
                            <a:t>Presión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r>
                                  <a:rPr lang="es-EC" sz="1600">
                                    <a:effectLst/>
                                    <a:latin typeface="Cambria Math" panose="02040503050406030204" pitchFamily="18" charset="0"/>
                                  </a:rPr>
                                  <m:t>𝐊𝐓</m:t>
                                </m:r>
                              </m:oMath>
                            </m:oMathPara>
                          </a14:m>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r>
                                  <a:rPr lang="es-EC" sz="1600">
                                    <a:effectLst/>
                                    <a:latin typeface="Cambria Math" panose="02040503050406030204" pitchFamily="18" charset="0"/>
                                  </a:rPr>
                                  <m:t>𝐑𝐨</m:t>
                                </m:r>
                              </m:oMath>
                            </m:oMathPara>
                          </a14:m>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r>
                                  <a:rPr lang="es-EC" sz="1600">
                                    <a:effectLst/>
                                    <a:latin typeface="Cambria Math" panose="02040503050406030204" pitchFamily="18" charset="0"/>
                                  </a:rPr>
                                  <m:t>𝐑𝐬</m:t>
                                </m:r>
                              </m:oMath>
                            </m:oMathPara>
                          </a14:m>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en-US" sz="1600" i="1">
                                        <a:effectLst/>
                                        <a:latin typeface="Cambria Math" panose="02040503050406030204" pitchFamily="18" charset="0"/>
                                      </a:rPr>
                                    </m:ctrlPr>
                                  </m:sSubPr>
                                  <m:e>
                                    <m:r>
                                      <a:rPr lang="es-EC" sz="1600">
                                        <a:effectLst/>
                                        <a:latin typeface="Cambria Math" panose="02040503050406030204" pitchFamily="18" charset="0"/>
                                      </a:rPr>
                                      <m:t>𝐄𝐓𝐨</m:t>
                                    </m:r>
                                  </m:e>
                                  <m:sub>
                                    <m:r>
                                      <a:rPr lang="es-EC" sz="1600">
                                        <a:effectLst/>
                                        <a:latin typeface="Cambria Math" panose="02040503050406030204" pitchFamily="18" charset="0"/>
                                      </a:rPr>
                                      <m:t>𝐉</m:t>
                                    </m:r>
                                    <m:r>
                                      <a:rPr lang="es-EC" sz="1600">
                                        <a:effectLst/>
                                        <a:latin typeface="Cambria Math" panose="02040503050406030204" pitchFamily="18" charset="0"/>
                                      </a:rPr>
                                      <m:t>−</m:t>
                                    </m:r>
                                    <m:r>
                                      <a:rPr lang="es-EC" sz="1600">
                                        <a:effectLst/>
                                        <a:latin typeface="Cambria Math" panose="02040503050406030204" pitchFamily="18" charset="0"/>
                                      </a:rPr>
                                      <m:t>𝐇</m:t>
                                    </m:r>
                                    <m:r>
                                      <a:rPr lang="es-EC" sz="1600">
                                        <a:effectLst/>
                                        <a:latin typeface="Cambria Math" panose="02040503050406030204" pitchFamily="18" charset="0"/>
                                      </a:rPr>
                                      <m:t> </m:t>
                                    </m:r>
                                  </m:sub>
                                </m:sSub>
                              </m:oMath>
                            </m:oMathPara>
                          </a14:m>
                          <a:endParaRPr lang="en-US" sz="1600">
                            <a:effectLst/>
                          </a:endParaRPr>
                        </a:p>
                        <a:p>
                          <a:pPr algn="ctr">
                            <a:lnSpc>
                              <a:spcPct val="107000"/>
                            </a:lnSpc>
                            <a:spcAft>
                              <a:spcPts val="800"/>
                            </a:spcAft>
                          </a:pPr>
                          <a:r>
                            <a:rPr lang="es-EC" sz="1600">
                              <a:effectLst/>
                            </a:rPr>
                            <a:t>(mm/d)</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29251769"/>
                      </a:ext>
                    </a:extLst>
                  </a:tr>
                  <a:tr h="275971">
                    <a:tc vMerge="1">
                      <a:txBody>
                        <a:bodyPr/>
                        <a:lstStyle/>
                        <a:p>
                          <a:endParaRPr lang="en-US"/>
                        </a:p>
                      </a:txBody>
                      <a:tcPr/>
                    </a:tc>
                    <a:tc>
                      <a:txBody>
                        <a:bodyPr/>
                        <a:lstStyle/>
                        <a:p>
                          <a:pPr algn="ctr">
                            <a:lnSpc>
                              <a:spcPct val="107000"/>
                            </a:lnSpc>
                            <a:spcAft>
                              <a:spcPts val="800"/>
                            </a:spcAft>
                          </a:pPr>
                          <a:r>
                            <a:rPr lang="es-EC" sz="1600" b="1" dirty="0">
                              <a:solidFill>
                                <a:schemeClr val="bg1"/>
                              </a:solidFill>
                              <a:effectLst/>
                            </a:rPr>
                            <a:t>Máxima</a:t>
                          </a:r>
                          <a:endParaRPr lang="en-U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accent6"/>
                        </a:solidFill>
                      </a:tcPr>
                    </a:tc>
                    <a:tc>
                      <a:txBody>
                        <a:bodyPr/>
                        <a:lstStyle/>
                        <a:p>
                          <a:pPr algn="ctr">
                            <a:lnSpc>
                              <a:spcPct val="107000"/>
                            </a:lnSpc>
                            <a:spcAft>
                              <a:spcPts val="800"/>
                            </a:spcAft>
                          </a:pPr>
                          <a:r>
                            <a:rPr lang="es-EC" sz="1600" b="1" dirty="0">
                              <a:solidFill>
                                <a:schemeClr val="bg1"/>
                              </a:solidFill>
                              <a:effectLst/>
                            </a:rPr>
                            <a:t>Mínima</a:t>
                          </a:r>
                          <a:endParaRPr lang="en-U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accent6"/>
                        </a:solidFill>
                      </a:tcPr>
                    </a:tc>
                    <a:tc>
                      <a:txBody>
                        <a:bodyPr/>
                        <a:lstStyle/>
                        <a:p>
                          <a:pPr algn="ctr">
                            <a:lnSpc>
                              <a:spcPct val="107000"/>
                            </a:lnSpc>
                            <a:spcAft>
                              <a:spcPts val="800"/>
                            </a:spcAft>
                          </a:pPr>
                          <a:r>
                            <a:rPr lang="es-EC" sz="1600" b="1" dirty="0">
                              <a:solidFill>
                                <a:schemeClr val="bg1"/>
                              </a:solidFill>
                              <a:effectLst/>
                            </a:rPr>
                            <a:t>Media</a:t>
                          </a:r>
                          <a:endParaRPr lang="en-U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accent6"/>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628548808"/>
                      </a:ext>
                    </a:extLst>
                  </a:tr>
                  <a:tr h="190500">
                    <a:tc>
                      <a:txBody>
                        <a:bodyPr/>
                        <a:lstStyle/>
                        <a:p>
                          <a:pPr algn="ctr">
                            <a:lnSpc>
                              <a:spcPct val="107000"/>
                            </a:lnSpc>
                            <a:spcAft>
                              <a:spcPts val="800"/>
                            </a:spcAft>
                          </a:pPr>
                          <a:r>
                            <a:rPr lang="es-EC" sz="1600">
                              <a:effectLst/>
                            </a:rPr>
                            <a:t>Sep</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30.23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9525" cap="flat" cmpd="sng" algn="ctr">
                          <a:noFill/>
                          <a:prstDash val="solid"/>
                        </a:lnT>
                      </a:tcPr>
                    </a:tc>
                    <a:tc>
                      <a:txBody>
                        <a:bodyPr/>
                        <a:lstStyle/>
                        <a:p>
                          <a:pPr algn="ctr">
                            <a:lnSpc>
                              <a:spcPct val="107000"/>
                            </a:lnSpc>
                            <a:spcAft>
                              <a:spcPts val="800"/>
                            </a:spcAft>
                          </a:pPr>
                          <a:r>
                            <a:rPr lang="es-EC" sz="1600">
                              <a:effectLst/>
                            </a:rPr>
                            <a:t>9.36</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9525" cap="flat" cmpd="sng" algn="ctr">
                          <a:noFill/>
                          <a:prstDash val="solid"/>
                        </a:lnT>
                      </a:tcPr>
                    </a:tc>
                    <a:tc>
                      <a:txBody>
                        <a:bodyPr/>
                        <a:lstStyle/>
                        <a:p>
                          <a:pPr algn="ctr">
                            <a:lnSpc>
                              <a:spcPct val="107000"/>
                            </a:lnSpc>
                            <a:spcAft>
                              <a:spcPts val="800"/>
                            </a:spcAft>
                          </a:pPr>
                          <a:r>
                            <a:rPr lang="es-EC" sz="1600">
                              <a:effectLst/>
                            </a:rPr>
                            <a:t>16.88</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9525" cap="flat" cmpd="sng" algn="ctr">
                          <a:noFill/>
                          <a:prstDash val="solid"/>
                        </a:lnT>
                      </a:tcPr>
                    </a:tc>
                    <a:tc>
                      <a:txBody>
                        <a:bodyPr/>
                        <a:lstStyle/>
                        <a:p>
                          <a:pPr algn="ctr">
                            <a:lnSpc>
                              <a:spcPct val="107000"/>
                            </a:lnSpc>
                            <a:spcAft>
                              <a:spcPts val="800"/>
                            </a:spcAft>
                          </a:pPr>
                          <a:r>
                            <a:rPr lang="es-EC" sz="1600">
                              <a:effectLst/>
                            </a:rPr>
                            <a:t>735.87</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0.14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15.20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10.02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5.01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606190"/>
                      </a:ext>
                    </a:extLst>
                  </a:tr>
                  <a:tr h="190500">
                    <a:tc>
                      <a:txBody>
                        <a:bodyPr/>
                        <a:lstStyle/>
                        <a:p>
                          <a:pPr algn="ctr">
                            <a:lnSpc>
                              <a:spcPct val="107000"/>
                            </a:lnSpc>
                            <a:spcAft>
                              <a:spcPts val="800"/>
                            </a:spcAft>
                          </a:pPr>
                          <a:r>
                            <a:rPr lang="es-EC" sz="1600">
                              <a:effectLst/>
                            </a:rPr>
                            <a:t>Oct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31.4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7.7</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15.35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735.49</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0.14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15.30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10.78</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dirty="0">
                              <a:effectLst/>
                            </a:rPr>
                            <a:t>4.98</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55647369"/>
                      </a:ext>
                    </a:extLst>
                  </a:tr>
                </a:tbl>
              </a:graphicData>
            </a:graphic>
          </p:graphicFrame>
        </mc:Choice>
        <mc:Fallback xmlns="">
          <p:graphicFrame>
            <p:nvGraphicFramePr>
              <p:cNvPr id="9" name="Table 8">
                <a:extLst>
                  <a:ext uri="{FF2B5EF4-FFF2-40B4-BE49-F238E27FC236}">
                    <a16:creationId xmlns:a16="http://schemas.microsoft.com/office/drawing/2014/main" id="{15DA9F42-CFF8-4B7A-80E1-3BFC08A064DF}"/>
                  </a:ext>
                </a:extLst>
              </p:cNvPr>
              <p:cNvGraphicFramePr>
                <a:graphicFrameLocks noGrp="1"/>
              </p:cNvGraphicFramePr>
              <p:nvPr>
                <p:extLst>
                  <p:ext uri="{D42A27DB-BD31-4B8C-83A1-F6EECF244321}">
                    <p14:modId xmlns:p14="http://schemas.microsoft.com/office/powerpoint/2010/main" val="2423599476"/>
                  </p:ext>
                </p:extLst>
              </p:nvPr>
            </p:nvGraphicFramePr>
            <p:xfrm>
              <a:off x="628649" y="2033981"/>
              <a:ext cx="7886702" cy="1126110"/>
            </p:xfrm>
            <a:graphic>
              <a:graphicData uri="http://schemas.openxmlformats.org/drawingml/2006/table">
                <a:tbl>
                  <a:tblPr firstRow="1" firstCol="1" bandRow="1">
                    <a:tableStyleId>{912C8C85-51F0-491E-9774-3900AFEF0FD7}</a:tableStyleId>
                  </a:tblPr>
                  <a:tblGrid>
                    <a:gridCol w="1044408">
                      <a:extLst>
                        <a:ext uri="{9D8B030D-6E8A-4147-A177-3AD203B41FA5}">
                          <a16:colId xmlns:a16="http://schemas.microsoft.com/office/drawing/2014/main" val="845119296"/>
                        </a:ext>
                      </a:extLst>
                    </a:gridCol>
                    <a:gridCol w="938705">
                      <a:extLst>
                        <a:ext uri="{9D8B030D-6E8A-4147-A177-3AD203B41FA5}">
                          <a16:colId xmlns:a16="http://schemas.microsoft.com/office/drawing/2014/main" val="718742964"/>
                        </a:ext>
                      </a:extLst>
                    </a:gridCol>
                    <a:gridCol w="892953">
                      <a:extLst>
                        <a:ext uri="{9D8B030D-6E8A-4147-A177-3AD203B41FA5}">
                          <a16:colId xmlns:a16="http://schemas.microsoft.com/office/drawing/2014/main" val="4174960825"/>
                        </a:ext>
                      </a:extLst>
                    </a:gridCol>
                    <a:gridCol w="782518">
                      <a:extLst>
                        <a:ext uri="{9D8B030D-6E8A-4147-A177-3AD203B41FA5}">
                          <a16:colId xmlns:a16="http://schemas.microsoft.com/office/drawing/2014/main" val="3639252262"/>
                        </a:ext>
                      </a:extLst>
                    </a:gridCol>
                    <a:gridCol w="911885">
                      <a:extLst>
                        <a:ext uri="{9D8B030D-6E8A-4147-A177-3AD203B41FA5}">
                          <a16:colId xmlns:a16="http://schemas.microsoft.com/office/drawing/2014/main" val="4120261036"/>
                        </a:ext>
                      </a:extLst>
                    </a:gridCol>
                    <a:gridCol w="661037">
                      <a:extLst>
                        <a:ext uri="{9D8B030D-6E8A-4147-A177-3AD203B41FA5}">
                          <a16:colId xmlns:a16="http://schemas.microsoft.com/office/drawing/2014/main" val="1278610629"/>
                        </a:ext>
                      </a:extLst>
                    </a:gridCol>
                    <a:gridCol w="782518">
                      <a:extLst>
                        <a:ext uri="{9D8B030D-6E8A-4147-A177-3AD203B41FA5}">
                          <a16:colId xmlns:a16="http://schemas.microsoft.com/office/drawing/2014/main" val="2461335855"/>
                        </a:ext>
                      </a:extLst>
                    </a:gridCol>
                    <a:gridCol w="782518">
                      <a:extLst>
                        <a:ext uri="{9D8B030D-6E8A-4147-A177-3AD203B41FA5}">
                          <a16:colId xmlns:a16="http://schemas.microsoft.com/office/drawing/2014/main" val="831461579"/>
                        </a:ext>
                      </a:extLst>
                    </a:gridCol>
                    <a:gridCol w="1090160">
                      <a:extLst>
                        <a:ext uri="{9D8B030D-6E8A-4147-A177-3AD203B41FA5}">
                          <a16:colId xmlns:a16="http://schemas.microsoft.com/office/drawing/2014/main" val="2447872909"/>
                        </a:ext>
                      </a:extLst>
                    </a:gridCol>
                  </a:tblGrid>
                  <a:tr h="247714">
                    <a:tc rowSpan="2">
                      <a:txBody>
                        <a:bodyPr/>
                        <a:lstStyle/>
                        <a:p>
                          <a:pPr algn="ctr">
                            <a:lnSpc>
                              <a:spcPct val="107000"/>
                            </a:lnSpc>
                            <a:spcAft>
                              <a:spcPts val="800"/>
                            </a:spcAft>
                          </a:pPr>
                          <a:r>
                            <a:rPr lang="es-EC" sz="1600">
                              <a:effectLst/>
                            </a:rPr>
                            <a:t>Mes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3">
                      <a:txBody>
                        <a:bodyPr/>
                        <a:lstStyle/>
                        <a:p>
                          <a:pPr algn="ctr">
                            <a:lnSpc>
                              <a:spcPct val="107000"/>
                            </a:lnSpc>
                            <a:spcAft>
                              <a:spcPts val="800"/>
                            </a:spcAft>
                          </a:pPr>
                          <a:r>
                            <a:rPr lang="es-EC" sz="1600">
                              <a:effectLst/>
                            </a:rPr>
                            <a:t>Temperatura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B w="9525" cap="flat" cmpd="sng" algn="ctr">
                          <a:noFill/>
                          <a:prstDash val="solid"/>
                        </a:lnB>
                      </a:tcPr>
                    </a:tc>
                    <a:tc hMerge="1">
                      <a:txBody>
                        <a:bodyPr/>
                        <a:lstStyle/>
                        <a:p>
                          <a:endParaRPr lang="en-US"/>
                        </a:p>
                      </a:txBody>
                      <a:tcPr/>
                    </a:tc>
                    <a:tc hMerge="1">
                      <a:txBody>
                        <a:bodyPr/>
                        <a:lstStyle/>
                        <a:p>
                          <a:endParaRPr lang="en-US"/>
                        </a:p>
                      </a:txBody>
                      <a:tcPr/>
                    </a:tc>
                    <a:tc rowSpan="2">
                      <a:txBody>
                        <a:bodyPr/>
                        <a:lstStyle/>
                        <a:p>
                          <a:pPr algn="ctr">
                            <a:lnSpc>
                              <a:spcPct val="107000"/>
                            </a:lnSpc>
                            <a:spcAft>
                              <a:spcPts val="800"/>
                            </a:spcAft>
                          </a:pPr>
                          <a:r>
                            <a:rPr lang="es-EC" sz="1600">
                              <a:effectLst/>
                            </a:rPr>
                            <a:t>Presión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2">
                      <a:txBody>
                        <a:bodyPr/>
                        <a:lstStyle/>
                        <a:p>
                          <a:endParaRPr lang="en-US"/>
                        </a:p>
                      </a:txBody>
                      <a:tcPr marL="68580" marR="68580" marT="0" marB="0" anchor="ctr">
                        <a:blipFill>
                          <a:blip r:embed="rId3"/>
                          <a:stretch>
                            <a:fillRect l="-695370" t="-9615" r="-405556" b="-97115"/>
                          </a:stretch>
                        </a:blipFill>
                      </a:tcPr>
                    </a:tc>
                    <a:tc rowSpan="2">
                      <a:txBody>
                        <a:bodyPr/>
                        <a:lstStyle/>
                        <a:p>
                          <a:endParaRPr lang="en-US"/>
                        </a:p>
                      </a:txBody>
                      <a:tcPr marL="68580" marR="68580" marT="0" marB="0" anchor="ctr">
                        <a:blipFill>
                          <a:blip r:embed="rId3"/>
                          <a:stretch>
                            <a:fillRect l="-665891" t="-9615" r="-239535" b="-97115"/>
                          </a:stretch>
                        </a:blipFill>
                      </a:tcPr>
                    </a:tc>
                    <a:tc rowSpan="2">
                      <a:txBody>
                        <a:bodyPr/>
                        <a:lstStyle/>
                        <a:p>
                          <a:endParaRPr lang="en-US"/>
                        </a:p>
                      </a:txBody>
                      <a:tcPr marL="68580" marR="68580" marT="0" marB="0" anchor="ctr">
                        <a:blipFill>
                          <a:blip r:embed="rId3"/>
                          <a:stretch>
                            <a:fillRect l="-771875" t="-9615" r="-141406" b="-97115"/>
                          </a:stretch>
                        </a:blipFill>
                      </a:tcPr>
                    </a:tc>
                    <a:tc rowSpan="2">
                      <a:txBody>
                        <a:bodyPr/>
                        <a:lstStyle/>
                        <a:p>
                          <a:endParaRPr lang="en-US"/>
                        </a:p>
                      </a:txBody>
                      <a:tcPr marL="68580" marR="68580" marT="0" marB="0" anchor="ctr">
                        <a:blipFill>
                          <a:blip r:embed="rId3"/>
                          <a:stretch>
                            <a:fillRect l="-623464" t="-9615" r="-1117" b="-97115"/>
                          </a:stretch>
                        </a:blipFill>
                      </a:tcPr>
                    </a:tc>
                    <a:extLst>
                      <a:ext uri="{0D108BD9-81ED-4DB2-BD59-A6C34878D82A}">
                        <a16:rowId xmlns:a16="http://schemas.microsoft.com/office/drawing/2014/main" val="1929251769"/>
                      </a:ext>
                    </a:extLst>
                  </a:tr>
                  <a:tr h="382968">
                    <a:tc vMerge="1">
                      <a:txBody>
                        <a:bodyPr/>
                        <a:lstStyle/>
                        <a:p>
                          <a:endParaRPr lang="en-US"/>
                        </a:p>
                      </a:txBody>
                      <a:tcPr/>
                    </a:tc>
                    <a:tc>
                      <a:txBody>
                        <a:bodyPr/>
                        <a:lstStyle/>
                        <a:p>
                          <a:pPr algn="ctr">
                            <a:lnSpc>
                              <a:spcPct val="107000"/>
                            </a:lnSpc>
                            <a:spcAft>
                              <a:spcPts val="800"/>
                            </a:spcAft>
                          </a:pPr>
                          <a:r>
                            <a:rPr lang="es-EC" sz="1600" b="1" dirty="0">
                              <a:solidFill>
                                <a:schemeClr val="bg1"/>
                              </a:solidFill>
                              <a:effectLst/>
                            </a:rPr>
                            <a:t>Máxima</a:t>
                          </a:r>
                          <a:endParaRPr lang="en-U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accent6"/>
                        </a:solidFill>
                      </a:tcPr>
                    </a:tc>
                    <a:tc>
                      <a:txBody>
                        <a:bodyPr/>
                        <a:lstStyle/>
                        <a:p>
                          <a:pPr algn="ctr">
                            <a:lnSpc>
                              <a:spcPct val="107000"/>
                            </a:lnSpc>
                            <a:spcAft>
                              <a:spcPts val="800"/>
                            </a:spcAft>
                          </a:pPr>
                          <a:r>
                            <a:rPr lang="es-EC" sz="1600" b="1" dirty="0">
                              <a:solidFill>
                                <a:schemeClr val="bg1"/>
                              </a:solidFill>
                              <a:effectLst/>
                            </a:rPr>
                            <a:t>Mínima</a:t>
                          </a:r>
                          <a:endParaRPr lang="en-U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accent6"/>
                        </a:solidFill>
                      </a:tcPr>
                    </a:tc>
                    <a:tc>
                      <a:txBody>
                        <a:bodyPr/>
                        <a:lstStyle/>
                        <a:p>
                          <a:pPr algn="ctr">
                            <a:lnSpc>
                              <a:spcPct val="107000"/>
                            </a:lnSpc>
                            <a:spcAft>
                              <a:spcPts val="800"/>
                            </a:spcAft>
                          </a:pPr>
                          <a:r>
                            <a:rPr lang="es-EC" sz="1600" b="1" dirty="0">
                              <a:solidFill>
                                <a:schemeClr val="bg1"/>
                              </a:solidFill>
                              <a:effectLst/>
                            </a:rPr>
                            <a:t>Media</a:t>
                          </a:r>
                          <a:endParaRPr lang="en-U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accent6"/>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628548808"/>
                      </a:ext>
                    </a:extLst>
                  </a:tr>
                  <a:tr h="247714">
                    <a:tc>
                      <a:txBody>
                        <a:bodyPr/>
                        <a:lstStyle/>
                        <a:p>
                          <a:pPr algn="ctr">
                            <a:lnSpc>
                              <a:spcPct val="107000"/>
                            </a:lnSpc>
                            <a:spcAft>
                              <a:spcPts val="800"/>
                            </a:spcAft>
                          </a:pPr>
                          <a:r>
                            <a:rPr lang="es-EC" sz="1600">
                              <a:effectLst/>
                            </a:rPr>
                            <a:t>Sep</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30.23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9525" cap="flat" cmpd="sng" algn="ctr">
                          <a:noFill/>
                          <a:prstDash val="solid"/>
                        </a:lnT>
                      </a:tcPr>
                    </a:tc>
                    <a:tc>
                      <a:txBody>
                        <a:bodyPr/>
                        <a:lstStyle/>
                        <a:p>
                          <a:pPr algn="ctr">
                            <a:lnSpc>
                              <a:spcPct val="107000"/>
                            </a:lnSpc>
                            <a:spcAft>
                              <a:spcPts val="800"/>
                            </a:spcAft>
                          </a:pPr>
                          <a:r>
                            <a:rPr lang="es-EC" sz="1600">
                              <a:effectLst/>
                            </a:rPr>
                            <a:t>9.36</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9525" cap="flat" cmpd="sng" algn="ctr">
                          <a:noFill/>
                          <a:prstDash val="solid"/>
                        </a:lnT>
                      </a:tcPr>
                    </a:tc>
                    <a:tc>
                      <a:txBody>
                        <a:bodyPr/>
                        <a:lstStyle/>
                        <a:p>
                          <a:pPr algn="ctr">
                            <a:lnSpc>
                              <a:spcPct val="107000"/>
                            </a:lnSpc>
                            <a:spcAft>
                              <a:spcPts val="800"/>
                            </a:spcAft>
                          </a:pPr>
                          <a:r>
                            <a:rPr lang="es-EC" sz="1600">
                              <a:effectLst/>
                            </a:rPr>
                            <a:t>16.88</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9525" cap="flat" cmpd="sng" algn="ctr">
                          <a:noFill/>
                          <a:prstDash val="solid"/>
                        </a:lnT>
                      </a:tcPr>
                    </a:tc>
                    <a:tc>
                      <a:txBody>
                        <a:bodyPr/>
                        <a:lstStyle/>
                        <a:p>
                          <a:pPr algn="ctr">
                            <a:lnSpc>
                              <a:spcPct val="107000"/>
                            </a:lnSpc>
                            <a:spcAft>
                              <a:spcPts val="800"/>
                            </a:spcAft>
                          </a:pPr>
                          <a:r>
                            <a:rPr lang="es-EC" sz="1600">
                              <a:effectLst/>
                            </a:rPr>
                            <a:t>735.87</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0.14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15.20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10.02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5.01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606190"/>
                      </a:ext>
                    </a:extLst>
                  </a:tr>
                  <a:tr h="247714">
                    <a:tc>
                      <a:txBody>
                        <a:bodyPr/>
                        <a:lstStyle/>
                        <a:p>
                          <a:pPr algn="ctr">
                            <a:lnSpc>
                              <a:spcPct val="107000"/>
                            </a:lnSpc>
                            <a:spcAft>
                              <a:spcPts val="800"/>
                            </a:spcAft>
                          </a:pPr>
                          <a:r>
                            <a:rPr lang="es-EC" sz="1600">
                              <a:effectLst/>
                            </a:rPr>
                            <a:t>Oct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31.4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7.7</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15.35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735.49</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0.14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15.30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10.78</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dirty="0">
                              <a:effectLst/>
                            </a:rPr>
                            <a:t>4.98</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55647369"/>
                      </a:ext>
                    </a:extLst>
                  </a:tr>
                </a:tbl>
              </a:graphicData>
            </a:graphic>
          </p:graphicFrame>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2006002-E5DB-4B2C-BA03-512A5A0C7988}"/>
                  </a:ext>
                </a:extLst>
              </p:cNvPr>
              <p:cNvSpPr txBox="1"/>
              <p:nvPr/>
            </p:nvSpPr>
            <p:spPr>
              <a:xfrm>
                <a:off x="628651" y="3775706"/>
                <a:ext cx="7886700" cy="84382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i="1" smtClean="0">
                          <a:latin typeface="Cambria Math" panose="02040503050406030204" pitchFamily="18" charset="0"/>
                        </a:rPr>
                        <m:t>𝐸𝑇</m:t>
                      </m:r>
                      <m:sSub>
                        <m:sSubPr>
                          <m:ctrlPr>
                            <a:rPr lang="en-US" sz="1800" i="1">
                              <a:solidFill>
                                <a:srgbClr val="836967"/>
                              </a:solidFill>
                              <a:latin typeface="Cambria Math" panose="02040503050406030204" pitchFamily="18" charset="0"/>
                            </a:rPr>
                          </m:ctrlPr>
                        </m:sSubPr>
                        <m:e>
                          <m:r>
                            <a:rPr lang="en-US" sz="1800" i="1">
                              <a:latin typeface="Cambria Math" panose="02040503050406030204" pitchFamily="18" charset="0"/>
                            </a:rPr>
                            <m:t>𝑜</m:t>
                          </m:r>
                        </m:e>
                        <m:sub>
                          <m:r>
                            <a:rPr lang="en-US" sz="1800" i="1">
                              <a:latin typeface="Cambria Math" panose="02040503050406030204" pitchFamily="18" charset="0"/>
                            </a:rPr>
                            <m:t>𝑃</m:t>
                          </m:r>
                          <m:r>
                            <a:rPr lang="en-US" sz="1800" i="0">
                              <a:latin typeface="Cambria Math" panose="02040503050406030204" pitchFamily="18" charset="0"/>
                            </a:rPr>
                            <m:t>−</m:t>
                          </m:r>
                          <m:r>
                            <a:rPr lang="en-US" sz="1800" i="1">
                              <a:latin typeface="Cambria Math" panose="02040503050406030204" pitchFamily="18" charset="0"/>
                            </a:rPr>
                            <m:t>𝑀</m:t>
                          </m:r>
                        </m:sub>
                      </m:sSub>
                      <m:r>
                        <a:rPr lang="en-US" sz="1800" i="0">
                          <a:latin typeface="Cambria Math" panose="02040503050406030204" pitchFamily="18" charset="0"/>
                        </a:rPr>
                        <m:t>=</m:t>
                      </m:r>
                      <m:f>
                        <m:fPr>
                          <m:ctrlPr>
                            <a:rPr lang="en-US" sz="1800" i="1">
                              <a:solidFill>
                                <a:srgbClr val="836967"/>
                              </a:solidFill>
                              <a:latin typeface="Cambria Math" panose="02040503050406030204" pitchFamily="18" charset="0"/>
                            </a:rPr>
                          </m:ctrlPr>
                        </m:fPr>
                        <m:num>
                          <m:r>
                            <a:rPr lang="en-US" sz="1800" i="0">
                              <a:latin typeface="Cambria Math" panose="02040503050406030204" pitchFamily="18" charset="0"/>
                            </a:rPr>
                            <m:t>0.408∗</m:t>
                          </m:r>
                          <m:r>
                            <a:rPr lang="en-US" sz="1800" i="1">
                              <a:latin typeface="Cambria Math" panose="02040503050406030204" pitchFamily="18" charset="0"/>
                            </a:rPr>
                            <m:t>𝛥</m:t>
                          </m:r>
                          <m:r>
                            <a:rPr lang="en-US" sz="1800" i="0">
                              <a:latin typeface="Cambria Math" panose="02040503050406030204" pitchFamily="18" charset="0"/>
                            </a:rPr>
                            <m:t>∗</m:t>
                          </m:r>
                          <m:d>
                            <m:dPr>
                              <m:ctrlPr>
                                <a:rPr lang="en-US" sz="1800" i="1">
                                  <a:solidFill>
                                    <a:srgbClr val="836967"/>
                                  </a:solidFill>
                                  <a:latin typeface="Cambria Math" panose="02040503050406030204" pitchFamily="18" charset="0"/>
                                </a:rPr>
                              </m:ctrlPr>
                            </m:dPr>
                            <m:e>
                              <m:r>
                                <a:rPr lang="en-US" sz="1800" i="1">
                                  <a:latin typeface="Cambria Math" panose="02040503050406030204" pitchFamily="18" charset="0"/>
                                </a:rPr>
                                <m:t>𝑅𝑛</m:t>
                              </m:r>
                              <m:r>
                                <a:rPr lang="en-US" sz="1800" i="0">
                                  <a:latin typeface="Cambria Math" panose="02040503050406030204" pitchFamily="18" charset="0"/>
                                </a:rPr>
                                <m:t>−</m:t>
                              </m:r>
                              <m:r>
                                <a:rPr lang="en-US" sz="1800" i="1">
                                  <a:latin typeface="Cambria Math" panose="02040503050406030204" pitchFamily="18" charset="0"/>
                                </a:rPr>
                                <m:t>𝐺</m:t>
                              </m:r>
                            </m:e>
                          </m:d>
                          <m:r>
                            <a:rPr lang="en-US" sz="1800" i="0">
                              <a:latin typeface="Cambria Math" panose="02040503050406030204" pitchFamily="18" charset="0"/>
                            </a:rPr>
                            <m:t>+</m:t>
                          </m:r>
                          <m:r>
                            <a:rPr lang="en-US" sz="1800" i="1">
                              <a:latin typeface="Cambria Math" panose="02040503050406030204" pitchFamily="18" charset="0"/>
                            </a:rPr>
                            <m:t>𝛾</m:t>
                          </m:r>
                          <m:r>
                            <a:rPr lang="en-US" sz="1800" i="0">
                              <a:latin typeface="Cambria Math" panose="02040503050406030204" pitchFamily="18" charset="0"/>
                            </a:rPr>
                            <m:t>∗</m:t>
                          </m:r>
                          <m:f>
                            <m:fPr>
                              <m:ctrlPr>
                                <a:rPr lang="en-US" sz="1800" i="1">
                                  <a:solidFill>
                                    <a:srgbClr val="836967"/>
                                  </a:solidFill>
                                  <a:latin typeface="Cambria Math" panose="02040503050406030204" pitchFamily="18" charset="0"/>
                                </a:rPr>
                              </m:ctrlPr>
                            </m:fPr>
                            <m:num>
                              <m:r>
                                <a:rPr lang="en-US" sz="1800" i="0">
                                  <a:latin typeface="Cambria Math" panose="02040503050406030204" pitchFamily="18" charset="0"/>
                                </a:rPr>
                                <m:t>900</m:t>
                              </m:r>
                            </m:num>
                            <m:den>
                              <m:r>
                                <a:rPr lang="en-US" sz="1800" i="1">
                                  <a:latin typeface="Cambria Math" panose="02040503050406030204" pitchFamily="18" charset="0"/>
                                </a:rPr>
                                <m:t>𝑇</m:t>
                              </m:r>
                              <m:r>
                                <a:rPr lang="en-US" sz="1800" i="0">
                                  <a:latin typeface="Cambria Math" panose="02040503050406030204" pitchFamily="18" charset="0"/>
                                </a:rPr>
                                <m:t>+273</m:t>
                              </m:r>
                            </m:den>
                          </m:f>
                          <m:r>
                            <a:rPr lang="en-US" sz="1800" i="0">
                              <a:latin typeface="Cambria Math" panose="02040503050406030204" pitchFamily="18" charset="0"/>
                            </a:rPr>
                            <m:t>∗</m:t>
                          </m:r>
                          <m:sSub>
                            <m:sSubPr>
                              <m:ctrlPr>
                                <a:rPr lang="en-US" sz="1800" i="1">
                                  <a:solidFill>
                                    <a:srgbClr val="836967"/>
                                  </a:solidFill>
                                  <a:latin typeface="Cambria Math" panose="02040503050406030204" pitchFamily="18" charset="0"/>
                                </a:rPr>
                              </m:ctrlPr>
                            </m:sSubPr>
                            <m:e>
                              <m:r>
                                <a:rPr lang="en-US" sz="1800" i="1">
                                  <a:latin typeface="Cambria Math" panose="02040503050406030204" pitchFamily="18" charset="0"/>
                                </a:rPr>
                                <m:t>𝑈</m:t>
                              </m:r>
                            </m:e>
                            <m:sub>
                              <m:r>
                                <a:rPr lang="en-US" sz="1800" i="0">
                                  <a:latin typeface="Cambria Math" panose="02040503050406030204" pitchFamily="18" charset="0"/>
                                </a:rPr>
                                <m:t>2</m:t>
                              </m:r>
                            </m:sub>
                          </m:sSub>
                          <m:r>
                            <a:rPr lang="en-US" sz="1800" i="0">
                              <a:latin typeface="Cambria Math" panose="02040503050406030204" pitchFamily="18" charset="0"/>
                            </a:rPr>
                            <m:t>∗</m:t>
                          </m:r>
                          <m:d>
                            <m:dPr>
                              <m:ctrlPr>
                                <a:rPr lang="en-US" sz="1800" i="1">
                                  <a:solidFill>
                                    <a:srgbClr val="836967"/>
                                  </a:solidFill>
                                  <a:latin typeface="Cambria Math" panose="02040503050406030204" pitchFamily="18" charset="0"/>
                                </a:rPr>
                              </m:ctrlPr>
                            </m:dPr>
                            <m:e>
                              <m:sSub>
                                <m:sSubPr>
                                  <m:ctrlPr>
                                    <a:rPr lang="en-US" sz="1800" i="1">
                                      <a:solidFill>
                                        <a:srgbClr val="836967"/>
                                      </a:solidFill>
                                      <a:latin typeface="Cambria Math" panose="02040503050406030204" pitchFamily="18" charset="0"/>
                                    </a:rPr>
                                  </m:ctrlPr>
                                </m:sSubPr>
                                <m:e>
                                  <m:r>
                                    <a:rPr lang="en-US" sz="1800" i="1">
                                      <a:latin typeface="Cambria Math" panose="02040503050406030204" pitchFamily="18" charset="0"/>
                                    </a:rPr>
                                    <m:t>𝑒</m:t>
                                  </m:r>
                                </m:e>
                                <m:sub>
                                  <m:r>
                                    <a:rPr lang="en-US" sz="1800" i="1">
                                      <a:latin typeface="Cambria Math" panose="02040503050406030204" pitchFamily="18" charset="0"/>
                                    </a:rPr>
                                    <m:t>𝑠</m:t>
                                  </m:r>
                                </m:sub>
                              </m:sSub>
                              <m:r>
                                <a:rPr lang="en-US" sz="1800" i="0">
                                  <a:latin typeface="Cambria Math" panose="02040503050406030204" pitchFamily="18" charset="0"/>
                                </a:rPr>
                                <m:t>−</m:t>
                              </m:r>
                              <m:sSub>
                                <m:sSubPr>
                                  <m:ctrlPr>
                                    <a:rPr lang="en-US" sz="1800" i="1">
                                      <a:solidFill>
                                        <a:srgbClr val="836967"/>
                                      </a:solidFill>
                                      <a:latin typeface="Cambria Math" panose="02040503050406030204" pitchFamily="18" charset="0"/>
                                    </a:rPr>
                                  </m:ctrlPr>
                                </m:sSubPr>
                                <m:e>
                                  <m:r>
                                    <a:rPr lang="en-US" sz="1800" i="1">
                                      <a:latin typeface="Cambria Math" panose="02040503050406030204" pitchFamily="18" charset="0"/>
                                    </a:rPr>
                                    <m:t>𝑒</m:t>
                                  </m:r>
                                </m:e>
                                <m:sub>
                                  <m:r>
                                    <a:rPr lang="en-US" sz="1800" i="1">
                                      <a:latin typeface="Cambria Math" panose="02040503050406030204" pitchFamily="18" charset="0"/>
                                    </a:rPr>
                                    <m:t>𝑎</m:t>
                                  </m:r>
                                </m:sub>
                              </m:sSub>
                            </m:e>
                          </m:d>
                        </m:num>
                        <m:den>
                          <m:r>
                            <a:rPr lang="en-US" sz="1800" i="1">
                              <a:latin typeface="Cambria Math" panose="02040503050406030204" pitchFamily="18" charset="0"/>
                            </a:rPr>
                            <m:t>𝛥</m:t>
                          </m:r>
                          <m:r>
                            <a:rPr lang="en-US" sz="1800" i="0">
                              <a:latin typeface="Cambria Math" panose="02040503050406030204" pitchFamily="18" charset="0"/>
                            </a:rPr>
                            <m:t>+</m:t>
                          </m:r>
                          <m:r>
                            <a:rPr lang="en-US" sz="1800" i="1">
                              <a:latin typeface="Cambria Math" panose="02040503050406030204" pitchFamily="18" charset="0"/>
                            </a:rPr>
                            <m:t>𝛾</m:t>
                          </m:r>
                          <m:r>
                            <a:rPr lang="en-US" sz="1800" i="0">
                              <a:latin typeface="Cambria Math" panose="02040503050406030204" pitchFamily="18" charset="0"/>
                            </a:rPr>
                            <m:t>∗</m:t>
                          </m:r>
                          <m:d>
                            <m:dPr>
                              <m:ctrlPr>
                                <a:rPr lang="en-US" sz="1800" i="1">
                                  <a:solidFill>
                                    <a:srgbClr val="836967"/>
                                  </a:solidFill>
                                  <a:latin typeface="Cambria Math" panose="02040503050406030204" pitchFamily="18" charset="0"/>
                                </a:rPr>
                              </m:ctrlPr>
                            </m:dPr>
                            <m:e>
                              <m:r>
                                <a:rPr lang="en-US" sz="1800" i="0">
                                  <a:latin typeface="Cambria Math" panose="02040503050406030204" pitchFamily="18" charset="0"/>
                                </a:rPr>
                                <m:t>1+0.34∗</m:t>
                              </m:r>
                              <m:sSub>
                                <m:sSubPr>
                                  <m:ctrlPr>
                                    <a:rPr lang="en-US" sz="1800" i="1">
                                      <a:solidFill>
                                        <a:srgbClr val="836967"/>
                                      </a:solidFill>
                                      <a:latin typeface="Cambria Math" panose="02040503050406030204" pitchFamily="18" charset="0"/>
                                    </a:rPr>
                                  </m:ctrlPr>
                                </m:sSubPr>
                                <m:e>
                                  <m:r>
                                    <a:rPr lang="en-US" sz="1800" i="1">
                                      <a:latin typeface="Cambria Math" panose="02040503050406030204" pitchFamily="18" charset="0"/>
                                    </a:rPr>
                                    <m:t>𝑈</m:t>
                                  </m:r>
                                </m:e>
                                <m:sub>
                                  <m:r>
                                    <a:rPr lang="en-US" sz="1800" i="0">
                                      <a:latin typeface="Cambria Math" panose="02040503050406030204" pitchFamily="18" charset="0"/>
                                    </a:rPr>
                                    <m:t>2</m:t>
                                  </m:r>
                                </m:sub>
                              </m:sSub>
                            </m:e>
                          </m:d>
                        </m:den>
                      </m:f>
                      <m:r>
                        <a:rPr lang="en-US" sz="1800" i="0">
                          <a:latin typeface="Cambria Math" panose="02040503050406030204" pitchFamily="18" charset="0"/>
                        </a:rPr>
                        <m:t> </m:t>
                      </m:r>
                    </m:oMath>
                  </m:oMathPara>
                </a14:m>
                <a:endParaRPr lang="en-US" sz="1800" dirty="0"/>
              </a:p>
            </p:txBody>
          </p:sp>
        </mc:Choice>
        <mc:Fallback xmlns="">
          <p:sp>
            <p:nvSpPr>
              <p:cNvPr id="11" name="TextBox 10">
                <a:extLst>
                  <a:ext uri="{FF2B5EF4-FFF2-40B4-BE49-F238E27FC236}">
                    <a16:creationId xmlns:a16="http://schemas.microsoft.com/office/drawing/2014/main" id="{F2006002-E5DB-4B2C-BA03-512A5A0C7988}"/>
                  </a:ext>
                </a:extLst>
              </p:cNvPr>
              <p:cNvSpPr txBox="1">
                <a:spLocks noRot="1" noChangeAspect="1" noMove="1" noResize="1" noEditPoints="1" noAdjustHandles="1" noChangeArrowheads="1" noChangeShapeType="1" noTextEdit="1"/>
              </p:cNvSpPr>
              <p:nvPr/>
            </p:nvSpPr>
            <p:spPr>
              <a:xfrm>
                <a:off x="628651" y="3775706"/>
                <a:ext cx="7886700" cy="84382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12" name="Table 11">
                <a:extLst>
                  <a:ext uri="{FF2B5EF4-FFF2-40B4-BE49-F238E27FC236}">
                    <a16:creationId xmlns:a16="http://schemas.microsoft.com/office/drawing/2014/main" id="{5657C395-E2E7-409E-8890-755AB61F6963}"/>
                  </a:ext>
                </a:extLst>
              </p:cNvPr>
              <p:cNvGraphicFramePr>
                <a:graphicFrameLocks noGrp="1"/>
              </p:cNvGraphicFramePr>
              <p:nvPr>
                <p:extLst>
                  <p:ext uri="{D42A27DB-BD31-4B8C-83A1-F6EECF244321}">
                    <p14:modId xmlns:p14="http://schemas.microsoft.com/office/powerpoint/2010/main" val="2671565182"/>
                  </p:ext>
                </p:extLst>
              </p:nvPr>
            </p:nvGraphicFramePr>
            <p:xfrm>
              <a:off x="628649" y="4808975"/>
              <a:ext cx="7886696" cy="1105663"/>
            </p:xfrm>
            <a:graphic>
              <a:graphicData uri="http://schemas.openxmlformats.org/drawingml/2006/table">
                <a:tbl>
                  <a:tblPr firstRow="1" firstCol="1" bandRow="1">
                    <a:tableStyleId>{912C8C85-51F0-491E-9774-3900AFEF0FD7}</a:tableStyleId>
                  </a:tblPr>
                  <a:tblGrid>
                    <a:gridCol w="985837">
                      <a:extLst>
                        <a:ext uri="{9D8B030D-6E8A-4147-A177-3AD203B41FA5}">
                          <a16:colId xmlns:a16="http://schemas.microsoft.com/office/drawing/2014/main" val="2293447517"/>
                        </a:ext>
                      </a:extLst>
                    </a:gridCol>
                    <a:gridCol w="985837">
                      <a:extLst>
                        <a:ext uri="{9D8B030D-6E8A-4147-A177-3AD203B41FA5}">
                          <a16:colId xmlns:a16="http://schemas.microsoft.com/office/drawing/2014/main" val="3358358448"/>
                        </a:ext>
                      </a:extLst>
                    </a:gridCol>
                    <a:gridCol w="985837">
                      <a:extLst>
                        <a:ext uri="{9D8B030D-6E8A-4147-A177-3AD203B41FA5}">
                          <a16:colId xmlns:a16="http://schemas.microsoft.com/office/drawing/2014/main" val="873570983"/>
                        </a:ext>
                      </a:extLst>
                    </a:gridCol>
                    <a:gridCol w="985837">
                      <a:extLst>
                        <a:ext uri="{9D8B030D-6E8A-4147-A177-3AD203B41FA5}">
                          <a16:colId xmlns:a16="http://schemas.microsoft.com/office/drawing/2014/main" val="3604216414"/>
                        </a:ext>
                      </a:extLst>
                    </a:gridCol>
                    <a:gridCol w="985837">
                      <a:extLst>
                        <a:ext uri="{9D8B030D-6E8A-4147-A177-3AD203B41FA5}">
                          <a16:colId xmlns:a16="http://schemas.microsoft.com/office/drawing/2014/main" val="2310149752"/>
                        </a:ext>
                      </a:extLst>
                    </a:gridCol>
                    <a:gridCol w="985837">
                      <a:extLst>
                        <a:ext uri="{9D8B030D-6E8A-4147-A177-3AD203B41FA5}">
                          <a16:colId xmlns:a16="http://schemas.microsoft.com/office/drawing/2014/main" val="120912526"/>
                        </a:ext>
                      </a:extLst>
                    </a:gridCol>
                    <a:gridCol w="985837">
                      <a:extLst>
                        <a:ext uri="{9D8B030D-6E8A-4147-A177-3AD203B41FA5}">
                          <a16:colId xmlns:a16="http://schemas.microsoft.com/office/drawing/2014/main" val="186482067"/>
                        </a:ext>
                      </a:extLst>
                    </a:gridCol>
                    <a:gridCol w="985837">
                      <a:extLst>
                        <a:ext uri="{9D8B030D-6E8A-4147-A177-3AD203B41FA5}">
                          <a16:colId xmlns:a16="http://schemas.microsoft.com/office/drawing/2014/main" val="3565675418"/>
                        </a:ext>
                      </a:extLst>
                    </a:gridCol>
                  </a:tblGrid>
                  <a:tr h="190500">
                    <a:tc rowSpan="2">
                      <a:txBody>
                        <a:bodyPr/>
                        <a:lstStyle/>
                        <a:p>
                          <a:pPr algn="ctr">
                            <a:lnSpc>
                              <a:spcPct val="107000"/>
                            </a:lnSpc>
                            <a:spcAft>
                              <a:spcPts val="800"/>
                            </a:spcAft>
                          </a:pPr>
                          <a:r>
                            <a:rPr lang="es-EC" sz="1600">
                              <a:effectLst/>
                            </a:rPr>
                            <a:t>Mes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algn="ctr">
                            <a:lnSpc>
                              <a:spcPct val="107000"/>
                            </a:lnSpc>
                            <a:spcAft>
                              <a:spcPts val="800"/>
                            </a:spcAft>
                          </a:pPr>
                          <a:r>
                            <a:rPr lang="es-EC" sz="1600">
                              <a:effectLst/>
                            </a:rPr>
                            <a:t>Temperatura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B w="9525" cap="flat" cmpd="sng" algn="ctr">
                          <a:noFill/>
                          <a:prstDash val="solid"/>
                        </a:lnB>
                      </a:tcPr>
                    </a:tc>
                    <a:tc hMerge="1">
                      <a:txBody>
                        <a:bodyPr/>
                        <a:lstStyle/>
                        <a:p>
                          <a:endParaRPr lang="en-US"/>
                        </a:p>
                      </a:txBody>
                      <a:tcPr/>
                    </a:tc>
                    <a:tc rowSpan="2">
                      <a:txBody>
                        <a:bodyPr/>
                        <a:lstStyle/>
                        <a:p>
                          <a:pPr algn="ctr">
                            <a:lnSpc>
                              <a:spcPct val="107000"/>
                            </a:lnSpc>
                            <a:spcAft>
                              <a:spcPts val="800"/>
                            </a:spcAft>
                          </a:pPr>
                          <a:r>
                            <a:rPr lang="es-EC" sz="1600" dirty="0" err="1">
                              <a:effectLst/>
                            </a:rPr>
                            <a:t>Vel</a:t>
                          </a:r>
                          <a:r>
                            <a:rPr lang="es-EC" sz="1600" dirty="0">
                              <a:effectLst/>
                            </a:rPr>
                            <a:t>. viento</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07000"/>
                            </a:lnSpc>
                            <a:spcAft>
                              <a:spcPts val="800"/>
                            </a:spcAft>
                          </a:pPr>
                          <a:r>
                            <a:rPr lang="es-EC" sz="1600" dirty="0">
                              <a:effectLst/>
                            </a:rPr>
                            <a:t>Rad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algn="ctr">
                            <a:lnSpc>
                              <a:spcPct val="107000"/>
                            </a:lnSpc>
                            <a:spcAft>
                              <a:spcPts val="800"/>
                            </a:spcAft>
                          </a:pPr>
                          <a:r>
                            <a:rPr lang="es-EC" sz="1600">
                              <a:effectLst/>
                            </a:rPr>
                            <a:t>Humedad</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B w="9525" cap="flat" cmpd="sng" algn="ctr">
                          <a:noFill/>
                          <a:prstDash val="solid"/>
                        </a:lnB>
                      </a:tcPr>
                    </a:tc>
                    <a:tc hMerge="1">
                      <a:txBody>
                        <a:bodyPr/>
                        <a:lstStyle/>
                        <a:p>
                          <a:endParaRPr lang="en-US"/>
                        </a:p>
                      </a:txBody>
                      <a:tcPr/>
                    </a:tc>
                    <a:tc rowSpan="2">
                      <a:txBody>
                        <a:bodyPr/>
                        <a:lstStyle/>
                        <a:p>
                          <a:pPr algn="ctr">
                            <a:lnSpc>
                              <a:spcPct val="107000"/>
                            </a:lnSpc>
                            <a:spcAft>
                              <a:spcPts val="800"/>
                            </a:spcAft>
                          </a:pPr>
                          <a14:m>
                            <m:oMath xmlns:m="http://schemas.openxmlformats.org/officeDocument/2006/math">
                              <m:r>
                                <a:rPr lang="es-EC" sz="1600">
                                  <a:effectLst/>
                                  <a:latin typeface="Cambria Math" panose="02040503050406030204" pitchFamily="18" charset="0"/>
                                </a:rPr>
                                <m:t>𝑬𝑻</m:t>
                              </m:r>
                              <m:sSub>
                                <m:sSubPr>
                                  <m:ctrlPr>
                                    <a:rPr lang="en-US" sz="1600" i="1">
                                      <a:effectLst/>
                                      <a:latin typeface="Cambria Math" panose="02040503050406030204" pitchFamily="18" charset="0"/>
                                    </a:rPr>
                                  </m:ctrlPr>
                                </m:sSubPr>
                                <m:e>
                                  <m:r>
                                    <a:rPr lang="es-EC" sz="1600">
                                      <a:effectLst/>
                                      <a:latin typeface="Cambria Math" panose="02040503050406030204" pitchFamily="18" charset="0"/>
                                    </a:rPr>
                                    <m:t>𝒐</m:t>
                                  </m:r>
                                </m:e>
                                <m:sub>
                                  <m:r>
                                    <a:rPr lang="es-EC" sz="1600">
                                      <a:effectLst/>
                                      <a:latin typeface="Cambria Math" panose="02040503050406030204" pitchFamily="18" charset="0"/>
                                    </a:rPr>
                                    <m:t>𝑷</m:t>
                                  </m:r>
                                  <m:r>
                                    <a:rPr lang="es-EC" sz="1600">
                                      <a:effectLst/>
                                      <a:latin typeface="Cambria Math" panose="02040503050406030204" pitchFamily="18" charset="0"/>
                                    </a:rPr>
                                    <m:t>−</m:t>
                                  </m:r>
                                  <m:r>
                                    <a:rPr lang="es-EC" sz="1600">
                                      <a:effectLst/>
                                      <a:latin typeface="Cambria Math" panose="02040503050406030204" pitchFamily="18" charset="0"/>
                                    </a:rPr>
                                    <m:t>𝑴</m:t>
                                  </m:r>
                                </m:sub>
                              </m:sSub>
                            </m:oMath>
                          </a14:m>
                          <a:r>
                            <a:rPr lang="es-EC" sz="1600">
                              <a:effectLst/>
                            </a:rPr>
                            <a:t> </a:t>
                          </a:r>
                          <a:endParaRPr lang="en-US" sz="1600">
                            <a:effectLst/>
                          </a:endParaRPr>
                        </a:p>
                        <a:p>
                          <a:pPr algn="ctr">
                            <a:lnSpc>
                              <a:spcPct val="107000"/>
                            </a:lnSpc>
                            <a:spcAft>
                              <a:spcPts val="800"/>
                            </a:spcAft>
                          </a:pPr>
                          <a:r>
                            <a:rPr lang="es-EC" sz="1600">
                              <a:effectLst/>
                            </a:rPr>
                            <a:t>(mm/d)</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21805565"/>
                      </a:ext>
                    </a:extLst>
                  </a:tr>
                  <a:tr h="190500">
                    <a:tc vMerge="1">
                      <a:txBody>
                        <a:bodyPr/>
                        <a:lstStyle/>
                        <a:p>
                          <a:endParaRPr lang="en-US"/>
                        </a:p>
                      </a:txBody>
                      <a:tcPr/>
                    </a:tc>
                    <a:tc>
                      <a:txBody>
                        <a:bodyPr/>
                        <a:lstStyle/>
                        <a:p>
                          <a:pPr algn="ctr">
                            <a:lnSpc>
                              <a:spcPct val="107000"/>
                            </a:lnSpc>
                            <a:spcAft>
                              <a:spcPts val="800"/>
                            </a:spcAft>
                          </a:pPr>
                          <a:r>
                            <a:rPr lang="es-EC" sz="1600" b="1" dirty="0">
                              <a:solidFill>
                                <a:schemeClr val="bg1"/>
                              </a:solidFill>
                              <a:effectLst/>
                            </a:rPr>
                            <a:t>máxima</a:t>
                          </a:r>
                          <a:endParaRPr lang="en-U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accent6"/>
                        </a:solidFill>
                      </a:tcPr>
                    </a:tc>
                    <a:tc>
                      <a:txBody>
                        <a:bodyPr/>
                        <a:lstStyle/>
                        <a:p>
                          <a:pPr algn="ctr">
                            <a:lnSpc>
                              <a:spcPct val="107000"/>
                            </a:lnSpc>
                            <a:spcAft>
                              <a:spcPts val="800"/>
                            </a:spcAft>
                          </a:pPr>
                          <a:r>
                            <a:rPr lang="es-EC" sz="1600" b="1" dirty="0">
                              <a:solidFill>
                                <a:schemeClr val="bg1"/>
                              </a:solidFill>
                              <a:effectLst/>
                            </a:rPr>
                            <a:t>mínima</a:t>
                          </a:r>
                          <a:endParaRPr lang="en-U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accent6"/>
                        </a:solidFill>
                      </a:tcPr>
                    </a:tc>
                    <a:tc vMerge="1">
                      <a:txBody>
                        <a:bodyPr/>
                        <a:lstStyle/>
                        <a:p>
                          <a:endParaRPr lang="en-US"/>
                        </a:p>
                      </a:txBody>
                      <a:tcPr/>
                    </a:tc>
                    <a:tc vMerge="1">
                      <a:txBody>
                        <a:bodyPr/>
                        <a:lstStyle/>
                        <a:p>
                          <a:endParaRPr lang="en-US"/>
                        </a:p>
                      </a:txBody>
                      <a:tcPr/>
                    </a:tc>
                    <a:tc>
                      <a:txBody>
                        <a:bodyPr/>
                        <a:lstStyle/>
                        <a:p>
                          <a:pPr algn="ctr">
                            <a:lnSpc>
                              <a:spcPct val="107000"/>
                            </a:lnSpc>
                            <a:spcAft>
                              <a:spcPts val="800"/>
                            </a:spcAft>
                          </a:pPr>
                          <a:r>
                            <a:rPr lang="es-EC" sz="1600" b="1" dirty="0">
                              <a:solidFill>
                                <a:schemeClr val="bg1"/>
                              </a:solidFill>
                              <a:effectLst/>
                            </a:rPr>
                            <a:t>máxima</a:t>
                          </a:r>
                          <a:endParaRPr lang="en-U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accent6"/>
                        </a:solidFill>
                      </a:tcPr>
                    </a:tc>
                    <a:tc>
                      <a:txBody>
                        <a:bodyPr/>
                        <a:lstStyle/>
                        <a:p>
                          <a:pPr algn="ctr">
                            <a:lnSpc>
                              <a:spcPct val="107000"/>
                            </a:lnSpc>
                            <a:spcAft>
                              <a:spcPts val="800"/>
                            </a:spcAft>
                          </a:pPr>
                          <a:r>
                            <a:rPr lang="es-EC" sz="1600" b="1" dirty="0">
                              <a:solidFill>
                                <a:schemeClr val="bg1"/>
                              </a:solidFill>
                              <a:effectLst/>
                            </a:rPr>
                            <a:t>mínima</a:t>
                          </a:r>
                          <a:endParaRPr lang="en-U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accent6"/>
                        </a:solidFill>
                      </a:tcPr>
                    </a:tc>
                    <a:tc vMerge="1">
                      <a:txBody>
                        <a:bodyPr/>
                        <a:lstStyle/>
                        <a:p>
                          <a:endParaRPr lang="en-US"/>
                        </a:p>
                      </a:txBody>
                      <a:tcPr/>
                    </a:tc>
                    <a:extLst>
                      <a:ext uri="{0D108BD9-81ED-4DB2-BD59-A6C34878D82A}">
                        <a16:rowId xmlns:a16="http://schemas.microsoft.com/office/drawing/2014/main" val="1166978149"/>
                      </a:ext>
                    </a:extLst>
                  </a:tr>
                  <a:tr h="190500">
                    <a:tc>
                      <a:txBody>
                        <a:bodyPr/>
                        <a:lstStyle/>
                        <a:p>
                          <a:pPr algn="ctr">
                            <a:lnSpc>
                              <a:spcPct val="107000"/>
                            </a:lnSpc>
                            <a:spcAft>
                              <a:spcPts val="800"/>
                            </a:spcAft>
                          </a:pPr>
                          <a:r>
                            <a:rPr lang="es-EC" sz="1600">
                              <a:effectLst/>
                            </a:rPr>
                            <a:t>Sep</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30.23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9525" cap="flat" cmpd="sng" algn="ctr">
                          <a:noFill/>
                          <a:prstDash val="solid"/>
                        </a:lnT>
                      </a:tcPr>
                    </a:tc>
                    <a:tc>
                      <a:txBody>
                        <a:bodyPr/>
                        <a:lstStyle/>
                        <a:p>
                          <a:pPr algn="ctr">
                            <a:lnSpc>
                              <a:spcPct val="107000"/>
                            </a:lnSpc>
                            <a:spcAft>
                              <a:spcPts val="800"/>
                            </a:spcAft>
                          </a:pPr>
                          <a:r>
                            <a:rPr lang="es-EC" sz="1600">
                              <a:effectLst/>
                            </a:rPr>
                            <a:t>9.36</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9525" cap="flat" cmpd="sng" algn="ctr">
                          <a:noFill/>
                          <a:prstDash val="solid"/>
                        </a:lnT>
                      </a:tcPr>
                    </a:tc>
                    <a:tc>
                      <a:txBody>
                        <a:bodyPr/>
                        <a:lstStyle/>
                        <a:p>
                          <a:pPr algn="ctr">
                            <a:lnSpc>
                              <a:spcPct val="107000"/>
                            </a:lnSpc>
                            <a:spcAft>
                              <a:spcPts val="800"/>
                            </a:spcAft>
                          </a:pPr>
                          <a:r>
                            <a:rPr lang="es-EC" sz="1600">
                              <a:effectLst/>
                            </a:rPr>
                            <a:t>0.11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143.46</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85.67</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9525" cap="flat" cmpd="sng" algn="ctr">
                          <a:noFill/>
                          <a:prstDash val="solid"/>
                        </a:lnT>
                      </a:tcPr>
                    </a:tc>
                    <a:tc>
                      <a:txBody>
                        <a:bodyPr/>
                        <a:lstStyle/>
                        <a:p>
                          <a:pPr algn="ctr">
                            <a:lnSpc>
                              <a:spcPct val="107000"/>
                            </a:lnSpc>
                            <a:spcAft>
                              <a:spcPts val="800"/>
                            </a:spcAft>
                          </a:pPr>
                          <a:r>
                            <a:rPr lang="es-EC" sz="1600">
                              <a:effectLst/>
                            </a:rPr>
                            <a:t>28.67</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9525" cap="flat" cmpd="sng" algn="ctr">
                          <a:noFill/>
                          <a:prstDash val="solid"/>
                        </a:lnT>
                      </a:tcPr>
                    </a:tc>
                    <a:tc>
                      <a:txBody>
                        <a:bodyPr/>
                        <a:lstStyle/>
                        <a:p>
                          <a:pPr algn="ctr">
                            <a:lnSpc>
                              <a:spcPct val="107000"/>
                            </a:lnSpc>
                            <a:spcAft>
                              <a:spcPts val="800"/>
                            </a:spcAft>
                          </a:pPr>
                          <a:r>
                            <a:rPr lang="es-EC" sz="1600">
                              <a:effectLst/>
                            </a:rPr>
                            <a:t>1.6</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88285091"/>
                      </a:ext>
                    </a:extLst>
                  </a:tr>
                  <a:tr h="190500">
                    <a:tc>
                      <a:txBody>
                        <a:bodyPr/>
                        <a:lstStyle/>
                        <a:p>
                          <a:pPr algn="ctr">
                            <a:lnSpc>
                              <a:spcPct val="107000"/>
                            </a:lnSpc>
                            <a:spcAft>
                              <a:spcPts val="800"/>
                            </a:spcAft>
                          </a:pPr>
                          <a:r>
                            <a:rPr lang="es-EC" sz="1600">
                              <a:effectLst/>
                            </a:rPr>
                            <a:t>Oct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31.80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9.48</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0.02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251.17</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87.58</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29.88</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dirty="0">
                              <a:effectLst/>
                            </a:rPr>
                            <a:t>2.3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56404700"/>
                      </a:ext>
                    </a:extLst>
                  </a:tr>
                </a:tbl>
              </a:graphicData>
            </a:graphic>
          </p:graphicFrame>
        </mc:Choice>
        <mc:Fallback xmlns="">
          <p:graphicFrame>
            <p:nvGraphicFramePr>
              <p:cNvPr id="12" name="Table 11">
                <a:extLst>
                  <a:ext uri="{FF2B5EF4-FFF2-40B4-BE49-F238E27FC236}">
                    <a16:creationId xmlns:a16="http://schemas.microsoft.com/office/drawing/2014/main" id="{5657C395-E2E7-409E-8890-755AB61F6963}"/>
                  </a:ext>
                </a:extLst>
              </p:cNvPr>
              <p:cNvGraphicFramePr>
                <a:graphicFrameLocks noGrp="1"/>
              </p:cNvGraphicFramePr>
              <p:nvPr>
                <p:extLst>
                  <p:ext uri="{D42A27DB-BD31-4B8C-83A1-F6EECF244321}">
                    <p14:modId xmlns:p14="http://schemas.microsoft.com/office/powerpoint/2010/main" val="2671565182"/>
                  </p:ext>
                </p:extLst>
              </p:nvPr>
            </p:nvGraphicFramePr>
            <p:xfrm>
              <a:off x="628649" y="4808975"/>
              <a:ext cx="7886696" cy="1105663"/>
            </p:xfrm>
            <a:graphic>
              <a:graphicData uri="http://schemas.openxmlformats.org/drawingml/2006/table">
                <a:tbl>
                  <a:tblPr firstRow="1" firstCol="1" bandRow="1">
                    <a:tableStyleId>{912C8C85-51F0-491E-9774-3900AFEF0FD7}</a:tableStyleId>
                  </a:tblPr>
                  <a:tblGrid>
                    <a:gridCol w="985837">
                      <a:extLst>
                        <a:ext uri="{9D8B030D-6E8A-4147-A177-3AD203B41FA5}">
                          <a16:colId xmlns:a16="http://schemas.microsoft.com/office/drawing/2014/main" val="2293447517"/>
                        </a:ext>
                      </a:extLst>
                    </a:gridCol>
                    <a:gridCol w="985837">
                      <a:extLst>
                        <a:ext uri="{9D8B030D-6E8A-4147-A177-3AD203B41FA5}">
                          <a16:colId xmlns:a16="http://schemas.microsoft.com/office/drawing/2014/main" val="3358358448"/>
                        </a:ext>
                      </a:extLst>
                    </a:gridCol>
                    <a:gridCol w="985837">
                      <a:extLst>
                        <a:ext uri="{9D8B030D-6E8A-4147-A177-3AD203B41FA5}">
                          <a16:colId xmlns:a16="http://schemas.microsoft.com/office/drawing/2014/main" val="873570983"/>
                        </a:ext>
                      </a:extLst>
                    </a:gridCol>
                    <a:gridCol w="985837">
                      <a:extLst>
                        <a:ext uri="{9D8B030D-6E8A-4147-A177-3AD203B41FA5}">
                          <a16:colId xmlns:a16="http://schemas.microsoft.com/office/drawing/2014/main" val="3604216414"/>
                        </a:ext>
                      </a:extLst>
                    </a:gridCol>
                    <a:gridCol w="985837">
                      <a:extLst>
                        <a:ext uri="{9D8B030D-6E8A-4147-A177-3AD203B41FA5}">
                          <a16:colId xmlns:a16="http://schemas.microsoft.com/office/drawing/2014/main" val="2310149752"/>
                        </a:ext>
                      </a:extLst>
                    </a:gridCol>
                    <a:gridCol w="985837">
                      <a:extLst>
                        <a:ext uri="{9D8B030D-6E8A-4147-A177-3AD203B41FA5}">
                          <a16:colId xmlns:a16="http://schemas.microsoft.com/office/drawing/2014/main" val="120912526"/>
                        </a:ext>
                      </a:extLst>
                    </a:gridCol>
                    <a:gridCol w="985837">
                      <a:extLst>
                        <a:ext uri="{9D8B030D-6E8A-4147-A177-3AD203B41FA5}">
                          <a16:colId xmlns:a16="http://schemas.microsoft.com/office/drawing/2014/main" val="186482067"/>
                        </a:ext>
                      </a:extLst>
                    </a:gridCol>
                    <a:gridCol w="985837">
                      <a:extLst>
                        <a:ext uri="{9D8B030D-6E8A-4147-A177-3AD203B41FA5}">
                          <a16:colId xmlns:a16="http://schemas.microsoft.com/office/drawing/2014/main" val="3565675418"/>
                        </a:ext>
                      </a:extLst>
                    </a:gridCol>
                  </a:tblGrid>
                  <a:tr h="247714">
                    <a:tc rowSpan="2">
                      <a:txBody>
                        <a:bodyPr/>
                        <a:lstStyle/>
                        <a:p>
                          <a:pPr algn="ctr">
                            <a:lnSpc>
                              <a:spcPct val="107000"/>
                            </a:lnSpc>
                            <a:spcAft>
                              <a:spcPts val="800"/>
                            </a:spcAft>
                          </a:pPr>
                          <a:r>
                            <a:rPr lang="es-EC" sz="1600">
                              <a:effectLst/>
                            </a:rPr>
                            <a:t>Mes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algn="ctr">
                            <a:lnSpc>
                              <a:spcPct val="107000"/>
                            </a:lnSpc>
                            <a:spcAft>
                              <a:spcPts val="800"/>
                            </a:spcAft>
                          </a:pPr>
                          <a:r>
                            <a:rPr lang="es-EC" sz="1600">
                              <a:effectLst/>
                            </a:rPr>
                            <a:t>Temperatura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B w="9525" cap="flat" cmpd="sng" algn="ctr">
                          <a:noFill/>
                          <a:prstDash val="solid"/>
                        </a:lnB>
                      </a:tcPr>
                    </a:tc>
                    <a:tc hMerge="1">
                      <a:txBody>
                        <a:bodyPr/>
                        <a:lstStyle/>
                        <a:p>
                          <a:endParaRPr lang="en-US"/>
                        </a:p>
                      </a:txBody>
                      <a:tcPr/>
                    </a:tc>
                    <a:tc rowSpan="2">
                      <a:txBody>
                        <a:bodyPr/>
                        <a:lstStyle/>
                        <a:p>
                          <a:pPr algn="ctr">
                            <a:lnSpc>
                              <a:spcPct val="107000"/>
                            </a:lnSpc>
                            <a:spcAft>
                              <a:spcPts val="800"/>
                            </a:spcAft>
                          </a:pPr>
                          <a:r>
                            <a:rPr lang="es-EC" sz="1600" dirty="0" err="1">
                              <a:effectLst/>
                            </a:rPr>
                            <a:t>Vel</a:t>
                          </a:r>
                          <a:r>
                            <a:rPr lang="es-EC" sz="1600" dirty="0">
                              <a:effectLst/>
                            </a:rPr>
                            <a:t>. viento</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07000"/>
                            </a:lnSpc>
                            <a:spcAft>
                              <a:spcPts val="800"/>
                            </a:spcAft>
                          </a:pPr>
                          <a:r>
                            <a:rPr lang="es-EC" sz="1600" dirty="0">
                              <a:effectLst/>
                            </a:rPr>
                            <a:t>Rad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algn="ctr">
                            <a:lnSpc>
                              <a:spcPct val="107000"/>
                            </a:lnSpc>
                            <a:spcAft>
                              <a:spcPts val="800"/>
                            </a:spcAft>
                          </a:pPr>
                          <a:r>
                            <a:rPr lang="es-EC" sz="1600">
                              <a:effectLst/>
                            </a:rPr>
                            <a:t>Humedad</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B w="9525" cap="flat" cmpd="sng" algn="ctr">
                          <a:noFill/>
                          <a:prstDash val="solid"/>
                        </a:lnB>
                      </a:tcPr>
                    </a:tc>
                    <a:tc hMerge="1">
                      <a:txBody>
                        <a:bodyPr/>
                        <a:lstStyle/>
                        <a:p>
                          <a:endParaRPr lang="en-US"/>
                        </a:p>
                      </a:txBody>
                      <a:tcPr/>
                    </a:tc>
                    <a:tc rowSpan="2">
                      <a:txBody>
                        <a:bodyPr/>
                        <a:lstStyle/>
                        <a:p>
                          <a:endParaRPr lang="en-US"/>
                        </a:p>
                      </a:txBody>
                      <a:tcPr marL="68580" marR="68580" marT="0" marB="0" anchor="ctr">
                        <a:blipFill>
                          <a:blip r:embed="rId5"/>
                          <a:stretch>
                            <a:fillRect l="-699383" t="-9901" r="-1235" b="-100000"/>
                          </a:stretch>
                        </a:blipFill>
                      </a:tcPr>
                    </a:tc>
                    <a:extLst>
                      <a:ext uri="{0D108BD9-81ED-4DB2-BD59-A6C34878D82A}">
                        <a16:rowId xmlns:a16="http://schemas.microsoft.com/office/drawing/2014/main" val="1921805565"/>
                      </a:ext>
                    </a:extLst>
                  </a:tr>
                  <a:tr h="362521">
                    <a:tc vMerge="1">
                      <a:txBody>
                        <a:bodyPr/>
                        <a:lstStyle/>
                        <a:p>
                          <a:endParaRPr lang="en-US"/>
                        </a:p>
                      </a:txBody>
                      <a:tcPr/>
                    </a:tc>
                    <a:tc>
                      <a:txBody>
                        <a:bodyPr/>
                        <a:lstStyle/>
                        <a:p>
                          <a:pPr algn="ctr">
                            <a:lnSpc>
                              <a:spcPct val="107000"/>
                            </a:lnSpc>
                            <a:spcAft>
                              <a:spcPts val="800"/>
                            </a:spcAft>
                          </a:pPr>
                          <a:r>
                            <a:rPr lang="es-EC" sz="1600" b="1" dirty="0">
                              <a:solidFill>
                                <a:schemeClr val="bg1"/>
                              </a:solidFill>
                              <a:effectLst/>
                            </a:rPr>
                            <a:t>máxima</a:t>
                          </a:r>
                          <a:endParaRPr lang="en-U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accent6"/>
                        </a:solidFill>
                      </a:tcPr>
                    </a:tc>
                    <a:tc>
                      <a:txBody>
                        <a:bodyPr/>
                        <a:lstStyle/>
                        <a:p>
                          <a:pPr algn="ctr">
                            <a:lnSpc>
                              <a:spcPct val="107000"/>
                            </a:lnSpc>
                            <a:spcAft>
                              <a:spcPts val="800"/>
                            </a:spcAft>
                          </a:pPr>
                          <a:r>
                            <a:rPr lang="es-EC" sz="1600" b="1" dirty="0">
                              <a:solidFill>
                                <a:schemeClr val="bg1"/>
                              </a:solidFill>
                              <a:effectLst/>
                            </a:rPr>
                            <a:t>mínima</a:t>
                          </a:r>
                          <a:endParaRPr lang="en-U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accent6"/>
                        </a:solidFill>
                      </a:tcPr>
                    </a:tc>
                    <a:tc vMerge="1">
                      <a:txBody>
                        <a:bodyPr/>
                        <a:lstStyle/>
                        <a:p>
                          <a:endParaRPr lang="en-US"/>
                        </a:p>
                      </a:txBody>
                      <a:tcPr/>
                    </a:tc>
                    <a:tc vMerge="1">
                      <a:txBody>
                        <a:bodyPr/>
                        <a:lstStyle/>
                        <a:p>
                          <a:endParaRPr lang="en-US"/>
                        </a:p>
                      </a:txBody>
                      <a:tcPr/>
                    </a:tc>
                    <a:tc>
                      <a:txBody>
                        <a:bodyPr/>
                        <a:lstStyle/>
                        <a:p>
                          <a:pPr algn="ctr">
                            <a:lnSpc>
                              <a:spcPct val="107000"/>
                            </a:lnSpc>
                            <a:spcAft>
                              <a:spcPts val="800"/>
                            </a:spcAft>
                          </a:pPr>
                          <a:r>
                            <a:rPr lang="es-EC" sz="1600" b="1" dirty="0">
                              <a:solidFill>
                                <a:schemeClr val="bg1"/>
                              </a:solidFill>
                              <a:effectLst/>
                            </a:rPr>
                            <a:t>máxima</a:t>
                          </a:r>
                          <a:endParaRPr lang="en-U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accent6"/>
                        </a:solidFill>
                      </a:tcPr>
                    </a:tc>
                    <a:tc>
                      <a:txBody>
                        <a:bodyPr/>
                        <a:lstStyle/>
                        <a:p>
                          <a:pPr algn="ctr">
                            <a:lnSpc>
                              <a:spcPct val="107000"/>
                            </a:lnSpc>
                            <a:spcAft>
                              <a:spcPts val="800"/>
                            </a:spcAft>
                          </a:pPr>
                          <a:r>
                            <a:rPr lang="es-EC" sz="1600" b="1" dirty="0">
                              <a:solidFill>
                                <a:schemeClr val="bg1"/>
                              </a:solidFill>
                              <a:effectLst/>
                            </a:rPr>
                            <a:t>mínima</a:t>
                          </a:r>
                          <a:endParaRPr lang="en-U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accent6"/>
                        </a:solidFill>
                      </a:tcPr>
                    </a:tc>
                    <a:tc vMerge="1">
                      <a:txBody>
                        <a:bodyPr/>
                        <a:lstStyle/>
                        <a:p>
                          <a:endParaRPr lang="en-US"/>
                        </a:p>
                      </a:txBody>
                      <a:tcPr/>
                    </a:tc>
                    <a:extLst>
                      <a:ext uri="{0D108BD9-81ED-4DB2-BD59-A6C34878D82A}">
                        <a16:rowId xmlns:a16="http://schemas.microsoft.com/office/drawing/2014/main" val="1166978149"/>
                      </a:ext>
                    </a:extLst>
                  </a:tr>
                  <a:tr h="247714">
                    <a:tc>
                      <a:txBody>
                        <a:bodyPr/>
                        <a:lstStyle/>
                        <a:p>
                          <a:pPr algn="ctr">
                            <a:lnSpc>
                              <a:spcPct val="107000"/>
                            </a:lnSpc>
                            <a:spcAft>
                              <a:spcPts val="800"/>
                            </a:spcAft>
                          </a:pPr>
                          <a:r>
                            <a:rPr lang="es-EC" sz="1600">
                              <a:effectLst/>
                            </a:rPr>
                            <a:t>Sep</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30.23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9525" cap="flat" cmpd="sng" algn="ctr">
                          <a:noFill/>
                          <a:prstDash val="solid"/>
                        </a:lnT>
                      </a:tcPr>
                    </a:tc>
                    <a:tc>
                      <a:txBody>
                        <a:bodyPr/>
                        <a:lstStyle/>
                        <a:p>
                          <a:pPr algn="ctr">
                            <a:lnSpc>
                              <a:spcPct val="107000"/>
                            </a:lnSpc>
                            <a:spcAft>
                              <a:spcPts val="800"/>
                            </a:spcAft>
                          </a:pPr>
                          <a:r>
                            <a:rPr lang="es-EC" sz="1600">
                              <a:effectLst/>
                            </a:rPr>
                            <a:t>9.36</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9525" cap="flat" cmpd="sng" algn="ctr">
                          <a:noFill/>
                          <a:prstDash val="solid"/>
                        </a:lnT>
                      </a:tcPr>
                    </a:tc>
                    <a:tc>
                      <a:txBody>
                        <a:bodyPr/>
                        <a:lstStyle/>
                        <a:p>
                          <a:pPr algn="ctr">
                            <a:lnSpc>
                              <a:spcPct val="107000"/>
                            </a:lnSpc>
                            <a:spcAft>
                              <a:spcPts val="800"/>
                            </a:spcAft>
                          </a:pPr>
                          <a:r>
                            <a:rPr lang="es-EC" sz="1600">
                              <a:effectLst/>
                            </a:rPr>
                            <a:t>0.11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143.46</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85.67</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9525" cap="flat" cmpd="sng" algn="ctr">
                          <a:noFill/>
                          <a:prstDash val="solid"/>
                        </a:lnT>
                      </a:tcPr>
                    </a:tc>
                    <a:tc>
                      <a:txBody>
                        <a:bodyPr/>
                        <a:lstStyle/>
                        <a:p>
                          <a:pPr algn="ctr">
                            <a:lnSpc>
                              <a:spcPct val="107000"/>
                            </a:lnSpc>
                            <a:spcAft>
                              <a:spcPts val="800"/>
                            </a:spcAft>
                          </a:pPr>
                          <a:r>
                            <a:rPr lang="es-EC" sz="1600">
                              <a:effectLst/>
                            </a:rPr>
                            <a:t>28.67</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9525" cap="flat" cmpd="sng" algn="ctr">
                          <a:noFill/>
                          <a:prstDash val="solid"/>
                        </a:lnT>
                      </a:tcPr>
                    </a:tc>
                    <a:tc>
                      <a:txBody>
                        <a:bodyPr/>
                        <a:lstStyle/>
                        <a:p>
                          <a:pPr algn="ctr">
                            <a:lnSpc>
                              <a:spcPct val="107000"/>
                            </a:lnSpc>
                            <a:spcAft>
                              <a:spcPts val="800"/>
                            </a:spcAft>
                          </a:pPr>
                          <a:r>
                            <a:rPr lang="es-EC" sz="1600">
                              <a:effectLst/>
                            </a:rPr>
                            <a:t>1.6</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88285091"/>
                      </a:ext>
                    </a:extLst>
                  </a:tr>
                  <a:tr h="247714">
                    <a:tc>
                      <a:txBody>
                        <a:bodyPr/>
                        <a:lstStyle/>
                        <a:p>
                          <a:pPr algn="ctr">
                            <a:lnSpc>
                              <a:spcPct val="107000"/>
                            </a:lnSpc>
                            <a:spcAft>
                              <a:spcPts val="800"/>
                            </a:spcAft>
                          </a:pPr>
                          <a:r>
                            <a:rPr lang="es-EC" sz="1600">
                              <a:effectLst/>
                            </a:rPr>
                            <a:t>Oct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31.80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9.48</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0.02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251.17</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87.58</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29.88</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dirty="0">
                              <a:effectLst/>
                            </a:rPr>
                            <a:t>2.3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56404700"/>
                      </a:ext>
                    </a:extLst>
                  </a:tr>
                </a:tbl>
              </a:graphicData>
            </a:graphic>
          </p:graphicFrame>
        </mc:Fallback>
      </mc:AlternateContent>
    </p:spTree>
    <p:extLst>
      <p:ext uri="{BB962C8B-B14F-4D97-AF65-F5344CB8AC3E}">
        <p14:creationId xmlns:p14="http://schemas.microsoft.com/office/powerpoint/2010/main" val="5121700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2">
            <a:extLst>
              <a:ext uri="{FF2B5EF4-FFF2-40B4-BE49-F238E27FC236}">
                <a16:creationId xmlns:a16="http://schemas.microsoft.com/office/drawing/2014/main" id="{823111E4-DA60-47A7-9135-5A72565375D5}"/>
              </a:ext>
            </a:extLst>
          </p:cNvPr>
          <p:cNvSpPr>
            <a:spLocks noGrp="1"/>
          </p:cNvSpPr>
          <p:nvPr>
            <p:ph type="title"/>
          </p:nvPr>
        </p:nvSpPr>
        <p:spPr>
          <a:xfrm>
            <a:off x="747534" y="12746"/>
            <a:ext cx="8229600" cy="487738"/>
          </a:xfrm>
        </p:spPr>
        <p:txBody>
          <a:bodyPr/>
          <a:lstStyle/>
          <a:p>
            <a:r>
              <a:rPr lang="es-EC" i="0" dirty="0">
                <a:solidFill>
                  <a:schemeClr val="tx1"/>
                </a:solidFill>
              </a:rPr>
              <a:t>Resultados</a:t>
            </a:r>
          </a:p>
        </p:txBody>
      </p:sp>
      <p:sp>
        <p:nvSpPr>
          <p:cNvPr id="3" name="CuadroTexto 2">
            <a:extLst>
              <a:ext uri="{FF2B5EF4-FFF2-40B4-BE49-F238E27FC236}">
                <a16:creationId xmlns:a16="http://schemas.microsoft.com/office/drawing/2014/main" id="{41A9B977-AF06-4D09-AC28-F2FE1B4522C1}"/>
              </a:ext>
            </a:extLst>
          </p:cNvPr>
          <p:cNvSpPr txBox="1"/>
          <p:nvPr/>
        </p:nvSpPr>
        <p:spPr>
          <a:xfrm>
            <a:off x="360218" y="125912"/>
            <a:ext cx="4793672" cy="461665"/>
          </a:xfrm>
          <a:prstGeom prst="rect">
            <a:avLst/>
          </a:prstGeom>
          <a:noFill/>
        </p:spPr>
        <p:txBody>
          <a:bodyPr wrap="square" rtlCol="0">
            <a:spAutoFit/>
          </a:bodyPr>
          <a:lstStyle/>
          <a:p>
            <a:r>
              <a:rPr lang="es-EC" sz="2400" dirty="0">
                <a:latin typeface="+mn-lt"/>
                <a:cs typeface="Times New Roman" panose="02020603050405020304" pitchFamily="18" charset="0"/>
              </a:rPr>
              <a:t>Evapotranspiración</a:t>
            </a:r>
          </a:p>
        </p:txBody>
      </p:sp>
      <p:pic>
        <p:nvPicPr>
          <p:cNvPr id="2" name="Picture 1">
            <a:extLst>
              <a:ext uri="{FF2B5EF4-FFF2-40B4-BE49-F238E27FC236}">
                <a16:creationId xmlns:a16="http://schemas.microsoft.com/office/drawing/2014/main" id="{1E75426D-2E5D-4E6F-8627-17A74DB7596C}"/>
              </a:ext>
            </a:extLst>
          </p:cNvPr>
          <p:cNvPicPr>
            <a:picLocks noChangeAspect="1"/>
          </p:cNvPicPr>
          <p:nvPr/>
        </p:nvPicPr>
        <p:blipFill>
          <a:blip r:embed="rId2"/>
          <a:stretch>
            <a:fillRect/>
          </a:stretch>
        </p:blipFill>
        <p:spPr>
          <a:xfrm>
            <a:off x="616772" y="1864578"/>
            <a:ext cx="7910455" cy="3649532"/>
          </a:xfrm>
          <a:prstGeom prst="rect">
            <a:avLst/>
          </a:prstGeom>
        </p:spPr>
      </p:pic>
      <p:sp>
        <p:nvSpPr>
          <p:cNvPr id="7" name="CuadroTexto 2">
            <a:extLst>
              <a:ext uri="{FF2B5EF4-FFF2-40B4-BE49-F238E27FC236}">
                <a16:creationId xmlns:a16="http://schemas.microsoft.com/office/drawing/2014/main" id="{75EFE582-2624-449C-BC2C-52A2FF9DBB71}"/>
              </a:ext>
            </a:extLst>
          </p:cNvPr>
          <p:cNvSpPr txBox="1"/>
          <p:nvPr/>
        </p:nvSpPr>
        <p:spPr>
          <a:xfrm>
            <a:off x="227287" y="1037279"/>
            <a:ext cx="6306645" cy="461665"/>
          </a:xfrm>
          <a:prstGeom prst="rect">
            <a:avLst/>
          </a:prstGeom>
          <a:noFill/>
        </p:spPr>
        <p:txBody>
          <a:bodyPr wrap="square" rtlCol="0">
            <a:spAutoFit/>
          </a:bodyPr>
          <a:lstStyle/>
          <a:p>
            <a:r>
              <a:rPr lang="es-EC" sz="2400" b="1" dirty="0">
                <a:latin typeface="+mn-lt"/>
                <a:cs typeface="Times New Roman" panose="02020603050405020304" pitchFamily="18" charset="0"/>
              </a:rPr>
              <a:t>Comparativa de los valores de la </a:t>
            </a:r>
            <a:r>
              <a:rPr lang="es-EC" sz="2400" b="1" dirty="0" err="1">
                <a:latin typeface="+mn-lt"/>
                <a:cs typeface="Times New Roman" panose="02020603050405020304" pitchFamily="18" charset="0"/>
              </a:rPr>
              <a:t>Eto</a:t>
            </a:r>
            <a:endParaRPr lang="es-EC" sz="2400" b="1" dirty="0">
              <a:latin typeface="+mn-lt"/>
              <a:cs typeface="Times New Roman" panose="02020603050405020304" pitchFamily="18" charset="0"/>
            </a:endParaRPr>
          </a:p>
        </p:txBody>
      </p:sp>
    </p:spTree>
    <p:extLst>
      <p:ext uri="{BB962C8B-B14F-4D97-AF65-F5344CB8AC3E}">
        <p14:creationId xmlns:p14="http://schemas.microsoft.com/office/powerpoint/2010/main" val="8818572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2">
            <a:extLst>
              <a:ext uri="{FF2B5EF4-FFF2-40B4-BE49-F238E27FC236}">
                <a16:creationId xmlns:a16="http://schemas.microsoft.com/office/drawing/2014/main" id="{823111E4-DA60-47A7-9135-5A72565375D5}"/>
              </a:ext>
            </a:extLst>
          </p:cNvPr>
          <p:cNvSpPr>
            <a:spLocks noGrp="1"/>
          </p:cNvSpPr>
          <p:nvPr>
            <p:ph type="title"/>
          </p:nvPr>
        </p:nvSpPr>
        <p:spPr>
          <a:xfrm>
            <a:off x="747534" y="12746"/>
            <a:ext cx="8229600" cy="487738"/>
          </a:xfrm>
        </p:spPr>
        <p:txBody>
          <a:bodyPr/>
          <a:lstStyle/>
          <a:p>
            <a:r>
              <a:rPr lang="es-EC" i="0" dirty="0">
                <a:solidFill>
                  <a:schemeClr val="tx1"/>
                </a:solidFill>
              </a:rPr>
              <a:t>Resultados</a:t>
            </a:r>
          </a:p>
        </p:txBody>
      </p:sp>
      <p:sp>
        <p:nvSpPr>
          <p:cNvPr id="3" name="CuadroTexto 2">
            <a:extLst>
              <a:ext uri="{FF2B5EF4-FFF2-40B4-BE49-F238E27FC236}">
                <a16:creationId xmlns:a16="http://schemas.microsoft.com/office/drawing/2014/main" id="{41A9B977-AF06-4D09-AC28-F2FE1B4522C1}"/>
              </a:ext>
            </a:extLst>
          </p:cNvPr>
          <p:cNvSpPr txBox="1"/>
          <p:nvPr/>
        </p:nvSpPr>
        <p:spPr>
          <a:xfrm>
            <a:off x="360218" y="125912"/>
            <a:ext cx="4793672" cy="461665"/>
          </a:xfrm>
          <a:prstGeom prst="rect">
            <a:avLst/>
          </a:prstGeom>
          <a:noFill/>
        </p:spPr>
        <p:txBody>
          <a:bodyPr wrap="square" rtlCol="0">
            <a:spAutoFit/>
          </a:bodyPr>
          <a:lstStyle/>
          <a:p>
            <a:r>
              <a:rPr lang="es-EC" sz="2400" dirty="0">
                <a:latin typeface="+mn-lt"/>
                <a:cs typeface="Times New Roman" panose="02020603050405020304" pitchFamily="18" charset="0"/>
              </a:rPr>
              <a:t>Evapotranspiración</a:t>
            </a:r>
          </a:p>
        </p:txBody>
      </p:sp>
      <p:sp>
        <p:nvSpPr>
          <p:cNvPr id="7" name="CuadroTexto 2">
            <a:extLst>
              <a:ext uri="{FF2B5EF4-FFF2-40B4-BE49-F238E27FC236}">
                <a16:creationId xmlns:a16="http://schemas.microsoft.com/office/drawing/2014/main" id="{75EFE582-2624-449C-BC2C-52A2FF9DBB71}"/>
              </a:ext>
            </a:extLst>
          </p:cNvPr>
          <p:cNvSpPr txBox="1"/>
          <p:nvPr/>
        </p:nvSpPr>
        <p:spPr>
          <a:xfrm>
            <a:off x="360218" y="1048614"/>
            <a:ext cx="6306645" cy="461665"/>
          </a:xfrm>
          <a:prstGeom prst="rect">
            <a:avLst/>
          </a:prstGeom>
          <a:noFill/>
        </p:spPr>
        <p:txBody>
          <a:bodyPr wrap="square" rtlCol="0">
            <a:spAutoFit/>
          </a:bodyPr>
          <a:lstStyle/>
          <a:p>
            <a:r>
              <a:rPr lang="es-EC" sz="2400" b="1" dirty="0">
                <a:latin typeface="+mn-lt"/>
                <a:cs typeface="Times New Roman" panose="02020603050405020304" pitchFamily="18" charset="0"/>
              </a:rPr>
              <a:t>Evapotranspiración del cultivo </a:t>
            </a:r>
            <a:r>
              <a:rPr lang="es-EC" sz="2400" b="1" dirty="0" err="1">
                <a:latin typeface="+mn-lt"/>
                <a:cs typeface="Times New Roman" panose="02020603050405020304" pitchFamily="18" charset="0"/>
              </a:rPr>
              <a:t>ETc</a:t>
            </a:r>
            <a:endParaRPr lang="es-EC" sz="2400" b="1" dirty="0">
              <a:latin typeface="+mn-lt"/>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9D57018-A074-49AE-A922-20F821E295E3}"/>
                  </a:ext>
                </a:extLst>
              </p:cNvPr>
              <p:cNvSpPr txBox="1"/>
              <p:nvPr/>
            </p:nvSpPr>
            <p:spPr>
              <a:xfrm>
                <a:off x="2286000" y="1689077"/>
                <a:ext cx="457200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i="1" smtClean="0">
                          <a:latin typeface="Cambria Math" panose="02040503050406030204" pitchFamily="18" charset="0"/>
                        </a:rPr>
                        <m:t>𝐸𝑇𝑐</m:t>
                      </m:r>
                      <m:r>
                        <a:rPr lang="en-US" sz="1800" i="0">
                          <a:latin typeface="Cambria Math" panose="02040503050406030204" pitchFamily="18" charset="0"/>
                        </a:rPr>
                        <m:t>=</m:t>
                      </m:r>
                      <m:sSub>
                        <m:sSubPr>
                          <m:ctrlPr>
                            <a:rPr lang="en-US" sz="1800" i="1">
                              <a:solidFill>
                                <a:srgbClr val="836967"/>
                              </a:solidFill>
                              <a:latin typeface="Cambria Math" panose="02040503050406030204" pitchFamily="18" charset="0"/>
                            </a:rPr>
                          </m:ctrlPr>
                        </m:sSubPr>
                        <m:e>
                          <m:r>
                            <a:rPr lang="en-US" sz="1800" i="1">
                              <a:latin typeface="Cambria Math" panose="02040503050406030204" pitchFamily="18" charset="0"/>
                            </a:rPr>
                            <m:t>𝐾</m:t>
                          </m:r>
                        </m:e>
                        <m:sub>
                          <m:r>
                            <a:rPr lang="en-US" sz="1800" i="1">
                              <a:latin typeface="Cambria Math" panose="02040503050406030204" pitchFamily="18" charset="0"/>
                            </a:rPr>
                            <m:t>𝑐</m:t>
                          </m:r>
                        </m:sub>
                      </m:sSub>
                      <m:r>
                        <a:rPr lang="en-US" sz="1800" i="0">
                          <a:latin typeface="Cambria Math" panose="02040503050406030204" pitchFamily="18" charset="0"/>
                        </a:rPr>
                        <m:t>∗</m:t>
                      </m:r>
                      <m:r>
                        <a:rPr lang="en-US" sz="1800" i="1">
                          <a:latin typeface="Cambria Math" panose="02040503050406030204" pitchFamily="18" charset="0"/>
                        </a:rPr>
                        <m:t>𝐸𝑇𝑜</m:t>
                      </m:r>
                    </m:oMath>
                  </m:oMathPara>
                </a14:m>
                <a:endParaRPr lang="en-US" sz="1800" dirty="0"/>
              </a:p>
            </p:txBody>
          </p:sp>
        </mc:Choice>
        <mc:Fallback xmlns="">
          <p:sp>
            <p:nvSpPr>
              <p:cNvPr id="8" name="TextBox 7">
                <a:extLst>
                  <a:ext uri="{FF2B5EF4-FFF2-40B4-BE49-F238E27FC236}">
                    <a16:creationId xmlns:a16="http://schemas.microsoft.com/office/drawing/2014/main" id="{59D57018-A074-49AE-A922-20F821E295E3}"/>
                  </a:ext>
                </a:extLst>
              </p:cNvPr>
              <p:cNvSpPr txBox="1">
                <a:spLocks noRot="1" noChangeAspect="1" noMove="1" noResize="1" noEditPoints="1" noAdjustHandles="1" noChangeArrowheads="1" noChangeShapeType="1" noTextEdit="1"/>
              </p:cNvSpPr>
              <p:nvPr/>
            </p:nvSpPr>
            <p:spPr>
              <a:xfrm>
                <a:off x="2286000" y="1689077"/>
                <a:ext cx="4572000" cy="369332"/>
              </a:xfrm>
              <a:prstGeom prst="rect">
                <a:avLst/>
              </a:prstGeom>
              <a:blipFill>
                <a:blip r:embed="rId2"/>
                <a:stretch>
                  <a:fillRect/>
                </a:stretch>
              </a:blipFill>
            </p:spPr>
            <p:txBody>
              <a:bodyPr/>
              <a:lstStyle/>
              <a:p>
                <a:r>
                  <a:rPr lang="en-US">
                    <a:noFill/>
                  </a:rPr>
                  <a:t> </a:t>
                </a:r>
              </a:p>
            </p:txBody>
          </p:sp>
        </mc:Fallback>
      </mc:AlternateContent>
      <p:graphicFrame>
        <p:nvGraphicFramePr>
          <p:cNvPr id="9" name="Table 8">
            <a:extLst>
              <a:ext uri="{FF2B5EF4-FFF2-40B4-BE49-F238E27FC236}">
                <a16:creationId xmlns:a16="http://schemas.microsoft.com/office/drawing/2014/main" id="{9236ACAA-8ABD-4C04-87F0-1E1861D50200}"/>
              </a:ext>
            </a:extLst>
          </p:cNvPr>
          <p:cNvGraphicFramePr>
            <a:graphicFrameLocks noGrp="1"/>
          </p:cNvGraphicFramePr>
          <p:nvPr>
            <p:extLst>
              <p:ext uri="{D42A27DB-BD31-4B8C-83A1-F6EECF244321}">
                <p14:modId xmlns:p14="http://schemas.microsoft.com/office/powerpoint/2010/main" val="200288487"/>
              </p:ext>
            </p:extLst>
          </p:nvPr>
        </p:nvGraphicFramePr>
        <p:xfrm>
          <a:off x="628650" y="2278627"/>
          <a:ext cx="7886700" cy="1673909"/>
        </p:xfrm>
        <a:graphic>
          <a:graphicData uri="http://schemas.openxmlformats.org/drawingml/2006/table">
            <a:tbl>
              <a:tblPr firstRow="1" firstCol="1" bandRow="1">
                <a:tableStyleId>{912C8C85-51F0-491E-9774-3900AFEF0FD7}</a:tableStyleId>
              </a:tblPr>
              <a:tblGrid>
                <a:gridCol w="2621539">
                  <a:extLst>
                    <a:ext uri="{9D8B030D-6E8A-4147-A177-3AD203B41FA5}">
                      <a16:colId xmlns:a16="http://schemas.microsoft.com/office/drawing/2014/main" val="1294989124"/>
                    </a:ext>
                  </a:extLst>
                </a:gridCol>
                <a:gridCol w="2145182">
                  <a:extLst>
                    <a:ext uri="{9D8B030D-6E8A-4147-A177-3AD203B41FA5}">
                      <a16:colId xmlns:a16="http://schemas.microsoft.com/office/drawing/2014/main" val="3655342891"/>
                    </a:ext>
                  </a:extLst>
                </a:gridCol>
                <a:gridCol w="1604155">
                  <a:extLst>
                    <a:ext uri="{9D8B030D-6E8A-4147-A177-3AD203B41FA5}">
                      <a16:colId xmlns:a16="http://schemas.microsoft.com/office/drawing/2014/main" val="894315728"/>
                    </a:ext>
                  </a:extLst>
                </a:gridCol>
                <a:gridCol w="1515824">
                  <a:extLst>
                    <a:ext uri="{9D8B030D-6E8A-4147-A177-3AD203B41FA5}">
                      <a16:colId xmlns:a16="http://schemas.microsoft.com/office/drawing/2014/main" val="226240961"/>
                    </a:ext>
                  </a:extLst>
                </a:gridCol>
              </a:tblGrid>
              <a:tr h="435339">
                <a:tc>
                  <a:txBody>
                    <a:bodyPr/>
                    <a:lstStyle/>
                    <a:p>
                      <a:pPr algn="ctr">
                        <a:lnSpc>
                          <a:spcPct val="107000"/>
                        </a:lnSpc>
                        <a:spcAft>
                          <a:spcPts val="800"/>
                        </a:spcAft>
                      </a:pPr>
                      <a:r>
                        <a:rPr lang="es-EC" sz="1600" dirty="0" err="1">
                          <a:effectLst/>
                        </a:rPr>
                        <a:t>ETo</a:t>
                      </a:r>
                      <a:r>
                        <a:rPr lang="es-EC" sz="1600" dirty="0">
                          <a:effectLst/>
                        </a:rPr>
                        <a:t> Promedio</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Cultivo</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Kc</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ETc</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21592500"/>
                  </a:ext>
                </a:extLst>
              </a:tr>
              <a:tr h="215265">
                <a:tc rowSpan="5">
                  <a:txBody>
                    <a:bodyPr/>
                    <a:lstStyle/>
                    <a:p>
                      <a:pPr algn="ctr">
                        <a:lnSpc>
                          <a:spcPct val="107000"/>
                        </a:lnSpc>
                        <a:spcAft>
                          <a:spcPts val="800"/>
                        </a:spcAft>
                      </a:pPr>
                      <a:r>
                        <a:rPr lang="es-EC" sz="1600" dirty="0">
                          <a:effectLst/>
                        </a:rPr>
                        <a:t>1.95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Pasto</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0.95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1.85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49586074"/>
                  </a:ext>
                </a:extLst>
              </a:tr>
              <a:tr h="179705">
                <a:tc vMerge="1">
                  <a:txBody>
                    <a:bodyPr/>
                    <a:lstStyle/>
                    <a:p>
                      <a:endParaRPr lang="en-US"/>
                    </a:p>
                  </a:txBody>
                  <a:tcPr/>
                </a:tc>
                <a:tc>
                  <a:txBody>
                    <a:bodyPr/>
                    <a:lstStyle/>
                    <a:p>
                      <a:pPr algn="ctr">
                        <a:lnSpc>
                          <a:spcPct val="107000"/>
                        </a:lnSpc>
                        <a:spcAft>
                          <a:spcPts val="800"/>
                        </a:spcAft>
                      </a:pPr>
                      <a:r>
                        <a:rPr lang="es-EC" sz="1600">
                          <a:effectLst/>
                        </a:rPr>
                        <a:t>Tomate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0.80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1.56</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98193097"/>
                  </a:ext>
                </a:extLst>
              </a:tr>
              <a:tr h="173355">
                <a:tc vMerge="1">
                  <a:txBody>
                    <a:bodyPr/>
                    <a:lstStyle/>
                    <a:p>
                      <a:endParaRPr lang="en-US"/>
                    </a:p>
                  </a:txBody>
                  <a:tcPr/>
                </a:tc>
                <a:tc>
                  <a:txBody>
                    <a:bodyPr/>
                    <a:lstStyle/>
                    <a:p>
                      <a:pPr algn="ctr">
                        <a:lnSpc>
                          <a:spcPct val="107000"/>
                        </a:lnSpc>
                        <a:spcAft>
                          <a:spcPts val="800"/>
                        </a:spcAft>
                      </a:pPr>
                      <a:r>
                        <a:rPr lang="es-EC" sz="1600">
                          <a:effectLst/>
                        </a:rPr>
                        <a:t>Cacao</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0.80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1.17</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57797894"/>
                  </a:ext>
                </a:extLst>
              </a:tr>
              <a:tr h="212725">
                <a:tc vMerge="1">
                  <a:txBody>
                    <a:bodyPr/>
                    <a:lstStyle/>
                    <a:p>
                      <a:endParaRPr lang="en-US"/>
                    </a:p>
                  </a:txBody>
                  <a:tcPr/>
                </a:tc>
                <a:tc>
                  <a:txBody>
                    <a:bodyPr/>
                    <a:lstStyle/>
                    <a:p>
                      <a:pPr algn="ctr">
                        <a:lnSpc>
                          <a:spcPct val="107000"/>
                        </a:lnSpc>
                        <a:spcAft>
                          <a:spcPts val="800"/>
                        </a:spcAft>
                      </a:pPr>
                      <a:r>
                        <a:rPr lang="es-EC" sz="1600">
                          <a:effectLst/>
                        </a:rPr>
                        <a:t>Girasol</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0.65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1.26</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80670726"/>
                  </a:ext>
                </a:extLst>
              </a:tr>
              <a:tr h="89535">
                <a:tc vMerge="1">
                  <a:txBody>
                    <a:bodyPr/>
                    <a:lstStyle/>
                    <a:p>
                      <a:endParaRPr lang="en-US"/>
                    </a:p>
                  </a:txBody>
                  <a:tcPr/>
                </a:tc>
                <a:tc>
                  <a:txBody>
                    <a:bodyPr/>
                    <a:lstStyle/>
                    <a:p>
                      <a:pPr algn="ctr">
                        <a:lnSpc>
                          <a:spcPct val="107000"/>
                        </a:lnSpc>
                        <a:spcAft>
                          <a:spcPts val="800"/>
                        </a:spcAft>
                      </a:pPr>
                      <a:r>
                        <a:rPr lang="es-EC" sz="1600">
                          <a:effectLst/>
                        </a:rPr>
                        <a:t>Fresa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a:effectLst/>
                        </a:rPr>
                        <a:t>0,60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600" dirty="0">
                          <a:effectLst/>
                        </a:rPr>
                        <a:t>1.17</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96089008"/>
                  </a:ext>
                </a:extLst>
              </a:tr>
            </a:tbl>
          </a:graphicData>
        </a:graphic>
      </p:graphicFrame>
      <p:pic>
        <p:nvPicPr>
          <p:cNvPr id="4098" name="Picture 2" descr="Efecto del nitrógeno sobre la producción de un cultivo de tomate en  invernadero - Horticultura">
            <a:extLst>
              <a:ext uri="{FF2B5EF4-FFF2-40B4-BE49-F238E27FC236}">
                <a16:creationId xmlns:a16="http://schemas.microsoft.com/office/drawing/2014/main" id="{F55CACC5-AB4B-408A-A5D1-591C2DFC38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62" r="1"/>
          <a:stretch/>
        </p:blipFill>
        <p:spPr bwMode="auto">
          <a:xfrm>
            <a:off x="252210" y="4224826"/>
            <a:ext cx="2178718" cy="161094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CD426251-5366-45D0-A21E-04A57543401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820"/>
          <a:stretch/>
        </p:blipFill>
        <p:spPr bwMode="auto">
          <a:xfrm>
            <a:off x="2537324" y="4193341"/>
            <a:ext cx="2057362" cy="167391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onjetura del girasol: En las estructuras muy grandes siempre aparecen  patrones | Café y teoremas | Ciencia | EL PAÍS">
            <a:extLst>
              <a:ext uri="{FF2B5EF4-FFF2-40B4-BE49-F238E27FC236}">
                <a16:creationId xmlns:a16="http://schemas.microsoft.com/office/drawing/2014/main" id="{17C04D8C-F94F-48E0-85B5-6701F0E9BD8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8471"/>
          <a:stretch/>
        </p:blipFill>
        <p:spPr bwMode="auto">
          <a:xfrm>
            <a:off x="4648807" y="4161856"/>
            <a:ext cx="2047064" cy="1705394"/>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Produccion de Fresas en Macrotúneles | Intagri S.C.">
            <a:extLst>
              <a:ext uri="{FF2B5EF4-FFF2-40B4-BE49-F238E27FC236}">
                <a16:creationId xmlns:a16="http://schemas.microsoft.com/office/drawing/2014/main" id="{F29B2CCA-280A-4657-98F7-EDF62AB09B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49992" y="4161855"/>
            <a:ext cx="2057363" cy="1705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68583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2">
            <a:extLst>
              <a:ext uri="{FF2B5EF4-FFF2-40B4-BE49-F238E27FC236}">
                <a16:creationId xmlns:a16="http://schemas.microsoft.com/office/drawing/2014/main" id="{823111E4-DA60-47A7-9135-5A72565375D5}"/>
              </a:ext>
            </a:extLst>
          </p:cNvPr>
          <p:cNvSpPr>
            <a:spLocks noGrp="1"/>
          </p:cNvSpPr>
          <p:nvPr>
            <p:ph type="title"/>
          </p:nvPr>
        </p:nvSpPr>
        <p:spPr>
          <a:xfrm>
            <a:off x="747534" y="12746"/>
            <a:ext cx="8229600" cy="487738"/>
          </a:xfrm>
        </p:spPr>
        <p:txBody>
          <a:bodyPr/>
          <a:lstStyle/>
          <a:p>
            <a:r>
              <a:rPr lang="es-EC" i="0" dirty="0">
                <a:solidFill>
                  <a:schemeClr val="tx1"/>
                </a:solidFill>
              </a:rPr>
              <a:t>Resultados</a:t>
            </a:r>
          </a:p>
        </p:txBody>
      </p:sp>
      <p:sp>
        <p:nvSpPr>
          <p:cNvPr id="3" name="CuadroTexto 2">
            <a:extLst>
              <a:ext uri="{FF2B5EF4-FFF2-40B4-BE49-F238E27FC236}">
                <a16:creationId xmlns:a16="http://schemas.microsoft.com/office/drawing/2014/main" id="{41A9B977-AF06-4D09-AC28-F2FE1B4522C1}"/>
              </a:ext>
            </a:extLst>
          </p:cNvPr>
          <p:cNvSpPr txBox="1"/>
          <p:nvPr/>
        </p:nvSpPr>
        <p:spPr>
          <a:xfrm>
            <a:off x="360218" y="125912"/>
            <a:ext cx="4793672" cy="461665"/>
          </a:xfrm>
          <a:prstGeom prst="rect">
            <a:avLst/>
          </a:prstGeom>
          <a:noFill/>
        </p:spPr>
        <p:txBody>
          <a:bodyPr wrap="square" rtlCol="0">
            <a:spAutoFit/>
          </a:bodyPr>
          <a:lstStyle/>
          <a:p>
            <a:r>
              <a:rPr lang="es-EC" sz="2400" dirty="0">
                <a:latin typeface="+mn-lt"/>
                <a:cs typeface="Times New Roman" panose="02020603050405020304" pitchFamily="18" charset="0"/>
              </a:rPr>
              <a:t>Evapotranspiración</a:t>
            </a:r>
          </a:p>
        </p:txBody>
      </p:sp>
      <p:sp>
        <p:nvSpPr>
          <p:cNvPr id="7" name="CuadroTexto 2">
            <a:extLst>
              <a:ext uri="{FF2B5EF4-FFF2-40B4-BE49-F238E27FC236}">
                <a16:creationId xmlns:a16="http://schemas.microsoft.com/office/drawing/2014/main" id="{75EFE582-2624-449C-BC2C-52A2FF9DBB71}"/>
              </a:ext>
            </a:extLst>
          </p:cNvPr>
          <p:cNvSpPr txBox="1"/>
          <p:nvPr/>
        </p:nvSpPr>
        <p:spPr>
          <a:xfrm>
            <a:off x="227287" y="1037279"/>
            <a:ext cx="6306645" cy="461665"/>
          </a:xfrm>
          <a:prstGeom prst="rect">
            <a:avLst/>
          </a:prstGeom>
          <a:noFill/>
        </p:spPr>
        <p:txBody>
          <a:bodyPr wrap="square" rtlCol="0">
            <a:spAutoFit/>
          </a:bodyPr>
          <a:lstStyle/>
          <a:p>
            <a:r>
              <a:rPr lang="es-EC" sz="2400" b="1" dirty="0">
                <a:latin typeface="+mn-lt"/>
                <a:cs typeface="Times New Roman" panose="02020603050405020304" pitchFamily="18" charset="0"/>
              </a:rPr>
              <a:t>Demanda Neta del Agua</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8595EC3-3671-4562-BE85-39B1F0281B20}"/>
                  </a:ext>
                </a:extLst>
              </p:cNvPr>
              <p:cNvSpPr txBox="1"/>
              <p:nvPr/>
            </p:nvSpPr>
            <p:spPr>
              <a:xfrm>
                <a:off x="2286000" y="1695802"/>
                <a:ext cx="457200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i="1" smtClean="0">
                          <a:latin typeface="Cambria Math" panose="02040503050406030204" pitchFamily="18" charset="0"/>
                        </a:rPr>
                        <m:t>𝐷𝑁</m:t>
                      </m:r>
                      <m:r>
                        <a:rPr lang="en-US" sz="1800" i="0">
                          <a:latin typeface="Cambria Math" panose="02040503050406030204" pitchFamily="18" charset="0"/>
                        </a:rPr>
                        <m:t>=</m:t>
                      </m:r>
                      <m:r>
                        <a:rPr lang="en-US" sz="1800" i="1">
                          <a:latin typeface="Cambria Math" panose="02040503050406030204" pitchFamily="18" charset="0"/>
                        </a:rPr>
                        <m:t>𝐸𝑇𝑐</m:t>
                      </m:r>
                      <m:r>
                        <a:rPr lang="en-US" sz="1800" i="0">
                          <a:latin typeface="Cambria Math" panose="02040503050406030204" pitchFamily="18" charset="0"/>
                        </a:rPr>
                        <m:t>∗</m:t>
                      </m:r>
                      <m:r>
                        <a:rPr lang="en-US" sz="1800" i="1">
                          <a:latin typeface="Cambria Math" panose="02040503050406030204" pitchFamily="18" charset="0"/>
                        </a:rPr>
                        <m:t>𝐴</m:t>
                      </m:r>
                    </m:oMath>
                  </m:oMathPara>
                </a14:m>
                <a:endParaRPr lang="en-US" sz="1800" dirty="0"/>
              </a:p>
            </p:txBody>
          </p:sp>
        </mc:Choice>
        <mc:Fallback xmlns="">
          <p:sp>
            <p:nvSpPr>
              <p:cNvPr id="9" name="TextBox 8">
                <a:extLst>
                  <a:ext uri="{FF2B5EF4-FFF2-40B4-BE49-F238E27FC236}">
                    <a16:creationId xmlns:a16="http://schemas.microsoft.com/office/drawing/2014/main" id="{08595EC3-3671-4562-BE85-39B1F0281B20}"/>
                  </a:ext>
                </a:extLst>
              </p:cNvPr>
              <p:cNvSpPr txBox="1">
                <a:spLocks noRot="1" noChangeAspect="1" noMove="1" noResize="1" noEditPoints="1" noAdjustHandles="1" noChangeArrowheads="1" noChangeShapeType="1" noTextEdit="1"/>
              </p:cNvSpPr>
              <p:nvPr/>
            </p:nvSpPr>
            <p:spPr>
              <a:xfrm>
                <a:off x="2286000" y="1695802"/>
                <a:ext cx="4572000" cy="369332"/>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1B13C4F-B5D7-44BC-A2EF-B1539763BA1C}"/>
                  </a:ext>
                </a:extLst>
              </p:cNvPr>
              <p:cNvSpPr txBox="1"/>
              <p:nvPr/>
            </p:nvSpPr>
            <p:spPr>
              <a:xfrm>
                <a:off x="2286000" y="2143516"/>
                <a:ext cx="457200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i="1" smtClean="0">
                          <a:latin typeface="Cambria Math" panose="02040503050406030204" pitchFamily="18" charset="0"/>
                        </a:rPr>
                        <m:t>𝐹𝑟</m:t>
                      </m:r>
                      <m:r>
                        <a:rPr lang="en-US" sz="1800" i="0">
                          <a:latin typeface="Cambria Math" panose="02040503050406030204" pitchFamily="18" charset="0"/>
                        </a:rPr>
                        <m:t>=</m:t>
                      </m:r>
                      <m:f>
                        <m:fPr>
                          <m:type m:val="lin"/>
                          <m:ctrlPr>
                            <a:rPr lang="en-US" sz="1800" i="1">
                              <a:latin typeface="Cambria Math" panose="02040503050406030204" pitchFamily="18" charset="0"/>
                            </a:rPr>
                          </m:ctrlPr>
                        </m:fPr>
                        <m:num>
                          <m:r>
                            <a:rPr lang="es-EC" sz="1800" b="0" i="1" smtClean="0">
                              <a:latin typeface="Cambria Math" panose="02040503050406030204" pitchFamily="18" charset="0"/>
                            </a:rPr>
                            <m:t>𝐷</m:t>
                          </m:r>
                          <m:r>
                            <a:rPr lang="en-US" sz="1800" i="1">
                              <a:latin typeface="Cambria Math" panose="02040503050406030204" pitchFamily="18" charset="0"/>
                            </a:rPr>
                            <m:t>𝑁</m:t>
                          </m:r>
                        </m:num>
                        <m:den>
                          <m:r>
                            <a:rPr lang="en-US" sz="1800" i="1">
                              <a:latin typeface="Cambria Math" panose="02040503050406030204" pitchFamily="18" charset="0"/>
                            </a:rPr>
                            <m:t>𝐸</m:t>
                          </m:r>
                        </m:den>
                      </m:f>
                      <m:r>
                        <a:rPr lang="en-US" sz="1800" i="1">
                          <a:latin typeface="Cambria Math" panose="02040503050406030204" pitchFamily="18" charset="0"/>
                        </a:rPr>
                        <m:t>𝑇</m:t>
                      </m:r>
                    </m:oMath>
                  </m:oMathPara>
                </a14:m>
                <a:endParaRPr lang="en-US" sz="1800" dirty="0"/>
              </a:p>
            </p:txBody>
          </p:sp>
        </mc:Choice>
        <mc:Fallback xmlns="">
          <p:sp>
            <p:nvSpPr>
              <p:cNvPr id="10" name="TextBox 9">
                <a:extLst>
                  <a:ext uri="{FF2B5EF4-FFF2-40B4-BE49-F238E27FC236}">
                    <a16:creationId xmlns:a16="http://schemas.microsoft.com/office/drawing/2014/main" id="{B1B13C4F-B5D7-44BC-A2EF-B1539763BA1C}"/>
                  </a:ext>
                </a:extLst>
              </p:cNvPr>
              <p:cNvSpPr txBox="1">
                <a:spLocks noRot="1" noChangeAspect="1" noMove="1" noResize="1" noEditPoints="1" noAdjustHandles="1" noChangeArrowheads="1" noChangeShapeType="1" noTextEdit="1"/>
              </p:cNvSpPr>
              <p:nvPr/>
            </p:nvSpPr>
            <p:spPr>
              <a:xfrm>
                <a:off x="2286000" y="2143516"/>
                <a:ext cx="4572000" cy="369332"/>
              </a:xfrm>
              <a:prstGeom prst="rect">
                <a:avLst/>
              </a:prstGeom>
              <a:blipFill>
                <a:blip r:embed="rId3"/>
                <a:stretch>
                  <a:fillRect t="-116667" b="-181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11" name="Table 10">
                <a:extLst>
                  <a:ext uri="{FF2B5EF4-FFF2-40B4-BE49-F238E27FC236}">
                    <a16:creationId xmlns:a16="http://schemas.microsoft.com/office/drawing/2014/main" id="{70C5E1F5-6F93-4E11-ABCA-94F9B3747739}"/>
                  </a:ext>
                </a:extLst>
              </p:cNvPr>
              <p:cNvGraphicFramePr>
                <a:graphicFrameLocks noGrp="1"/>
              </p:cNvGraphicFramePr>
              <p:nvPr>
                <p:extLst>
                  <p:ext uri="{D42A27DB-BD31-4B8C-83A1-F6EECF244321}">
                    <p14:modId xmlns:p14="http://schemas.microsoft.com/office/powerpoint/2010/main" val="1608919430"/>
                  </p:ext>
                </p:extLst>
              </p:nvPr>
            </p:nvGraphicFramePr>
            <p:xfrm>
              <a:off x="628646" y="3039756"/>
              <a:ext cx="7886708" cy="1753111"/>
            </p:xfrm>
            <a:graphic>
              <a:graphicData uri="http://schemas.openxmlformats.org/drawingml/2006/table">
                <a:tbl>
                  <a:tblPr firstRow="1" firstCol="1" bandRow="1">
                    <a:tableStyleId>{912C8C85-51F0-491E-9774-3900AFEF0FD7}</a:tableStyleId>
                  </a:tblPr>
                  <a:tblGrid>
                    <a:gridCol w="1971677">
                      <a:extLst>
                        <a:ext uri="{9D8B030D-6E8A-4147-A177-3AD203B41FA5}">
                          <a16:colId xmlns:a16="http://schemas.microsoft.com/office/drawing/2014/main" val="2957881696"/>
                        </a:ext>
                      </a:extLst>
                    </a:gridCol>
                    <a:gridCol w="1971677">
                      <a:extLst>
                        <a:ext uri="{9D8B030D-6E8A-4147-A177-3AD203B41FA5}">
                          <a16:colId xmlns:a16="http://schemas.microsoft.com/office/drawing/2014/main" val="2252330421"/>
                        </a:ext>
                      </a:extLst>
                    </a:gridCol>
                    <a:gridCol w="1971677">
                      <a:extLst>
                        <a:ext uri="{9D8B030D-6E8A-4147-A177-3AD203B41FA5}">
                          <a16:colId xmlns:a16="http://schemas.microsoft.com/office/drawing/2014/main" val="2413090136"/>
                        </a:ext>
                      </a:extLst>
                    </a:gridCol>
                    <a:gridCol w="1971677">
                      <a:extLst>
                        <a:ext uri="{9D8B030D-6E8A-4147-A177-3AD203B41FA5}">
                          <a16:colId xmlns:a16="http://schemas.microsoft.com/office/drawing/2014/main" val="3540336249"/>
                        </a:ext>
                      </a:extLst>
                    </a:gridCol>
                  </a:tblGrid>
                  <a:tr h="231811">
                    <a:tc>
                      <a:txBody>
                        <a:bodyPr/>
                        <a:lstStyle/>
                        <a:p>
                          <a:pPr algn="ctr">
                            <a:lnSpc>
                              <a:spcPct val="107000"/>
                            </a:lnSpc>
                            <a:spcAft>
                              <a:spcPts val="800"/>
                            </a:spcAft>
                          </a:pPr>
                          <a:r>
                            <a:rPr lang="es-EC" sz="1600">
                              <a:effectLst/>
                            </a:rPr>
                            <a:t>ETo Promedio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51" marR="68551" marT="0" marB="0" anchor="ctr"/>
                    </a:tc>
                    <a:tc>
                      <a:txBody>
                        <a:bodyPr/>
                        <a:lstStyle/>
                        <a:p>
                          <a:pPr algn="ctr">
                            <a:lnSpc>
                              <a:spcPct val="107000"/>
                            </a:lnSpc>
                            <a:spcAft>
                              <a:spcPts val="800"/>
                            </a:spcAft>
                          </a:pPr>
                          <a:r>
                            <a:rPr lang="es-EC" sz="1600" dirty="0">
                              <a:effectLst/>
                            </a:rPr>
                            <a:t>Cultivo</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51" marR="68551" marT="0" marB="0" anchor="ctr"/>
                    </a:tc>
                    <a:tc>
                      <a:txBody>
                        <a:bodyPr/>
                        <a:lstStyle/>
                        <a:p>
                          <a:pPr algn="ctr">
                            <a:lnSpc>
                              <a:spcPct val="107000"/>
                            </a:lnSpc>
                            <a:spcAft>
                              <a:spcPts val="800"/>
                            </a:spcAft>
                          </a:pPr>
                          <a:r>
                            <a:rPr lang="en-US" sz="1600">
                              <a:effectLst/>
                            </a:rPr>
                            <a:t>DN [</a:t>
                          </a:r>
                          <a14:m>
                            <m:oMath xmlns:m="http://schemas.openxmlformats.org/officeDocument/2006/math">
                              <m:r>
                                <a:rPr lang="es-EC" sz="1600">
                                  <a:effectLst/>
                                  <a:latin typeface="Cambria Math" panose="02040503050406030204" pitchFamily="18" charset="0"/>
                                </a:rPr>
                                <m:t>𝒍</m:t>
                              </m:r>
                              <m:r>
                                <a:rPr lang="en-US" sz="1600">
                                  <a:effectLst/>
                                  <a:latin typeface="Cambria Math" panose="02040503050406030204" pitchFamily="18" charset="0"/>
                                </a:rPr>
                                <m:t>/</m:t>
                              </m:r>
                              <m:sSup>
                                <m:sSupPr>
                                  <m:ctrlPr>
                                    <a:rPr lang="en-US" sz="1600" i="1">
                                      <a:effectLst/>
                                      <a:latin typeface="Cambria Math" panose="02040503050406030204" pitchFamily="18" charset="0"/>
                                    </a:rPr>
                                  </m:ctrlPr>
                                </m:sSupPr>
                                <m:e>
                                  <m:r>
                                    <a:rPr lang="es-EC" sz="1600">
                                      <a:effectLst/>
                                      <a:latin typeface="Cambria Math" panose="02040503050406030204" pitchFamily="18" charset="0"/>
                                    </a:rPr>
                                    <m:t>𝒎</m:t>
                                  </m:r>
                                </m:e>
                                <m:sup>
                                  <m:r>
                                    <a:rPr lang="es-EC" sz="1600">
                                      <a:effectLst/>
                                      <a:latin typeface="Cambria Math" panose="02040503050406030204" pitchFamily="18" charset="0"/>
                                    </a:rPr>
                                    <m:t>𝟐</m:t>
                                  </m:r>
                                </m:sup>
                              </m:sSup>
                              <m:r>
                                <a:rPr lang="en-US" sz="1600">
                                  <a:effectLst/>
                                  <a:latin typeface="Cambria Math" panose="02040503050406030204" pitchFamily="18" charset="0"/>
                                </a:rPr>
                                <m:t>/</m:t>
                              </m:r>
                              <m:r>
                                <a:rPr lang="es-EC" sz="1600">
                                  <a:effectLst/>
                                  <a:latin typeface="Cambria Math" panose="02040503050406030204" pitchFamily="18" charset="0"/>
                                </a:rPr>
                                <m:t>𝒅</m:t>
                              </m:r>
                              <m:r>
                                <a:rPr lang="en-US" sz="1600">
                                  <a:effectLst/>
                                  <a:latin typeface="Cambria Math" panose="02040503050406030204" pitchFamily="18" charset="0"/>
                                </a:rPr>
                                <m:t>í</m:t>
                              </m:r>
                              <m:r>
                                <a:rPr lang="es-EC" sz="1600">
                                  <a:effectLst/>
                                  <a:latin typeface="Cambria Math" panose="02040503050406030204" pitchFamily="18" charset="0"/>
                                </a:rPr>
                                <m:t>𝒂</m:t>
                              </m:r>
                              <m:r>
                                <a:rPr lang="en-US" sz="1600">
                                  <a:effectLst/>
                                  <a:latin typeface="Cambria Math" panose="02040503050406030204" pitchFamily="18" charset="0"/>
                                </a:rPr>
                                <m:t>≅</m:t>
                              </m:r>
                              <m:r>
                                <a:rPr lang="es-EC" sz="1600">
                                  <a:effectLst/>
                                  <a:latin typeface="Cambria Math" panose="02040503050406030204" pitchFamily="18" charset="0"/>
                                </a:rPr>
                                <m:t>𝒎𝒎</m:t>
                              </m:r>
                              <m:r>
                                <a:rPr lang="en-US" sz="1600">
                                  <a:effectLst/>
                                  <a:latin typeface="Cambria Math" panose="02040503050406030204" pitchFamily="18" charset="0"/>
                                </a:rPr>
                                <m:t>/</m:t>
                              </m:r>
                              <m:r>
                                <a:rPr lang="es-EC" sz="1600">
                                  <a:effectLst/>
                                  <a:latin typeface="Cambria Math" panose="02040503050406030204" pitchFamily="18" charset="0"/>
                                </a:rPr>
                                <m:t>𝒅</m:t>
                              </m:r>
                              <m:r>
                                <a:rPr lang="en-US" sz="1600">
                                  <a:effectLst/>
                                  <a:latin typeface="Cambria Math" panose="02040503050406030204" pitchFamily="18" charset="0"/>
                                </a:rPr>
                                <m:t>í</m:t>
                              </m:r>
                              <m:r>
                                <a:rPr lang="es-EC" sz="1600">
                                  <a:effectLst/>
                                  <a:latin typeface="Cambria Math" panose="02040503050406030204" pitchFamily="18" charset="0"/>
                                </a:rPr>
                                <m:t>𝒂</m:t>
                              </m:r>
                            </m:oMath>
                          </a14:m>
                          <a:r>
                            <a:rPr lang="en-US" sz="1600">
                              <a:effectLst/>
                            </a:rPr>
                            <a: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51" marR="68551" marT="0" marB="0" anchor="ctr"/>
                    </a:tc>
                    <a:tc>
                      <a:txBody>
                        <a:bodyPr/>
                        <a:lstStyle/>
                        <a:p>
                          <a:pPr algn="ctr">
                            <a:lnSpc>
                              <a:spcPct val="107000"/>
                            </a:lnSpc>
                            <a:spcAft>
                              <a:spcPts val="800"/>
                            </a:spcAft>
                          </a:pPr>
                          <a:r>
                            <a:rPr lang="es-EC" sz="1600">
                              <a:effectLst/>
                            </a:rPr>
                            <a:t>Fr [</a:t>
                          </a:r>
                          <a14:m>
                            <m:oMath xmlns:m="http://schemas.openxmlformats.org/officeDocument/2006/math">
                              <m:r>
                                <a:rPr lang="es-EC" sz="1600">
                                  <a:effectLst/>
                                  <a:latin typeface="Cambria Math" panose="02040503050406030204" pitchFamily="18" charset="0"/>
                                </a:rPr>
                                <m:t>𝒅</m:t>
                              </m:r>
                              <m:r>
                                <a:rPr lang="es-EC" sz="1600">
                                  <a:effectLst/>
                                  <a:latin typeface="Cambria Math" panose="02040503050406030204" pitchFamily="18" charset="0"/>
                                </a:rPr>
                                <m:t>í</m:t>
                              </m:r>
                              <m:r>
                                <a:rPr lang="es-EC" sz="1600">
                                  <a:effectLst/>
                                  <a:latin typeface="Cambria Math" panose="02040503050406030204" pitchFamily="18" charset="0"/>
                                </a:rPr>
                                <m:t>𝒂</m:t>
                              </m:r>
                            </m:oMath>
                          </a14:m>
                          <a:r>
                            <a:rPr lang="es-EC" sz="1600">
                              <a:effectLst/>
                            </a:rPr>
                            <a: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51" marR="68551" marT="0" marB="0" anchor="ctr"/>
                    </a:tc>
                    <a:extLst>
                      <a:ext uri="{0D108BD9-81ED-4DB2-BD59-A6C34878D82A}">
                        <a16:rowId xmlns:a16="http://schemas.microsoft.com/office/drawing/2014/main" val="1374214593"/>
                      </a:ext>
                    </a:extLst>
                  </a:tr>
                  <a:tr h="231811">
                    <a:tc rowSpan="5">
                      <a:txBody>
                        <a:bodyPr/>
                        <a:lstStyle/>
                        <a:p>
                          <a:pPr algn="ctr">
                            <a:lnSpc>
                              <a:spcPct val="107000"/>
                            </a:lnSpc>
                            <a:spcAft>
                              <a:spcPts val="800"/>
                            </a:spcAft>
                          </a:pPr>
                          <a:r>
                            <a:rPr lang="es-EC" sz="1600">
                              <a:effectLst/>
                            </a:rPr>
                            <a:t>1.95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51" marR="68551" marT="0" marB="0" anchor="ctr"/>
                    </a:tc>
                    <a:tc>
                      <a:txBody>
                        <a:bodyPr/>
                        <a:lstStyle/>
                        <a:p>
                          <a:pPr algn="ctr">
                            <a:lnSpc>
                              <a:spcPct val="107000"/>
                            </a:lnSpc>
                            <a:spcAft>
                              <a:spcPts val="800"/>
                            </a:spcAft>
                          </a:pPr>
                          <a:r>
                            <a:rPr lang="es-EC" sz="1600">
                              <a:effectLst/>
                            </a:rPr>
                            <a:t>Pasto</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51" marR="68551" marT="0" marB="0" anchor="ctr"/>
                    </a:tc>
                    <a:tc>
                      <a:txBody>
                        <a:bodyPr/>
                        <a:lstStyle/>
                        <a:p>
                          <a:pPr algn="ctr">
                            <a:lnSpc>
                              <a:spcPct val="107000"/>
                            </a:lnSpc>
                            <a:spcAft>
                              <a:spcPts val="800"/>
                            </a:spcAft>
                          </a:pPr>
                          <a:r>
                            <a:rPr lang="es-EC" sz="1600">
                              <a:effectLst/>
                            </a:rPr>
                            <a:t>1,85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51" marR="68551" marT="0" marB="0" anchor="ctr"/>
                    </a:tc>
                    <a:tc>
                      <a:txBody>
                        <a:bodyPr/>
                        <a:lstStyle/>
                        <a:p>
                          <a:pPr algn="ctr">
                            <a:lnSpc>
                              <a:spcPct val="107000"/>
                            </a:lnSpc>
                            <a:spcAft>
                              <a:spcPts val="800"/>
                            </a:spcAft>
                          </a:pPr>
                          <a:r>
                            <a:rPr lang="es-EC" sz="1600">
                              <a:effectLst/>
                            </a:rPr>
                            <a:t>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51" marR="68551" marT="0" marB="0" anchor="ctr"/>
                    </a:tc>
                    <a:extLst>
                      <a:ext uri="{0D108BD9-81ED-4DB2-BD59-A6C34878D82A}">
                        <a16:rowId xmlns:a16="http://schemas.microsoft.com/office/drawing/2014/main" val="3457705376"/>
                      </a:ext>
                    </a:extLst>
                  </a:tr>
                  <a:tr h="231811">
                    <a:tc vMerge="1">
                      <a:txBody>
                        <a:bodyPr/>
                        <a:lstStyle/>
                        <a:p>
                          <a:endParaRPr lang="en-US"/>
                        </a:p>
                      </a:txBody>
                      <a:tcPr/>
                    </a:tc>
                    <a:tc>
                      <a:txBody>
                        <a:bodyPr/>
                        <a:lstStyle/>
                        <a:p>
                          <a:pPr algn="ctr">
                            <a:lnSpc>
                              <a:spcPct val="107000"/>
                            </a:lnSpc>
                            <a:spcAft>
                              <a:spcPts val="800"/>
                            </a:spcAft>
                          </a:pPr>
                          <a:r>
                            <a:rPr lang="es-EC" sz="1600">
                              <a:effectLst/>
                            </a:rPr>
                            <a:t>Tomate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51" marR="68551" marT="0" marB="0" anchor="ctr"/>
                    </a:tc>
                    <a:tc>
                      <a:txBody>
                        <a:bodyPr/>
                        <a:lstStyle/>
                        <a:p>
                          <a:pPr algn="ctr">
                            <a:lnSpc>
                              <a:spcPct val="107000"/>
                            </a:lnSpc>
                            <a:spcAft>
                              <a:spcPts val="800"/>
                            </a:spcAft>
                          </a:pPr>
                          <a:r>
                            <a:rPr lang="es-EC" sz="1600">
                              <a:effectLst/>
                            </a:rPr>
                            <a:t>1,56</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51" marR="68551" marT="0" marB="0" anchor="ctr"/>
                    </a:tc>
                    <a:tc>
                      <a:txBody>
                        <a:bodyPr/>
                        <a:lstStyle/>
                        <a:p>
                          <a:pPr algn="ctr">
                            <a:lnSpc>
                              <a:spcPct val="107000"/>
                            </a:lnSpc>
                            <a:spcAft>
                              <a:spcPts val="800"/>
                            </a:spcAft>
                          </a:pPr>
                          <a:r>
                            <a:rPr lang="es-EC" sz="1600">
                              <a:effectLst/>
                            </a:rPr>
                            <a:t>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51" marR="68551" marT="0" marB="0" anchor="ctr"/>
                    </a:tc>
                    <a:extLst>
                      <a:ext uri="{0D108BD9-81ED-4DB2-BD59-A6C34878D82A}">
                        <a16:rowId xmlns:a16="http://schemas.microsoft.com/office/drawing/2014/main" val="2966275929"/>
                      </a:ext>
                    </a:extLst>
                  </a:tr>
                  <a:tr h="231811">
                    <a:tc vMerge="1">
                      <a:txBody>
                        <a:bodyPr/>
                        <a:lstStyle/>
                        <a:p>
                          <a:endParaRPr lang="en-US"/>
                        </a:p>
                      </a:txBody>
                      <a:tcPr/>
                    </a:tc>
                    <a:tc>
                      <a:txBody>
                        <a:bodyPr/>
                        <a:lstStyle/>
                        <a:p>
                          <a:pPr algn="ctr">
                            <a:lnSpc>
                              <a:spcPct val="107000"/>
                            </a:lnSpc>
                            <a:spcAft>
                              <a:spcPts val="800"/>
                            </a:spcAft>
                          </a:pPr>
                          <a:r>
                            <a:rPr lang="es-EC" sz="1600">
                              <a:effectLst/>
                            </a:rPr>
                            <a:t>Cacao</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51" marR="68551" marT="0" marB="0" anchor="ctr"/>
                    </a:tc>
                    <a:tc>
                      <a:txBody>
                        <a:bodyPr/>
                        <a:lstStyle/>
                        <a:p>
                          <a:pPr algn="ctr">
                            <a:lnSpc>
                              <a:spcPct val="107000"/>
                            </a:lnSpc>
                            <a:spcAft>
                              <a:spcPts val="800"/>
                            </a:spcAft>
                          </a:pPr>
                          <a:r>
                            <a:rPr lang="es-EC" sz="1600">
                              <a:effectLst/>
                            </a:rPr>
                            <a:t>1,56</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51" marR="68551" marT="0" marB="0" anchor="ctr"/>
                    </a:tc>
                    <a:tc>
                      <a:txBody>
                        <a:bodyPr/>
                        <a:lstStyle/>
                        <a:p>
                          <a:pPr algn="ctr">
                            <a:lnSpc>
                              <a:spcPct val="107000"/>
                            </a:lnSpc>
                            <a:spcAft>
                              <a:spcPts val="800"/>
                            </a:spcAft>
                          </a:pPr>
                          <a:r>
                            <a:rPr lang="es-EC" sz="1600">
                              <a:effectLst/>
                            </a:rPr>
                            <a:t>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51" marR="68551" marT="0" marB="0" anchor="ctr"/>
                    </a:tc>
                    <a:extLst>
                      <a:ext uri="{0D108BD9-81ED-4DB2-BD59-A6C34878D82A}">
                        <a16:rowId xmlns:a16="http://schemas.microsoft.com/office/drawing/2014/main" val="4064582009"/>
                      </a:ext>
                    </a:extLst>
                  </a:tr>
                  <a:tr h="231811">
                    <a:tc vMerge="1">
                      <a:txBody>
                        <a:bodyPr/>
                        <a:lstStyle/>
                        <a:p>
                          <a:endParaRPr lang="en-US"/>
                        </a:p>
                      </a:txBody>
                      <a:tcPr/>
                    </a:tc>
                    <a:tc>
                      <a:txBody>
                        <a:bodyPr/>
                        <a:lstStyle/>
                        <a:p>
                          <a:pPr algn="ctr">
                            <a:lnSpc>
                              <a:spcPct val="107000"/>
                            </a:lnSpc>
                            <a:spcAft>
                              <a:spcPts val="800"/>
                            </a:spcAft>
                          </a:pPr>
                          <a:r>
                            <a:rPr lang="es-EC" sz="1600">
                              <a:effectLst/>
                            </a:rPr>
                            <a:t>Girasol</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51" marR="68551" marT="0" marB="0" anchor="ctr"/>
                    </a:tc>
                    <a:tc>
                      <a:txBody>
                        <a:bodyPr/>
                        <a:lstStyle/>
                        <a:p>
                          <a:pPr algn="ctr">
                            <a:lnSpc>
                              <a:spcPct val="107000"/>
                            </a:lnSpc>
                            <a:spcAft>
                              <a:spcPts val="800"/>
                            </a:spcAft>
                          </a:pPr>
                          <a:r>
                            <a:rPr lang="es-EC" sz="1600">
                              <a:effectLst/>
                            </a:rPr>
                            <a:t>1,26</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51" marR="68551" marT="0" marB="0" anchor="ctr"/>
                    </a:tc>
                    <a:tc>
                      <a:txBody>
                        <a:bodyPr/>
                        <a:lstStyle/>
                        <a:p>
                          <a:pPr algn="ctr">
                            <a:lnSpc>
                              <a:spcPct val="107000"/>
                            </a:lnSpc>
                            <a:spcAft>
                              <a:spcPts val="800"/>
                            </a:spcAft>
                          </a:pPr>
                          <a:r>
                            <a:rPr lang="es-EC" sz="1600">
                              <a:effectLst/>
                            </a:rPr>
                            <a:t>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51" marR="68551" marT="0" marB="0" anchor="ctr"/>
                    </a:tc>
                    <a:extLst>
                      <a:ext uri="{0D108BD9-81ED-4DB2-BD59-A6C34878D82A}">
                        <a16:rowId xmlns:a16="http://schemas.microsoft.com/office/drawing/2014/main" val="3116922620"/>
                      </a:ext>
                    </a:extLst>
                  </a:tr>
                  <a:tr h="231811">
                    <a:tc vMerge="1">
                      <a:txBody>
                        <a:bodyPr/>
                        <a:lstStyle/>
                        <a:p>
                          <a:endParaRPr lang="en-US"/>
                        </a:p>
                      </a:txBody>
                      <a:tcPr/>
                    </a:tc>
                    <a:tc>
                      <a:txBody>
                        <a:bodyPr/>
                        <a:lstStyle/>
                        <a:p>
                          <a:pPr algn="ctr">
                            <a:lnSpc>
                              <a:spcPct val="107000"/>
                            </a:lnSpc>
                            <a:spcAft>
                              <a:spcPts val="800"/>
                            </a:spcAft>
                          </a:pPr>
                          <a:r>
                            <a:rPr lang="es-EC" sz="1600">
                              <a:effectLst/>
                            </a:rPr>
                            <a:t>Fresa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51" marR="68551" marT="0" marB="0" anchor="ctr"/>
                    </a:tc>
                    <a:tc>
                      <a:txBody>
                        <a:bodyPr/>
                        <a:lstStyle/>
                        <a:p>
                          <a:pPr algn="ctr">
                            <a:lnSpc>
                              <a:spcPct val="107000"/>
                            </a:lnSpc>
                            <a:spcAft>
                              <a:spcPts val="800"/>
                            </a:spcAft>
                          </a:pPr>
                          <a:r>
                            <a:rPr lang="es-EC" sz="1600">
                              <a:effectLst/>
                            </a:rPr>
                            <a:t>1,17</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51" marR="68551" marT="0" marB="0" anchor="ctr"/>
                    </a:tc>
                    <a:tc>
                      <a:txBody>
                        <a:bodyPr/>
                        <a:lstStyle/>
                        <a:p>
                          <a:pPr algn="ctr">
                            <a:lnSpc>
                              <a:spcPct val="107000"/>
                            </a:lnSpc>
                            <a:spcAft>
                              <a:spcPts val="800"/>
                            </a:spcAft>
                          </a:pPr>
                          <a:r>
                            <a:rPr lang="es-EC" sz="1600" dirty="0">
                              <a:effectLst/>
                            </a:rPr>
                            <a:t>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51" marR="68551" marT="0" marB="0" anchor="ctr"/>
                    </a:tc>
                    <a:extLst>
                      <a:ext uri="{0D108BD9-81ED-4DB2-BD59-A6C34878D82A}">
                        <a16:rowId xmlns:a16="http://schemas.microsoft.com/office/drawing/2014/main" val="1158604385"/>
                      </a:ext>
                    </a:extLst>
                  </a:tr>
                </a:tbl>
              </a:graphicData>
            </a:graphic>
          </p:graphicFrame>
        </mc:Choice>
        <mc:Fallback xmlns="">
          <p:graphicFrame>
            <p:nvGraphicFramePr>
              <p:cNvPr id="11" name="Table 10">
                <a:extLst>
                  <a:ext uri="{FF2B5EF4-FFF2-40B4-BE49-F238E27FC236}">
                    <a16:creationId xmlns:a16="http://schemas.microsoft.com/office/drawing/2014/main" id="{70C5E1F5-6F93-4E11-ABCA-94F9B3747739}"/>
                  </a:ext>
                </a:extLst>
              </p:cNvPr>
              <p:cNvGraphicFramePr>
                <a:graphicFrameLocks noGrp="1"/>
              </p:cNvGraphicFramePr>
              <p:nvPr>
                <p:extLst>
                  <p:ext uri="{D42A27DB-BD31-4B8C-83A1-F6EECF244321}">
                    <p14:modId xmlns:p14="http://schemas.microsoft.com/office/powerpoint/2010/main" val="1608919430"/>
                  </p:ext>
                </p:extLst>
              </p:nvPr>
            </p:nvGraphicFramePr>
            <p:xfrm>
              <a:off x="628646" y="3039756"/>
              <a:ext cx="7886708" cy="1753111"/>
            </p:xfrm>
            <a:graphic>
              <a:graphicData uri="http://schemas.openxmlformats.org/drawingml/2006/table">
                <a:tbl>
                  <a:tblPr firstRow="1" firstCol="1" bandRow="1">
                    <a:tableStyleId>{912C8C85-51F0-491E-9774-3900AFEF0FD7}</a:tableStyleId>
                  </a:tblPr>
                  <a:tblGrid>
                    <a:gridCol w="1971677">
                      <a:extLst>
                        <a:ext uri="{9D8B030D-6E8A-4147-A177-3AD203B41FA5}">
                          <a16:colId xmlns:a16="http://schemas.microsoft.com/office/drawing/2014/main" val="2957881696"/>
                        </a:ext>
                      </a:extLst>
                    </a:gridCol>
                    <a:gridCol w="1971677">
                      <a:extLst>
                        <a:ext uri="{9D8B030D-6E8A-4147-A177-3AD203B41FA5}">
                          <a16:colId xmlns:a16="http://schemas.microsoft.com/office/drawing/2014/main" val="2252330421"/>
                        </a:ext>
                      </a:extLst>
                    </a:gridCol>
                    <a:gridCol w="1971677">
                      <a:extLst>
                        <a:ext uri="{9D8B030D-6E8A-4147-A177-3AD203B41FA5}">
                          <a16:colId xmlns:a16="http://schemas.microsoft.com/office/drawing/2014/main" val="2413090136"/>
                        </a:ext>
                      </a:extLst>
                    </a:gridCol>
                    <a:gridCol w="1971677">
                      <a:extLst>
                        <a:ext uri="{9D8B030D-6E8A-4147-A177-3AD203B41FA5}">
                          <a16:colId xmlns:a16="http://schemas.microsoft.com/office/drawing/2014/main" val="3540336249"/>
                        </a:ext>
                      </a:extLst>
                    </a:gridCol>
                  </a:tblGrid>
                  <a:tr h="514541">
                    <a:tc>
                      <a:txBody>
                        <a:bodyPr/>
                        <a:lstStyle/>
                        <a:p>
                          <a:pPr algn="ctr">
                            <a:lnSpc>
                              <a:spcPct val="107000"/>
                            </a:lnSpc>
                            <a:spcAft>
                              <a:spcPts val="800"/>
                            </a:spcAft>
                          </a:pPr>
                          <a:r>
                            <a:rPr lang="es-EC" sz="1600">
                              <a:effectLst/>
                            </a:rPr>
                            <a:t>ETo Promedio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51" marR="68551" marT="0" marB="0" anchor="ctr"/>
                    </a:tc>
                    <a:tc>
                      <a:txBody>
                        <a:bodyPr/>
                        <a:lstStyle/>
                        <a:p>
                          <a:pPr algn="ctr">
                            <a:lnSpc>
                              <a:spcPct val="107000"/>
                            </a:lnSpc>
                            <a:spcAft>
                              <a:spcPts val="800"/>
                            </a:spcAft>
                          </a:pPr>
                          <a:r>
                            <a:rPr lang="es-EC" sz="1600" dirty="0">
                              <a:effectLst/>
                            </a:rPr>
                            <a:t>Cultivo</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51" marR="68551" marT="0" marB="0" anchor="ctr"/>
                    </a:tc>
                    <a:tc>
                      <a:txBody>
                        <a:bodyPr/>
                        <a:lstStyle/>
                        <a:p>
                          <a:endParaRPr lang="en-US"/>
                        </a:p>
                      </a:txBody>
                      <a:tcPr marL="68551" marR="68551" marT="0" marB="0" anchor="ctr">
                        <a:blipFill>
                          <a:blip r:embed="rId4"/>
                          <a:stretch>
                            <a:fillRect l="-200000" t="-10588" r="-100309" b="-262353"/>
                          </a:stretch>
                        </a:blipFill>
                      </a:tcPr>
                    </a:tc>
                    <a:tc>
                      <a:txBody>
                        <a:bodyPr/>
                        <a:lstStyle/>
                        <a:p>
                          <a:endParaRPr lang="en-US"/>
                        </a:p>
                      </a:txBody>
                      <a:tcPr marL="68551" marR="68551" marT="0" marB="0" anchor="ctr">
                        <a:blipFill>
                          <a:blip r:embed="rId4"/>
                          <a:stretch>
                            <a:fillRect l="-300929" t="-10588" r="-619" b="-262353"/>
                          </a:stretch>
                        </a:blipFill>
                      </a:tcPr>
                    </a:tc>
                    <a:extLst>
                      <a:ext uri="{0D108BD9-81ED-4DB2-BD59-A6C34878D82A}">
                        <a16:rowId xmlns:a16="http://schemas.microsoft.com/office/drawing/2014/main" val="1374214593"/>
                      </a:ext>
                    </a:extLst>
                  </a:tr>
                  <a:tr h="247714">
                    <a:tc rowSpan="5">
                      <a:txBody>
                        <a:bodyPr/>
                        <a:lstStyle/>
                        <a:p>
                          <a:pPr algn="ctr">
                            <a:lnSpc>
                              <a:spcPct val="107000"/>
                            </a:lnSpc>
                            <a:spcAft>
                              <a:spcPts val="800"/>
                            </a:spcAft>
                          </a:pPr>
                          <a:r>
                            <a:rPr lang="es-EC" sz="1600">
                              <a:effectLst/>
                            </a:rPr>
                            <a:t>1.95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51" marR="68551" marT="0" marB="0" anchor="ctr"/>
                    </a:tc>
                    <a:tc>
                      <a:txBody>
                        <a:bodyPr/>
                        <a:lstStyle/>
                        <a:p>
                          <a:pPr algn="ctr">
                            <a:lnSpc>
                              <a:spcPct val="107000"/>
                            </a:lnSpc>
                            <a:spcAft>
                              <a:spcPts val="800"/>
                            </a:spcAft>
                          </a:pPr>
                          <a:r>
                            <a:rPr lang="es-EC" sz="1600">
                              <a:effectLst/>
                            </a:rPr>
                            <a:t>Pasto</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51" marR="68551" marT="0" marB="0" anchor="ctr"/>
                    </a:tc>
                    <a:tc>
                      <a:txBody>
                        <a:bodyPr/>
                        <a:lstStyle/>
                        <a:p>
                          <a:pPr algn="ctr">
                            <a:lnSpc>
                              <a:spcPct val="107000"/>
                            </a:lnSpc>
                            <a:spcAft>
                              <a:spcPts val="800"/>
                            </a:spcAft>
                          </a:pPr>
                          <a:r>
                            <a:rPr lang="es-EC" sz="1600">
                              <a:effectLst/>
                            </a:rPr>
                            <a:t>1,85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51" marR="68551" marT="0" marB="0" anchor="ctr"/>
                    </a:tc>
                    <a:tc>
                      <a:txBody>
                        <a:bodyPr/>
                        <a:lstStyle/>
                        <a:p>
                          <a:pPr algn="ctr">
                            <a:lnSpc>
                              <a:spcPct val="107000"/>
                            </a:lnSpc>
                            <a:spcAft>
                              <a:spcPts val="800"/>
                            </a:spcAft>
                          </a:pPr>
                          <a:r>
                            <a:rPr lang="es-EC" sz="1600">
                              <a:effectLst/>
                            </a:rPr>
                            <a:t>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51" marR="68551" marT="0" marB="0" anchor="ctr"/>
                    </a:tc>
                    <a:extLst>
                      <a:ext uri="{0D108BD9-81ED-4DB2-BD59-A6C34878D82A}">
                        <a16:rowId xmlns:a16="http://schemas.microsoft.com/office/drawing/2014/main" val="3457705376"/>
                      </a:ext>
                    </a:extLst>
                  </a:tr>
                  <a:tr h="247714">
                    <a:tc vMerge="1">
                      <a:txBody>
                        <a:bodyPr/>
                        <a:lstStyle/>
                        <a:p>
                          <a:endParaRPr lang="en-US"/>
                        </a:p>
                      </a:txBody>
                      <a:tcPr/>
                    </a:tc>
                    <a:tc>
                      <a:txBody>
                        <a:bodyPr/>
                        <a:lstStyle/>
                        <a:p>
                          <a:pPr algn="ctr">
                            <a:lnSpc>
                              <a:spcPct val="107000"/>
                            </a:lnSpc>
                            <a:spcAft>
                              <a:spcPts val="800"/>
                            </a:spcAft>
                          </a:pPr>
                          <a:r>
                            <a:rPr lang="es-EC" sz="1600">
                              <a:effectLst/>
                            </a:rPr>
                            <a:t>Tomate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51" marR="68551" marT="0" marB="0" anchor="ctr"/>
                    </a:tc>
                    <a:tc>
                      <a:txBody>
                        <a:bodyPr/>
                        <a:lstStyle/>
                        <a:p>
                          <a:pPr algn="ctr">
                            <a:lnSpc>
                              <a:spcPct val="107000"/>
                            </a:lnSpc>
                            <a:spcAft>
                              <a:spcPts val="800"/>
                            </a:spcAft>
                          </a:pPr>
                          <a:r>
                            <a:rPr lang="es-EC" sz="1600">
                              <a:effectLst/>
                            </a:rPr>
                            <a:t>1,56</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51" marR="68551" marT="0" marB="0" anchor="ctr"/>
                    </a:tc>
                    <a:tc>
                      <a:txBody>
                        <a:bodyPr/>
                        <a:lstStyle/>
                        <a:p>
                          <a:pPr algn="ctr">
                            <a:lnSpc>
                              <a:spcPct val="107000"/>
                            </a:lnSpc>
                            <a:spcAft>
                              <a:spcPts val="800"/>
                            </a:spcAft>
                          </a:pPr>
                          <a:r>
                            <a:rPr lang="es-EC" sz="1600">
                              <a:effectLst/>
                            </a:rPr>
                            <a:t>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51" marR="68551" marT="0" marB="0" anchor="ctr"/>
                    </a:tc>
                    <a:extLst>
                      <a:ext uri="{0D108BD9-81ED-4DB2-BD59-A6C34878D82A}">
                        <a16:rowId xmlns:a16="http://schemas.microsoft.com/office/drawing/2014/main" val="2966275929"/>
                      </a:ext>
                    </a:extLst>
                  </a:tr>
                  <a:tr h="247714">
                    <a:tc vMerge="1">
                      <a:txBody>
                        <a:bodyPr/>
                        <a:lstStyle/>
                        <a:p>
                          <a:endParaRPr lang="en-US"/>
                        </a:p>
                      </a:txBody>
                      <a:tcPr/>
                    </a:tc>
                    <a:tc>
                      <a:txBody>
                        <a:bodyPr/>
                        <a:lstStyle/>
                        <a:p>
                          <a:pPr algn="ctr">
                            <a:lnSpc>
                              <a:spcPct val="107000"/>
                            </a:lnSpc>
                            <a:spcAft>
                              <a:spcPts val="800"/>
                            </a:spcAft>
                          </a:pPr>
                          <a:r>
                            <a:rPr lang="es-EC" sz="1600">
                              <a:effectLst/>
                            </a:rPr>
                            <a:t>Cacao</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51" marR="68551" marT="0" marB="0" anchor="ctr"/>
                    </a:tc>
                    <a:tc>
                      <a:txBody>
                        <a:bodyPr/>
                        <a:lstStyle/>
                        <a:p>
                          <a:pPr algn="ctr">
                            <a:lnSpc>
                              <a:spcPct val="107000"/>
                            </a:lnSpc>
                            <a:spcAft>
                              <a:spcPts val="800"/>
                            </a:spcAft>
                          </a:pPr>
                          <a:r>
                            <a:rPr lang="es-EC" sz="1600">
                              <a:effectLst/>
                            </a:rPr>
                            <a:t>1,56</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51" marR="68551" marT="0" marB="0" anchor="ctr"/>
                    </a:tc>
                    <a:tc>
                      <a:txBody>
                        <a:bodyPr/>
                        <a:lstStyle/>
                        <a:p>
                          <a:pPr algn="ctr">
                            <a:lnSpc>
                              <a:spcPct val="107000"/>
                            </a:lnSpc>
                            <a:spcAft>
                              <a:spcPts val="800"/>
                            </a:spcAft>
                          </a:pPr>
                          <a:r>
                            <a:rPr lang="es-EC" sz="1600">
                              <a:effectLst/>
                            </a:rPr>
                            <a:t>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51" marR="68551" marT="0" marB="0" anchor="ctr"/>
                    </a:tc>
                    <a:extLst>
                      <a:ext uri="{0D108BD9-81ED-4DB2-BD59-A6C34878D82A}">
                        <a16:rowId xmlns:a16="http://schemas.microsoft.com/office/drawing/2014/main" val="4064582009"/>
                      </a:ext>
                    </a:extLst>
                  </a:tr>
                  <a:tr h="247714">
                    <a:tc vMerge="1">
                      <a:txBody>
                        <a:bodyPr/>
                        <a:lstStyle/>
                        <a:p>
                          <a:endParaRPr lang="en-US"/>
                        </a:p>
                      </a:txBody>
                      <a:tcPr/>
                    </a:tc>
                    <a:tc>
                      <a:txBody>
                        <a:bodyPr/>
                        <a:lstStyle/>
                        <a:p>
                          <a:pPr algn="ctr">
                            <a:lnSpc>
                              <a:spcPct val="107000"/>
                            </a:lnSpc>
                            <a:spcAft>
                              <a:spcPts val="800"/>
                            </a:spcAft>
                          </a:pPr>
                          <a:r>
                            <a:rPr lang="es-EC" sz="1600">
                              <a:effectLst/>
                            </a:rPr>
                            <a:t>Girasol</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51" marR="68551" marT="0" marB="0" anchor="ctr"/>
                    </a:tc>
                    <a:tc>
                      <a:txBody>
                        <a:bodyPr/>
                        <a:lstStyle/>
                        <a:p>
                          <a:pPr algn="ctr">
                            <a:lnSpc>
                              <a:spcPct val="107000"/>
                            </a:lnSpc>
                            <a:spcAft>
                              <a:spcPts val="800"/>
                            </a:spcAft>
                          </a:pPr>
                          <a:r>
                            <a:rPr lang="es-EC" sz="1600">
                              <a:effectLst/>
                            </a:rPr>
                            <a:t>1,26</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51" marR="68551" marT="0" marB="0" anchor="ctr"/>
                    </a:tc>
                    <a:tc>
                      <a:txBody>
                        <a:bodyPr/>
                        <a:lstStyle/>
                        <a:p>
                          <a:pPr algn="ctr">
                            <a:lnSpc>
                              <a:spcPct val="107000"/>
                            </a:lnSpc>
                            <a:spcAft>
                              <a:spcPts val="800"/>
                            </a:spcAft>
                          </a:pPr>
                          <a:r>
                            <a:rPr lang="es-EC" sz="1600">
                              <a:effectLst/>
                            </a:rPr>
                            <a:t>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51" marR="68551" marT="0" marB="0" anchor="ctr"/>
                    </a:tc>
                    <a:extLst>
                      <a:ext uri="{0D108BD9-81ED-4DB2-BD59-A6C34878D82A}">
                        <a16:rowId xmlns:a16="http://schemas.microsoft.com/office/drawing/2014/main" val="3116922620"/>
                      </a:ext>
                    </a:extLst>
                  </a:tr>
                  <a:tr h="247714">
                    <a:tc vMerge="1">
                      <a:txBody>
                        <a:bodyPr/>
                        <a:lstStyle/>
                        <a:p>
                          <a:endParaRPr lang="en-US"/>
                        </a:p>
                      </a:txBody>
                      <a:tcPr/>
                    </a:tc>
                    <a:tc>
                      <a:txBody>
                        <a:bodyPr/>
                        <a:lstStyle/>
                        <a:p>
                          <a:pPr algn="ctr">
                            <a:lnSpc>
                              <a:spcPct val="107000"/>
                            </a:lnSpc>
                            <a:spcAft>
                              <a:spcPts val="800"/>
                            </a:spcAft>
                          </a:pPr>
                          <a:r>
                            <a:rPr lang="es-EC" sz="1600">
                              <a:effectLst/>
                            </a:rPr>
                            <a:t>Fresa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51" marR="68551" marT="0" marB="0" anchor="ctr"/>
                    </a:tc>
                    <a:tc>
                      <a:txBody>
                        <a:bodyPr/>
                        <a:lstStyle/>
                        <a:p>
                          <a:pPr algn="ctr">
                            <a:lnSpc>
                              <a:spcPct val="107000"/>
                            </a:lnSpc>
                            <a:spcAft>
                              <a:spcPts val="800"/>
                            </a:spcAft>
                          </a:pPr>
                          <a:r>
                            <a:rPr lang="es-EC" sz="1600">
                              <a:effectLst/>
                            </a:rPr>
                            <a:t>1,17</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51" marR="68551" marT="0" marB="0" anchor="ctr"/>
                    </a:tc>
                    <a:tc>
                      <a:txBody>
                        <a:bodyPr/>
                        <a:lstStyle/>
                        <a:p>
                          <a:pPr algn="ctr">
                            <a:lnSpc>
                              <a:spcPct val="107000"/>
                            </a:lnSpc>
                            <a:spcAft>
                              <a:spcPts val="800"/>
                            </a:spcAft>
                          </a:pPr>
                          <a:r>
                            <a:rPr lang="es-EC" sz="1600" dirty="0">
                              <a:effectLst/>
                            </a:rPr>
                            <a:t>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51" marR="68551" marT="0" marB="0" anchor="ctr"/>
                    </a:tc>
                    <a:extLst>
                      <a:ext uri="{0D108BD9-81ED-4DB2-BD59-A6C34878D82A}">
                        <a16:rowId xmlns:a16="http://schemas.microsoft.com/office/drawing/2014/main" val="1158604385"/>
                      </a:ext>
                    </a:extLst>
                  </a:tr>
                </a:tbl>
              </a:graphicData>
            </a:graphic>
          </p:graphicFrame>
        </mc:Fallback>
      </mc:AlternateContent>
    </p:spTree>
    <p:extLst>
      <p:ext uri="{BB962C8B-B14F-4D97-AF65-F5344CB8AC3E}">
        <p14:creationId xmlns:p14="http://schemas.microsoft.com/office/powerpoint/2010/main" val="35191981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1">
            <a:extLst>
              <a:ext uri="{FF2B5EF4-FFF2-40B4-BE49-F238E27FC236}">
                <a16:creationId xmlns:a16="http://schemas.microsoft.com/office/drawing/2014/main" id="{4AFE0BF8-6F6E-4D45-AACC-4664EB2EE511}"/>
              </a:ext>
            </a:extLst>
          </p:cNvPr>
          <p:cNvSpPr txBox="1"/>
          <p:nvPr/>
        </p:nvSpPr>
        <p:spPr>
          <a:xfrm>
            <a:off x="1678195" y="1701798"/>
            <a:ext cx="6511605" cy="461665"/>
          </a:xfrm>
          <a:prstGeom prst="rect">
            <a:avLst/>
          </a:prstGeom>
          <a:solidFill>
            <a:schemeClr val="accent3">
              <a:lumMod val="95000"/>
            </a:schemeClr>
          </a:solidFill>
        </p:spPr>
        <p:txBody>
          <a:bodyPr wrap="square" rtlCol="0">
            <a:spAutoFit/>
          </a:bodyPr>
          <a:lstStyle>
            <a:defPPr>
              <a:defRPr lang="es-ES"/>
            </a:defPPr>
            <a:lvl1pPr>
              <a:defRPr sz="1600" b="1">
                <a:solidFill>
                  <a:srgbClr val="006600"/>
                </a:solidFill>
                <a:latin typeface="+mj-lt"/>
                <a:ea typeface="Microsoft YaHei UI" panose="020B0503020204020204" pitchFamily="34" charset="-122"/>
                <a:cs typeface="Times New Roman" panose="02020603050405020304" pitchFamily="18" charset="0"/>
              </a:defRPr>
            </a:lvl1pPr>
          </a:lstStyle>
          <a:p>
            <a:r>
              <a:rPr lang="es-ES" sz="2400" dirty="0">
                <a:solidFill>
                  <a:schemeClr val="bg1">
                    <a:lumMod val="50000"/>
                  </a:schemeClr>
                </a:solidFill>
              </a:rPr>
              <a:t>01. Introducción </a:t>
            </a:r>
            <a:endParaRPr lang="es-EC" sz="2400" dirty="0">
              <a:solidFill>
                <a:schemeClr val="bg1">
                  <a:lumMod val="50000"/>
                </a:schemeClr>
              </a:solidFill>
            </a:endParaRPr>
          </a:p>
        </p:txBody>
      </p:sp>
      <p:sp>
        <p:nvSpPr>
          <p:cNvPr id="5" name="CuadroTexto 5">
            <a:extLst>
              <a:ext uri="{FF2B5EF4-FFF2-40B4-BE49-F238E27FC236}">
                <a16:creationId xmlns:a16="http://schemas.microsoft.com/office/drawing/2014/main" id="{6FBE62AE-BAA3-43DE-8892-B212286D26F4}"/>
              </a:ext>
            </a:extLst>
          </p:cNvPr>
          <p:cNvSpPr txBox="1"/>
          <p:nvPr/>
        </p:nvSpPr>
        <p:spPr>
          <a:xfrm>
            <a:off x="1668602" y="2359740"/>
            <a:ext cx="6511606" cy="461665"/>
          </a:xfrm>
          <a:prstGeom prst="rect">
            <a:avLst/>
          </a:prstGeom>
          <a:solidFill>
            <a:schemeClr val="accent3">
              <a:lumMod val="95000"/>
            </a:schemeClr>
          </a:solidFill>
        </p:spPr>
        <p:txBody>
          <a:bodyPr wrap="square" rtlCol="0">
            <a:spAutoFit/>
          </a:bodyPr>
          <a:lstStyle>
            <a:defPPr>
              <a:defRPr lang="es-ES"/>
            </a:defPPr>
            <a:lvl1pPr>
              <a:defRPr sz="1600" b="1">
                <a:solidFill>
                  <a:schemeClr val="bg2">
                    <a:lumMod val="40000"/>
                    <a:lumOff val="60000"/>
                  </a:schemeClr>
                </a:solidFill>
                <a:latin typeface="+mj-lt"/>
                <a:ea typeface="Microsoft YaHei UI" panose="020B0503020204020204" pitchFamily="34" charset="-122"/>
                <a:cs typeface="Times New Roman" panose="02020603050405020304" pitchFamily="18" charset="0"/>
              </a:defRPr>
            </a:lvl1pPr>
          </a:lstStyle>
          <a:p>
            <a:r>
              <a:rPr lang="es-ES" sz="2400" dirty="0">
                <a:solidFill>
                  <a:schemeClr val="bg1">
                    <a:lumMod val="50000"/>
                  </a:schemeClr>
                </a:solidFill>
              </a:rPr>
              <a:t>02. Materiales </a:t>
            </a:r>
          </a:p>
        </p:txBody>
      </p:sp>
      <p:sp>
        <p:nvSpPr>
          <p:cNvPr id="6" name="CuadroTexto 8">
            <a:extLst>
              <a:ext uri="{FF2B5EF4-FFF2-40B4-BE49-F238E27FC236}">
                <a16:creationId xmlns:a16="http://schemas.microsoft.com/office/drawing/2014/main" id="{2A886046-1FA5-4C4B-8B39-F6479CF76406}"/>
              </a:ext>
            </a:extLst>
          </p:cNvPr>
          <p:cNvSpPr txBox="1"/>
          <p:nvPr/>
        </p:nvSpPr>
        <p:spPr>
          <a:xfrm>
            <a:off x="1659010" y="3017683"/>
            <a:ext cx="6530790" cy="461665"/>
          </a:xfrm>
          <a:prstGeom prst="rect">
            <a:avLst/>
          </a:prstGeom>
          <a:solidFill>
            <a:schemeClr val="accent3">
              <a:lumMod val="95000"/>
            </a:schemeClr>
          </a:solidFill>
        </p:spPr>
        <p:txBody>
          <a:bodyPr wrap="square" rtlCol="0">
            <a:spAutoFit/>
          </a:bodyPr>
          <a:lstStyle>
            <a:defPPr>
              <a:defRPr lang="es-ES"/>
            </a:defPPr>
            <a:lvl1pPr>
              <a:defRPr sz="1600" b="1">
                <a:solidFill>
                  <a:schemeClr val="bg2">
                    <a:lumMod val="40000"/>
                    <a:lumOff val="60000"/>
                  </a:schemeClr>
                </a:solidFill>
                <a:latin typeface="+mj-lt"/>
                <a:ea typeface="Microsoft YaHei UI" panose="020B0503020204020204" pitchFamily="34" charset="-122"/>
                <a:cs typeface="Times New Roman" panose="02020603050405020304" pitchFamily="18" charset="0"/>
              </a:defRPr>
            </a:lvl1pPr>
          </a:lstStyle>
          <a:p>
            <a:r>
              <a:rPr lang="es-ES" sz="2400" dirty="0">
                <a:solidFill>
                  <a:schemeClr val="bg1">
                    <a:lumMod val="50000"/>
                  </a:schemeClr>
                </a:solidFill>
              </a:rPr>
              <a:t>03. Diseño e Implementación</a:t>
            </a:r>
          </a:p>
        </p:txBody>
      </p:sp>
      <p:sp>
        <p:nvSpPr>
          <p:cNvPr id="7" name="CuadroTexto 9">
            <a:extLst>
              <a:ext uri="{FF2B5EF4-FFF2-40B4-BE49-F238E27FC236}">
                <a16:creationId xmlns:a16="http://schemas.microsoft.com/office/drawing/2014/main" id="{4F9AAC0A-F711-4CB9-BFAB-1ACDA10D79EB}"/>
              </a:ext>
            </a:extLst>
          </p:cNvPr>
          <p:cNvSpPr txBox="1"/>
          <p:nvPr/>
        </p:nvSpPr>
        <p:spPr>
          <a:xfrm>
            <a:off x="1672869" y="4385046"/>
            <a:ext cx="6530790" cy="461665"/>
          </a:xfrm>
          <a:prstGeom prst="rect">
            <a:avLst/>
          </a:prstGeom>
          <a:solidFill>
            <a:schemeClr val="accent3">
              <a:lumMod val="95000"/>
            </a:schemeClr>
          </a:solidFill>
        </p:spPr>
        <p:txBody>
          <a:bodyPr wrap="square" rtlCol="0">
            <a:spAutoFit/>
          </a:bodyPr>
          <a:lstStyle>
            <a:defPPr>
              <a:defRPr lang="es-ES"/>
            </a:defPPr>
            <a:lvl1pPr>
              <a:defRPr sz="1600" b="1">
                <a:solidFill>
                  <a:schemeClr val="bg2">
                    <a:lumMod val="40000"/>
                    <a:lumOff val="60000"/>
                  </a:schemeClr>
                </a:solidFill>
                <a:latin typeface="+mj-lt"/>
                <a:ea typeface="Microsoft YaHei UI" panose="020B0503020204020204" pitchFamily="34" charset="-122"/>
                <a:cs typeface="Times New Roman" panose="02020603050405020304" pitchFamily="18" charset="0"/>
              </a:defRPr>
            </a:lvl1pPr>
          </a:lstStyle>
          <a:p>
            <a:r>
              <a:rPr lang="es-ES" sz="2400" dirty="0">
                <a:solidFill>
                  <a:srgbClr val="006600"/>
                </a:solidFill>
              </a:rPr>
              <a:t>05. Conclusiones y Recomendaciones</a:t>
            </a:r>
          </a:p>
        </p:txBody>
      </p:sp>
      <p:sp>
        <p:nvSpPr>
          <p:cNvPr id="8" name="CuadroTexto 14">
            <a:extLst>
              <a:ext uri="{FF2B5EF4-FFF2-40B4-BE49-F238E27FC236}">
                <a16:creationId xmlns:a16="http://schemas.microsoft.com/office/drawing/2014/main" id="{1704A839-FCC8-43D7-BA24-302D72D6740D}"/>
              </a:ext>
            </a:extLst>
          </p:cNvPr>
          <p:cNvSpPr txBox="1"/>
          <p:nvPr/>
        </p:nvSpPr>
        <p:spPr>
          <a:xfrm>
            <a:off x="1678195" y="3709149"/>
            <a:ext cx="6530790" cy="461665"/>
          </a:xfrm>
          <a:prstGeom prst="rect">
            <a:avLst/>
          </a:prstGeom>
          <a:solidFill>
            <a:schemeClr val="accent3">
              <a:lumMod val="95000"/>
            </a:schemeClr>
          </a:solidFill>
        </p:spPr>
        <p:txBody>
          <a:bodyPr wrap="square" rtlCol="0">
            <a:spAutoFit/>
          </a:bodyPr>
          <a:lstStyle>
            <a:defPPr>
              <a:defRPr lang="es-ES"/>
            </a:defPPr>
            <a:lvl1pPr>
              <a:defRPr sz="1600" b="1">
                <a:solidFill>
                  <a:schemeClr val="bg2">
                    <a:lumMod val="40000"/>
                    <a:lumOff val="60000"/>
                  </a:schemeClr>
                </a:solidFill>
                <a:latin typeface="+mj-lt"/>
                <a:ea typeface="Microsoft YaHei UI" panose="020B0503020204020204" pitchFamily="34" charset="-122"/>
                <a:cs typeface="Times New Roman" panose="02020603050405020304" pitchFamily="18" charset="0"/>
              </a:defRPr>
            </a:lvl1pPr>
          </a:lstStyle>
          <a:p>
            <a:r>
              <a:rPr lang="es-ES" sz="2400" dirty="0">
                <a:solidFill>
                  <a:schemeClr val="bg1">
                    <a:lumMod val="50000"/>
                  </a:schemeClr>
                </a:solidFill>
              </a:rPr>
              <a:t>04. Resultados</a:t>
            </a:r>
          </a:p>
        </p:txBody>
      </p:sp>
      <p:pic>
        <p:nvPicPr>
          <p:cNvPr id="9" name="Picture 2" descr="Logotipo de Google hangouts, iconos de computadora de viñetas flecha,  balas, ángulo, triángulo, logo png | Klipartz">
            <a:extLst>
              <a:ext uri="{FF2B5EF4-FFF2-40B4-BE49-F238E27FC236}">
                <a16:creationId xmlns:a16="http://schemas.microsoft.com/office/drawing/2014/main" id="{CF263E65-32C5-44E1-8F00-9EBD0A05351C}"/>
              </a:ext>
            </a:extLst>
          </p:cNvPr>
          <p:cNvPicPr>
            <a:picLocks noChangeAspect="1" noChangeArrowheads="1"/>
          </p:cNvPicPr>
          <p:nvPr/>
        </p:nvPicPr>
        <p:blipFill>
          <a:blip r:embed="rId2" cstate="print">
            <a:duotone>
              <a:prstClr val="black"/>
              <a:srgbClr val="FF0000">
                <a:tint val="45000"/>
                <a:satMod val="400000"/>
              </a:srgbClr>
            </a:duotone>
            <a:extLst>
              <a:ext uri="{BEBA8EAE-BF5A-486C-A8C5-ECC9F3942E4B}">
                <a14:imgProps xmlns:a14="http://schemas.microsoft.com/office/drawing/2010/main">
                  <a14:imgLayer r:embed="rId3">
                    <a14:imgEffect>
                      <a14:backgroundRemoval t="0" b="100000" l="10000" r="900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940341" y="1757218"/>
            <a:ext cx="617128" cy="35502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Logotipo de Google hangouts, iconos de computadora de viñetas flecha,  balas, ángulo, triángulo, logo png | Klipartz">
            <a:extLst>
              <a:ext uri="{FF2B5EF4-FFF2-40B4-BE49-F238E27FC236}">
                <a16:creationId xmlns:a16="http://schemas.microsoft.com/office/drawing/2014/main" id="{896ADAF7-8D41-4B50-8E29-390F861065B6}"/>
              </a:ext>
            </a:extLst>
          </p:cNvPr>
          <p:cNvPicPr>
            <a:picLocks noChangeAspect="1" noChangeArrowheads="1"/>
          </p:cNvPicPr>
          <p:nvPr/>
        </p:nvPicPr>
        <p:blipFill>
          <a:blip r:embed="rId4" cstate="print">
            <a:duotone>
              <a:prstClr val="black"/>
              <a:srgbClr val="FF0000">
                <a:tint val="45000"/>
                <a:satMod val="400000"/>
              </a:srgbClr>
            </a:duotone>
            <a:extLst>
              <a:ext uri="{BEBA8EAE-BF5A-486C-A8C5-ECC9F3942E4B}">
                <a14:imgProps xmlns:a14="http://schemas.microsoft.com/office/drawing/2010/main">
                  <a14:imgLayer r:embed="rId5">
                    <a14:imgEffect>
                      <a14:backgroundRemoval t="0" b="100000" l="10000" r="900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940341" y="3087361"/>
            <a:ext cx="617128" cy="35502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Logotipo de Google hangouts, iconos de computadora de viñetas flecha,  balas, ángulo, triángulo, logo png | Klipartz">
            <a:extLst>
              <a:ext uri="{FF2B5EF4-FFF2-40B4-BE49-F238E27FC236}">
                <a16:creationId xmlns:a16="http://schemas.microsoft.com/office/drawing/2014/main" id="{154513C7-77D3-4E31-B3A4-553DE2E8F1C0}"/>
              </a:ext>
            </a:extLst>
          </p:cNvPr>
          <p:cNvPicPr>
            <a:picLocks noChangeAspect="1" noChangeArrowheads="1"/>
          </p:cNvPicPr>
          <p:nvPr/>
        </p:nvPicPr>
        <p:blipFill>
          <a:blip r:embed="rId4" cstate="print">
            <a:duotone>
              <a:prstClr val="black"/>
              <a:srgbClr val="FF0000">
                <a:tint val="45000"/>
                <a:satMod val="400000"/>
              </a:srgbClr>
            </a:duotone>
            <a:extLst>
              <a:ext uri="{BEBA8EAE-BF5A-486C-A8C5-ECC9F3942E4B}">
                <a14:imgProps xmlns:a14="http://schemas.microsoft.com/office/drawing/2010/main">
                  <a14:imgLayer r:embed="rId5">
                    <a14:imgEffect>
                      <a14:backgroundRemoval t="0" b="100000" l="10000" r="900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940341" y="2419761"/>
            <a:ext cx="617128" cy="35502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Logotipo de Google hangouts, iconos de computadora de viñetas flecha,  balas, ángulo, triángulo, logo png | Klipartz">
            <a:extLst>
              <a:ext uri="{FF2B5EF4-FFF2-40B4-BE49-F238E27FC236}">
                <a16:creationId xmlns:a16="http://schemas.microsoft.com/office/drawing/2014/main" id="{2CA5A9A0-2A8B-449A-8B89-D7E43608C67D}"/>
              </a:ext>
            </a:extLst>
          </p:cNvPr>
          <p:cNvPicPr>
            <a:picLocks noChangeAspect="1" noChangeArrowheads="1"/>
          </p:cNvPicPr>
          <p:nvPr/>
        </p:nvPicPr>
        <p:blipFill>
          <a:blip r:embed="rId4" cstate="print">
            <a:duotone>
              <a:prstClr val="black"/>
              <a:srgbClr val="FF0000">
                <a:tint val="45000"/>
                <a:satMod val="400000"/>
              </a:srgbClr>
            </a:duotone>
            <a:extLst>
              <a:ext uri="{BEBA8EAE-BF5A-486C-A8C5-ECC9F3942E4B}">
                <a14:imgProps xmlns:a14="http://schemas.microsoft.com/office/drawing/2010/main">
                  <a14:imgLayer r:embed="rId5">
                    <a14:imgEffect>
                      <a14:backgroundRemoval t="0" b="100000" l="10000" r="900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940341" y="4480325"/>
            <a:ext cx="617128" cy="35502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Logotipo de Google hangouts, iconos de computadora de viñetas flecha,  balas, ángulo, triángulo, logo png | Klipartz">
            <a:extLst>
              <a:ext uri="{FF2B5EF4-FFF2-40B4-BE49-F238E27FC236}">
                <a16:creationId xmlns:a16="http://schemas.microsoft.com/office/drawing/2014/main" id="{AE54901A-C0FA-43A0-BC49-1EC2D913623E}"/>
              </a:ext>
            </a:extLst>
          </p:cNvPr>
          <p:cNvPicPr>
            <a:picLocks noChangeAspect="1" noChangeArrowheads="1"/>
          </p:cNvPicPr>
          <p:nvPr/>
        </p:nvPicPr>
        <p:blipFill>
          <a:blip r:embed="rId4" cstate="print">
            <a:duotone>
              <a:prstClr val="black"/>
              <a:srgbClr val="FF0000">
                <a:tint val="45000"/>
                <a:satMod val="400000"/>
              </a:srgbClr>
            </a:duotone>
            <a:extLst>
              <a:ext uri="{BEBA8EAE-BF5A-486C-A8C5-ECC9F3942E4B}">
                <a14:imgProps xmlns:a14="http://schemas.microsoft.com/office/drawing/2010/main">
                  <a14:imgLayer r:embed="rId5">
                    <a14:imgEffect>
                      <a14:backgroundRemoval t="0" b="100000" l="10000" r="900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940341" y="3783843"/>
            <a:ext cx="617128" cy="355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13384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637309" y="0"/>
            <a:ext cx="8118764" cy="623455"/>
          </a:xfrm>
        </p:spPr>
        <p:txBody>
          <a:bodyPr/>
          <a:lstStyle/>
          <a:p>
            <a:r>
              <a:rPr lang="es-EC" i="0" dirty="0">
                <a:solidFill>
                  <a:schemeClr val="tx1"/>
                </a:solidFill>
              </a:rPr>
              <a:t>Conclusiones</a:t>
            </a:r>
          </a:p>
        </p:txBody>
      </p:sp>
      <p:sp>
        <p:nvSpPr>
          <p:cNvPr id="4" name="TextBox 3">
            <a:extLst>
              <a:ext uri="{FF2B5EF4-FFF2-40B4-BE49-F238E27FC236}">
                <a16:creationId xmlns:a16="http://schemas.microsoft.com/office/drawing/2014/main" id="{CF2826FE-D6AD-4D9A-944F-57E9CE59DEB3}"/>
              </a:ext>
            </a:extLst>
          </p:cNvPr>
          <p:cNvSpPr txBox="1"/>
          <p:nvPr/>
        </p:nvSpPr>
        <p:spPr>
          <a:xfrm>
            <a:off x="249381" y="623455"/>
            <a:ext cx="8645237" cy="6227539"/>
          </a:xfrm>
          <a:prstGeom prst="rect">
            <a:avLst/>
          </a:prstGeom>
          <a:noFill/>
        </p:spPr>
        <p:txBody>
          <a:bodyPr wrap="square">
            <a:spAutoFit/>
          </a:bodyPr>
          <a:lstStyle/>
          <a:p>
            <a:pPr marL="285750" indent="-285750">
              <a:lnSpc>
                <a:spcPct val="200000"/>
              </a:lnSpc>
              <a:spcAft>
                <a:spcPts val="800"/>
              </a:spcAft>
              <a:buFont typeface="Arial" panose="020B0604020202020204" pitchFamily="34" charset="0"/>
              <a:buChar char="•"/>
            </a:pPr>
            <a:r>
              <a:rPr lang="es-EC" sz="1500" dirty="0">
                <a:solidFill>
                  <a:srgbClr val="000000"/>
                </a:solidFill>
                <a:effectLst/>
                <a:latin typeface="Arial" panose="020B0604020202020204" pitchFamily="34" charset="0"/>
                <a:ea typeface="Calibri" panose="020F0502020204030204" pitchFamily="34" charset="0"/>
                <a:cs typeface="Arial" panose="020B0604020202020204" pitchFamily="34" charset="0"/>
              </a:rPr>
              <a:t>Se diseñó e implementó un sistema de medición de variables climáticas e hidro</a:t>
            </a:r>
            <a:r>
              <a:rPr lang="es-EC" sz="15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es-EC" sz="1500" dirty="0">
                <a:solidFill>
                  <a:srgbClr val="000000"/>
                </a:solidFill>
                <a:effectLst/>
                <a:latin typeface="Arial" panose="020B0604020202020204" pitchFamily="34" charset="0"/>
                <a:ea typeface="Calibri" panose="020F0502020204030204" pitchFamily="34" charset="0"/>
                <a:cs typeface="Arial" panose="020B0604020202020204" pitchFamily="34" charset="0"/>
              </a:rPr>
              <a:t>físicas del suelo, mediante el uso de la red </a:t>
            </a:r>
            <a:r>
              <a:rPr lang="es-EC" sz="1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LPWAN</a:t>
            </a:r>
            <a:r>
              <a:rPr lang="es-EC" sz="1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s-EC" sz="1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Sigfox</a:t>
            </a:r>
            <a:r>
              <a:rPr lang="es-EC" sz="1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para la medición de la </a:t>
            </a:r>
            <a:r>
              <a:rPr lang="es-EC" sz="1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ETo</a:t>
            </a:r>
            <a:r>
              <a:rPr lang="es-EC" sz="1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como una aplicación de </a:t>
            </a:r>
            <a:r>
              <a:rPr lang="es-EC" sz="1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IoT</a:t>
            </a:r>
            <a:r>
              <a:rPr lang="es-EC" sz="1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de agricultura de precisión. Se definieron los sensores y sus características para poder ser utilizados en la implementación del sistema de monitorización de variables climáticas e hidro-físicas del suelo. Los sensores se adaptaron a la placa </a:t>
            </a:r>
            <a:r>
              <a:rPr lang="es-EC" sz="1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devkit</a:t>
            </a:r>
            <a:r>
              <a:rPr lang="es-EC" sz="1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de </a:t>
            </a:r>
            <a:r>
              <a:rPr lang="es-EC" sz="1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Thinxtra</a:t>
            </a:r>
            <a:r>
              <a:rPr lang="es-EC" sz="1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que posee un comunicador </a:t>
            </a:r>
            <a:r>
              <a:rPr lang="es-EC" sz="1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Sigfox</a:t>
            </a:r>
            <a:r>
              <a:rPr lang="es-EC" sz="1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Se utilizaron dos nodos sensores para efectuar la medición.</a:t>
            </a:r>
            <a:endParaRPr lang="en-US" sz="15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285750" indent="-285750">
              <a:lnSpc>
                <a:spcPct val="200000"/>
              </a:lnSpc>
              <a:spcAft>
                <a:spcPts val="800"/>
              </a:spcAft>
              <a:buFont typeface="Arial" panose="020B0604020202020204" pitchFamily="34" charset="0"/>
              <a:buChar char="•"/>
            </a:pPr>
            <a:r>
              <a:rPr lang="es-EC" sz="1500" dirty="0">
                <a:solidFill>
                  <a:srgbClr val="000000"/>
                </a:solidFill>
                <a:effectLst/>
                <a:latin typeface="Arial" panose="020B0604020202020204" pitchFamily="34" charset="0"/>
                <a:ea typeface="Calibri" panose="020F0502020204030204" pitchFamily="34" charset="0"/>
                <a:cs typeface="Arial" panose="020B0604020202020204" pitchFamily="34" charset="0"/>
              </a:rPr>
              <a:t>Se midió las variables climáticas que corresponden a radiación PAR, radiación UV, humedad ambiental, velocidad del viento, dirección del viento, temperatura ambiental y presión atmosférica.  Esto se logró mediante los sensores DHT11 para la temperatura y humedad del ambiente, la estación meteorología 80422 de </a:t>
            </a:r>
            <a:r>
              <a:rPr lang="es-EC" sz="1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Sparkfun</a:t>
            </a:r>
            <a:r>
              <a:rPr lang="es-EC" sz="1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para la velocidad y dirección del viento, el sensor ML8511 para la radiación UV, el sensor integrado de la placa </a:t>
            </a:r>
            <a:r>
              <a:rPr lang="es-EC" sz="1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Thinxtra</a:t>
            </a:r>
            <a:r>
              <a:rPr lang="es-EC" sz="1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para la presión ambiental. </a:t>
            </a:r>
            <a:endParaRPr lang="en-US" sz="15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indent="457200">
              <a:lnSpc>
                <a:spcPct val="200000"/>
              </a:lnSpc>
              <a:spcAft>
                <a:spcPts val="800"/>
              </a:spcAft>
            </a:pPr>
            <a:r>
              <a:rPr lang="es-EC" sz="15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15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96037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734291" y="0"/>
            <a:ext cx="8049491" cy="612053"/>
          </a:xfrm>
        </p:spPr>
        <p:txBody>
          <a:bodyPr/>
          <a:lstStyle/>
          <a:p>
            <a:r>
              <a:rPr lang="es-EC" i="0" dirty="0">
                <a:solidFill>
                  <a:schemeClr val="tx1"/>
                </a:solidFill>
              </a:rPr>
              <a:t>Introducción</a:t>
            </a:r>
          </a:p>
        </p:txBody>
      </p:sp>
      <p:sp>
        <p:nvSpPr>
          <p:cNvPr id="14" name="CuadroTexto 2">
            <a:extLst>
              <a:ext uri="{FF2B5EF4-FFF2-40B4-BE49-F238E27FC236}">
                <a16:creationId xmlns:a16="http://schemas.microsoft.com/office/drawing/2014/main" id="{87AAE747-85B1-4D63-B31B-A69720753F11}"/>
              </a:ext>
            </a:extLst>
          </p:cNvPr>
          <p:cNvSpPr txBox="1"/>
          <p:nvPr/>
        </p:nvSpPr>
        <p:spPr>
          <a:xfrm>
            <a:off x="360218" y="150388"/>
            <a:ext cx="3834424" cy="461665"/>
          </a:xfrm>
          <a:prstGeom prst="rect">
            <a:avLst/>
          </a:prstGeom>
          <a:noFill/>
        </p:spPr>
        <p:txBody>
          <a:bodyPr wrap="square" rtlCol="0">
            <a:spAutoFit/>
          </a:bodyPr>
          <a:lstStyle/>
          <a:p>
            <a:r>
              <a:rPr lang="es-EC" sz="2400" dirty="0">
                <a:latin typeface="+mn-lt"/>
                <a:cs typeface="Times New Roman" panose="02020603050405020304" pitchFamily="18" charset="0"/>
              </a:rPr>
              <a:t>Antecedentes</a:t>
            </a:r>
          </a:p>
        </p:txBody>
      </p:sp>
      <p:grpSp>
        <p:nvGrpSpPr>
          <p:cNvPr id="11" name="Grupo 10">
            <a:extLst>
              <a:ext uri="{FF2B5EF4-FFF2-40B4-BE49-F238E27FC236}">
                <a16:creationId xmlns:a16="http://schemas.microsoft.com/office/drawing/2014/main" id="{A1E8ECCB-0502-4729-A747-15C1DE08E87F}"/>
              </a:ext>
            </a:extLst>
          </p:cNvPr>
          <p:cNvGrpSpPr/>
          <p:nvPr/>
        </p:nvGrpSpPr>
        <p:grpSpPr>
          <a:xfrm>
            <a:off x="360218" y="1725070"/>
            <a:ext cx="6178952" cy="1212739"/>
            <a:chOff x="1430326" y="1720182"/>
            <a:chExt cx="6178952" cy="1212739"/>
          </a:xfrm>
        </p:grpSpPr>
        <p:pic>
          <p:nvPicPr>
            <p:cNvPr id="13" name="Picture 2" descr="El robot autónomo definitivo para la agricultura es de Valencia">
              <a:extLst>
                <a:ext uri="{FF2B5EF4-FFF2-40B4-BE49-F238E27FC236}">
                  <a16:creationId xmlns:a16="http://schemas.microsoft.com/office/drawing/2014/main" id="{3F50320B-C554-4E36-B0B8-F072786FA5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0326" y="1720183"/>
              <a:ext cx="2090796" cy="11708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pic>
          <p:nvPicPr>
            <p:cNvPr id="15" name="Picture 4" descr="7 Apps agrícolas que no pueden faltar en tu celular para cultivar  inteligentemente. - Revista InfoAgro México">
              <a:extLst>
                <a:ext uri="{FF2B5EF4-FFF2-40B4-BE49-F238E27FC236}">
                  <a16:creationId xmlns:a16="http://schemas.microsoft.com/office/drawing/2014/main" id="{AD676CC9-458A-4A80-AB15-C8A116A88C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9925" y="1720182"/>
              <a:ext cx="1759353" cy="12127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pic>
          <p:nvPicPr>
            <p:cNvPr id="16" name="Imagen 15">
              <a:extLst>
                <a:ext uri="{FF2B5EF4-FFF2-40B4-BE49-F238E27FC236}">
                  <a16:creationId xmlns:a16="http://schemas.microsoft.com/office/drawing/2014/main" id="{78994A82-5B7A-49AD-8F07-D633A822CEF8}"/>
                </a:ext>
              </a:extLst>
            </p:cNvPr>
            <p:cNvPicPr>
              <a:picLocks noChangeAspect="1"/>
            </p:cNvPicPr>
            <p:nvPr/>
          </p:nvPicPr>
          <p:blipFill>
            <a:blip r:embed="rId4"/>
            <a:stretch>
              <a:fillRect/>
            </a:stretch>
          </p:blipFill>
          <p:spPr>
            <a:xfrm>
              <a:off x="3723227" y="1720182"/>
              <a:ext cx="1854030" cy="12127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17" name="CuadroTexto 16">
            <a:extLst>
              <a:ext uri="{FF2B5EF4-FFF2-40B4-BE49-F238E27FC236}">
                <a16:creationId xmlns:a16="http://schemas.microsoft.com/office/drawing/2014/main" id="{9EDAF25B-5FC6-48C9-A618-102E79A12826}"/>
              </a:ext>
            </a:extLst>
          </p:cNvPr>
          <p:cNvSpPr txBox="1"/>
          <p:nvPr/>
        </p:nvSpPr>
        <p:spPr>
          <a:xfrm>
            <a:off x="0" y="1103922"/>
            <a:ext cx="7573904" cy="523220"/>
          </a:xfrm>
          <a:prstGeom prst="rect">
            <a:avLst/>
          </a:prstGeom>
          <a:noFill/>
        </p:spPr>
        <p:txBody>
          <a:bodyPr wrap="square">
            <a:spAutoFit/>
          </a:bodyPr>
          <a:lstStyle/>
          <a:p>
            <a:pPr marL="285750" indent="-285750">
              <a:buFont typeface="Arial" panose="020B0604020202020204" pitchFamily="34" charset="0"/>
              <a:buChar char="•"/>
            </a:pPr>
            <a:r>
              <a:rPr lang="pt-BR" dirty="0" err="1"/>
              <a:t>Ngombo</a:t>
            </a:r>
            <a:r>
              <a:rPr lang="pt-BR" dirty="0"/>
              <a:t>, A., Fernandes, J., </a:t>
            </a:r>
            <a:r>
              <a:rPr lang="pt-BR" dirty="0" err="1"/>
              <a:t>Sinche</a:t>
            </a:r>
            <a:r>
              <a:rPr lang="pt-BR" dirty="0"/>
              <a:t>, S., Raposo, D., Silva, J., &amp; Boavida, F. (2019). </a:t>
            </a:r>
          </a:p>
          <a:p>
            <a:r>
              <a:rPr lang="pt-BR" dirty="0"/>
              <a:t>      A </a:t>
            </a:r>
            <a:r>
              <a:rPr lang="pt-BR" dirty="0" err="1"/>
              <a:t>Unified</a:t>
            </a:r>
            <a:r>
              <a:rPr lang="pt-BR" dirty="0"/>
              <a:t> </a:t>
            </a:r>
            <a:r>
              <a:rPr lang="pt-BR" dirty="0" err="1"/>
              <a:t>Solution</a:t>
            </a:r>
            <a:r>
              <a:rPr lang="pt-BR" dirty="0"/>
              <a:t> for IoT Device Management. Coimbra, Portugal: WPMC.</a:t>
            </a:r>
            <a:endParaRPr lang="es-EC" dirty="0"/>
          </a:p>
        </p:txBody>
      </p:sp>
      <p:sp>
        <p:nvSpPr>
          <p:cNvPr id="18" name="CuadroTexto 17">
            <a:extLst>
              <a:ext uri="{FF2B5EF4-FFF2-40B4-BE49-F238E27FC236}">
                <a16:creationId xmlns:a16="http://schemas.microsoft.com/office/drawing/2014/main" id="{11CD6ECA-D117-4A0C-963E-33B8B010EDCC}"/>
              </a:ext>
            </a:extLst>
          </p:cNvPr>
          <p:cNvSpPr txBox="1"/>
          <p:nvPr/>
        </p:nvSpPr>
        <p:spPr>
          <a:xfrm>
            <a:off x="7003203" y="1833440"/>
            <a:ext cx="1502248" cy="954107"/>
          </a:xfrm>
          <a:prstGeom prst="rect">
            <a:avLst/>
          </a:prstGeom>
          <a:noFill/>
        </p:spPr>
        <p:txBody>
          <a:bodyPr wrap="square">
            <a:spAutoFit/>
          </a:bodyPr>
          <a:lstStyle/>
          <a:p>
            <a:pPr marL="285750" indent="-285750">
              <a:buFont typeface="Arial" panose="020B0604020202020204" pitchFamily="34" charset="0"/>
              <a:buChar char="•"/>
            </a:pPr>
            <a:r>
              <a:rPr lang="pt-BR" dirty="0" err="1"/>
              <a:t>Robot</a:t>
            </a:r>
            <a:endParaRPr lang="pt-BR" dirty="0"/>
          </a:p>
          <a:p>
            <a:pPr marL="285750" indent="-285750">
              <a:buFont typeface="Arial" panose="020B0604020202020204" pitchFamily="34" charset="0"/>
              <a:buChar char="•"/>
            </a:pPr>
            <a:r>
              <a:rPr lang="pt-BR" dirty="0"/>
              <a:t>M2M</a:t>
            </a:r>
          </a:p>
          <a:p>
            <a:pPr marL="285750" indent="-285750">
              <a:buFont typeface="Arial" panose="020B0604020202020204" pitchFamily="34" charset="0"/>
              <a:buChar char="•"/>
            </a:pPr>
            <a:r>
              <a:rPr lang="pt-BR" dirty="0"/>
              <a:t>Sensores </a:t>
            </a:r>
          </a:p>
          <a:p>
            <a:pPr marL="285750" indent="-285750">
              <a:buFont typeface="Arial" panose="020B0604020202020204" pitchFamily="34" charset="0"/>
              <a:buChar char="•"/>
            </a:pPr>
            <a:r>
              <a:rPr lang="pt-BR" dirty="0"/>
              <a:t>App</a:t>
            </a:r>
            <a:endParaRPr lang="es-EC" dirty="0"/>
          </a:p>
        </p:txBody>
      </p:sp>
      <p:sp>
        <p:nvSpPr>
          <p:cNvPr id="19" name="CuadroTexto 18">
            <a:extLst>
              <a:ext uri="{FF2B5EF4-FFF2-40B4-BE49-F238E27FC236}">
                <a16:creationId xmlns:a16="http://schemas.microsoft.com/office/drawing/2014/main" id="{55354DDD-ACD5-4A8E-AEA3-E20134B4B0EF}"/>
              </a:ext>
            </a:extLst>
          </p:cNvPr>
          <p:cNvSpPr txBox="1"/>
          <p:nvPr/>
        </p:nvSpPr>
        <p:spPr>
          <a:xfrm>
            <a:off x="7003203" y="4148835"/>
            <a:ext cx="2218048" cy="954107"/>
          </a:xfrm>
          <a:prstGeom prst="rect">
            <a:avLst/>
          </a:prstGeom>
          <a:noFill/>
        </p:spPr>
        <p:txBody>
          <a:bodyPr wrap="square">
            <a:spAutoFit/>
          </a:bodyPr>
          <a:lstStyle/>
          <a:p>
            <a:pPr marL="285750" indent="-285750">
              <a:buFont typeface="Arial" panose="020B0604020202020204" pitchFamily="34" charset="0"/>
              <a:buChar char="•"/>
            </a:pPr>
            <a:r>
              <a:rPr lang="es-EC" dirty="0"/>
              <a:t>Cloud Computing</a:t>
            </a:r>
          </a:p>
          <a:p>
            <a:pPr marL="285750" indent="-285750">
              <a:buFont typeface="Arial" panose="020B0604020202020204" pitchFamily="34" charset="0"/>
              <a:buChar char="•"/>
            </a:pPr>
            <a:r>
              <a:rPr lang="es-EC" dirty="0"/>
              <a:t>Convergencia</a:t>
            </a:r>
          </a:p>
          <a:p>
            <a:pPr marL="285750" indent="-285750">
              <a:buFont typeface="Arial" panose="020B0604020202020204" pitchFamily="34" charset="0"/>
              <a:buChar char="•"/>
            </a:pPr>
            <a:r>
              <a:rPr lang="es-EC" dirty="0"/>
              <a:t>Sensor-Nube</a:t>
            </a:r>
          </a:p>
          <a:p>
            <a:pPr marL="285750" indent="-285750">
              <a:buFont typeface="Arial" panose="020B0604020202020204" pitchFamily="34" charset="0"/>
              <a:buChar char="•"/>
            </a:pPr>
            <a:r>
              <a:rPr lang="es-EC" dirty="0"/>
              <a:t>Arquitectura Verde</a:t>
            </a:r>
          </a:p>
        </p:txBody>
      </p:sp>
      <p:sp>
        <p:nvSpPr>
          <p:cNvPr id="22" name="CuadroTexto 21">
            <a:extLst>
              <a:ext uri="{FF2B5EF4-FFF2-40B4-BE49-F238E27FC236}">
                <a16:creationId xmlns:a16="http://schemas.microsoft.com/office/drawing/2014/main" id="{2BED9F11-4D4C-4467-A4B7-6A7F5587864F}"/>
              </a:ext>
            </a:extLst>
          </p:cNvPr>
          <p:cNvSpPr txBox="1"/>
          <p:nvPr/>
        </p:nvSpPr>
        <p:spPr>
          <a:xfrm>
            <a:off x="-1" y="3440347"/>
            <a:ext cx="7003203" cy="523220"/>
          </a:xfrm>
          <a:prstGeom prst="rect">
            <a:avLst/>
          </a:prstGeom>
          <a:noFill/>
        </p:spPr>
        <p:txBody>
          <a:bodyPr wrap="square">
            <a:spAutoFit/>
          </a:bodyPr>
          <a:lstStyle/>
          <a:p>
            <a:pPr marL="285750" indent="-285750">
              <a:buFont typeface="Arial" panose="020B0604020202020204" pitchFamily="34" charset="0"/>
              <a:buChar char="•"/>
            </a:pPr>
            <a:r>
              <a:rPr lang="es-EC" dirty="0" err="1"/>
              <a:t>Nandyala</a:t>
            </a:r>
            <a:r>
              <a:rPr lang="es-EC" dirty="0"/>
              <a:t>, C. S., &amp; Kim, H.-K. (2016). Green IoT </a:t>
            </a:r>
            <a:r>
              <a:rPr lang="es-EC" dirty="0" err="1"/>
              <a:t>Agriculture</a:t>
            </a:r>
            <a:r>
              <a:rPr lang="es-EC" dirty="0"/>
              <a:t> and </a:t>
            </a:r>
            <a:r>
              <a:rPr lang="es-EC" dirty="0" err="1"/>
              <a:t>Healthcare</a:t>
            </a:r>
            <a:r>
              <a:rPr lang="es-EC" dirty="0"/>
              <a:t> </a:t>
            </a:r>
            <a:r>
              <a:rPr lang="es-EC" dirty="0" err="1"/>
              <a:t>Application</a:t>
            </a:r>
            <a:r>
              <a:rPr lang="es-EC" dirty="0"/>
              <a:t>  (GAHA). </a:t>
            </a:r>
            <a:r>
              <a:rPr lang="es-EC" dirty="0" err="1"/>
              <a:t>Korea</a:t>
            </a:r>
            <a:r>
              <a:rPr lang="es-EC" dirty="0"/>
              <a:t>: International </a:t>
            </a:r>
            <a:r>
              <a:rPr lang="es-EC" dirty="0" err="1"/>
              <a:t>Journal</a:t>
            </a:r>
            <a:r>
              <a:rPr lang="es-EC" dirty="0"/>
              <a:t> </a:t>
            </a:r>
            <a:r>
              <a:rPr lang="es-EC" dirty="0" err="1"/>
              <a:t>of</a:t>
            </a:r>
            <a:r>
              <a:rPr lang="es-EC" dirty="0"/>
              <a:t> Smart Home</a:t>
            </a:r>
          </a:p>
        </p:txBody>
      </p:sp>
      <p:pic>
        <p:nvPicPr>
          <p:cNvPr id="8" name="Imagen 7">
            <a:extLst>
              <a:ext uri="{FF2B5EF4-FFF2-40B4-BE49-F238E27FC236}">
                <a16:creationId xmlns:a16="http://schemas.microsoft.com/office/drawing/2014/main" id="{90749C67-B0AD-4E9E-BB60-C15453296D88}"/>
              </a:ext>
            </a:extLst>
          </p:cNvPr>
          <p:cNvPicPr>
            <a:picLocks noChangeAspect="1"/>
          </p:cNvPicPr>
          <p:nvPr/>
        </p:nvPicPr>
        <p:blipFill>
          <a:blip r:embed="rId5"/>
          <a:stretch>
            <a:fillRect/>
          </a:stretch>
        </p:blipFill>
        <p:spPr>
          <a:xfrm>
            <a:off x="366234" y="4136780"/>
            <a:ext cx="1849676" cy="11204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Imagen 9">
            <a:extLst>
              <a:ext uri="{FF2B5EF4-FFF2-40B4-BE49-F238E27FC236}">
                <a16:creationId xmlns:a16="http://schemas.microsoft.com/office/drawing/2014/main" id="{F280FE7E-A032-4B1F-BEA1-E24D36CE5E2F}"/>
              </a:ext>
            </a:extLst>
          </p:cNvPr>
          <p:cNvPicPr>
            <a:picLocks noChangeAspect="1"/>
          </p:cNvPicPr>
          <p:nvPr/>
        </p:nvPicPr>
        <p:blipFill>
          <a:blip r:embed="rId6"/>
          <a:stretch>
            <a:fillRect/>
          </a:stretch>
        </p:blipFill>
        <p:spPr>
          <a:xfrm>
            <a:off x="2528195" y="4136780"/>
            <a:ext cx="1786177" cy="9541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74" name="Picture 2" descr="Qué es IOT? ¿Por qué está de moda? - !nformes !nternet">
            <a:extLst>
              <a:ext uri="{FF2B5EF4-FFF2-40B4-BE49-F238E27FC236}">
                <a16:creationId xmlns:a16="http://schemas.microsoft.com/office/drawing/2014/main" id="{8DCA0445-11C2-4130-A9BD-50CA09F09A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65842" y="4136780"/>
            <a:ext cx="1908138" cy="12581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75845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637309" y="0"/>
            <a:ext cx="8118764" cy="623455"/>
          </a:xfrm>
        </p:spPr>
        <p:txBody>
          <a:bodyPr/>
          <a:lstStyle/>
          <a:p>
            <a:r>
              <a:rPr lang="es-EC" i="0" dirty="0">
                <a:solidFill>
                  <a:schemeClr val="tx1"/>
                </a:solidFill>
              </a:rPr>
              <a:t>Conclusiones</a:t>
            </a:r>
          </a:p>
        </p:txBody>
      </p:sp>
      <p:sp>
        <p:nvSpPr>
          <p:cNvPr id="4" name="TextBox 3">
            <a:extLst>
              <a:ext uri="{FF2B5EF4-FFF2-40B4-BE49-F238E27FC236}">
                <a16:creationId xmlns:a16="http://schemas.microsoft.com/office/drawing/2014/main" id="{CF2826FE-D6AD-4D9A-944F-57E9CE59DEB3}"/>
              </a:ext>
            </a:extLst>
          </p:cNvPr>
          <p:cNvSpPr txBox="1"/>
          <p:nvPr/>
        </p:nvSpPr>
        <p:spPr>
          <a:xfrm>
            <a:off x="249381" y="623455"/>
            <a:ext cx="8368145" cy="5934766"/>
          </a:xfrm>
          <a:prstGeom prst="rect">
            <a:avLst/>
          </a:prstGeom>
          <a:noFill/>
        </p:spPr>
        <p:txBody>
          <a:bodyPr wrap="square">
            <a:spAutoFit/>
          </a:bodyPr>
          <a:lstStyle/>
          <a:p>
            <a:pPr marL="285750" indent="-285750">
              <a:lnSpc>
                <a:spcPct val="200000"/>
              </a:lnSpc>
              <a:spcAft>
                <a:spcPts val="800"/>
              </a:spcAft>
              <a:buFont typeface="Arial" panose="020B0604020202020204" pitchFamily="34" charset="0"/>
              <a:buChar char="•"/>
            </a:pPr>
            <a:r>
              <a:rPr lang="es-ES" dirty="0">
                <a:solidFill>
                  <a:srgbClr val="000000"/>
                </a:solidFill>
                <a:effectLst/>
                <a:latin typeface="Arial" panose="020B0604020202020204" pitchFamily="34" charset="0"/>
                <a:ea typeface="Calibri" panose="020F0502020204030204" pitchFamily="34" charset="0"/>
                <a:cs typeface="Arial" panose="020B0604020202020204" pitchFamily="34" charset="0"/>
              </a:rPr>
              <a:t>Se midió las variables hidro-físicas del suelo, que corresponden a temperatura del suelo y humedad del suelo a 15cm y 25cm de profundidad, empleando los sensores FC-28 para la temperatura del suelo y DS18B20 para la humedad del mismo a distintas profundidades.</a:t>
            </a:r>
          </a:p>
          <a:p>
            <a:pPr marL="285750" indent="-285750">
              <a:lnSpc>
                <a:spcPct val="200000"/>
              </a:lnSpc>
              <a:spcAft>
                <a:spcPts val="800"/>
              </a:spcAft>
              <a:buFont typeface="Arial" panose="020B0604020202020204" pitchFamily="34" charset="0"/>
              <a:buChar char="•"/>
            </a:pPr>
            <a:r>
              <a:rPr lang="es-ES" dirty="0">
                <a:solidFill>
                  <a:srgbClr val="000000"/>
                </a:solidFill>
                <a:effectLst/>
                <a:latin typeface="Arial" panose="020B0604020202020204" pitchFamily="34" charset="0"/>
                <a:ea typeface="Calibri" panose="020F0502020204030204" pitchFamily="34" charset="0"/>
                <a:cs typeface="Arial" panose="020B0604020202020204" pitchFamily="34" charset="0"/>
              </a:rPr>
              <a:t>Se utilizó los servicios de Cómputo en la Nube de Azure aprovechando los servicios gratuitos que este provee para estudiantes, con lo cual se generó un pipeline de información entre los mensajes almacenados en el </a:t>
            </a:r>
            <a:r>
              <a:rPr lang="es-ES"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backend</a:t>
            </a:r>
            <a:r>
              <a:rPr lang="es-ES" dirty="0">
                <a:solidFill>
                  <a:srgbClr val="000000"/>
                </a:solidFill>
                <a:effectLst/>
                <a:latin typeface="Arial" panose="020B0604020202020204" pitchFamily="34" charset="0"/>
                <a:ea typeface="Calibri" panose="020F0502020204030204" pitchFamily="34" charset="0"/>
                <a:cs typeface="Arial" panose="020B0604020202020204" pitchFamily="34" charset="0"/>
              </a:rPr>
              <a:t> de </a:t>
            </a:r>
            <a:r>
              <a:rPr lang="es-ES"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Sigfox</a:t>
            </a:r>
            <a:r>
              <a:rPr lang="es-ES" dirty="0">
                <a:solidFill>
                  <a:srgbClr val="000000"/>
                </a:solidFill>
                <a:effectLst/>
                <a:latin typeface="Arial" panose="020B0604020202020204" pitchFamily="34" charset="0"/>
                <a:ea typeface="Calibri" panose="020F0502020204030204" pitchFamily="34" charset="0"/>
                <a:cs typeface="Arial" panose="020B0604020202020204" pitchFamily="34" charset="0"/>
              </a:rPr>
              <a:t>, una base de datos relacional en Azure y el </a:t>
            </a:r>
            <a:r>
              <a:rPr lang="es-ES"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dashboard</a:t>
            </a:r>
            <a:r>
              <a:rPr lang="es-ES" dirty="0">
                <a:solidFill>
                  <a:srgbClr val="000000"/>
                </a:solidFill>
                <a:effectLst/>
                <a:latin typeface="Arial" panose="020B0604020202020204" pitchFamily="34" charset="0"/>
                <a:ea typeface="Calibri" panose="020F0502020204030204" pitchFamily="34" charset="0"/>
                <a:cs typeface="Arial" panose="020B0604020202020204" pitchFamily="34" charset="0"/>
              </a:rPr>
              <a:t> de visualización en </a:t>
            </a:r>
            <a:r>
              <a:rPr lang="es-ES"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PowerBI</a:t>
            </a:r>
            <a:r>
              <a:rPr lang="es-ES"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p>
          <a:p>
            <a:pPr marL="285750" indent="-285750">
              <a:lnSpc>
                <a:spcPct val="200000"/>
              </a:lnSpc>
              <a:spcAft>
                <a:spcPts val="800"/>
              </a:spcAft>
              <a:buFont typeface="Arial" panose="020B0604020202020204" pitchFamily="34" charset="0"/>
              <a:buChar char="•"/>
            </a:pPr>
            <a:r>
              <a:rPr lang="es-ES" dirty="0">
                <a:solidFill>
                  <a:srgbClr val="000000"/>
                </a:solidFill>
                <a:effectLst/>
                <a:latin typeface="Arial" panose="020B0604020202020204" pitchFamily="34" charset="0"/>
                <a:ea typeface="Calibri" panose="020F0502020204030204" pitchFamily="34" charset="0"/>
                <a:cs typeface="Arial" panose="020B0604020202020204" pitchFamily="34" charset="0"/>
              </a:rPr>
              <a:t>Se desarrolló una plataforma web y una aplicación Android, donde se pudo visualizar un </a:t>
            </a:r>
            <a:r>
              <a:rPr lang="es-ES"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dashboard</a:t>
            </a:r>
            <a:r>
              <a:rPr lang="es-ES" dirty="0">
                <a:solidFill>
                  <a:srgbClr val="000000"/>
                </a:solidFill>
                <a:effectLst/>
                <a:latin typeface="Arial" panose="020B0604020202020204" pitchFamily="34" charset="0"/>
                <a:ea typeface="Calibri" panose="020F0502020204030204" pitchFamily="34" charset="0"/>
                <a:cs typeface="Arial" panose="020B0604020202020204" pitchFamily="34" charset="0"/>
              </a:rPr>
              <a:t> que permitió la monitorización, de manera constante, de los parámetros </a:t>
            </a:r>
            <a:r>
              <a:rPr lang="es-ES"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sensados</a:t>
            </a:r>
            <a:r>
              <a:rPr lang="es-ES" dirty="0">
                <a:solidFill>
                  <a:srgbClr val="000000"/>
                </a:solidFill>
                <a:effectLst/>
                <a:latin typeface="Arial" panose="020B0604020202020204" pitchFamily="34" charset="0"/>
                <a:ea typeface="Calibri" panose="020F0502020204030204" pitchFamily="34" charset="0"/>
                <a:cs typeface="Arial" panose="020B0604020202020204" pitchFamily="34" charset="0"/>
              </a:rPr>
              <a:t>. Ambas herramientas contaron con un </a:t>
            </a:r>
            <a:r>
              <a:rPr lang="es-ES"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dashboard</a:t>
            </a:r>
            <a:r>
              <a:rPr lang="es-ES" dirty="0">
                <a:solidFill>
                  <a:srgbClr val="000000"/>
                </a:solidFill>
                <a:effectLst/>
                <a:latin typeface="Arial" panose="020B0604020202020204" pitchFamily="34" charset="0"/>
                <a:ea typeface="Calibri" panose="020F0502020204030204" pitchFamily="34" charset="0"/>
                <a:cs typeface="Arial" panose="020B0604020202020204" pitchFamily="34" charset="0"/>
              </a:rPr>
              <a:t> sencillo y dinámico que permitió al usuario visualizar las grandes cantidades de información de una manera intuitiva, ilustrativa y con la posibilidad de seleccionar la información a detalle eligiendo el periodo de tiempo y variable de interés.</a:t>
            </a:r>
          </a:p>
          <a:p>
            <a:pPr indent="457200">
              <a:lnSpc>
                <a:spcPct val="200000"/>
              </a:lnSpc>
              <a:spcAft>
                <a:spcPts val="800"/>
              </a:spcAft>
            </a:pPr>
            <a:r>
              <a:rPr lang="es-EC"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091892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637309" y="0"/>
            <a:ext cx="8118764" cy="623455"/>
          </a:xfrm>
        </p:spPr>
        <p:txBody>
          <a:bodyPr/>
          <a:lstStyle/>
          <a:p>
            <a:r>
              <a:rPr lang="es-EC" i="0" dirty="0">
                <a:solidFill>
                  <a:schemeClr val="tx1"/>
                </a:solidFill>
              </a:rPr>
              <a:t>Conclusiones</a:t>
            </a:r>
          </a:p>
        </p:txBody>
      </p:sp>
      <p:sp>
        <p:nvSpPr>
          <p:cNvPr id="4" name="TextBox 3">
            <a:extLst>
              <a:ext uri="{FF2B5EF4-FFF2-40B4-BE49-F238E27FC236}">
                <a16:creationId xmlns:a16="http://schemas.microsoft.com/office/drawing/2014/main" id="{CF2826FE-D6AD-4D9A-944F-57E9CE59DEB3}"/>
              </a:ext>
            </a:extLst>
          </p:cNvPr>
          <p:cNvSpPr txBox="1"/>
          <p:nvPr/>
        </p:nvSpPr>
        <p:spPr>
          <a:xfrm>
            <a:off x="277090" y="914400"/>
            <a:ext cx="8368145" cy="3575146"/>
          </a:xfrm>
          <a:prstGeom prst="rect">
            <a:avLst/>
          </a:prstGeom>
          <a:noFill/>
        </p:spPr>
        <p:txBody>
          <a:bodyPr wrap="square">
            <a:spAutoFit/>
          </a:bodyPr>
          <a:lstStyle/>
          <a:p>
            <a:pPr marL="285750" indent="-285750">
              <a:lnSpc>
                <a:spcPct val="200000"/>
              </a:lnSpc>
              <a:spcAft>
                <a:spcPts val="800"/>
              </a:spcAft>
              <a:buFont typeface="Arial" panose="020B0604020202020204" pitchFamily="34" charset="0"/>
              <a:buChar char="•"/>
            </a:pPr>
            <a:r>
              <a:rPr lang="es-EC"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Se observó que existió mayor pérdida de datos en las comunicaciones del Nodo 2, en vista que dicho nodo presentó un nivel de </a:t>
            </a:r>
            <a:r>
              <a:rPr lang="es-EC" sz="1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RSSI</a:t>
            </a:r>
            <a:r>
              <a:rPr lang="es-EC"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de la red </a:t>
            </a:r>
            <a:r>
              <a:rPr lang="es-EC" sz="1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Sigfox</a:t>
            </a:r>
            <a:r>
              <a:rPr lang="es-EC"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de -114 dBm y cuyo nivel es menor en 3dB respecto al nivel de </a:t>
            </a:r>
            <a:r>
              <a:rPr lang="es-EC" sz="1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RSSI</a:t>
            </a:r>
            <a:r>
              <a:rPr lang="es-EC"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detectado por el Nodo 1.</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285750" indent="-285750">
              <a:lnSpc>
                <a:spcPct val="200000"/>
              </a:lnSpc>
              <a:spcAft>
                <a:spcPts val="800"/>
              </a:spcAft>
              <a:buFont typeface="Arial" panose="020B0604020202020204" pitchFamily="34" charset="0"/>
              <a:buChar char="•"/>
            </a:pPr>
            <a:r>
              <a:rPr lang="es-EC"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Se calculó la evapotranspiración del cultivo, en base a la ecuación de </a:t>
            </a:r>
            <a:r>
              <a:rPr lang="es-EC" sz="1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Penman</a:t>
            </a:r>
            <a:r>
              <a:rPr lang="es-EC"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-Monteith, con la ayuda de la medición de las variables y la calculadora de la FAO. Cabe indicar que este cálculo también se lo realizó aplicando ecuaciones de </a:t>
            </a:r>
            <a:r>
              <a:rPr lang="es-EC" sz="1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Blane-Criddle</a:t>
            </a:r>
            <a:r>
              <a:rPr lang="es-EC"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Hargreaves-</a:t>
            </a:r>
            <a:r>
              <a:rPr lang="es-EC" sz="1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Samani</a:t>
            </a:r>
            <a:r>
              <a:rPr lang="es-EC"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y Jensen–</a:t>
            </a:r>
            <a:r>
              <a:rPr lang="es-EC" sz="1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Haise</a:t>
            </a:r>
            <a:r>
              <a:rPr lang="es-EC"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siendo la ecuación de </a:t>
            </a:r>
            <a:r>
              <a:rPr lang="es-EC" sz="1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Penman</a:t>
            </a:r>
            <a:r>
              <a:rPr lang="es-EC"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-Monteith la que se acercó al valor real, respecto al tanque evaporímetro Clase A instalado en el invernadero.</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271899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637309" y="0"/>
            <a:ext cx="8118764" cy="623455"/>
          </a:xfrm>
        </p:spPr>
        <p:txBody>
          <a:bodyPr/>
          <a:lstStyle/>
          <a:p>
            <a:r>
              <a:rPr lang="es-EC" i="0" dirty="0">
                <a:solidFill>
                  <a:schemeClr val="tx1"/>
                </a:solidFill>
              </a:rPr>
              <a:t>Conclusiones</a:t>
            </a:r>
          </a:p>
        </p:txBody>
      </p:sp>
      <p:sp>
        <p:nvSpPr>
          <p:cNvPr id="4" name="TextBox 3">
            <a:extLst>
              <a:ext uri="{FF2B5EF4-FFF2-40B4-BE49-F238E27FC236}">
                <a16:creationId xmlns:a16="http://schemas.microsoft.com/office/drawing/2014/main" id="{CF2826FE-D6AD-4D9A-944F-57E9CE59DEB3}"/>
              </a:ext>
            </a:extLst>
          </p:cNvPr>
          <p:cNvSpPr txBox="1"/>
          <p:nvPr/>
        </p:nvSpPr>
        <p:spPr>
          <a:xfrm>
            <a:off x="277090" y="1080655"/>
            <a:ext cx="8368145" cy="4436920"/>
          </a:xfrm>
          <a:prstGeom prst="rect">
            <a:avLst/>
          </a:prstGeom>
          <a:noFill/>
        </p:spPr>
        <p:txBody>
          <a:bodyPr wrap="square">
            <a:spAutoFit/>
          </a:bodyPr>
          <a:lstStyle/>
          <a:p>
            <a:pPr marL="285750" indent="-285750">
              <a:lnSpc>
                <a:spcPct val="200000"/>
              </a:lnSpc>
              <a:spcAft>
                <a:spcPts val="800"/>
              </a:spcAft>
              <a:buFont typeface="Arial" panose="020B0604020202020204" pitchFamily="34" charset="0"/>
              <a:buChar char="•"/>
            </a:pPr>
            <a:r>
              <a:rPr lang="es-EC"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Para estudios de evapotranspiración en ambientes controlados como invernaderos, es fundamental el uso de la ecuación de </a:t>
            </a:r>
            <a:r>
              <a:rPr lang="es-EC" sz="1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Penman</a:t>
            </a:r>
            <a:r>
              <a:rPr lang="es-EC"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-Monteith ya que de otra manera se tendría un sobredimensionamiento de la evapotranspiración, como se pudo constatar con las ecuaciones de </a:t>
            </a:r>
            <a:r>
              <a:rPr lang="es-EC" sz="1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Blane-Criddle</a:t>
            </a:r>
            <a:r>
              <a:rPr lang="es-EC"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Hargreaves-</a:t>
            </a:r>
            <a:r>
              <a:rPr lang="es-EC" sz="1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Samani</a:t>
            </a:r>
            <a:r>
              <a:rPr lang="es-EC"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y Jensen–</a:t>
            </a:r>
            <a:r>
              <a:rPr lang="es-EC" sz="1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Haise</a:t>
            </a:r>
            <a:r>
              <a:rPr lang="es-EC"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285750" indent="-285750">
              <a:lnSpc>
                <a:spcPct val="200000"/>
              </a:lnSpc>
              <a:spcAft>
                <a:spcPts val="800"/>
              </a:spcAft>
              <a:buFont typeface="Arial" panose="020B0604020202020204" pitchFamily="34" charset="0"/>
              <a:buChar char="•"/>
            </a:pPr>
            <a:r>
              <a:rPr lang="es-EC"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El valor de la evapotranspiración obtenido en el tiempo de estudio fue en promedio de 1.95 milímetros de agua por día. Gracias a este cálculo se pudo dimensionar la misma variable para otros tipos de cultivo como tomate, cacao, girasol o fresa y como consecuencia se llega a determinar el valor de la demanda neta del agua, siendo este de 1.85 litros de agua por metro cuadrado con una frecuencia de riego diario.  Estos valores permiten al agricultor aprovechar al máximo el recurso hídrico.</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844170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401782" y="0"/>
            <a:ext cx="8437418" cy="623455"/>
          </a:xfrm>
        </p:spPr>
        <p:txBody>
          <a:bodyPr/>
          <a:lstStyle/>
          <a:p>
            <a:r>
              <a:rPr lang="es-EC" i="0" dirty="0">
                <a:solidFill>
                  <a:schemeClr val="tx1"/>
                </a:solidFill>
              </a:rPr>
              <a:t>Recomendaciones</a:t>
            </a:r>
          </a:p>
        </p:txBody>
      </p:sp>
      <p:sp>
        <p:nvSpPr>
          <p:cNvPr id="4" name="TextBox 3">
            <a:extLst>
              <a:ext uri="{FF2B5EF4-FFF2-40B4-BE49-F238E27FC236}">
                <a16:creationId xmlns:a16="http://schemas.microsoft.com/office/drawing/2014/main" id="{634541E8-3742-4135-BF77-B97A0162521E}"/>
              </a:ext>
            </a:extLst>
          </p:cNvPr>
          <p:cNvSpPr txBox="1"/>
          <p:nvPr/>
        </p:nvSpPr>
        <p:spPr>
          <a:xfrm>
            <a:off x="277090" y="1080655"/>
            <a:ext cx="8368145" cy="4642105"/>
          </a:xfrm>
          <a:prstGeom prst="rect">
            <a:avLst/>
          </a:prstGeom>
          <a:noFill/>
        </p:spPr>
        <p:txBody>
          <a:bodyPr wrap="square">
            <a:spAutoFit/>
          </a:bodyPr>
          <a:lstStyle/>
          <a:p>
            <a:pPr marL="285750" indent="-285750">
              <a:lnSpc>
                <a:spcPct val="200000"/>
              </a:lnSpc>
              <a:spcAft>
                <a:spcPts val="800"/>
              </a:spcAft>
              <a:buFont typeface="Arial" panose="020B0604020202020204" pitchFamily="34" charset="0"/>
              <a:buChar char="•"/>
            </a:pPr>
            <a:r>
              <a:rPr lang="es-EC"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Continuar con el convenio entre la Universidad de la Fuerzas Armadas ESPE y el operador de la red </a:t>
            </a:r>
            <a:r>
              <a:rPr lang="es-EC"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Sigfox</a:t>
            </a:r>
            <a:r>
              <a:rPr lang="es-EC"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endParaRPr lang="en-US"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285750" indent="-285750">
              <a:lnSpc>
                <a:spcPct val="200000"/>
              </a:lnSpc>
              <a:spcAft>
                <a:spcPts val="800"/>
              </a:spcAft>
              <a:buFont typeface="Arial" panose="020B0604020202020204" pitchFamily="34" charset="0"/>
              <a:buChar char="•"/>
            </a:pPr>
            <a:r>
              <a:rPr lang="es-EC"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Analizar el desempeño de otras tecnologías de redes </a:t>
            </a:r>
            <a:r>
              <a:rPr lang="es-EC"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LPWAN</a:t>
            </a:r>
            <a:r>
              <a:rPr lang="es-EC"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como </a:t>
            </a:r>
            <a:r>
              <a:rPr lang="es-EC"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LoRaWAN</a:t>
            </a:r>
            <a:r>
              <a:rPr lang="es-EC"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o </a:t>
            </a:r>
            <a:r>
              <a:rPr lang="es-EC"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Zigbee</a:t>
            </a:r>
            <a:r>
              <a:rPr lang="es-EC"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en el lugar de estudio, para aplicaciones que requieran comunicación bidireccional.</a:t>
            </a:r>
            <a:endParaRPr lang="en-US"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285750" indent="-285750">
              <a:lnSpc>
                <a:spcPct val="200000"/>
              </a:lnSpc>
              <a:spcAft>
                <a:spcPts val="800"/>
              </a:spcAft>
              <a:buFont typeface="Arial" panose="020B0604020202020204" pitchFamily="34" charset="0"/>
              <a:buChar char="•"/>
            </a:pPr>
            <a:r>
              <a:rPr lang="es-EC"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Analizar la posibilidad de instalar una red LPWAN para generar cobertura IoT en el campus universitario del Instituto Superior Agropecuario Andino IASA, de manera que se puedan generar más proyectos IoT orientados a la agricultura de precisión.</a:t>
            </a:r>
            <a:endParaRPr lang="en-US"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285750" indent="-285750">
              <a:lnSpc>
                <a:spcPct val="200000"/>
              </a:lnSpc>
              <a:spcAft>
                <a:spcPts val="800"/>
              </a:spcAft>
              <a:buFont typeface="Arial" panose="020B0604020202020204" pitchFamily="34" charset="0"/>
              <a:buChar char="•"/>
            </a:pPr>
            <a:r>
              <a:rPr lang="es-EC"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Continuar con el uso de las aplicaciones de </a:t>
            </a:r>
            <a:r>
              <a:rPr lang="es-EC"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cloud</a:t>
            </a:r>
            <a:r>
              <a:rPr lang="es-EC"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s-EC"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computing</a:t>
            </a:r>
            <a:r>
              <a:rPr lang="es-EC"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de Azure, gracias a su fácil integración y diversidad de herramientas que permiten el desarrollo de arquitecturas de </a:t>
            </a:r>
            <a:r>
              <a:rPr lang="es-EC"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IoT</a:t>
            </a:r>
            <a:r>
              <a:rPr lang="es-EC"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de una manera sencilla.</a:t>
            </a:r>
            <a:endParaRPr lang="en-US"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685529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3" name="1 CuadroTexto">
            <a:extLst>
              <a:ext uri="{FF2B5EF4-FFF2-40B4-BE49-F238E27FC236}">
                <a16:creationId xmlns:a16="http://schemas.microsoft.com/office/drawing/2014/main" id="{71F282C9-4F23-4EAC-9F1C-2C7159E816DC}"/>
              </a:ext>
            </a:extLst>
          </p:cNvPr>
          <p:cNvSpPr txBox="1"/>
          <p:nvPr/>
        </p:nvSpPr>
        <p:spPr>
          <a:xfrm>
            <a:off x="1065582" y="837303"/>
            <a:ext cx="8078418" cy="954107"/>
          </a:xfrm>
          <a:prstGeom prst="rect">
            <a:avLst/>
          </a:prstGeom>
          <a:noFill/>
        </p:spPr>
        <p:txBody>
          <a:bodyPr wrap="square">
            <a:spAutoFit/>
          </a:bodyPr>
          <a:lstStyle/>
          <a:p>
            <a:pPr algn="ctr">
              <a:defRPr/>
            </a:pPr>
            <a:r>
              <a:rPr lang="es-ES" sz="2800" b="1" dirty="0">
                <a:solidFill>
                  <a:srgbClr val="336600"/>
                </a:solidFill>
                <a:latin typeface="Times New Roman" panose="02020603050405020304" pitchFamily="18" charset="0"/>
                <a:cs typeface="Times New Roman" panose="02020603050405020304" pitchFamily="18" charset="0"/>
              </a:rPr>
              <a:t>DEPARTAMENTO DE ELÉCTRICA, ELECTRÓNICA Y TELECOMUNICACIONES</a:t>
            </a:r>
          </a:p>
        </p:txBody>
      </p:sp>
      <p:sp>
        <p:nvSpPr>
          <p:cNvPr id="4" name="5 CuadroTexto">
            <a:extLst>
              <a:ext uri="{FF2B5EF4-FFF2-40B4-BE49-F238E27FC236}">
                <a16:creationId xmlns:a16="http://schemas.microsoft.com/office/drawing/2014/main" id="{5459260A-88BC-428C-AA14-363A9CFA1715}"/>
              </a:ext>
            </a:extLst>
          </p:cNvPr>
          <p:cNvSpPr txBox="1"/>
          <p:nvPr/>
        </p:nvSpPr>
        <p:spPr>
          <a:xfrm>
            <a:off x="1835690" y="1911785"/>
            <a:ext cx="6048375" cy="830997"/>
          </a:xfrm>
          <a:prstGeom prst="rect">
            <a:avLst/>
          </a:prstGeom>
          <a:noFill/>
        </p:spPr>
        <p:txBody>
          <a:bodyPr>
            <a:spAutoFit/>
          </a:bodyPr>
          <a:lstStyle/>
          <a:p>
            <a:pPr algn="ctr">
              <a:defRPr/>
            </a:pPr>
            <a:r>
              <a:rPr lang="es-EC" sz="2400" b="1" dirty="0">
                <a:solidFill>
                  <a:srgbClr val="336600"/>
                </a:solidFill>
                <a:latin typeface="Times New Roman" panose="02020603050405020304" pitchFamily="18" charset="0"/>
                <a:cs typeface="Times New Roman" panose="02020603050405020304" pitchFamily="18" charset="0"/>
              </a:rPr>
              <a:t>Carrera de Ingeniería en Electrónica y Telecomunicaciones</a:t>
            </a:r>
            <a:endParaRPr lang="en-US" sz="2400" b="1" dirty="0">
              <a:solidFill>
                <a:srgbClr val="336600"/>
              </a:solidFill>
              <a:latin typeface="Times New Roman" panose="02020603050405020304" pitchFamily="18" charset="0"/>
              <a:cs typeface="Times New Roman" panose="02020603050405020304" pitchFamily="18" charset="0"/>
            </a:endParaRPr>
          </a:p>
        </p:txBody>
      </p:sp>
      <p:sp>
        <p:nvSpPr>
          <p:cNvPr id="5" name="CuadroTexto 7">
            <a:extLst>
              <a:ext uri="{FF2B5EF4-FFF2-40B4-BE49-F238E27FC236}">
                <a16:creationId xmlns:a16="http://schemas.microsoft.com/office/drawing/2014/main" id="{3F63E8E0-618C-4E1F-A190-E3DD11B3A578}"/>
              </a:ext>
            </a:extLst>
          </p:cNvPr>
          <p:cNvSpPr txBox="1"/>
          <p:nvPr/>
        </p:nvSpPr>
        <p:spPr>
          <a:xfrm>
            <a:off x="712303" y="2952595"/>
            <a:ext cx="8431697" cy="1261884"/>
          </a:xfrm>
          <a:prstGeom prst="rect">
            <a:avLst/>
          </a:prstGeom>
          <a:noFill/>
        </p:spPr>
        <p:txBody>
          <a:bodyPr wrap="square" rtlCol="0">
            <a:spAutoFit/>
          </a:bodyPr>
          <a:lstStyle/>
          <a:p>
            <a:pPr algn="ctr"/>
            <a:r>
              <a:rPr lang="es-EC" sz="2800" dirty="0">
                <a:solidFill>
                  <a:srgbClr val="FF0000"/>
                </a:solidFill>
              </a:rPr>
              <a:t> </a:t>
            </a:r>
            <a:r>
              <a:rPr lang="es-EC"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Diseño e implementación de un sistema de medición de variables climáticas e hidro-físicas mediante una red </a:t>
            </a:r>
            <a:r>
              <a:rPr lang="es-EC"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LPWAN</a:t>
            </a:r>
            <a:r>
              <a:rPr lang="es-EC"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para aplicaciones </a:t>
            </a:r>
            <a:r>
              <a:rPr lang="es-EC"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IoT</a:t>
            </a:r>
            <a:r>
              <a:rPr lang="es-EC"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de agricultura de precisión</a:t>
            </a:r>
            <a:r>
              <a:rPr lang="es-ES" sz="2400" dirty="0">
                <a:solidFill>
                  <a:srgbClr val="FF0000"/>
                </a:solidFill>
                <a:latin typeface="Times New Roman" panose="02020603050405020304" pitchFamily="18" charset="0"/>
              </a:rPr>
              <a:t>	</a:t>
            </a:r>
          </a:p>
        </p:txBody>
      </p:sp>
      <p:sp>
        <p:nvSpPr>
          <p:cNvPr id="6" name="2 CuadroTexto">
            <a:extLst>
              <a:ext uri="{FF2B5EF4-FFF2-40B4-BE49-F238E27FC236}">
                <a16:creationId xmlns:a16="http://schemas.microsoft.com/office/drawing/2014/main" id="{D6E76521-59A6-44D0-9D06-1335528EB7E4}"/>
              </a:ext>
            </a:extLst>
          </p:cNvPr>
          <p:cNvSpPr txBox="1"/>
          <p:nvPr/>
        </p:nvSpPr>
        <p:spPr>
          <a:xfrm>
            <a:off x="1488016" y="4382299"/>
            <a:ext cx="6743722" cy="707886"/>
          </a:xfrm>
          <a:prstGeom prst="rect">
            <a:avLst/>
          </a:prstGeom>
          <a:noFill/>
        </p:spPr>
        <p:txBody>
          <a:bodyPr wrap="square">
            <a:spAutoFit/>
          </a:bodyPr>
          <a:lstStyle/>
          <a:p>
            <a:pPr algn="ctr">
              <a:defRPr/>
            </a:pPr>
            <a:r>
              <a:rPr lang="es-ES" sz="2000" b="1" dirty="0">
                <a:solidFill>
                  <a:srgbClr val="336600"/>
                </a:solidFill>
                <a:latin typeface="Times New Roman" panose="02020603050405020304" pitchFamily="18" charset="0"/>
                <a:cs typeface="Times New Roman" panose="02020603050405020304" pitchFamily="18" charset="0"/>
              </a:rPr>
              <a:t>Autores: </a:t>
            </a:r>
            <a:r>
              <a:rPr lang="es-ES" sz="2000" b="1" dirty="0" err="1">
                <a:solidFill>
                  <a:schemeClr val="tx1"/>
                </a:solidFill>
                <a:latin typeface="Times New Roman" panose="02020603050405020304" pitchFamily="18" charset="0"/>
                <a:cs typeface="Times New Roman" panose="02020603050405020304" pitchFamily="18" charset="0"/>
              </a:rPr>
              <a:t>Changotasi</a:t>
            </a:r>
            <a:r>
              <a:rPr lang="es-ES" sz="2000" b="1" dirty="0">
                <a:solidFill>
                  <a:schemeClr val="tx1"/>
                </a:solidFill>
                <a:latin typeface="Times New Roman" panose="02020603050405020304" pitchFamily="18" charset="0"/>
                <a:cs typeface="Times New Roman" panose="02020603050405020304" pitchFamily="18" charset="0"/>
              </a:rPr>
              <a:t> Puga Francisco </a:t>
            </a:r>
            <a:r>
              <a:rPr lang="es-ES" sz="2000" b="1" dirty="0" err="1">
                <a:solidFill>
                  <a:schemeClr val="tx1"/>
                </a:solidFill>
                <a:latin typeface="Times New Roman" panose="02020603050405020304" pitchFamily="18" charset="0"/>
                <a:cs typeface="Times New Roman" panose="02020603050405020304" pitchFamily="18" charset="0"/>
              </a:rPr>
              <a:t>Jossue</a:t>
            </a:r>
            <a:endParaRPr lang="es-ES" sz="2000" b="1" dirty="0">
              <a:latin typeface="Times New Roman" panose="02020603050405020304" pitchFamily="18" charset="0"/>
              <a:cs typeface="Times New Roman" panose="02020603050405020304" pitchFamily="18" charset="0"/>
            </a:endParaRPr>
          </a:p>
          <a:p>
            <a:pPr algn="ctr">
              <a:defRPr/>
            </a:pPr>
            <a:r>
              <a:rPr lang="es-ES" sz="2000" b="1" dirty="0">
                <a:latin typeface="Times New Roman" panose="02020603050405020304" pitchFamily="18" charset="0"/>
                <a:cs typeface="Times New Roman" panose="02020603050405020304" pitchFamily="18" charset="0"/>
              </a:rPr>
              <a:t>	Lechón Andrango Brayan Alexis</a:t>
            </a:r>
          </a:p>
        </p:txBody>
      </p:sp>
      <p:sp>
        <p:nvSpPr>
          <p:cNvPr id="7" name="2 CuadroTexto">
            <a:extLst>
              <a:ext uri="{FF2B5EF4-FFF2-40B4-BE49-F238E27FC236}">
                <a16:creationId xmlns:a16="http://schemas.microsoft.com/office/drawing/2014/main" id="{96FDF5B3-1857-4898-8F3D-9A48A54AD97D}"/>
              </a:ext>
            </a:extLst>
          </p:cNvPr>
          <p:cNvSpPr txBox="1"/>
          <p:nvPr/>
        </p:nvSpPr>
        <p:spPr>
          <a:xfrm>
            <a:off x="1387058" y="5163865"/>
            <a:ext cx="6743722" cy="400110"/>
          </a:xfrm>
          <a:prstGeom prst="rect">
            <a:avLst/>
          </a:prstGeom>
          <a:noFill/>
        </p:spPr>
        <p:txBody>
          <a:bodyPr wrap="square">
            <a:spAutoFit/>
          </a:bodyPr>
          <a:lstStyle/>
          <a:p>
            <a:pPr algn="ctr">
              <a:defRPr/>
            </a:pPr>
            <a:r>
              <a:rPr lang="es-ES" sz="2000" b="1" dirty="0">
                <a:solidFill>
                  <a:srgbClr val="336600"/>
                </a:solidFill>
                <a:latin typeface="Times New Roman" panose="02020603050405020304" pitchFamily="18" charset="0"/>
                <a:cs typeface="Times New Roman" panose="02020603050405020304" pitchFamily="18" charset="0"/>
              </a:rPr>
              <a:t>Director: </a:t>
            </a:r>
            <a:r>
              <a:rPr lang="es-US" sz="2000" b="1" dirty="0">
                <a:latin typeface="Times New Roman" panose="02020603050405020304" pitchFamily="18" charset="0"/>
                <a:ea typeface="Ebrima" panose="02000000000000000000" pitchFamily="2" charset="0"/>
                <a:cs typeface="Times New Roman" panose="02020603050405020304" pitchFamily="18" charset="0"/>
              </a:rPr>
              <a:t>Ing. Alejandro Castro</a:t>
            </a:r>
          </a:p>
        </p:txBody>
      </p:sp>
    </p:spTree>
    <p:extLst>
      <p:ext uri="{BB962C8B-B14F-4D97-AF65-F5344CB8AC3E}">
        <p14:creationId xmlns:p14="http://schemas.microsoft.com/office/powerpoint/2010/main" val="12196620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2">
            <a:extLst>
              <a:ext uri="{FF2B5EF4-FFF2-40B4-BE49-F238E27FC236}">
                <a16:creationId xmlns:a16="http://schemas.microsoft.com/office/drawing/2014/main" id="{63F566B1-17B8-40A1-9606-54111BD32CF7}"/>
              </a:ext>
            </a:extLst>
          </p:cNvPr>
          <p:cNvSpPr txBox="1"/>
          <p:nvPr/>
        </p:nvSpPr>
        <p:spPr>
          <a:xfrm>
            <a:off x="360218" y="125912"/>
            <a:ext cx="4793672" cy="461665"/>
          </a:xfrm>
          <a:prstGeom prst="rect">
            <a:avLst/>
          </a:prstGeom>
          <a:noFill/>
        </p:spPr>
        <p:txBody>
          <a:bodyPr wrap="square" rtlCol="0">
            <a:spAutoFit/>
          </a:bodyPr>
          <a:lstStyle/>
          <a:p>
            <a:r>
              <a:rPr lang="es-EC" sz="2400" dirty="0">
                <a:latin typeface="+mn-lt"/>
                <a:cs typeface="Times New Roman" panose="02020603050405020304" pitchFamily="18" charset="0"/>
              </a:rPr>
              <a:t>Justificación e Importancia</a:t>
            </a:r>
          </a:p>
        </p:txBody>
      </p:sp>
      <p:sp>
        <p:nvSpPr>
          <p:cNvPr id="5" name="Título 2">
            <a:extLst>
              <a:ext uri="{FF2B5EF4-FFF2-40B4-BE49-F238E27FC236}">
                <a16:creationId xmlns:a16="http://schemas.microsoft.com/office/drawing/2014/main" id="{C39E6792-6891-445A-8D6E-7AE34745794A}"/>
              </a:ext>
            </a:extLst>
          </p:cNvPr>
          <p:cNvSpPr>
            <a:spLocks noGrp="1"/>
          </p:cNvSpPr>
          <p:nvPr>
            <p:ph type="title"/>
          </p:nvPr>
        </p:nvSpPr>
        <p:spPr>
          <a:xfrm>
            <a:off x="734291" y="0"/>
            <a:ext cx="8049491" cy="612053"/>
          </a:xfrm>
        </p:spPr>
        <p:txBody>
          <a:bodyPr/>
          <a:lstStyle/>
          <a:p>
            <a:r>
              <a:rPr lang="es-EC" i="0" dirty="0">
                <a:solidFill>
                  <a:schemeClr val="tx1"/>
                </a:solidFill>
              </a:rPr>
              <a:t>Introducción</a:t>
            </a:r>
          </a:p>
        </p:txBody>
      </p:sp>
      <p:sp>
        <p:nvSpPr>
          <p:cNvPr id="14" name="CuadroTexto 13">
            <a:extLst>
              <a:ext uri="{FF2B5EF4-FFF2-40B4-BE49-F238E27FC236}">
                <a16:creationId xmlns:a16="http://schemas.microsoft.com/office/drawing/2014/main" id="{21CE24A4-21C3-44C5-8CFE-19E9E234C998}"/>
              </a:ext>
            </a:extLst>
          </p:cNvPr>
          <p:cNvSpPr txBox="1"/>
          <p:nvPr/>
        </p:nvSpPr>
        <p:spPr>
          <a:xfrm>
            <a:off x="960407" y="2643432"/>
            <a:ext cx="3722946" cy="1077218"/>
          </a:xfrm>
          <a:prstGeom prst="rect">
            <a:avLst/>
          </a:prstGeom>
          <a:noFill/>
        </p:spPr>
        <p:txBody>
          <a:bodyPr wrap="square">
            <a:spAutoFit/>
          </a:bodyPr>
          <a:lstStyle/>
          <a:p>
            <a:pPr marL="285750" indent="-285750">
              <a:buFont typeface="Arial" panose="020B0604020202020204" pitchFamily="34" charset="0"/>
              <a:buChar char="•"/>
            </a:pPr>
            <a:r>
              <a:rPr lang="es-EC" sz="1600" dirty="0"/>
              <a:t>Desarrollo e Innovación </a:t>
            </a:r>
          </a:p>
          <a:p>
            <a:pPr marL="285750" indent="-285750">
              <a:buFont typeface="Arial" panose="020B0604020202020204" pitchFamily="34" charset="0"/>
              <a:buChar char="•"/>
            </a:pPr>
            <a:r>
              <a:rPr lang="es-EC" sz="1600" dirty="0"/>
              <a:t>Técnicas de cultivo</a:t>
            </a:r>
          </a:p>
          <a:p>
            <a:pPr marL="285750" indent="-285750">
              <a:buFont typeface="Arial" panose="020B0604020202020204" pitchFamily="34" charset="0"/>
              <a:buChar char="•"/>
            </a:pPr>
            <a:r>
              <a:rPr lang="es-EC" sz="1600" dirty="0"/>
              <a:t>Invernadero</a:t>
            </a:r>
          </a:p>
          <a:p>
            <a:pPr marL="285750" indent="-285750">
              <a:buFont typeface="Arial" panose="020B0604020202020204" pitchFamily="34" charset="0"/>
              <a:buChar char="•"/>
            </a:pPr>
            <a:r>
              <a:rPr lang="es-EC" sz="1600" dirty="0"/>
              <a:t>Variables climáticas e hidro - físicas</a:t>
            </a:r>
          </a:p>
        </p:txBody>
      </p:sp>
      <p:sp>
        <p:nvSpPr>
          <p:cNvPr id="16" name="CuadroTexto 15">
            <a:extLst>
              <a:ext uri="{FF2B5EF4-FFF2-40B4-BE49-F238E27FC236}">
                <a16:creationId xmlns:a16="http://schemas.microsoft.com/office/drawing/2014/main" id="{BEBCCF5E-E948-4F8F-8445-7961815359E9}"/>
              </a:ext>
            </a:extLst>
          </p:cNvPr>
          <p:cNvSpPr txBox="1"/>
          <p:nvPr/>
        </p:nvSpPr>
        <p:spPr>
          <a:xfrm>
            <a:off x="4070755" y="4564814"/>
            <a:ext cx="3324678" cy="830997"/>
          </a:xfrm>
          <a:prstGeom prst="rect">
            <a:avLst/>
          </a:prstGeom>
          <a:noFill/>
        </p:spPr>
        <p:txBody>
          <a:bodyPr wrap="square">
            <a:spAutoFit/>
          </a:bodyPr>
          <a:lstStyle/>
          <a:p>
            <a:pPr marL="285750" indent="-285750">
              <a:buFont typeface="Arial" panose="020B0604020202020204" pitchFamily="34" charset="0"/>
              <a:buChar char="•"/>
            </a:pPr>
            <a:r>
              <a:rPr lang="es-EC" sz="1600" dirty="0"/>
              <a:t>Agricultura</a:t>
            </a:r>
          </a:p>
          <a:p>
            <a:pPr marL="285750" indent="-285750">
              <a:buFont typeface="Arial" panose="020B0604020202020204" pitchFamily="34" charset="0"/>
              <a:buChar char="•"/>
            </a:pPr>
            <a:r>
              <a:rPr lang="es-EC" sz="1600" dirty="0"/>
              <a:t>Pilar economía del Ecuador</a:t>
            </a:r>
          </a:p>
          <a:p>
            <a:pPr marL="285750" indent="-285750">
              <a:buFont typeface="Arial" panose="020B0604020202020204" pitchFamily="34" charset="0"/>
              <a:buChar char="•"/>
            </a:pPr>
            <a:r>
              <a:rPr lang="es-EC" sz="1600" dirty="0"/>
              <a:t>Dispositivos y Plataformas </a:t>
            </a:r>
          </a:p>
        </p:txBody>
      </p:sp>
      <p:pic>
        <p:nvPicPr>
          <p:cNvPr id="2058" name="Picture 10" descr="La agricultura colombiana en el contexto de la globalización • Periódico El  Campesino – La voz del campo colombiano">
            <a:extLst>
              <a:ext uri="{FF2B5EF4-FFF2-40B4-BE49-F238E27FC236}">
                <a16:creationId xmlns:a16="http://schemas.microsoft.com/office/drawing/2014/main" id="{5E783774-E512-4773-814F-1F83E9102D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4714" y="4096349"/>
            <a:ext cx="2731372" cy="16022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pic>
        <p:nvPicPr>
          <p:cNvPr id="2060" name="Picture 12" descr="ESPE SD - Ingeniería Agropecuaria - Home | Facebook">
            <a:extLst>
              <a:ext uri="{FF2B5EF4-FFF2-40B4-BE49-F238E27FC236}">
                <a16:creationId xmlns:a16="http://schemas.microsoft.com/office/drawing/2014/main" id="{813C3DDC-3152-495B-87BB-A53D4F89CA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0899" y="2439768"/>
            <a:ext cx="2650976" cy="14845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pic>
        <p:nvPicPr>
          <p:cNvPr id="2064" name="Picture 16" descr="Mitos de la Agricultura de Precisión 】 ⇨ AgroingeniaCanarias">
            <a:extLst>
              <a:ext uri="{FF2B5EF4-FFF2-40B4-BE49-F238E27FC236}">
                <a16:creationId xmlns:a16="http://schemas.microsoft.com/office/drawing/2014/main" id="{49C2EC06-CB2B-4386-9388-12D8D9BBF2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4714" y="848326"/>
            <a:ext cx="2731372" cy="13543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
        <p:nvSpPr>
          <p:cNvPr id="22" name="CuadroTexto 21">
            <a:extLst>
              <a:ext uri="{FF2B5EF4-FFF2-40B4-BE49-F238E27FC236}">
                <a16:creationId xmlns:a16="http://schemas.microsoft.com/office/drawing/2014/main" id="{6BB4DDE6-37C4-4A4B-AF4D-18AC559D9F46}"/>
              </a:ext>
            </a:extLst>
          </p:cNvPr>
          <p:cNvSpPr txBox="1"/>
          <p:nvPr/>
        </p:nvSpPr>
        <p:spPr>
          <a:xfrm>
            <a:off x="4070755" y="917608"/>
            <a:ext cx="3324678" cy="1077218"/>
          </a:xfrm>
          <a:prstGeom prst="rect">
            <a:avLst/>
          </a:prstGeom>
          <a:noFill/>
        </p:spPr>
        <p:txBody>
          <a:bodyPr wrap="square">
            <a:spAutoFit/>
          </a:bodyPr>
          <a:lstStyle/>
          <a:p>
            <a:pPr marL="285750" indent="-285750">
              <a:buFont typeface="Arial" panose="020B0604020202020204" pitchFamily="34" charset="0"/>
              <a:buChar char="•"/>
            </a:pPr>
            <a:r>
              <a:rPr lang="es-EC" sz="1600" dirty="0"/>
              <a:t>Agricultura de Precisión</a:t>
            </a:r>
          </a:p>
          <a:p>
            <a:pPr marL="285750" indent="-285750">
              <a:buFont typeface="Arial" panose="020B0604020202020204" pitchFamily="34" charset="0"/>
              <a:buChar char="•"/>
            </a:pPr>
            <a:r>
              <a:rPr lang="es-EC" sz="1600" dirty="0"/>
              <a:t>Avances Tecnológicos</a:t>
            </a:r>
          </a:p>
          <a:p>
            <a:pPr marL="285750" indent="-285750">
              <a:buFont typeface="Arial" panose="020B0604020202020204" pitchFamily="34" charset="0"/>
              <a:buChar char="•"/>
            </a:pPr>
            <a:r>
              <a:rPr lang="es-EC" sz="1600" dirty="0"/>
              <a:t>Sensores</a:t>
            </a:r>
          </a:p>
          <a:p>
            <a:pPr marL="285750" indent="-285750">
              <a:buFont typeface="Arial" panose="020B0604020202020204" pitchFamily="34" charset="0"/>
              <a:buChar char="•"/>
            </a:pPr>
            <a:r>
              <a:rPr lang="es-EC" sz="1600" dirty="0"/>
              <a:t>Productividad y eficiencia</a:t>
            </a:r>
          </a:p>
        </p:txBody>
      </p:sp>
    </p:spTree>
    <p:extLst>
      <p:ext uri="{BB962C8B-B14F-4D97-AF65-F5344CB8AC3E}">
        <p14:creationId xmlns:p14="http://schemas.microsoft.com/office/powerpoint/2010/main" val="856446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474161" y="0"/>
            <a:ext cx="8403497" cy="639762"/>
          </a:xfrm>
        </p:spPr>
        <p:txBody>
          <a:bodyPr/>
          <a:lstStyle/>
          <a:p>
            <a:r>
              <a:rPr lang="es-EC" i="0" dirty="0">
                <a:solidFill>
                  <a:schemeClr val="tx1"/>
                </a:solidFill>
              </a:rPr>
              <a:t>Objetivos</a:t>
            </a:r>
          </a:p>
        </p:txBody>
      </p:sp>
      <p:sp>
        <p:nvSpPr>
          <p:cNvPr id="6" name="Marcador de texto 5"/>
          <p:cNvSpPr>
            <a:spLocks noGrp="1"/>
          </p:cNvSpPr>
          <p:nvPr>
            <p:ph type="body" idx="1"/>
          </p:nvPr>
        </p:nvSpPr>
        <p:spPr>
          <a:xfrm>
            <a:off x="0" y="1403389"/>
            <a:ext cx="4040188" cy="639762"/>
          </a:xfrm>
        </p:spPr>
        <p:txBody>
          <a:bodyPr/>
          <a:lstStyle/>
          <a:p>
            <a:r>
              <a:rPr lang="es-EC" dirty="0">
                <a:solidFill>
                  <a:schemeClr val="tx1"/>
                </a:solidFill>
              </a:rPr>
              <a:t>Objetivo General</a:t>
            </a:r>
          </a:p>
        </p:txBody>
      </p:sp>
      <p:sp>
        <p:nvSpPr>
          <p:cNvPr id="8" name="CuadroTexto 7">
            <a:extLst>
              <a:ext uri="{FF2B5EF4-FFF2-40B4-BE49-F238E27FC236}">
                <a16:creationId xmlns:a16="http://schemas.microsoft.com/office/drawing/2014/main" id="{D0211731-72FE-4504-B6E3-71246EF4529D}"/>
              </a:ext>
            </a:extLst>
          </p:cNvPr>
          <p:cNvSpPr txBox="1"/>
          <p:nvPr/>
        </p:nvSpPr>
        <p:spPr>
          <a:xfrm>
            <a:off x="878525" y="2718837"/>
            <a:ext cx="7386950" cy="1420325"/>
          </a:xfrm>
          <a:prstGeom prst="rect">
            <a:avLst/>
          </a:prstGeom>
          <a:noFill/>
        </p:spPr>
        <p:txBody>
          <a:bodyPr wrap="square">
            <a:spAutoFit/>
          </a:bodyPr>
          <a:lstStyle/>
          <a:p>
            <a:pPr marL="361950" indent="-285750" algn="just">
              <a:lnSpc>
                <a:spcPct val="150000"/>
              </a:lnSpc>
              <a:buFont typeface="Arial" panose="020B0604020202020204" pitchFamily="34" charset="0"/>
              <a:buChar char="•"/>
            </a:pPr>
            <a:r>
              <a:rPr lang="es-EC"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Diseñar e implementar un sistema de medición de variables climáticas e hidro-físicas mediante una red LPWAN para aplicaciones IoT de agricultura de precisión</a:t>
            </a:r>
          </a:p>
        </p:txBody>
      </p:sp>
    </p:spTree>
    <p:extLst>
      <p:ext uri="{BB962C8B-B14F-4D97-AF65-F5344CB8AC3E}">
        <p14:creationId xmlns:p14="http://schemas.microsoft.com/office/powerpoint/2010/main" val="28294513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texto 6"/>
          <p:cNvSpPr>
            <a:spLocks noGrp="1"/>
          </p:cNvSpPr>
          <p:nvPr>
            <p:ph type="body" idx="2"/>
          </p:nvPr>
        </p:nvSpPr>
        <p:spPr>
          <a:xfrm>
            <a:off x="422563" y="1638566"/>
            <a:ext cx="8298873" cy="3267220"/>
          </a:xfrm>
        </p:spPr>
        <p:txBody>
          <a:bodyPr/>
          <a:lstStyle/>
          <a:p>
            <a:pPr marL="285750" indent="-285750">
              <a:lnSpc>
                <a:spcPct val="200000"/>
              </a:lnSpc>
              <a:buClrTx/>
            </a:pPr>
            <a:r>
              <a:rPr lang="es-EC"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Definir los sensores que se implementarán en el sistema de monitorización de variables climáticas e hidro-físicas.</a:t>
            </a:r>
            <a:endParaRPr lang="en-US"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285750" indent="-285750">
              <a:lnSpc>
                <a:spcPct val="200000"/>
              </a:lnSpc>
              <a:buClrTx/>
            </a:pPr>
            <a:r>
              <a:rPr lang="es-EC"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Medir las variables climáticas que corresponden a radiación PAR, radiación UV, humedad ambiental, velocidad del viento, dirección del viento, temperatura ambiental y presión atmosférica.</a:t>
            </a:r>
            <a:endParaRPr lang="en-US"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8" name="Título 2">
            <a:extLst>
              <a:ext uri="{FF2B5EF4-FFF2-40B4-BE49-F238E27FC236}">
                <a16:creationId xmlns:a16="http://schemas.microsoft.com/office/drawing/2014/main" id="{43935F98-CD8E-4E51-B72D-2B31956C8FEF}"/>
              </a:ext>
            </a:extLst>
          </p:cNvPr>
          <p:cNvSpPr>
            <a:spLocks noGrp="1"/>
          </p:cNvSpPr>
          <p:nvPr>
            <p:ph type="title"/>
          </p:nvPr>
        </p:nvSpPr>
        <p:spPr>
          <a:xfrm>
            <a:off x="474161" y="0"/>
            <a:ext cx="8403497" cy="639762"/>
          </a:xfrm>
        </p:spPr>
        <p:txBody>
          <a:bodyPr/>
          <a:lstStyle/>
          <a:p>
            <a:r>
              <a:rPr lang="es-EC" i="0" dirty="0">
                <a:solidFill>
                  <a:schemeClr val="tx1"/>
                </a:solidFill>
              </a:rPr>
              <a:t>Objetivos</a:t>
            </a:r>
          </a:p>
        </p:txBody>
      </p:sp>
      <p:sp>
        <p:nvSpPr>
          <p:cNvPr id="16" name="Marcador de texto 5">
            <a:extLst>
              <a:ext uri="{FF2B5EF4-FFF2-40B4-BE49-F238E27FC236}">
                <a16:creationId xmlns:a16="http://schemas.microsoft.com/office/drawing/2014/main" id="{1ECDE4B5-B6BC-4229-AC3D-464258F50402}"/>
              </a:ext>
            </a:extLst>
          </p:cNvPr>
          <p:cNvSpPr txBox="1">
            <a:spLocks/>
          </p:cNvSpPr>
          <p:nvPr/>
        </p:nvSpPr>
        <p:spPr>
          <a:xfrm>
            <a:off x="0" y="819283"/>
            <a:ext cx="4420473" cy="639762"/>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L="457200" marR="0" lvl="0" indent="-228600" algn="l" rtl="0">
              <a:lnSpc>
                <a:spcPct val="100000"/>
              </a:lnSpc>
              <a:spcBef>
                <a:spcPts val="480"/>
              </a:spcBef>
              <a:spcAft>
                <a:spcPts val="0"/>
              </a:spcAft>
              <a:buClr>
                <a:schemeClr val="lt1"/>
              </a:buClr>
              <a:buSzPts val="2400"/>
              <a:buFont typeface="Arial"/>
              <a:buNone/>
              <a:defRPr sz="2400" b="1" i="0" u="none" strike="noStrike" cap="none">
                <a:solidFill>
                  <a:schemeClr val="lt1"/>
                </a:solidFill>
                <a:latin typeface="Arial"/>
                <a:ea typeface="Arial"/>
                <a:cs typeface="Arial"/>
                <a:sym typeface="Arial"/>
              </a:defRPr>
            </a:lvl1pPr>
            <a:lvl2pPr marL="914400" marR="0" lvl="1" indent="-228600" algn="l" rtl="0">
              <a:lnSpc>
                <a:spcPct val="100000"/>
              </a:lnSpc>
              <a:spcBef>
                <a:spcPts val="400"/>
              </a:spcBef>
              <a:spcAft>
                <a:spcPts val="0"/>
              </a:spcAft>
              <a:buClr>
                <a:schemeClr val="lt1"/>
              </a:buClr>
              <a:buSzPts val="2000"/>
              <a:buFont typeface="Arial"/>
              <a:buNone/>
              <a:defRPr sz="2000" b="1" i="0" u="none" strike="noStrike" cap="none">
                <a:solidFill>
                  <a:schemeClr val="lt1"/>
                </a:solidFill>
                <a:latin typeface="Arial"/>
                <a:ea typeface="Arial"/>
                <a:cs typeface="Arial"/>
                <a:sym typeface="Arial"/>
              </a:defRPr>
            </a:lvl2pPr>
            <a:lvl3pPr marL="1371600" marR="0" lvl="2" indent="-228600" algn="l" rtl="0">
              <a:lnSpc>
                <a:spcPct val="100000"/>
              </a:lnSpc>
              <a:spcBef>
                <a:spcPts val="360"/>
              </a:spcBef>
              <a:spcAft>
                <a:spcPts val="0"/>
              </a:spcAft>
              <a:buClr>
                <a:schemeClr val="lt1"/>
              </a:buClr>
              <a:buSzPts val="1800"/>
              <a:buFont typeface="Arial"/>
              <a:buNone/>
              <a:defRPr sz="1800" b="1" i="0" u="none" strike="noStrike" cap="none">
                <a:solidFill>
                  <a:schemeClr val="lt1"/>
                </a:solidFill>
                <a:latin typeface="Arial"/>
                <a:ea typeface="Arial"/>
                <a:cs typeface="Arial"/>
                <a:sym typeface="Arial"/>
              </a:defRPr>
            </a:lvl3pPr>
            <a:lvl4pPr marL="1828800" marR="0" lvl="3"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4pPr>
            <a:lvl5pPr marL="2286000" marR="0" lvl="4"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5pPr>
            <a:lvl6pPr marL="2743200" marR="0" lvl="5"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6pPr>
            <a:lvl7pPr marL="3200400" marR="0" lvl="6"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7pPr>
            <a:lvl8pPr marL="3657600" marR="0" lvl="7"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8pPr>
            <a:lvl9pPr marL="4114800" marR="0" lvl="8"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9pPr>
          </a:lstStyle>
          <a:p>
            <a:r>
              <a:rPr lang="es-EC">
                <a:solidFill>
                  <a:schemeClr val="tx1"/>
                </a:solidFill>
              </a:rPr>
              <a:t>Objetivos Específicos</a:t>
            </a:r>
            <a:endParaRPr lang="es-EC" dirty="0">
              <a:solidFill>
                <a:schemeClr val="tx1"/>
              </a:solidFill>
            </a:endParaRPr>
          </a:p>
        </p:txBody>
      </p:sp>
    </p:spTree>
    <p:extLst>
      <p:ext uri="{BB962C8B-B14F-4D97-AF65-F5344CB8AC3E}">
        <p14:creationId xmlns:p14="http://schemas.microsoft.com/office/powerpoint/2010/main" val="34428849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texto 6"/>
          <p:cNvSpPr>
            <a:spLocks noGrp="1"/>
          </p:cNvSpPr>
          <p:nvPr>
            <p:ph type="body" idx="2"/>
          </p:nvPr>
        </p:nvSpPr>
        <p:spPr>
          <a:xfrm>
            <a:off x="422563" y="1638566"/>
            <a:ext cx="8298873" cy="3580867"/>
          </a:xfrm>
        </p:spPr>
        <p:txBody>
          <a:bodyPr/>
          <a:lstStyle/>
          <a:p>
            <a:pPr marL="285750" indent="-285750">
              <a:lnSpc>
                <a:spcPct val="200000"/>
              </a:lnSpc>
              <a:buClrTx/>
            </a:pPr>
            <a:r>
              <a:rPr lang="es-EC"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Medir las variables hidro-físicas del suelo que corresponden a temperatura del suelo y humedad del suelo a 15cm y 25cm de profundidad.</a:t>
            </a:r>
            <a:endParaRPr lang="en-US"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285750" indent="-285750">
              <a:lnSpc>
                <a:spcPct val="200000"/>
              </a:lnSpc>
              <a:buClrTx/>
            </a:pPr>
            <a:r>
              <a:rPr lang="es-EC"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Desarrollar una página web y una aplicación Android que permita monitorizar de manera constante los parámetros </a:t>
            </a:r>
            <a:r>
              <a:rPr lang="es-EC" sz="2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sensados</a:t>
            </a:r>
            <a:r>
              <a:rPr lang="es-EC"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endParaRPr lang="en-US"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285750" indent="-285750">
              <a:lnSpc>
                <a:spcPct val="200000"/>
              </a:lnSpc>
              <a:spcAft>
                <a:spcPts val="800"/>
              </a:spcAft>
              <a:buClrTx/>
            </a:pPr>
            <a:r>
              <a:rPr lang="es-EC"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Calcular la evapotranspiración del cultivo en la aplicación móvil y en la página web.</a:t>
            </a:r>
            <a:endParaRPr lang="en-US"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a:lnSpc>
                <a:spcPct val="150000"/>
              </a:lnSpc>
              <a:buClrTx/>
            </a:pPr>
            <a:endParaRPr lang="es-EC" sz="1400" dirty="0">
              <a:solidFill>
                <a:schemeClr val="tx1"/>
              </a:solidFill>
            </a:endParaRPr>
          </a:p>
        </p:txBody>
      </p:sp>
      <p:sp>
        <p:nvSpPr>
          <p:cNvPr id="8" name="Título 2">
            <a:extLst>
              <a:ext uri="{FF2B5EF4-FFF2-40B4-BE49-F238E27FC236}">
                <a16:creationId xmlns:a16="http://schemas.microsoft.com/office/drawing/2014/main" id="{43935F98-CD8E-4E51-B72D-2B31956C8FEF}"/>
              </a:ext>
            </a:extLst>
          </p:cNvPr>
          <p:cNvSpPr>
            <a:spLocks noGrp="1"/>
          </p:cNvSpPr>
          <p:nvPr>
            <p:ph type="title"/>
          </p:nvPr>
        </p:nvSpPr>
        <p:spPr>
          <a:xfrm>
            <a:off x="474161" y="0"/>
            <a:ext cx="8403497" cy="639762"/>
          </a:xfrm>
        </p:spPr>
        <p:txBody>
          <a:bodyPr/>
          <a:lstStyle/>
          <a:p>
            <a:r>
              <a:rPr lang="es-EC" i="0" dirty="0">
                <a:solidFill>
                  <a:schemeClr val="tx1"/>
                </a:solidFill>
              </a:rPr>
              <a:t>Objetivos</a:t>
            </a:r>
          </a:p>
        </p:txBody>
      </p:sp>
      <p:sp>
        <p:nvSpPr>
          <p:cNvPr id="4" name="Marcador de texto 5">
            <a:extLst>
              <a:ext uri="{FF2B5EF4-FFF2-40B4-BE49-F238E27FC236}">
                <a16:creationId xmlns:a16="http://schemas.microsoft.com/office/drawing/2014/main" id="{C8C9EE7A-AFF1-44CE-840B-CAB8EE3AD23B}"/>
              </a:ext>
            </a:extLst>
          </p:cNvPr>
          <p:cNvSpPr>
            <a:spLocks noGrp="1"/>
          </p:cNvSpPr>
          <p:nvPr>
            <p:ph type="body" idx="1"/>
          </p:nvPr>
        </p:nvSpPr>
        <p:spPr>
          <a:xfrm>
            <a:off x="0" y="819283"/>
            <a:ext cx="4420473" cy="639762"/>
          </a:xfrm>
        </p:spPr>
        <p:txBody>
          <a:bodyPr/>
          <a:lstStyle/>
          <a:p>
            <a:r>
              <a:rPr lang="es-EC" dirty="0">
                <a:solidFill>
                  <a:schemeClr val="tx1"/>
                </a:solidFill>
              </a:rPr>
              <a:t>Objetivos Específicos</a:t>
            </a:r>
          </a:p>
        </p:txBody>
      </p:sp>
    </p:spTree>
    <p:extLst>
      <p:ext uri="{BB962C8B-B14F-4D97-AF65-F5344CB8AC3E}">
        <p14:creationId xmlns:p14="http://schemas.microsoft.com/office/powerpoint/2010/main" val="3332004546"/>
      </p:ext>
    </p:extLst>
  </p:cSld>
  <p:clrMapOvr>
    <a:masterClrMapping/>
  </p:clrMapOvr>
</p:sld>
</file>

<file path=ppt/theme/theme1.xml><?xml version="1.0" encoding="utf-8"?>
<a:theme xmlns:a="http://schemas.openxmlformats.org/drawingml/2006/main" name="Diseño predeterminado">
  <a:themeElements>
    <a:clrScheme name="Personaliz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3333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17454</TotalTime>
  <Words>2055</Words>
  <Application>Microsoft Office PowerPoint</Application>
  <PresentationFormat>Presentación en pantalla (4:3)</PresentationFormat>
  <Paragraphs>526</Paragraphs>
  <Slides>54</Slides>
  <Notes>7</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54</vt:i4>
      </vt:variant>
    </vt:vector>
  </HeadingPairs>
  <TitlesOfParts>
    <vt:vector size="59" baseType="lpstr">
      <vt:lpstr>Arial</vt:lpstr>
      <vt:lpstr>Calibri</vt:lpstr>
      <vt:lpstr>Cambria Math</vt:lpstr>
      <vt:lpstr>Times New Roman</vt:lpstr>
      <vt:lpstr>Diseño predeterminado</vt:lpstr>
      <vt:lpstr>Presentación de PowerPoint</vt:lpstr>
      <vt:lpstr>Agenda</vt:lpstr>
      <vt:lpstr>Presentación de PowerPoint</vt:lpstr>
      <vt:lpstr>Introducción</vt:lpstr>
      <vt:lpstr>Introducción</vt:lpstr>
      <vt:lpstr>Introducción</vt:lpstr>
      <vt:lpstr>Objetivos</vt:lpstr>
      <vt:lpstr>Objetivos</vt:lpstr>
      <vt:lpstr>Objetivos</vt:lpstr>
      <vt:lpstr>Presentación de PowerPoint</vt:lpstr>
      <vt:lpstr>Materiales</vt:lpstr>
      <vt:lpstr>Materiales</vt:lpstr>
      <vt:lpstr>Materiales</vt:lpstr>
      <vt:lpstr>Presentación de PowerPoint</vt:lpstr>
      <vt:lpstr>Diseño e Implementación</vt:lpstr>
      <vt:lpstr>Diseño e Implementación</vt:lpstr>
      <vt:lpstr>Diseño e Implementación</vt:lpstr>
      <vt:lpstr>Diseño e Implementación</vt:lpstr>
      <vt:lpstr>Diseño e Implementación</vt:lpstr>
      <vt:lpstr>Diseño e Implementación</vt:lpstr>
      <vt:lpstr>Diseño e Implementación</vt:lpstr>
      <vt:lpstr>Diseño e Implementación</vt:lpstr>
      <vt:lpstr>Diseño e Implementación</vt:lpstr>
      <vt:lpstr>Diseño e Implementación</vt:lpstr>
      <vt:lpstr>Diseño e Implementación</vt:lpstr>
      <vt:lpstr>Diseño e Implementación</vt:lpstr>
      <vt:lpstr>Diseño e Implementación</vt:lpstr>
      <vt:lpstr>Diseño e Implementación</vt:lpstr>
      <vt:lpstr>Diseño e Implementación</vt:lpstr>
      <vt:lpstr>Diseño e Implementación</vt:lpstr>
      <vt:lpstr>Diseño e Implementación</vt:lpstr>
      <vt:lpstr>Diseño e Implementación</vt:lpstr>
      <vt:lpstr>Diseño e Implementación</vt:lpstr>
      <vt:lpstr>Diseño e Implementación</vt:lpstr>
      <vt:lpstr>Diseño e Implementación</vt:lpstr>
      <vt:lpstr>Presentación de PowerPoint</vt:lpstr>
      <vt:lpstr>Resultados</vt:lpstr>
      <vt:lpstr>Resultados</vt:lpstr>
      <vt:lpstr>Resultados</vt:lpstr>
      <vt:lpstr>Resultados</vt:lpstr>
      <vt:lpstr>Resultados</vt:lpstr>
      <vt:lpstr>Resultados</vt:lpstr>
      <vt:lpstr>Resultados</vt:lpstr>
      <vt:lpstr>Resultados</vt:lpstr>
      <vt:lpstr>Resultados</vt:lpstr>
      <vt:lpstr>Resultados</vt:lpstr>
      <vt:lpstr>Resultados</vt:lpstr>
      <vt:lpstr>Presentación de PowerPoint</vt:lpstr>
      <vt:lpstr>Conclusiones</vt:lpstr>
      <vt:lpstr>Conclusiones</vt:lpstr>
      <vt:lpstr>Conclusiones</vt:lpstr>
      <vt:lpstr>Conclusiones</vt:lpstr>
      <vt:lpstr>Recomendaciones</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Luis Xavier Chango</dc:creator>
  <cp:lastModifiedBy>Francisco Changotasi</cp:lastModifiedBy>
  <cp:revision>185</cp:revision>
  <dcterms:modified xsi:type="dcterms:W3CDTF">2022-02-10T06:14:44Z</dcterms:modified>
</cp:coreProperties>
</file>