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60" r:id="rId2"/>
    <p:sldId id="300" r:id="rId3"/>
    <p:sldId id="373" r:id="rId4"/>
    <p:sldId id="430" r:id="rId5"/>
    <p:sldId id="512" r:id="rId6"/>
    <p:sldId id="304" r:id="rId7"/>
    <p:sldId id="469" r:id="rId8"/>
    <p:sldId id="513" r:id="rId9"/>
    <p:sldId id="521" r:id="rId10"/>
    <p:sldId id="517" r:id="rId11"/>
    <p:sldId id="518" r:id="rId12"/>
    <p:sldId id="519" r:id="rId13"/>
    <p:sldId id="534" r:id="rId14"/>
    <p:sldId id="535" r:id="rId15"/>
    <p:sldId id="536" r:id="rId16"/>
    <p:sldId id="537" r:id="rId17"/>
    <p:sldId id="538" r:id="rId18"/>
    <p:sldId id="539" r:id="rId19"/>
    <p:sldId id="540" r:id="rId20"/>
    <p:sldId id="520" r:id="rId21"/>
    <p:sldId id="542" r:id="rId22"/>
    <p:sldId id="456" r:id="rId23"/>
    <p:sldId id="522" r:id="rId24"/>
    <p:sldId id="523" r:id="rId25"/>
    <p:sldId id="524" r:id="rId26"/>
    <p:sldId id="525" r:id="rId27"/>
    <p:sldId id="526" r:id="rId28"/>
    <p:sldId id="527" r:id="rId29"/>
    <p:sldId id="528" r:id="rId30"/>
    <p:sldId id="529" r:id="rId31"/>
    <p:sldId id="530" r:id="rId32"/>
    <p:sldId id="531" r:id="rId33"/>
    <p:sldId id="533" r:id="rId34"/>
    <p:sldId id="450" r:id="rId35"/>
    <p:sldId id="458" r:id="rId36"/>
    <p:sldId id="509" r:id="rId37"/>
    <p:sldId id="511" r:id="rId38"/>
    <p:sldId id="452" r:id="rId39"/>
    <p:sldId id="508" r:id="rId40"/>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BBE3BF"/>
    <a:srgbClr val="FF9966"/>
    <a:srgbClr val="FF9900"/>
    <a:srgbClr val="66FF66"/>
    <a:srgbClr val="CC00FF"/>
    <a:srgbClr val="CC0066"/>
    <a:srgbClr val="FFCC00"/>
    <a:srgbClr val="000066"/>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C4D18A-D509-4218-A607-3AE9075689FC}" v="1564" dt="2022-01-31T00:04:42.586"/>
    <p1510:client id="{73C53FCF-DA8D-450A-938A-46CEB7188455}" v="26" dt="2022-01-30T23:46:43.906"/>
    <p1510:client id="{A4F2EEA6-780E-47FE-A5E9-B630CE9EDB0A}" v="251" dt="2022-01-30T22:27:25.669"/>
    <p1510:client id="{D8E93377-F968-4240-BD4B-778D16675230}" v="8" dt="2022-01-31T00:08:09.40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B6FA0F-7101-4A99-BBA3-0FEC8E239276}" type="doc">
      <dgm:prSet loTypeId="urn:microsoft.com/office/officeart/2005/8/layout/process4" loCatId="list" qsTypeId="urn:microsoft.com/office/officeart/2005/8/quickstyle/3d3" qsCatId="3D" csTypeId="urn:microsoft.com/office/officeart/2005/8/colors/accent2_1" csCatId="accent2" phldr="1"/>
      <dgm:spPr/>
      <dgm:t>
        <a:bodyPr/>
        <a:lstStyle/>
        <a:p>
          <a:endParaRPr lang="es-EC"/>
        </a:p>
      </dgm:t>
    </dgm:pt>
    <dgm:pt modelId="{05450837-240E-4FFA-95F2-1A8EF6BE5AF3}">
      <dgm:prSet phldrT="[Texto]" custT="1"/>
      <dgm:spPr/>
      <dgm:t>
        <a:bodyPr/>
        <a:lstStyle/>
        <a:p>
          <a:r>
            <a:rPr lang="es-EC" sz="1700">
              <a:latin typeface="Georgia" panose="02040502050405020303" pitchFamily="18" charset="0"/>
            </a:rPr>
            <a:t>1.- INTRODUCCIÓN</a:t>
          </a:r>
        </a:p>
      </dgm:t>
    </dgm:pt>
    <dgm:pt modelId="{11CF7E89-1DC9-4E5F-A926-487080FAE350}" type="parTrans" cxnId="{17FEA757-92AC-4E80-B287-5C9508432AB8}">
      <dgm:prSet/>
      <dgm:spPr/>
      <dgm:t>
        <a:bodyPr/>
        <a:lstStyle/>
        <a:p>
          <a:endParaRPr lang="es-EC" sz="1700">
            <a:latin typeface="Georgia" panose="02040502050405020303" pitchFamily="18" charset="0"/>
          </a:endParaRPr>
        </a:p>
      </dgm:t>
    </dgm:pt>
    <dgm:pt modelId="{578AEC27-F882-4355-B379-D1A32A3C8D05}" type="sibTrans" cxnId="{17FEA757-92AC-4E80-B287-5C9508432AB8}">
      <dgm:prSet/>
      <dgm:spPr/>
      <dgm:t>
        <a:bodyPr/>
        <a:lstStyle/>
        <a:p>
          <a:endParaRPr lang="es-EC" sz="1700">
            <a:latin typeface="Georgia" panose="02040502050405020303" pitchFamily="18" charset="0"/>
          </a:endParaRPr>
        </a:p>
      </dgm:t>
    </dgm:pt>
    <dgm:pt modelId="{1DF938E1-278A-4FD6-A1CA-DE06BCD4899A}">
      <dgm:prSet phldrT="[Texto]" custT="1"/>
      <dgm:spPr/>
      <dgm:t>
        <a:bodyPr/>
        <a:lstStyle/>
        <a:p>
          <a:r>
            <a:rPr lang="es-EC" sz="1700">
              <a:latin typeface="Georgia" panose="02040502050405020303" pitchFamily="18" charset="0"/>
            </a:rPr>
            <a:t>2.- OBJETIVOS</a:t>
          </a:r>
        </a:p>
      </dgm:t>
    </dgm:pt>
    <dgm:pt modelId="{F4555CFF-EE8E-4C79-99F7-BBF0153CFD4E}" type="parTrans" cxnId="{A61C54B1-727C-4B91-A03B-66F4069026DC}">
      <dgm:prSet/>
      <dgm:spPr/>
      <dgm:t>
        <a:bodyPr/>
        <a:lstStyle/>
        <a:p>
          <a:endParaRPr lang="es-EC" sz="1700">
            <a:latin typeface="Georgia" panose="02040502050405020303" pitchFamily="18" charset="0"/>
          </a:endParaRPr>
        </a:p>
      </dgm:t>
    </dgm:pt>
    <dgm:pt modelId="{33605C18-F691-4B41-A8FB-8494560D39C3}" type="sibTrans" cxnId="{A61C54B1-727C-4B91-A03B-66F4069026DC}">
      <dgm:prSet/>
      <dgm:spPr/>
      <dgm:t>
        <a:bodyPr/>
        <a:lstStyle/>
        <a:p>
          <a:endParaRPr lang="es-EC" sz="1700">
            <a:latin typeface="Georgia" panose="02040502050405020303" pitchFamily="18" charset="0"/>
          </a:endParaRPr>
        </a:p>
      </dgm:t>
    </dgm:pt>
    <dgm:pt modelId="{1971F5CF-9B81-4658-B315-D3D9C9642D3B}">
      <dgm:prSet phldrT="[Texto]" custT="1"/>
      <dgm:spPr/>
      <dgm:t>
        <a:bodyPr/>
        <a:lstStyle/>
        <a:p>
          <a:pPr rtl="0"/>
          <a:r>
            <a:rPr lang="es-EC" sz="1700">
              <a:latin typeface="Georgia"/>
            </a:rPr>
            <a:t>3.- MATERIALES Y MÉTODOS</a:t>
          </a:r>
        </a:p>
      </dgm:t>
    </dgm:pt>
    <dgm:pt modelId="{CA8C8FEC-A89C-449A-B58B-485E965BAFC4}" type="parTrans" cxnId="{87ADD404-27FB-4221-AE17-5BE882E45526}">
      <dgm:prSet/>
      <dgm:spPr/>
      <dgm:t>
        <a:bodyPr/>
        <a:lstStyle/>
        <a:p>
          <a:endParaRPr lang="es-EC" sz="1700">
            <a:latin typeface="Georgia" panose="02040502050405020303" pitchFamily="18" charset="0"/>
          </a:endParaRPr>
        </a:p>
      </dgm:t>
    </dgm:pt>
    <dgm:pt modelId="{5977EB26-A2B4-413D-A60F-AE7970BD7830}" type="sibTrans" cxnId="{87ADD404-27FB-4221-AE17-5BE882E45526}">
      <dgm:prSet/>
      <dgm:spPr/>
      <dgm:t>
        <a:bodyPr/>
        <a:lstStyle/>
        <a:p>
          <a:endParaRPr lang="es-EC" sz="1700">
            <a:latin typeface="Georgia" panose="02040502050405020303" pitchFamily="18" charset="0"/>
          </a:endParaRPr>
        </a:p>
      </dgm:t>
    </dgm:pt>
    <dgm:pt modelId="{BE66DF20-BF52-443D-A790-6773382F5A11}">
      <dgm:prSet phldrT="[Texto]" custT="1"/>
      <dgm:spPr/>
      <dgm:t>
        <a:bodyPr/>
        <a:lstStyle/>
        <a:p>
          <a:pPr rtl="0"/>
          <a:r>
            <a:rPr lang="es-EC" sz="1700">
              <a:latin typeface="Georgia"/>
            </a:rPr>
            <a:t>4.- ANÁLISIS DE RESULTADOS</a:t>
          </a:r>
        </a:p>
      </dgm:t>
    </dgm:pt>
    <dgm:pt modelId="{F6E97B9A-5E44-4197-BF9F-1099D44E1C08}" type="parTrans" cxnId="{7B8DE10A-634C-40F3-9926-D9D30E5B8030}">
      <dgm:prSet/>
      <dgm:spPr/>
      <dgm:t>
        <a:bodyPr/>
        <a:lstStyle/>
        <a:p>
          <a:endParaRPr lang="es-EC" sz="1700">
            <a:latin typeface="Georgia" panose="02040502050405020303" pitchFamily="18" charset="0"/>
          </a:endParaRPr>
        </a:p>
      </dgm:t>
    </dgm:pt>
    <dgm:pt modelId="{B413F0A3-657E-4361-9E5E-0B5C240964A9}" type="sibTrans" cxnId="{7B8DE10A-634C-40F3-9926-D9D30E5B8030}">
      <dgm:prSet/>
      <dgm:spPr/>
      <dgm:t>
        <a:bodyPr/>
        <a:lstStyle/>
        <a:p>
          <a:endParaRPr lang="es-EC" sz="1700">
            <a:latin typeface="Georgia" panose="02040502050405020303" pitchFamily="18" charset="0"/>
          </a:endParaRPr>
        </a:p>
      </dgm:t>
    </dgm:pt>
    <dgm:pt modelId="{878948C5-E3F1-437D-9D76-6AB40DE20D17}">
      <dgm:prSet phldrT="[Texto]" custT="1"/>
      <dgm:spPr/>
      <dgm:t>
        <a:bodyPr/>
        <a:lstStyle/>
        <a:p>
          <a:pPr rtl="0"/>
          <a:r>
            <a:rPr lang="es-EC" sz="1700">
              <a:latin typeface="Georgia"/>
            </a:rPr>
            <a:t>5.- CONCLUSIONES Y RECOMENDACIONES</a:t>
          </a:r>
        </a:p>
      </dgm:t>
    </dgm:pt>
    <dgm:pt modelId="{71098E17-9EFD-4B84-AC02-D7F122B59118}" type="parTrans" cxnId="{E6166C27-20E1-4E5C-8F25-5BA406EF5507}">
      <dgm:prSet/>
      <dgm:spPr/>
      <dgm:t>
        <a:bodyPr/>
        <a:lstStyle/>
        <a:p>
          <a:endParaRPr lang="es-EC" sz="1700">
            <a:latin typeface="Georgia" panose="02040502050405020303" pitchFamily="18" charset="0"/>
          </a:endParaRPr>
        </a:p>
      </dgm:t>
    </dgm:pt>
    <dgm:pt modelId="{A2ED155D-7D5B-47DB-94C5-8B6B2F4AA6BA}" type="sibTrans" cxnId="{E6166C27-20E1-4E5C-8F25-5BA406EF5507}">
      <dgm:prSet/>
      <dgm:spPr/>
      <dgm:t>
        <a:bodyPr/>
        <a:lstStyle/>
        <a:p>
          <a:endParaRPr lang="es-EC" sz="1700">
            <a:latin typeface="Georgia" panose="02040502050405020303" pitchFamily="18" charset="0"/>
          </a:endParaRPr>
        </a:p>
      </dgm:t>
    </dgm:pt>
    <dgm:pt modelId="{CB92D689-F92A-41D7-89B1-D94EB458A1A9}">
      <dgm:prSet phldrT="[Texto]" custT="1"/>
      <dgm:spPr/>
      <dgm:t>
        <a:bodyPr/>
        <a:lstStyle/>
        <a:p>
          <a:pPr rtl="0"/>
          <a:r>
            <a:rPr lang="es-EC" sz="1700">
              <a:latin typeface="Georgia"/>
            </a:rPr>
            <a:t>6.- TRABAJOS FUTUROS </a:t>
          </a:r>
        </a:p>
      </dgm:t>
    </dgm:pt>
    <dgm:pt modelId="{7B2F8113-380A-4265-A4F8-2E67161A700D}" type="parTrans" cxnId="{8D869A05-E609-477E-9D91-045918FC135D}">
      <dgm:prSet/>
      <dgm:spPr/>
      <dgm:t>
        <a:bodyPr/>
        <a:lstStyle/>
        <a:p>
          <a:endParaRPr lang="es-ES"/>
        </a:p>
      </dgm:t>
    </dgm:pt>
    <dgm:pt modelId="{6ABF0AE7-A3E7-41C0-A94F-0ACD49BEC450}" type="sibTrans" cxnId="{8D869A05-E609-477E-9D91-045918FC135D}">
      <dgm:prSet/>
      <dgm:spPr/>
      <dgm:t>
        <a:bodyPr/>
        <a:lstStyle/>
        <a:p>
          <a:endParaRPr lang="es-ES"/>
        </a:p>
      </dgm:t>
    </dgm:pt>
    <dgm:pt modelId="{965EFADF-4FC3-4ED6-A1E9-C8F915E0FF85}" type="pres">
      <dgm:prSet presAssocID="{87B6FA0F-7101-4A99-BBA3-0FEC8E239276}" presName="Name0" presStyleCnt="0">
        <dgm:presLayoutVars>
          <dgm:dir/>
          <dgm:animLvl val="lvl"/>
          <dgm:resizeHandles val="exact"/>
        </dgm:presLayoutVars>
      </dgm:prSet>
      <dgm:spPr/>
    </dgm:pt>
    <dgm:pt modelId="{C32C14B5-179A-4FB4-A3D3-7D56CDC5498D}" type="pres">
      <dgm:prSet presAssocID="{CB92D689-F92A-41D7-89B1-D94EB458A1A9}" presName="boxAndChildren" presStyleCnt="0"/>
      <dgm:spPr/>
    </dgm:pt>
    <dgm:pt modelId="{C5F49B0C-A1B6-415F-940F-F87809DC3DCB}" type="pres">
      <dgm:prSet presAssocID="{CB92D689-F92A-41D7-89B1-D94EB458A1A9}" presName="parentTextBox" presStyleLbl="node1" presStyleIdx="0" presStyleCnt="6"/>
      <dgm:spPr/>
    </dgm:pt>
    <dgm:pt modelId="{8FB48EBF-7B4D-4F33-B786-3B4CEF7F20EB}" type="pres">
      <dgm:prSet presAssocID="{A2ED155D-7D5B-47DB-94C5-8B6B2F4AA6BA}" presName="sp" presStyleCnt="0"/>
      <dgm:spPr/>
    </dgm:pt>
    <dgm:pt modelId="{F8C8B6CA-749F-4CA9-98C6-AF7E869E4171}" type="pres">
      <dgm:prSet presAssocID="{878948C5-E3F1-437D-9D76-6AB40DE20D17}" presName="arrowAndChildren" presStyleCnt="0"/>
      <dgm:spPr/>
    </dgm:pt>
    <dgm:pt modelId="{4EB62111-1323-4B81-9183-EF93F856F809}" type="pres">
      <dgm:prSet presAssocID="{878948C5-E3F1-437D-9D76-6AB40DE20D17}" presName="parentTextArrow" presStyleLbl="node1" presStyleIdx="1" presStyleCnt="6"/>
      <dgm:spPr/>
    </dgm:pt>
    <dgm:pt modelId="{6968E70A-C8B4-480E-BA4F-56BAB6DBA5A6}" type="pres">
      <dgm:prSet presAssocID="{B413F0A3-657E-4361-9E5E-0B5C240964A9}" presName="sp" presStyleCnt="0"/>
      <dgm:spPr/>
    </dgm:pt>
    <dgm:pt modelId="{54CA712F-0D60-4015-A139-D36626DE0C68}" type="pres">
      <dgm:prSet presAssocID="{BE66DF20-BF52-443D-A790-6773382F5A11}" presName="arrowAndChildren" presStyleCnt="0"/>
      <dgm:spPr/>
    </dgm:pt>
    <dgm:pt modelId="{4390A54C-84A2-43A3-A24E-8F1814EC6907}" type="pres">
      <dgm:prSet presAssocID="{BE66DF20-BF52-443D-A790-6773382F5A11}" presName="parentTextArrow" presStyleLbl="node1" presStyleIdx="2" presStyleCnt="6"/>
      <dgm:spPr/>
    </dgm:pt>
    <dgm:pt modelId="{5EB6D574-8F9C-4AE8-81D1-60D27D1003C7}" type="pres">
      <dgm:prSet presAssocID="{5977EB26-A2B4-413D-A60F-AE7970BD7830}" presName="sp" presStyleCnt="0"/>
      <dgm:spPr/>
    </dgm:pt>
    <dgm:pt modelId="{98E75515-272D-4D09-9D99-DD72791BC21A}" type="pres">
      <dgm:prSet presAssocID="{1971F5CF-9B81-4658-B315-D3D9C9642D3B}" presName="arrowAndChildren" presStyleCnt="0"/>
      <dgm:spPr/>
    </dgm:pt>
    <dgm:pt modelId="{DEE49678-13EE-4F62-9D07-E8274E721B8F}" type="pres">
      <dgm:prSet presAssocID="{1971F5CF-9B81-4658-B315-D3D9C9642D3B}" presName="parentTextArrow" presStyleLbl="node1" presStyleIdx="3" presStyleCnt="6"/>
      <dgm:spPr/>
    </dgm:pt>
    <dgm:pt modelId="{36CF2EC8-4645-4809-8471-93F843CC855A}" type="pres">
      <dgm:prSet presAssocID="{33605C18-F691-4B41-A8FB-8494560D39C3}" presName="sp" presStyleCnt="0"/>
      <dgm:spPr/>
    </dgm:pt>
    <dgm:pt modelId="{B61BEFC9-6138-4A98-92F7-6060CE59E869}" type="pres">
      <dgm:prSet presAssocID="{1DF938E1-278A-4FD6-A1CA-DE06BCD4899A}" presName="arrowAndChildren" presStyleCnt="0"/>
      <dgm:spPr/>
    </dgm:pt>
    <dgm:pt modelId="{E4BFDE15-0A3C-4EE1-BF4A-7BCF4888E41E}" type="pres">
      <dgm:prSet presAssocID="{1DF938E1-278A-4FD6-A1CA-DE06BCD4899A}" presName="parentTextArrow" presStyleLbl="node1" presStyleIdx="4" presStyleCnt="6"/>
      <dgm:spPr/>
    </dgm:pt>
    <dgm:pt modelId="{C53E2BD9-0FB3-41CB-BFC7-35F5334CD4BD}" type="pres">
      <dgm:prSet presAssocID="{578AEC27-F882-4355-B379-D1A32A3C8D05}" presName="sp" presStyleCnt="0"/>
      <dgm:spPr/>
    </dgm:pt>
    <dgm:pt modelId="{77F3873C-3F0D-4FF5-BDD9-25F85AB6A686}" type="pres">
      <dgm:prSet presAssocID="{05450837-240E-4FFA-95F2-1A8EF6BE5AF3}" presName="arrowAndChildren" presStyleCnt="0"/>
      <dgm:spPr/>
    </dgm:pt>
    <dgm:pt modelId="{46F5A1A3-8B43-4E15-A0AC-CB9AF53E24AA}" type="pres">
      <dgm:prSet presAssocID="{05450837-240E-4FFA-95F2-1A8EF6BE5AF3}" presName="parentTextArrow" presStyleLbl="node1" presStyleIdx="5" presStyleCnt="6"/>
      <dgm:spPr/>
    </dgm:pt>
  </dgm:ptLst>
  <dgm:cxnLst>
    <dgm:cxn modelId="{87ADD404-27FB-4221-AE17-5BE882E45526}" srcId="{87B6FA0F-7101-4A99-BBA3-0FEC8E239276}" destId="{1971F5CF-9B81-4658-B315-D3D9C9642D3B}" srcOrd="2" destOrd="0" parTransId="{CA8C8FEC-A89C-449A-B58B-485E965BAFC4}" sibTransId="{5977EB26-A2B4-413D-A60F-AE7970BD7830}"/>
    <dgm:cxn modelId="{8D869A05-E609-477E-9D91-045918FC135D}" srcId="{87B6FA0F-7101-4A99-BBA3-0FEC8E239276}" destId="{CB92D689-F92A-41D7-89B1-D94EB458A1A9}" srcOrd="5" destOrd="0" parTransId="{7B2F8113-380A-4265-A4F8-2E67161A700D}" sibTransId="{6ABF0AE7-A3E7-41C0-A94F-0ACD49BEC450}"/>
    <dgm:cxn modelId="{7B8DE10A-634C-40F3-9926-D9D30E5B8030}" srcId="{87B6FA0F-7101-4A99-BBA3-0FEC8E239276}" destId="{BE66DF20-BF52-443D-A790-6773382F5A11}" srcOrd="3" destOrd="0" parTransId="{F6E97B9A-5E44-4197-BF9F-1099D44E1C08}" sibTransId="{B413F0A3-657E-4361-9E5E-0B5C240964A9}"/>
    <dgm:cxn modelId="{F11FB923-83FD-4E5E-8949-898F5D4C5382}" type="presOf" srcId="{878948C5-E3F1-437D-9D76-6AB40DE20D17}" destId="{4EB62111-1323-4B81-9183-EF93F856F809}" srcOrd="0" destOrd="0" presId="urn:microsoft.com/office/officeart/2005/8/layout/process4"/>
    <dgm:cxn modelId="{E6166C27-20E1-4E5C-8F25-5BA406EF5507}" srcId="{87B6FA0F-7101-4A99-BBA3-0FEC8E239276}" destId="{878948C5-E3F1-437D-9D76-6AB40DE20D17}" srcOrd="4" destOrd="0" parTransId="{71098E17-9EFD-4B84-AC02-D7F122B59118}" sibTransId="{A2ED155D-7D5B-47DB-94C5-8B6B2F4AA6BA}"/>
    <dgm:cxn modelId="{C8AE4E2F-CA7D-4CCE-BE84-30013A73C209}" type="presOf" srcId="{1971F5CF-9B81-4658-B315-D3D9C9642D3B}" destId="{DEE49678-13EE-4F62-9D07-E8274E721B8F}" srcOrd="0" destOrd="0" presId="urn:microsoft.com/office/officeart/2005/8/layout/process4"/>
    <dgm:cxn modelId="{4CAE4C5B-8D2E-41B5-9992-911AF1D2D544}" type="presOf" srcId="{05450837-240E-4FFA-95F2-1A8EF6BE5AF3}" destId="{46F5A1A3-8B43-4E15-A0AC-CB9AF53E24AA}" srcOrd="0" destOrd="0" presId="urn:microsoft.com/office/officeart/2005/8/layout/process4"/>
    <dgm:cxn modelId="{5B5C3463-37FD-4670-ACC3-4A216B457928}" type="presOf" srcId="{BE66DF20-BF52-443D-A790-6773382F5A11}" destId="{4390A54C-84A2-43A3-A24E-8F1814EC6907}" srcOrd="0" destOrd="0" presId="urn:microsoft.com/office/officeart/2005/8/layout/process4"/>
    <dgm:cxn modelId="{17FEA757-92AC-4E80-B287-5C9508432AB8}" srcId="{87B6FA0F-7101-4A99-BBA3-0FEC8E239276}" destId="{05450837-240E-4FFA-95F2-1A8EF6BE5AF3}" srcOrd="0" destOrd="0" parTransId="{11CF7E89-1DC9-4E5F-A926-487080FAE350}" sibTransId="{578AEC27-F882-4355-B379-D1A32A3C8D05}"/>
    <dgm:cxn modelId="{09C72B78-7306-4E7F-9DF5-52AFF7965927}" type="presOf" srcId="{1DF938E1-278A-4FD6-A1CA-DE06BCD4899A}" destId="{E4BFDE15-0A3C-4EE1-BF4A-7BCF4888E41E}" srcOrd="0" destOrd="0" presId="urn:microsoft.com/office/officeart/2005/8/layout/process4"/>
    <dgm:cxn modelId="{330471A8-1FB9-40E9-B23E-089A0DED1AE7}" type="presOf" srcId="{87B6FA0F-7101-4A99-BBA3-0FEC8E239276}" destId="{965EFADF-4FC3-4ED6-A1E9-C8F915E0FF85}" srcOrd="0" destOrd="0" presId="urn:microsoft.com/office/officeart/2005/8/layout/process4"/>
    <dgm:cxn modelId="{A61C54B1-727C-4B91-A03B-66F4069026DC}" srcId="{87B6FA0F-7101-4A99-BBA3-0FEC8E239276}" destId="{1DF938E1-278A-4FD6-A1CA-DE06BCD4899A}" srcOrd="1" destOrd="0" parTransId="{F4555CFF-EE8E-4C79-99F7-BBF0153CFD4E}" sibTransId="{33605C18-F691-4B41-A8FB-8494560D39C3}"/>
    <dgm:cxn modelId="{8D5A29E4-16E7-464B-AC2E-698C6E186E54}" type="presOf" srcId="{CB92D689-F92A-41D7-89B1-D94EB458A1A9}" destId="{C5F49B0C-A1B6-415F-940F-F87809DC3DCB}" srcOrd="0" destOrd="0" presId="urn:microsoft.com/office/officeart/2005/8/layout/process4"/>
    <dgm:cxn modelId="{4F66B1E0-710B-465D-B6B2-DBF24D143E3E}" type="presParOf" srcId="{965EFADF-4FC3-4ED6-A1E9-C8F915E0FF85}" destId="{C32C14B5-179A-4FB4-A3D3-7D56CDC5498D}" srcOrd="0" destOrd="0" presId="urn:microsoft.com/office/officeart/2005/8/layout/process4"/>
    <dgm:cxn modelId="{81671FFA-D28D-4A26-ADF1-9FF8255D4DE0}" type="presParOf" srcId="{C32C14B5-179A-4FB4-A3D3-7D56CDC5498D}" destId="{C5F49B0C-A1B6-415F-940F-F87809DC3DCB}" srcOrd="0" destOrd="0" presId="urn:microsoft.com/office/officeart/2005/8/layout/process4"/>
    <dgm:cxn modelId="{B0A18A0B-F0E5-457F-AF7E-E82AD61B2C9D}" type="presParOf" srcId="{965EFADF-4FC3-4ED6-A1E9-C8F915E0FF85}" destId="{8FB48EBF-7B4D-4F33-B786-3B4CEF7F20EB}" srcOrd="1" destOrd="0" presId="urn:microsoft.com/office/officeart/2005/8/layout/process4"/>
    <dgm:cxn modelId="{0FD8EDDA-FABA-4022-BB11-84C1D212F7C0}" type="presParOf" srcId="{965EFADF-4FC3-4ED6-A1E9-C8F915E0FF85}" destId="{F8C8B6CA-749F-4CA9-98C6-AF7E869E4171}" srcOrd="2" destOrd="0" presId="urn:microsoft.com/office/officeart/2005/8/layout/process4"/>
    <dgm:cxn modelId="{BC306B7D-062B-4C05-AD15-93215DAE33FC}" type="presParOf" srcId="{F8C8B6CA-749F-4CA9-98C6-AF7E869E4171}" destId="{4EB62111-1323-4B81-9183-EF93F856F809}" srcOrd="0" destOrd="0" presId="urn:microsoft.com/office/officeart/2005/8/layout/process4"/>
    <dgm:cxn modelId="{E79E1221-3D67-4B22-939F-DFCE79E213B6}" type="presParOf" srcId="{965EFADF-4FC3-4ED6-A1E9-C8F915E0FF85}" destId="{6968E70A-C8B4-480E-BA4F-56BAB6DBA5A6}" srcOrd="3" destOrd="0" presId="urn:microsoft.com/office/officeart/2005/8/layout/process4"/>
    <dgm:cxn modelId="{66CB9A99-DE40-46A4-8C67-71398E6AB80C}" type="presParOf" srcId="{965EFADF-4FC3-4ED6-A1E9-C8F915E0FF85}" destId="{54CA712F-0D60-4015-A139-D36626DE0C68}" srcOrd="4" destOrd="0" presId="urn:microsoft.com/office/officeart/2005/8/layout/process4"/>
    <dgm:cxn modelId="{7DD4B8DD-CE38-4E39-8391-E4B18AB5A3FE}" type="presParOf" srcId="{54CA712F-0D60-4015-A139-D36626DE0C68}" destId="{4390A54C-84A2-43A3-A24E-8F1814EC6907}" srcOrd="0" destOrd="0" presId="urn:microsoft.com/office/officeart/2005/8/layout/process4"/>
    <dgm:cxn modelId="{02879239-D644-4CE5-BCA2-8313313542E2}" type="presParOf" srcId="{965EFADF-4FC3-4ED6-A1E9-C8F915E0FF85}" destId="{5EB6D574-8F9C-4AE8-81D1-60D27D1003C7}" srcOrd="5" destOrd="0" presId="urn:microsoft.com/office/officeart/2005/8/layout/process4"/>
    <dgm:cxn modelId="{4EAEB416-7230-4E4A-A6CC-5A9B0AA9CF00}" type="presParOf" srcId="{965EFADF-4FC3-4ED6-A1E9-C8F915E0FF85}" destId="{98E75515-272D-4D09-9D99-DD72791BC21A}" srcOrd="6" destOrd="0" presId="urn:microsoft.com/office/officeart/2005/8/layout/process4"/>
    <dgm:cxn modelId="{59408840-654B-4137-8065-28FC7B41F977}" type="presParOf" srcId="{98E75515-272D-4D09-9D99-DD72791BC21A}" destId="{DEE49678-13EE-4F62-9D07-E8274E721B8F}" srcOrd="0" destOrd="0" presId="urn:microsoft.com/office/officeart/2005/8/layout/process4"/>
    <dgm:cxn modelId="{0B18F390-03A3-485F-95B7-3771F8A3A0B1}" type="presParOf" srcId="{965EFADF-4FC3-4ED6-A1E9-C8F915E0FF85}" destId="{36CF2EC8-4645-4809-8471-93F843CC855A}" srcOrd="7" destOrd="0" presId="urn:microsoft.com/office/officeart/2005/8/layout/process4"/>
    <dgm:cxn modelId="{6476DEAC-26E4-4744-8B5B-9F2A1A25453C}" type="presParOf" srcId="{965EFADF-4FC3-4ED6-A1E9-C8F915E0FF85}" destId="{B61BEFC9-6138-4A98-92F7-6060CE59E869}" srcOrd="8" destOrd="0" presId="urn:microsoft.com/office/officeart/2005/8/layout/process4"/>
    <dgm:cxn modelId="{B9929014-EC00-44DA-91C0-20C696B88C00}" type="presParOf" srcId="{B61BEFC9-6138-4A98-92F7-6060CE59E869}" destId="{E4BFDE15-0A3C-4EE1-BF4A-7BCF4888E41E}" srcOrd="0" destOrd="0" presId="urn:microsoft.com/office/officeart/2005/8/layout/process4"/>
    <dgm:cxn modelId="{3A8299BC-89BF-4ADC-A8F6-9DD006118517}" type="presParOf" srcId="{965EFADF-4FC3-4ED6-A1E9-C8F915E0FF85}" destId="{C53E2BD9-0FB3-41CB-BFC7-35F5334CD4BD}" srcOrd="9" destOrd="0" presId="urn:microsoft.com/office/officeart/2005/8/layout/process4"/>
    <dgm:cxn modelId="{13953CAD-F6A3-4FF6-9349-8AA25F022DAF}" type="presParOf" srcId="{965EFADF-4FC3-4ED6-A1E9-C8F915E0FF85}" destId="{77F3873C-3F0D-4FF5-BDD9-25F85AB6A686}" srcOrd="10" destOrd="0" presId="urn:microsoft.com/office/officeart/2005/8/layout/process4"/>
    <dgm:cxn modelId="{6C5A91BE-1B54-4D17-9D83-848A4BD1BF1E}" type="presParOf" srcId="{77F3873C-3F0D-4FF5-BDD9-25F85AB6A686}" destId="{46F5A1A3-8B43-4E15-A0AC-CB9AF53E24AA}" srcOrd="0" destOrd="0" presId="urn:microsoft.com/office/officeart/2005/8/layout/process4"/>
  </dgm:cxnLst>
  <dgm:bg/>
  <dgm:whole>
    <a:ln>
      <a:solidFill>
        <a:schemeClr val="accent3"/>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D837CFA-20DE-4FC3-9A91-AFD60DA3DCD7}" type="doc">
      <dgm:prSet loTypeId="urn:microsoft.com/office/officeart/2005/8/layout/process1" loCatId="process" qsTypeId="urn:microsoft.com/office/officeart/2005/8/quickstyle/simple1" qsCatId="simple" csTypeId="urn:microsoft.com/office/officeart/2005/8/colors/accent0_2" csCatId="mainScheme" phldr="1"/>
      <dgm:spPr/>
    </dgm:pt>
    <dgm:pt modelId="{3BF7F243-EA9D-405F-81D2-BB63718019A6}">
      <dgm:prSet phldrT="[Text]" phldr="0"/>
      <dgm:spPr/>
      <dgm:t>
        <a:bodyPr/>
        <a:lstStyle/>
        <a:p>
          <a:pPr rtl="0"/>
          <a:r>
            <a:rPr lang="en-US">
              <a:latin typeface="Arial"/>
            </a:rPr>
            <a:t> </a:t>
          </a:r>
          <a:r>
            <a:rPr lang="es-EC">
              <a:latin typeface="Arial"/>
            </a:rPr>
            <a:t>Los algoritmos existentes tienen una manera diferente de detectar el cambio de algún objeto a lo largo del tiempo, evalúan información sobre las trayectorias de movimiento y así delimitar mejor una región para buscar</a:t>
          </a:r>
          <a:endParaRPr lang="es-EC"/>
        </a:p>
      </dgm:t>
    </dgm:pt>
    <dgm:pt modelId="{0BA39194-6C43-4C13-BA6B-45ACC670C178}" type="parTrans" cxnId="{CF7747E8-6C5A-46B4-9780-9C79C588C760}">
      <dgm:prSet/>
      <dgm:spPr/>
    </dgm:pt>
    <dgm:pt modelId="{FED96578-AE6C-48B7-BB1B-DC81AFD36377}" type="sibTrans" cxnId="{CF7747E8-6C5A-46B4-9780-9C79C588C760}">
      <dgm:prSet/>
      <dgm:spPr/>
      <dgm:t>
        <a:bodyPr/>
        <a:lstStyle/>
        <a:p>
          <a:endParaRPr lang="en-US"/>
        </a:p>
      </dgm:t>
    </dgm:pt>
    <dgm:pt modelId="{017AA653-8099-42D3-A89D-C54F0506BC2E}">
      <dgm:prSet phldrT="[Text]" phldr="0"/>
      <dgm:spPr/>
      <dgm:t>
        <a:bodyPr/>
        <a:lstStyle/>
        <a:p>
          <a:pPr rtl="0"/>
          <a:r>
            <a:rPr lang="en-US">
              <a:latin typeface="Arial"/>
            </a:rPr>
            <a:t> </a:t>
          </a:r>
          <a:r>
            <a:rPr lang="es-EC">
              <a:latin typeface="Arial"/>
            </a:rPr>
            <a:t>Es decir, tienden a tener una complejidad computacional menor, que es lo que se busca y a tener mejor enfoque en la detección cuando se la traslada a gran escala; </a:t>
          </a:r>
          <a:r>
            <a:rPr lang="es-EC" err="1">
              <a:latin typeface="Arial"/>
            </a:rPr>
            <a:t>OpenCV</a:t>
          </a:r>
          <a:r>
            <a:rPr lang="es-EC">
              <a:latin typeface="Arial"/>
            </a:rPr>
            <a:t> se puede llevar a cabo estos procesos de mejor manera. </a:t>
          </a:r>
          <a:endParaRPr lang="es-EC"/>
        </a:p>
      </dgm:t>
    </dgm:pt>
    <dgm:pt modelId="{A92C538B-1E6A-4AFF-8684-630CD468A631}" type="parTrans" cxnId="{57FC49DE-9CC3-4A18-8947-C2790D887AAA}">
      <dgm:prSet/>
      <dgm:spPr/>
    </dgm:pt>
    <dgm:pt modelId="{DDB09105-34C4-47E2-86CD-F9E789D9C22A}" type="sibTrans" cxnId="{57FC49DE-9CC3-4A18-8947-C2790D887AAA}">
      <dgm:prSet/>
      <dgm:spPr/>
      <dgm:t>
        <a:bodyPr/>
        <a:lstStyle/>
        <a:p>
          <a:endParaRPr lang="en-US"/>
        </a:p>
      </dgm:t>
    </dgm:pt>
    <dgm:pt modelId="{56836431-067C-46FF-9B90-720B938A57E2}">
      <dgm:prSet phldrT="[Text]" phldr="0"/>
      <dgm:spPr/>
      <dgm:t>
        <a:bodyPr/>
        <a:lstStyle/>
        <a:p>
          <a:pPr rtl="0"/>
          <a:r>
            <a:rPr lang="en-US">
              <a:latin typeface="Arial"/>
            </a:rPr>
            <a:t> </a:t>
          </a:r>
          <a:r>
            <a:rPr lang="es-EC">
              <a:latin typeface="Arial"/>
            </a:rPr>
            <a:t>Las funciones de </a:t>
          </a:r>
          <a:r>
            <a:rPr lang="es-EC" err="1">
              <a:latin typeface="Arial"/>
            </a:rPr>
            <a:t>OpenCV</a:t>
          </a:r>
          <a:r>
            <a:rPr lang="es-EC">
              <a:latin typeface="Arial"/>
            </a:rPr>
            <a:t> en este proyecto se debe a un sin número de librerías que permiten implementar aplicaciones de forma práctica </a:t>
          </a:r>
          <a:endParaRPr lang="es-EC"/>
        </a:p>
      </dgm:t>
    </dgm:pt>
    <dgm:pt modelId="{7FE6882B-A5E2-4F91-B90B-4FC5D59A63D1}" type="parTrans" cxnId="{E78BA384-C2D9-47D0-BBF4-87CD5B3E0F5F}">
      <dgm:prSet/>
      <dgm:spPr/>
    </dgm:pt>
    <dgm:pt modelId="{653C64D5-4B3D-485A-8B01-8B93AC8C15D8}" type="sibTrans" cxnId="{E78BA384-C2D9-47D0-BBF4-87CD5B3E0F5F}">
      <dgm:prSet/>
      <dgm:spPr/>
    </dgm:pt>
    <dgm:pt modelId="{51E10808-F37F-4B0B-806C-A0F47FC0386B}" type="pres">
      <dgm:prSet presAssocID="{DD837CFA-20DE-4FC3-9A91-AFD60DA3DCD7}" presName="Name0" presStyleCnt="0">
        <dgm:presLayoutVars>
          <dgm:dir/>
          <dgm:resizeHandles val="exact"/>
        </dgm:presLayoutVars>
      </dgm:prSet>
      <dgm:spPr/>
    </dgm:pt>
    <dgm:pt modelId="{2A850A4F-300E-4DC1-A614-4D3FE901957F}" type="pres">
      <dgm:prSet presAssocID="{3BF7F243-EA9D-405F-81D2-BB63718019A6}" presName="node" presStyleLbl="node1" presStyleIdx="0" presStyleCnt="3">
        <dgm:presLayoutVars>
          <dgm:bulletEnabled val="1"/>
        </dgm:presLayoutVars>
      </dgm:prSet>
      <dgm:spPr/>
    </dgm:pt>
    <dgm:pt modelId="{8ED6F1BF-D7F2-4B41-B091-BD1A02ADA484}" type="pres">
      <dgm:prSet presAssocID="{FED96578-AE6C-48B7-BB1B-DC81AFD36377}" presName="sibTrans" presStyleLbl="sibTrans2D1" presStyleIdx="0" presStyleCnt="2"/>
      <dgm:spPr/>
    </dgm:pt>
    <dgm:pt modelId="{F219BEA4-692F-4014-B6CB-C27FF5A83B9F}" type="pres">
      <dgm:prSet presAssocID="{FED96578-AE6C-48B7-BB1B-DC81AFD36377}" presName="connectorText" presStyleLbl="sibTrans2D1" presStyleIdx="0" presStyleCnt="2"/>
      <dgm:spPr/>
    </dgm:pt>
    <dgm:pt modelId="{5388A126-E1E7-4F2A-9ED4-59E899DFE67F}" type="pres">
      <dgm:prSet presAssocID="{017AA653-8099-42D3-A89D-C54F0506BC2E}" presName="node" presStyleLbl="node1" presStyleIdx="1" presStyleCnt="3">
        <dgm:presLayoutVars>
          <dgm:bulletEnabled val="1"/>
        </dgm:presLayoutVars>
      </dgm:prSet>
      <dgm:spPr/>
    </dgm:pt>
    <dgm:pt modelId="{A367ECE3-7606-4A4F-B0F2-491E730E6341}" type="pres">
      <dgm:prSet presAssocID="{DDB09105-34C4-47E2-86CD-F9E789D9C22A}" presName="sibTrans" presStyleLbl="sibTrans2D1" presStyleIdx="1" presStyleCnt="2"/>
      <dgm:spPr/>
    </dgm:pt>
    <dgm:pt modelId="{278B028B-59D9-4CE9-BA8C-65AD7C136139}" type="pres">
      <dgm:prSet presAssocID="{DDB09105-34C4-47E2-86CD-F9E789D9C22A}" presName="connectorText" presStyleLbl="sibTrans2D1" presStyleIdx="1" presStyleCnt="2"/>
      <dgm:spPr/>
    </dgm:pt>
    <dgm:pt modelId="{993C6D42-13D4-4A4F-9C50-92D87EDA52F2}" type="pres">
      <dgm:prSet presAssocID="{56836431-067C-46FF-9B90-720B938A57E2}" presName="node" presStyleLbl="node1" presStyleIdx="2" presStyleCnt="3">
        <dgm:presLayoutVars>
          <dgm:bulletEnabled val="1"/>
        </dgm:presLayoutVars>
      </dgm:prSet>
      <dgm:spPr/>
    </dgm:pt>
  </dgm:ptLst>
  <dgm:cxnLst>
    <dgm:cxn modelId="{1CCA630C-3254-4F42-A68D-20411DC20BD3}" type="presOf" srcId="{DDB09105-34C4-47E2-86CD-F9E789D9C22A}" destId="{A367ECE3-7606-4A4F-B0F2-491E730E6341}" srcOrd="0" destOrd="0" presId="urn:microsoft.com/office/officeart/2005/8/layout/process1"/>
    <dgm:cxn modelId="{348BE011-F65C-4919-BF6E-65972B2D02E9}" type="presOf" srcId="{FED96578-AE6C-48B7-BB1B-DC81AFD36377}" destId="{F219BEA4-692F-4014-B6CB-C27FF5A83B9F}" srcOrd="1" destOrd="0" presId="urn:microsoft.com/office/officeart/2005/8/layout/process1"/>
    <dgm:cxn modelId="{6DF03613-B193-406C-B004-33E43622D5D4}" type="presOf" srcId="{56836431-067C-46FF-9B90-720B938A57E2}" destId="{993C6D42-13D4-4A4F-9C50-92D87EDA52F2}" srcOrd="0" destOrd="0" presId="urn:microsoft.com/office/officeart/2005/8/layout/process1"/>
    <dgm:cxn modelId="{5E441732-3F26-4342-BE99-41C786794D2B}" type="presOf" srcId="{FED96578-AE6C-48B7-BB1B-DC81AFD36377}" destId="{8ED6F1BF-D7F2-4B41-B091-BD1A02ADA484}" srcOrd="0" destOrd="0" presId="urn:microsoft.com/office/officeart/2005/8/layout/process1"/>
    <dgm:cxn modelId="{4144D465-61F4-4C72-8203-B8E61039C2E3}" type="presOf" srcId="{017AA653-8099-42D3-A89D-C54F0506BC2E}" destId="{5388A126-E1E7-4F2A-9ED4-59E899DFE67F}" srcOrd="0" destOrd="0" presId="urn:microsoft.com/office/officeart/2005/8/layout/process1"/>
    <dgm:cxn modelId="{E78BA384-C2D9-47D0-BBF4-87CD5B3E0F5F}" srcId="{DD837CFA-20DE-4FC3-9A91-AFD60DA3DCD7}" destId="{56836431-067C-46FF-9B90-720B938A57E2}" srcOrd="2" destOrd="0" parTransId="{7FE6882B-A5E2-4F91-B90B-4FC5D59A63D1}" sibTransId="{653C64D5-4B3D-485A-8B01-8B93AC8C15D8}"/>
    <dgm:cxn modelId="{71A25B8C-03DA-4A2F-A788-259AD032537F}" type="presOf" srcId="{3BF7F243-EA9D-405F-81D2-BB63718019A6}" destId="{2A850A4F-300E-4DC1-A614-4D3FE901957F}" srcOrd="0" destOrd="0" presId="urn:microsoft.com/office/officeart/2005/8/layout/process1"/>
    <dgm:cxn modelId="{F242CE93-DD13-4456-8809-0C2033A29937}" type="presOf" srcId="{DD837CFA-20DE-4FC3-9A91-AFD60DA3DCD7}" destId="{51E10808-F37F-4B0B-806C-A0F47FC0386B}" srcOrd="0" destOrd="0" presId="urn:microsoft.com/office/officeart/2005/8/layout/process1"/>
    <dgm:cxn modelId="{57FC49DE-9CC3-4A18-8947-C2790D887AAA}" srcId="{DD837CFA-20DE-4FC3-9A91-AFD60DA3DCD7}" destId="{017AA653-8099-42D3-A89D-C54F0506BC2E}" srcOrd="1" destOrd="0" parTransId="{A92C538B-1E6A-4AFF-8684-630CD468A631}" sibTransId="{DDB09105-34C4-47E2-86CD-F9E789D9C22A}"/>
    <dgm:cxn modelId="{CF7747E8-6C5A-46B4-9780-9C79C588C760}" srcId="{DD837CFA-20DE-4FC3-9A91-AFD60DA3DCD7}" destId="{3BF7F243-EA9D-405F-81D2-BB63718019A6}" srcOrd="0" destOrd="0" parTransId="{0BA39194-6C43-4C13-BA6B-45ACC670C178}" sibTransId="{FED96578-AE6C-48B7-BB1B-DC81AFD36377}"/>
    <dgm:cxn modelId="{F9A37FEE-667B-4F64-9EBC-FF0E4A395ADD}" type="presOf" srcId="{DDB09105-34C4-47E2-86CD-F9E789D9C22A}" destId="{278B028B-59D9-4CE9-BA8C-65AD7C136139}" srcOrd="1" destOrd="0" presId="urn:microsoft.com/office/officeart/2005/8/layout/process1"/>
    <dgm:cxn modelId="{10CEC2C9-F86C-42B4-A482-FC7458ECDDE6}" type="presParOf" srcId="{51E10808-F37F-4B0B-806C-A0F47FC0386B}" destId="{2A850A4F-300E-4DC1-A614-4D3FE901957F}" srcOrd="0" destOrd="0" presId="urn:microsoft.com/office/officeart/2005/8/layout/process1"/>
    <dgm:cxn modelId="{65ED7474-53D9-48E5-8802-59491944DB60}" type="presParOf" srcId="{51E10808-F37F-4B0B-806C-A0F47FC0386B}" destId="{8ED6F1BF-D7F2-4B41-B091-BD1A02ADA484}" srcOrd="1" destOrd="0" presId="urn:microsoft.com/office/officeart/2005/8/layout/process1"/>
    <dgm:cxn modelId="{6D3281C7-7078-428E-A654-1549A9196F0C}" type="presParOf" srcId="{8ED6F1BF-D7F2-4B41-B091-BD1A02ADA484}" destId="{F219BEA4-692F-4014-B6CB-C27FF5A83B9F}" srcOrd="0" destOrd="0" presId="urn:microsoft.com/office/officeart/2005/8/layout/process1"/>
    <dgm:cxn modelId="{559A42DB-EA1A-4C20-B5B5-EE6A0D33D99E}" type="presParOf" srcId="{51E10808-F37F-4B0B-806C-A0F47FC0386B}" destId="{5388A126-E1E7-4F2A-9ED4-59E899DFE67F}" srcOrd="2" destOrd="0" presId="urn:microsoft.com/office/officeart/2005/8/layout/process1"/>
    <dgm:cxn modelId="{AB70CBFB-9273-4B69-AA76-667500F0C869}" type="presParOf" srcId="{51E10808-F37F-4B0B-806C-A0F47FC0386B}" destId="{A367ECE3-7606-4A4F-B0F2-491E730E6341}" srcOrd="3" destOrd="0" presId="urn:microsoft.com/office/officeart/2005/8/layout/process1"/>
    <dgm:cxn modelId="{504DCD6F-1947-4E9B-8C10-D42EBABB7A9F}" type="presParOf" srcId="{A367ECE3-7606-4A4F-B0F2-491E730E6341}" destId="{278B028B-59D9-4CE9-BA8C-65AD7C136139}" srcOrd="0" destOrd="0" presId="urn:microsoft.com/office/officeart/2005/8/layout/process1"/>
    <dgm:cxn modelId="{576C7ACB-CB97-4442-987F-072090AF44C5}" type="presParOf" srcId="{51E10808-F37F-4B0B-806C-A0F47FC0386B}" destId="{993C6D42-13D4-4A4F-9C50-92D87EDA52F2}"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D86D71-D0A1-4137-B7DF-F35AB343C435}"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s-MX"/>
        </a:p>
      </dgm:t>
    </dgm:pt>
    <dgm:pt modelId="{E448A9FE-B502-47A2-9FDA-D06D7EC32A92}">
      <dgm:prSet phldrT="[Texto]" phldr="0"/>
      <dgm:spPr/>
      <dgm:t>
        <a:bodyPr/>
        <a:lstStyle/>
        <a:p>
          <a:r>
            <a:rPr lang="es-MX">
              <a:solidFill>
                <a:schemeClr val="tx1"/>
              </a:solidFill>
            </a:rPr>
            <a:t>Hoy en día la presencia de vehículos aéreos no tripulados son un problema debido a su deficiente utilización</a:t>
          </a:r>
          <a:r>
            <a:rPr lang="es-MX">
              <a:solidFill>
                <a:schemeClr val="tx1"/>
              </a:solidFill>
              <a:latin typeface="Arial"/>
            </a:rPr>
            <a:t>.</a:t>
          </a:r>
          <a:endParaRPr lang="es-MX">
            <a:solidFill>
              <a:schemeClr val="tx1"/>
            </a:solidFill>
          </a:endParaRPr>
        </a:p>
      </dgm:t>
    </dgm:pt>
    <dgm:pt modelId="{1954F997-799B-41AD-AA94-28EF7C37B011}" type="parTrans" cxnId="{05CD0AE1-F60E-492E-86CA-14EA75665DB9}">
      <dgm:prSet/>
      <dgm:spPr/>
      <dgm:t>
        <a:bodyPr/>
        <a:lstStyle/>
        <a:p>
          <a:endParaRPr lang="es-MX"/>
        </a:p>
      </dgm:t>
    </dgm:pt>
    <dgm:pt modelId="{C0294BB6-3355-48B4-BEC8-E5F952D10B9D}" type="sibTrans" cxnId="{05CD0AE1-F60E-492E-86CA-14EA75665DB9}">
      <dgm:prSet/>
      <dgm:spPr/>
      <dgm:t>
        <a:bodyPr/>
        <a:lstStyle/>
        <a:p>
          <a:endParaRPr lang="es-MX"/>
        </a:p>
      </dgm:t>
    </dgm:pt>
    <dgm:pt modelId="{74D33705-ED22-4B38-AD93-DCD52DA828D5}">
      <dgm:prSet phldrT="[Texto]"/>
      <dgm:spPr/>
      <dgm:t>
        <a:bodyPr/>
        <a:lstStyle/>
        <a:p>
          <a:pPr rtl="0"/>
          <a:r>
            <a:rPr lang="es-MX" err="1">
              <a:solidFill>
                <a:schemeClr val="tx1"/>
              </a:solidFill>
            </a:rPr>
            <a:t>The</a:t>
          </a:r>
          <a:r>
            <a:rPr lang="es-MX">
              <a:solidFill>
                <a:schemeClr val="tx1"/>
              </a:solidFill>
            </a:rPr>
            <a:t> </a:t>
          </a:r>
          <a:r>
            <a:rPr lang="es-MX" err="1">
              <a:solidFill>
                <a:schemeClr val="tx1"/>
              </a:solidFill>
            </a:rPr>
            <a:t>Independent</a:t>
          </a:r>
          <a:r>
            <a:rPr lang="es-MX">
              <a:solidFill>
                <a:schemeClr val="tx1"/>
              </a:solidFill>
              <a:latin typeface="Arial"/>
            </a:rPr>
            <a:t>:</a:t>
          </a:r>
          <a:r>
            <a:rPr lang="es-MX">
              <a:solidFill>
                <a:schemeClr val="tx1"/>
              </a:solidFill>
            </a:rPr>
            <a:t> en el campo civil por ejemplo, las llamadas a la policía son 4 veces más cada año, así de las 94 de 2014 se elevó a 425 en 2015</a:t>
          </a:r>
          <a:r>
            <a:rPr lang="es-MX">
              <a:solidFill>
                <a:schemeClr val="tx1"/>
              </a:solidFill>
              <a:latin typeface="Arial"/>
            </a:rPr>
            <a:t>. </a:t>
          </a:r>
          <a:endParaRPr lang="es-MX">
            <a:solidFill>
              <a:schemeClr val="tx1"/>
            </a:solidFill>
          </a:endParaRPr>
        </a:p>
      </dgm:t>
    </dgm:pt>
    <dgm:pt modelId="{300305D6-A6A1-44A4-A6A0-18394847B40D}" type="parTrans" cxnId="{D6C237B7-EF49-4F27-97BA-6F5122971B50}">
      <dgm:prSet/>
      <dgm:spPr/>
      <dgm:t>
        <a:bodyPr/>
        <a:lstStyle/>
        <a:p>
          <a:endParaRPr lang="es-MX"/>
        </a:p>
      </dgm:t>
    </dgm:pt>
    <dgm:pt modelId="{D344583B-4B35-4105-BAF0-03547FB0EEDC}" type="sibTrans" cxnId="{D6C237B7-EF49-4F27-97BA-6F5122971B50}">
      <dgm:prSet/>
      <dgm:spPr/>
      <dgm:t>
        <a:bodyPr/>
        <a:lstStyle/>
        <a:p>
          <a:endParaRPr lang="es-MX"/>
        </a:p>
      </dgm:t>
    </dgm:pt>
    <dgm:pt modelId="{3F441E8C-A424-4150-ADE6-EB8B805AB0E8}">
      <dgm:prSet phldrT="[Texto]" phldr="0"/>
      <dgm:spPr/>
      <dgm:t>
        <a:bodyPr/>
        <a:lstStyle/>
        <a:p>
          <a:pPr rtl="0"/>
          <a:r>
            <a:rPr lang="es-MX">
              <a:solidFill>
                <a:schemeClr val="tx1"/>
              </a:solidFill>
            </a:rPr>
            <a:t>Los drones son utilizados considerablemente en el tema de la recopilación y seguimiento de información</a:t>
          </a:r>
        </a:p>
      </dgm:t>
    </dgm:pt>
    <dgm:pt modelId="{A0A9A3A8-5A86-4E90-B69A-9922A1EF01B5}" type="parTrans" cxnId="{F5A40FA4-BC88-4AB1-B7BA-C835F19AC57C}">
      <dgm:prSet/>
      <dgm:spPr/>
      <dgm:t>
        <a:bodyPr/>
        <a:lstStyle/>
        <a:p>
          <a:endParaRPr lang="es-MX"/>
        </a:p>
      </dgm:t>
    </dgm:pt>
    <dgm:pt modelId="{33CF54A2-3CBF-47C9-B68E-1B4933584888}" type="sibTrans" cxnId="{F5A40FA4-BC88-4AB1-B7BA-C835F19AC57C}">
      <dgm:prSet/>
      <dgm:spPr/>
      <dgm:t>
        <a:bodyPr/>
        <a:lstStyle/>
        <a:p>
          <a:endParaRPr lang="es-MX"/>
        </a:p>
      </dgm:t>
    </dgm:pt>
    <dgm:pt modelId="{C2E96E44-A6D1-41BE-9FBC-CE5A414A1B3C}">
      <dgm:prSet phldrT="[Texto]" phldr="0"/>
      <dgm:spPr/>
      <dgm:t>
        <a:bodyPr/>
        <a:lstStyle/>
        <a:p>
          <a:pPr rtl="0"/>
          <a:r>
            <a:rPr lang="es-MX">
              <a:solidFill>
                <a:schemeClr val="tx1"/>
              </a:solidFill>
              <a:latin typeface="Arial"/>
            </a:rPr>
            <a:t>Año 2019: enjambre</a:t>
          </a:r>
          <a:r>
            <a:rPr lang="es-MX">
              <a:solidFill>
                <a:schemeClr val="tx1"/>
              </a:solidFill>
            </a:rPr>
            <a:t> de drones investigó los campos de la planta de energía nuclear de Palo Verde en Arizona</a:t>
          </a:r>
          <a:r>
            <a:rPr lang="es-MX">
              <a:solidFill>
                <a:schemeClr val="tx1"/>
              </a:solidFill>
              <a:latin typeface="Arial"/>
            </a:rPr>
            <a:t>. </a:t>
          </a:r>
          <a:endParaRPr lang="es-MX">
            <a:solidFill>
              <a:schemeClr val="tx1"/>
            </a:solidFill>
          </a:endParaRPr>
        </a:p>
      </dgm:t>
    </dgm:pt>
    <dgm:pt modelId="{418E1ECA-7A5B-449A-AD5D-424A536B8FC3}" type="parTrans" cxnId="{FD0C2DF7-D9AF-4178-8DBB-A0B159CE806C}">
      <dgm:prSet/>
      <dgm:spPr/>
      <dgm:t>
        <a:bodyPr/>
        <a:lstStyle/>
        <a:p>
          <a:endParaRPr lang="es-MX"/>
        </a:p>
      </dgm:t>
    </dgm:pt>
    <dgm:pt modelId="{57552611-F216-4381-B97F-5C2FF27F8DB4}" type="sibTrans" cxnId="{FD0C2DF7-D9AF-4178-8DBB-A0B159CE806C}">
      <dgm:prSet/>
      <dgm:spPr/>
      <dgm:t>
        <a:bodyPr/>
        <a:lstStyle/>
        <a:p>
          <a:endParaRPr lang="es-MX"/>
        </a:p>
      </dgm:t>
    </dgm:pt>
    <dgm:pt modelId="{470B560D-CF04-420E-8086-6ED686E84B9F}">
      <dgm:prSet phldrT="[Texto]"/>
      <dgm:spPr/>
      <dgm:t>
        <a:bodyPr/>
        <a:lstStyle/>
        <a:p>
          <a:pPr rtl="0"/>
          <a:r>
            <a:rPr lang="es-MX">
              <a:solidFill>
                <a:schemeClr val="tx1"/>
              </a:solidFill>
              <a:latin typeface="Arial"/>
            </a:rPr>
            <a:t>Incrementar</a:t>
          </a:r>
          <a:r>
            <a:rPr lang="es-MX">
              <a:solidFill>
                <a:schemeClr val="tx1"/>
              </a:solidFill>
            </a:rPr>
            <a:t> la capacidad de respuesta de los sistemas de seguridad y vigilancia públicos mediante el desarrollo de un sistema de discriminación y seguimiento de drones utilizando cámaras de vídeo</a:t>
          </a:r>
          <a:r>
            <a:rPr lang="es-MX">
              <a:solidFill>
                <a:schemeClr val="tx1"/>
              </a:solidFill>
              <a:latin typeface="Arial"/>
            </a:rPr>
            <a:t>.</a:t>
          </a:r>
          <a:endParaRPr lang="es-MX">
            <a:solidFill>
              <a:schemeClr val="tx1"/>
            </a:solidFill>
          </a:endParaRPr>
        </a:p>
      </dgm:t>
    </dgm:pt>
    <dgm:pt modelId="{355E2ECA-2D6C-41F2-A697-E7F599B377C6}" type="parTrans" cxnId="{C7B883A7-55EE-4D5A-9227-6224533A9B05}">
      <dgm:prSet/>
      <dgm:spPr/>
      <dgm:t>
        <a:bodyPr/>
        <a:lstStyle/>
        <a:p>
          <a:endParaRPr lang="es-MX"/>
        </a:p>
      </dgm:t>
    </dgm:pt>
    <dgm:pt modelId="{128B1DD9-C4F5-4C9D-AFF1-97862F5037AD}" type="sibTrans" cxnId="{C7B883A7-55EE-4D5A-9227-6224533A9B05}">
      <dgm:prSet/>
      <dgm:spPr/>
      <dgm:t>
        <a:bodyPr/>
        <a:lstStyle/>
        <a:p>
          <a:endParaRPr lang="es-MX"/>
        </a:p>
      </dgm:t>
    </dgm:pt>
    <dgm:pt modelId="{7B41961D-13DD-4545-8B37-77942F8042F4}" type="pres">
      <dgm:prSet presAssocID="{A4D86D71-D0A1-4137-B7DF-F35AB343C435}" presName="diagram" presStyleCnt="0">
        <dgm:presLayoutVars>
          <dgm:dir/>
          <dgm:resizeHandles val="exact"/>
        </dgm:presLayoutVars>
      </dgm:prSet>
      <dgm:spPr/>
    </dgm:pt>
    <dgm:pt modelId="{1C9D50E4-4A66-41D0-A949-7179C3FAA37D}" type="pres">
      <dgm:prSet presAssocID="{E448A9FE-B502-47A2-9FDA-D06D7EC32A92}" presName="node" presStyleLbl="node1" presStyleIdx="0" presStyleCnt="5">
        <dgm:presLayoutVars>
          <dgm:bulletEnabled val="1"/>
        </dgm:presLayoutVars>
      </dgm:prSet>
      <dgm:spPr/>
    </dgm:pt>
    <dgm:pt modelId="{E6586C36-9A98-41CC-B4F8-202CBC7D3466}" type="pres">
      <dgm:prSet presAssocID="{C0294BB6-3355-48B4-BEC8-E5F952D10B9D}" presName="sibTrans" presStyleCnt="0"/>
      <dgm:spPr/>
    </dgm:pt>
    <dgm:pt modelId="{C96655C5-E88E-4D16-BDD5-826FDD0718B3}" type="pres">
      <dgm:prSet presAssocID="{74D33705-ED22-4B38-AD93-DCD52DA828D5}" presName="node" presStyleLbl="node1" presStyleIdx="1" presStyleCnt="5">
        <dgm:presLayoutVars>
          <dgm:bulletEnabled val="1"/>
        </dgm:presLayoutVars>
      </dgm:prSet>
      <dgm:spPr/>
    </dgm:pt>
    <dgm:pt modelId="{8768177C-9C74-47B4-ABEF-273371C41F85}" type="pres">
      <dgm:prSet presAssocID="{D344583B-4B35-4105-BAF0-03547FB0EEDC}" presName="sibTrans" presStyleCnt="0"/>
      <dgm:spPr/>
    </dgm:pt>
    <dgm:pt modelId="{541F3937-4418-4B1A-83F3-7C1251AC52BA}" type="pres">
      <dgm:prSet presAssocID="{3F441E8C-A424-4150-ADE6-EB8B805AB0E8}" presName="node" presStyleLbl="node1" presStyleIdx="2" presStyleCnt="5">
        <dgm:presLayoutVars>
          <dgm:bulletEnabled val="1"/>
        </dgm:presLayoutVars>
      </dgm:prSet>
      <dgm:spPr/>
    </dgm:pt>
    <dgm:pt modelId="{0A7A8D02-FCFE-4EAF-962A-453A20617606}" type="pres">
      <dgm:prSet presAssocID="{33CF54A2-3CBF-47C9-B68E-1B4933584888}" presName="sibTrans" presStyleCnt="0"/>
      <dgm:spPr/>
    </dgm:pt>
    <dgm:pt modelId="{A7783176-EDF7-4F13-AB59-C62D329F66EC}" type="pres">
      <dgm:prSet presAssocID="{C2E96E44-A6D1-41BE-9FBC-CE5A414A1B3C}" presName="node" presStyleLbl="node1" presStyleIdx="3" presStyleCnt="5">
        <dgm:presLayoutVars>
          <dgm:bulletEnabled val="1"/>
        </dgm:presLayoutVars>
      </dgm:prSet>
      <dgm:spPr/>
    </dgm:pt>
    <dgm:pt modelId="{25812540-D875-448F-B459-9DF8B6B2DB68}" type="pres">
      <dgm:prSet presAssocID="{57552611-F216-4381-B97F-5C2FF27F8DB4}" presName="sibTrans" presStyleCnt="0"/>
      <dgm:spPr/>
    </dgm:pt>
    <dgm:pt modelId="{D7111F6E-F4D5-4858-83BA-E8318ACC11BF}" type="pres">
      <dgm:prSet presAssocID="{470B560D-CF04-420E-8086-6ED686E84B9F}" presName="node" presStyleLbl="node1" presStyleIdx="4" presStyleCnt="5">
        <dgm:presLayoutVars>
          <dgm:bulletEnabled val="1"/>
        </dgm:presLayoutVars>
      </dgm:prSet>
      <dgm:spPr/>
    </dgm:pt>
  </dgm:ptLst>
  <dgm:cxnLst>
    <dgm:cxn modelId="{52E1652C-CED9-472F-A0C3-4FDF679C72F8}" type="presOf" srcId="{A4D86D71-D0A1-4137-B7DF-F35AB343C435}" destId="{7B41961D-13DD-4545-8B37-77942F8042F4}" srcOrd="0" destOrd="0" presId="urn:microsoft.com/office/officeart/2005/8/layout/default"/>
    <dgm:cxn modelId="{F85A3B78-F537-455D-9DE4-AEE51A2E4C28}" type="presOf" srcId="{E448A9FE-B502-47A2-9FDA-D06D7EC32A92}" destId="{1C9D50E4-4A66-41D0-A949-7179C3FAA37D}" srcOrd="0" destOrd="0" presId="urn:microsoft.com/office/officeart/2005/8/layout/default"/>
    <dgm:cxn modelId="{633EDE89-FB96-40D0-8CB4-678E946CED4D}" type="presOf" srcId="{C2E96E44-A6D1-41BE-9FBC-CE5A414A1B3C}" destId="{A7783176-EDF7-4F13-AB59-C62D329F66EC}" srcOrd="0" destOrd="0" presId="urn:microsoft.com/office/officeart/2005/8/layout/default"/>
    <dgm:cxn modelId="{4191CC92-B361-4326-83D3-AB53FCA25237}" type="presOf" srcId="{470B560D-CF04-420E-8086-6ED686E84B9F}" destId="{D7111F6E-F4D5-4858-83BA-E8318ACC11BF}" srcOrd="0" destOrd="0" presId="urn:microsoft.com/office/officeart/2005/8/layout/default"/>
    <dgm:cxn modelId="{F5A40FA4-BC88-4AB1-B7BA-C835F19AC57C}" srcId="{A4D86D71-D0A1-4137-B7DF-F35AB343C435}" destId="{3F441E8C-A424-4150-ADE6-EB8B805AB0E8}" srcOrd="2" destOrd="0" parTransId="{A0A9A3A8-5A86-4E90-B69A-9922A1EF01B5}" sibTransId="{33CF54A2-3CBF-47C9-B68E-1B4933584888}"/>
    <dgm:cxn modelId="{C7B883A7-55EE-4D5A-9227-6224533A9B05}" srcId="{A4D86D71-D0A1-4137-B7DF-F35AB343C435}" destId="{470B560D-CF04-420E-8086-6ED686E84B9F}" srcOrd="4" destOrd="0" parTransId="{355E2ECA-2D6C-41F2-A697-E7F599B377C6}" sibTransId="{128B1DD9-C4F5-4C9D-AFF1-97862F5037AD}"/>
    <dgm:cxn modelId="{D6C237B7-EF49-4F27-97BA-6F5122971B50}" srcId="{A4D86D71-D0A1-4137-B7DF-F35AB343C435}" destId="{74D33705-ED22-4B38-AD93-DCD52DA828D5}" srcOrd="1" destOrd="0" parTransId="{300305D6-A6A1-44A4-A6A0-18394847B40D}" sibTransId="{D344583B-4B35-4105-BAF0-03547FB0EEDC}"/>
    <dgm:cxn modelId="{B1CD50C9-EC13-46F3-B06D-465916C0968A}" type="presOf" srcId="{3F441E8C-A424-4150-ADE6-EB8B805AB0E8}" destId="{541F3937-4418-4B1A-83F3-7C1251AC52BA}" srcOrd="0" destOrd="0" presId="urn:microsoft.com/office/officeart/2005/8/layout/default"/>
    <dgm:cxn modelId="{C7048ED1-0025-4114-A121-16356BBBAA86}" type="presOf" srcId="{74D33705-ED22-4B38-AD93-DCD52DA828D5}" destId="{C96655C5-E88E-4D16-BDD5-826FDD0718B3}" srcOrd="0" destOrd="0" presId="urn:microsoft.com/office/officeart/2005/8/layout/default"/>
    <dgm:cxn modelId="{05CD0AE1-F60E-492E-86CA-14EA75665DB9}" srcId="{A4D86D71-D0A1-4137-B7DF-F35AB343C435}" destId="{E448A9FE-B502-47A2-9FDA-D06D7EC32A92}" srcOrd="0" destOrd="0" parTransId="{1954F997-799B-41AD-AA94-28EF7C37B011}" sibTransId="{C0294BB6-3355-48B4-BEC8-E5F952D10B9D}"/>
    <dgm:cxn modelId="{FD0C2DF7-D9AF-4178-8DBB-A0B159CE806C}" srcId="{A4D86D71-D0A1-4137-B7DF-F35AB343C435}" destId="{C2E96E44-A6D1-41BE-9FBC-CE5A414A1B3C}" srcOrd="3" destOrd="0" parTransId="{418E1ECA-7A5B-449A-AD5D-424A536B8FC3}" sibTransId="{57552611-F216-4381-B97F-5C2FF27F8DB4}"/>
    <dgm:cxn modelId="{373225DF-724C-42F6-B3FB-34DE3AB9EF20}" type="presParOf" srcId="{7B41961D-13DD-4545-8B37-77942F8042F4}" destId="{1C9D50E4-4A66-41D0-A949-7179C3FAA37D}" srcOrd="0" destOrd="0" presId="urn:microsoft.com/office/officeart/2005/8/layout/default"/>
    <dgm:cxn modelId="{51938750-455D-46CE-A06A-F38303B2B6B8}" type="presParOf" srcId="{7B41961D-13DD-4545-8B37-77942F8042F4}" destId="{E6586C36-9A98-41CC-B4F8-202CBC7D3466}" srcOrd="1" destOrd="0" presId="urn:microsoft.com/office/officeart/2005/8/layout/default"/>
    <dgm:cxn modelId="{0F59233A-0ACD-49A8-A929-5569D1CAF714}" type="presParOf" srcId="{7B41961D-13DD-4545-8B37-77942F8042F4}" destId="{C96655C5-E88E-4D16-BDD5-826FDD0718B3}" srcOrd="2" destOrd="0" presId="urn:microsoft.com/office/officeart/2005/8/layout/default"/>
    <dgm:cxn modelId="{5E59676D-D03F-4003-8356-C7C44F7EB4A6}" type="presParOf" srcId="{7B41961D-13DD-4545-8B37-77942F8042F4}" destId="{8768177C-9C74-47B4-ABEF-273371C41F85}" srcOrd="3" destOrd="0" presId="urn:microsoft.com/office/officeart/2005/8/layout/default"/>
    <dgm:cxn modelId="{C816142C-B045-4CA0-B024-59D00D85E403}" type="presParOf" srcId="{7B41961D-13DD-4545-8B37-77942F8042F4}" destId="{541F3937-4418-4B1A-83F3-7C1251AC52BA}" srcOrd="4" destOrd="0" presId="urn:microsoft.com/office/officeart/2005/8/layout/default"/>
    <dgm:cxn modelId="{1AE78815-CC32-46AA-AF02-A7E4C43846AE}" type="presParOf" srcId="{7B41961D-13DD-4545-8B37-77942F8042F4}" destId="{0A7A8D02-FCFE-4EAF-962A-453A20617606}" srcOrd="5" destOrd="0" presId="urn:microsoft.com/office/officeart/2005/8/layout/default"/>
    <dgm:cxn modelId="{ECCB2915-7C6D-4701-BB66-C865D8D2E0EA}" type="presParOf" srcId="{7B41961D-13DD-4545-8B37-77942F8042F4}" destId="{A7783176-EDF7-4F13-AB59-C62D329F66EC}" srcOrd="6" destOrd="0" presId="urn:microsoft.com/office/officeart/2005/8/layout/default"/>
    <dgm:cxn modelId="{933ECC93-59B6-454F-AE06-7AEF1A48A9D6}" type="presParOf" srcId="{7B41961D-13DD-4545-8B37-77942F8042F4}" destId="{25812540-D875-448F-B459-9DF8B6B2DB68}" srcOrd="7" destOrd="0" presId="urn:microsoft.com/office/officeart/2005/8/layout/default"/>
    <dgm:cxn modelId="{A30C23C7-C328-4155-B743-52B34ED965C0}" type="presParOf" srcId="{7B41961D-13DD-4545-8B37-77942F8042F4}" destId="{D7111F6E-F4D5-4858-83BA-E8318ACC11BF}"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45183A-55C1-45AE-9EC9-7C853A1CD2D4}"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s-MX"/>
        </a:p>
      </dgm:t>
    </dgm:pt>
    <dgm:pt modelId="{CD6DD72F-0FD9-4DB1-B6CC-BEFEF35AFA58}">
      <dgm:prSet phldrT="[Texto]" custT="1"/>
      <dgm:spPr/>
      <dgm:t>
        <a:bodyPr/>
        <a:lstStyle/>
        <a:p>
          <a:pPr rtl="0"/>
          <a:r>
            <a:rPr lang="es-MX" sz="1800"/>
            <a:t>Los sistemas de detección de objetivos como los radares se ven limitados.</a:t>
          </a:r>
        </a:p>
      </dgm:t>
    </dgm:pt>
    <dgm:pt modelId="{D3F52FD5-F8C8-4E93-8FFE-3B938AD3E861}" type="parTrans" cxnId="{91A5A2FD-88CD-46AB-A512-AFEE5A1399C6}">
      <dgm:prSet/>
      <dgm:spPr/>
      <dgm:t>
        <a:bodyPr/>
        <a:lstStyle/>
        <a:p>
          <a:endParaRPr lang="es-MX" sz="1800"/>
        </a:p>
      </dgm:t>
    </dgm:pt>
    <dgm:pt modelId="{B0E2C3AF-0D53-4FA9-9E31-3476304CA6FF}" type="sibTrans" cxnId="{91A5A2FD-88CD-46AB-A512-AFEE5A1399C6}">
      <dgm:prSet/>
      <dgm:spPr/>
      <dgm:t>
        <a:bodyPr/>
        <a:lstStyle/>
        <a:p>
          <a:endParaRPr lang="es-MX" sz="1800"/>
        </a:p>
      </dgm:t>
    </dgm:pt>
    <dgm:pt modelId="{B0B3C916-2FE6-4E22-97FA-346EED9E83B2}">
      <dgm:prSet phldrT="[Texto]" custT="1"/>
      <dgm:spPr/>
      <dgm:t>
        <a:bodyPr/>
        <a:lstStyle/>
        <a:p>
          <a:pPr rtl="0"/>
          <a:r>
            <a:rPr lang="es-MX" sz="1800"/>
            <a:t>Problemas que se presentan a la hora de usar sistemas ya existentes son: los altos costos de los sistemas, su alta reserva</a:t>
          </a:r>
          <a:r>
            <a:rPr lang="es-MX" sz="1800">
              <a:latin typeface="Arial"/>
            </a:rPr>
            <a:t>. </a:t>
          </a:r>
          <a:endParaRPr lang="es-MX" sz="1800"/>
        </a:p>
      </dgm:t>
    </dgm:pt>
    <dgm:pt modelId="{37A0DD6B-5FA8-434F-B0F6-768A9DAF92C4}" type="parTrans" cxnId="{DF865D81-4A86-41BA-A1DE-B341D727E6D0}">
      <dgm:prSet/>
      <dgm:spPr/>
      <dgm:t>
        <a:bodyPr/>
        <a:lstStyle/>
        <a:p>
          <a:endParaRPr lang="es-MX" sz="1800"/>
        </a:p>
      </dgm:t>
    </dgm:pt>
    <dgm:pt modelId="{16489189-5CBB-4CBD-8530-8278DD6D4411}" type="sibTrans" cxnId="{DF865D81-4A86-41BA-A1DE-B341D727E6D0}">
      <dgm:prSet/>
      <dgm:spPr/>
      <dgm:t>
        <a:bodyPr/>
        <a:lstStyle/>
        <a:p>
          <a:endParaRPr lang="es-MX" sz="1800"/>
        </a:p>
      </dgm:t>
    </dgm:pt>
    <dgm:pt modelId="{902F8CCF-453E-4621-8B3C-52E29912A2CB}">
      <dgm:prSet phldrT="[Texto]" custT="1"/>
      <dgm:spPr/>
      <dgm:t>
        <a:bodyPr/>
        <a:lstStyle/>
        <a:p>
          <a:pPr rtl="0"/>
          <a:r>
            <a:rPr lang="es-MX" sz="1800">
              <a:latin typeface="Arial"/>
            </a:rPr>
            <a:t>Los </a:t>
          </a:r>
          <a:r>
            <a:rPr lang="es-MX" sz="1800"/>
            <a:t>sistemas que se desarrollan en base a la investigación aplicada </a:t>
          </a:r>
          <a:r>
            <a:rPr lang="es-MX" sz="1800">
              <a:latin typeface="Arial"/>
            </a:rPr>
            <a:t>pueden</a:t>
          </a:r>
          <a:r>
            <a:rPr lang="es-MX" sz="1800"/>
            <a:t> subsanar estos problemas con costos muy reducidos</a:t>
          </a:r>
          <a:r>
            <a:rPr lang="es-MX" sz="1800">
              <a:latin typeface="Arial"/>
            </a:rPr>
            <a:t>. </a:t>
          </a:r>
          <a:endParaRPr lang="es-MX" sz="1800"/>
        </a:p>
      </dgm:t>
    </dgm:pt>
    <dgm:pt modelId="{2740C264-7A66-4E90-8F59-D66C796CCB22}" type="parTrans" cxnId="{35D12643-07BF-4A09-B513-863F431AF9A5}">
      <dgm:prSet/>
      <dgm:spPr/>
      <dgm:t>
        <a:bodyPr/>
        <a:lstStyle/>
        <a:p>
          <a:endParaRPr lang="es-MX" sz="1800"/>
        </a:p>
      </dgm:t>
    </dgm:pt>
    <dgm:pt modelId="{AAEF3CBC-56ED-4038-83A8-B6498B3EC305}" type="sibTrans" cxnId="{35D12643-07BF-4A09-B513-863F431AF9A5}">
      <dgm:prSet/>
      <dgm:spPr/>
      <dgm:t>
        <a:bodyPr/>
        <a:lstStyle/>
        <a:p>
          <a:endParaRPr lang="es-MX" sz="1800"/>
        </a:p>
      </dgm:t>
    </dgm:pt>
    <dgm:pt modelId="{74196297-7CD9-4D8C-B889-A158E9B878E8}">
      <dgm:prSet custT="1"/>
      <dgm:spPr/>
      <dgm:t>
        <a:bodyPr/>
        <a:lstStyle/>
        <a:p>
          <a:pPr rtl="0"/>
          <a:r>
            <a:rPr lang="es-MX" sz="1800">
              <a:latin typeface="Arial"/>
            </a:rPr>
            <a:t>El</a:t>
          </a:r>
          <a:r>
            <a:rPr lang="es-MX" sz="1800"/>
            <a:t> seguimiento basado en la detección y discriminación de objetivos utilizando procesamiento digital de imágenes superan estas dificultades</a:t>
          </a:r>
          <a:r>
            <a:rPr lang="es-MX" sz="1800">
              <a:latin typeface="Arial"/>
            </a:rPr>
            <a:t>, mediante </a:t>
          </a:r>
          <a:r>
            <a:rPr lang="es-MX" sz="1800"/>
            <a:t>tracking.</a:t>
          </a:r>
        </a:p>
      </dgm:t>
    </dgm:pt>
    <dgm:pt modelId="{BA6229D7-22EF-4AEB-B4BD-B197C8ACD4F5}" type="parTrans" cxnId="{B3B1E500-6FB4-436C-9D81-0973B7C18F86}">
      <dgm:prSet/>
      <dgm:spPr/>
    </dgm:pt>
    <dgm:pt modelId="{FDE123BB-DF8E-4552-87F5-DE72FE782F9D}" type="sibTrans" cxnId="{B3B1E500-6FB4-436C-9D81-0973B7C18F86}">
      <dgm:prSet/>
      <dgm:spPr/>
    </dgm:pt>
    <dgm:pt modelId="{C6B0F9B2-0E09-4DCA-98AD-76BD307E00B0}">
      <dgm:prSet custT="1"/>
      <dgm:spPr/>
      <dgm:t>
        <a:bodyPr/>
        <a:lstStyle/>
        <a:p>
          <a:pPr rtl="0"/>
          <a:r>
            <a:rPr lang="es-MX" sz="1800"/>
            <a:t>La inexistencia de los sistemas de detección, seguimiento y protección de drones podría generar riesgos para la seguridad de la sociedad</a:t>
          </a:r>
          <a:r>
            <a:rPr lang="es-MX" sz="1800">
              <a:latin typeface="Arial"/>
            </a:rPr>
            <a:t>.</a:t>
          </a:r>
        </a:p>
      </dgm:t>
    </dgm:pt>
    <dgm:pt modelId="{E62ED044-C82F-469C-8E05-8C458ED6C339}" type="parTrans" cxnId="{CF684D30-3208-4401-AE63-0D15F2E38487}">
      <dgm:prSet/>
      <dgm:spPr/>
    </dgm:pt>
    <dgm:pt modelId="{683F2911-F1F3-4382-A25A-FAE2421D8E21}" type="sibTrans" cxnId="{CF684D30-3208-4401-AE63-0D15F2E38487}">
      <dgm:prSet/>
      <dgm:spPr/>
    </dgm:pt>
    <dgm:pt modelId="{B62C5C7B-7376-4CDF-A46A-858F13724F16}" type="pres">
      <dgm:prSet presAssocID="{7F45183A-55C1-45AE-9EC9-7C853A1CD2D4}" presName="linear" presStyleCnt="0">
        <dgm:presLayoutVars>
          <dgm:animLvl val="lvl"/>
          <dgm:resizeHandles val="exact"/>
        </dgm:presLayoutVars>
      </dgm:prSet>
      <dgm:spPr/>
    </dgm:pt>
    <dgm:pt modelId="{52468477-E674-4B89-A90E-6211DA495353}" type="pres">
      <dgm:prSet presAssocID="{CD6DD72F-0FD9-4DB1-B6CC-BEFEF35AFA58}" presName="parentText" presStyleLbl="node1" presStyleIdx="0" presStyleCnt="5">
        <dgm:presLayoutVars>
          <dgm:chMax val="0"/>
          <dgm:bulletEnabled val="1"/>
        </dgm:presLayoutVars>
      </dgm:prSet>
      <dgm:spPr/>
    </dgm:pt>
    <dgm:pt modelId="{0EA338C3-7CC9-4D69-AC92-06FC7AD81CE9}" type="pres">
      <dgm:prSet presAssocID="{B0E2C3AF-0D53-4FA9-9E31-3476304CA6FF}" presName="spacer" presStyleCnt="0"/>
      <dgm:spPr/>
    </dgm:pt>
    <dgm:pt modelId="{D7EF5546-2B6B-4F13-9CD4-90F8F46416B8}" type="pres">
      <dgm:prSet presAssocID="{B0B3C916-2FE6-4E22-97FA-346EED9E83B2}" presName="parentText" presStyleLbl="node1" presStyleIdx="1" presStyleCnt="5">
        <dgm:presLayoutVars>
          <dgm:chMax val="0"/>
          <dgm:bulletEnabled val="1"/>
        </dgm:presLayoutVars>
      </dgm:prSet>
      <dgm:spPr/>
    </dgm:pt>
    <dgm:pt modelId="{B150F284-68DC-4BC7-B010-DC6C3E221424}" type="pres">
      <dgm:prSet presAssocID="{16489189-5CBB-4CBD-8530-8278DD6D4411}" presName="spacer" presStyleCnt="0"/>
      <dgm:spPr/>
    </dgm:pt>
    <dgm:pt modelId="{D466C58C-A671-49BF-ADF7-5978161A3872}" type="pres">
      <dgm:prSet presAssocID="{902F8CCF-453E-4621-8B3C-52E29912A2CB}" presName="parentText" presStyleLbl="node1" presStyleIdx="2" presStyleCnt="5">
        <dgm:presLayoutVars>
          <dgm:chMax val="0"/>
          <dgm:bulletEnabled val="1"/>
        </dgm:presLayoutVars>
      </dgm:prSet>
      <dgm:spPr/>
    </dgm:pt>
    <dgm:pt modelId="{85D20110-3EDA-4BC4-BAD8-0A7B0ED75673}" type="pres">
      <dgm:prSet presAssocID="{AAEF3CBC-56ED-4038-83A8-B6498B3EC305}" presName="spacer" presStyleCnt="0"/>
      <dgm:spPr/>
    </dgm:pt>
    <dgm:pt modelId="{877D90C2-116D-405B-AF2B-564D8F7DE154}" type="pres">
      <dgm:prSet presAssocID="{74196297-7CD9-4D8C-B889-A158E9B878E8}" presName="parentText" presStyleLbl="node1" presStyleIdx="3" presStyleCnt="5">
        <dgm:presLayoutVars>
          <dgm:chMax val="0"/>
          <dgm:bulletEnabled val="1"/>
        </dgm:presLayoutVars>
      </dgm:prSet>
      <dgm:spPr/>
    </dgm:pt>
    <dgm:pt modelId="{2BC34703-8276-4AFF-8176-A1818B4605F4}" type="pres">
      <dgm:prSet presAssocID="{FDE123BB-DF8E-4552-87F5-DE72FE782F9D}" presName="spacer" presStyleCnt="0"/>
      <dgm:spPr/>
    </dgm:pt>
    <dgm:pt modelId="{E052F677-0B3F-4E30-8A7C-3C4A91D4CD44}" type="pres">
      <dgm:prSet presAssocID="{C6B0F9B2-0E09-4DCA-98AD-76BD307E00B0}" presName="parentText" presStyleLbl="node1" presStyleIdx="4" presStyleCnt="5">
        <dgm:presLayoutVars>
          <dgm:chMax val="0"/>
          <dgm:bulletEnabled val="1"/>
        </dgm:presLayoutVars>
      </dgm:prSet>
      <dgm:spPr/>
    </dgm:pt>
  </dgm:ptLst>
  <dgm:cxnLst>
    <dgm:cxn modelId="{B3B1E500-6FB4-436C-9D81-0973B7C18F86}" srcId="{7F45183A-55C1-45AE-9EC9-7C853A1CD2D4}" destId="{74196297-7CD9-4D8C-B889-A158E9B878E8}" srcOrd="3" destOrd="0" parTransId="{BA6229D7-22EF-4AEB-B4BD-B197C8ACD4F5}" sibTransId="{FDE123BB-DF8E-4552-87F5-DE72FE782F9D}"/>
    <dgm:cxn modelId="{7F2EE225-7016-482A-AEB5-4CEBB0EE678E}" type="presOf" srcId="{74196297-7CD9-4D8C-B889-A158E9B878E8}" destId="{877D90C2-116D-405B-AF2B-564D8F7DE154}" srcOrd="0" destOrd="0" presId="urn:microsoft.com/office/officeart/2005/8/layout/vList2"/>
    <dgm:cxn modelId="{CF684D30-3208-4401-AE63-0D15F2E38487}" srcId="{7F45183A-55C1-45AE-9EC9-7C853A1CD2D4}" destId="{C6B0F9B2-0E09-4DCA-98AD-76BD307E00B0}" srcOrd="4" destOrd="0" parTransId="{E62ED044-C82F-469C-8E05-8C458ED6C339}" sibTransId="{683F2911-F1F3-4382-A25A-FAE2421D8E21}"/>
    <dgm:cxn modelId="{35D12643-07BF-4A09-B513-863F431AF9A5}" srcId="{7F45183A-55C1-45AE-9EC9-7C853A1CD2D4}" destId="{902F8CCF-453E-4621-8B3C-52E29912A2CB}" srcOrd="2" destOrd="0" parTransId="{2740C264-7A66-4E90-8F59-D66C796CCB22}" sibTransId="{AAEF3CBC-56ED-4038-83A8-B6498B3EC305}"/>
    <dgm:cxn modelId="{5AD87145-B651-4517-AF64-0406EFA2A8F8}" type="presOf" srcId="{902F8CCF-453E-4621-8B3C-52E29912A2CB}" destId="{D466C58C-A671-49BF-ADF7-5978161A3872}" srcOrd="0" destOrd="0" presId="urn:microsoft.com/office/officeart/2005/8/layout/vList2"/>
    <dgm:cxn modelId="{DF865D81-4A86-41BA-A1DE-B341D727E6D0}" srcId="{7F45183A-55C1-45AE-9EC9-7C853A1CD2D4}" destId="{B0B3C916-2FE6-4E22-97FA-346EED9E83B2}" srcOrd="1" destOrd="0" parTransId="{37A0DD6B-5FA8-434F-B0F6-768A9DAF92C4}" sibTransId="{16489189-5CBB-4CBD-8530-8278DD6D4411}"/>
    <dgm:cxn modelId="{BE830382-3350-4D1B-A01A-CEF95EC61E63}" type="presOf" srcId="{CD6DD72F-0FD9-4DB1-B6CC-BEFEF35AFA58}" destId="{52468477-E674-4B89-A90E-6211DA495353}" srcOrd="0" destOrd="0" presId="urn:microsoft.com/office/officeart/2005/8/layout/vList2"/>
    <dgm:cxn modelId="{48C9D18F-2AD6-4768-9A80-053A984EB3F4}" type="presOf" srcId="{B0B3C916-2FE6-4E22-97FA-346EED9E83B2}" destId="{D7EF5546-2B6B-4F13-9CD4-90F8F46416B8}" srcOrd="0" destOrd="0" presId="urn:microsoft.com/office/officeart/2005/8/layout/vList2"/>
    <dgm:cxn modelId="{CCE661A0-E8EB-42D9-AA8E-D1C9978CC93A}" type="presOf" srcId="{7F45183A-55C1-45AE-9EC9-7C853A1CD2D4}" destId="{B62C5C7B-7376-4CDF-A46A-858F13724F16}" srcOrd="0" destOrd="0" presId="urn:microsoft.com/office/officeart/2005/8/layout/vList2"/>
    <dgm:cxn modelId="{9A5446FB-C40F-43AC-BBC1-BBAC51D5AD21}" type="presOf" srcId="{C6B0F9B2-0E09-4DCA-98AD-76BD307E00B0}" destId="{E052F677-0B3F-4E30-8A7C-3C4A91D4CD44}" srcOrd="0" destOrd="0" presId="urn:microsoft.com/office/officeart/2005/8/layout/vList2"/>
    <dgm:cxn modelId="{91A5A2FD-88CD-46AB-A512-AFEE5A1399C6}" srcId="{7F45183A-55C1-45AE-9EC9-7C853A1CD2D4}" destId="{CD6DD72F-0FD9-4DB1-B6CC-BEFEF35AFA58}" srcOrd="0" destOrd="0" parTransId="{D3F52FD5-F8C8-4E93-8FFE-3B938AD3E861}" sibTransId="{B0E2C3AF-0D53-4FA9-9E31-3476304CA6FF}"/>
    <dgm:cxn modelId="{D35A795F-603A-4633-A3DD-2798399A86D8}" type="presParOf" srcId="{B62C5C7B-7376-4CDF-A46A-858F13724F16}" destId="{52468477-E674-4B89-A90E-6211DA495353}" srcOrd="0" destOrd="0" presId="urn:microsoft.com/office/officeart/2005/8/layout/vList2"/>
    <dgm:cxn modelId="{2C232056-62C2-4D19-9225-7CDD5B5BCC9C}" type="presParOf" srcId="{B62C5C7B-7376-4CDF-A46A-858F13724F16}" destId="{0EA338C3-7CC9-4D69-AC92-06FC7AD81CE9}" srcOrd="1" destOrd="0" presId="urn:microsoft.com/office/officeart/2005/8/layout/vList2"/>
    <dgm:cxn modelId="{3C278F67-3719-4254-85C7-6B7A3BFE6F95}" type="presParOf" srcId="{B62C5C7B-7376-4CDF-A46A-858F13724F16}" destId="{D7EF5546-2B6B-4F13-9CD4-90F8F46416B8}" srcOrd="2" destOrd="0" presId="urn:microsoft.com/office/officeart/2005/8/layout/vList2"/>
    <dgm:cxn modelId="{3D5D6A89-1E8E-4E4D-AC22-1D193DDCFD8E}" type="presParOf" srcId="{B62C5C7B-7376-4CDF-A46A-858F13724F16}" destId="{B150F284-68DC-4BC7-B010-DC6C3E221424}" srcOrd="3" destOrd="0" presId="urn:microsoft.com/office/officeart/2005/8/layout/vList2"/>
    <dgm:cxn modelId="{1EDE6E92-72CB-4236-ADE4-967A6434EE6D}" type="presParOf" srcId="{B62C5C7B-7376-4CDF-A46A-858F13724F16}" destId="{D466C58C-A671-49BF-ADF7-5978161A3872}" srcOrd="4" destOrd="0" presId="urn:microsoft.com/office/officeart/2005/8/layout/vList2"/>
    <dgm:cxn modelId="{B22C504D-335E-40B8-9F2B-A416D9DD8F7F}" type="presParOf" srcId="{B62C5C7B-7376-4CDF-A46A-858F13724F16}" destId="{85D20110-3EDA-4BC4-BAD8-0A7B0ED75673}" srcOrd="5" destOrd="0" presId="urn:microsoft.com/office/officeart/2005/8/layout/vList2"/>
    <dgm:cxn modelId="{EA18F36B-9725-4DC5-B6D2-61575958A1D1}" type="presParOf" srcId="{B62C5C7B-7376-4CDF-A46A-858F13724F16}" destId="{877D90C2-116D-405B-AF2B-564D8F7DE154}" srcOrd="6" destOrd="0" presId="urn:microsoft.com/office/officeart/2005/8/layout/vList2"/>
    <dgm:cxn modelId="{8D8FE4F5-E5F9-47A8-AA04-EB5D7F511592}" type="presParOf" srcId="{B62C5C7B-7376-4CDF-A46A-858F13724F16}" destId="{2BC34703-8276-4AFF-8176-A1818B4605F4}" srcOrd="7" destOrd="0" presId="urn:microsoft.com/office/officeart/2005/8/layout/vList2"/>
    <dgm:cxn modelId="{D11AF19F-B0C2-479C-A2E9-07289A797417}" type="presParOf" srcId="{B62C5C7B-7376-4CDF-A46A-858F13724F16}" destId="{E052F677-0B3F-4E30-8A7C-3C4A91D4CD4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D381D8-F00F-4CDE-A34B-4AAF4CF0D13B}" type="doc">
      <dgm:prSet loTypeId="urn:microsoft.com/office/officeart/2005/8/layout/hierarchy2" loCatId="hierarchy" qsTypeId="urn:microsoft.com/office/officeart/2005/8/quickstyle/simple1" qsCatId="simple" csTypeId="urn:microsoft.com/office/officeart/2005/8/colors/accent4_1" csCatId="accent4" phldr="1"/>
      <dgm:spPr/>
      <dgm:t>
        <a:bodyPr/>
        <a:lstStyle/>
        <a:p>
          <a:endParaRPr lang="en-US"/>
        </a:p>
      </dgm:t>
    </dgm:pt>
    <dgm:pt modelId="{FD1AD11C-FFAA-4392-9C88-275C361439CC}">
      <dgm:prSet phldrT="[Text]" phldr="0"/>
      <dgm:spPr/>
      <dgm:t>
        <a:bodyPr/>
        <a:lstStyle/>
        <a:p>
          <a:pPr rtl="0"/>
          <a:r>
            <a:rPr lang="en-US">
              <a:latin typeface="Arial"/>
            </a:rPr>
            <a:t> Componentes del prototipo</a:t>
          </a:r>
          <a:endParaRPr lang="en-US"/>
        </a:p>
      </dgm:t>
    </dgm:pt>
    <dgm:pt modelId="{F9E7691E-EE74-4FF9-8512-1900D2048A27}" type="parTrans" cxnId="{0E7AA813-A86E-40EE-BDF1-B7AC0CF126E2}">
      <dgm:prSet/>
      <dgm:spPr/>
      <dgm:t>
        <a:bodyPr/>
        <a:lstStyle/>
        <a:p>
          <a:endParaRPr lang="en-US"/>
        </a:p>
      </dgm:t>
    </dgm:pt>
    <dgm:pt modelId="{D86E826F-BA8D-4AC5-A492-08DA58BAF3AA}" type="sibTrans" cxnId="{0E7AA813-A86E-40EE-BDF1-B7AC0CF126E2}">
      <dgm:prSet/>
      <dgm:spPr/>
      <dgm:t>
        <a:bodyPr/>
        <a:lstStyle/>
        <a:p>
          <a:endParaRPr lang="en-US"/>
        </a:p>
      </dgm:t>
    </dgm:pt>
    <dgm:pt modelId="{D0A09DD8-1E86-46DB-ADFB-4DC64B116E7F}">
      <dgm:prSet phldrT="[Text]" phldr="0"/>
      <dgm:spPr/>
      <dgm:t>
        <a:bodyPr/>
        <a:lstStyle/>
        <a:p>
          <a:pPr rtl="0"/>
          <a:r>
            <a:rPr lang="en-US">
              <a:latin typeface="Arial"/>
            </a:rPr>
            <a:t> </a:t>
          </a:r>
          <a:r>
            <a:rPr lang="es-EC">
              <a:latin typeface="Arial"/>
            </a:rPr>
            <a:t>Computador</a:t>
          </a:r>
          <a:r>
            <a:rPr lang="en-US">
              <a:latin typeface="Arial"/>
            </a:rPr>
            <a:t> </a:t>
          </a:r>
          <a:r>
            <a:rPr lang="es-EC">
              <a:latin typeface="Arial"/>
            </a:rPr>
            <a:t>portátil</a:t>
          </a:r>
          <a:endParaRPr lang="es-EC"/>
        </a:p>
      </dgm:t>
    </dgm:pt>
    <dgm:pt modelId="{B9B9207A-034C-4BB2-84C2-11738A7BD784}" type="parTrans" cxnId="{5AD13EB3-9A4A-454B-924C-D048DB3AC03B}">
      <dgm:prSet/>
      <dgm:spPr/>
      <dgm:t>
        <a:bodyPr/>
        <a:lstStyle/>
        <a:p>
          <a:endParaRPr lang="en-US"/>
        </a:p>
      </dgm:t>
    </dgm:pt>
    <dgm:pt modelId="{11102601-4AE2-4C93-90DE-2798EEC3F635}" type="sibTrans" cxnId="{5AD13EB3-9A4A-454B-924C-D048DB3AC03B}">
      <dgm:prSet/>
      <dgm:spPr/>
      <dgm:t>
        <a:bodyPr/>
        <a:lstStyle/>
        <a:p>
          <a:endParaRPr lang="en-US"/>
        </a:p>
      </dgm:t>
    </dgm:pt>
    <dgm:pt modelId="{4CF3E69C-1CA8-4E4E-AB8A-8CD88E3FE546}">
      <dgm:prSet phldrT="[Text]" phldr="0"/>
      <dgm:spPr/>
      <dgm:t>
        <a:bodyPr/>
        <a:lstStyle/>
        <a:p>
          <a:pPr rtl="0"/>
          <a:r>
            <a:rPr lang="es-EC">
              <a:latin typeface="Arial"/>
            </a:rPr>
            <a:t> </a:t>
          </a:r>
          <a:r>
            <a:rPr lang="es-EC" err="1">
              <a:latin typeface="Arial"/>
            </a:rPr>
            <a:t>Drone</a:t>
          </a:r>
          <a:r>
            <a:rPr lang="es-EC">
              <a:latin typeface="Arial"/>
            </a:rPr>
            <a:t> Parrot Bebop 2</a:t>
          </a:r>
          <a:endParaRPr lang="es-EC"/>
        </a:p>
      </dgm:t>
    </dgm:pt>
    <dgm:pt modelId="{737FDE3C-9E1E-4B87-B22C-B27A51468FB4}" type="parTrans" cxnId="{3F36D3EA-F954-4BD9-8085-26DC0B9AFA64}">
      <dgm:prSet/>
      <dgm:spPr/>
      <dgm:t>
        <a:bodyPr/>
        <a:lstStyle/>
        <a:p>
          <a:endParaRPr lang="en-US"/>
        </a:p>
      </dgm:t>
    </dgm:pt>
    <dgm:pt modelId="{2730CD93-D0F0-4665-8EC2-2A40C1C70C05}" type="sibTrans" cxnId="{3F36D3EA-F954-4BD9-8085-26DC0B9AFA64}">
      <dgm:prSet/>
      <dgm:spPr/>
      <dgm:t>
        <a:bodyPr/>
        <a:lstStyle/>
        <a:p>
          <a:endParaRPr lang="en-US"/>
        </a:p>
      </dgm:t>
    </dgm:pt>
    <dgm:pt modelId="{51030101-AFCA-4D70-9E75-203FB6EF2438}">
      <dgm:prSet phldrT="[Text]" phldr="0"/>
      <dgm:spPr/>
      <dgm:t>
        <a:bodyPr/>
        <a:lstStyle/>
        <a:p>
          <a:pPr rtl="0"/>
          <a:r>
            <a:rPr lang="es-EC">
              <a:latin typeface="Arial"/>
            </a:rPr>
            <a:t> Cámara de video Super Night Vision Outdoor (EL-8000IR)</a:t>
          </a:r>
          <a:endParaRPr lang="es-EC"/>
        </a:p>
      </dgm:t>
    </dgm:pt>
    <dgm:pt modelId="{D9B0CEE5-EC00-41A0-886B-3F408458AE32}" type="parTrans" cxnId="{EF78602E-8164-44AF-B597-D3EAB04F00D6}">
      <dgm:prSet/>
      <dgm:spPr/>
      <dgm:t>
        <a:bodyPr/>
        <a:lstStyle/>
        <a:p>
          <a:endParaRPr lang="en-US"/>
        </a:p>
      </dgm:t>
    </dgm:pt>
    <dgm:pt modelId="{6776C76F-07DA-4ECE-8A6C-3A37491BB85E}" type="sibTrans" cxnId="{EF78602E-8164-44AF-B597-D3EAB04F00D6}">
      <dgm:prSet/>
      <dgm:spPr/>
      <dgm:t>
        <a:bodyPr/>
        <a:lstStyle/>
        <a:p>
          <a:endParaRPr lang="en-US"/>
        </a:p>
      </dgm:t>
    </dgm:pt>
    <dgm:pt modelId="{C48613DA-F08E-4E18-BFE1-22227A31FDE9}">
      <dgm:prSet phldrT="[Text]" phldr="0"/>
      <dgm:spPr/>
      <dgm:t>
        <a:bodyPr/>
        <a:lstStyle/>
        <a:p>
          <a:pPr rtl="0"/>
          <a:r>
            <a:rPr lang="es-EC">
              <a:latin typeface="Arial"/>
            </a:rPr>
            <a:t> Algoritmo con librerías de OpenCV</a:t>
          </a:r>
          <a:endParaRPr lang="es-EC"/>
        </a:p>
      </dgm:t>
    </dgm:pt>
    <dgm:pt modelId="{7775DA87-655A-4A88-8B87-C56F8F8C4FDC}" type="parTrans" cxnId="{D78B4C2C-F20D-42FF-9A4C-96C708EB8CB3}">
      <dgm:prSet/>
      <dgm:spPr/>
      <dgm:t>
        <a:bodyPr/>
        <a:lstStyle/>
        <a:p>
          <a:endParaRPr lang="en-US"/>
        </a:p>
      </dgm:t>
    </dgm:pt>
    <dgm:pt modelId="{FC186AF9-6E33-4198-BB98-7E697DE95FAF}" type="sibTrans" cxnId="{D78B4C2C-F20D-42FF-9A4C-96C708EB8CB3}">
      <dgm:prSet/>
      <dgm:spPr/>
      <dgm:t>
        <a:bodyPr/>
        <a:lstStyle/>
        <a:p>
          <a:endParaRPr lang="en-US"/>
        </a:p>
      </dgm:t>
    </dgm:pt>
    <dgm:pt modelId="{BF4EAEA6-A159-41FC-BC15-9B7869FD7A45}" type="pres">
      <dgm:prSet presAssocID="{A7D381D8-F00F-4CDE-A34B-4AAF4CF0D13B}" presName="diagram" presStyleCnt="0">
        <dgm:presLayoutVars>
          <dgm:chPref val="1"/>
          <dgm:dir/>
          <dgm:animOne val="branch"/>
          <dgm:animLvl val="lvl"/>
          <dgm:resizeHandles val="exact"/>
        </dgm:presLayoutVars>
      </dgm:prSet>
      <dgm:spPr/>
    </dgm:pt>
    <dgm:pt modelId="{7BDC154D-69AE-48FD-9CA2-3F87974ECD2D}" type="pres">
      <dgm:prSet presAssocID="{FD1AD11C-FFAA-4392-9C88-275C361439CC}" presName="root1" presStyleCnt="0"/>
      <dgm:spPr/>
    </dgm:pt>
    <dgm:pt modelId="{4194011C-6732-4904-8E5D-D76B037BFC41}" type="pres">
      <dgm:prSet presAssocID="{FD1AD11C-FFAA-4392-9C88-275C361439CC}" presName="LevelOneTextNode" presStyleLbl="node0" presStyleIdx="0" presStyleCnt="1">
        <dgm:presLayoutVars>
          <dgm:chPref val="3"/>
        </dgm:presLayoutVars>
      </dgm:prSet>
      <dgm:spPr/>
    </dgm:pt>
    <dgm:pt modelId="{04251988-2B19-465D-B381-2FC4DDFD7150}" type="pres">
      <dgm:prSet presAssocID="{FD1AD11C-FFAA-4392-9C88-275C361439CC}" presName="level2hierChild" presStyleCnt="0"/>
      <dgm:spPr/>
    </dgm:pt>
    <dgm:pt modelId="{439DF530-8BF2-48BB-991F-A943F5901AFA}" type="pres">
      <dgm:prSet presAssocID="{B9B9207A-034C-4BB2-84C2-11738A7BD784}" presName="conn2-1" presStyleLbl="parChTrans1D2" presStyleIdx="0" presStyleCnt="4"/>
      <dgm:spPr/>
    </dgm:pt>
    <dgm:pt modelId="{939668E5-2902-4D82-8B03-B8A0C44FC84F}" type="pres">
      <dgm:prSet presAssocID="{B9B9207A-034C-4BB2-84C2-11738A7BD784}" presName="connTx" presStyleLbl="parChTrans1D2" presStyleIdx="0" presStyleCnt="4"/>
      <dgm:spPr/>
    </dgm:pt>
    <dgm:pt modelId="{8813DDAF-7EEB-4C32-A0E8-0BD66BA3F88E}" type="pres">
      <dgm:prSet presAssocID="{D0A09DD8-1E86-46DB-ADFB-4DC64B116E7F}" presName="root2" presStyleCnt="0"/>
      <dgm:spPr/>
    </dgm:pt>
    <dgm:pt modelId="{E5790D9D-B16F-47EA-B0CD-11B96834DCC5}" type="pres">
      <dgm:prSet presAssocID="{D0A09DD8-1E86-46DB-ADFB-4DC64B116E7F}" presName="LevelTwoTextNode" presStyleLbl="node2" presStyleIdx="0" presStyleCnt="4">
        <dgm:presLayoutVars>
          <dgm:chPref val="3"/>
        </dgm:presLayoutVars>
      </dgm:prSet>
      <dgm:spPr/>
    </dgm:pt>
    <dgm:pt modelId="{ACFAA8A7-91CF-42D3-BDCA-C383CCF10FF3}" type="pres">
      <dgm:prSet presAssocID="{D0A09DD8-1E86-46DB-ADFB-4DC64B116E7F}" presName="level3hierChild" presStyleCnt="0"/>
      <dgm:spPr/>
    </dgm:pt>
    <dgm:pt modelId="{680638E5-A956-492F-A194-A45D767D6CE1}" type="pres">
      <dgm:prSet presAssocID="{737FDE3C-9E1E-4B87-B22C-B27A51468FB4}" presName="conn2-1" presStyleLbl="parChTrans1D2" presStyleIdx="1" presStyleCnt="4"/>
      <dgm:spPr/>
    </dgm:pt>
    <dgm:pt modelId="{931C5891-7409-418A-B6C5-92998C775583}" type="pres">
      <dgm:prSet presAssocID="{737FDE3C-9E1E-4B87-B22C-B27A51468FB4}" presName="connTx" presStyleLbl="parChTrans1D2" presStyleIdx="1" presStyleCnt="4"/>
      <dgm:spPr/>
    </dgm:pt>
    <dgm:pt modelId="{81394C74-D28E-4B0B-B791-C7F64CD75576}" type="pres">
      <dgm:prSet presAssocID="{4CF3E69C-1CA8-4E4E-AB8A-8CD88E3FE546}" presName="root2" presStyleCnt="0"/>
      <dgm:spPr/>
    </dgm:pt>
    <dgm:pt modelId="{36FCA52E-0E0D-44C2-8719-0392E73171F7}" type="pres">
      <dgm:prSet presAssocID="{4CF3E69C-1CA8-4E4E-AB8A-8CD88E3FE546}" presName="LevelTwoTextNode" presStyleLbl="node2" presStyleIdx="1" presStyleCnt="4">
        <dgm:presLayoutVars>
          <dgm:chPref val="3"/>
        </dgm:presLayoutVars>
      </dgm:prSet>
      <dgm:spPr/>
    </dgm:pt>
    <dgm:pt modelId="{3E2C1D5C-10A7-470E-A1C6-0001CF198CE1}" type="pres">
      <dgm:prSet presAssocID="{4CF3E69C-1CA8-4E4E-AB8A-8CD88E3FE546}" presName="level3hierChild" presStyleCnt="0"/>
      <dgm:spPr/>
    </dgm:pt>
    <dgm:pt modelId="{A1C50808-FB05-4965-8261-BBDB9594B289}" type="pres">
      <dgm:prSet presAssocID="{D9B0CEE5-EC00-41A0-886B-3F408458AE32}" presName="conn2-1" presStyleLbl="parChTrans1D2" presStyleIdx="2" presStyleCnt="4"/>
      <dgm:spPr/>
    </dgm:pt>
    <dgm:pt modelId="{2AE89B0B-90B5-4FF7-A1F0-D063A8B48965}" type="pres">
      <dgm:prSet presAssocID="{D9B0CEE5-EC00-41A0-886B-3F408458AE32}" presName="connTx" presStyleLbl="parChTrans1D2" presStyleIdx="2" presStyleCnt="4"/>
      <dgm:spPr/>
    </dgm:pt>
    <dgm:pt modelId="{0F836F06-F868-45BE-A02D-76571FE0A52D}" type="pres">
      <dgm:prSet presAssocID="{51030101-AFCA-4D70-9E75-203FB6EF2438}" presName="root2" presStyleCnt="0"/>
      <dgm:spPr/>
    </dgm:pt>
    <dgm:pt modelId="{5667D6FF-53DB-4F32-9553-423BA9DC90EE}" type="pres">
      <dgm:prSet presAssocID="{51030101-AFCA-4D70-9E75-203FB6EF2438}" presName="LevelTwoTextNode" presStyleLbl="node2" presStyleIdx="2" presStyleCnt="4">
        <dgm:presLayoutVars>
          <dgm:chPref val="3"/>
        </dgm:presLayoutVars>
      </dgm:prSet>
      <dgm:spPr/>
    </dgm:pt>
    <dgm:pt modelId="{5A45FBAC-AB2F-433A-8F35-25F94EA784A0}" type="pres">
      <dgm:prSet presAssocID="{51030101-AFCA-4D70-9E75-203FB6EF2438}" presName="level3hierChild" presStyleCnt="0"/>
      <dgm:spPr/>
    </dgm:pt>
    <dgm:pt modelId="{0A968800-D045-422E-A581-4B8EDDD519D9}" type="pres">
      <dgm:prSet presAssocID="{7775DA87-655A-4A88-8B87-C56F8F8C4FDC}" presName="conn2-1" presStyleLbl="parChTrans1D2" presStyleIdx="3" presStyleCnt="4"/>
      <dgm:spPr/>
    </dgm:pt>
    <dgm:pt modelId="{E2DC1F56-5650-4AE7-888A-82B4D2EFEE25}" type="pres">
      <dgm:prSet presAssocID="{7775DA87-655A-4A88-8B87-C56F8F8C4FDC}" presName="connTx" presStyleLbl="parChTrans1D2" presStyleIdx="3" presStyleCnt="4"/>
      <dgm:spPr/>
    </dgm:pt>
    <dgm:pt modelId="{952B2FEA-885D-4CCF-9A7E-23EFC2B2145F}" type="pres">
      <dgm:prSet presAssocID="{C48613DA-F08E-4E18-BFE1-22227A31FDE9}" presName="root2" presStyleCnt="0"/>
      <dgm:spPr/>
    </dgm:pt>
    <dgm:pt modelId="{EDA5B4C4-5039-4B20-8EBB-9DDAE1C305DD}" type="pres">
      <dgm:prSet presAssocID="{C48613DA-F08E-4E18-BFE1-22227A31FDE9}" presName="LevelTwoTextNode" presStyleLbl="node2" presStyleIdx="3" presStyleCnt="4">
        <dgm:presLayoutVars>
          <dgm:chPref val="3"/>
        </dgm:presLayoutVars>
      </dgm:prSet>
      <dgm:spPr/>
    </dgm:pt>
    <dgm:pt modelId="{D112DDFE-3801-4294-BEFC-D0AE82C14FF6}" type="pres">
      <dgm:prSet presAssocID="{C48613DA-F08E-4E18-BFE1-22227A31FDE9}" presName="level3hierChild" presStyleCnt="0"/>
      <dgm:spPr/>
    </dgm:pt>
  </dgm:ptLst>
  <dgm:cxnLst>
    <dgm:cxn modelId="{0C932611-5FAB-4853-85D2-12E147B7D4A9}" type="presOf" srcId="{B9B9207A-034C-4BB2-84C2-11738A7BD784}" destId="{939668E5-2902-4D82-8B03-B8A0C44FC84F}" srcOrd="1" destOrd="0" presId="urn:microsoft.com/office/officeart/2005/8/layout/hierarchy2"/>
    <dgm:cxn modelId="{0E7AA813-A86E-40EE-BDF1-B7AC0CF126E2}" srcId="{A7D381D8-F00F-4CDE-A34B-4AAF4CF0D13B}" destId="{FD1AD11C-FFAA-4392-9C88-275C361439CC}" srcOrd="0" destOrd="0" parTransId="{F9E7691E-EE74-4FF9-8512-1900D2048A27}" sibTransId="{D86E826F-BA8D-4AC5-A492-08DA58BAF3AA}"/>
    <dgm:cxn modelId="{D78B4C2C-F20D-42FF-9A4C-96C708EB8CB3}" srcId="{FD1AD11C-FFAA-4392-9C88-275C361439CC}" destId="{C48613DA-F08E-4E18-BFE1-22227A31FDE9}" srcOrd="3" destOrd="0" parTransId="{7775DA87-655A-4A88-8B87-C56F8F8C4FDC}" sibTransId="{FC186AF9-6E33-4198-BB98-7E697DE95FAF}"/>
    <dgm:cxn modelId="{EF78602E-8164-44AF-B597-D3EAB04F00D6}" srcId="{FD1AD11C-FFAA-4392-9C88-275C361439CC}" destId="{51030101-AFCA-4D70-9E75-203FB6EF2438}" srcOrd="2" destOrd="0" parTransId="{D9B0CEE5-EC00-41A0-886B-3F408458AE32}" sibTransId="{6776C76F-07DA-4ECE-8A6C-3A37491BB85E}"/>
    <dgm:cxn modelId="{B8C01E42-EEB9-46D3-873F-5C66B0B8E77D}" type="presOf" srcId="{D9B0CEE5-EC00-41A0-886B-3F408458AE32}" destId="{2AE89B0B-90B5-4FF7-A1F0-D063A8B48965}" srcOrd="1" destOrd="0" presId="urn:microsoft.com/office/officeart/2005/8/layout/hierarchy2"/>
    <dgm:cxn modelId="{21334D63-5409-4C8A-9FDC-56001C1651FF}" type="presOf" srcId="{FD1AD11C-FFAA-4392-9C88-275C361439CC}" destId="{4194011C-6732-4904-8E5D-D76B037BFC41}" srcOrd="0" destOrd="0" presId="urn:microsoft.com/office/officeart/2005/8/layout/hierarchy2"/>
    <dgm:cxn modelId="{71D88263-6FE1-4839-95D4-A233DF2E8D12}" type="presOf" srcId="{D9B0CEE5-EC00-41A0-886B-3F408458AE32}" destId="{A1C50808-FB05-4965-8261-BBDB9594B289}" srcOrd="0" destOrd="0" presId="urn:microsoft.com/office/officeart/2005/8/layout/hierarchy2"/>
    <dgm:cxn modelId="{C6DA9963-AD71-41A1-8907-D1794B8927D8}" type="presOf" srcId="{7775DA87-655A-4A88-8B87-C56F8F8C4FDC}" destId="{0A968800-D045-422E-A581-4B8EDDD519D9}" srcOrd="0" destOrd="0" presId="urn:microsoft.com/office/officeart/2005/8/layout/hierarchy2"/>
    <dgm:cxn modelId="{39589469-63DA-412A-AA5F-4180B3A09BDB}" type="presOf" srcId="{4CF3E69C-1CA8-4E4E-AB8A-8CD88E3FE546}" destId="{36FCA52E-0E0D-44C2-8719-0392E73171F7}" srcOrd="0" destOrd="0" presId="urn:microsoft.com/office/officeart/2005/8/layout/hierarchy2"/>
    <dgm:cxn modelId="{50FE0A51-6933-46BF-8E18-1C0B4F9C40E3}" type="presOf" srcId="{737FDE3C-9E1E-4B87-B22C-B27A51468FB4}" destId="{680638E5-A956-492F-A194-A45D767D6CE1}" srcOrd="0" destOrd="0" presId="urn:microsoft.com/office/officeart/2005/8/layout/hierarchy2"/>
    <dgm:cxn modelId="{DEBC8A7F-8DFD-422E-B64F-417E841BA2EC}" type="presOf" srcId="{C48613DA-F08E-4E18-BFE1-22227A31FDE9}" destId="{EDA5B4C4-5039-4B20-8EBB-9DDAE1C305DD}" srcOrd="0" destOrd="0" presId="urn:microsoft.com/office/officeart/2005/8/layout/hierarchy2"/>
    <dgm:cxn modelId="{C48EFA98-F068-4936-96A8-D8C93C9797BE}" type="presOf" srcId="{A7D381D8-F00F-4CDE-A34B-4AAF4CF0D13B}" destId="{BF4EAEA6-A159-41FC-BC15-9B7869FD7A45}" srcOrd="0" destOrd="0" presId="urn:microsoft.com/office/officeart/2005/8/layout/hierarchy2"/>
    <dgm:cxn modelId="{8AFDEA9A-83E6-49EA-B1EE-14E52D736AE9}" type="presOf" srcId="{737FDE3C-9E1E-4B87-B22C-B27A51468FB4}" destId="{931C5891-7409-418A-B6C5-92998C775583}" srcOrd="1" destOrd="0" presId="urn:microsoft.com/office/officeart/2005/8/layout/hierarchy2"/>
    <dgm:cxn modelId="{5AD13EB3-9A4A-454B-924C-D048DB3AC03B}" srcId="{FD1AD11C-FFAA-4392-9C88-275C361439CC}" destId="{D0A09DD8-1E86-46DB-ADFB-4DC64B116E7F}" srcOrd="0" destOrd="0" parTransId="{B9B9207A-034C-4BB2-84C2-11738A7BD784}" sibTransId="{11102601-4AE2-4C93-90DE-2798EEC3F635}"/>
    <dgm:cxn modelId="{3741F8BD-07B4-43A3-ABC6-24FCFBC24E6B}" type="presOf" srcId="{51030101-AFCA-4D70-9E75-203FB6EF2438}" destId="{5667D6FF-53DB-4F32-9553-423BA9DC90EE}" srcOrd="0" destOrd="0" presId="urn:microsoft.com/office/officeart/2005/8/layout/hierarchy2"/>
    <dgm:cxn modelId="{89B1EBC9-0210-4C7F-A135-2B7CF8A4EE63}" type="presOf" srcId="{B9B9207A-034C-4BB2-84C2-11738A7BD784}" destId="{439DF530-8BF2-48BB-991F-A943F5901AFA}" srcOrd="0" destOrd="0" presId="urn:microsoft.com/office/officeart/2005/8/layout/hierarchy2"/>
    <dgm:cxn modelId="{EEFE97CF-A5FD-47C8-800C-649AB9F6682D}" type="presOf" srcId="{D0A09DD8-1E86-46DB-ADFB-4DC64B116E7F}" destId="{E5790D9D-B16F-47EA-B0CD-11B96834DCC5}" srcOrd="0" destOrd="0" presId="urn:microsoft.com/office/officeart/2005/8/layout/hierarchy2"/>
    <dgm:cxn modelId="{FC67D1D4-4B77-4FA2-9C00-BF6AD6346AF6}" type="presOf" srcId="{7775DA87-655A-4A88-8B87-C56F8F8C4FDC}" destId="{E2DC1F56-5650-4AE7-888A-82B4D2EFEE25}" srcOrd="1" destOrd="0" presId="urn:microsoft.com/office/officeart/2005/8/layout/hierarchy2"/>
    <dgm:cxn modelId="{3F36D3EA-F954-4BD9-8085-26DC0B9AFA64}" srcId="{FD1AD11C-FFAA-4392-9C88-275C361439CC}" destId="{4CF3E69C-1CA8-4E4E-AB8A-8CD88E3FE546}" srcOrd="1" destOrd="0" parTransId="{737FDE3C-9E1E-4B87-B22C-B27A51468FB4}" sibTransId="{2730CD93-D0F0-4665-8EC2-2A40C1C70C05}"/>
    <dgm:cxn modelId="{A5156FE3-68C7-4B33-B61A-B1B4F09E09C5}" type="presParOf" srcId="{BF4EAEA6-A159-41FC-BC15-9B7869FD7A45}" destId="{7BDC154D-69AE-48FD-9CA2-3F87974ECD2D}" srcOrd="0" destOrd="0" presId="urn:microsoft.com/office/officeart/2005/8/layout/hierarchy2"/>
    <dgm:cxn modelId="{225F173E-A9D2-490C-ACF6-2A59B17985BC}" type="presParOf" srcId="{7BDC154D-69AE-48FD-9CA2-3F87974ECD2D}" destId="{4194011C-6732-4904-8E5D-D76B037BFC41}" srcOrd="0" destOrd="0" presId="urn:microsoft.com/office/officeart/2005/8/layout/hierarchy2"/>
    <dgm:cxn modelId="{8FBFB336-2650-4C00-96BE-3B41F3CFFDB5}" type="presParOf" srcId="{7BDC154D-69AE-48FD-9CA2-3F87974ECD2D}" destId="{04251988-2B19-465D-B381-2FC4DDFD7150}" srcOrd="1" destOrd="0" presId="urn:microsoft.com/office/officeart/2005/8/layout/hierarchy2"/>
    <dgm:cxn modelId="{4D9E1D57-B88A-4B8C-8C87-6E91D58CFD1B}" type="presParOf" srcId="{04251988-2B19-465D-B381-2FC4DDFD7150}" destId="{439DF530-8BF2-48BB-991F-A943F5901AFA}" srcOrd="0" destOrd="0" presId="urn:microsoft.com/office/officeart/2005/8/layout/hierarchy2"/>
    <dgm:cxn modelId="{22FB063A-CCA2-4B11-BD45-A3C88001EAE1}" type="presParOf" srcId="{439DF530-8BF2-48BB-991F-A943F5901AFA}" destId="{939668E5-2902-4D82-8B03-B8A0C44FC84F}" srcOrd="0" destOrd="0" presId="urn:microsoft.com/office/officeart/2005/8/layout/hierarchy2"/>
    <dgm:cxn modelId="{EA69CD62-2A45-4890-B3EA-1D4BC53A3DEF}" type="presParOf" srcId="{04251988-2B19-465D-B381-2FC4DDFD7150}" destId="{8813DDAF-7EEB-4C32-A0E8-0BD66BA3F88E}" srcOrd="1" destOrd="0" presId="urn:microsoft.com/office/officeart/2005/8/layout/hierarchy2"/>
    <dgm:cxn modelId="{4E6BD99F-04F8-4E8B-A34F-CB27D45CC8FE}" type="presParOf" srcId="{8813DDAF-7EEB-4C32-A0E8-0BD66BA3F88E}" destId="{E5790D9D-B16F-47EA-B0CD-11B96834DCC5}" srcOrd="0" destOrd="0" presId="urn:microsoft.com/office/officeart/2005/8/layout/hierarchy2"/>
    <dgm:cxn modelId="{0307238F-AB29-4C2D-B7B2-C3CCC2A91BF2}" type="presParOf" srcId="{8813DDAF-7EEB-4C32-A0E8-0BD66BA3F88E}" destId="{ACFAA8A7-91CF-42D3-BDCA-C383CCF10FF3}" srcOrd="1" destOrd="0" presId="urn:microsoft.com/office/officeart/2005/8/layout/hierarchy2"/>
    <dgm:cxn modelId="{1B448BEB-F49B-40A5-8A46-EADDB16C0E46}" type="presParOf" srcId="{04251988-2B19-465D-B381-2FC4DDFD7150}" destId="{680638E5-A956-492F-A194-A45D767D6CE1}" srcOrd="2" destOrd="0" presId="urn:microsoft.com/office/officeart/2005/8/layout/hierarchy2"/>
    <dgm:cxn modelId="{CC44510D-5AF0-4951-A5BD-A22E3F4552EF}" type="presParOf" srcId="{680638E5-A956-492F-A194-A45D767D6CE1}" destId="{931C5891-7409-418A-B6C5-92998C775583}" srcOrd="0" destOrd="0" presId="urn:microsoft.com/office/officeart/2005/8/layout/hierarchy2"/>
    <dgm:cxn modelId="{32504501-0D28-48AD-BB83-6F4CE43D47B4}" type="presParOf" srcId="{04251988-2B19-465D-B381-2FC4DDFD7150}" destId="{81394C74-D28E-4B0B-B791-C7F64CD75576}" srcOrd="3" destOrd="0" presId="urn:microsoft.com/office/officeart/2005/8/layout/hierarchy2"/>
    <dgm:cxn modelId="{6EFADCFD-8964-4345-8127-BFCF73604C89}" type="presParOf" srcId="{81394C74-D28E-4B0B-B791-C7F64CD75576}" destId="{36FCA52E-0E0D-44C2-8719-0392E73171F7}" srcOrd="0" destOrd="0" presId="urn:microsoft.com/office/officeart/2005/8/layout/hierarchy2"/>
    <dgm:cxn modelId="{85D14498-E36F-4ED7-A870-D2DB43A0D3B6}" type="presParOf" srcId="{81394C74-D28E-4B0B-B791-C7F64CD75576}" destId="{3E2C1D5C-10A7-470E-A1C6-0001CF198CE1}" srcOrd="1" destOrd="0" presId="urn:microsoft.com/office/officeart/2005/8/layout/hierarchy2"/>
    <dgm:cxn modelId="{5D38BD0F-8E99-498D-8031-BC347B23AA28}" type="presParOf" srcId="{04251988-2B19-465D-B381-2FC4DDFD7150}" destId="{A1C50808-FB05-4965-8261-BBDB9594B289}" srcOrd="4" destOrd="0" presId="urn:microsoft.com/office/officeart/2005/8/layout/hierarchy2"/>
    <dgm:cxn modelId="{21663D9B-DFA2-407F-999F-257E4C93A84F}" type="presParOf" srcId="{A1C50808-FB05-4965-8261-BBDB9594B289}" destId="{2AE89B0B-90B5-4FF7-A1F0-D063A8B48965}" srcOrd="0" destOrd="0" presId="urn:microsoft.com/office/officeart/2005/8/layout/hierarchy2"/>
    <dgm:cxn modelId="{1C6377BC-E0EC-48DF-8A75-7CA88BD03150}" type="presParOf" srcId="{04251988-2B19-465D-B381-2FC4DDFD7150}" destId="{0F836F06-F868-45BE-A02D-76571FE0A52D}" srcOrd="5" destOrd="0" presId="urn:microsoft.com/office/officeart/2005/8/layout/hierarchy2"/>
    <dgm:cxn modelId="{4E30289C-187C-45D0-A627-91EC31284E31}" type="presParOf" srcId="{0F836F06-F868-45BE-A02D-76571FE0A52D}" destId="{5667D6FF-53DB-4F32-9553-423BA9DC90EE}" srcOrd="0" destOrd="0" presId="urn:microsoft.com/office/officeart/2005/8/layout/hierarchy2"/>
    <dgm:cxn modelId="{71F5E1D3-07D0-4246-92B1-1B528AC4DAC3}" type="presParOf" srcId="{0F836F06-F868-45BE-A02D-76571FE0A52D}" destId="{5A45FBAC-AB2F-433A-8F35-25F94EA784A0}" srcOrd="1" destOrd="0" presId="urn:microsoft.com/office/officeart/2005/8/layout/hierarchy2"/>
    <dgm:cxn modelId="{1A56029E-25E3-447B-812F-5AFB347B911C}" type="presParOf" srcId="{04251988-2B19-465D-B381-2FC4DDFD7150}" destId="{0A968800-D045-422E-A581-4B8EDDD519D9}" srcOrd="6" destOrd="0" presId="urn:microsoft.com/office/officeart/2005/8/layout/hierarchy2"/>
    <dgm:cxn modelId="{5C672CF2-EB7C-45EB-B603-8DC27542E3AF}" type="presParOf" srcId="{0A968800-D045-422E-A581-4B8EDDD519D9}" destId="{E2DC1F56-5650-4AE7-888A-82B4D2EFEE25}" srcOrd="0" destOrd="0" presId="urn:microsoft.com/office/officeart/2005/8/layout/hierarchy2"/>
    <dgm:cxn modelId="{B7D8C671-6AA9-4E07-9233-91E0033E66C3}" type="presParOf" srcId="{04251988-2B19-465D-B381-2FC4DDFD7150}" destId="{952B2FEA-885D-4CCF-9A7E-23EFC2B2145F}" srcOrd="7" destOrd="0" presId="urn:microsoft.com/office/officeart/2005/8/layout/hierarchy2"/>
    <dgm:cxn modelId="{08DFF41C-775C-4717-B93D-82671F32692F}" type="presParOf" srcId="{952B2FEA-885D-4CCF-9A7E-23EFC2B2145F}" destId="{EDA5B4C4-5039-4B20-8EBB-9DDAE1C305DD}" srcOrd="0" destOrd="0" presId="urn:microsoft.com/office/officeart/2005/8/layout/hierarchy2"/>
    <dgm:cxn modelId="{BDD04BD4-E425-4F36-BDF8-AA4269D2A5F8}" type="presParOf" srcId="{952B2FEA-885D-4CCF-9A7E-23EFC2B2145F}" destId="{D112DDFE-3801-4294-BEFC-D0AE82C14FF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58B3BD-ABBA-47B0-97AD-2D7213CDFDFE}" type="doc">
      <dgm:prSet loTypeId="urn:microsoft.com/office/officeart/2005/8/layout/pyramid2" loCatId="pyramid" qsTypeId="urn:microsoft.com/office/officeart/2005/8/quickstyle/simple1" qsCatId="simple" csTypeId="urn:microsoft.com/office/officeart/2005/8/colors/accent0_1" csCatId="mainScheme" phldr="1"/>
      <dgm:spPr/>
    </dgm:pt>
    <dgm:pt modelId="{E96F548F-AD94-4CB0-A397-72C1A9014743}">
      <dgm:prSet phldrT="[Text]"/>
      <dgm:spPr/>
      <dgm:t>
        <a:bodyPr/>
        <a:lstStyle/>
        <a:p>
          <a:pPr rtl="0"/>
          <a:r>
            <a:rPr lang="en-US">
              <a:latin typeface="Arial"/>
            </a:rPr>
            <a:t> Interfaz</a:t>
          </a:r>
          <a:r>
            <a:rPr lang="es-EC">
              <a:latin typeface="Arial"/>
            </a:rPr>
            <a:t> que permite</a:t>
          </a:r>
          <a:r>
            <a:rPr lang="es-EC"/>
            <a:t> acceder a la configuración de vuelo y pilotaje del dron</a:t>
          </a:r>
        </a:p>
      </dgm:t>
    </dgm:pt>
    <dgm:pt modelId="{EE760D01-182D-4B50-ADB3-E993EB3687AC}" type="parTrans" cxnId="{A97C3847-E477-4E0C-8C16-FC465FEA495A}">
      <dgm:prSet/>
      <dgm:spPr/>
    </dgm:pt>
    <dgm:pt modelId="{8DAA6E6A-6E3B-4BAD-92DB-F0A42632040E}" type="sibTrans" cxnId="{A97C3847-E477-4E0C-8C16-FC465FEA495A}">
      <dgm:prSet/>
      <dgm:spPr/>
    </dgm:pt>
    <dgm:pt modelId="{1967952A-ED87-46B3-A95B-D0F149831A76}">
      <dgm:prSet phldrT="[Text]"/>
      <dgm:spPr/>
      <dgm:t>
        <a:bodyPr/>
        <a:lstStyle/>
        <a:p>
          <a:pPr rtl="0"/>
          <a:r>
            <a:rPr lang="en-US">
              <a:latin typeface="Arial"/>
            </a:rPr>
            <a:t> Compatible con </a:t>
          </a:r>
          <a:r>
            <a:rPr lang="es-EC">
              <a:latin typeface="Arial"/>
            </a:rPr>
            <a:t>versiones</a:t>
          </a:r>
          <a:r>
            <a:rPr lang="en-US">
              <a:latin typeface="Arial"/>
            </a:rPr>
            <a:t> </a:t>
          </a:r>
          <a:r>
            <a:rPr lang="es-EC">
              <a:latin typeface="Arial"/>
            </a:rPr>
            <a:t>superiores</a:t>
          </a:r>
          <a:r>
            <a:rPr lang="en-US">
              <a:latin typeface="Arial"/>
            </a:rPr>
            <a:t> a Bebop 2</a:t>
          </a:r>
          <a:endParaRPr lang="en-US"/>
        </a:p>
      </dgm:t>
    </dgm:pt>
    <dgm:pt modelId="{FF7E5CC2-4766-4D22-A468-7161D6E2B8CF}" type="parTrans" cxnId="{E068641D-AF9A-475C-B51F-749832769DC9}">
      <dgm:prSet/>
      <dgm:spPr/>
    </dgm:pt>
    <dgm:pt modelId="{6FA38B8A-25D8-468A-819A-B8C8AA5627BA}" type="sibTrans" cxnId="{E068641D-AF9A-475C-B51F-749832769DC9}">
      <dgm:prSet/>
      <dgm:spPr/>
    </dgm:pt>
    <dgm:pt modelId="{15DC84B9-DF72-40FC-BB6E-905111D2000C}">
      <dgm:prSet phldrT="[Text]" phldr="0"/>
      <dgm:spPr/>
      <dgm:t>
        <a:bodyPr/>
        <a:lstStyle/>
        <a:p>
          <a:pPr rtl="0"/>
          <a:r>
            <a:rPr lang="es-EC">
              <a:latin typeface="Arial"/>
            </a:rPr>
            <a:t> Instalación en Smartphones con sistemas Android 4.3, iOS 8 </a:t>
          </a:r>
          <a:endParaRPr lang="es-EC"/>
        </a:p>
      </dgm:t>
    </dgm:pt>
    <dgm:pt modelId="{D9FF5862-D35F-46B7-B3A0-172123508FF8}" type="parTrans" cxnId="{24903748-1E43-4FC4-92A4-4356868B1CFD}">
      <dgm:prSet/>
      <dgm:spPr/>
    </dgm:pt>
    <dgm:pt modelId="{6E870BF1-1C2B-4D45-99D8-B4BBA6C23022}" type="sibTrans" cxnId="{24903748-1E43-4FC4-92A4-4356868B1CFD}">
      <dgm:prSet/>
      <dgm:spPr/>
    </dgm:pt>
    <dgm:pt modelId="{B098AB3D-6ED8-4638-989F-57683E907836}">
      <dgm:prSet phldr="0"/>
      <dgm:spPr/>
      <dgm:t>
        <a:bodyPr/>
        <a:lstStyle/>
        <a:p>
          <a:pPr rtl="0"/>
          <a:r>
            <a:rPr lang="es-EC">
              <a:latin typeface="Arial"/>
            </a:rPr>
            <a:t> Permite realizar </a:t>
          </a:r>
          <a:r>
            <a:rPr lang="es-EC"/>
            <a:t>fotos y vídeos en alta definición, además adapta el balance de blancos, la exposición y la frecuencia de rastreo</a:t>
          </a:r>
        </a:p>
      </dgm:t>
    </dgm:pt>
    <dgm:pt modelId="{073D88C9-4D91-4575-AE65-0EF92A08F294}" type="parTrans" cxnId="{0B6B1257-6D43-4B20-A3E1-11DA09DF3C98}">
      <dgm:prSet/>
      <dgm:spPr/>
    </dgm:pt>
    <dgm:pt modelId="{9F23F406-2C25-4E2A-818B-36D8BAC6B66F}" type="sibTrans" cxnId="{0B6B1257-6D43-4B20-A3E1-11DA09DF3C98}">
      <dgm:prSet/>
      <dgm:spPr/>
    </dgm:pt>
    <dgm:pt modelId="{38F7B1C2-4C5C-46EE-8BF8-E91FE413F4CF}" type="pres">
      <dgm:prSet presAssocID="{3258B3BD-ABBA-47B0-97AD-2D7213CDFDFE}" presName="compositeShape" presStyleCnt="0">
        <dgm:presLayoutVars>
          <dgm:dir/>
          <dgm:resizeHandles/>
        </dgm:presLayoutVars>
      </dgm:prSet>
      <dgm:spPr/>
    </dgm:pt>
    <dgm:pt modelId="{1714B96B-AD40-4871-95F3-F191BB55944A}" type="pres">
      <dgm:prSet presAssocID="{3258B3BD-ABBA-47B0-97AD-2D7213CDFDFE}" presName="pyramid" presStyleLbl="node1" presStyleIdx="0" presStyleCnt="1"/>
      <dgm:spPr/>
    </dgm:pt>
    <dgm:pt modelId="{16035222-1868-4D5D-A0D2-6B5EF564CC70}" type="pres">
      <dgm:prSet presAssocID="{3258B3BD-ABBA-47B0-97AD-2D7213CDFDFE}" presName="theList" presStyleCnt="0"/>
      <dgm:spPr/>
    </dgm:pt>
    <dgm:pt modelId="{C893BD79-1401-4950-98A8-F2FE83E5B307}" type="pres">
      <dgm:prSet presAssocID="{E96F548F-AD94-4CB0-A397-72C1A9014743}" presName="aNode" presStyleLbl="fgAcc1" presStyleIdx="0" presStyleCnt="4">
        <dgm:presLayoutVars>
          <dgm:bulletEnabled val="1"/>
        </dgm:presLayoutVars>
      </dgm:prSet>
      <dgm:spPr/>
    </dgm:pt>
    <dgm:pt modelId="{AF6E1CFA-F58E-40D1-A89B-67A8A1AB7C48}" type="pres">
      <dgm:prSet presAssocID="{E96F548F-AD94-4CB0-A397-72C1A9014743}" presName="aSpace" presStyleCnt="0"/>
      <dgm:spPr/>
    </dgm:pt>
    <dgm:pt modelId="{065A75B6-F42B-4340-9075-AC6820B8DB6E}" type="pres">
      <dgm:prSet presAssocID="{1967952A-ED87-46B3-A95B-D0F149831A76}" presName="aNode" presStyleLbl="fgAcc1" presStyleIdx="1" presStyleCnt="4">
        <dgm:presLayoutVars>
          <dgm:bulletEnabled val="1"/>
        </dgm:presLayoutVars>
      </dgm:prSet>
      <dgm:spPr/>
    </dgm:pt>
    <dgm:pt modelId="{00951B3C-D1D1-4B8F-8569-0C802450E931}" type="pres">
      <dgm:prSet presAssocID="{1967952A-ED87-46B3-A95B-D0F149831A76}" presName="aSpace" presStyleCnt="0"/>
      <dgm:spPr/>
    </dgm:pt>
    <dgm:pt modelId="{78A8415E-4E2D-4DC8-B6D6-493EF17800E6}" type="pres">
      <dgm:prSet presAssocID="{15DC84B9-DF72-40FC-BB6E-905111D2000C}" presName="aNode" presStyleLbl="fgAcc1" presStyleIdx="2" presStyleCnt="4">
        <dgm:presLayoutVars>
          <dgm:bulletEnabled val="1"/>
        </dgm:presLayoutVars>
      </dgm:prSet>
      <dgm:spPr/>
    </dgm:pt>
    <dgm:pt modelId="{B92C45EB-2F44-49E4-B295-2E1AC6221007}" type="pres">
      <dgm:prSet presAssocID="{15DC84B9-DF72-40FC-BB6E-905111D2000C}" presName="aSpace" presStyleCnt="0"/>
      <dgm:spPr/>
    </dgm:pt>
    <dgm:pt modelId="{353ACBEB-BF45-45EB-B44A-C9FDA4423057}" type="pres">
      <dgm:prSet presAssocID="{B098AB3D-6ED8-4638-989F-57683E907836}" presName="aNode" presStyleLbl="fgAcc1" presStyleIdx="3" presStyleCnt="4">
        <dgm:presLayoutVars>
          <dgm:bulletEnabled val="1"/>
        </dgm:presLayoutVars>
      </dgm:prSet>
      <dgm:spPr/>
    </dgm:pt>
    <dgm:pt modelId="{8EB80AF3-2091-4E63-89FB-90CDE246C0CF}" type="pres">
      <dgm:prSet presAssocID="{B098AB3D-6ED8-4638-989F-57683E907836}" presName="aSpace" presStyleCnt="0"/>
      <dgm:spPr/>
    </dgm:pt>
  </dgm:ptLst>
  <dgm:cxnLst>
    <dgm:cxn modelId="{CA70BC1A-2F8C-4238-B02E-131720D42AC6}" type="presOf" srcId="{15DC84B9-DF72-40FC-BB6E-905111D2000C}" destId="{78A8415E-4E2D-4DC8-B6D6-493EF17800E6}" srcOrd="0" destOrd="0" presId="urn:microsoft.com/office/officeart/2005/8/layout/pyramid2"/>
    <dgm:cxn modelId="{673DF31B-4403-4786-BCB7-436C0E5F70F6}" type="presOf" srcId="{E96F548F-AD94-4CB0-A397-72C1A9014743}" destId="{C893BD79-1401-4950-98A8-F2FE83E5B307}" srcOrd="0" destOrd="0" presId="urn:microsoft.com/office/officeart/2005/8/layout/pyramid2"/>
    <dgm:cxn modelId="{E068641D-AF9A-475C-B51F-749832769DC9}" srcId="{3258B3BD-ABBA-47B0-97AD-2D7213CDFDFE}" destId="{1967952A-ED87-46B3-A95B-D0F149831A76}" srcOrd="1" destOrd="0" parTransId="{FF7E5CC2-4766-4D22-A468-7161D6E2B8CF}" sibTransId="{6FA38B8A-25D8-468A-819A-B8C8AA5627BA}"/>
    <dgm:cxn modelId="{A97C3847-E477-4E0C-8C16-FC465FEA495A}" srcId="{3258B3BD-ABBA-47B0-97AD-2D7213CDFDFE}" destId="{E96F548F-AD94-4CB0-A397-72C1A9014743}" srcOrd="0" destOrd="0" parTransId="{EE760D01-182D-4B50-ADB3-E993EB3687AC}" sibTransId="{8DAA6E6A-6E3B-4BAD-92DB-F0A42632040E}"/>
    <dgm:cxn modelId="{24903748-1E43-4FC4-92A4-4356868B1CFD}" srcId="{3258B3BD-ABBA-47B0-97AD-2D7213CDFDFE}" destId="{15DC84B9-DF72-40FC-BB6E-905111D2000C}" srcOrd="2" destOrd="0" parTransId="{D9FF5862-D35F-46B7-B3A0-172123508FF8}" sibTransId="{6E870BF1-1C2B-4D45-99D8-B4BBA6C23022}"/>
    <dgm:cxn modelId="{0B6B1257-6D43-4B20-A3E1-11DA09DF3C98}" srcId="{3258B3BD-ABBA-47B0-97AD-2D7213CDFDFE}" destId="{B098AB3D-6ED8-4638-989F-57683E907836}" srcOrd="3" destOrd="0" parTransId="{073D88C9-4D91-4575-AE65-0EF92A08F294}" sibTransId="{9F23F406-2C25-4E2A-818B-36D8BAC6B66F}"/>
    <dgm:cxn modelId="{220D258D-9D80-467F-A6CA-86BEBE12C48A}" type="presOf" srcId="{1967952A-ED87-46B3-A95B-D0F149831A76}" destId="{065A75B6-F42B-4340-9075-AC6820B8DB6E}" srcOrd="0" destOrd="0" presId="urn:microsoft.com/office/officeart/2005/8/layout/pyramid2"/>
    <dgm:cxn modelId="{68B27CEB-899C-46FB-8A99-D80C96F19267}" type="presOf" srcId="{3258B3BD-ABBA-47B0-97AD-2D7213CDFDFE}" destId="{38F7B1C2-4C5C-46EE-8BF8-E91FE413F4CF}" srcOrd="0" destOrd="0" presId="urn:microsoft.com/office/officeart/2005/8/layout/pyramid2"/>
    <dgm:cxn modelId="{08CF7DEE-BEBF-415D-957C-19D84E434AB5}" type="presOf" srcId="{B098AB3D-6ED8-4638-989F-57683E907836}" destId="{353ACBEB-BF45-45EB-B44A-C9FDA4423057}" srcOrd="0" destOrd="0" presId="urn:microsoft.com/office/officeart/2005/8/layout/pyramid2"/>
    <dgm:cxn modelId="{881227E4-FD8E-4CAB-8848-5EF943451F18}" type="presParOf" srcId="{38F7B1C2-4C5C-46EE-8BF8-E91FE413F4CF}" destId="{1714B96B-AD40-4871-95F3-F191BB55944A}" srcOrd="0" destOrd="0" presId="urn:microsoft.com/office/officeart/2005/8/layout/pyramid2"/>
    <dgm:cxn modelId="{DA139D7A-249B-4096-8BC9-245A17317AE8}" type="presParOf" srcId="{38F7B1C2-4C5C-46EE-8BF8-E91FE413F4CF}" destId="{16035222-1868-4D5D-A0D2-6B5EF564CC70}" srcOrd="1" destOrd="0" presId="urn:microsoft.com/office/officeart/2005/8/layout/pyramid2"/>
    <dgm:cxn modelId="{46218AB8-5950-4763-BEE1-D94D109AAE5D}" type="presParOf" srcId="{16035222-1868-4D5D-A0D2-6B5EF564CC70}" destId="{C893BD79-1401-4950-98A8-F2FE83E5B307}" srcOrd="0" destOrd="0" presId="urn:microsoft.com/office/officeart/2005/8/layout/pyramid2"/>
    <dgm:cxn modelId="{4A5549E7-1F2D-4338-B5B8-E2428F00A3A8}" type="presParOf" srcId="{16035222-1868-4D5D-A0D2-6B5EF564CC70}" destId="{AF6E1CFA-F58E-40D1-A89B-67A8A1AB7C48}" srcOrd="1" destOrd="0" presId="urn:microsoft.com/office/officeart/2005/8/layout/pyramid2"/>
    <dgm:cxn modelId="{36ACEDCD-C589-488D-B3D5-E3AA17BB6498}" type="presParOf" srcId="{16035222-1868-4D5D-A0D2-6B5EF564CC70}" destId="{065A75B6-F42B-4340-9075-AC6820B8DB6E}" srcOrd="2" destOrd="0" presId="urn:microsoft.com/office/officeart/2005/8/layout/pyramid2"/>
    <dgm:cxn modelId="{01A8DE3B-3778-42A9-AD75-8DB099B52368}" type="presParOf" srcId="{16035222-1868-4D5D-A0D2-6B5EF564CC70}" destId="{00951B3C-D1D1-4B8F-8569-0C802450E931}" srcOrd="3" destOrd="0" presId="urn:microsoft.com/office/officeart/2005/8/layout/pyramid2"/>
    <dgm:cxn modelId="{CBFFE562-E305-4A11-8501-A487ABBB7065}" type="presParOf" srcId="{16035222-1868-4D5D-A0D2-6B5EF564CC70}" destId="{78A8415E-4E2D-4DC8-B6D6-493EF17800E6}" srcOrd="4" destOrd="0" presId="urn:microsoft.com/office/officeart/2005/8/layout/pyramid2"/>
    <dgm:cxn modelId="{32E21475-E348-4601-93CF-D59E49A60888}" type="presParOf" srcId="{16035222-1868-4D5D-A0D2-6B5EF564CC70}" destId="{B92C45EB-2F44-49E4-B295-2E1AC6221007}" srcOrd="5" destOrd="0" presId="urn:microsoft.com/office/officeart/2005/8/layout/pyramid2"/>
    <dgm:cxn modelId="{F406194A-6465-4F94-AB91-BF9606F01B46}" type="presParOf" srcId="{16035222-1868-4D5D-A0D2-6B5EF564CC70}" destId="{353ACBEB-BF45-45EB-B44A-C9FDA4423057}" srcOrd="6" destOrd="0" presId="urn:microsoft.com/office/officeart/2005/8/layout/pyramid2"/>
    <dgm:cxn modelId="{89B8403C-5636-40E4-A015-ECA5B3B594FD}" type="presParOf" srcId="{16035222-1868-4D5D-A0D2-6B5EF564CC70}" destId="{8EB80AF3-2091-4E63-89FB-90CDE246C0CF}"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94682E-6FE7-45D4-9CBB-548C78453DA0}"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n-US"/>
        </a:p>
      </dgm:t>
    </dgm:pt>
    <dgm:pt modelId="{328D0510-2352-4AA8-AB16-04040408B438}">
      <dgm:prSet phldrT="[Text]" phldr="0"/>
      <dgm:spPr/>
      <dgm:t>
        <a:bodyPr/>
        <a:lstStyle/>
        <a:p>
          <a:pPr rtl="0"/>
          <a:r>
            <a:rPr lang="es-EC">
              <a:latin typeface="Arial"/>
            </a:rPr>
            <a:t> Permite la captura y edición de video desde cámaras HDV, reproductores DVD, VCRs, entre otros</a:t>
          </a:r>
          <a:endParaRPr lang="es-EC"/>
        </a:p>
      </dgm:t>
    </dgm:pt>
    <dgm:pt modelId="{BCFE37C3-0627-40A1-A965-06683CA3C499}" type="parTrans" cxnId="{1C68C3E5-9AE6-4FC8-801E-00964DBA8F3E}">
      <dgm:prSet/>
      <dgm:spPr/>
      <dgm:t>
        <a:bodyPr/>
        <a:lstStyle/>
        <a:p>
          <a:endParaRPr lang="en-US"/>
        </a:p>
      </dgm:t>
    </dgm:pt>
    <dgm:pt modelId="{5F165F60-F050-4EA1-B4CA-A61BA874C2FB}" type="sibTrans" cxnId="{1C68C3E5-9AE6-4FC8-801E-00964DBA8F3E}">
      <dgm:prSet/>
      <dgm:spPr/>
      <dgm:t>
        <a:bodyPr/>
        <a:lstStyle/>
        <a:p>
          <a:endParaRPr lang="en-US"/>
        </a:p>
      </dgm:t>
    </dgm:pt>
    <dgm:pt modelId="{25E6C99F-76DE-4FF0-B4A5-08DC5FC0BDE0}">
      <dgm:prSet phldrT="[Text]" phldr="0"/>
      <dgm:spPr/>
      <dgm:t>
        <a:bodyPr/>
        <a:lstStyle/>
        <a:p>
          <a:pPr rtl="0"/>
          <a:r>
            <a:rPr lang="es-EC">
              <a:latin typeface="Arial"/>
            </a:rPr>
            <a:t> Permite detectar</a:t>
          </a:r>
          <a:r>
            <a:rPr lang="es-EC"/>
            <a:t> a la cámara EL-8000IR, como consecuencia se procesa en tiempo real el video capturado</a:t>
          </a:r>
        </a:p>
      </dgm:t>
    </dgm:pt>
    <dgm:pt modelId="{E644139F-53B8-4C83-B4BA-C220ED76545F}" type="parTrans" cxnId="{1CF6C1C6-0E34-4E2E-84F5-C715EB38DEF9}">
      <dgm:prSet/>
      <dgm:spPr/>
      <dgm:t>
        <a:bodyPr/>
        <a:lstStyle/>
        <a:p>
          <a:endParaRPr lang="en-US"/>
        </a:p>
      </dgm:t>
    </dgm:pt>
    <dgm:pt modelId="{70D3B264-4648-4BD0-B708-C78DAB6D171E}" type="sibTrans" cxnId="{1CF6C1C6-0E34-4E2E-84F5-C715EB38DEF9}">
      <dgm:prSet/>
      <dgm:spPr/>
      <dgm:t>
        <a:bodyPr/>
        <a:lstStyle/>
        <a:p>
          <a:endParaRPr lang="en-US"/>
        </a:p>
      </dgm:t>
    </dgm:pt>
    <dgm:pt modelId="{12660830-D79A-4EF1-B79D-FADA0CC24285}">
      <dgm:prSet phldrT="[Text]" phldr="0"/>
      <dgm:spPr/>
      <dgm:t>
        <a:bodyPr/>
        <a:lstStyle/>
        <a:p>
          <a:pPr rtl="0"/>
          <a:r>
            <a:rPr lang="es-EC">
              <a:latin typeface="Arial"/>
            </a:rPr>
            <a:t> Compatible</a:t>
          </a:r>
          <a:r>
            <a:rPr lang="es-EC"/>
            <a:t> con Windows, Linux y Mac; en todos los casos puede ser un sistema de 32 o 64 bits.</a:t>
          </a:r>
        </a:p>
      </dgm:t>
    </dgm:pt>
    <dgm:pt modelId="{AEECF5D6-C5B3-4513-A196-2D391226C36C}" type="parTrans" cxnId="{70FF705E-AD0D-4F41-83FD-E26D7125F84B}">
      <dgm:prSet/>
      <dgm:spPr/>
      <dgm:t>
        <a:bodyPr/>
        <a:lstStyle/>
        <a:p>
          <a:endParaRPr lang="en-US"/>
        </a:p>
      </dgm:t>
    </dgm:pt>
    <dgm:pt modelId="{7DB39520-8425-4973-8312-DFAF5EDC083C}" type="sibTrans" cxnId="{70FF705E-AD0D-4F41-83FD-E26D7125F84B}">
      <dgm:prSet/>
      <dgm:spPr/>
      <dgm:t>
        <a:bodyPr/>
        <a:lstStyle/>
        <a:p>
          <a:endParaRPr lang="en-US"/>
        </a:p>
      </dgm:t>
    </dgm:pt>
    <dgm:pt modelId="{8ADC1A58-1D5F-47EA-ABEA-12C75EB82C81}">
      <dgm:prSet phldr="0"/>
      <dgm:spPr/>
      <dgm:t>
        <a:bodyPr/>
        <a:lstStyle/>
        <a:p>
          <a:pPr rtl="0"/>
          <a:r>
            <a:rPr lang="es-EC">
              <a:latin typeface="Arial"/>
            </a:rPr>
            <a:t> </a:t>
          </a:r>
          <a:r>
            <a:rPr lang="es-EC"/>
            <a:t>Permite la conversión de varios formatos digitales</a:t>
          </a:r>
        </a:p>
      </dgm:t>
    </dgm:pt>
    <dgm:pt modelId="{D485DA17-9965-415C-B386-A1077AF4E90E}" type="parTrans" cxnId="{17D81800-4348-48CA-851A-9AE3ED1CCC89}">
      <dgm:prSet/>
      <dgm:spPr/>
    </dgm:pt>
    <dgm:pt modelId="{C06EC677-9262-4C20-B353-8D2FDE271550}" type="sibTrans" cxnId="{17D81800-4348-48CA-851A-9AE3ED1CCC89}">
      <dgm:prSet/>
      <dgm:spPr/>
    </dgm:pt>
    <dgm:pt modelId="{09BA73FD-54AA-4992-AC50-1C617DC2327B}" type="pres">
      <dgm:prSet presAssocID="{5594682E-6FE7-45D4-9CBB-548C78453DA0}" presName="linear" presStyleCnt="0">
        <dgm:presLayoutVars>
          <dgm:dir/>
          <dgm:animLvl val="lvl"/>
          <dgm:resizeHandles val="exact"/>
        </dgm:presLayoutVars>
      </dgm:prSet>
      <dgm:spPr/>
    </dgm:pt>
    <dgm:pt modelId="{8FAD57AA-9A86-4B17-AD40-087E80533AEF}" type="pres">
      <dgm:prSet presAssocID="{328D0510-2352-4AA8-AB16-04040408B438}" presName="parentLin" presStyleCnt="0"/>
      <dgm:spPr/>
    </dgm:pt>
    <dgm:pt modelId="{405D54B5-60BD-4C99-A7B6-66539BB96864}" type="pres">
      <dgm:prSet presAssocID="{328D0510-2352-4AA8-AB16-04040408B438}" presName="parentLeftMargin" presStyleLbl="node1" presStyleIdx="0" presStyleCnt="4"/>
      <dgm:spPr/>
    </dgm:pt>
    <dgm:pt modelId="{D59E7632-8DAD-4668-80FF-A7647BA888F9}" type="pres">
      <dgm:prSet presAssocID="{328D0510-2352-4AA8-AB16-04040408B438}" presName="parentText" presStyleLbl="node1" presStyleIdx="0" presStyleCnt="4">
        <dgm:presLayoutVars>
          <dgm:chMax val="0"/>
          <dgm:bulletEnabled val="1"/>
        </dgm:presLayoutVars>
      </dgm:prSet>
      <dgm:spPr/>
    </dgm:pt>
    <dgm:pt modelId="{CE2F857A-6BCA-4232-B869-BC63873BBED9}" type="pres">
      <dgm:prSet presAssocID="{328D0510-2352-4AA8-AB16-04040408B438}" presName="negativeSpace" presStyleCnt="0"/>
      <dgm:spPr/>
    </dgm:pt>
    <dgm:pt modelId="{E2C83E65-B0C2-4409-AF1F-071AF55A4760}" type="pres">
      <dgm:prSet presAssocID="{328D0510-2352-4AA8-AB16-04040408B438}" presName="childText" presStyleLbl="conFgAcc1" presStyleIdx="0" presStyleCnt="4">
        <dgm:presLayoutVars>
          <dgm:bulletEnabled val="1"/>
        </dgm:presLayoutVars>
      </dgm:prSet>
      <dgm:spPr/>
    </dgm:pt>
    <dgm:pt modelId="{22343BED-8FA3-4BAE-A691-583F58DF7E01}" type="pres">
      <dgm:prSet presAssocID="{5F165F60-F050-4EA1-B4CA-A61BA874C2FB}" presName="spaceBetweenRectangles" presStyleCnt="0"/>
      <dgm:spPr/>
    </dgm:pt>
    <dgm:pt modelId="{0D4F96F5-EAC4-4761-9390-DD090F0E4B36}" type="pres">
      <dgm:prSet presAssocID="{25E6C99F-76DE-4FF0-B4A5-08DC5FC0BDE0}" presName="parentLin" presStyleCnt="0"/>
      <dgm:spPr/>
    </dgm:pt>
    <dgm:pt modelId="{BC70D982-F18D-4550-8199-1EC1ED14DC06}" type="pres">
      <dgm:prSet presAssocID="{25E6C99F-76DE-4FF0-B4A5-08DC5FC0BDE0}" presName="parentLeftMargin" presStyleLbl="node1" presStyleIdx="0" presStyleCnt="4"/>
      <dgm:spPr/>
    </dgm:pt>
    <dgm:pt modelId="{D582E43C-A4C2-4B38-ADF3-FA8A86935812}" type="pres">
      <dgm:prSet presAssocID="{25E6C99F-76DE-4FF0-B4A5-08DC5FC0BDE0}" presName="parentText" presStyleLbl="node1" presStyleIdx="1" presStyleCnt="4">
        <dgm:presLayoutVars>
          <dgm:chMax val="0"/>
          <dgm:bulletEnabled val="1"/>
        </dgm:presLayoutVars>
      </dgm:prSet>
      <dgm:spPr/>
    </dgm:pt>
    <dgm:pt modelId="{A7A0D0FC-5C83-4B54-9B32-E534B9A279F6}" type="pres">
      <dgm:prSet presAssocID="{25E6C99F-76DE-4FF0-B4A5-08DC5FC0BDE0}" presName="negativeSpace" presStyleCnt="0"/>
      <dgm:spPr/>
    </dgm:pt>
    <dgm:pt modelId="{374B10CA-D228-465F-A0AD-8ADCE716656E}" type="pres">
      <dgm:prSet presAssocID="{25E6C99F-76DE-4FF0-B4A5-08DC5FC0BDE0}" presName="childText" presStyleLbl="conFgAcc1" presStyleIdx="1" presStyleCnt="4">
        <dgm:presLayoutVars>
          <dgm:bulletEnabled val="1"/>
        </dgm:presLayoutVars>
      </dgm:prSet>
      <dgm:spPr/>
    </dgm:pt>
    <dgm:pt modelId="{F6F4F77C-4FEF-48BB-A031-25198791FC37}" type="pres">
      <dgm:prSet presAssocID="{70D3B264-4648-4BD0-B708-C78DAB6D171E}" presName="spaceBetweenRectangles" presStyleCnt="0"/>
      <dgm:spPr/>
    </dgm:pt>
    <dgm:pt modelId="{CF39DD4F-6EA3-41A4-81BE-5A522C3AED6C}" type="pres">
      <dgm:prSet presAssocID="{12660830-D79A-4EF1-B79D-FADA0CC24285}" presName="parentLin" presStyleCnt="0"/>
      <dgm:spPr/>
    </dgm:pt>
    <dgm:pt modelId="{9954D6BF-A02B-4B6B-A7AC-D3079D16C29E}" type="pres">
      <dgm:prSet presAssocID="{12660830-D79A-4EF1-B79D-FADA0CC24285}" presName="parentLeftMargin" presStyleLbl="node1" presStyleIdx="1" presStyleCnt="4"/>
      <dgm:spPr/>
    </dgm:pt>
    <dgm:pt modelId="{1D462499-5759-4D63-964D-7E2F35E035CF}" type="pres">
      <dgm:prSet presAssocID="{12660830-D79A-4EF1-B79D-FADA0CC24285}" presName="parentText" presStyleLbl="node1" presStyleIdx="2" presStyleCnt="4">
        <dgm:presLayoutVars>
          <dgm:chMax val="0"/>
          <dgm:bulletEnabled val="1"/>
        </dgm:presLayoutVars>
      </dgm:prSet>
      <dgm:spPr/>
    </dgm:pt>
    <dgm:pt modelId="{D3A1EB3C-F944-41E1-932D-1CC68E6F4A9F}" type="pres">
      <dgm:prSet presAssocID="{12660830-D79A-4EF1-B79D-FADA0CC24285}" presName="negativeSpace" presStyleCnt="0"/>
      <dgm:spPr/>
    </dgm:pt>
    <dgm:pt modelId="{A8C70DCB-F759-4DEB-9219-C7A99BAA91F6}" type="pres">
      <dgm:prSet presAssocID="{12660830-D79A-4EF1-B79D-FADA0CC24285}" presName="childText" presStyleLbl="conFgAcc1" presStyleIdx="2" presStyleCnt="4">
        <dgm:presLayoutVars>
          <dgm:bulletEnabled val="1"/>
        </dgm:presLayoutVars>
      </dgm:prSet>
      <dgm:spPr/>
    </dgm:pt>
    <dgm:pt modelId="{7B24FA7B-05E2-4C71-9F7D-E38A86E4C7C5}" type="pres">
      <dgm:prSet presAssocID="{7DB39520-8425-4973-8312-DFAF5EDC083C}" presName="spaceBetweenRectangles" presStyleCnt="0"/>
      <dgm:spPr/>
    </dgm:pt>
    <dgm:pt modelId="{91CACE17-26AF-429C-B42E-944FEB47F9E7}" type="pres">
      <dgm:prSet presAssocID="{8ADC1A58-1D5F-47EA-ABEA-12C75EB82C81}" presName="parentLin" presStyleCnt="0"/>
      <dgm:spPr/>
    </dgm:pt>
    <dgm:pt modelId="{26DD69E7-C9C4-4F7F-B4D7-E915B1CE56DD}" type="pres">
      <dgm:prSet presAssocID="{8ADC1A58-1D5F-47EA-ABEA-12C75EB82C81}" presName="parentLeftMargin" presStyleLbl="node1" presStyleIdx="2" presStyleCnt="4"/>
      <dgm:spPr/>
    </dgm:pt>
    <dgm:pt modelId="{185E76AD-4F1C-4DCC-B65A-B0E19946A88B}" type="pres">
      <dgm:prSet presAssocID="{8ADC1A58-1D5F-47EA-ABEA-12C75EB82C81}" presName="parentText" presStyleLbl="node1" presStyleIdx="3" presStyleCnt="4">
        <dgm:presLayoutVars>
          <dgm:chMax val="0"/>
          <dgm:bulletEnabled val="1"/>
        </dgm:presLayoutVars>
      </dgm:prSet>
      <dgm:spPr/>
    </dgm:pt>
    <dgm:pt modelId="{01E85E7D-1707-4847-887E-DDAF21A00256}" type="pres">
      <dgm:prSet presAssocID="{8ADC1A58-1D5F-47EA-ABEA-12C75EB82C81}" presName="negativeSpace" presStyleCnt="0"/>
      <dgm:spPr/>
    </dgm:pt>
    <dgm:pt modelId="{C36D7B52-9484-46B6-9D73-1DCF9342F04A}" type="pres">
      <dgm:prSet presAssocID="{8ADC1A58-1D5F-47EA-ABEA-12C75EB82C81}" presName="childText" presStyleLbl="conFgAcc1" presStyleIdx="3" presStyleCnt="4">
        <dgm:presLayoutVars>
          <dgm:bulletEnabled val="1"/>
        </dgm:presLayoutVars>
      </dgm:prSet>
      <dgm:spPr/>
    </dgm:pt>
  </dgm:ptLst>
  <dgm:cxnLst>
    <dgm:cxn modelId="{17D81800-4348-48CA-851A-9AE3ED1CCC89}" srcId="{5594682E-6FE7-45D4-9CBB-548C78453DA0}" destId="{8ADC1A58-1D5F-47EA-ABEA-12C75EB82C81}" srcOrd="3" destOrd="0" parTransId="{D485DA17-9965-415C-B386-A1077AF4E90E}" sibTransId="{C06EC677-9262-4C20-B353-8D2FDE271550}"/>
    <dgm:cxn modelId="{BBF1B111-E251-48EB-B363-4FF57361570A}" type="presOf" srcId="{328D0510-2352-4AA8-AB16-04040408B438}" destId="{405D54B5-60BD-4C99-A7B6-66539BB96864}" srcOrd="0" destOrd="0" presId="urn:microsoft.com/office/officeart/2005/8/layout/list1"/>
    <dgm:cxn modelId="{7B42B525-1418-4E9E-9864-0F77EDCE9207}" type="presOf" srcId="{12660830-D79A-4EF1-B79D-FADA0CC24285}" destId="{1D462499-5759-4D63-964D-7E2F35E035CF}" srcOrd="1" destOrd="0" presId="urn:microsoft.com/office/officeart/2005/8/layout/list1"/>
    <dgm:cxn modelId="{70FF705E-AD0D-4F41-83FD-E26D7125F84B}" srcId="{5594682E-6FE7-45D4-9CBB-548C78453DA0}" destId="{12660830-D79A-4EF1-B79D-FADA0CC24285}" srcOrd="2" destOrd="0" parTransId="{AEECF5D6-C5B3-4513-A196-2D391226C36C}" sibTransId="{7DB39520-8425-4973-8312-DFAF5EDC083C}"/>
    <dgm:cxn modelId="{A8F81049-D29D-4A2C-9C7E-93F5A02FA714}" type="presOf" srcId="{5594682E-6FE7-45D4-9CBB-548C78453DA0}" destId="{09BA73FD-54AA-4992-AC50-1C617DC2327B}" srcOrd="0" destOrd="0" presId="urn:microsoft.com/office/officeart/2005/8/layout/list1"/>
    <dgm:cxn modelId="{91E35771-EE0F-4308-BE6F-D9BD57BCA96D}" type="presOf" srcId="{25E6C99F-76DE-4FF0-B4A5-08DC5FC0BDE0}" destId="{BC70D982-F18D-4550-8199-1EC1ED14DC06}" srcOrd="0" destOrd="0" presId="urn:microsoft.com/office/officeart/2005/8/layout/list1"/>
    <dgm:cxn modelId="{79B1429B-679C-44C2-99CA-2D72E4A14BAD}" type="presOf" srcId="{8ADC1A58-1D5F-47EA-ABEA-12C75EB82C81}" destId="{26DD69E7-C9C4-4F7F-B4D7-E915B1CE56DD}" srcOrd="0" destOrd="0" presId="urn:microsoft.com/office/officeart/2005/8/layout/list1"/>
    <dgm:cxn modelId="{1B5115A3-0B3B-444B-BE7F-DE82FD7A074C}" type="presOf" srcId="{12660830-D79A-4EF1-B79D-FADA0CC24285}" destId="{9954D6BF-A02B-4B6B-A7AC-D3079D16C29E}" srcOrd="0" destOrd="0" presId="urn:microsoft.com/office/officeart/2005/8/layout/list1"/>
    <dgm:cxn modelId="{0C8E31B6-968F-4517-A89C-0C15410D1956}" type="presOf" srcId="{328D0510-2352-4AA8-AB16-04040408B438}" destId="{D59E7632-8DAD-4668-80FF-A7647BA888F9}" srcOrd="1" destOrd="0" presId="urn:microsoft.com/office/officeart/2005/8/layout/list1"/>
    <dgm:cxn modelId="{1CF6C1C6-0E34-4E2E-84F5-C715EB38DEF9}" srcId="{5594682E-6FE7-45D4-9CBB-548C78453DA0}" destId="{25E6C99F-76DE-4FF0-B4A5-08DC5FC0BDE0}" srcOrd="1" destOrd="0" parTransId="{E644139F-53B8-4C83-B4BA-C220ED76545F}" sibTransId="{70D3B264-4648-4BD0-B708-C78DAB6D171E}"/>
    <dgm:cxn modelId="{2F8E63D5-5DF0-4F43-9250-B25A1E4D5863}" type="presOf" srcId="{8ADC1A58-1D5F-47EA-ABEA-12C75EB82C81}" destId="{185E76AD-4F1C-4DCC-B65A-B0E19946A88B}" srcOrd="1" destOrd="0" presId="urn:microsoft.com/office/officeart/2005/8/layout/list1"/>
    <dgm:cxn modelId="{1C68C3E5-9AE6-4FC8-801E-00964DBA8F3E}" srcId="{5594682E-6FE7-45D4-9CBB-548C78453DA0}" destId="{328D0510-2352-4AA8-AB16-04040408B438}" srcOrd="0" destOrd="0" parTransId="{BCFE37C3-0627-40A1-A965-06683CA3C499}" sibTransId="{5F165F60-F050-4EA1-B4CA-A61BA874C2FB}"/>
    <dgm:cxn modelId="{1A2504E7-AFBF-41A0-8415-D3B93AD1BBF2}" type="presOf" srcId="{25E6C99F-76DE-4FF0-B4A5-08DC5FC0BDE0}" destId="{D582E43C-A4C2-4B38-ADF3-FA8A86935812}" srcOrd="1" destOrd="0" presId="urn:microsoft.com/office/officeart/2005/8/layout/list1"/>
    <dgm:cxn modelId="{E7B2B23A-094B-4D74-83E1-79404B8BB7E6}" type="presParOf" srcId="{09BA73FD-54AA-4992-AC50-1C617DC2327B}" destId="{8FAD57AA-9A86-4B17-AD40-087E80533AEF}" srcOrd="0" destOrd="0" presId="urn:microsoft.com/office/officeart/2005/8/layout/list1"/>
    <dgm:cxn modelId="{55CC277E-A892-4999-83A1-7D2FF4FDF95E}" type="presParOf" srcId="{8FAD57AA-9A86-4B17-AD40-087E80533AEF}" destId="{405D54B5-60BD-4C99-A7B6-66539BB96864}" srcOrd="0" destOrd="0" presId="urn:microsoft.com/office/officeart/2005/8/layout/list1"/>
    <dgm:cxn modelId="{BC56B720-388B-4EB0-809A-BF23ECAAA914}" type="presParOf" srcId="{8FAD57AA-9A86-4B17-AD40-087E80533AEF}" destId="{D59E7632-8DAD-4668-80FF-A7647BA888F9}" srcOrd="1" destOrd="0" presId="urn:microsoft.com/office/officeart/2005/8/layout/list1"/>
    <dgm:cxn modelId="{5F9D0B8E-476D-4965-8D7E-1282FC30410A}" type="presParOf" srcId="{09BA73FD-54AA-4992-AC50-1C617DC2327B}" destId="{CE2F857A-6BCA-4232-B869-BC63873BBED9}" srcOrd="1" destOrd="0" presId="urn:microsoft.com/office/officeart/2005/8/layout/list1"/>
    <dgm:cxn modelId="{B7164FB1-9EBB-440D-AA5E-3AF328C3F27A}" type="presParOf" srcId="{09BA73FD-54AA-4992-AC50-1C617DC2327B}" destId="{E2C83E65-B0C2-4409-AF1F-071AF55A4760}" srcOrd="2" destOrd="0" presId="urn:microsoft.com/office/officeart/2005/8/layout/list1"/>
    <dgm:cxn modelId="{23F47CC7-F854-4231-8F66-D8DFA4067F5B}" type="presParOf" srcId="{09BA73FD-54AA-4992-AC50-1C617DC2327B}" destId="{22343BED-8FA3-4BAE-A691-583F58DF7E01}" srcOrd="3" destOrd="0" presId="urn:microsoft.com/office/officeart/2005/8/layout/list1"/>
    <dgm:cxn modelId="{1EDCB613-388A-4267-8B94-318A6FDCB6E2}" type="presParOf" srcId="{09BA73FD-54AA-4992-AC50-1C617DC2327B}" destId="{0D4F96F5-EAC4-4761-9390-DD090F0E4B36}" srcOrd="4" destOrd="0" presId="urn:microsoft.com/office/officeart/2005/8/layout/list1"/>
    <dgm:cxn modelId="{99815806-CB4F-4B9D-A8B5-F0AC449D5F48}" type="presParOf" srcId="{0D4F96F5-EAC4-4761-9390-DD090F0E4B36}" destId="{BC70D982-F18D-4550-8199-1EC1ED14DC06}" srcOrd="0" destOrd="0" presId="urn:microsoft.com/office/officeart/2005/8/layout/list1"/>
    <dgm:cxn modelId="{792AEB72-65BD-46FF-87E9-E31C3E38F87E}" type="presParOf" srcId="{0D4F96F5-EAC4-4761-9390-DD090F0E4B36}" destId="{D582E43C-A4C2-4B38-ADF3-FA8A86935812}" srcOrd="1" destOrd="0" presId="urn:microsoft.com/office/officeart/2005/8/layout/list1"/>
    <dgm:cxn modelId="{CD8D461C-1FC5-4FA4-961F-6B05A772C4C7}" type="presParOf" srcId="{09BA73FD-54AA-4992-AC50-1C617DC2327B}" destId="{A7A0D0FC-5C83-4B54-9B32-E534B9A279F6}" srcOrd="5" destOrd="0" presId="urn:microsoft.com/office/officeart/2005/8/layout/list1"/>
    <dgm:cxn modelId="{0BB1515C-8415-4387-848E-EC8BC8188C67}" type="presParOf" srcId="{09BA73FD-54AA-4992-AC50-1C617DC2327B}" destId="{374B10CA-D228-465F-A0AD-8ADCE716656E}" srcOrd="6" destOrd="0" presId="urn:microsoft.com/office/officeart/2005/8/layout/list1"/>
    <dgm:cxn modelId="{02E4E45C-0C09-47E3-8764-5DDFE128E6E2}" type="presParOf" srcId="{09BA73FD-54AA-4992-AC50-1C617DC2327B}" destId="{F6F4F77C-4FEF-48BB-A031-25198791FC37}" srcOrd="7" destOrd="0" presId="urn:microsoft.com/office/officeart/2005/8/layout/list1"/>
    <dgm:cxn modelId="{6E912FCE-5FAC-4CDA-98D9-C44C1E23E8E5}" type="presParOf" srcId="{09BA73FD-54AA-4992-AC50-1C617DC2327B}" destId="{CF39DD4F-6EA3-41A4-81BE-5A522C3AED6C}" srcOrd="8" destOrd="0" presId="urn:microsoft.com/office/officeart/2005/8/layout/list1"/>
    <dgm:cxn modelId="{E2B066D5-FFC3-4E2C-B18C-D2BB8AA260DA}" type="presParOf" srcId="{CF39DD4F-6EA3-41A4-81BE-5A522C3AED6C}" destId="{9954D6BF-A02B-4B6B-A7AC-D3079D16C29E}" srcOrd="0" destOrd="0" presId="urn:microsoft.com/office/officeart/2005/8/layout/list1"/>
    <dgm:cxn modelId="{DEDBAF8F-25C0-4AD4-9601-3EAD98BF830D}" type="presParOf" srcId="{CF39DD4F-6EA3-41A4-81BE-5A522C3AED6C}" destId="{1D462499-5759-4D63-964D-7E2F35E035CF}" srcOrd="1" destOrd="0" presId="urn:microsoft.com/office/officeart/2005/8/layout/list1"/>
    <dgm:cxn modelId="{7BE4B1A4-264D-4FB9-8635-EAC234D16426}" type="presParOf" srcId="{09BA73FD-54AA-4992-AC50-1C617DC2327B}" destId="{D3A1EB3C-F944-41E1-932D-1CC68E6F4A9F}" srcOrd="9" destOrd="0" presId="urn:microsoft.com/office/officeart/2005/8/layout/list1"/>
    <dgm:cxn modelId="{F7132B50-48EE-4030-A3B5-4FCC87D1D1D6}" type="presParOf" srcId="{09BA73FD-54AA-4992-AC50-1C617DC2327B}" destId="{A8C70DCB-F759-4DEB-9219-C7A99BAA91F6}" srcOrd="10" destOrd="0" presId="urn:microsoft.com/office/officeart/2005/8/layout/list1"/>
    <dgm:cxn modelId="{D7A94774-126F-4B14-BACD-6A621ABD0B6D}" type="presParOf" srcId="{09BA73FD-54AA-4992-AC50-1C617DC2327B}" destId="{7B24FA7B-05E2-4C71-9F7D-E38A86E4C7C5}" srcOrd="11" destOrd="0" presId="urn:microsoft.com/office/officeart/2005/8/layout/list1"/>
    <dgm:cxn modelId="{AED824DC-A7B8-4A05-95B7-6F4B51C47EFD}" type="presParOf" srcId="{09BA73FD-54AA-4992-AC50-1C617DC2327B}" destId="{91CACE17-26AF-429C-B42E-944FEB47F9E7}" srcOrd="12" destOrd="0" presId="urn:microsoft.com/office/officeart/2005/8/layout/list1"/>
    <dgm:cxn modelId="{6CBF309B-36A1-459C-8370-C107925A943E}" type="presParOf" srcId="{91CACE17-26AF-429C-B42E-944FEB47F9E7}" destId="{26DD69E7-C9C4-4F7F-B4D7-E915B1CE56DD}" srcOrd="0" destOrd="0" presId="urn:microsoft.com/office/officeart/2005/8/layout/list1"/>
    <dgm:cxn modelId="{A7CC08BF-324C-408C-BDB1-7E5245E5A380}" type="presParOf" srcId="{91CACE17-26AF-429C-B42E-944FEB47F9E7}" destId="{185E76AD-4F1C-4DCC-B65A-B0E19946A88B}" srcOrd="1" destOrd="0" presId="urn:microsoft.com/office/officeart/2005/8/layout/list1"/>
    <dgm:cxn modelId="{65FABB96-3D49-40A1-BC61-85F2464B76F5}" type="presParOf" srcId="{09BA73FD-54AA-4992-AC50-1C617DC2327B}" destId="{01E85E7D-1707-4847-887E-DDAF21A00256}" srcOrd="13" destOrd="0" presId="urn:microsoft.com/office/officeart/2005/8/layout/list1"/>
    <dgm:cxn modelId="{18E2434B-B811-4C78-920E-72A12276F9C6}" type="presParOf" srcId="{09BA73FD-54AA-4992-AC50-1C617DC2327B}" destId="{C36D7B52-9484-46B6-9D73-1DCF9342F04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DEC0BEE-E89F-4BD9-B42A-8A883202802E}" type="doc">
      <dgm:prSet loTypeId="urn:microsoft.com/office/officeart/2005/8/layout/hierarchy3" loCatId="hierarchy" qsTypeId="urn:microsoft.com/office/officeart/2005/8/quickstyle/simple1" qsCatId="simple" csTypeId="urn:microsoft.com/office/officeart/2005/8/colors/accent0_2" csCatId="mainScheme" phldr="1"/>
      <dgm:spPr/>
      <dgm:t>
        <a:bodyPr/>
        <a:lstStyle/>
        <a:p>
          <a:endParaRPr lang="en-US"/>
        </a:p>
      </dgm:t>
    </dgm:pt>
    <dgm:pt modelId="{91CA7E61-3240-4530-B016-80FD461723D3}">
      <dgm:prSet phldrT="[Text]" phldr="0"/>
      <dgm:spPr/>
      <dgm:t>
        <a:bodyPr/>
        <a:lstStyle/>
        <a:p>
          <a:pPr rtl="0"/>
          <a:r>
            <a:rPr lang="en-US">
              <a:latin typeface="Arial"/>
            </a:rPr>
            <a:t> </a:t>
          </a:r>
          <a:r>
            <a:rPr lang="en-US" err="1">
              <a:latin typeface="Arial"/>
            </a:rPr>
            <a:t>Cap.read</a:t>
          </a:r>
          <a:r>
            <a:rPr lang="en-US">
              <a:latin typeface="Arial"/>
            </a:rPr>
            <a:t>(frame)</a:t>
          </a:r>
          <a:endParaRPr lang="en-US"/>
        </a:p>
      </dgm:t>
    </dgm:pt>
    <dgm:pt modelId="{329E4CD7-D661-42FD-90AE-0CCC25F47F1A}" type="parTrans" cxnId="{CBC2392A-15D6-4540-8283-898471C396D5}">
      <dgm:prSet/>
      <dgm:spPr/>
      <dgm:t>
        <a:bodyPr/>
        <a:lstStyle/>
        <a:p>
          <a:endParaRPr lang="en-US"/>
        </a:p>
      </dgm:t>
    </dgm:pt>
    <dgm:pt modelId="{EAB25D3B-D1AB-4244-841C-ED0A243B470B}" type="sibTrans" cxnId="{CBC2392A-15D6-4540-8283-898471C396D5}">
      <dgm:prSet/>
      <dgm:spPr/>
      <dgm:t>
        <a:bodyPr/>
        <a:lstStyle/>
        <a:p>
          <a:endParaRPr lang="en-US"/>
        </a:p>
      </dgm:t>
    </dgm:pt>
    <dgm:pt modelId="{BE80AA14-5707-46AE-9AA1-79A1EDD3B586}">
      <dgm:prSet phldrT="[Text]" phldr="0"/>
      <dgm:spPr/>
      <dgm:t>
        <a:bodyPr/>
        <a:lstStyle/>
        <a:p>
          <a:pPr rtl="0"/>
          <a:r>
            <a:rPr lang="en-US">
              <a:latin typeface="Arial"/>
            </a:rPr>
            <a:t> C</a:t>
          </a:r>
          <a:r>
            <a:rPr lang="es-EC" err="1">
              <a:latin typeface="Arial"/>
            </a:rPr>
            <a:t>aptura</a:t>
          </a:r>
          <a:r>
            <a:rPr lang="es-EC"/>
            <a:t> la transmisión en video</a:t>
          </a:r>
        </a:p>
      </dgm:t>
    </dgm:pt>
    <dgm:pt modelId="{53E9EDD3-186B-4C50-9439-CEA07298256B}" type="parTrans" cxnId="{49D4E064-77C7-49D2-8CD9-DC6A5FA6983A}">
      <dgm:prSet/>
      <dgm:spPr/>
      <dgm:t>
        <a:bodyPr/>
        <a:lstStyle/>
        <a:p>
          <a:endParaRPr lang="en-US"/>
        </a:p>
      </dgm:t>
    </dgm:pt>
    <dgm:pt modelId="{0493F91F-49AC-4CB4-AB26-17A4A6609246}" type="sibTrans" cxnId="{49D4E064-77C7-49D2-8CD9-DC6A5FA6983A}">
      <dgm:prSet/>
      <dgm:spPr/>
      <dgm:t>
        <a:bodyPr/>
        <a:lstStyle/>
        <a:p>
          <a:endParaRPr lang="en-US"/>
        </a:p>
      </dgm:t>
    </dgm:pt>
    <dgm:pt modelId="{4BF2062E-FEAB-463C-9E98-7CB91C217BD5}">
      <dgm:prSet phldrT="[Text]" phldr="0"/>
      <dgm:spPr/>
      <dgm:t>
        <a:bodyPr/>
        <a:lstStyle/>
        <a:p>
          <a:pPr rtl="0"/>
          <a:r>
            <a:rPr lang="en-US">
              <a:latin typeface="Arial"/>
            </a:rPr>
            <a:t> </a:t>
          </a:r>
          <a:r>
            <a:rPr lang="en-US"/>
            <a:t>cvtColor(frame, gray, COLOR_BGR2GRAY);</a:t>
          </a:r>
        </a:p>
      </dgm:t>
    </dgm:pt>
    <dgm:pt modelId="{B221C224-708F-44F0-9E3A-97CEDFDF6FD2}" type="parTrans" cxnId="{6F060371-BFE4-4F18-907B-A88C91CEC9EC}">
      <dgm:prSet/>
      <dgm:spPr/>
      <dgm:t>
        <a:bodyPr/>
        <a:lstStyle/>
        <a:p>
          <a:endParaRPr lang="en-US"/>
        </a:p>
      </dgm:t>
    </dgm:pt>
    <dgm:pt modelId="{49D31C85-D6BC-46BF-A01C-7873D4D93BC2}" type="sibTrans" cxnId="{6F060371-BFE4-4F18-907B-A88C91CEC9EC}">
      <dgm:prSet/>
      <dgm:spPr/>
      <dgm:t>
        <a:bodyPr/>
        <a:lstStyle/>
        <a:p>
          <a:endParaRPr lang="en-US"/>
        </a:p>
      </dgm:t>
    </dgm:pt>
    <dgm:pt modelId="{BDEF26C2-09FA-46B8-AB58-191D76BBA2AC}">
      <dgm:prSet phldrT="[Text]" phldr="0"/>
      <dgm:spPr/>
      <dgm:t>
        <a:bodyPr/>
        <a:lstStyle/>
        <a:p>
          <a:pPr rtl="0"/>
          <a:r>
            <a:rPr lang="en-US">
              <a:latin typeface="Arial"/>
            </a:rPr>
            <a:t> </a:t>
          </a:r>
          <a:r>
            <a:rPr lang="es-EC"/>
            <a:t>GaussianBlur(gray, gray, Size(21, 21), 0);</a:t>
          </a:r>
        </a:p>
      </dgm:t>
    </dgm:pt>
    <dgm:pt modelId="{EA3303E2-CD12-4503-8B53-B2FB3BA9C52E}" type="parTrans" cxnId="{D018F4EF-068A-4A8C-B2AD-EC9176C4DD1A}">
      <dgm:prSet/>
      <dgm:spPr/>
      <dgm:t>
        <a:bodyPr/>
        <a:lstStyle/>
        <a:p>
          <a:endParaRPr lang="en-US"/>
        </a:p>
      </dgm:t>
    </dgm:pt>
    <dgm:pt modelId="{7F2544B9-4A6E-4229-9B03-3C7B040A90F5}" type="sibTrans" cxnId="{D018F4EF-068A-4A8C-B2AD-EC9176C4DD1A}">
      <dgm:prSet/>
      <dgm:spPr/>
      <dgm:t>
        <a:bodyPr/>
        <a:lstStyle/>
        <a:p>
          <a:endParaRPr lang="en-US"/>
        </a:p>
      </dgm:t>
    </dgm:pt>
    <dgm:pt modelId="{4414AD38-EBB2-4AE7-B0BD-2DF0938F0364}">
      <dgm:prSet phldrT="[Text]" phldr="0"/>
      <dgm:spPr/>
      <dgm:t>
        <a:bodyPr/>
        <a:lstStyle/>
        <a:p>
          <a:pPr rtl="0"/>
          <a:r>
            <a:rPr lang="en-US">
              <a:latin typeface="Arial"/>
            </a:rPr>
            <a:t> </a:t>
          </a:r>
          <a:r>
            <a:rPr lang="es-EC"/>
            <a:t>absdiff(firstFrame, gray, frameDelta);</a:t>
          </a:r>
        </a:p>
      </dgm:t>
    </dgm:pt>
    <dgm:pt modelId="{578A4B71-FA0F-4C02-BA48-185A609A8D01}" type="parTrans" cxnId="{80A3833E-A4A4-499F-95FA-CFFB7ED1DADB}">
      <dgm:prSet/>
      <dgm:spPr/>
      <dgm:t>
        <a:bodyPr/>
        <a:lstStyle/>
        <a:p>
          <a:endParaRPr lang="en-US"/>
        </a:p>
      </dgm:t>
    </dgm:pt>
    <dgm:pt modelId="{9D8A92E1-E74E-4B71-A77A-AAC6CA3D5D45}" type="sibTrans" cxnId="{80A3833E-A4A4-499F-95FA-CFFB7ED1DADB}">
      <dgm:prSet/>
      <dgm:spPr/>
      <dgm:t>
        <a:bodyPr/>
        <a:lstStyle/>
        <a:p>
          <a:endParaRPr lang="en-US"/>
        </a:p>
      </dgm:t>
    </dgm:pt>
    <dgm:pt modelId="{0399C5B1-0BA4-48BC-9DC2-23625A741083}">
      <dgm:prSet phldr="0"/>
      <dgm:spPr/>
      <dgm:t>
        <a:bodyPr/>
        <a:lstStyle/>
        <a:p>
          <a:pPr rtl="0"/>
          <a:r>
            <a:rPr lang="en-US">
              <a:latin typeface="Arial"/>
            </a:rPr>
            <a:t> Ca</a:t>
          </a:r>
          <a:r>
            <a:rPr lang="es-EC">
              <a:latin typeface="Arial"/>
            </a:rPr>
            <a:t>mbia</a:t>
          </a:r>
          <a:r>
            <a:rPr lang="es-EC"/>
            <a:t> el color original del video a escala de grises</a:t>
          </a:r>
          <a:endParaRPr lang="es-EC">
            <a:latin typeface="Arial"/>
          </a:endParaRPr>
        </a:p>
      </dgm:t>
    </dgm:pt>
    <dgm:pt modelId="{9275AF01-EA2C-4B14-BB69-7E17423EFC3E}" type="parTrans" cxnId="{CB547275-F424-4BE3-94F6-3DA7B1661303}">
      <dgm:prSet/>
      <dgm:spPr/>
    </dgm:pt>
    <dgm:pt modelId="{4E3EA08D-621B-45A6-A90D-C3E4BC20415B}" type="sibTrans" cxnId="{CB547275-F424-4BE3-94F6-3DA7B1661303}">
      <dgm:prSet/>
      <dgm:spPr/>
    </dgm:pt>
    <dgm:pt modelId="{B45E7B47-DF50-49C5-8699-270398CEF742}">
      <dgm:prSet phldr="0"/>
      <dgm:spPr/>
      <dgm:t>
        <a:bodyPr/>
        <a:lstStyle/>
        <a:p>
          <a:pPr rtl="0"/>
          <a:r>
            <a:rPr lang="es-EC">
              <a:latin typeface="Arial"/>
            </a:rPr>
            <a:t> Paso</a:t>
          </a:r>
          <a:r>
            <a:rPr lang="es-EC"/>
            <a:t> importante para el umbral dado que prepara el flujo de imágenes para los pasos posteriores</a:t>
          </a:r>
          <a:endParaRPr lang="en-US"/>
        </a:p>
      </dgm:t>
    </dgm:pt>
    <dgm:pt modelId="{D112DDB6-0BE1-434C-B0FD-10DC1329067E}" type="parTrans" cxnId="{0F81257F-85FF-4E33-83CC-4AA4268E3842}">
      <dgm:prSet/>
      <dgm:spPr/>
    </dgm:pt>
    <dgm:pt modelId="{9CFAFF76-960E-4976-8044-B56EADEF3D14}" type="sibTrans" cxnId="{0F81257F-85FF-4E33-83CC-4AA4268E3842}">
      <dgm:prSet/>
      <dgm:spPr/>
    </dgm:pt>
    <dgm:pt modelId="{9A29FBEB-865A-4E87-AEB7-92F22FD0D666}">
      <dgm:prSet phldr="0"/>
      <dgm:spPr/>
      <dgm:t>
        <a:bodyPr/>
        <a:lstStyle/>
        <a:p>
          <a:pPr rtl="0"/>
          <a:r>
            <a:rPr lang="en-US">
              <a:latin typeface="Arial"/>
            </a:rPr>
            <a:t> Elimina el ruido gaussiano</a:t>
          </a:r>
          <a:endParaRPr lang="en-US"/>
        </a:p>
      </dgm:t>
    </dgm:pt>
    <dgm:pt modelId="{D49D695B-EAAF-41B6-8FB6-51258490F74B}" type="parTrans" cxnId="{65FED6F1-1D7C-4791-B67A-6A44210A87A6}">
      <dgm:prSet/>
      <dgm:spPr/>
    </dgm:pt>
    <dgm:pt modelId="{605068DA-18F6-4F95-8309-B19513089A38}" type="sibTrans" cxnId="{65FED6F1-1D7C-4791-B67A-6A44210A87A6}">
      <dgm:prSet/>
      <dgm:spPr/>
    </dgm:pt>
    <dgm:pt modelId="{B7CD3ED5-898F-4564-A92A-C3363CDE00D9}">
      <dgm:prSet phldr="0"/>
      <dgm:spPr/>
      <dgm:t>
        <a:bodyPr/>
        <a:lstStyle/>
        <a:p>
          <a:pPr rtl="0"/>
          <a:r>
            <a:rPr lang="en-US">
              <a:latin typeface="Arial"/>
            </a:rPr>
            <a:t> C</a:t>
          </a:r>
          <a:r>
            <a:rPr lang="es-EC">
              <a:latin typeface="Arial"/>
            </a:rPr>
            <a:t>alcula</a:t>
          </a:r>
          <a:r>
            <a:rPr lang="es-EC"/>
            <a:t> la diferencia entre el cuadro anterior y el cuadro actual</a:t>
          </a:r>
        </a:p>
      </dgm:t>
    </dgm:pt>
    <dgm:pt modelId="{A8713F51-746B-4365-B975-759820DEBC88}" type="parTrans" cxnId="{C9CF3E9E-2FE4-43AC-82B0-26BD2C34CB9C}">
      <dgm:prSet/>
      <dgm:spPr/>
    </dgm:pt>
    <dgm:pt modelId="{3D58A5F2-E421-433D-85F5-52CAB433925B}" type="sibTrans" cxnId="{C9CF3E9E-2FE4-43AC-82B0-26BD2C34CB9C}">
      <dgm:prSet/>
      <dgm:spPr/>
    </dgm:pt>
    <dgm:pt modelId="{73C1DE9E-E93E-4BC3-B5A5-030DB7FD4F84}" type="pres">
      <dgm:prSet presAssocID="{0DEC0BEE-E89F-4BD9-B42A-8A883202802E}" presName="diagram" presStyleCnt="0">
        <dgm:presLayoutVars>
          <dgm:chPref val="1"/>
          <dgm:dir/>
          <dgm:animOne val="branch"/>
          <dgm:animLvl val="lvl"/>
          <dgm:resizeHandles/>
        </dgm:presLayoutVars>
      </dgm:prSet>
      <dgm:spPr/>
    </dgm:pt>
    <dgm:pt modelId="{DF6CE1EE-81CE-48C7-9865-55D853B27A1C}" type="pres">
      <dgm:prSet presAssocID="{91CA7E61-3240-4530-B016-80FD461723D3}" presName="root" presStyleCnt="0"/>
      <dgm:spPr/>
    </dgm:pt>
    <dgm:pt modelId="{BABF415B-7F64-4D4D-A547-B8EDF0EF604B}" type="pres">
      <dgm:prSet presAssocID="{91CA7E61-3240-4530-B016-80FD461723D3}" presName="rootComposite" presStyleCnt="0"/>
      <dgm:spPr/>
    </dgm:pt>
    <dgm:pt modelId="{66884FB0-E89A-4D14-A993-2F63A5664B6C}" type="pres">
      <dgm:prSet presAssocID="{91CA7E61-3240-4530-B016-80FD461723D3}" presName="rootText" presStyleLbl="node1" presStyleIdx="0" presStyleCnt="4"/>
      <dgm:spPr/>
    </dgm:pt>
    <dgm:pt modelId="{620C379C-C3C8-4AF8-AD6B-DC6EC724F3F7}" type="pres">
      <dgm:prSet presAssocID="{91CA7E61-3240-4530-B016-80FD461723D3}" presName="rootConnector" presStyleLbl="node1" presStyleIdx="0" presStyleCnt="4"/>
      <dgm:spPr/>
    </dgm:pt>
    <dgm:pt modelId="{D68CE37F-B73A-419B-AE6F-BAA9BFEC79D3}" type="pres">
      <dgm:prSet presAssocID="{91CA7E61-3240-4530-B016-80FD461723D3}" presName="childShape" presStyleCnt="0"/>
      <dgm:spPr/>
    </dgm:pt>
    <dgm:pt modelId="{AF888428-1C4D-41CC-9210-5D5D346C2651}" type="pres">
      <dgm:prSet presAssocID="{53E9EDD3-186B-4C50-9439-CEA07298256B}" presName="Name13" presStyleLbl="parChTrans1D2" presStyleIdx="0" presStyleCnt="5"/>
      <dgm:spPr/>
    </dgm:pt>
    <dgm:pt modelId="{D1315B98-581E-48D8-9D8C-6876CF59111A}" type="pres">
      <dgm:prSet presAssocID="{BE80AA14-5707-46AE-9AA1-79A1EDD3B586}" presName="childText" presStyleLbl="bgAcc1" presStyleIdx="0" presStyleCnt="5">
        <dgm:presLayoutVars>
          <dgm:bulletEnabled val="1"/>
        </dgm:presLayoutVars>
      </dgm:prSet>
      <dgm:spPr/>
    </dgm:pt>
    <dgm:pt modelId="{8D44D812-BE97-41A3-9111-F89BAEE97272}" type="pres">
      <dgm:prSet presAssocID="{4BF2062E-FEAB-463C-9E98-7CB91C217BD5}" presName="root" presStyleCnt="0"/>
      <dgm:spPr/>
    </dgm:pt>
    <dgm:pt modelId="{2DC96991-F034-4E87-A030-23E709B3FE21}" type="pres">
      <dgm:prSet presAssocID="{4BF2062E-FEAB-463C-9E98-7CB91C217BD5}" presName="rootComposite" presStyleCnt="0"/>
      <dgm:spPr/>
    </dgm:pt>
    <dgm:pt modelId="{5E442A57-F9B1-407F-8578-ABF41A8FEF26}" type="pres">
      <dgm:prSet presAssocID="{4BF2062E-FEAB-463C-9E98-7CB91C217BD5}" presName="rootText" presStyleLbl="node1" presStyleIdx="1" presStyleCnt="4"/>
      <dgm:spPr/>
    </dgm:pt>
    <dgm:pt modelId="{D83B4805-C323-47B8-8F6F-F42DC2239E9C}" type="pres">
      <dgm:prSet presAssocID="{4BF2062E-FEAB-463C-9E98-7CB91C217BD5}" presName="rootConnector" presStyleLbl="node1" presStyleIdx="1" presStyleCnt="4"/>
      <dgm:spPr/>
    </dgm:pt>
    <dgm:pt modelId="{566A1F74-30AE-4E80-A90A-368EBADAD334}" type="pres">
      <dgm:prSet presAssocID="{4BF2062E-FEAB-463C-9E98-7CB91C217BD5}" presName="childShape" presStyleCnt="0"/>
      <dgm:spPr/>
    </dgm:pt>
    <dgm:pt modelId="{A9BA6212-8050-445E-8E40-0F5CCB141D2B}" type="pres">
      <dgm:prSet presAssocID="{9275AF01-EA2C-4B14-BB69-7E17423EFC3E}" presName="Name13" presStyleLbl="parChTrans1D2" presStyleIdx="1" presStyleCnt="5"/>
      <dgm:spPr/>
    </dgm:pt>
    <dgm:pt modelId="{0F271AEF-A429-4D19-B0F0-C8100B429027}" type="pres">
      <dgm:prSet presAssocID="{0399C5B1-0BA4-48BC-9DC2-23625A741083}" presName="childText" presStyleLbl="bgAcc1" presStyleIdx="1" presStyleCnt="5">
        <dgm:presLayoutVars>
          <dgm:bulletEnabled val="1"/>
        </dgm:presLayoutVars>
      </dgm:prSet>
      <dgm:spPr/>
    </dgm:pt>
    <dgm:pt modelId="{0E8CD840-F990-4002-B63D-F09D2DE5D15E}" type="pres">
      <dgm:prSet presAssocID="{D112DDB6-0BE1-434C-B0FD-10DC1329067E}" presName="Name13" presStyleLbl="parChTrans1D2" presStyleIdx="2" presStyleCnt="5"/>
      <dgm:spPr/>
    </dgm:pt>
    <dgm:pt modelId="{F693B7AB-F9F1-484D-A768-69B65B60B134}" type="pres">
      <dgm:prSet presAssocID="{B45E7B47-DF50-49C5-8699-270398CEF742}" presName="childText" presStyleLbl="bgAcc1" presStyleIdx="2" presStyleCnt="5">
        <dgm:presLayoutVars>
          <dgm:bulletEnabled val="1"/>
        </dgm:presLayoutVars>
      </dgm:prSet>
      <dgm:spPr/>
    </dgm:pt>
    <dgm:pt modelId="{766DD1C5-7D8F-4612-A42C-75B566D4B46D}" type="pres">
      <dgm:prSet presAssocID="{BDEF26C2-09FA-46B8-AB58-191D76BBA2AC}" presName="root" presStyleCnt="0"/>
      <dgm:spPr/>
    </dgm:pt>
    <dgm:pt modelId="{59370397-1C09-4A66-B821-9BEDA41C4461}" type="pres">
      <dgm:prSet presAssocID="{BDEF26C2-09FA-46B8-AB58-191D76BBA2AC}" presName="rootComposite" presStyleCnt="0"/>
      <dgm:spPr/>
    </dgm:pt>
    <dgm:pt modelId="{03DB6BB7-D171-49DA-A5C1-D74866878348}" type="pres">
      <dgm:prSet presAssocID="{BDEF26C2-09FA-46B8-AB58-191D76BBA2AC}" presName="rootText" presStyleLbl="node1" presStyleIdx="2" presStyleCnt="4"/>
      <dgm:spPr/>
    </dgm:pt>
    <dgm:pt modelId="{929271B1-F6D7-4D04-8A10-33CF3A0F45C6}" type="pres">
      <dgm:prSet presAssocID="{BDEF26C2-09FA-46B8-AB58-191D76BBA2AC}" presName="rootConnector" presStyleLbl="node1" presStyleIdx="2" presStyleCnt="4"/>
      <dgm:spPr/>
    </dgm:pt>
    <dgm:pt modelId="{19AA1D7A-9E91-4CAD-9D77-56ED96EE1FD3}" type="pres">
      <dgm:prSet presAssocID="{BDEF26C2-09FA-46B8-AB58-191D76BBA2AC}" presName="childShape" presStyleCnt="0"/>
      <dgm:spPr/>
    </dgm:pt>
    <dgm:pt modelId="{CAA70604-AD30-4D05-B578-FCA5E8889D93}" type="pres">
      <dgm:prSet presAssocID="{D49D695B-EAAF-41B6-8FB6-51258490F74B}" presName="Name13" presStyleLbl="parChTrans1D2" presStyleIdx="3" presStyleCnt="5"/>
      <dgm:spPr/>
    </dgm:pt>
    <dgm:pt modelId="{861FCB7A-5D0A-49A0-9CF7-9352820161A4}" type="pres">
      <dgm:prSet presAssocID="{9A29FBEB-865A-4E87-AEB7-92F22FD0D666}" presName="childText" presStyleLbl="bgAcc1" presStyleIdx="3" presStyleCnt="5">
        <dgm:presLayoutVars>
          <dgm:bulletEnabled val="1"/>
        </dgm:presLayoutVars>
      </dgm:prSet>
      <dgm:spPr/>
    </dgm:pt>
    <dgm:pt modelId="{44A65E48-0274-4A70-9A0E-DE22AB3C5BF3}" type="pres">
      <dgm:prSet presAssocID="{4414AD38-EBB2-4AE7-B0BD-2DF0938F0364}" presName="root" presStyleCnt="0"/>
      <dgm:spPr/>
    </dgm:pt>
    <dgm:pt modelId="{90208DEF-F8FD-475E-892E-63E5CCF6C1F5}" type="pres">
      <dgm:prSet presAssocID="{4414AD38-EBB2-4AE7-B0BD-2DF0938F0364}" presName="rootComposite" presStyleCnt="0"/>
      <dgm:spPr/>
    </dgm:pt>
    <dgm:pt modelId="{D84F0F8C-73F2-4535-A008-EA97A7870809}" type="pres">
      <dgm:prSet presAssocID="{4414AD38-EBB2-4AE7-B0BD-2DF0938F0364}" presName="rootText" presStyleLbl="node1" presStyleIdx="3" presStyleCnt="4"/>
      <dgm:spPr/>
    </dgm:pt>
    <dgm:pt modelId="{7A03C4BB-112B-42F7-94A9-C9EA16DA7050}" type="pres">
      <dgm:prSet presAssocID="{4414AD38-EBB2-4AE7-B0BD-2DF0938F0364}" presName="rootConnector" presStyleLbl="node1" presStyleIdx="3" presStyleCnt="4"/>
      <dgm:spPr/>
    </dgm:pt>
    <dgm:pt modelId="{FBA07F19-8CEF-41FF-9FDE-FE9354818AA0}" type="pres">
      <dgm:prSet presAssocID="{4414AD38-EBB2-4AE7-B0BD-2DF0938F0364}" presName="childShape" presStyleCnt="0"/>
      <dgm:spPr/>
    </dgm:pt>
    <dgm:pt modelId="{359375A8-712F-448B-983F-3DFE91DAB028}" type="pres">
      <dgm:prSet presAssocID="{A8713F51-746B-4365-B975-759820DEBC88}" presName="Name13" presStyleLbl="parChTrans1D2" presStyleIdx="4" presStyleCnt="5"/>
      <dgm:spPr/>
    </dgm:pt>
    <dgm:pt modelId="{507C6BC6-94A2-4BC9-B7E6-9A5377754D42}" type="pres">
      <dgm:prSet presAssocID="{B7CD3ED5-898F-4564-A92A-C3363CDE00D9}" presName="childText" presStyleLbl="bgAcc1" presStyleIdx="4" presStyleCnt="5">
        <dgm:presLayoutVars>
          <dgm:bulletEnabled val="1"/>
        </dgm:presLayoutVars>
      </dgm:prSet>
      <dgm:spPr/>
    </dgm:pt>
  </dgm:ptLst>
  <dgm:cxnLst>
    <dgm:cxn modelId="{925ED71C-8F07-47F4-B524-EC3AF55D9184}" type="presOf" srcId="{BDEF26C2-09FA-46B8-AB58-191D76BBA2AC}" destId="{929271B1-F6D7-4D04-8A10-33CF3A0F45C6}" srcOrd="1" destOrd="0" presId="urn:microsoft.com/office/officeart/2005/8/layout/hierarchy3"/>
    <dgm:cxn modelId="{BBA5DF26-1FC2-4A2C-B2BC-9C1CB3A78644}" type="presOf" srcId="{53E9EDD3-186B-4C50-9439-CEA07298256B}" destId="{AF888428-1C4D-41CC-9210-5D5D346C2651}" srcOrd="0" destOrd="0" presId="urn:microsoft.com/office/officeart/2005/8/layout/hierarchy3"/>
    <dgm:cxn modelId="{CBC2392A-15D6-4540-8283-898471C396D5}" srcId="{0DEC0BEE-E89F-4BD9-B42A-8A883202802E}" destId="{91CA7E61-3240-4530-B016-80FD461723D3}" srcOrd="0" destOrd="0" parTransId="{329E4CD7-D661-42FD-90AE-0CCC25F47F1A}" sibTransId="{EAB25D3B-D1AB-4244-841C-ED0A243B470B}"/>
    <dgm:cxn modelId="{8B53942D-C225-4A5C-BEAF-883B3E2BF5DC}" type="presOf" srcId="{4BF2062E-FEAB-463C-9E98-7CB91C217BD5}" destId="{5E442A57-F9B1-407F-8578-ABF41A8FEF26}" srcOrd="0" destOrd="0" presId="urn:microsoft.com/office/officeart/2005/8/layout/hierarchy3"/>
    <dgm:cxn modelId="{9843BA2D-D0C5-426F-8771-68B23135074C}" type="presOf" srcId="{4414AD38-EBB2-4AE7-B0BD-2DF0938F0364}" destId="{7A03C4BB-112B-42F7-94A9-C9EA16DA7050}" srcOrd="1" destOrd="0" presId="urn:microsoft.com/office/officeart/2005/8/layout/hierarchy3"/>
    <dgm:cxn modelId="{80A3833E-A4A4-499F-95FA-CFFB7ED1DADB}" srcId="{0DEC0BEE-E89F-4BD9-B42A-8A883202802E}" destId="{4414AD38-EBB2-4AE7-B0BD-2DF0938F0364}" srcOrd="3" destOrd="0" parTransId="{578A4B71-FA0F-4C02-BA48-185A609A8D01}" sibTransId="{9D8A92E1-E74E-4B71-A77A-AAC6CA3D5D45}"/>
    <dgm:cxn modelId="{75E9FB43-330B-41CD-BCC9-A757C7EA3DC0}" type="presOf" srcId="{B45E7B47-DF50-49C5-8699-270398CEF742}" destId="{F693B7AB-F9F1-484D-A768-69B65B60B134}" srcOrd="0" destOrd="0" presId="urn:microsoft.com/office/officeart/2005/8/layout/hierarchy3"/>
    <dgm:cxn modelId="{49D4E064-77C7-49D2-8CD9-DC6A5FA6983A}" srcId="{91CA7E61-3240-4530-B016-80FD461723D3}" destId="{BE80AA14-5707-46AE-9AA1-79A1EDD3B586}" srcOrd="0" destOrd="0" parTransId="{53E9EDD3-186B-4C50-9439-CEA07298256B}" sibTransId="{0493F91F-49AC-4CB4-AB26-17A4A6609246}"/>
    <dgm:cxn modelId="{5500D646-A67D-4893-9FFA-238469F5B6FC}" type="presOf" srcId="{B7CD3ED5-898F-4564-A92A-C3363CDE00D9}" destId="{507C6BC6-94A2-4BC9-B7E6-9A5377754D42}" srcOrd="0" destOrd="0" presId="urn:microsoft.com/office/officeart/2005/8/layout/hierarchy3"/>
    <dgm:cxn modelId="{3463BF6C-EBC1-4AAE-973E-35AB04D7FE4E}" type="presOf" srcId="{4414AD38-EBB2-4AE7-B0BD-2DF0938F0364}" destId="{D84F0F8C-73F2-4535-A008-EA97A7870809}" srcOrd="0" destOrd="0" presId="urn:microsoft.com/office/officeart/2005/8/layout/hierarchy3"/>
    <dgm:cxn modelId="{6F060371-BFE4-4F18-907B-A88C91CEC9EC}" srcId="{0DEC0BEE-E89F-4BD9-B42A-8A883202802E}" destId="{4BF2062E-FEAB-463C-9E98-7CB91C217BD5}" srcOrd="1" destOrd="0" parTransId="{B221C224-708F-44F0-9E3A-97CEDFDF6FD2}" sibTransId="{49D31C85-D6BC-46BF-A01C-7873D4D93BC2}"/>
    <dgm:cxn modelId="{CB547275-F424-4BE3-94F6-3DA7B1661303}" srcId="{4BF2062E-FEAB-463C-9E98-7CB91C217BD5}" destId="{0399C5B1-0BA4-48BC-9DC2-23625A741083}" srcOrd="0" destOrd="0" parTransId="{9275AF01-EA2C-4B14-BB69-7E17423EFC3E}" sibTransId="{4E3EA08D-621B-45A6-A90D-C3E4BC20415B}"/>
    <dgm:cxn modelId="{3AA9DE5A-5418-4629-B55B-4C623F8C299C}" type="presOf" srcId="{D49D695B-EAAF-41B6-8FB6-51258490F74B}" destId="{CAA70604-AD30-4D05-B578-FCA5E8889D93}" srcOrd="0" destOrd="0" presId="urn:microsoft.com/office/officeart/2005/8/layout/hierarchy3"/>
    <dgm:cxn modelId="{0F81257F-85FF-4E33-83CC-4AA4268E3842}" srcId="{4BF2062E-FEAB-463C-9E98-7CB91C217BD5}" destId="{B45E7B47-DF50-49C5-8699-270398CEF742}" srcOrd="1" destOrd="0" parTransId="{D112DDB6-0BE1-434C-B0FD-10DC1329067E}" sibTransId="{9CFAFF76-960E-4976-8044-B56EADEF3D14}"/>
    <dgm:cxn modelId="{6DA26A9A-53A5-4193-AF83-D4514E5E5D2A}" type="presOf" srcId="{D112DDB6-0BE1-434C-B0FD-10DC1329067E}" destId="{0E8CD840-F990-4002-B63D-F09D2DE5D15E}" srcOrd="0" destOrd="0" presId="urn:microsoft.com/office/officeart/2005/8/layout/hierarchy3"/>
    <dgm:cxn modelId="{63262C9E-3FA5-4E40-BAB8-539555FBDECF}" type="presOf" srcId="{0DEC0BEE-E89F-4BD9-B42A-8A883202802E}" destId="{73C1DE9E-E93E-4BC3-B5A5-030DB7FD4F84}" srcOrd="0" destOrd="0" presId="urn:microsoft.com/office/officeart/2005/8/layout/hierarchy3"/>
    <dgm:cxn modelId="{C9CF3E9E-2FE4-43AC-82B0-26BD2C34CB9C}" srcId="{4414AD38-EBB2-4AE7-B0BD-2DF0938F0364}" destId="{B7CD3ED5-898F-4564-A92A-C3363CDE00D9}" srcOrd="0" destOrd="0" parTransId="{A8713F51-746B-4365-B975-759820DEBC88}" sibTransId="{3D58A5F2-E421-433D-85F5-52CAB433925B}"/>
    <dgm:cxn modelId="{B2D182A6-6365-41DB-B62F-7186A573E2DF}" type="presOf" srcId="{BDEF26C2-09FA-46B8-AB58-191D76BBA2AC}" destId="{03DB6BB7-D171-49DA-A5C1-D74866878348}" srcOrd="0" destOrd="0" presId="urn:microsoft.com/office/officeart/2005/8/layout/hierarchy3"/>
    <dgm:cxn modelId="{543B37AF-57CC-4628-8889-1FEF9B85C54A}" type="presOf" srcId="{91CA7E61-3240-4530-B016-80FD461723D3}" destId="{620C379C-C3C8-4AF8-AD6B-DC6EC724F3F7}" srcOrd="1" destOrd="0" presId="urn:microsoft.com/office/officeart/2005/8/layout/hierarchy3"/>
    <dgm:cxn modelId="{4B58D8AF-E37A-484D-BB23-3DA7AFCA2A27}" type="presOf" srcId="{91CA7E61-3240-4530-B016-80FD461723D3}" destId="{66884FB0-E89A-4D14-A993-2F63A5664B6C}" srcOrd="0" destOrd="0" presId="urn:microsoft.com/office/officeart/2005/8/layout/hierarchy3"/>
    <dgm:cxn modelId="{17C7FAC2-A21C-4938-9E50-C4EF7875D2B6}" type="presOf" srcId="{A8713F51-746B-4365-B975-759820DEBC88}" destId="{359375A8-712F-448B-983F-3DFE91DAB028}" srcOrd="0" destOrd="0" presId="urn:microsoft.com/office/officeart/2005/8/layout/hierarchy3"/>
    <dgm:cxn modelId="{91D10AC7-99CB-4C10-994B-1AE0520FB483}" type="presOf" srcId="{BE80AA14-5707-46AE-9AA1-79A1EDD3B586}" destId="{D1315B98-581E-48D8-9D8C-6876CF59111A}" srcOrd="0" destOrd="0" presId="urn:microsoft.com/office/officeart/2005/8/layout/hierarchy3"/>
    <dgm:cxn modelId="{03F0C9D5-6876-4316-9A75-8EF6B21BD80E}" type="presOf" srcId="{9A29FBEB-865A-4E87-AEB7-92F22FD0D666}" destId="{861FCB7A-5D0A-49A0-9CF7-9352820161A4}" srcOrd="0" destOrd="0" presId="urn:microsoft.com/office/officeart/2005/8/layout/hierarchy3"/>
    <dgm:cxn modelId="{0CEDCCE3-B789-4FF2-BB57-31EA4D2A40BF}" type="presOf" srcId="{9275AF01-EA2C-4B14-BB69-7E17423EFC3E}" destId="{A9BA6212-8050-445E-8E40-0F5CCB141D2B}" srcOrd="0" destOrd="0" presId="urn:microsoft.com/office/officeart/2005/8/layout/hierarchy3"/>
    <dgm:cxn modelId="{162A3FEE-57DD-47EE-B7D8-031B1E42A038}" type="presOf" srcId="{0399C5B1-0BA4-48BC-9DC2-23625A741083}" destId="{0F271AEF-A429-4D19-B0F0-C8100B429027}" srcOrd="0" destOrd="0" presId="urn:microsoft.com/office/officeart/2005/8/layout/hierarchy3"/>
    <dgm:cxn modelId="{D018F4EF-068A-4A8C-B2AD-EC9176C4DD1A}" srcId="{0DEC0BEE-E89F-4BD9-B42A-8A883202802E}" destId="{BDEF26C2-09FA-46B8-AB58-191D76BBA2AC}" srcOrd="2" destOrd="0" parTransId="{EA3303E2-CD12-4503-8B53-B2FB3BA9C52E}" sibTransId="{7F2544B9-4A6E-4229-9B03-3C7B040A90F5}"/>
    <dgm:cxn modelId="{65FED6F1-1D7C-4791-B67A-6A44210A87A6}" srcId="{BDEF26C2-09FA-46B8-AB58-191D76BBA2AC}" destId="{9A29FBEB-865A-4E87-AEB7-92F22FD0D666}" srcOrd="0" destOrd="0" parTransId="{D49D695B-EAAF-41B6-8FB6-51258490F74B}" sibTransId="{605068DA-18F6-4F95-8309-B19513089A38}"/>
    <dgm:cxn modelId="{CA34B2FC-08BE-44D6-BB14-23A5D37E0F43}" type="presOf" srcId="{4BF2062E-FEAB-463C-9E98-7CB91C217BD5}" destId="{D83B4805-C323-47B8-8F6F-F42DC2239E9C}" srcOrd="1" destOrd="0" presId="urn:microsoft.com/office/officeart/2005/8/layout/hierarchy3"/>
    <dgm:cxn modelId="{7AA9E7C8-7D4A-4D8C-ADAF-4590F7138644}" type="presParOf" srcId="{73C1DE9E-E93E-4BC3-B5A5-030DB7FD4F84}" destId="{DF6CE1EE-81CE-48C7-9865-55D853B27A1C}" srcOrd="0" destOrd="0" presId="urn:microsoft.com/office/officeart/2005/8/layout/hierarchy3"/>
    <dgm:cxn modelId="{257095DE-63E7-4797-9355-83EDBBFF9D50}" type="presParOf" srcId="{DF6CE1EE-81CE-48C7-9865-55D853B27A1C}" destId="{BABF415B-7F64-4D4D-A547-B8EDF0EF604B}" srcOrd="0" destOrd="0" presId="urn:microsoft.com/office/officeart/2005/8/layout/hierarchy3"/>
    <dgm:cxn modelId="{AD468CCB-E717-4AD0-A1AA-CABA59B0B659}" type="presParOf" srcId="{BABF415B-7F64-4D4D-A547-B8EDF0EF604B}" destId="{66884FB0-E89A-4D14-A993-2F63A5664B6C}" srcOrd="0" destOrd="0" presId="urn:microsoft.com/office/officeart/2005/8/layout/hierarchy3"/>
    <dgm:cxn modelId="{1ABA34F5-CE95-4694-AED9-4050FF70E78D}" type="presParOf" srcId="{BABF415B-7F64-4D4D-A547-B8EDF0EF604B}" destId="{620C379C-C3C8-4AF8-AD6B-DC6EC724F3F7}" srcOrd="1" destOrd="0" presId="urn:microsoft.com/office/officeart/2005/8/layout/hierarchy3"/>
    <dgm:cxn modelId="{65ECE3DD-FBE9-4E05-ACC8-AAA3A2DDCD86}" type="presParOf" srcId="{DF6CE1EE-81CE-48C7-9865-55D853B27A1C}" destId="{D68CE37F-B73A-419B-AE6F-BAA9BFEC79D3}" srcOrd="1" destOrd="0" presId="urn:microsoft.com/office/officeart/2005/8/layout/hierarchy3"/>
    <dgm:cxn modelId="{CF25FDF7-A784-4E25-B6E2-9A4CF85FE1B5}" type="presParOf" srcId="{D68CE37F-B73A-419B-AE6F-BAA9BFEC79D3}" destId="{AF888428-1C4D-41CC-9210-5D5D346C2651}" srcOrd="0" destOrd="0" presId="urn:microsoft.com/office/officeart/2005/8/layout/hierarchy3"/>
    <dgm:cxn modelId="{37FA4AAB-F4D2-472C-BDF6-8486DA59C911}" type="presParOf" srcId="{D68CE37F-B73A-419B-AE6F-BAA9BFEC79D3}" destId="{D1315B98-581E-48D8-9D8C-6876CF59111A}" srcOrd="1" destOrd="0" presId="urn:microsoft.com/office/officeart/2005/8/layout/hierarchy3"/>
    <dgm:cxn modelId="{F5C564C5-42D3-410B-A965-BC1EED033973}" type="presParOf" srcId="{73C1DE9E-E93E-4BC3-B5A5-030DB7FD4F84}" destId="{8D44D812-BE97-41A3-9111-F89BAEE97272}" srcOrd="1" destOrd="0" presId="urn:microsoft.com/office/officeart/2005/8/layout/hierarchy3"/>
    <dgm:cxn modelId="{AD2D3E46-7496-4A5D-8C57-F6AE9FD257E2}" type="presParOf" srcId="{8D44D812-BE97-41A3-9111-F89BAEE97272}" destId="{2DC96991-F034-4E87-A030-23E709B3FE21}" srcOrd="0" destOrd="0" presId="urn:microsoft.com/office/officeart/2005/8/layout/hierarchy3"/>
    <dgm:cxn modelId="{6D0D3316-74E8-461D-AC21-978C7C1F01FF}" type="presParOf" srcId="{2DC96991-F034-4E87-A030-23E709B3FE21}" destId="{5E442A57-F9B1-407F-8578-ABF41A8FEF26}" srcOrd="0" destOrd="0" presId="urn:microsoft.com/office/officeart/2005/8/layout/hierarchy3"/>
    <dgm:cxn modelId="{4CDE595F-C81B-4050-B35D-97391295641A}" type="presParOf" srcId="{2DC96991-F034-4E87-A030-23E709B3FE21}" destId="{D83B4805-C323-47B8-8F6F-F42DC2239E9C}" srcOrd="1" destOrd="0" presId="urn:microsoft.com/office/officeart/2005/8/layout/hierarchy3"/>
    <dgm:cxn modelId="{A426B9C3-BA51-43A9-ACE5-78C5CF706A90}" type="presParOf" srcId="{8D44D812-BE97-41A3-9111-F89BAEE97272}" destId="{566A1F74-30AE-4E80-A90A-368EBADAD334}" srcOrd="1" destOrd="0" presId="urn:microsoft.com/office/officeart/2005/8/layout/hierarchy3"/>
    <dgm:cxn modelId="{5B8EE366-D019-4351-9707-193051F23E3E}" type="presParOf" srcId="{566A1F74-30AE-4E80-A90A-368EBADAD334}" destId="{A9BA6212-8050-445E-8E40-0F5CCB141D2B}" srcOrd="0" destOrd="0" presId="urn:microsoft.com/office/officeart/2005/8/layout/hierarchy3"/>
    <dgm:cxn modelId="{7D3C6056-2E9F-4519-9E94-ECA385630C40}" type="presParOf" srcId="{566A1F74-30AE-4E80-A90A-368EBADAD334}" destId="{0F271AEF-A429-4D19-B0F0-C8100B429027}" srcOrd="1" destOrd="0" presId="urn:microsoft.com/office/officeart/2005/8/layout/hierarchy3"/>
    <dgm:cxn modelId="{F8A4D543-E742-494D-937C-9074D0094D3D}" type="presParOf" srcId="{566A1F74-30AE-4E80-A90A-368EBADAD334}" destId="{0E8CD840-F990-4002-B63D-F09D2DE5D15E}" srcOrd="2" destOrd="0" presId="urn:microsoft.com/office/officeart/2005/8/layout/hierarchy3"/>
    <dgm:cxn modelId="{245AA6C1-3D69-49EF-A015-DBDFB6E82CC5}" type="presParOf" srcId="{566A1F74-30AE-4E80-A90A-368EBADAD334}" destId="{F693B7AB-F9F1-484D-A768-69B65B60B134}" srcOrd="3" destOrd="0" presId="urn:microsoft.com/office/officeart/2005/8/layout/hierarchy3"/>
    <dgm:cxn modelId="{E327210F-D9CE-4F42-9F80-7603AD43DB1E}" type="presParOf" srcId="{73C1DE9E-E93E-4BC3-B5A5-030DB7FD4F84}" destId="{766DD1C5-7D8F-4612-A42C-75B566D4B46D}" srcOrd="2" destOrd="0" presId="urn:microsoft.com/office/officeart/2005/8/layout/hierarchy3"/>
    <dgm:cxn modelId="{7C1C9D98-B02B-46EA-94F8-11B15D0EB158}" type="presParOf" srcId="{766DD1C5-7D8F-4612-A42C-75B566D4B46D}" destId="{59370397-1C09-4A66-B821-9BEDA41C4461}" srcOrd="0" destOrd="0" presId="urn:microsoft.com/office/officeart/2005/8/layout/hierarchy3"/>
    <dgm:cxn modelId="{3319053F-C82C-4AF6-A7CC-EC68BC161473}" type="presParOf" srcId="{59370397-1C09-4A66-B821-9BEDA41C4461}" destId="{03DB6BB7-D171-49DA-A5C1-D74866878348}" srcOrd="0" destOrd="0" presId="urn:microsoft.com/office/officeart/2005/8/layout/hierarchy3"/>
    <dgm:cxn modelId="{DC96C8AC-8AAB-46BA-8381-C2070750D080}" type="presParOf" srcId="{59370397-1C09-4A66-B821-9BEDA41C4461}" destId="{929271B1-F6D7-4D04-8A10-33CF3A0F45C6}" srcOrd="1" destOrd="0" presId="urn:microsoft.com/office/officeart/2005/8/layout/hierarchy3"/>
    <dgm:cxn modelId="{858FFAF2-2313-490E-840A-25F7B8CD1911}" type="presParOf" srcId="{766DD1C5-7D8F-4612-A42C-75B566D4B46D}" destId="{19AA1D7A-9E91-4CAD-9D77-56ED96EE1FD3}" srcOrd="1" destOrd="0" presId="urn:microsoft.com/office/officeart/2005/8/layout/hierarchy3"/>
    <dgm:cxn modelId="{7EC01003-7138-4383-92C0-B3F1676EFA56}" type="presParOf" srcId="{19AA1D7A-9E91-4CAD-9D77-56ED96EE1FD3}" destId="{CAA70604-AD30-4D05-B578-FCA5E8889D93}" srcOrd="0" destOrd="0" presId="urn:microsoft.com/office/officeart/2005/8/layout/hierarchy3"/>
    <dgm:cxn modelId="{7B49C263-458B-4203-8F94-EEB120A9C8DD}" type="presParOf" srcId="{19AA1D7A-9E91-4CAD-9D77-56ED96EE1FD3}" destId="{861FCB7A-5D0A-49A0-9CF7-9352820161A4}" srcOrd="1" destOrd="0" presId="urn:microsoft.com/office/officeart/2005/8/layout/hierarchy3"/>
    <dgm:cxn modelId="{8231443E-C14B-40B8-A2EF-3148040812B7}" type="presParOf" srcId="{73C1DE9E-E93E-4BC3-B5A5-030DB7FD4F84}" destId="{44A65E48-0274-4A70-9A0E-DE22AB3C5BF3}" srcOrd="3" destOrd="0" presId="urn:microsoft.com/office/officeart/2005/8/layout/hierarchy3"/>
    <dgm:cxn modelId="{3EA44791-3886-4A49-9EBC-BD6D91327021}" type="presParOf" srcId="{44A65E48-0274-4A70-9A0E-DE22AB3C5BF3}" destId="{90208DEF-F8FD-475E-892E-63E5CCF6C1F5}" srcOrd="0" destOrd="0" presId="urn:microsoft.com/office/officeart/2005/8/layout/hierarchy3"/>
    <dgm:cxn modelId="{ECDEA6AE-B253-457D-ACEA-F2C75A444D19}" type="presParOf" srcId="{90208DEF-F8FD-475E-892E-63E5CCF6C1F5}" destId="{D84F0F8C-73F2-4535-A008-EA97A7870809}" srcOrd="0" destOrd="0" presId="urn:microsoft.com/office/officeart/2005/8/layout/hierarchy3"/>
    <dgm:cxn modelId="{485F3225-697D-4586-B11A-E765FBF917AA}" type="presParOf" srcId="{90208DEF-F8FD-475E-892E-63E5CCF6C1F5}" destId="{7A03C4BB-112B-42F7-94A9-C9EA16DA7050}" srcOrd="1" destOrd="0" presId="urn:microsoft.com/office/officeart/2005/8/layout/hierarchy3"/>
    <dgm:cxn modelId="{D078A463-8EC2-443A-9140-71B2CAD3FCC8}" type="presParOf" srcId="{44A65E48-0274-4A70-9A0E-DE22AB3C5BF3}" destId="{FBA07F19-8CEF-41FF-9FDE-FE9354818AA0}" srcOrd="1" destOrd="0" presId="urn:microsoft.com/office/officeart/2005/8/layout/hierarchy3"/>
    <dgm:cxn modelId="{47A440A7-5912-4D4E-825C-4C6358B65EE2}" type="presParOf" srcId="{FBA07F19-8CEF-41FF-9FDE-FE9354818AA0}" destId="{359375A8-712F-448B-983F-3DFE91DAB028}" srcOrd="0" destOrd="0" presId="urn:microsoft.com/office/officeart/2005/8/layout/hierarchy3"/>
    <dgm:cxn modelId="{5DC35F67-8E02-494F-B692-D465D11833B4}" type="presParOf" srcId="{FBA07F19-8CEF-41FF-9FDE-FE9354818AA0}" destId="{507C6BC6-94A2-4BC9-B7E6-9A5377754D42}"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DEC0BEE-E89F-4BD9-B42A-8A883202802E}" type="doc">
      <dgm:prSet loTypeId="urn:microsoft.com/office/officeart/2005/8/layout/hierarchy3" loCatId="hierarchy" qsTypeId="urn:microsoft.com/office/officeart/2005/8/quickstyle/simple1" qsCatId="simple" csTypeId="urn:microsoft.com/office/officeart/2005/8/colors/accent0_2" csCatId="mainScheme" phldr="1"/>
      <dgm:spPr/>
      <dgm:t>
        <a:bodyPr/>
        <a:lstStyle/>
        <a:p>
          <a:endParaRPr lang="en-US"/>
        </a:p>
      </dgm:t>
    </dgm:pt>
    <dgm:pt modelId="{91CA7E61-3240-4530-B016-80FD461723D3}">
      <dgm:prSet phldrT="[Text]" phldr="0"/>
      <dgm:spPr/>
      <dgm:t>
        <a:bodyPr/>
        <a:lstStyle/>
        <a:p>
          <a:pPr rtl="0"/>
          <a:r>
            <a:rPr lang="en-US">
              <a:latin typeface="Arial"/>
            </a:rPr>
            <a:t> </a:t>
          </a:r>
          <a:r>
            <a:rPr lang="en-US"/>
            <a:t>threshold(frameDelta, thresh, 20, 255, THRESH_BINARY);</a:t>
          </a:r>
        </a:p>
      </dgm:t>
    </dgm:pt>
    <dgm:pt modelId="{329E4CD7-D661-42FD-90AE-0CCC25F47F1A}" type="parTrans" cxnId="{CBC2392A-15D6-4540-8283-898471C396D5}">
      <dgm:prSet/>
      <dgm:spPr/>
      <dgm:t>
        <a:bodyPr/>
        <a:lstStyle/>
        <a:p>
          <a:endParaRPr lang="en-US"/>
        </a:p>
      </dgm:t>
    </dgm:pt>
    <dgm:pt modelId="{EAB25D3B-D1AB-4244-841C-ED0A243B470B}" type="sibTrans" cxnId="{CBC2392A-15D6-4540-8283-898471C396D5}">
      <dgm:prSet/>
      <dgm:spPr/>
      <dgm:t>
        <a:bodyPr/>
        <a:lstStyle/>
        <a:p>
          <a:endParaRPr lang="en-US"/>
        </a:p>
      </dgm:t>
    </dgm:pt>
    <dgm:pt modelId="{BE80AA14-5707-46AE-9AA1-79A1EDD3B586}">
      <dgm:prSet phldrT="[Text]" phldr="0"/>
      <dgm:spPr/>
      <dgm:t>
        <a:bodyPr/>
        <a:lstStyle/>
        <a:p>
          <a:pPr rtl="0"/>
          <a:r>
            <a:rPr lang="en-US">
              <a:latin typeface="Arial"/>
            </a:rPr>
            <a:t> Fundamental </a:t>
          </a:r>
          <a:r>
            <a:rPr lang="es-EC">
              <a:latin typeface="Arial"/>
            </a:rPr>
            <a:t>aplicar </a:t>
          </a:r>
          <a:r>
            <a:rPr lang="es-EC"/>
            <a:t>un umbral de nivel fijo a cada elemento de la matriz que almacena la imagen capturada.</a:t>
          </a:r>
          <a:r>
            <a:rPr lang="es-EC">
              <a:latin typeface="Arial"/>
            </a:rPr>
            <a:t> </a:t>
          </a:r>
          <a:endParaRPr lang="es-EC"/>
        </a:p>
      </dgm:t>
    </dgm:pt>
    <dgm:pt modelId="{53E9EDD3-186B-4C50-9439-CEA07298256B}" type="parTrans" cxnId="{49D4E064-77C7-49D2-8CD9-DC6A5FA6983A}">
      <dgm:prSet/>
      <dgm:spPr/>
      <dgm:t>
        <a:bodyPr/>
        <a:lstStyle/>
        <a:p>
          <a:endParaRPr lang="en-US"/>
        </a:p>
      </dgm:t>
    </dgm:pt>
    <dgm:pt modelId="{0493F91F-49AC-4CB4-AB26-17A4A6609246}" type="sibTrans" cxnId="{49D4E064-77C7-49D2-8CD9-DC6A5FA6983A}">
      <dgm:prSet/>
      <dgm:spPr/>
      <dgm:t>
        <a:bodyPr/>
        <a:lstStyle/>
        <a:p>
          <a:endParaRPr lang="en-US"/>
        </a:p>
      </dgm:t>
    </dgm:pt>
    <dgm:pt modelId="{4BF2062E-FEAB-463C-9E98-7CB91C217BD5}">
      <dgm:prSet phldrT="[Text]" phldr="0"/>
      <dgm:spPr/>
      <dgm:t>
        <a:bodyPr/>
        <a:lstStyle/>
        <a:p>
          <a:pPr rtl="0"/>
          <a:r>
            <a:rPr lang="en-US">
              <a:latin typeface="Arial"/>
            </a:rPr>
            <a:t> </a:t>
          </a:r>
          <a:r>
            <a:rPr lang="es-EC"/>
            <a:t>blur(thresh, thresh, Size(10, 10));</a:t>
          </a:r>
        </a:p>
      </dgm:t>
    </dgm:pt>
    <dgm:pt modelId="{B221C224-708F-44F0-9E3A-97CEDFDF6FD2}" type="parTrans" cxnId="{6F060371-BFE4-4F18-907B-A88C91CEC9EC}">
      <dgm:prSet/>
      <dgm:spPr/>
      <dgm:t>
        <a:bodyPr/>
        <a:lstStyle/>
        <a:p>
          <a:endParaRPr lang="en-US"/>
        </a:p>
      </dgm:t>
    </dgm:pt>
    <dgm:pt modelId="{49D31C85-D6BC-46BF-A01C-7873D4D93BC2}" type="sibTrans" cxnId="{6F060371-BFE4-4F18-907B-A88C91CEC9EC}">
      <dgm:prSet/>
      <dgm:spPr/>
      <dgm:t>
        <a:bodyPr/>
        <a:lstStyle/>
        <a:p>
          <a:endParaRPr lang="en-US"/>
        </a:p>
      </dgm:t>
    </dgm:pt>
    <dgm:pt modelId="{BDEF26C2-09FA-46B8-AB58-191D76BBA2AC}">
      <dgm:prSet phldrT="[Text]" phldr="0"/>
      <dgm:spPr/>
      <dgm:t>
        <a:bodyPr/>
        <a:lstStyle/>
        <a:p>
          <a:pPr rtl="0"/>
          <a:r>
            <a:rPr lang="en-US">
              <a:latin typeface="Arial"/>
            </a:rPr>
            <a:t>  </a:t>
          </a:r>
          <a:r>
            <a:rPr lang="es-EC"/>
            <a:t>findContours(temp, contornos, hierarchy, RETR_EXTERNAL, CHAIN_APPROX_TC89_KCOS);</a:t>
          </a:r>
        </a:p>
      </dgm:t>
    </dgm:pt>
    <dgm:pt modelId="{EA3303E2-CD12-4503-8B53-B2FB3BA9C52E}" type="parTrans" cxnId="{D018F4EF-068A-4A8C-B2AD-EC9176C4DD1A}">
      <dgm:prSet/>
      <dgm:spPr/>
      <dgm:t>
        <a:bodyPr/>
        <a:lstStyle/>
        <a:p>
          <a:endParaRPr lang="en-US"/>
        </a:p>
      </dgm:t>
    </dgm:pt>
    <dgm:pt modelId="{7F2544B9-4A6E-4229-9B03-3C7B040A90F5}" type="sibTrans" cxnId="{D018F4EF-068A-4A8C-B2AD-EC9176C4DD1A}">
      <dgm:prSet/>
      <dgm:spPr/>
      <dgm:t>
        <a:bodyPr/>
        <a:lstStyle/>
        <a:p>
          <a:endParaRPr lang="en-US"/>
        </a:p>
      </dgm:t>
    </dgm:pt>
    <dgm:pt modelId="{0399C5B1-0BA4-48BC-9DC2-23625A741083}">
      <dgm:prSet phldr="0"/>
      <dgm:spPr/>
      <dgm:t>
        <a:bodyPr/>
        <a:lstStyle/>
        <a:p>
          <a:pPr rtl="0"/>
          <a:r>
            <a:rPr lang="en-US">
              <a:latin typeface="Arial"/>
            </a:rPr>
            <a:t> I</a:t>
          </a:r>
          <a:r>
            <a:rPr lang="es-EC">
              <a:latin typeface="Arial"/>
            </a:rPr>
            <a:t>mplementa</a:t>
          </a:r>
          <a:r>
            <a:rPr lang="es-EC"/>
            <a:t> un filtro normalizado</a:t>
          </a:r>
        </a:p>
      </dgm:t>
    </dgm:pt>
    <dgm:pt modelId="{9275AF01-EA2C-4B14-BB69-7E17423EFC3E}" type="parTrans" cxnId="{CB547275-F424-4BE3-94F6-3DA7B1661303}">
      <dgm:prSet/>
      <dgm:spPr/>
    </dgm:pt>
    <dgm:pt modelId="{4E3EA08D-621B-45A6-A90D-C3E4BC20415B}" type="sibTrans" cxnId="{CB547275-F424-4BE3-94F6-3DA7B1661303}">
      <dgm:prSet/>
      <dgm:spPr/>
    </dgm:pt>
    <dgm:pt modelId="{0AD4438A-7247-46E5-AB33-FBD3E75D2598}">
      <dgm:prSet phldr="0"/>
      <dgm:spPr/>
      <dgm:t>
        <a:bodyPr/>
        <a:lstStyle/>
        <a:p>
          <a:pPr rtl="0"/>
          <a:r>
            <a:rPr lang="en-US">
              <a:latin typeface="Arial"/>
            </a:rPr>
            <a:t> A</a:t>
          </a:r>
          <a:r>
            <a:rPr lang="es-EC">
              <a:latin typeface="Arial"/>
            </a:rPr>
            <a:t>plica</a:t>
          </a:r>
          <a:r>
            <a:rPr lang="es-EC"/>
            <a:t> el método de segmentación para separar regiones de una imagen</a:t>
          </a:r>
        </a:p>
      </dgm:t>
    </dgm:pt>
    <dgm:pt modelId="{D565D9EC-8487-40C5-9C44-8838482F9031}" type="parTrans" cxnId="{FC5E4E3E-8B03-4017-83B6-942C59FAA865}">
      <dgm:prSet/>
      <dgm:spPr/>
    </dgm:pt>
    <dgm:pt modelId="{D0703295-13F6-4E72-AEE0-1DC6AEF1072E}" type="sibTrans" cxnId="{FC5E4E3E-8B03-4017-83B6-942C59FAA865}">
      <dgm:prSet/>
      <dgm:spPr/>
    </dgm:pt>
    <dgm:pt modelId="{15AF9221-4C4B-4DF9-9C2E-D9B4499B5D89}">
      <dgm:prSet phldr="0"/>
      <dgm:spPr/>
      <dgm:t>
        <a:bodyPr/>
        <a:lstStyle/>
        <a:p>
          <a:pPr rtl="0"/>
          <a:r>
            <a:rPr lang="es-EC">
              <a:latin typeface="Arial"/>
            </a:rPr>
            <a:t> Parámetro </a:t>
          </a:r>
          <a:r>
            <a:rPr lang="es-EC" i="0" err="1">
              <a:latin typeface="Arial"/>
            </a:rPr>
            <a:t>Size</a:t>
          </a:r>
          <a:r>
            <a:rPr lang="es-EC" i="0">
              <a:latin typeface="Arial"/>
            </a:rPr>
            <a:t> define el tamaño en píxeles</a:t>
          </a:r>
          <a:endParaRPr lang="es-EC" i="1">
            <a:latin typeface="Arial"/>
          </a:endParaRPr>
        </a:p>
      </dgm:t>
    </dgm:pt>
    <dgm:pt modelId="{788E1DEC-038F-4218-ACDE-9D558AA8E20A}" type="parTrans" cxnId="{0EC4FC32-5AFF-4279-9FD4-B86DFEC5D8E4}">
      <dgm:prSet/>
      <dgm:spPr/>
    </dgm:pt>
    <dgm:pt modelId="{AC6E5D2F-CD78-4A24-911C-30490EA001ED}" type="sibTrans" cxnId="{0EC4FC32-5AFF-4279-9FD4-B86DFEC5D8E4}">
      <dgm:prSet/>
      <dgm:spPr/>
    </dgm:pt>
    <dgm:pt modelId="{B33A4565-BD3B-4B1B-A0EA-D1BB0F3DB50F}">
      <dgm:prSet phldr="0"/>
      <dgm:spPr/>
      <dgm:t>
        <a:bodyPr/>
        <a:lstStyle/>
        <a:p>
          <a:pPr rtl="0"/>
          <a:r>
            <a:rPr lang="en-US">
              <a:latin typeface="Arial"/>
            </a:rPr>
            <a:t> </a:t>
          </a:r>
          <a:r>
            <a:rPr lang="en-US" err="1">
              <a:latin typeface="Arial"/>
            </a:rPr>
            <a:t>Busca</a:t>
          </a:r>
          <a:r>
            <a:rPr lang="en-US">
              <a:latin typeface="Arial"/>
            </a:rPr>
            <a:t> </a:t>
          </a:r>
          <a:r>
            <a:rPr lang="en-US" err="1">
              <a:latin typeface="Arial"/>
            </a:rPr>
            <a:t>bordes</a:t>
          </a:r>
          <a:r>
            <a:rPr lang="en-US">
              <a:latin typeface="Arial"/>
            </a:rPr>
            <a:t> y </a:t>
          </a:r>
          <a:r>
            <a:rPr lang="en-US" err="1">
              <a:latin typeface="Arial"/>
            </a:rPr>
            <a:t>pixeles</a:t>
          </a:r>
          <a:r>
            <a:rPr lang="en-US">
              <a:latin typeface="Arial"/>
            </a:rPr>
            <a:t> de </a:t>
          </a:r>
          <a:r>
            <a:rPr lang="en-US" err="1">
              <a:latin typeface="Arial"/>
            </a:rPr>
            <a:t>intensidad</a:t>
          </a:r>
          <a:r>
            <a:rPr lang="en-US">
              <a:latin typeface="Arial"/>
            </a:rPr>
            <a:t> similar para recuperar los contornos</a:t>
          </a:r>
          <a:endParaRPr lang="es-EC"/>
        </a:p>
      </dgm:t>
    </dgm:pt>
    <dgm:pt modelId="{85E5CDE4-935E-4056-B0C4-CFA2C90E6C1E}" type="parTrans" cxnId="{240BC5A5-8C9E-4028-AEA5-68F5B4773B77}">
      <dgm:prSet/>
      <dgm:spPr/>
    </dgm:pt>
    <dgm:pt modelId="{53DC044F-B398-4ADB-92BB-002334B8E0B6}" type="sibTrans" cxnId="{240BC5A5-8C9E-4028-AEA5-68F5B4773B77}">
      <dgm:prSet/>
      <dgm:spPr/>
    </dgm:pt>
    <dgm:pt modelId="{51CBFC26-76C9-4008-B6D3-8025D56664C2}">
      <dgm:prSet phldr="0"/>
      <dgm:spPr/>
      <dgm:t>
        <a:bodyPr/>
        <a:lstStyle/>
        <a:p>
          <a:pPr rtl="0"/>
          <a:r>
            <a:rPr lang="en-US">
              <a:latin typeface="Arial"/>
            </a:rPr>
            <a:t> E</a:t>
          </a:r>
          <a:r>
            <a:rPr lang="es-EC">
              <a:latin typeface="Arial"/>
            </a:rPr>
            <a:t>l</a:t>
          </a:r>
          <a:r>
            <a:rPr lang="es-EC"/>
            <a:t> parámetro </a:t>
          </a:r>
          <a:r>
            <a:rPr lang="es-EC" i="0">
              <a:latin typeface="Arial"/>
            </a:rPr>
            <a:t>hierarchy, define</a:t>
          </a:r>
          <a:r>
            <a:rPr lang="es-EC"/>
            <a:t> el método de aproximación del </a:t>
          </a:r>
          <a:r>
            <a:rPr lang="es-EC" b="0" i="0" u="none"/>
            <a:t>contorno</a:t>
          </a:r>
        </a:p>
      </dgm:t>
    </dgm:pt>
    <dgm:pt modelId="{13CB735A-07FA-46F3-AF1C-681FAB997E2F}" type="parTrans" cxnId="{7ACB7C2F-BF05-46E8-82D7-C45EE09DBC8E}">
      <dgm:prSet/>
      <dgm:spPr/>
    </dgm:pt>
    <dgm:pt modelId="{6E48E35B-3E4A-4F24-8AA1-01458C772BE1}" type="sibTrans" cxnId="{7ACB7C2F-BF05-46E8-82D7-C45EE09DBC8E}">
      <dgm:prSet/>
      <dgm:spPr/>
    </dgm:pt>
    <dgm:pt modelId="{951792E9-B162-4DD2-8C03-CC5F9CE710E2}">
      <dgm:prSet phldr="0"/>
      <dgm:spPr/>
      <dgm:t>
        <a:bodyPr/>
        <a:lstStyle/>
        <a:p>
          <a:pPr rtl="0"/>
          <a:r>
            <a:rPr lang="es-EC" b="0" i="0" u="none">
              <a:latin typeface="Arial"/>
            </a:rPr>
            <a:t> El parámetro</a:t>
          </a:r>
          <a:r>
            <a:rPr lang="es-EC" b="0" i="0" u="none"/>
            <a:t> </a:t>
          </a:r>
          <a:r>
            <a:rPr lang="es-EC" b="0" i="1" u="none"/>
            <a:t>CHAIN_APPROX_TC89_KCOS</a:t>
          </a:r>
          <a:r>
            <a:rPr lang="es-EC" b="0" i="1" u="none">
              <a:latin typeface="Arial"/>
            </a:rPr>
            <a:t> es</a:t>
          </a:r>
          <a:r>
            <a:rPr lang="es-EC" b="0" i="1" u="none"/>
            <a:t> </a:t>
          </a:r>
          <a:r>
            <a:rPr lang="es-EC" b="0" i="1" u="none">
              <a:latin typeface="Arial"/>
            </a:rPr>
            <a:t>el</a:t>
          </a:r>
          <a:r>
            <a:rPr lang="es-EC" b="0" i="0" u="none">
              <a:latin typeface="Arial"/>
            </a:rPr>
            <a:t> </a:t>
          </a:r>
          <a:r>
            <a:rPr lang="es-EC" b="0" i="0" u="none"/>
            <a:t>método que </a:t>
          </a:r>
          <a:r>
            <a:rPr lang="es-EC" b="0" i="0" u="none">
              <a:latin typeface="Arial"/>
            </a:rPr>
            <a:t>identifica</a:t>
          </a:r>
          <a:r>
            <a:rPr lang="es-EC" b="0" i="0" u="none"/>
            <a:t> los puntos del contorno</a:t>
          </a:r>
        </a:p>
      </dgm:t>
    </dgm:pt>
    <dgm:pt modelId="{4FD8CE0E-8B01-4EAD-81B0-089AECE504F3}" type="parTrans" cxnId="{9F385A18-9786-4C7E-BE05-2D821DFC9ABE}">
      <dgm:prSet/>
      <dgm:spPr/>
    </dgm:pt>
    <dgm:pt modelId="{29696D1E-5F6B-41B5-9091-6DF3F73916DF}" type="sibTrans" cxnId="{9F385A18-9786-4C7E-BE05-2D821DFC9ABE}">
      <dgm:prSet/>
      <dgm:spPr/>
    </dgm:pt>
    <dgm:pt modelId="{73C1DE9E-E93E-4BC3-B5A5-030DB7FD4F84}" type="pres">
      <dgm:prSet presAssocID="{0DEC0BEE-E89F-4BD9-B42A-8A883202802E}" presName="diagram" presStyleCnt="0">
        <dgm:presLayoutVars>
          <dgm:chPref val="1"/>
          <dgm:dir/>
          <dgm:animOne val="branch"/>
          <dgm:animLvl val="lvl"/>
          <dgm:resizeHandles/>
        </dgm:presLayoutVars>
      </dgm:prSet>
      <dgm:spPr/>
    </dgm:pt>
    <dgm:pt modelId="{DF6CE1EE-81CE-48C7-9865-55D853B27A1C}" type="pres">
      <dgm:prSet presAssocID="{91CA7E61-3240-4530-B016-80FD461723D3}" presName="root" presStyleCnt="0"/>
      <dgm:spPr/>
    </dgm:pt>
    <dgm:pt modelId="{BABF415B-7F64-4D4D-A547-B8EDF0EF604B}" type="pres">
      <dgm:prSet presAssocID="{91CA7E61-3240-4530-B016-80FD461723D3}" presName="rootComposite" presStyleCnt="0"/>
      <dgm:spPr/>
    </dgm:pt>
    <dgm:pt modelId="{66884FB0-E89A-4D14-A993-2F63A5664B6C}" type="pres">
      <dgm:prSet presAssocID="{91CA7E61-3240-4530-B016-80FD461723D3}" presName="rootText" presStyleLbl="node1" presStyleIdx="0" presStyleCnt="3"/>
      <dgm:spPr/>
    </dgm:pt>
    <dgm:pt modelId="{620C379C-C3C8-4AF8-AD6B-DC6EC724F3F7}" type="pres">
      <dgm:prSet presAssocID="{91CA7E61-3240-4530-B016-80FD461723D3}" presName="rootConnector" presStyleLbl="node1" presStyleIdx="0" presStyleCnt="3"/>
      <dgm:spPr/>
    </dgm:pt>
    <dgm:pt modelId="{D68CE37F-B73A-419B-AE6F-BAA9BFEC79D3}" type="pres">
      <dgm:prSet presAssocID="{91CA7E61-3240-4530-B016-80FD461723D3}" presName="childShape" presStyleCnt="0"/>
      <dgm:spPr/>
    </dgm:pt>
    <dgm:pt modelId="{B82F4F58-3BD2-4BE6-A4EB-AABB42756129}" type="pres">
      <dgm:prSet presAssocID="{D565D9EC-8487-40C5-9C44-8838482F9031}" presName="Name13" presStyleLbl="parChTrans1D2" presStyleIdx="0" presStyleCnt="7"/>
      <dgm:spPr/>
    </dgm:pt>
    <dgm:pt modelId="{4093EED7-394F-4F56-A933-A4DAA1B408C7}" type="pres">
      <dgm:prSet presAssocID="{0AD4438A-7247-46E5-AB33-FBD3E75D2598}" presName="childText" presStyleLbl="bgAcc1" presStyleIdx="0" presStyleCnt="7">
        <dgm:presLayoutVars>
          <dgm:bulletEnabled val="1"/>
        </dgm:presLayoutVars>
      </dgm:prSet>
      <dgm:spPr/>
    </dgm:pt>
    <dgm:pt modelId="{AF888428-1C4D-41CC-9210-5D5D346C2651}" type="pres">
      <dgm:prSet presAssocID="{53E9EDD3-186B-4C50-9439-CEA07298256B}" presName="Name13" presStyleLbl="parChTrans1D2" presStyleIdx="1" presStyleCnt="7"/>
      <dgm:spPr/>
    </dgm:pt>
    <dgm:pt modelId="{D1315B98-581E-48D8-9D8C-6876CF59111A}" type="pres">
      <dgm:prSet presAssocID="{BE80AA14-5707-46AE-9AA1-79A1EDD3B586}" presName="childText" presStyleLbl="bgAcc1" presStyleIdx="1" presStyleCnt="7">
        <dgm:presLayoutVars>
          <dgm:bulletEnabled val="1"/>
        </dgm:presLayoutVars>
      </dgm:prSet>
      <dgm:spPr/>
    </dgm:pt>
    <dgm:pt modelId="{8D44D812-BE97-41A3-9111-F89BAEE97272}" type="pres">
      <dgm:prSet presAssocID="{4BF2062E-FEAB-463C-9E98-7CB91C217BD5}" presName="root" presStyleCnt="0"/>
      <dgm:spPr/>
    </dgm:pt>
    <dgm:pt modelId="{2DC96991-F034-4E87-A030-23E709B3FE21}" type="pres">
      <dgm:prSet presAssocID="{4BF2062E-FEAB-463C-9E98-7CB91C217BD5}" presName="rootComposite" presStyleCnt="0"/>
      <dgm:spPr/>
    </dgm:pt>
    <dgm:pt modelId="{5E442A57-F9B1-407F-8578-ABF41A8FEF26}" type="pres">
      <dgm:prSet presAssocID="{4BF2062E-FEAB-463C-9E98-7CB91C217BD5}" presName="rootText" presStyleLbl="node1" presStyleIdx="1" presStyleCnt="3"/>
      <dgm:spPr/>
    </dgm:pt>
    <dgm:pt modelId="{D83B4805-C323-47B8-8F6F-F42DC2239E9C}" type="pres">
      <dgm:prSet presAssocID="{4BF2062E-FEAB-463C-9E98-7CB91C217BD5}" presName="rootConnector" presStyleLbl="node1" presStyleIdx="1" presStyleCnt="3"/>
      <dgm:spPr/>
    </dgm:pt>
    <dgm:pt modelId="{566A1F74-30AE-4E80-A90A-368EBADAD334}" type="pres">
      <dgm:prSet presAssocID="{4BF2062E-FEAB-463C-9E98-7CB91C217BD5}" presName="childShape" presStyleCnt="0"/>
      <dgm:spPr/>
    </dgm:pt>
    <dgm:pt modelId="{A9BA6212-8050-445E-8E40-0F5CCB141D2B}" type="pres">
      <dgm:prSet presAssocID="{9275AF01-EA2C-4B14-BB69-7E17423EFC3E}" presName="Name13" presStyleLbl="parChTrans1D2" presStyleIdx="2" presStyleCnt="7"/>
      <dgm:spPr/>
    </dgm:pt>
    <dgm:pt modelId="{0F271AEF-A429-4D19-B0F0-C8100B429027}" type="pres">
      <dgm:prSet presAssocID="{0399C5B1-0BA4-48BC-9DC2-23625A741083}" presName="childText" presStyleLbl="bgAcc1" presStyleIdx="2" presStyleCnt="7">
        <dgm:presLayoutVars>
          <dgm:bulletEnabled val="1"/>
        </dgm:presLayoutVars>
      </dgm:prSet>
      <dgm:spPr/>
    </dgm:pt>
    <dgm:pt modelId="{AC40C3FF-521E-4A10-97C8-BEE3A7938AE5}" type="pres">
      <dgm:prSet presAssocID="{788E1DEC-038F-4218-ACDE-9D558AA8E20A}" presName="Name13" presStyleLbl="parChTrans1D2" presStyleIdx="3" presStyleCnt="7"/>
      <dgm:spPr/>
    </dgm:pt>
    <dgm:pt modelId="{C70B7813-AB1F-4AA7-9A45-ECB09EBC869A}" type="pres">
      <dgm:prSet presAssocID="{15AF9221-4C4B-4DF9-9C2E-D9B4499B5D89}" presName="childText" presStyleLbl="bgAcc1" presStyleIdx="3" presStyleCnt="7">
        <dgm:presLayoutVars>
          <dgm:bulletEnabled val="1"/>
        </dgm:presLayoutVars>
      </dgm:prSet>
      <dgm:spPr/>
    </dgm:pt>
    <dgm:pt modelId="{766DD1C5-7D8F-4612-A42C-75B566D4B46D}" type="pres">
      <dgm:prSet presAssocID="{BDEF26C2-09FA-46B8-AB58-191D76BBA2AC}" presName="root" presStyleCnt="0"/>
      <dgm:spPr/>
    </dgm:pt>
    <dgm:pt modelId="{59370397-1C09-4A66-B821-9BEDA41C4461}" type="pres">
      <dgm:prSet presAssocID="{BDEF26C2-09FA-46B8-AB58-191D76BBA2AC}" presName="rootComposite" presStyleCnt="0"/>
      <dgm:spPr/>
    </dgm:pt>
    <dgm:pt modelId="{03DB6BB7-D171-49DA-A5C1-D74866878348}" type="pres">
      <dgm:prSet presAssocID="{BDEF26C2-09FA-46B8-AB58-191D76BBA2AC}" presName="rootText" presStyleLbl="node1" presStyleIdx="2" presStyleCnt="3"/>
      <dgm:spPr/>
    </dgm:pt>
    <dgm:pt modelId="{929271B1-F6D7-4D04-8A10-33CF3A0F45C6}" type="pres">
      <dgm:prSet presAssocID="{BDEF26C2-09FA-46B8-AB58-191D76BBA2AC}" presName="rootConnector" presStyleLbl="node1" presStyleIdx="2" presStyleCnt="3"/>
      <dgm:spPr/>
    </dgm:pt>
    <dgm:pt modelId="{19AA1D7A-9E91-4CAD-9D77-56ED96EE1FD3}" type="pres">
      <dgm:prSet presAssocID="{BDEF26C2-09FA-46B8-AB58-191D76BBA2AC}" presName="childShape" presStyleCnt="0"/>
      <dgm:spPr/>
    </dgm:pt>
    <dgm:pt modelId="{760D5C98-A860-4D73-9E46-6FB17AD01A58}" type="pres">
      <dgm:prSet presAssocID="{85E5CDE4-935E-4056-B0C4-CFA2C90E6C1E}" presName="Name13" presStyleLbl="parChTrans1D2" presStyleIdx="4" presStyleCnt="7"/>
      <dgm:spPr/>
    </dgm:pt>
    <dgm:pt modelId="{D9BEBCE4-8A66-4658-A036-FAC362B35101}" type="pres">
      <dgm:prSet presAssocID="{B33A4565-BD3B-4B1B-A0EA-D1BB0F3DB50F}" presName="childText" presStyleLbl="bgAcc1" presStyleIdx="4" presStyleCnt="7">
        <dgm:presLayoutVars>
          <dgm:bulletEnabled val="1"/>
        </dgm:presLayoutVars>
      </dgm:prSet>
      <dgm:spPr/>
    </dgm:pt>
    <dgm:pt modelId="{5CBB745D-E181-4127-AA21-721260D6F905}" type="pres">
      <dgm:prSet presAssocID="{13CB735A-07FA-46F3-AF1C-681FAB997E2F}" presName="Name13" presStyleLbl="parChTrans1D2" presStyleIdx="5" presStyleCnt="7"/>
      <dgm:spPr/>
    </dgm:pt>
    <dgm:pt modelId="{24BAF544-A9E2-430E-AA40-BEB609D36DA3}" type="pres">
      <dgm:prSet presAssocID="{51CBFC26-76C9-4008-B6D3-8025D56664C2}" presName="childText" presStyleLbl="bgAcc1" presStyleIdx="5" presStyleCnt="7">
        <dgm:presLayoutVars>
          <dgm:bulletEnabled val="1"/>
        </dgm:presLayoutVars>
      </dgm:prSet>
      <dgm:spPr/>
    </dgm:pt>
    <dgm:pt modelId="{14C027AC-D266-46C4-92C6-D02714ED9606}" type="pres">
      <dgm:prSet presAssocID="{4FD8CE0E-8B01-4EAD-81B0-089AECE504F3}" presName="Name13" presStyleLbl="parChTrans1D2" presStyleIdx="6" presStyleCnt="7"/>
      <dgm:spPr/>
    </dgm:pt>
    <dgm:pt modelId="{233A28EB-8622-4A3E-BF4E-D178985032BD}" type="pres">
      <dgm:prSet presAssocID="{951792E9-B162-4DD2-8C03-CC5F9CE710E2}" presName="childText" presStyleLbl="bgAcc1" presStyleIdx="6" presStyleCnt="7">
        <dgm:presLayoutVars>
          <dgm:bulletEnabled val="1"/>
        </dgm:presLayoutVars>
      </dgm:prSet>
      <dgm:spPr/>
    </dgm:pt>
  </dgm:ptLst>
  <dgm:cxnLst>
    <dgm:cxn modelId="{A0599900-0EC2-4ED0-B146-6E7C823A8329}" type="presOf" srcId="{0AD4438A-7247-46E5-AB33-FBD3E75D2598}" destId="{4093EED7-394F-4F56-A933-A4DAA1B408C7}" srcOrd="0" destOrd="0" presId="urn:microsoft.com/office/officeart/2005/8/layout/hierarchy3"/>
    <dgm:cxn modelId="{F62D0503-0715-4D2E-B63C-731520F791F9}" type="presOf" srcId="{B33A4565-BD3B-4B1B-A0EA-D1BB0F3DB50F}" destId="{D9BEBCE4-8A66-4658-A036-FAC362B35101}" srcOrd="0" destOrd="0" presId="urn:microsoft.com/office/officeart/2005/8/layout/hierarchy3"/>
    <dgm:cxn modelId="{991D5204-0B8E-4F8E-A1FD-A11296978CF1}" type="presOf" srcId="{85E5CDE4-935E-4056-B0C4-CFA2C90E6C1E}" destId="{760D5C98-A860-4D73-9E46-6FB17AD01A58}" srcOrd="0" destOrd="0" presId="urn:microsoft.com/office/officeart/2005/8/layout/hierarchy3"/>
    <dgm:cxn modelId="{23D9CD09-A3CE-487B-B61E-2C9136D3999B}" type="presOf" srcId="{13CB735A-07FA-46F3-AF1C-681FAB997E2F}" destId="{5CBB745D-E181-4127-AA21-721260D6F905}" srcOrd="0" destOrd="0" presId="urn:microsoft.com/office/officeart/2005/8/layout/hierarchy3"/>
    <dgm:cxn modelId="{396F3F0A-24A2-4C4F-958B-EFFF85F6C92B}" type="presOf" srcId="{91CA7E61-3240-4530-B016-80FD461723D3}" destId="{66884FB0-E89A-4D14-A993-2F63A5664B6C}" srcOrd="0" destOrd="0" presId="urn:microsoft.com/office/officeart/2005/8/layout/hierarchy3"/>
    <dgm:cxn modelId="{9F385A18-9786-4C7E-BE05-2D821DFC9ABE}" srcId="{BDEF26C2-09FA-46B8-AB58-191D76BBA2AC}" destId="{951792E9-B162-4DD2-8C03-CC5F9CE710E2}" srcOrd="2" destOrd="0" parTransId="{4FD8CE0E-8B01-4EAD-81B0-089AECE504F3}" sibTransId="{29696D1E-5F6B-41B5-9091-6DF3F73916DF}"/>
    <dgm:cxn modelId="{19B2FA1B-DCE6-443B-B63C-7E38B6067E98}" type="presOf" srcId="{4BF2062E-FEAB-463C-9E98-7CB91C217BD5}" destId="{5E442A57-F9B1-407F-8578-ABF41A8FEF26}" srcOrd="0" destOrd="0" presId="urn:microsoft.com/office/officeart/2005/8/layout/hierarchy3"/>
    <dgm:cxn modelId="{CBC2392A-15D6-4540-8283-898471C396D5}" srcId="{0DEC0BEE-E89F-4BD9-B42A-8A883202802E}" destId="{91CA7E61-3240-4530-B016-80FD461723D3}" srcOrd="0" destOrd="0" parTransId="{329E4CD7-D661-42FD-90AE-0CCC25F47F1A}" sibTransId="{EAB25D3B-D1AB-4244-841C-ED0A243B470B}"/>
    <dgm:cxn modelId="{7ACB7C2F-BF05-46E8-82D7-C45EE09DBC8E}" srcId="{BDEF26C2-09FA-46B8-AB58-191D76BBA2AC}" destId="{51CBFC26-76C9-4008-B6D3-8025D56664C2}" srcOrd="1" destOrd="0" parTransId="{13CB735A-07FA-46F3-AF1C-681FAB997E2F}" sibTransId="{6E48E35B-3E4A-4F24-8AA1-01458C772BE1}"/>
    <dgm:cxn modelId="{D677C931-D3C7-4317-9A43-314E476A8810}" type="presOf" srcId="{91CA7E61-3240-4530-B016-80FD461723D3}" destId="{620C379C-C3C8-4AF8-AD6B-DC6EC724F3F7}" srcOrd="1" destOrd="0" presId="urn:microsoft.com/office/officeart/2005/8/layout/hierarchy3"/>
    <dgm:cxn modelId="{0EC4FC32-5AFF-4279-9FD4-B86DFEC5D8E4}" srcId="{4BF2062E-FEAB-463C-9E98-7CB91C217BD5}" destId="{15AF9221-4C4B-4DF9-9C2E-D9B4499B5D89}" srcOrd="1" destOrd="0" parTransId="{788E1DEC-038F-4218-ACDE-9D558AA8E20A}" sibTransId="{AC6E5D2F-CD78-4A24-911C-30490EA001ED}"/>
    <dgm:cxn modelId="{65EC2F35-4A3E-4CAF-B811-0D272E274CBF}" type="presOf" srcId="{788E1DEC-038F-4218-ACDE-9D558AA8E20A}" destId="{AC40C3FF-521E-4A10-97C8-BEE3A7938AE5}" srcOrd="0" destOrd="0" presId="urn:microsoft.com/office/officeart/2005/8/layout/hierarchy3"/>
    <dgm:cxn modelId="{FC5E4E3E-8B03-4017-83B6-942C59FAA865}" srcId="{91CA7E61-3240-4530-B016-80FD461723D3}" destId="{0AD4438A-7247-46E5-AB33-FBD3E75D2598}" srcOrd="0" destOrd="0" parTransId="{D565D9EC-8487-40C5-9C44-8838482F9031}" sibTransId="{D0703295-13F6-4E72-AEE0-1DC6AEF1072E}"/>
    <dgm:cxn modelId="{F6F41A5D-F2B0-4A29-B4DD-6B5BF472144D}" type="presOf" srcId="{4BF2062E-FEAB-463C-9E98-7CB91C217BD5}" destId="{D83B4805-C323-47B8-8F6F-F42DC2239E9C}" srcOrd="1" destOrd="0" presId="urn:microsoft.com/office/officeart/2005/8/layout/hierarchy3"/>
    <dgm:cxn modelId="{6C0F7D5E-A536-47A9-923C-8CD75997B090}" type="presOf" srcId="{9275AF01-EA2C-4B14-BB69-7E17423EFC3E}" destId="{A9BA6212-8050-445E-8E40-0F5CCB141D2B}" srcOrd="0" destOrd="0" presId="urn:microsoft.com/office/officeart/2005/8/layout/hierarchy3"/>
    <dgm:cxn modelId="{49D4E064-77C7-49D2-8CD9-DC6A5FA6983A}" srcId="{91CA7E61-3240-4530-B016-80FD461723D3}" destId="{BE80AA14-5707-46AE-9AA1-79A1EDD3B586}" srcOrd="1" destOrd="0" parTransId="{53E9EDD3-186B-4C50-9439-CEA07298256B}" sibTransId="{0493F91F-49AC-4CB4-AB26-17A4A6609246}"/>
    <dgm:cxn modelId="{82248447-6CAA-4C12-97B0-9952197D78B8}" type="presOf" srcId="{53E9EDD3-186B-4C50-9439-CEA07298256B}" destId="{AF888428-1C4D-41CC-9210-5D5D346C2651}" srcOrd="0" destOrd="0" presId="urn:microsoft.com/office/officeart/2005/8/layout/hierarchy3"/>
    <dgm:cxn modelId="{6F060371-BFE4-4F18-907B-A88C91CEC9EC}" srcId="{0DEC0BEE-E89F-4BD9-B42A-8A883202802E}" destId="{4BF2062E-FEAB-463C-9E98-7CB91C217BD5}" srcOrd="1" destOrd="0" parTransId="{B221C224-708F-44F0-9E3A-97CEDFDF6FD2}" sibTransId="{49D31C85-D6BC-46BF-A01C-7873D4D93BC2}"/>
    <dgm:cxn modelId="{5B4B6E72-E882-4817-B6F2-5CFB7F3EC382}" type="presOf" srcId="{BDEF26C2-09FA-46B8-AB58-191D76BBA2AC}" destId="{03DB6BB7-D171-49DA-A5C1-D74866878348}" srcOrd="0" destOrd="0" presId="urn:microsoft.com/office/officeart/2005/8/layout/hierarchy3"/>
    <dgm:cxn modelId="{CB547275-F424-4BE3-94F6-3DA7B1661303}" srcId="{4BF2062E-FEAB-463C-9E98-7CB91C217BD5}" destId="{0399C5B1-0BA4-48BC-9DC2-23625A741083}" srcOrd="0" destOrd="0" parTransId="{9275AF01-EA2C-4B14-BB69-7E17423EFC3E}" sibTransId="{4E3EA08D-621B-45A6-A90D-C3E4BC20415B}"/>
    <dgm:cxn modelId="{ECEA4E7C-693E-49B1-9115-809A64AF1C8B}" type="presOf" srcId="{4FD8CE0E-8B01-4EAD-81B0-089AECE504F3}" destId="{14C027AC-D266-46C4-92C6-D02714ED9606}" srcOrd="0" destOrd="0" presId="urn:microsoft.com/office/officeart/2005/8/layout/hierarchy3"/>
    <dgm:cxn modelId="{8B53147E-4481-426A-BB43-50A48F1144C8}" type="presOf" srcId="{15AF9221-4C4B-4DF9-9C2E-D9B4499B5D89}" destId="{C70B7813-AB1F-4AA7-9A45-ECB09EBC869A}" srcOrd="0" destOrd="0" presId="urn:microsoft.com/office/officeart/2005/8/layout/hierarchy3"/>
    <dgm:cxn modelId="{63262C9E-3FA5-4E40-BAB8-539555FBDECF}" type="presOf" srcId="{0DEC0BEE-E89F-4BD9-B42A-8A883202802E}" destId="{73C1DE9E-E93E-4BC3-B5A5-030DB7FD4F84}" srcOrd="0" destOrd="0" presId="urn:microsoft.com/office/officeart/2005/8/layout/hierarchy3"/>
    <dgm:cxn modelId="{240BC5A5-8C9E-4028-AEA5-68F5B4773B77}" srcId="{BDEF26C2-09FA-46B8-AB58-191D76BBA2AC}" destId="{B33A4565-BD3B-4B1B-A0EA-D1BB0F3DB50F}" srcOrd="0" destOrd="0" parTransId="{85E5CDE4-935E-4056-B0C4-CFA2C90E6C1E}" sibTransId="{53DC044F-B398-4ADB-92BB-002334B8E0B6}"/>
    <dgm:cxn modelId="{CE1EB4B0-D31A-4A47-8D53-880765774298}" type="presOf" srcId="{BE80AA14-5707-46AE-9AA1-79A1EDD3B586}" destId="{D1315B98-581E-48D8-9D8C-6876CF59111A}" srcOrd="0" destOrd="0" presId="urn:microsoft.com/office/officeart/2005/8/layout/hierarchy3"/>
    <dgm:cxn modelId="{98D5C1B3-1FA9-4417-B2C1-B747E2291443}" type="presOf" srcId="{0399C5B1-0BA4-48BC-9DC2-23625A741083}" destId="{0F271AEF-A429-4D19-B0F0-C8100B429027}" srcOrd="0" destOrd="0" presId="urn:microsoft.com/office/officeart/2005/8/layout/hierarchy3"/>
    <dgm:cxn modelId="{79ED2FB4-36A3-4CB7-ADF7-5D3EAD2B7387}" type="presOf" srcId="{BDEF26C2-09FA-46B8-AB58-191D76BBA2AC}" destId="{929271B1-F6D7-4D04-8A10-33CF3A0F45C6}" srcOrd="1" destOrd="0" presId="urn:microsoft.com/office/officeart/2005/8/layout/hierarchy3"/>
    <dgm:cxn modelId="{DDAC5BB6-435A-4283-8782-725731F192CD}" type="presOf" srcId="{951792E9-B162-4DD2-8C03-CC5F9CE710E2}" destId="{233A28EB-8622-4A3E-BF4E-D178985032BD}" srcOrd="0" destOrd="0" presId="urn:microsoft.com/office/officeart/2005/8/layout/hierarchy3"/>
    <dgm:cxn modelId="{4C5DEECD-5D07-4766-B3F8-7D58235360B8}" type="presOf" srcId="{D565D9EC-8487-40C5-9C44-8838482F9031}" destId="{B82F4F58-3BD2-4BE6-A4EB-AABB42756129}" srcOrd="0" destOrd="0" presId="urn:microsoft.com/office/officeart/2005/8/layout/hierarchy3"/>
    <dgm:cxn modelId="{20940EDD-12E8-456F-8C7C-09898CA3BAD7}" type="presOf" srcId="{51CBFC26-76C9-4008-B6D3-8025D56664C2}" destId="{24BAF544-A9E2-430E-AA40-BEB609D36DA3}" srcOrd="0" destOrd="0" presId="urn:microsoft.com/office/officeart/2005/8/layout/hierarchy3"/>
    <dgm:cxn modelId="{D018F4EF-068A-4A8C-B2AD-EC9176C4DD1A}" srcId="{0DEC0BEE-E89F-4BD9-B42A-8A883202802E}" destId="{BDEF26C2-09FA-46B8-AB58-191D76BBA2AC}" srcOrd="2" destOrd="0" parTransId="{EA3303E2-CD12-4503-8B53-B2FB3BA9C52E}" sibTransId="{7F2544B9-4A6E-4229-9B03-3C7B040A90F5}"/>
    <dgm:cxn modelId="{52630740-760B-42CF-BBC7-E940DB4708B2}" type="presParOf" srcId="{73C1DE9E-E93E-4BC3-B5A5-030DB7FD4F84}" destId="{DF6CE1EE-81CE-48C7-9865-55D853B27A1C}" srcOrd="0" destOrd="0" presId="urn:microsoft.com/office/officeart/2005/8/layout/hierarchy3"/>
    <dgm:cxn modelId="{A14E8D3B-491A-40B9-BA10-43F93273DDEB}" type="presParOf" srcId="{DF6CE1EE-81CE-48C7-9865-55D853B27A1C}" destId="{BABF415B-7F64-4D4D-A547-B8EDF0EF604B}" srcOrd="0" destOrd="0" presId="urn:microsoft.com/office/officeart/2005/8/layout/hierarchy3"/>
    <dgm:cxn modelId="{A9BD145B-9080-46FA-996F-FF206C294AC4}" type="presParOf" srcId="{BABF415B-7F64-4D4D-A547-B8EDF0EF604B}" destId="{66884FB0-E89A-4D14-A993-2F63A5664B6C}" srcOrd="0" destOrd="0" presId="urn:microsoft.com/office/officeart/2005/8/layout/hierarchy3"/>
    <dgm:cxn modelId="{D142D9D6-8035-4D61-B66A-51A548029778}" type="presParOf" srcId="{BABF415B-7F64-4D4D-A547-B8EDF0EF604B}" destId="{620C379C-C3C8-4AF8-AD6B-DC6EC724F3F7}" srcOrd="1" destOrd="0" presId="urn:microsoft.com/office/officeart/2005/8/layout/hierarchy3"/>
    <dgm:cxn modelId="{A5C6FB4E-25A2-497B-BCC6-76FC2050A692}" type="presParOf" srcId="{DF6CE1EE-81CE-48C7-9865-55D853B27A1C}" destId="{D68CE37F-B73A-419B-AE6F-BAA9BFEC79D3}" srcOrd="1" destOrd="0" presId="urn:microsoft.com/office/officeart/2005/8/layout/hierarchy3"/>
    <dgm:cxn modelId="{D6B6319F-FE7E-4B63-AB42-B4AEA163B908}" type="presParOf" srcId="{D68CE37F-B73A-419B-AE6F-BAA9BFEC79D3}" destId="{B82F4F58-3BD2-4BE6-A4EB-AABB42756129}" srcOrd="0" destOrd="0" presId="urn:microsoft.com/office/officeart/2005/8/layout/hierarchy3"/>
    <dgm:cxn modelId="{1669B071-6997-478D-8F5A-1591E11ADBDD}" type="presParOf" srcId="{D68CE37F-B73A-419B-AE6F-BAA9BFEC79D3}" destId="{4093EED7-394F-4F56-A933-A4DAA1B408C7}" srcOrd="1" destOrd="0" presId="urn:microsoft.com/office/officeart/2005/8/layout/hierarchy3"/>
    <dgm:cxn modelId="{6CFC050F-6C24-4E96-9E67-BB5E543659A7}" type="presParOf" srcId="{D68CE37F-B73A-419B-AE6F-BAA9BFEC79D3}" destId="{AF888428-1C4D-41CC-9210-5D5D346C2651}" srcOrd="2" destOrd="0" presId="urn:microsoft.com/office/officeart/2005/8/layout/hierarchy3"/>
    <dgm:cxn modelId="{CE9ED38F-8B85-4F7A-A86A-D3F1D7F4E3DC}" type="presParOf" srcId="{D68CE37F-B73A-419B-AE6F-BAA9BFEC79D3}" destId="{D1315B98-581E-48D8-9D8C-6876CF59111A}" srcOrd="3" destOrd="0" presId="urn:microsoft.com/office/officeart/2005/8/layout/hierarchy3"/>
    <dgm:cxn modelId="{DFBC3226-DFA2-4B9B-9F54-6AE9A012D6F3}" type="presParOf" srcId="{73C1DE9E-E93E-4BC3-B5A5-030DB7FD4F84}" destId="{8D44D812-BE97-41A3-9111-F89BAEE97272}" srcOrd="1" destOrd="0" presId="urn:microsoft.com/office/officeart/2005/8/layout/hierarchy3"/>
    <dgm:cxn modelId="{BBDAF6A1-D6D8-485F-97E4-6392F2AF923B}" type="presParOf" srcId="{8D44D812-BE97-41A3-9111-F89BAEE97272}" destId="{2DC96991-F034-4E87-A030-23E709B3FE21}" srcOrd="0" destOrd="0" presId="urn:microsoft.com/office/officeart/2005/8/layout/hierarchy3"/>
    <dgm:cxn modelId="{03A90FC7-EEB9-4FD9-AF8E-0AF88A221954}" type="presParOf" srcId="{2DC96991-F034-4E87-A030-23E709B3FE21}" destId="{5E442A57-F9B1-407F-8578-ABF41A8FEF26}" srcOrd="0" destOrd="0" presId="urn:microsoft.com/office/officeart/2005/8/layout/hierarchy3"/>
    <dgm:cxn modelId="{D90BBCE0-2EB0-4171-AF9E-9CF33CAD0F69}" type="presParOf" srcId="{2DC96991-F034-4E87-A030-23E709B3FE21}" destId="{D83B4805-C323-47B8-8F6F-F42DC2239E9C}" srcOrd="1" destOrd="0" presId="urn:microsoft.com/office/officeart/2005/8/layout/hierarchy3"/>
    <dgm:cxn modelId="{6575529B-99AE-422F-9F9E-1F14A52F73AF}" type="presParOf" srcId="{8D44D812-BE97-41A3-9111-F89BAEE97272}" destId="{566A1F74-30AE-4E80-A90A-368EBADAD334}" srcOrd="1" destOrd="0" presId="urn:microsoft.com/office/officeart/2005/8/layout/hierarchy3"/>
    <dgm:cxn modelId="{02801FCB-5CDA-42CA-BF93-74C7373968B4}" type="presParOf" srcId="{566A1F74-30AE-4E80-A90A-368EBADAD334}" destId="{A9BA6212-8050-445E-8E40-0F5CCB141D2B}" srcOrd="0" destOrd="0" presId="urn:microsoft.com/office/officeart/2005/8/layout/hierarchy3"/>
    <dgm:cxn modelId="{C8A9AD07-B601-4561-AB34-D730DD59AC25}" type="presParOf" srcId="{566A1F74-30AE-4E80-A90A-368EBADAD334}" destId="{0F271AEF-A429-4D19-B0F0-C8100B429027}" srcOrd="1" destOrd="0" presId="urn:microsoft.com/office/officeart/2005/8/layout/hierarchy3"/>
    <dgm:cxn modelId="{0DAD65DE-1792-4DFF-9797-584D35F74850}" type="presParOf" srcId="{566A1F74-30AE-4E80-A90A-368EBADAD334}" destId="{AC40C3FF-521E-4A10-97C8-BEE3A7938AE5}" srcOrd="2" destOrd="0" presId="urn:microsoft.com/office/officeart/2005/8/layout/hierarchy3"/>
    <dgm:cxn modelId="{1FFC4E3D-58D4-4C1F-B7DA-F9E09ED0F428}" type="presParOf" srcId="{566A1F74-30AE-4E80-A90A-368EBADAD334}" destId="{C70B7813-AB1F-4AA7-9A45-ECB09EBC869A}" srcOrd="3" destOrd="0" presId="urn:microsoft.com/office/officeart/2005/8/layout/hierarchy3"/>
    <dgm:cxn modelId="{BDB5CB1F-A6B4-4D1A-ACF7-A4789D838D93}" type="presParOf" srcId="{73C1DE9E-E93E-4BC3-B5A5-030DB7FD4F84}" destId="{766DD1C5-7D8F-4612-A42C-75B566D4B46D}" srcOrd="2" destOrd="0" presId="urn:microsoft.com/office/officeart/2005/8/layout/hierarchy3"/>
    <dgm:cxn modelId="{BA1B71AA-5EB4-4FF0-A51C-E06D4B009B03}" type="presParOf" srcId="{766DD1C5-7D8F-4612-A42C-75B566D4B46D}" destId="{59370397-1C09-4A66-B821-9BEDA41C4461}" srcOrd="0" destOrd="0" presId="urn:microsoft.com/office/officeart/2005/8/layout/hierarchy3"/>
    <dgm:cxn modelId="{755A6CEA-8B5E-4F8C-B8E6-5C4B860446E6}" type="presParOf" srcId="{59370397-1C09-4A66-B821-9BEDA41C4461}" destId="{03DB6BB7-D171-49DA-A5C1-D74866878348}" srcOrd="0" destOrd="0" presId="urn:microsoft.com/office/officeart/2005/8/layout/hierarchy3"/>
    <dgm:cxn modelId="{78E98704-8B1F-4FCA-B36E-9D5FE3FB3643}" type="presParOf" srcId="{59370397-1C09-4A66-B821-9BEDA41C4461}" destId="{929271B1-F6D7-4D04-8A10-33CF3A0F45C6}" srcOrd="1" destOrd="0" presId="urn:microsoft.com/office/officeart/2005/8/layout/hierarchy3"/>
    <dgm:cxn modelId="{AFB5027C-3D53-4971-8326-88B0B86CB51C}" type="presParOf" srcId="{766DD1C5-7D8F-4612-A42C-75B566D4B46D}" destId="{19AA1D7A-9E91-4CAD-9D77-56ED96EE1FD3}" srcOrd="1" destOrd="0" presId="urn:microsoft.com/office/officeart/2005/8/layout/hierarchy3"/>
    <dgm:cxn modelId="{4AC72941-5BFF-453A-BC72-7F2BB495035B}" type="presParOf" srcId="{19AA1D7A-9E91-4CAD-9D77-56ED96EE1FD3}" destId="{760D5C98-A860-4D73-9E46-6FB17AD01A58}" srcOrd="0" destOrd="0" presId="urn:microsoft.com/office/officeart/2005/8/layout/hierarchy3"/>
    <dgm:cxn modelId="{4C7C024A-473D-4223-B883-260F22D27EF5}" type="presParOf" srcId="{19AA1D7A-9E91-4CAD-9D77-56ED96EE1FD3}" destId="{D9BEBCE4-8A66-4658-A036-FAC362B35101}" srcOrd="1" destOrd="0" presId="urn:microsoft.com/office/officeart/2005/8/layout/hierarchy3"/>
    <dgm:cxn modelId="{BE672606-1F70-4FEC-9A83-854E73738136}" type="presParOf" srcId="{19AA1D7A-9E91-4CAD-9D77-56ED96EE1FD3}" destId="{5CBB745D-E181-4127-AA21-721260D6F905}" srcOrd="2" destOrd="0" presId="urn:microsoft.com/office/officeart/2005/8/layout/hierarchy3"/>
    <dgm:cxn modelId="{BB576F2C-6AB9-4F3D-8C81-1336A9ECB24C}" type="presParOf" srcId="{19AA1D7A-9E91-4CAD-9D77-56ED96EE1FD3}" destId="{24BAF544-A9E2-430E-AA40-BEB609D36DA3}" srcOrd="3" destOrd="0" presId="urn:microsoft.com/office/officeart/2005/8/layout/hierarchy3"/>
    <dgm:cxn modelId="{EC421834-166A-4E2C-9864-08AB1076F63A}" type="presParOf" srcId="{19AA1D7A-9E91-4CAD-9D77-56ED96EE1FD3}" destId="{14C027AC-D266-46C4-92C6-D02714ED9606}" srcOrd="4" destOrd="0" presId="urn:microsoft.com/office/officeart/2005/8/layout/hierarchy3"/>
    <dgm:cxn modelId="{109FA53D-E643-4E95-8A3C-68B5AC634239}" type="presParOf" srcId="{19AA1D7A-9E91-4CAD-9D77-56ED96EE1FD3}" destId="{233A28EB-8622-4A3E-BF4E-D178985032BD}"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D254D28-99CD-46B5-A5EB-F45D03EEA64E}" type="doc">
      <dgm:prSet loTypeId="urn:microsoft.com/office/officeart/2005/8/layout/process2" loCatId="process" qsTypeId="urn:microsoft.com/office/officeart/2005/8/quickstyle/simple1" qsCatId="simple" csTypeId="urn:microsoft.com/office/officeart/2005/8/colors/accent0_2" csCatId="mainScheme" phldr="1"/>
      <dgm:spPr/>
    </dgm:pt>
    <dgm:pt modelId="{7D8735B7-CCEC-4639-A60A-B662A4600A58}">
      <dgm:prSet phldrT="[Text]" phldr="0"/>
      <dgm:spPr/>
      <dgm:t>
        <a:bodyPr/>
        <a:lstStyle/>
        <a:p>
          <a:pPr rtl="0"/>
          <a:r>
            <a:rPr lang="es-EC">
              <a:latin typeface="Arial"/>
            </a:rPr>
            <a:t> En el ámbito</a:t>
          </a:r>
          <a:r>
            <a:rPr lang="es-EC"/>
            <a:t> académico</a:t>
          </a:r>
          <a:r>
            <a:rPr lang="es-EC">
              <a:latin typeface="Arial"/>
            </a:rPr>
            <a:t> </a:t>
          </a:r>
          <a:r>
            <a:rPr lang="es-EC"/>
            <a:t>Matlab</a:t>
          </a:r>
          <a:r>
            <a:rPr lang="es-EC">
              <a:latin typeface="Arial"/>
            </a:rPr>
            <a:t> es muy usado y </a:t>
          </a:r>
          <a:r>
            <a:rPr lang="es-EC"/>
            <a:t>cuenta con un toolbox denominado Image Processing Toolbox que permite subir imágenes en algunos formatos, para posteriormente poder verlas y manejarlas como matrices numéricas</a:t>
          </a:r>
          <a:r>
            <a:rPr lang="es-EC">
              <a:latin typeface="Arial"/>
            </a:rPr>
            <a:t>, sin embargo</a:t>
          </a:r>
          <a:r>
            <a:rPr lang="es-EC"/>
            <a:t> no posee varias de las características relevantes con respecto a los algoritmos de seguimiento visual</a:t>
          </a:r>
        </a:p>
      </dgm:t>
    </dgm:pt>
    <dgm:pt modelId="{1BD60FC8-36E8-40CE-BB27-3FA41DE4B787}" type="parTrans" cxnId="{A011D08E-305D-4448-A02B-52B9BE7D0A7F}">
      <dgm:prSet/>
      <dgm:spPr/>
    </dgm:pt>
    <dgm:pt modelId="{8CC60268-D4BC-428F-BDB3-D2AB85C16244}" type="sibTrans" cxnId="{A011D08E-305D-4448-A02B-52B9BE7D0A7F}">
      <dgm:prSet/>
      <dgm:spPr/>
      <dgm:t>
        <a:bodyPr/>
        <a:lstStyle/>
        <a:p>
          <a:endParaRPr lang="en-US"/>
        </a:p>
      </dgm:t>
    </dgm:pt>
    <dgm:pt modelId="{AB27E6A2-1FDA-4AFF-B805-B2BED137FE19}">
      <dgm:prSet phldrT="[Text]" phldr="0"/>
      <dgm:spPr/>
      <dgm:t>
        <a:bodyPr/>
        <a:lstStyle/>
        <a:p>
          <a:pPr rtl="0"/>
          <a:r>
            <a:rPr lang="es-EC">
              <a:latin typeface="Arial"/>
            </a:rPr>
            <a:t> A</a:t>
          </a:r>
          <a:r>
            <a:rPr lang="es-EC"/>
            <a:t> la hora de usar estos sistemas existentes en el campo profesional con este tipo de aplicaciones son: esencialmente los precios altos y de alta infraestructura</a:t>
          </a:r>
        </a:p>
      </dgm:t>
    </dgm:pt>
    <dgm:pt modelId="{7F32F2DB-4E2B-4C64-8178-C1F17C90D56B}" type="parTrans" cxnId="{54404F1A-4FBB-463B-BF11-FF6CFE3604D1}">
      <dgm:prSet/>
      <dgm:spPr/>
    </dgm:pt>
    <dgm:pt modelId="{86574502-E0F3-4541-AC9F-9E3FA3391462}" type="sibTrans" cxnId="{54404F1A-4FBB-463B-BF11-FF6CFE3604D1}">
      <dgm:prSet/>
      <dgm:spPr/>
      <dgm:t>
        <a:bodyPr/>
        <a:lstStyle/>
        <a:p>
          <a:endParaRPr lang="en-US"/>
        </a:p>
      </dgm:t>
    </dgm:pt>
    <dgm:pt modelId="{6ACE5896-661E-451F-A715-AF4C2FCB9A4F}">
      <dgm:prSet phldrT="[Text]" phldr="0"/>
      <dgm:spPr/>
      <dgm:t>
        <a:bodyPr/>
        <a:lstStyle/>
        <a:p>
          <a:pPr rtl="0"/>
          <a:r>
            <a:rPr lang="es-EC">
              <a:latin typeface="Arial"/>
            </a:rPr>
            <a:t> La </a:t>
          </a:r>
          <a:r>
            <a:rPr lang="es-EC"/>
            <a:t>librería </a:t>
          </a:r>
          <a:r>
            <a:rPr lang="es-EC" err="1"/>
            <a:t>OpenCV</a:t>
          </a:r>
          <a:r>
            <a:rPr lang="es-EC">
              <a:latin typeface="Arial"/>
            </a:rPr>
            <a:t>,</a:t>
          </a:r>
          <a:r>
            <a:rPr lang="es-EC"/>
            <a:t> cuenta con varias herramientas relacionadas </a:t>
          </a:r>
          <a:r>
            <a:rPr lang="es-EC">
              <a:latin typeface="Arial"/>
            </a:rPr>
            <a:t>con</a:t>
          </a:r>
          <a:r>
            <a:rPr lang="es-EC"/>
            <a:t> algoritmos de seguimiento visual. </a:t>
          </a:r>
          <a:r>
            <a:rPr lang="es-EC">
              <a:latin typeface="Arial"/>
            </a:rPr>
            <a:t> </a:t>
          </a:r>
          <a:endParaRPr lang="es-EC"/>
        </a:p>
      </dgm:t>
    </dgm:pt>
    <dgm:pt modelId="{0E82EF62-EA23-4F24-A68D-FEBFE7614C0B}" type="parTrans" cxnId="{146DEB83-49DD-4C2C-8FDC-AF212B0B73EC}">
      <dgm:prSet/>
      <dgm:spPr/>
    </dgm:pt>
    <dgm:pt modelId="{B126B4B2-A35D-4BD4-A281-4AFC4EE2A6A8}" type="sibTrans" cxnId="{146DEB83-49DD-4C2C-8FDC-AF212B0B73EC}">
      <dgm:prSet/>
      <dgm:spPr/>
    </dgm:pt>
    <dgm:pt modelId="{9999B025-AE31-44E3-8773-A650D018FB44}" type="pres">
      <dgm:prSet presAssocID="{DD254D28-99CD-46B5-A5EB-F45D03EEA64E}" presName="linearFlow" presStyleCnt="0">
        <dgm:presLayoutVars>
          <dgm:resizeHandles val="exact"/>
        </dgm:presLayoutVars>
      </dgm:prSet>
      <dgm:spPr/>
    </dgm:pt>
    <dgm:pt modelId="{44470108-C9AF-45C4-A51A-11F3DC48B7E8}" type="pres">
      <dgm:prSet presAssocID="{7D8735B7-CCEC-4639-A60A-B662A4600A58}" presName="node" presStyleLbl="node1" presStyleIdx="0" presStyleCnt="3">
        <dgm:presLayoutVars>
          <dgm:bulletEnabled val="1"/>
        </dgm:presLayoutVars>
      </dgm:prSet>
      <dgm:spPr/>
    </dgm:pt>
    <dgm:pt modelId="{B50D882D-1846-4594-88BB-9AFC1DC00C29}" type="pres">
      <dgm:prSet presAssocID="{8CC60268-D4BC-428F-BDB3-D2AB85C16244}" presName="sibTrans" presStyleLbl="sibTrans2D1" presStyleIdx="0" presStyleCnt="2"/>
      <dgm:spPr/>
    </dgm:pt>
    <dgm:pt modelId="{09C15A93-7F97-477C-AE5B-F7583643FE6E}" type="pres">
      <dgm:prSet presAssocID="{8CC60268-D4BC-428F-BDB3-D2AB85C16244}" presName="connectorText" presStyleLbl="sibTrans2D1" presStyleIdx="0" presStyleCnt="2"/>
      <dgm:spPr/>
    </dgm:pt>
    <dgm:pt modelId="{9FFF5AAE-7FB9-43A7-BCB9-2F9E5DA0BB89}" type="pres">
      <dgm:prSet presAssocID="{AB27E6A2-1FDA-4AFF-B805-B2BED137FE19}" presName="node" presStyleLbl="node1" presStyleIdx="1" presStyleCnt="3">
        <dgm:presLayoutVars>
          <dgm:bulletEnabled val="1"/>
        </dgm:presLayoutVars>
      </dgm:prSet>
      <dgm:spPr/>
    </dgm:pt>
    <dgm:pt modelId="{8D7707F1-0FE3-4F4A-A485-221855C334BF}" type="pres">
      <dgm:prSet presAssocID="{86574502-E0F3-4541-AC9F-9E3FA3391462}" presName="sibTrans" presStyleLbl="sibTrans2D1" presStyleIdx="1" presStyleCnt="2"/>
      <dgm:spPr/>
    </dgm:pt>
    <dgm:pt modelId="{949FBD7B-F2DC-465E-BEFC-5F09C9C8B3D8}" type="pres">
      <dgm:prSet presAssocID="{86574502-E0F3-4541-AC9F-9E3FA3391462}" presName="connectorText" presStyleLbl="sibTrans2D1" presStyleIdx="1" presStyleCnt="2"/>
      <dgm:spPr/>
    </dgm:pt>
    <dgm:pt modelId="{6C709442-A10B-4663-BAE5-92FFD18EC080}" type="pres">
      <dgm:prSet presAssocID="{6ACE5896-661E-451F-A715-AF4C2FCB9A4F}" presName="node" presStyleLbl="node1" presStyleIdx="2" presStyleCnt="3">
        <dgm:presLayoutVars>
          <dgm:bulletEnabled val="1"/>
        </dgm:presLayoutVars>
      </dgm:prSet>
      <dgm:spPr/>
    </dgm:pt>
  </dgm:ptLst>
  <dgm:cxnLst>
    <dgm:cxn modelId="{54404F1A-4FBB-463B-BF11-FF6CFE3604D1}" srcId="{DD254D28-99CD-46B5-A5EB-F45D03EEA64E}" destId="{AB27E6A2-1FDA-4AFF-B805-B2BED137FE19}" srcOrd="1" destOrd="0" parTransId="{7F32F2DB-4E2B-4C64-8178-C1F17C90D56B}" sibTransId="{86574502-E0F3-4541-AC9F-9E3FA3391462}"/>
    <dgm:cxn modelId="{B8F6CF1B-7034-4ED1-B3FD-DD97DF8BA992}" type="presOf" srcId="{86574502-E0F3-4541-AC9F-9E3FA3391462}" destId="{8D7707F1-0FE3-4F4A-A485-221855C334BF}" srcOrd="0" destOrd="0" presId="urn:microsoft.com/office/officeart/2005/8/layout/process2"/>
    <dgm:cxn modelId="{6A610D41-CA36-4DDB-B3AC-5819A80E31ED}" type="presOf" srcId="{7D8735B7-CCEC-4639-A60A-B662A4600A58}" destId="{44470108-C9AF-45C4-A51A-11F3DC48B7E8}" srcOrd="0" destOrd="0" presId="urn:microsoft.com/office/officeart/2005/8/layout/process2"/>
    <dgm:cxn modelId="{C5E24747-4E78-438B-BA72-E582B173C1FF}" type="presOf" srcId="{DD254D28-99CD-46B5-A5EB-F45D03EEA64E}" destId="{9999B025-AE31-44E3-8773-A650D018FB44}" srcOrd="0" destOrd="0" presId="urn:microsoft.com/office/officeart/2005/8/layout/process2"/>
    <dgm:cxn modelId="{906AFC71-098E-4F7B-81E3-E6D17FCBF2AF}" type="presOf" srcId="{8CC60268-D4BC-428F-BDB3-D2AB85C16244}" destId="{09C15A93-7F97-477C-AE5B-F7583643FE6E}" srcOrd="1" destOrd="0" presId="urn:microsoft.com/office/officeart/2005/8/layout/process2"/>
    <dgm:cxn modelId="{78F09852-5E4E-4F1B-A3A6-566A766B097F}" type="presOf" srcId="{6ACE5896-661E-451F-A715-AF4C2FCB9A4F}" destId="{6C709442-A10B-4663-BAE5-92FFD18EC080}" srcOrd="0" destOrd="0" presId="urn:microsoft.com/office/officeart/2005/8/layout/process2"/>
    <dgm:cxn modelId="{BB33C579-ED86-46D2-8150-A2B0B6F54DB1}" type="presOf" srcId="{8CC60268-D4BC-428F-BDB3-D2AB85C16244}" destId="{B50D882D-1846-4594-88BB-9AFC1DC00C29}" srcOrd="0" destOrd="0" presId="urn:microsoft.com/office/officeart/2005/8/layout/process2"/>
    <dgm:cxn modelId="{146DEB83-49DD-4C2C-8FDC-AF212B0B73EC}" srcId="{DD254D28-99CD-46B5-A5EB-F45D03EEA64E}" destId="{6ACE5896-661E-451F-A715-AF4C2FCB9A4F}" srcOrd="2" destOrd="0" parTransId="{0E82EF62-EA23-4F24-A68D-FEBFE7614C0B}" sibTransId="{B126B4B2-A35D-4BD4-A281-4AFC4EE2A6A8}"/>
    <dgm:cxn modelId="{A011D08E-305D-4448-A02B-52B9BE7D0A7F}" srcId="{DD254D28-99CD-46B5-A5EB-F45D03EEA64E}" destId="{7D8735B7-CCEC-4639-A60A-B662A4600A58}" srcOrd="0" destOrd="0" parTransId="{1BD60FC8-36E8-40CE-BB27-3FA41DE4B787}" sibTransId="{8CC60268-D4BC-428F-BDB3-D2AB85C16244}"/>
    <dgm:cxn modelId="{C1C1A2D5-E1D2-43BA-9F64-E8432C70D62B}" type="presOf" srcId="{86574502-E0F3-4541-AC9F-9E3FA3391462}" destId="{949FBD7B-F2DC-465E-BEFC-5F09C9C8B3D8}" srcOrd="1" destOrd="0" presId="urn:microsoft.com/office/officeart/2005/8/layout/process2"/>
    <dgm:cxn modelId="{D9B1DDEB-F250-4453-99BA-ED9C8EAA62CB}" type="presOf" srcId="{AB27E6A2-1FDA-4AFF-B805-B2BED137FE19}" destId="{9FFF5AAE-7FB9-43A7-BCB9-2F9E5DA0BB89}" srcOrd="0" destOrd="0" presId="urn:microsoft.com/office/officeart/2005/8/layout/process2"/>
    <dgm:cxn modelId="{3CC1EE0D-E93D-4F7B-A2C2-3ABFC500B2A1}" type="presParOf" srcId="{9999B025-AE31-44E3-8773-A650D018FB44}" destId="{44470108-C9AF-45C4-A51A-11F3DC48B7E8}" srcOrd="0" destOrd="0" presId="urn:microsoft.com/office/officeart/2005/8/layout/process2"/>
    <dgm:cxn modelId="{491F95D8-E440-461A-95CC-7439E43507A3}" type="presParOf" srcId="{9999B025-AE31-44E3-8773-A650D018FB44}" destId="{B50D882D-1846-4594-88BB-9AFC1DC00C29}" srcOrd="1" destOrd="0" presId="urn:microsoft.com/office/officeart/2005/8/layout/process2"/>
    <dgm:cxn modelId="{31722AE5-9B9E-44E5-94C6-2643E62014B7}" type="presParOf" srcId="{B50D882D-1846-4594-88BB-9AFC1DC00C29}" destId="{09C15A93-7F97-477C-AE5B-F7583643FE6E}" srcOrd="0" destOrd="0" presId="urn:microsoft.com/office/officeart/2005/8/layout/process2"/>
    <dgm:cxn modelId="{C712C2E6-65DF-4A48-B140-D042F974E5A3}" type="presParOf" srcId="{9999B025-AE31-44E3-8773-A650D018FB44}" destId="{9FFF5AAE-7FB9-43A7-BCB9-2F9E5DA0BB89}" srcOrd="2" destOrd="0" presId="urn:microsoft.com/office/officeart/2005/8/layout/process2"/>
    <dgm:cxn modelId="{6B76DBAB-1009-4C49-9326-E739BE0D80DB}" type="presParOf" srcId="{9999B025-AE31-44E3-8773-A650D018FB44}" destId="{8D7707F1-0FE3-4F4A-A485-221855C334BF}" srcOrd="3" destOrd="0" presId="urn:microsoft.com/office/officeart/2005/8/layout/process2"/>
    <dgm:cxn modelId="{820C4274-8E54-406E-B8EA-DCE127355C76}" type="presParOf" srcId="{8D7707F1-0FE3-4F4A-A485-221855C334BF}" destId="{949FBD7B-F2DC-465E-BEFC-5F09C9C8B3D8}" srcOrd="0" destOrd="0" presId="urn:microsoft.com/office/officeart/2005/8/layout/process2"/>
    <dgm:cxn modelId="{F23FB72F-DFD3-4AA2-97E4-E4D7DFA6BA38}" type="presParOf" srcId="{9999B025-AE31-44E3-8773-A650D018FB44}" destId="{6C709442-A10B-4663-BAE5-92FFD18EC080}"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F49B0C-A1B6-415F-940F-F87809DC3DCB}">
      <dsp:nvSpPr>
        <dsp:cNvPr id="0" name=""/>
        <dsp:cNvSpPr/>
      </dsp:nvSpPr>
      <dsp:spPr>
        <a:xfrm>
          <a:off x="0" y="4715719"/>
          <a:ext cx="8424936" cy="618935"/>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s-EC" sz="1700" kern="1200">
              <a:latin typeface="Georgia"/>
            </a:rPr>
            <a:t>6.- TRABAJOS FUTUROS </a:t>
          </a:r>
        </a:p>
      </dsp:txBody>
      <dsp:txXfrm>
        <a:off x="0" y="4715719"/>
        <a:ext cx="8424936" cy="618935"/>
      </dsp:txXfrm>
    </dsp:sp>
    <dsp:sp modelId="{4EB62111-1323-4B81-9183-EF93F856F809}">
      <dsp:nvSpPr>
        <dsp:cNvPr id="0" name=""/>
        <dsp:cNvSpPr/>
      </dsp:nvSpPr>
      <dsp:spPr>
        <a:xfrm rot="10800000">
          <a:off x="0" y="3773080"/>
          <a:ext cx="8424936" cy="951923"/>
        </a:xfrm>
        <a:prstGeom prst="upArrowCallou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s-EC" sz="1700" kern="1200">
              <a:latin typeface="Georgia"/>
            </a:rPr>
            <a:t>5.- CONCLUSIONES Y RECOMENDACIONES</a:t>
          </a:r>
        </a:p>
      </dsp:txBody>
      <dsp:txXfrm rot="10800000">
        <a:off x="0" y="3773080"/>
        <a:ext cx="8424936" cy="618531"/>
      </dsp:txXfrm>
    </dsp:sp>
    <dsp:sp modelId="{4390A54C-84A2-43A3-A24E-8F1814EC6907}">
      <dsp:nvSpPr>
        <dsp:cNvPr id="0" name=""/>
        <dsp:cNvSpPr/>
      </dsp:nvSpPr>
      <dsp:spPr>
        <a:xfrm rot="10800000">
          <a:off x="0" y="2830441"/>
          <a:ext cx="8424936" cy="951923"/>
        </a:xfrm>
        <a:prstGeom prst="upArrowCallou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s-EC" sz="1700" kern="1200">
              <a:latin typeface="Georgia"/>
            </a:rPr>
            <a:t>4.- ANÁLISIS DE RESULTADOS</a:t>
          </a:r>
        </a:p>
      </dsp:txBody>
      <dsp:txXfrm rot="10800000">
        <a:off x="0" y="2830441"/>
        <a:ext cx="8424936" cy="618531"/>
      </dsp:txXfrm>
    </dsp:sp>
    <dsp:sp modelId="{DEE49678-13EE-4F62-9D07-E8274E721B8F}">
      <dsp:nvSpPr>
        <dsp:cNvPr id="0" name=""/>
        <dsp:cNvSpPr/>
      </dsp:nvSpPr>
      <dsp:spPr>
        <a:xfrm rot="10800000">
          <a:off x="0" y="1887802"/>
          <a:ext cx="8424936" cy="951923"/>
        </a:xfrm>
        <a:prstGeom prst="upArrowCallou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s-EC" sz="1700" kern="1200">
              <a:latin typeface="Georgia"/>
            </a:rPr>
            <a:t>3.- MATERIALES Y MÉTODOS</a:t>
          </a:r>
        </a:p>
      </dsp:txBody>
      <dsp:txXfrm rot="10800000">
        <a:off x="0" y="1887802"/>
        <a:ext cx="8424936" cy="618531"/>
      </dsp:txXfrm>
    </dsp:sp>
    <dsp:sp modelId="{E4BFDE15-0A3C-4EE1-BF4A-7BCF4888E41E}">
      <dsp:nvSpPr>
        <dsp:cNvPr id="0" name=""/>
        <dsp:cNvSpPr/>
      </dsp:nvSpPr>
      <dsp:spPr>
        <a:xfrm rot="10800000">
          <a:off x="0" y="945163"/>
          <a:ext cx="8424936" cy="951923"/>
        </a:xfrm>
        <a:prstGeom prst="upArrowCallou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s-EC" sz="1700" kern="1200">
              <a:latin typeface="Georgia" panose="02040502050405020303" pitchFamily="18" charset="0"/>
            </a:rPr>
            <a:t>2.- OBJETIVOS</a:t>
          </a:r>
        </a:p>
      </dsp:txBody>
      <dsp:txXfrm rot="10800000">
        <a:off x="0" y="945163"/>
        <a:ext cx="8424936" cy="618531"/>
      </dsp:txXfrm>
    </dsp:sp>
    <dsp:sp modelId="{46F5A1A3-8B43-4E15-A0AC-CB9AF53E24AA}">
      <dsp:nvSpPr>
        <dsp:cNvPr id="0" name=""/>
        <dsp:cNvSpPr/>
      </dsp:nvSpPr>
      <dsp:spPr>
        <a:xfrm rot="10800000">
          <a:off x="0" y="2524"/>
          <a:ext cx="8424936" cy="951923"/>
        </a:xfrm>
        <a:prstGeom prst="upArrowCallou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s-EC" sz="1700" kern="1200">
              <a:latin typeface="Georgia" panose="02040502050405020303" pitchFamily="18" charset="0"/>
            </a:rPr>
            <a:t>1.- INTRODUCCIÓN</a:t>
          </a:r>
        </a:p>
      </dsp:txBody>
      <dsp:txXfrm rot="10800000">
        <a:off x="0" y="2524"/>
        <a:ext cx="8424936" cy="61853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50A4F-300E-4DC1-A614-4D3FE901957F}">
      <dsp:nvSpPr>
        <dsp:cNvPr id="0" name=""/>
        <dsp:cNvSpPr/>
      </dsp:nvSpPr>
      <dsp:spPr>
        <a:xfrm>
          <a:off x="7701" y="1170578"/>
          <a:ext cx="2301998" cy="1899148"/>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a:latin typeface="Arial"/>
            </a:rPr>
            <a:t> </a:t>
          </a:r>
          <a:r>
            <a:rPr lang="es-EC" sz="1300" kern="1200">
              <a:latin typeface="Arial"/>
            </a:rPr>
            <a:t>Los algoritmos existentes tienen una manera diferente de detectar el cambio de algún objeto a lo largo del tiempo, evalúan información sobre las trayectorias de movimiento y así delimitar mejor una región para buscar</a:t>
          </a:r>
          <a:endParaRPr lang="es-EC" sz="1300" kern="1200"/>
        </a:p>
      </dsp:txBody>
      <dsp:txXfrm>
        <a:off x="63325" y="1226202"/>
        <a:ext cx="2190750" cy="1787900"/>
      </dsp:txXfrm>
    </dsp:sp>
    <dsp:sp modelId="{8ED6F1BF-D7F2-4B41-B091-BD1A02ADA484}">
      <dsp:nvSpPr>
        <dsp:cNvPr id="0" name=""/>
        <dsp:cNvSpPr/>
      </dsp:nvSpPr>
      <dsp:spPr>
        <a:xfrm>
          <a:off x="2539900" y="1834705"/>
          <a:ext cx="488023" cy="57089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539900" y="1948884"/>
        <a:ext cx="341616" cy="342537"/>
      </dsp:txXfrm>
    </dsp:sp>
    <dsp:sp modelId="{5388A126-E1E7-4F2A-9ED4-59E899DFE67F}">
      <dsp:nvSpPr>
        <dsp:cNvPr id="0" name=""/>
        <dsp:cNvSpPr/>
      </dsp:nvSpPr>
      <dsp:spPr>
        <a:xfrm>
          <a:off x="3230500" y="1170578"/>
          <a:ext cx="2301998" cy="1899148"/>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a:latin typeface="Arial"/>
            </a:rPr>
            <a:t> </a:t>
          </a:r>
          <a:r>
            <a:rPr lang="es-EC" sz="1300" kern="1200">
              <a:latin typeface="Arial"/>
            </a:rPr>
            <a:t>Es decir, tienden a tener una complejidad computacional menor, que es lo que se busca y a tener mejor enfoque en la detección cuando se la traslada a gran escala; </a:t>
          </a:r>
          <a:r>
            <a:rPr lang="es-EC" sz="1300" kern="1200" err="1">
              <a:latin typeface="Arial"/>
            </a:rPr>
            <a:t>OpenCV</a:t>
          </a:r>
          <a:r>
            <a:rPr lang="es-EC" sz="1300" kern="1200">
              <a:latin typeface="Arial"/>
            </a:rPr>
            <a:t> se puede llevar a cabo estos procesos de mejor manera. </a:t>
          </a:r>
          <a:endParaRPr lang="es-EC" sz="1300" kern="1200"/>
        </a:p>
      </dsp:txBody>
      <dsp:txXfrm>
        <a:off x="3286124" y="1226202"/>
        <a:ext cx="2190750" cy="1787900"/>
      </dsp:txXfrm>
    </dsp:sp>
    <dsp:sp modelId="{A367ECE3-7606-4A4F-B0F2-491E730E6341}">
      <dsp:nvSpPr>
        <dsp:cNvPr id="0" name=""/>
        <dsp:cNvSpPr/>
      </dsp:nvSpPr>
      <dsp:spPr>
        <a:xfrm>
          <a:off x="5762698" y="1834705"/>
          <a:ext cx="488023" cy="57089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762698" y="1948884"/>
        <a:ext cx="341616" cy="342537"/>
      </dsp:txXfrm>
    </dsp:sp>
    <dsp:sp modelId="{993C6D42-13D4-4A4F-9C50-92D87EDA52F2}">
      <dsp:nvSpPr>
        <dsp:cNvPr id="0" name=""/>
        <dsp:cNvSpPr/>
      </dsp:nvSpPr>
      <dsp:spPr>
        <a:xfrm>
          <a:off x="6453298" y="1170578"/>
          <a:ext cx="2301998" cy="1899148"/>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a:latin typeface="Arial"/>
            </a:rPr>
            <a:t> </a:t>
          </a:r>
          <a:r>
            <a:rPr lang="es-EC" sz="1300" kern="1200">
              <a:latin typeface="Arial"/>
            </a:rPr>
            <a:t>Las funciones de </a:t>
          </a:r>
          <a:r>
            <a:rPr lang="es-EC" sz="1300" kern="1200" err="1">
              <a:latin typeface="Arial"/>
            </a:rPr>
            <a:t>OpenCV</a:t>
          </a:r>
          <a:r>
            <a:rPr lang="es-EC" sz="1300" kern="1200">
              <a:latin typeface="Arial"/>
            </a:rPr>
            <a:t> en este proyecto se debe a un sin número de librerías que permiten implementar aplicaciones de forma práctica </a:t>
          </a:r>
          <a:endParaRPr lang="es-EC" sz="1300" kern="1200"/>
        </a:p>
      </dsp:txBody>
      <dsp:txXfrm>
        <a:off x="6508922" y="1226202"/>
        <a:ext cx="2190750" cy="17879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D50E4-4A66-41D0-A949-7179C3FAA37D}">
      <dsp:nvSpPr>
        <dsp:cNvPr id="0" name=""/>
        <dsp:cNvSpPr/>
      </dsp:nvSpPr>
      <dsp:spPr>
        <a:xfrm>
          <a:off x="146385" y="2712"/>
          <a:ext cx="2679165" cy="1607499"/>
        </a:xfrm>
        <a:prstGeom prst="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a:solidFill>
                <a:schemeClr val="tx1"/>
              </a:solidFill>
            </a:rPr>
            <a:t>Hoy en día la presencia de vehículos aéreos no tripulados son un problema debido a su deficiente utilización</a:t>
          </a:r>
          <a:r>
            <a:rPr lang="es-MX" sz="1400" kern="1200">
              <a:solidFill>
                <a:schemeClr val="tx1"/>
              </a:solidFill>
              <a:latin typeface="Arial"/>
            </a:rPr>
            <a:t>.</a:t>
          </a:r>
          <a:endParaRPr lang="es-MX" sz="1400" kern="1200">
            <a:solidFill>
              <a:schemeClr val="tx1"/>
            </a:solidFill>
          </a:endParaRPr>
        </a:p>
      </dsp:txBody>
      <dsp:txXfrm>
        <a:off x="146385" y="2712"/>
        <a:ext cx="2679165" cy="1607499"/>
      </dsp:txXfrm>
    </dsp:sp>
    <dsp:sp modelId="{C96655C5-E88E-4D16-BDD5-826FDD0718B3}">
      <dsp:nvSpPr>
        <dsp:cNvPr id="0" name=""/>
        <dsp:cNvSpPr/>
      </dsp:nvSpPr>
      <dsp:spPr>
        <a:xfrm>
          <a:off x="3093467" y="2712"/>
          <a:ext cx="2679165" cy="1607499"/>
        </a:xfrm>
        <a:prstGeom prst="rect">
          <a:avLst/>
        </a:prstGeom>
        <a:solidFill>
          <a:schemeClr val="accent1">
            <a:shade val="50000"/>
            <a:hueOff val="6983"/>
            <a:satOff val="9853"/>
            <a:lumOff val="123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s-MX" sz="1400" kern="1200" err="1">
              <a:solidFill>
                <a:schemeClr val="tx1"/>
              </a:solidFill>
            </a:rPr>
            <a:t>The</a:t>
          </a:r>
          <a:r>
            <a:rPr lang="es-MX" sz="1400" kern="1200">
              <a:solidFill>
                <a:schemeClr val="tx1"/>
              </a:solidFill>
            </a:rPr>
            <a:t> </a:t>
          </a:r>
          <a:r>
            <a:rPr lang="es-MX" sz="1400" kern="1200" err="1">
              <a:solidFill>
                <a:schemeClr val="tx1"/>
              </a:solidFill>
            </a:rPr>
            <a:t>Independent</a:t>
          </a:r>
          <a:r>
            <a:rPr lang="es-MX" sz="1400" kern="1200">
              <a:solidFill>
                <a:schemeClr val="tx1"/>
              </a:solidFill>
              <a:latin typeface="Arial"/>
            </a:rPr>
            <a:t>:</a:t>
          </a:r>
          <a:r>
            <a:rPr lang="es-MX" sz="1400" kern="1200">
              <a:solidFill>
                <a:schemeClr val="tx1"/>
              </a:solidFill>
            </a:rPr>
            <a:t> en el campo civil por ejemplo, las llamadas a la policía son 4 veces más cada año, así de las 94 de 2014 se elevó a 425 en 2015</a:t>
          </a:r>
          <a:r>
            <a:rPr lang="es-MX" sz="1400" kern="1200">
              <a:solidFill>
                <a:schemeClr val="tx1"/>
              </a:solidFill>
              <a:latin typeface="Arial"/>
            </a:rPr>
            <a:t>. </a:t>
          </a:r>
          <a:endParaRPr lang="es-MX" sz="1400" kern="1200">
            <a:solidFill>
              <a:schemeClr val="tx1"/>
            </a:solidFill>
          </a:endParaRPr>
        </a:p>
      </dsp:txBody>
      <dsp:txXfrm>
        <a:off x="3093467" y="2712"/>
        <a:ext cx="2679165" cy="1607499"/>
      </dsp:txXfrm>
    </dsp:sp>
    <dsp:sp modelId="{541F3937-4418-4B1A-83F3-7C1251AC52BA}">
      <dsp:nvSpPr>
        <dsp:cNvPr id="0" name=""/>
        <dsp:cNvSpPr/>
      </dsp:nvSpPr>
      <dsp:spPr>
        <a:xfrm>
          <a:off x="146385" y="1878128"/>
          <a:ext cx="2679165" cy="1607499"/>
        </a:xfrm>
        <a:prstGeom prst="rect">
          <a:avLst/>
        </a:prstGeom>
        <a:solidFill>
          <a:schemeClr val="accent1">
            <a:shade val="50000"/>
            <a:hueOff val="13965"/>
            <a:satOff val="19706"/>
            <a:lumOff val="247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s-MX" sz="1400" kern="1200">
              <a:solidFill>
                <a:schemeClr val="tx1"/>
              </a:solidFill>
            </a:rPr>
            <a:t>Los drones son utilizados considerablemente en el tema de la recopilación y seguimiento de información</a:t>
          </a:r>
        </a:p>
      </dsp:txBody>
      <dsp:txXfrm>
        <a:off x="146385" y="1878128"/>
        <a:ext cx="2679165" cy="1607499"/>
      </dsp:txXfrm>
    </dsp:sp>
    <dsp:sp modelId="{A7783176-EDF7-4F13-AB59-C62D329F66EC}">
      <dsp:nvSpPr>
        <dsp:cNvPr id="0" name=""/>
        <dsp:cNvSpPr/>
      </dsp:nvSpPr>
      <dsp:spPr>
        <a:xfrm>
          <a:off x="3093467" y="1878128"/>
          <a:ext cx="2679165" cy="1607499"/>
        </a:xfrm>
        <a:prstGeom prst="rect">
          <a:avLst/>
        </a:prstGeom>
        <a:solidFill>
          <a:schemeClr val="accent1">
            <a:shade val="50000"/>
            <a:hueOff val="13965"/>
            <a:satOff val="19706"/>
            <a:lumOff val="247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s-MX" sz="1400" kern="1200">
              <a:solidFill>
                <a:schemeClr val="tx1"/>
              </a:solidFill>
              <a:latin typeface="Arial"/>
            </a:rPr>
            <a:t>Año 2019: enjambre</a:t>
          </a:r>
          <a:r>
            <a:rPr lang="es-MX" sz="1400" kern="1200">
              <a:solidFill>
                <a:schemeClr val="tx1"/>
              </a:solidFill>
            </a:rPr>
            <a:t> de drones investigó los campos de la planta de energía nuclear de Palo Verde en Arizona</a:t>
          </a:r>
          <a:r>
            <a:rPr lang="es-MX" sz="1400" kern="1200">
              <a:solidFill>
                <a:schemeClr val="tx1"/>
              </a:solidFill>
              <a:latin typeface="Arial"/>
            </a:rPr>
            <a:t>. </a:t>
          </a:r>
          <a:endParaRPr lang="es-MX" sz="1400" kern="1200">
            <a:solidFill>
              <a:schemeClr val="tx1"/>
            </a:solidFill>
          </a:endParaRPr>
        </a:p>
      </dsp:txBody>
      <dsp:txXfrm>
        <a:off x="3093467" y="1878128"/>
        <a:ext cx="2679165" cy="1607499"/>
      </dsp:txXfrm>
    </dsp:sp>
    <dsp:sp modelId="{D7111F6E-F4D5-4858-83BA-E8318ACC11BF}">
      <dsp:nvSpPr>
        <dsp:cNvPr id="0" name=""/>
        <dsp:cNvSpPr/>
      </dsp:nvSpPr>
      <dsp:spPr>
        <a:xfrm>
          <a:off x="1619926" y="3753544"/>
          <a:ext cx="2679165" cy="1607499"/>
        </a:xfrm>
        <a:prstGeom prst="rect">
          <a:avLst/>
        </a:prstGeom>
        <a:solidFill>
          <a:schemeClr val="accent1">
            <a:shade val="50000"/>
            <a:hueOff val="6983"/>
            <a:satOff val="9853"/>
            <a:lumOff val="123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s-MX" sz="1400" kern="1200">
              <a:solidFill>
                <a:schemeClr val="tx1"/>
              </a:solidFill>
              <a:latin typeface="Arial"/>
            </a:rPr>
            <a:t>Incrementar</a:t>
          </a:r>
          <a:r>
            <a:rPr lang="es-MX" sz="1400" kern="1200">
              <a:solidFill>
                <a:schemeClr val="tx1"/>
              </a:solidFill>
            </a:rPr>
            <a:t> la capacidad de respuesta de los sistemas de seguridad y vigilancia públicos mediante el desarrollo de un sistema de discriminación y seguimiento de drones utilizando cámaras de vídeo</a:t>
          </a:r>
          <a:r>
            <a:rPr lang="es-MX" sz="1400" kern="1200">
              <a:solidFill>
                <a:schemeClr val="tx1"/>
              </a:solidFill>
              <a:latin typeface="Arial"/>
            </a:rPr>
            <a:t>.</a:t>
          </a:r>
          <a:endParaRPr lang="es-MX" sz="1400" kern="1200">
            <a:solidFill>
              <a:schemeClr val="tx1"/>
            </a:solidFill>
          </a:endParaRPr>
        </a:p>
      </dsp:txBody>
      <dsp:txXfrm>
        <a:off x="1619926" y="3753544"/>
        <a:ext cx="2679165" cy="16074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468477-E674-4B89-A90E-6211DA495353}">
      <dsp:nvSpPr>
        <dsp:cNvPr id="0" name=""/>
        <dsp:cNvSpPr/>
      </dsp:nvSpPr>
      <dsp:spPr>
        <a:xfrm>
          <a:off x="0" y="6251"/>
          <a:ext cx="7630971" cy="929053"/>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s-MX" sz="1800" kern="1200"/>
            <a:t>Los sistemas de detección de objetivos como los radares se ven limitados.</a:t>
          </a:r>
        </a:p>
      </dsp:txBody>
      <dsp:txXfrm>
        <a:off x="45353" y="51604"/>
        <a:ext cx="7540265" cy="838347"/>
      </dsp:txXfrm>
    </dsp:sp>
    <dsp:sp modelId="{D7EF5546-2B6B-4F13-9CD4-90F8F46416B8}">
      <dsp:nvSpPr>
        <dsp:cNvPr id="0" name=""/>
        <dsp:cNvSpPr/>
      </dsp:nvSpPr>
      <dsp:spPr>
        <a:xfrm>
          <a:off x="0" y="1030344"/>
          <a:ext cx="7630971" cy="929053"/>
        </a:xfrm>
        <a:prstGeom prst="roundRect">
          <a:avLst/>
        </a:prstGeom>
        <a:gradFill rotWithShape="0">
          <a:gsLst>
            <a:gs pos="0">
              <a:schemeClr val="accent5">
                <a:hueOff val="814257"/>
                <a:satOff val="2799"/>
                <a:lumOff val="-13432"/>
                <a:alphaOff val="0"/>
                <a:tint val="50000"/>
                <a:satMod val="300000"/>
              </a:schemeClr>
            </a:gs>
            <a:gs pos="35000">
              <a:schemeClr val="accent5">
                <a:hueOff val="814257"/>
                <a:satOff val="2799"/>
                <a:lumOff val="-13432"/>
                <a:alphaOff val="0"/>
                <a:tint val="37000"/>
                <a:satMod val="300000"/>
              </a:schemeClr>
            </a:gs>
            <a:gs pos="100000">
              <a:schemeClr val="accent5">
                <a:hueOff val="814257"/>
                <a:satOff val="2799"/>
                <a:lumOff val="-1343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s-MX" sz="1800" kern="1200"/>
            <a:t>Problemas que se presentan a la hora de usar sistemas ya existentes son: los altos costos de los sistemas, su alta reserva</a:t>
          </a:r>
          <a:r>
            <a:rPr lang="es-MX" sz="1800" kern="1200">
              <a:latin typeface="Arial"/>
            </a:rPr>
            <a:t>. </a:t>
          </a:r>
          <a:endParaRPr lang="es-MX" sz="1800" kern="1200"/>
        </a:p>
      </dsp:txBody>
      <dsp:txXfrm>
        <a:off x="45353" y="1075697"/>
        <a:ext cx="7540265" cy="838347"/>
      </dsp:txXfrm>
    </dsp:sp>
    <dsp:sp modelId="{D466C58C-A671-49BF-ADF7-5978161A3872}">
      <dsp:nvSpPr>
        <dsp:cNvPr id="0" name=""/>
        <dsp:cNvSpPr/>
      </dsp:nvSpPr>
      <dsp:spPr>
        <a:xfrm>
          <a:off x="0" y="2054437"/>
          <a:ext cx="7630971" cy="929053"/>
        </a:xfrm>
        <a:prstGeom prst="roundRect">
          <a:avLst/>
        </a:prstGeom>
        <a:gradFill rotWithShape="0">
          <a:gsLst>
            <a:gs pos="0">
              <a:schemeClr val="accent5">
                <a:hueOff val="1628513"/>
                <a:satOff val="5598"/>
                <a:lumOff val="-26863"/>
                <a:alphaOff val="0"/>
                <a:tint val="50000"/>
                <a:satMod val="300000"/>
              </a:schemeClr>
            </a:gs>
            <a:gs pos="35000">
              <a:schemeClr val="accent5">
                <a:hueOff val="1628513"/>
                <a:satOff val="5598"/>
                <a:lumOff val="-26863"/>
                <a:alphaOff val="0"/>
                <a:tint val="37000"/>
                <a:satMod val="300000"/>
              </a:schemeClr>
            </a:gs>
            <a:gs pos="100000">
              <a:schemeClr val="accent5">
                <a:hueOff val="1628513"/>
                <a:satOff val="5598"/>
                <a:lumOff val="-2686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s-MX" sz="1800" kern="1200">
              <a:latin typeface="Arial"/>
            </a:rPr>
            <a:t>Los </a:t>
          </a:r>
          <a:r>
            <a:rPr lang="es-MX" sz="1800" kern="1200"/>
            <a:t>sistemas que se desarrollan en base a la investigación aplicada </a:t>
          </a:r>
          <a:r>
            <a:rPr lang="es-MX" sz="1800" kern="1200">
              <a:latin typeface="Arial"/>
            </a:rPr>
            <a:t>pueden</a:t>
          </a:r>
          <a:r>
            <a:rPr lang="es-MX" sz="1800" kern="1200"/>
            <a:t> subsanar estos problemas con costos muy reducidos</a:t>
          </a:r>
          <a:r>
            <a:rPr lang="es-MX" sz="1800" kern="1200">
              <a:latin typeface="Arial"/>
            </a:rPr>
            <a:t>. </a:t>
          </a:r>
          <a:endParaRPr lang="es-MX" sz="1800" kern="1200"/>
        </a:p>
      </dsp:txBody>
      <dsp:txXfrm>
        <a:off x="45353" y="2099790"/>
        <a:ext cx="7540265" cy="838347"/>
      </dsp:txXfrm>
    </dsp:sp>
    <dsp:sp modelId="{877D90C2-116D-405B-AF2B-564D8F7DE154}">
      <dsp:nvSpPr>
        <dsp:cNvPr id="0" name=""/>
        <dsp:cNvSpPr/>
      </dsp:nvSpPr>
      <dsp:spPr>
        <a:xfrm>
          <a:off x="0" y="3078530"/>
          <a:ext cx="7630971" cy="929053"/>
        </a:xfrm>
        <a:prstGeom prst="roundRect">
          <a:avLst/>
        </a:prstGeom>
        <a:gradFill rotWithShape="0">
          <a:gsLst>
            <a:gs pos="0">
              <a:schemeClr val="accent5">
                <a:hueOff val="2442770"/>
                <a:satOff val="8397"/>
                <a:lumOff val="-40295"/>
                <a:alphaOff val="0"/>
                <a:tint val="50000"/>
                <a:satMod val="300000"/>
              </a:schemeClr>
            </a:gs>
            <a:gs pos="35000">
              <a:schemeClr val="accent5">
                <a:hueOff val="2442770"/>
                <a:satOff val="8397"/>
                <a:lumOff val="-40295"/>
                <a:alphaOff val="0"/>
                <a:tint val="37000"/>
                <a:satMod val="300000"/>
              </a:schemeClr>
            </a:gs>
            <a:gs pos="100000">
              <a:schemeClr val="accent5">
                <a:hueOff val="2442770"/>
                <a:satOff val="8397"/>
                <a:lumOff val="-4029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s-MX" sz="1800" kern="1200">
              <a:latin typeface="Arial"/>
            </a:rPr>
            <a:t>El</a:t>
          </a:r>
          <a:r>
            <a:rPr lang="es-MX" sz="1800" kern="1200"/>
            <a:t> seguimiento basado en la detección y discriminación de objetivos utilizando procesamiento digital de imágenes superan estas dificultades</a:t>
          </a:r>
          <a:r>
            <a:rPr lang="es-MX" sz="1800" kern="1200">
              <a:latin typeface="Arial"/>
            </a:rPr>
            <a:t>, mediante </a:t>
          </a:r>
          <a:r>
            <a:rPr lang="es-MX" sz="1800" kern="1200"/>
            <a:t>tracking.</a:t>
          </a:r>
        </a:p>
      </dsp:txBody>
      <dsp:txXfrm>
        <a:off x="45353" y="3123883"/>
        <a:ext cx="7540265" cy="838347"/>
      </dsp:txXfrm>
    </dsp:sp>
    <dsp:sp modelId="{E052F677-0B3F-4E30-8A7C-3C4A91D4CD44}">
      <dsp:nvSpPr>
        <dsp:cNvPr id="0" name=""/>
        <dsp:cNvSpPr/>
      </dsp:nvSpPr>
      <dsp:spPr>
        <a:xfrm>
          <a:off x="0" y="4102623"/>
          <a:ext cx="7630971" cy="929053"/>
        </a:xfrm>
        <a:prstGeom prst="roundRect">
          <a:avLst/>
        </a:prstGeom>
        <a:gradFill rotWithShape="0">
          <a:gsLst>
            <a:gs pos="0">
              <a:schemeClr val="accent5">
                <a:hueOff val="3257026"/>
                <a:satOff val="11196"/>
                <a:lumOff val="-53726"/>
                <a:alphaOff val="0"/>
                <a:tint val="50000"/>
                <a:satMod val="300000"/>
              </a:schemeClr>
            </a:gs>
            <a:gs pos="35000">
              <a:schemeClr val="accent5">
                <a:hueOff val="3257026"/>
                <a:satOff val="11196"/>
                <a:lumOff val="-53726"/>
                <a:alphaOff val="0"/>
                <a:tint val="37000"/>
                <a:satMod val="300000"/>
              </a:schemeClr>
            </a:gs>
            <a:gs pos="100000">
              <a:schemeClr val="accent5">
                <a:hueOff val="3257026"/>
                <a:satOff val="11196"/>
                <a:lumOff val="-5372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s-MX" sz="1800" kern="1200"/>
            <a:t>La inexistencia de los sistemas de detección, seguimiento y protección de drones podría generar riesgos para la seguridad de la sociedad</a:t>
          </a:r>
          <a:r>
            <a:rPr lang="es-MX" sz="1800" kern="1200">
              <a:latin typeface="Arial"/>
            </a:rPr>
            <a:t>.</a:t>
          </a:r>
        </a:p>
      </dsp:txBody>
      <dsp:txXfrm>
        <a:off x="45353" y="4147976"/>
        <a:ext cx="7540265" cy="8383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94011C-6732-4904-8E5D-D76B037BFC41}">
      <dsp:nvSpPr>
        <dsp:cNvPr id="0" name=""/>
        <dsp:cNvSpPr/>
      </dsp:nvSpPr>
      <dsp:spPr>
        <a:xfrm>
          <a:off x="1658418" y="1535334"/>
          <a:ext cx="1778977" cy="889488"/>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Arial"/>
            </a:rPr>
            <a:t> Componentes del prototipo</a:t>
          </a:r>
          <a:endParaRPr lang="en-US" sz="1400" kern="1200"/>
        </a:p>
      </dsp:txBody>
      <dsp:txXfrm>
        <a:off x="1684470" y="1561386"/>
        <a:ext cx="1726873" cy="837384"/>
      </dsp:txXfrm>
    </dsp:sp>
    <dsp:sp modelId="{439DF530-8BF2-48BB-991F-A943F5901AFA}">
      <dsp:nvSpPr>
        <dsp:cNvPr id="0" name=""/>
        <dsp:cNvSpPr/>
      </dsp:nvSpPr>
      <dsp:spPr>
        <a:xfrm rot="17692822">
          <a:off x="2947518" y="1192680"/>
          <a:ext cx="1691344" cy="40429"/>
        </a:xfrm>
        <a:custGeom>
          <a:avLst/>
          <a:gdLst/>
          <a:ahLst/>
          <a:cxnLst/>
          <a:rect l="0" t="0" r="0" b="0"/>
          <a:pathLst>
            <a:path>
              <a:moveTo>
                <a:pt x="0" y="20214"/>
              </a:moveTo>
              <a:lnTo>
                <a:pt x="1691344" y="20214"/>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750907" y="1170611"/>
        <a:ext cx="84567" cy="84567"/>
      </dsp:txXfrm>
    </dsp:sp>
    <dsp:sp modelId="{E5790D9D-B16F-47EA-B0CD-11B96834DCC5}">
      <dsp:nvSpPr>
        <dsp:cNvPr id="0" name=""/>
        <dsp:cNvSpPr/>
      </dsp:nvSpPr>
      <dsp:spPr>
        <a:xfrm>
          <a:off x="4148986" y="966"/>
          <a:ext cx="1778977" cy="889488"/>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Arial"/>
            </a:rPr>
            <a:t> </a:t>
          </a:r>
          <a:r>
            <a:rPr lang="es-EC" sz="1400" kern="1200">
              <a:latin typeface="Arial"/>
            </a:rPr>
            <a:t>Computador</a:t>
          </a:r>
          <a:r>
            <a:rPr lang="en-US" sz="1400" kern="1200">
              <a:latin typeface="Arial"/>
            </a:rPr>
            <a:t> </a:t>
          </a:r>
          <a:r>
            <a:rPr lang="es-EC" sz="1400" kern="1200">
              <a:latin typeface="Arial"/>
            </a:rPr>
            <a:t>portátil</a:t>
          </a:r>
          <a:endParaRPr lang="es-EC" sz="1400" kern="1200"/>
        </a:p>
      </dsp:txBody>
      <dsp:txXfrm>
        <a:off x="4175038" y="27018"/>
        <a:ext cx="1726873" cy="837384"/>
      </dsp:txXfrm>
    </dsp:sp>
    <dsp:sp modelId="{680638E5-A956-492F-A194-A45D767D6CE1}">
      <dsp:nvSpPr>
        <dsp:cNvPr id="0" name=""/>
        <dsp:cNvSpPr/>
      </dsp:nvSpPr>
      <dsp:spPr>
        <a:xfrm rot="19457599">
          <a:off x="3355027" y="1704136"/>
          <a:ext cx="876326" cy="40429"/>
        </a:xfrm>
        <a:custGeom>
          <a:avLst/>
          <a:gdLst/>
          <a:ahLst/>
          <a:cxnLst/>
          <a:rect l="0" t="0" r="0" b="0"/>
          <a:pathLst>
            <a:path>
              <a:moveTo>
                <a:pt x="0" y="20214"/>
              </a:moveTo>
              <a:lnTo>
                <a:pt x="876326" y="20214"/>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71282" y="1702442"/>
        <a:ext cx="43816" cy="43816"/>
      </dsp:txXfrm>
    </dsp:sp>
    <dsp:sp modelId="{36FCA52E-0E0D-44C2-8719-0392E73171F7}">
      <dsp:nvSpPr>
        <dsp:cNvPr id="0" name=""/>
        <dsp:cNvSpPr/>
      </dsp:nvSpPr>
      <dsp:spPr>
        <a:xfrm>
          <a:off x="4148986" y="1023878"/>
          <a:ext cx="1778977" cy="889488"/>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s-EC" sz="1400" kern="1200">
              <a:latin typeface="Arial"/>
            </a:rPr>
            <a:t> </a:t>
          </a:r>
          <a:r>
            <a:rPr lang="es-EC" sz="1400" kern="1200" err="1">
              <a:latin typeface="Arial"/>
            </a:rPr>
            <a:t>Drone</a:t>
          </a:r>
          <a:r>
            <a:rPr lang="es-EC" sz="1400" kern="1200">
              <a:latin typeface="Arial"/>
            </a:rPr>
            <a:t> Parrot Bebop 2</a:t>
          </a:r>
          <a:endParaRPr lang="es-EC" sz="1400" kern="1200"/>
        </a:p>
      </dsp:txBody>
      <dsp:txXfrm>
        <a:off x="4175038" y="1049930"/>
        <a:ext cx="1726873" cy="837384"/>
      </dsp:txXfrm>
    </dsp:sp>
    <dsp:sp modelId="{A1C50808-FB05-4965-8261-BBDB9594B289}">
      <dsp:nvSpPr>
        <dsp:cNvPr id="0" name=""/>
        <dsp:cNvSpPr/>
      </dsp:nvSpPr>
      <dsp:spPr>
        <a:xfrm rot="2142401">
          <a:off x="3355027" y="2215592"/>
          <a:ext cx="876326" cy="40429"/>
        </a:xfrm>
        <a:custGeom>
          <a:avLst/>
          <a:gdLst/>
          <a:ahLst/>
          <a:cxnLst/>
          <a:rect l="0" t="0" r="0" b="0"/>
          <a:pathLst>
            <a:path>
              <a:moveTo>
                <a:pt x="0" y="20214"/>
              </a:moveTo>
              <a:lnTo>
                <a:pt x="876326" y="20214"/>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71282" y="2213898"/>
        <a:ext cx="43816" cy="43816"/>
      </dsp:txXfrm>
    </dsp:sp>
    <dsp:sp modelId="{5667D6FF-53DB-4F32-9553-423BA9DC90EE}">
      <dsp:nvSpPr>
        <dsp:cNvPr id="0" name=""/>
        <dsp:cNvSpPr/>
      </dsp:nvSpPr>
      <dsp:spPr>
        <a:xfrm>
          <a:off x="4148986" y="2046790"/>
          <a:ext cx="1778977" cy="889488"/>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s-EC" sz="1400" kern="1200">
              <a:latin typeface="Arial"/>
            </a:rPr>
            <a:t> Cámara de video Super Night Vision Outdoor (EL-8000IR)</a:t>
          </a:r>
          <a:endParaRPr lang="es-EC" sz="1400" kern="1200"/>
        </a:p>
      </dsp:txBody>
      <dsp:txXfrm>
        <a:off x="4175038" y="2072842"/>
        <a:ext cx="1726873" cy="837384"/>
      </dsp:txXfrm>
    </dsp:sp>
    <dsp:sp modelId="{0A968800-D045-422E-A581-4B8EDDD519D9}">
      <dsp:nvSpPr>
        <dsp:cNvPr id="0" name=""/>
        <dsp:cNvSpPr/>
      </dsp:nvSpPr>
      <dsp:spPr>
        <a:xfrm rot="3907178">
          <a:off x="2947518" y="2727048"/>
          <a:ext cx="1691344" cy="40429"/>
        </a:xfrm>
        <a:custGeom>
          <a:avLst/>
          <a:gdLst/>
          <a:ahLst/>
          <a:cxnLst/>
          <a:rect l="0" t="0" r="0" b="0"/>
          <a:pathLst>
            <a:path>
              <a:moveTo>
                <a:pt x="0" y="20214"/>
              </a:moveTo>
              <a:lnTo>
                <a:pt x="1691344" y="20214"/>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750907" y="2704979"/>
        <a:ext cx="84567" cy="84567"/>
      </dsp:txXfrm>
    </dsp:sp>
    <dsp:sp modelId="{EDA5B4C4-5039-4B20-8EBB-9DDAE1C305DD}">
      <dsp:nvSpPr>
        <dsp:cNvPr id="0" name=""/>
        <dsp:cNvSpPr/>
      </dsp:nvSpPr>
      <dsp:spPr>
        <a:xfrm>
          <a:off x="4148986" y="3069702"/>
          <a:ext cx="1778977" cy="889488"/>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s-EC" sz="1400" kern="1200">
              <a:latin typeface="Arial"/>
            </a:rPr>
            <a:t> Algoritmo con librerías de OpenCV</a:t>
          </a:r>
          <a:endParaRPr lang="es-EC" sz="1400" kern="1200"/>
        </a:p>
      </dsp:txBody>
      <dsp:txXfrm>
        <a:off x="4175038" y="3095754"/>
        <a:ext cx="1726873" cy="8373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14B96B-AD40-4871-95F3-F191BB55944A}">
      <dsp:nvSpPr>
        <dsp:cNvPr id="0" name=""/>
        <dsp:cNvSpPr/>
      </dsp:nvSpPr>
      <dsp:spPr>
        <a:xfrm>
          <a:off x="442015" y="0"/>
          <a:ext cx="4834216" cy="4834216"/>
        </a:xfrm>
        <a:prstGeom prst="triangl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93BD79-1401-4950-98A8-F2FE83E5B307}">
      <dsp:nvSpPr>
        <dsp:cNvPr id="0" name=""/>
        <dsp:cNvSpPr/>
      </dsp:nvSpPr>
      <dsp:spPr>
        <a:xfrm>
          <a:off x="2859123" y="483893"/>
          <a:ext cx="3142240" cy="859206"/>
        </a:xfrm>
        <a:prstGeom prst="round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a:latin typeface="Arial"/>
            </a:rPr>
            <a:t> Interfaz</a:t>
          </a:r>
          <a:r>
            <a:rPr lang="es-EC" sz="1300" kern="1200">
              <a:latin typeface="Arial"/>
            </a:rPr>
            <a:t> que permite</a:t>
          </a:r>
          <a:r>
            <a:rPr lang="es-EC" sz="1300" kern="1200"/>
            <a:t> acceder a la configuración de vuelo y pilotaje del dron</a:t>
          </a:r>
        </a:p>
      </dsp:txBody>
      <dsp:txXfrm>
        <a:off x="2901066" y="525836"/>
        <a:ext cx="3058354" cy="775320"/>
      </dsp:txXfrm>
    </dsp:sp>
    <dsp:sp modelId="{065A75B6-F42B-4340-9075-AC6820B8DB6E}">
      <dsp:nvSpPr>
        <dsp:cNvPr id="0" name=""/>
        <dsp:cNvSpPr/>
      </dsp:nvSpPr>
      <dsp:spPr>
        <a:xfrm>
          <a:off x="2859123" y="1450500"/>
          <a:ext cx="3142240" cy="859206"/>
        </a:xfrm>
        <a:prstGeom prst="round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a:latin typeface="Arial"/>
            </a:rPr>
            <a:t> Compatible con </a:t>
          </a:r>
          <a:r>
            <a:rPr lang="es-EC" sz="1300" kern="1200">
              <a:latin typeface="Arial"/>
            </a:rPr>
            <a:t>versiones</a:t>
          </a:r>
          <a:r>
            <a:rPr lang="en-US" sz="1300" kern="1200">
              <a:latin typeface="Arial"/>
            </a:rPr>
            <a:t> </a:t>
          </a:r>
          <a:r>
            <a:rPr lang="es-EC" sz="1300" kern="1200">
              <a:latin typeface="Arial"/>
            </a:rPr>
            <a:t>superiores</a:t>
          </a:r>
          <a:r>
            <a:rPr lang="en-US" sz="1300" kern="1200">
              <a:latin typeface="Arial"/>
            </a:rPr>
            <a:t> a Bebop 2</a:t>
          </a:r>
          <a:endParaRPr lang="en-US" sz="1300" kern="1200"/>
        </a:p>
      </dsp:txBody>
      <dsp:txXfrm>
        <a:off x="2901066" y="1492443"/>
        <a:ext cx="3058354" cy="775320"/>
      </dsp:txXfrm>
    </dsp:sp>
    <dsp:sp modelId="{78A8415E-4E2D-4DC8-B6D6-493EF17800E6}">
      <dsp:nvSpPr>
        <dsp:cNvPr id="0" name=""/>
        <dsp:cNvSpPr/>
      </dsp:nvSpPr>
      <dsp:spPr>
        <a:xfrm>
          <a:off x="2859123" y="2417107"/>
          <a:ext cx="3142240" cy="859206"/>
        </a:xfrm>
        <a:prstGeom prst="round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s-EC" sz="1300" kern="1200">
              <a:latin typeface="Arial"/>
            </a:rPr>
            <a:t> Instalación en Smartphones con sistemas Android 4.3, iOS 8 </a:t>
          </a:r>
          <a:endParaRPr lang="es-EC" sz="1300" kern="1200"/>
        </a:p>
      </dsp:txBody>
      <dsp:txXfrm>
        <a:off x="2901066" y="2459050"/>
        <a:ext cx="3058354" cy="775320"/>
      </dsp:txXfrm>
    </dsp:sp>
    <dsp:sp modelId="{353ACBEB-BF45-45EB-B44A-C9FDA4423057}">
      <dsp:nvSpPr>
        <dsp:cNvPr id="0" name=""/>
        <dsp:cNvSpPr/>
      </dsp:nvSpPr>
      <dsp:spPr>
        <a:xfrm>
          <a:off x="2859123" y="3383715"/>
          <a:ext cx="3142240" cy="859206"/>
        </a:xfrm>
        <a:prstGeom prst="round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s-EC" sz="1300" kern="1200">
              <a:latin typeface="Arial"/>
            </a:rPr>
            <a:t> Permite realizar </a:t>
          </a:r>
          <a:r>
            <a:rPr lang="es-EC" sz="1300" kern="1200"/>
            <a:t>fotos y vídeos en alta definición, además adapta el balance de blancos, la exposición y la frecuencia de rastreo</a:t>
          </a:r>
        </a:p>
      </dsp:txBody>
      <dsp:txXfrm>
        <a:off x="2901066" y="3425658"/>
        <a:ext cx="3058354" cy="7753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C83E65-B0C2-4409-AF1F-071AF55A4760}">
      <dsp:nvSpPr>
        <dsp:cNvPr id="0" name=""/>
        <dsp:cNvSpPr/>
      </dsp:nvSpPr>
      <dsp:spPr>
        <a:xfrm>
          <a:off x="0" y="685074"/>
          <a:ext cx="8146675" cy="3780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9E7632-8DAD-4668-80FF-A7647BA888F9}">
      <dsp:nvSpPr>
        <dsp:cNvPr id="0" name=""/>
        <dsp:cNvSpPr/>
      </dsp:nvSpPr>
      <dsp:spPr>
        <a:xfrm>
          <a:off x="407333" y="463674"/>
          <a:ext cx="5702672" cy="4428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547" tIns="0" rIns="215547" bIns="0" numCol="1" spcCol="1270" anchor="ctr" anchorCtr="0">
          <a:noAutofit/>
        </a:bodyPr>
        <a:lstStyle/>
        <a:p>
          <a:pPr marL="0" lvl="0" indent="0" algn="l" defTabSz="666750" rtl="0">
            <a:lnSpc>
              <a:spcPct val="90000"/>
            </a:lnSpc>
            <a:spcBef>
              <a:spcPct val="0"/>
            </a:spcBef>
            <a:spcAft>
              <a:spcPct val="35000"/>
            </a:spcAft>
            <a:buNone/>
          </a:pPr>
          <a:r>
            <a:rPr lang="es-EC" sz="1500" kern="1200">
              <a:latin typeface="Arial"/>
            </a:rPr>
            <a:t> Permite la captura y edición de video desde cámaras HDV, reproductores DVD, VCRs, entre otros</a:t>
          </a:r>
          <a:endParaRPr lang="es-EC" sz="1500" kern="1200"/>
        </a:p>
      </dsp:txBody>
      <dsp:txXfrm>
        <a:off x="428949" y="485290"/>
        <a:ext cx="5659440" cy="399568"/>
      </dsp:txXfrm>
    </dsp:sp>
    <dsp:sp modelId="{374B10CA-D228-465F-A0AD-8ADCE716656E}">
      <dsp:nvSpPr>
        <dsp:cNvPr id="0" name=""/>
        <dsp:cNvSpPr/>
      </dsp:nvSpPr>
      <dsp:spPr>
        <a:xfrm>
          <a:off x="0" y="1365474"/>
          <a:ext cx="8146675" cy="3780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82E43C-A4C2-4B38-ADF3-FA8A86935812}">
      <dsp:nvSpPr>
        <dsp:cNvPr id="0" name=""/>
        <dsp:cNvSpPr/>
      </dsp:nvSpPr>
      <dsp:spPr>
        <a:xfrm>
          <a:off x="407333" y="1144074"/>
          <a:ext cx="5702672" cy="4428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547" tIns="0" rIns="215547" bIns="0" numCol="1" spcCol="1270" anchor="ctr" anchorCtr="0">
          <a:noAutofit/>
        </a:bodyPr>
        <a:lstStyle/>
        <a:p>
          <a:pPr marL="0" lvl="0" indent="0" algn="l" defTabSz="666750" rtl="0">
            <a:lnSpc>
              <a:spcPct val="90000"/>
            </a:lnSpc>
            <a:spcBef>
              <a:spcPct val="0"/>
            </a:spcBef>
            <a:spcAft>
              <a:spcPct val="35000"/>
            </a:spcAft>
            <a:buNone/>
          </a:pPr>
          <a:r>
            <a:rPr lang="es-EC" sz="1500" kern="1200">
              <a:latin typeface="Arial"/>
            </a:rPr>
            <a:t> Permite detectar</a:t>
          </a:r>
          <a:r>
            <a:rPr lang="es-EC" sz="1500" kern="1200"/>
            <a:t> a la cámara EL-8000IR, como consecuencia se procesa en tiempo real el video capturado</a:t>
          </a:r>
        </a:p>
      </dsp:txBody>
      <dsp:txXfrm>
        <a:off x="428949" y="1165690"/>
        <a:ext cx="5659440" cy="399568"/>
      </dsp:txXfrm>
    </dsp:sp>
    <dsp:sp modelId="{A8C70DCB-F759-4DEB-9219-C7A99BAA91F6}">
      <dsp:nvSpPr>
        <dsp:cNvPr id="0" name=""/>
        <dsp:cNvSpPr/>
      </dsp:nvSpPr>
      <dsp:spPr>
        <a:xfrm>
          <a:off x="0" y="2045875"/>
          <a:ext cx="8146675" cy="3780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462499-5759-4D63-964D-7E2F35E035CF}">
      <dsp:nvSpPr>
        <dsp:cNvPr id="0" name=""/>
        <dsp:cNvSpPr/>
      </dsp:nvSpPr>
      <dsp:spPr>
        <a:xfrm>
          <a:off x="407333" y="1824474"/>
          <a:ext cx="5702672" cy="4428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547" tIns="0" rIns="215547" bIns="0" numCol="1" spcCol="1270" anchor="ctr" anchorCtr="0">
          <a:noAutofit/>
        </a:bodyPr>
        <a:lstStyle/>
        <a:p>
          <a:pPr marL="0" lvl="0" indent="0" algn="l" defTabSz="666750" rtl="0">
            <a:lnSpc>
              <a:spcPct val="90000"/>
            </a:lnSpc>
            <a:spcBef>
              <a:spcPct val="0"/>
            </a:spcBef>
            <a:spcAft>
              <a:spcPct val="35000"/>
            </a:spcAft>
            <a:buNone/>
          </a:pPr>
          <a:r>
            <a:rPr lang="es-EC" sz="1500" kern="1200">
              <a:latin typeface="Arial"/>
            </a:rPr>
            <a:t> Compatible</a:t>
          </a:r>
          <a:r>
            <a:rPr lang="es-EC" sz="1500" kern="1200"/>
            <a:t> con Windows, Linux y Mac; en todos los casos puede ser un sistema de 32 o 64 bits.</a:t>
          </a:r>
        </a:p>
      </dsp:txBody>
      <dsp:txXfrm>
        <a:off x="428949" y="1846090"/>
        <a:ext cx="5659440" cy="399568"/>
      </dsp:txXfrm>
    </dsp:sp>
    <dsp:sp modelId="{C36D7B52-9484-46B6-9D73-1DCF9342F04A}">
      <dsp:nvSpPr>
        <dsp:cNvPr id="0" name=""/>
        <dsp:cNvSpPr/>
      </dsp:nvSpPr>
      <dsp:spPr>
        <a:xfrm>
          <a:off x="0" y="2726275"/>
          <a:ext cx="8146675" cy="3780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5E76AD-4F1C-4DCC-B65A-B0E19946A88B}">
      <dsp:nvSpPr>
        <dsp:cNvPr id="0" name=""/>
        <dsp:cNvSpPr/>
      </dsp:nvSpPr>
      <dsp:spPr>
        <a:xfrm>
          <a:off x="407333" y="2504875"/>
          <a:ext cx="5702672" cy="4428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547" tIns="0" rIns="215547" bIns="0" numCol="1" spcCol="1270" anchor="ctr" anchorCtr="0">
          <a:noAutofit/>
        </a:bodyPr>
        <a:lstStyle/>
        <a:p>
          <a:pPr marL="0" lvl="0" indent="0" algn="l" defTabSz="666750" rtl="0">
            <a:lnSpc>
              <a:spcPct val="90000"/>
            </a:lnSpc>
            <a:spcBef>
              <a:spcPct val="0"/>
            </a:spcBef>
            <a:spcAft>
              <a:spcPct val="35000"/>
            </a:spcAft>
            <a:buNone/>
          </a:pPr>
          <a:r>
            <a:rPr lang="es-EC" sz="1500" kern="1200">
              <a:latin typeface="Arial"/>
            </a:rPr>
            <a:t> </a:t>
          </a:r>
          <a:r>
            <a:rPr lang="es-EC" sz="1500" kern="1200"/>
            <a:t>Permite la conversión de varios formatos digitales</a:t>
          </a:r>
        </a:p>
      </dsp:txBody>
      <dsp:txXfrm>
        <a:off x="428949" y="2526491"/>
        <a:ext cx="5659440" cy="3995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884FB0-E89A-4D14-A993-2F63A5664B6C}">
      <dsp:nvSpPr>
        <dsp:cNvPr id="0" name=""/>
        <dsp:cNvSpPr/>
      </dsp:nvSpPr>
      <dsp:spPr>
        <a:xfrm>
          <a:off x="1516" y="768927"/>
          <a:ext cx="1742760" cy="87138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Arial"/>
            </a:rPr>
            <a:t> </a:t>
          </a:r>
          <a:r>
            <a:rPr lang="en-US" sz="1200" kern="1200" err="1">
              <a:latin typeface="Arial"/>
            </a:rPr>
            <a:t>Cap.read</a:t>
          </a:r>
          <a:r>
            <a:rPr lang="en-US" sz="1200" kern="1200">
              <a:latin typeface="Arial"/>
            </a:rPr>
            <a:t>(frame)</a:t>
          </a:r>
          <a:endParaRPr lang="en-US" sz="1200" kern="1200"/>
        </a:p>
      </dsp:txBody>
      <dsp:txXfrm>
        <a:off x="27038" y="794449"/>
        <a:ext cx="1691716" cy="820336"/>
      </dsp:txXfrm>
    </dsp:sp>
    <dsp:sp modelId="{AF888428-1C4D-41CC-9210-5D5D346C2651}">
      <dsp:nvSpPr>
        <dsp:cNvPr id="0" name=""/>
        <dsp:cNvSpPr/>
      </dsp:nvSpPr>
      <dsp:spPr>
        <a:xfrm>
          <a:off x="175792" y="1640308"/>
          <a:ext cx="174276" cy="653535"/>
        </a:xfrm>
        <a:custGeom>
          <a:avLst/>
          <a:gdLst/>
          <a:ahLst/>
          <a:cxnLst/>
          <a:rect l="0" t="0" r="0" b="0"/>
          <a:pathLst>
            <a:path>
              <a:moveTo>
                <a:pt x="0" y="0"/>
              </a:moveTo>
              <a:lnTo>
                <a:pt x="0" y="653535"/>
              </a:lnTo>
              <a:lnTo>
                <a:pt x="174276" y="65353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315B98-581E-48D8-9D8C-6876CF59111A}">
      <dsp:nvSpPr>
        <dsp:cNvPr id="0" name=""/>
        <dsp:cNvSpPr/>
      </dsp:nvSpPr>
      <dsp:spPr>
        <a:xfrm>
          <a:off x="350068" y="1858153"/>
          <a:ext cx="1394208" cy="871380"/>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rtl="0">
            <a:lnSpc>
              <a:spcPct val="90000"/>
            </a:lnSpc>
            <a:spcBef>
              <a:spcPct val="0"/>
            </a:spcBef>
            <a:spcAft>
              <a:spcPct val="35000"/>
            </a:spcAft>
            <a:buNone/>
          </a:pPr>
          <a:r>
            <a:rPr lang="en-US" sz="1000" kern="1200">
              <a:latin typeface="Arial"/>
            </a:rPr>
            <a:t> C</a:t>
          </a:r>
          <a:r>
            <a:rPr lang="es-EC" sz="1000" kern="1200" err="1">
              <a:latin typeface="Arial"/>
            </a:rPr>
            <a:t>aptura</a:t>
          </a:r>
          <a:r>
            <a:rPr lang="es-EC" sz="1000" kern="1200"/>
            <a:t> la transmisión en video</a:t>
          </a:r>
        </a:p>
      </dsp:txBody>
      <dsp:txXfrm>
        <a:off x="375590" y="1883675"/>
        <a:ext cx="1343164" cy="820336"/>
      </dsp:txXfrm>
    </dsp:sp>
    <dsp:sp modelId="{5E442A57-F9B1-407F-8578-ABF41A8FEF26}">
      <dsp:nvSpPr>
        <dsp:cNvPr id="0" name=""/>
        <dsp:cNvSpPr/>
      </dsp:nvSpPr>
      <dsp:spPr>
        <a:xfrm>
          <a:off x="2179967" y="768927"/>
          <a:ext cx="1742760" cy="87138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Arial"/>
            </a:rPr>
            <a:t> </a:t>
          </a:r>
          <a:r>
            <a:rPr lang="en-US" sz="1200" kern="1200"/>
            <a:t>cvtColor(frame, gray, COLOR_BGR2GRAY);</a:t>
          </a:r>
        </a:p>
      </dsp:txBody>
      <dsp:txXfrm>
        <a:off x="2205489" y="794449"/>
        <a:ext cx="1691716" cy="820336"/>
      </dsp:txXfrm>
    </dsp:sp>
    <dsp:sp modelId="{A9BA6212-8050-445E-8E40-0F5CCB141D2B}">
      <dsp:nvSpPr>
        <dsp:cNvPr id="0" name=""/>
        <dsp:cNvSpPr/>
      </dsp:nvSpPr>
      <dsp:spPr>
        <a:xfrm>
          <a:off x="2354243" y="1640308"/>
          <a:ext cx="174276" cy="653535"/>
        </a:xfrm>
        <a:custGeom>
          <a:avLst/>
          <a:gdLst/>
          <a:ahLst/>
          <a:cxnLst/>
          <a:rect l="0" t="0" r="0" b="0"/>
          <a:pathLst>
            <a:path>
              <a:moveTo>
                <a:pt x="0" y="0"/>
              </a:moveTo>
              <a:lnTo>
                <a:pt x="0" y="653535"/>
              </a:lnTo>
              <a:lnTo>
                <a:pt x="174276" y="65353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271AEF-A429-4D19-B0F0-C8100B429027}">
      <dsp:nvSpPr>
        <dsp:cNvPr id="0" name=""/>
        <dsp:cNvSpPr/>
      </dsp:nvSpPr>
      <dsp:spPr>
        <a:xfrm>
          <a:off x="2528519" y="1858153"/>
          <a:ext cx="1394208" cy="871380"/>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rtl="0">
            <a:lnSpc>
              <a:spcPct val="90000"/>
            </a:lnSpc>
            <a:spcBef>
              <a:spcPct val="0"/>
            </a:spcBef>
            <a:spcAft>
              <a:spcPct val="35000"/>
            </a:spcAft>
            <a:buNone/>
          </a:pPr>
          <a:r>
            <a:rPr lang="en-US" sz="1000" kern="1200">
              <a:latin typeface="Arial"/>
            </a:rPr>
            <a:t> Ca</a:t>
          </a:r>
          <a:r>
            <a:rPr lang="es-EC" sz="1000" kern="1200">
              <a:latin typeface="Arial"/>
            </a:rPr>
            <a:t>mbia</a:t>
          </a:r>
          <a:r>
            <a:rPr lang="es-EC" sz="1000" kern="1200"/>
            <a:t> el color original del video a escala de grises</a:t>
          </a:r>
          <a:endParaRPr lang="es-EC" sz="1000" kern="1200">
            <a:latin typeface="Arial"/>
          </a:endParaRPr>
        </a:p>
      </dsp:txBody>
      <dsp:txXfrm>
        <a:off x="2554041" y="1883675"/>
        <a:ext cx="1343164" cy="820336"/>
      </dsp:txXfrm>
    </dsp:sp>
    <dsp:sp modelId="{0E8CD840-F990-4002-B63D-F09D2DE5D15E}">
      <dsp:nvSpPr>
        <dsp:cNvPr id="0" name=""/>
        <dsp:cNvSpPr/>
      </dsp:nvSpPr>
      <dsp:spPr>
        <a:xfrm>
          <a:off x="2354243" y="1640308"/>
          <a:ext cx="174276" cy="1742760"/>
        </a:xfrm>
        <a:custGeom>
          <a:avLst/>
          <a:gdLst/>
          <a:ahLst/>
          <a:cxnLst/>
          <a:rect l="0" t="0" r="0" b="0"/>
          <a:pathLst>
            <a:path>
              <a:moveTo>
                <a:pt x="0" y="0"/>
              </a:moveTo>
              <a:lnTo>
                <a:pt x="0" y="1742760"/>
              </a:lnTo>
              <a:lnTo>
                <a:pt x="174276" y="174276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93B7AB-F9F1-484D-A768-69B65B60B134}">
      <dsp:nvSpPr>
        <dsp:cNvPr id="0" name=""/>
        <dsp:cNvSpPr/>
      </dsp:nvSpPr>
      <dsp:spPr>
        <a:xfrm>
          <a:off x="2528519" y="2947378"/>
          <a:ext cx="1394208" cy="871380"/>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rtl="0">
            <a:lnSpc>
              <a:spcPct val="90000"/>
            </a:lnSpc>
            <a:spcBef>
              <a:spcPct val="0"/>
            </a:spcBef>
            <a:spcAft>
              <a:spcPct val="35000"/>
            </a:spcAft>
            <a:buNone/>
          </a:pPr>
          <a:r>
            <a:rPr lang="es-EC" sz="1000" kern="1200">
              <a:latin typeface="Arial"/>
            </a:rPr>
            <a:t> Paso</a:t>
          </a:r>
          <a:r>
            <a:rPr lang="es-EC" sz="1000" kern="1200"/>
            <a:t> importante para el umbral dado que prepara el flujo de imágenes para los pasos posteriores</a:t>
          </a:r>
          <a:endParaRPr lang="en-US" sz="1000" kern="1200"/>
        </a:p>
      </dsp:txBody>
      <dsp:txXfrm>
        <a:off x="2554041" y="2972900"/>
        <a:ext cx="1343164" cy="820336"/>
      </dsp:txXfrm>
    </dsp:sp>
    <dsp:sp modelId="{03DB6BB7-D171-49DA-A5C1-D74866878348}">
      <dsp:nvSpPr>
        <dsp:cNvPr id="0" name=""/>
        <dsp:cNvSpPr/>
      </dsp:nvSpPr>
      <dsp:spPr>
        <a:xfrm>
          <a:off x="4358418" y="768927"/>
          <a:ext cx="1742760" cy="87138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Arial"/>
            </a:rPr>
            <a:t> </a:t>
          </a:r>
          <a:r>
            <a:rPr lang="es-EC" sz="1200" kern="1200"/>
            <a:t>GaussianBlur(gray, gray, Size(21, 21), 0);</a:t>
          </a:r>
        </a:p>
      </dsp:txBody>
      <dsp:txXfrm>
        <a:off x="4383940" y="794449"/>
        <a:ext cx="1691716" cy="820336"/>
      </dsp:txXfrm>
    </dsp:sp>
    <dsp:sp modelId="{CAA70604-AD30-4D05-B578-FCA5E8889D93}">
      <dsp:nvSpPr>
        <dsp:cNvPr id="0" name=""/>
        <dsp:cNvSpPr/>
      </dsp:nvSpPr>
      <dsp:spPr>
        <a:xfrm>
          <a:off x="4532694" y="1640308"/>
          <a:ext cx="174276" cy="653535"/>
        </a:xfrm>
        <a:custGeom>
          <a:avLst/>
          <a:gdLst/>
          <a:ahLst/>
          <a:cxnLst/>
          <a:rect l="0" t="0" r="0" b="0"/>
          <a:pathLst>
            <a:path>
              <a:moveTo>
                <a:pt x="0" y="0"/>
              </a:moveTo>
              <a:lnTo>
                <a:pt x="0" y="653535"/>
              </a:lnTo>
              <a:lnTo>
                <a:pt x="174276" y="65353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1FCB7A-5D0A-49A0-9CF7-9352820161A4}">
      <dsp:nvSpPr>
        <dsp:cNvPr id="0" name=""/>
        <dsp:cNvSpPr/>
      </dsp:nvSpPr>
      <dsp:spPr>
        <a:xfrm>
          <a:off x="4706970" y="1858153"/>
          <a:ext cx="1394208" cy="871380"/>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rtl="0">
            <a:lnSpc>
              <a:spcPct val="90000"/>
            </a:lnSpc>
            <a:spcBef>
              <a:spcPct val="0"/>
            </a:spcBef>
            <a:spcAft>
              <a:spcPct val="35000"/>
            </a:spcAft>
            <a:buNone/>
          </a:pPr>
          <a:r>
            <a:rPr lang="en-US" sz="1000" kern="1200">
              <a:latin typeface="Arial"/>
            </a:rPr>
            <a:t> Elimina el ruido gaussiano</a:t>
          </a:r>
          <a:endParaRPr lang="en-US" sz="1000" kern="1200"/>
        </a:p>
      </dsp:txBody>
      <dsp:txXfrm>
        <a:off x="4732492" y="1883675"/>
        <a:ext cx="1343164" cy="820336"/>
      </dsp:txXfrm>
    </dsp:sp>
    <dsp:sp modelId="{D84F0F8C-73F2-4535-A008-EA97A7870809}">
      <dsp:nvSpPr>
        <dsp:cNvPr id="0" name=""/>
        <dsp:cNvSpPr/>
      </dsp:nvSpPr>
      <dsp:spPr>
        <a:xfrm>
          <a:off x="6536869" y="768927"/>
          <a:ext cx="1742760" cy="87138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Arial"/>
            </a:rPr>
            <a:t> </a:t>
          </a:r>
          <a:r>
            <a:rPr lang="es-EC" sz="1200" kern="1200"/>
            <a:t>absdiff(firstFrame, gray, frameDelta);</a:t>
          </a:r>
        </a:p>
      </dsp:txBody>
      <dsp:txXfrm>
        <a:off x="6562391" y="794449"/>
        <a:ext cx="1691716" cy="820336"/>
      </dsp:txXfrm>
    </dsp:sp>
    <dsp:sp modelId="{359375A8-712F-448B-983F-3DFE91DAB028}">
      <dsp:nvSpPr>
        <dsp:cNvPr id="0" name=""/>
        <dsp:cNvSpPr/>
      </dsp:nvSpPr>
      <dsp:spPr>
        <a:xfrm>
          <a:off x="6711145" y="1640308"/>
          <a:ext cx="174276" cy="653535"/>
        </a:xfrm>
        <a:custGeom>
          <a:avLst/>
          <a:gdLst/>
          <a:ahLst/>
          <a:cxnLst/>
          <a:rect l="0" t="0" r="0" b="0"/>
          <a:pathLst>
            <a:path>
              <a:moveTo>
                <a:pt x="0" y="0"/>
              </a:moveTo>
              <a:lnTo>
                <a:pt x="0" y="653535"/>
              </a:lnTo>
              <a:lnTo>
                <a:pt x="174276" y="65353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7C6BC6-94A2-4BC9-B7E6-9A5377754D42}">
      <dsp:nvSpPr>
        <dsp:cNvPr id="0" name=""/>
        <dsp:cNvSpPr/>
      </dsp:nvSpPr>
      <dsp:spPr>
        <a:xfrm>
          <a:off x="6885421" y="1858153"/>
          <a:ext cx="1394208" cy="871380"/>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rtl="0">
            <a:lnSpc>
              <a:spcPct val="90000"/>
            </a:lnSpc>
            <a:spcBef>
              <a:spcPct val="0"/>
            </a:spcBef>
            <a:spcAft>
              <a:spcPct val="35000"/>
            </a:spcAft>
            <a:buNone/>
          </a:pPr>
          <a:r>
            <a:rPr lang="en-US" sz="1000" kern="1200">
              <a:latin typeface="Arial"/>
            </a:rPr>
            <a:t> C</a:t>
          </a:r>
          <a:r>
            <a:rPr lang="es-EC" sz="1000" kern="1200">
              <a:latin typeface="Arial"/>
            </a:rPr>
            <a:t>alcula</a:t>
          </a:r>
          <a:r>
            <a:rPr lang="es-EC" sz="1000" kern="1200"/>
            <a:t> la diferencia entre el cuadro anterior y el cuadro actual</a:t>
          </a:r>
        </a:p>
      </dsp:txBody>
      <dsp:txXfrm>
        <a:off x="6910943" y="1883675"/>
        <a:ext cx="1343164" cy="8203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884FB0-E89A-4D14-A993-2F63A5664B6C}">
      <dsp:nvSpPr>
        <dsp:cNvPr id="0" name=""/>
        <dsp:cNvSpPr/>
      </dsp:nvSpPr>
      <dsp:spPr>
        <a:xfrm>
          <a:off x="374464" y="4608"/>
          <a:ext cx="2187281" cy="109364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rtl="0">
            <a:lnSpc>
              <a:spcPct val="90000"/>
            </a:lnSpc>
            <a:spcBef>
              <a:spcPct val="0"/>
            </a:spcBef>
            <a:spcAft>
              <a:spcPct val="35000"/>
            </a:spcAft>
            <a:buNone/>
          </a:pPr>
          <a:r>
            <a:rPr lang="en-US" sz="1100" kern="1200">
              <a:latin typeface="Arial"/>
            </a:rPr>
            <a:t> </a:t>
          </a:r>
          <a:r>
            <a:rPr lang="en-US" sz="1100" kern="1200"/>
            <a:t>threshold(frameDelta, thresh, 20, 255, THRESH_BINARY);</a:t>
          </a:r>
        </a:p>
      </dsp:txBody>
      <dsp:txXfrm>
        <a:off x="406496" y="36640"/>
        <a:ext cx="2123217" cy="1029576"/>
      </dsp:txXfrm>
    </dsp:sp>
    <dsp:sp modelId="{B82F4F58-3BD2-4BE6-A4EB-AABB42756129}">
      <dsp:nvSpPr>
        <dsp:cNvPr id="0" name=""/>
        <dsp:cNvSpPr/>
      </dsp:nvSpPr>
      <dsp:spPr>
        <a:xfrm>
          <a:off x="593192" y="1098249"/>
          <a:ext cx="218728" cy="820230"/>
        </a:xfrm>
        <a:custGeom>
          <a:avLst/>
          <a:gdLst/>
          <a:ahLst/>
          <a:cxnLst/>
          <a:rect l="0" t="0" r="0" b="0"/>
          <a:pathLst>
            <a:path>
              <a:moveTo>
                <a:pt x="0" y="0"/>
              </a:moveTo>
              <a:lnTo>
                <a:pt x="0" y="820230"/>
              </a:lnTo>
              <a:lnTo>
                <a:pt x="218728" y="82023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93EED7-394F-4F56-A933-A4DAA1B408C7}">
      <dsp:nvSpPr>
        <dsp:cNvPr id="0" name=""/>
        <dsp:cNvSpPr/>
      </dsp:nvSpPr>
      <dsp:spPr>
        <a:xfrm>
          <a:off x="811920" y="1371659"/>
          <a:ext cx="1749825" cy="1093640"/>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rtl="0">
            <a:lnSpc>
              <a:spcPct val="90000"/>
            </a:lnSpc>
            <a:spcBef>
              <a:spcPct val="0"/>
            </a:spcBef>
            <a:spcAft>
              <a:spcPct val="35000"/>
            </a:spcAft>
            <a:buNone/>
          </a:pPr>
          <a:r>
            <a:rPr lang="en-US" sz="900" kern="1200">
              <a:latin typeface="Arial"/>
            </a:rPr>
            <a:t> A</a:t>
          </a:r>
          <a:r>
            <a:rPr lang="es-EC" sz="900" kern="1200">
              <a:latin typeface="Arial"/>
            </a:rPr>
            <a:t>plica</a:t>
          </a:r>
          <a:r>
            <a:rPr lang="es-EC" sz="900" kern="1200"/>
            <a:t> el método de segmentación para separar regiones de una imagen</a:t>
          </a:r>
        </a:p>
      </dsp:txBody>
      <dsp:txXfrm>
        <a:off x="843952" y="1403691"/>
        <a:ext cx="1685761" cy="1029576"/>
      </dsp:txXfrm>
    </dsp:sp>
    <dsp:sp modelId="{AF888428-1C4D-41CC-9210-5D5D346C2651}">
      <dsp:nvSpPr>
        <dsp:cNvPr id="0" name=""/>
        <dsp:cNvSpPr/>
      </dsp:nvSpPr>
      <dsp:spPr>
        <a:xfrm>
          <a:off x="593192" y="1098249"/>
          <a:ext cx="218728" cy="2187281"/>
        </a:xfrm>
        <a:custGeom>
          <a:avLst/>
          <a:gdLst/>
          <a:ahLst/>
          <a:cxnLst/>
          <a:rect l="0" t="0" r="0" b="0"/>
          <a:pathLst>
            <a:path>
              <a:moveTo>
                <a:pt x="0" y="0"/>
              </a:moveTo>
              <a:lnTo>
                <a:pt x="0" y="2187281"/>
              </a:lnTo>
              <a:lnTo>
                <a:pt x="218728" y="218728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315B98-581E-48D8-9D8C-6876CF59111A}">
      <dsp:nvSpPr>
        <dsp:cNvPr id="0" name=""/>
        <dsp:cNvSpPr/>
      </dsp:nvSpPr>
      <dsp:spPr>
        <a:xfrm>
          <a:off x="811920" y="2738710"/>
          <a:ext cx="1749825" cy="1093640"/>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rtl="0">
            <a:lnSpc>
              <a:spcPct val="90000"/>
            </a:lnSpc>
            <a:spcBef>
              <a:spcPct val="0"/>
            </a:spcBef>
            <a:spcAft>
              <a:spcPct val="35000"/>
            </a:spcAft>
            <a:buNone/>
          </a:pPr>
          <a:r>
            <a:rPr lang="en-US" sz="900" kern="1200">
              <a:latin typeface="Arial"/>
            </a:rPr>
            <a:t> Fundamental </a:t>
          </a:r>
          <a:r>
            <a:rPr lang="es-EC" sz="900" kern="1200">
              <a:latin typeface="Arial"/>
            </a:rPr>
            <a:t>aplicar </a:t>
          </a:r>
          <a:r>
            <a:rPr lang="es-EC" sz="900" kern="1200"/>
            <a:t>un umbral de nivel fijo a cada elemento de la matriz que almacena la imagen capturada.</a:t>
          </a:r>
          <a:r>
            <a:rPr lang="es-EC" sz="900" kern="1200">
              <a:latin typeface="Arial"/>
            </a:rPr>
            <a:t> </a:t>
          </a:r>
          <a:endParaRPr lang="es-EC" sz="900" kern="1200"/>
        </a:p>
      </dsp:txBody>
      <dsp:txXfrm>
        <a:off x="843952" y="2770742"/>
        <a:ext cx="1685761" cy="1029576"/>
      </dsp:txXfrm>
    </dsp:sp>
    <dsp:sp modelId="{5E442A57-F9B1-407F-8578-ABF41A8FEF26}">
      <dsp:nvSpPr>
        <dsp:cNvPr id="0" name=""/>
        <dsp:cNvSpPr/>
      </dsp:nvSpPr>
      <dsp:spPr>
        <a:xfrm>
          <a:off x="3108565" y="4608"/>
          <a:ext cx="2187281" cy="109364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rtl="0">
            <a:lnSpc>
              <a:spcPct val="90000"/>
            </a:lnSpc>
            <a:spcBef>
              <a:spcPct val="0"/>
            </a:spcBef>
            <a:spcAft>
              <a:spcPct val="35000"/>
            </a:spcAft>
            <a:buNone/>
          </a:pPr>
          <a:r>
            <a:rPr lang="en-US" sz="1100" kern="1200">
              <a:latin typeface="Arial"/>
            </a:rPr>
            <a:t> </a:t>
          </a:r>
          <a:r>
            <a:rPr lang="es-EC" sz="1100" kern="1200"/>
            <a:t>blur(thresh, thresh, Size(10, 10));</a:t>
          </a:r>
        </a:p>
      </dsp:txBody>
      <dsp:txXfrm>
        <a:off x="3140597" y="36640"/>
        <a:ext cx="2123217" cy="1029576"/>
      </dsp:txXfrm>
    </dsp:sp>
    <dsp:sp modelId="{A9BA6212-8050-445E-8E40-0F5CCB141D2B}">
      <dsp:nvSpPr>
        <dsp:cNvPr id="0" name=""/>
        <dsp:cNvSpPr/>
      </dsp:nvSpPr>
      <dsp:spPr>
        <a:xfrm>
          <a:off x="3327293" y="1098249"/>
          <a:ext cx="218728" cy="820230"/>
        </a:xfrm>
        <a:custGeom>
          <a:avLst/>
          <a:gdLst/>
          <a:ahLst/>
          <a:cxnLst/>
          <a:rect l="0" t="0" r="0" b="0"/>
          <a:pathLst>
            <a:path>
              <a:moveTo>
                <a:pt x="0" y="0"/>
              </a:moveTo>
              <a:lnTo>
                <a:pt x="0" y="820230"/>
              </a:lnTo>
              <a:lnTo>
                <a:pt x="218728" y="82023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271AEF-A429-4D19-B0F0-C8100B429027}">
      <dsp:nvSpPr>
        <dsp:cNvPr id="0" name=""/>
        <dsp:cNvSpPr/>
      </dsp:nvSpPr>
      <dsp:spPr>
        <a:xfrm>
          <a:off x="3546022" y="1371659"/>
          <a:ext cx="1749825" cy="1093640"/>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rtl="0">
            <a:lnSpc>
              <a:spcPct val="90000"/>
            </a:lnSpc>
            <a:spcBef>
              <a:spcPct val="0"/>
            </a:spcBef>
            <a:spcAft>
              <a:spcPct val="35000"/>
            </a:spcAft>
            <a:buNone/>
          </a:pPr>
          <a:r>
            <a:rPr lang="en-US" sz="900" kern="1200">
              <a:latin typeface="Arial"/>
            </a:rPr>
            <a:t> I</a:t>
          </a:r>
          <a:r>
            <a:rPr lang="es-EC" sz="900" kern="1200">
              <a:latin typeface="Arial"/>
            </a:rPr>
            <a:t>mplementa</a:t>
          </a:r>
          <a:r>
            <a:rPr lang="es-EC" sz="900" kern="1200"/>
            <a:t> un filtro normalizado</a:t>
          </a:r>
        </a:p>
      </dsp:txBody>
      <dsp:txXfrm>
        <a:off x="3578054" y="1403691"/>
        <a:ext cx="1685761" cy="1029576"/>
      </dsp:txXfrm>
    </dsp:sp>
    <dsp:sp modelId="{AC40C3FF-521E-4A10-97C8-BEE3A7938AE5}">
      <dsp:nvSpPr>
        <dsp:cNvPr id="0" name=""/>
        <dsp:cNvSpPr/>
      </dsp:nvSpPr>
      <dsp:spPr>
        <a:xfrm>
          <a:off x="3327293" y="1098249"/>
          <a:ext cx="218728" cy="2187281"/>
        </a:xfrm>
        <a:custGeom>
          <a:avLst/>
          <a:gdLst/>
          <a:ahLst/>
          <a:cxnLst/>
          <a:rect l="0" t="0" r="0" b="0"/>
          <a:pathLst>
            <a:path>
              <a:moveTo>
                <a:pt x="0" y="0"/>
              </a:moveTo>
              <a:lnTo>
                <a:pt x="0" y="2187281"/>
              </a:lnTo>
              <a:lnTo>
                <a:pt x="218728" y="218728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0B7813-AB1F-4AA7-9A45-ECB09EBC869A}">
      <dsp:nvSpPr>
        <dsp:cNvPr id="0" name=""/>
        <dsp:cNvSpPr/>
      </dsp:nvSpPr>
      <dsp:spPr>
        <a:xfrm>
          <a:off x="3546022" y="2738710"/>
          <a:ext cx="1749825" cy="1093640"/>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rtl="0">
            <a:lnSpc>
              <a:spcPct val="90000"/>
            </a:lnSpc>
            <a:spcBef>
              <a:spcPct val="0"/>
            </a:spcBef>
            <a:spcAft>
              <a:spcPct val="35000"/>
            </a:spcAft>
            <a:buNone/>
          </a:pPr>
          <a:r>
            <a:rPr lang="es-EC" sz="900" kern="1200">
              <a:latin typeface="Arial"/>
            </a:rPr>
            <a:t> Parámetro </a:t>
          </a:r>
          <a:r>
            <a:rPr lang="es-EC" sz="900" i="0" kern="1200" err="1">
              <a:latin typeface="Arial"/>
            </a:rPr>
            <a:t>Size</a:t>
          </a:r>
          <a:r>
            <a:rPr lang="es-EC" sz="900" i="0" kern="1200">
              <a:latin typeface="Arial"/>
            </a:rPr>
            <a:t> define el tamaño en píxeles</a:t>
          </a:r>
          <a:endParaRPr lang="es-EC" sz="900" i="1" kern="1200">
            <a:latin typeface="Arial"/>
          </a:endParaRPr>
        </a:p>
      </dsp:txBody>
      <dsp:txXfrm>
        <a:off x="3578054" y="2770742"/>
        <a:ext cx="1685761" cy="1029576"/>
      </dsp:txXfrm>
    </dsp:sp>
    <dsp:sp modelId="{03DB6BB7-D171-49DA-A5C1-D74866878348}">
      <dsp:nvSpPr>
        <dsp:cNvPr id="0" name=""/>
        <dsp:cNvSpPr/>
      </dsp:nvSpPr>
      <dsp:spPr>
        <a:xfrm>
          <a:off x="5842667" y="4608"/>
          <a:ext cx="2187281" cy="109364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rtl="0">
            <a:lnSpc>
              <a:spcPct val="90000"/>
            </a:lnSpc>
            <a:spcBef>
              <a:spcPct val="0"/>
            </a:spcBef>
            <a:spcAft>
              <a:spcPct val="35000"/>
            </a:spcAft>
            <a:buNone/>
          </a:pPr>
          <a:r>
            <a:rPr lang="en-US" sz="1100" kern="1200">
              <a:latin typeface="Arial"/>
            </a:rPr>
            <a:t>  </a:t>
          </a:r>
          <a:r>
            <a:rPr lang="es-EC" sz="1100" kern="1200"/>
            <a:t>findContours(temp, contornos, hierarchy, RETR_EXTERNAL, CHAIN_APPROX_TC89_KCOS);</a:t>
          </a:r>
        </a:p>
      </dsp:txBody>
      <dsp:txXfrm>
        <a:off x="5874699" y="36640"/>
        <a:ext cx="2123217" cy="1029576"/>
      </dsp:txXfrm>
    </dsp:sp>
    <dsp:sp modelId="{760D5C98-A860-4D73-9E46-6FB17AD01A58}">
      <dsp:nvSpPr>
        <dsp:cNvPr id="0" name=""/>
        <dsp:cNvSpPr/>
      </dsp:nvSpPr>
      <dsp:spPr>
        <a:xfrm>
          <a:off x="6061395" y="1098249"/>
          <a:ext cx="218728" cy="820230"/>
        </a:xfrm>
        <a:custGeom>
          <a:avLst/>
          <a:gdLst/>
          <a:ahLst/>
          <a:cxnLst/>
          <a:rect l="0" t="0" r="0" b="0"/>
          <a:pathLst>
            <a:path>
              <a:moveTo>
                <a:pt x="0" y="0"/>
              </a:moveTo>
              <a:lnTo>
                <a:pt x="0" y="820230"/>
              </a:lnTo>
              <a:lnTo>
                <a:pt x="218728" y="82023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BEBCE4-8A66-4658-A036-FAC362B35101}">
      <dsp:nvSpPr>
        <dsp:cNvPr id="0" name=""/>
        <dsp:cNvSpPr/>
      </dsp:nvSpPr>
      <dsp:spPr>
        <a:xfrm>
          <a:off x="6280123" y="1371659"/>
          <a:ext cx="1749825" cy="1093640"/>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rtl="0">
            <a:lnSpc>
              <a:spcPct val="90000"/>
            </a:lnSpc>
            <a:spcBef>
              <a:spcPct val="0"/>
            </a:spcBef>
            <a:spcAft>
              <a:spcPct val="35000"/>
            </a:spcAft>
            <a:buNone/>
          </a:pPr>
          <a:r>
            <a:rPr lang="en-US" sz="900" kern="1200">
              <a:latin typeface="Arial"/>
            </a:rPr>
            <a:t> </a:t>
          </a:r>
          <a:r>
            <a:rPr lang="en-US" sz="900" kern="1200" err="1">
              <a:latin typeface="Arial"/>
            </a:rPr>
            <a:t>Busca</a:t>
          </a:r>
          <a:r>
            <a:rPr lang="en-US" sz="900" kern="1200">
              <a:latin typeface="Arial"/>
            </a:rPr>
            <a:t> </a:t>
          </a:r>
          <a:r>
            <a:rPr lang="en-US" sz="900" kern="1200" err="1">
              <a:latin typeface="Arial"/>
            </a:rPr>
            <a:t>bordes</a:t>
          </a:r>
          <a:r>
            <a:rPr lang="en-US" sz="900" kern="1200">
              <a:latin typeface="Arial"/>
            </a:rPr>
            <a:t> y </a:t>
          </a:r>
          <a:r>
            <a:rPr lang="en-US" sz="900" kern="1200" err="1">
              <a:latin typeface="Arial"/>
            </a:rPr>
            <a:t>pixeles</a:t>
          </a:r>
          <a:r>
            <a:rPr lang="en-US" sz="900" kern="1200">
              <a:latin typeface="Arial"/>
            </a:rPr>
            <a:t> de </a:t>
          </a:r>
          <a:r>
            <a:rPr lang="en-US" sz="900" kern="1200" err="1">
              <a:latin typeface="Arial"/>
            </a:rPr>
            <a:t>intensidad</a:t>
          </a:r>
          <a:r>
            <a:rPr lang="en-US" sz="900" kern="1200">
              <a:latin typeface="Arial"/>
            </a:rPr>
            <a:t> similar para recuperar los contornos</a:t>
          </a:r>
          <a:endParaRPr lang="es-EC" sz="900" kern="1200"/>
        </a:p>
      </dsp:txBody>
      <dsp:txXfrm>
        <a:off x="6312155" y="1403691"/>
        <a:ext cx="1685761" cy="1029576"/>
      </dsp:txXfrm>
    </dsp:sp>
    <dsp:sp modelId="{5CBB745D-E181-4127-AA21-721260D6F905}">
      <dsp:nvSpPr>
        <dsp:cNvPr id="0" name=""/>
        <dsp:cNvSpPr/>
      </dsp:nvSpPr>
      <dsp:spPr>
        <a:xfrm>
          <a:off x="6061395" y="1098249"/>
          <a:ext cx="218728" cy="2187281"/>
        </a:xfrm>
        <a:custGeom>
          <a:avLst/>
          <a:gdLst/>
          <a:ahLst/>
          <a:cxnLst/>
          <a:rect l="0" t="0" r="0" b="0"/>
          <a:pathLst>
            <a:path>
              <a:moveTo>
                <a:pt x="0" y="0"/>
              </a:moveTo>
              <a:lnTo>
                <a:pt x="0" y="2187281"/>
              </a:lnTo>
              <a:lnTo>
                <a:pt x="218728" y="218728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BAF544-A9E2-430E-AA40-BEB609D36DA3}">
      <dsp:nvSpPr>
        <dsp:cNvPr id="0" name=""/>
        <dsp:cNvSpPr/>
      </dsp:nvSpPr>
      <dsp:spPr>
        <a:xfrm>
          <a:off x="6280123" y="2738710"/>
          <a:ext cx="1749825" cy="1093640"/>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rtl="0">
            <a:lnSpc>
              <a:spcPct val="90000"/>
            </a:lnSpc>
            <a:spcBef>
              <a:spcPct val="0"/>
            </a:spcBef>
            <a:spcAft>
              <a:spcPct val="35000"/>
            </a:spcAft>
            <a:buNone/>
          </a:pPr>
          <a:r>
            <a:rPr lang="en-US" sz="900" kern="1200">
              <a:latin typeface="Arial"/>
            </a:rPr>
            <a:t> E</a:t>
          </a:r>
          <a:r>
            <a:rPr lang="es-EC" sz="900" kern="1200">
              <a:latin typeface="Arial"/>
            </a:rPr>
            <a:t>l</a:t>
          </a:r>
          <a:r>
            <a:rPr lang="es-EC" sz="900" kern="1200"/>
            <a:t> parámetro </a:t>
          </a:r>
          <a:r>
            <a:rPr lang="es-EC" sz="900" i="0" kern="1200">
              <a:latin typeface="Arial"/>
            </a:rPr>
            <a:t>hierarchy, define</a:t>
          </a:r>
          <a:r>
            <a:rPr lang="es-EC" sz="900" kern="1200"/>
            <a:t> el método de aproximación del </a:t>
          </a:r>
          <a:r>
            <a:rPr lang="es-EC" sz="900" b="0" i="0" u="none" kern="1200"/>
            <a:t>contorno</a:t>
          </a:r>
        </a:p>
      </dsp:txBody>
      <dsp:txXfrm>
        <a:off x="6312155" y="2770742"/>
        <a:ext cx="1685761" cy="1029576"/>
      </dsp:txXfrm>
    </dsp:sp>
    <dsp:sp modelId="{14C027AC-D266-46C4-92C6-D02714ED9606}">
      <dsp:nvSpPr>
        <dsp:cNvPr id="0" name=""/>
        <dsp:cNvSpPr/>
      </dsp:nvSpPr>
      <dsp:spPr>
        <a:xfrm>
          <a:off x="6061395" y="1098249"/>
          <a:ext cx="218728" cy="3554332"/>
        </a:xfrm>
        <a:custGeom>
          <a:avLst/>
          <a:gdLst/>
          <a:ahLst/>
          <a:cxnLst/>
          <a:rect l="0" t="0" r="0" b="0"/>
          <a:pathLst>
            <a:path>
              <a:moveTo>
                <a:pt x="0" y="0"/>
              </a:moveTo>
              <a:lnTo>
                <a:pt x="0" y="3554332"/>
              </a:lnTo>
              <a:lnTo>
                <a:pt x="218728" y="355433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3A28EB-8622-4A3E-BF4E-D178985032BD}">
      <dsp:nvSpPr>
        <dsp:cNvPr id="0" name=""/>
        <dsp:cNvSpPr/>
      </dsp:nvSpPr>
      <dsp:spPr>
        <a:xfrm>
          <a:off x="6280123" y="4105760"/>
          <a:ext cx="1749825" cy="1093640"/>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rtl="0">
            <a:lnSpc>
              <a:spcPct val="90000"/>
            </a:lnSpc>
            <a:spcBef>
              <a:spcPct val="0"/>
            </a:spcBef>
            <a:spcAft>
              <a:spcPct val="35000"/>
            </a:spcAft>
            <a:buNone/>
          </a:pPr>
          <a:r>
            <a:rPr lang="es-EC" sz="900" b="0" i="0" u="none" kern="1200">
              <a:latin typeface="Arial"/>
            </a:rPr>
            <a:t> El parámetro</a:t>
          </a:r>
          <a:r>
            <a:rPr lang="es-EC" sz="900" b="0" i="0" u="none" kern="1200"/>
            <a:t> </a:t>
          </a:r>
          <a:r>
            <a:rPr lang="es-EC" sz="900" b="0" i="1" u="none" kern="1200"/>
            <a:t>CHAIN_APPROX_TC89_KCOS</a:t>
          </a:r>
          <a:r>
            <a:rPr lang="es-EC" sz="900" b="0" i="1" u="none" kern="1200">
              <a:latin typeface="Arial"/>
            </a:rPr>
            <a:t> es</a:t>
          </a:r>
          <a:r>
            <a:rPr lang="es-EC" sz="900" b="0" i="1" u="none" kern="1200"/>
            <a:t> </a:t>
          </a:r>
          <a:r>
            <a:rPr lang="es-EC" sz="900" b="0" i="1" u="none" kern="1200">
              <a:latin typeface="Arial"/>
            </a:rPr>
            <a:t>el</a:t>
          </a:r>
          <a:r>
            <a:rPr lang="es-EC" sz="900" b="0" i="0" u="none" kern="1200">
              <a:latin typeface="Arial"/>
            </a:rPr>
            <a:t> </a:t>
          </a:r>
          <a:r>
            <a:rPr lang="es-EC" sz="900" b="0" i="0" u="none" kern="1200"/>
            <a:t>método que </a:t>
          </a:r>
          <a:r>
            <a:rPr lang="es-EC" sz="900" b="0" i="0" u="none" kern="1200">
              <a:latin typeface="Arial"/>
            </a:rPr>
            <a:t>identifica</a:t>
          </a:r>
          <a:r>
            <a:rPr lang="es-EC" sz="900" b="0" i="0" u="none" kern="1200"/>
            <a:t> los puntos del contorno</a:t>
          </a:r>
        </a:p>
      </dsp:txBody>
      <dsp:txXfrm>
        <a:off x="6312155" y="4137792"/>
        <a:ext cx="1685761" cy="10295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470108-C9AF-45C4-A51A-11F3DC48B7E8}">
      <dsp:nvSpPr>
        <dsp:cNvPr id="0" name=""/>
        <dsp:cNvSpPr/>
      </dsp:nvSpPr>
      <dsp:spPr>
        <a:xfrm>
          <a:off x="4488929" y="0"/>
          <a:ext cx="4446786" cy="1172134"/>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s-EC" sz="1200" kern="1200">
              <a:latin typeface="Arial"/>
            </a:rPr>
            <a:t> En el ámbito</a:t>
          </a:r>
          <a:r>
            <a:rPr lang="es-EC" sz="1200" kern="1200"/>
            <a:t> académico</a:t>
          </a:r>
          <a:r>
            <a:rPr lang="es-EC" sz="1200" kern="1200">
              <a:latin typeface="Arial"/>
            </a:rPr>
            <a:t> </a:t>
          </a:r>
          <a:r>
            <a:rPr lang="es-EC" sz="1200" kern="1200"/>
            <a:t>Matlab</a:t>
          </a:r>
          <a:r>
            <a:rPr lang="es-EC" sz="1200" kern="1200">
              <a:latin typeface="Arial"/>
            </a:rPr>
            <a:t> es muy usado y </a:t>
          </a:r>
          <a:r>
            <a:rPr lang="es-EC" sz="1200" kern="1200"/>
            <a:t>cuenta con un toolbox denominado Image Processing Toolbox que permite subir imágenes en algunos formatos, para posteriormente poder verlas y manejarlas como matrices numéricas</a:t>
          </a:r>
          <a:r>
            <a:rPr lang="es-EC" sz="1200" kern="1200">
              <a:latin typeface="Arial"/>
            </a:rPr>
            <a:t>, sin embargo</a:t>
          </a:r>
          <a:r>
            <a:rPr lang="es-EC" sz="1200" kern="1200"/>
            <a:t> no posee varias de las características relevantes con respecto a los algoritmos de seguimiento visual</a:t>
          </a:r>
        </a:p>
      </dsp:txBody>
      <dsp:txXfrm>
        <a:off x="4523260" y="34331"/>
        <a:ext cx="4378124" cy="1103472"/>
      </dsp:txXfrm>
    </dsp:sp>
    <dsp:sp modelId="{B50D882D-1846-4594-88BB-9AFC1DC00C29}">
      <dsp:nvSpPr>
        <dsp:cNvPr id="0" name=""/>
        <dsp:cNvSpPr/>
      </dsp:nvSpPr>
      <dsp:spPr>
        <a:xfrm rot="5400000">
          <a:off x="6492547" y="1201438"/>
          <a:ext cx="439550" cy="52746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6554085" y="1245393"/>
        <a:ext cx="316476" cy="307685"/>
      </dsp:txXfrm>
    </dsp:sp>
    <dsp:sp modelId="{9FFF5AAE-7FB9-43A7-BCB9-2F9E5DA0BB89}">
      <dsp:nvSpPr>
        <dsp:cNvPr id="0" name=""/>
        <dsp:cNvSpPr/>
      </dsp:nvSpPr>
      <dsp:spPr>
        <a:xfrm>
          <a:off x="4488929" y="1758202"/>
          <a:ext cx="4446786" cy="1172134"/>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s-EC" sz="1200" kern="1200">
              <a:latin typeface="Arial"/>
            </a:rPr>
            <a:t> A</a:t>
          </a:r>
          <a:r>
            <a:rPr lang="es-EC" sz="1200" kern="1200"/>
            <a:t> la hora de usar estos sistemas existentes en el campo profesional con este tipo de aplicaciones son: esencialmente los precios altos y de alta infraestructura</a:t>
          </a:r>
        </a:p>
      </dsp:txBody>
      <dsp:txXfrm>
        <a:off x="4523260" y="1792533"/>
        <a:ext cx="4378124" cy="1103472"/>
      </dsp:txXfrm>
    </dsp:sp>
    <dsp:sp modelId="{8D7707F1-0FE3-4F4A-A485-221855C334BF}">
      <dsp:nvSpPr>
        <dsp:cNvPr id="0" name=""/>
        <dsp:cNvSpPr/>
      </dsp:nvSpPr>
      <dsp:spPr>
        <a:xfrm rot="5400000">
          <a:off x="6492547" y="2959640"/>
          <a:ext cx="439550" cy="52746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6554085" y="3003595"/>
        <a:ext cx="316476" cy="307685"/>
      </dsp:txXfrm>
    </dsp:sp>
    <dsp:sp modelId="{6C709442-A10B-4663-BAE5-92FFD18EC080}">
      <dsp:nvSpPr>
        <dsp:cNvPr id="0" name=""/>
        <dsp:cNvSpPr/>
      </dsp:nvSpPr>
      <dsp:spPr>
        <a:xfrm>
          <a:off x="4488929" y="3516404"/>
          <a:ext cx="4446786" cy="1172134"/>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s-EC" sz="1200" kern="1200">
              <a:latin typeface="Arial"/>
            </a:rPr>
            <a:t> La </a:t>
          </a:r>
          <a:r>
            <a:rPr lang="es-EC" sz="1200" kern="1200"/>
            <a:t>librería </a:t>
          </a:r>
          <a:r>
            <a:rPr lang="es-EC" sz="1200" kern="1200" err="1"/>
            <a:t>OpenCV</a:t>
          </a:r>
          <a:r>
            <a:rPr lang="es-EC" sz="1200" kern="1200">
              <a:latin typeface="Arial"/>
            </a:rPr>
            <a:t>,</a:t>
          </a:r>
          <a:r>
            <a:rPr lang="es-EC" sz="1200" kern="1200"/>
            <a:t> cuenta con varias herramientas relacionadas </a:t>
          </a:r>
          <a:r>
            <a:rPr lang="es-EC" sz="1200" kern="1200">
              <a:latin typeface="Arial"/>
            </a:rPr>
            <a:t>con</a:t>
          </a:r>
          <a:r>
            <a:rPr lang="es-EC" sz="1200" kern="1200"/>
            <a:t> algoritmos de seguimiento visual. </a:t>
          </a:r>
          <a:r>
            <a:rPr lang="es-EC" sz="1200" kern="1200">
              <a:latin typeface="Arial"/>
            </a:rPr>
            <a:t> </a:t>
          </a:r>
          <a:endParaRPr lang="es-EC" sz="1200" kern="1200"/>
        </a:p>
      </dsp:txBody>
      <dsp:txXfrm>
        <a:off x="4523260" y="3550735"/>
        <a:ext cx="4378124" cy="110347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2948F3-A8F2-4611-A8EB-E6CBDB6CF0E8}" type="datetimeFigureOut">
              <a:rPr lang="es-ES" smtClean="0"/>
              <a:t>30/01/2022</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24C32B-DFBD-46E7-85DC-877CA91F65A9}" type="slidenum">
              <a:rPr lang="es-ES" smtClean="0"/>
              <a:t>‹#›</a:t>
            </a:fld>
            <a:endParaRPr lang="es-ES"/>
          </a:p>
        </p:txBody>
      </p:sp>
    </p:spTree>
    <p:extLst>
      <p:ext uri="{BB962C8B-B14F-4D97-AF65-F5344CB8AC3E}">
        <p14:creationId xmlns:p14="http://schemas.microsoft.com/office/powerpoint/2010/main" val="17721585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757EB9-B3BF-4635-8998-B082D25EFA99}" type="datetimeFigureOut">
              <a:rPr lang="es-EC" smtClean="0"/>
              <a:t>30/1/2022</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8265F6-9BB1-4E58-AF9C-D8DEB8C6AF81}" type="slidenum">
              <a:rPr lang="es-EC" smtClean="0"/>
              <a:t>‹#›</a:t>
            </a:fld>
            <a:endParaRPr lang="es-EC"/>
          </a:p>
        </p:txBody>
      </p:sp>
    </p:spTree>
    <p:extLst>
      <p:ext uri="{BB962C8B-B14F-4D97-AF65-F5344CB8AC3E}">
        <p14:creationId xmlns:p14="http://schemas.microsoft.com/office/powerpoint/2010/main" val="32499885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1F8265F6-9BB1-4E58-AF9C-D8DEB8C6AF81}" type="slidenum">
              <a:rPr lang="es-EC" smtClean="0"/>
              <a:t>2</a:t>
            </a:fld>
            <a:endParaRPr lang="es-EC"/>
          </a:p>
        </p:txBody>
      </p:sp>
    </p:spTree>
    <p:extLst>
      <p:ext uri="{BB962C8B-B14F-4D97-AF65-F5344CB8AC3E}">
        <p14:creationId xmlns:p14="http://schemas.microsoft.com/office/powerpoint/2010/main" val="3991317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2049" name="CorelDRAW" r:id="rId3" imgW="7748626" imgH="4759452" progId="">
                  <p:embed/>
                </p:oleObj>
              </mc:Choice>
              <mc:Fallback>
                <p:oleObj name="CorelDRAW" r:id="rId3" imgW="7748626" imgH="4759452" progId="">
                  <p:embed/>
                  <p:pic>
                    <p:nvPicPr>
                      <p:cNvPr id="17454"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a:p>
        </p:txBody>
      </p:sp>
      <p:sp>
        <p:nvSpPr>
          <p:cNvPr id="17433"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a:p>
        </p:txBody>
      </p:sp>
      <p:sp>
        <p:nvSpPr>
          <p:cNvPr id="17434"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a:p>
        </p:txBody>
      </p:sp>
      <p:sp>
        <p:nvSpPr>
          <p:cNvPr id="17435"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a:p>
        </p:txBody>
      </p:sp>
      <p:pic>
        <p:nvPicPr>
          <p:cNvPr id="17456" name="Picture 48" descr="bannner 2"/>
          <p:cNvPicPr>
            <a:picLocks noChangeAspect="1" noChangeArrowheads="1"/>
          </p:cNvPicPr>
          <p:nvPr userDrawn="1"/>
        </p:nvPicPr>
        <p:blipFill>
          <a:blip r:embed="rId5" cstate="print"/>
          <a:srcRect/>
          <a:stretch>
            <a:fillRect/>
          </a:stretch>
        </p:blipFill>
        <p:spPr bwMode="auto">
          <a:xfrm>
            <a:off x="0" y="5722938"/>
            <a:ext cx="9144000" cy="1135062"/>
          </a:xfrm>
          <a:prstGeom prst="rect">
            <a:avLst/>
          </a:prstGeom>
          <a:noFill/>
        </p:spPr>
      </p:pic>
      <p:sp>
        <p:nvSpPr>
          <p:cNvPr id="1745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endParaRPr lang="es-ES"/>
          </a:p>
        </p:txBody>
      </p:sp>
      <p:pic>
        <p:nvPicPr>
          <p:cNvPr id="2" name="Imagen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04236" y="91278"/>
            <a:ext cx="2879874" cy="88979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a:p>
        </p:txBody>
      </p:sp>
      <p:sp>
        <p:nvSpPr>
          <p:cNvPr id="1045"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a:p>
        </p:txBody>
      </p:sp>
      <p:sp>
        <p:nvSpPr>
          <p:cNvPr id="1047"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a:effectLst/>
        </p:spPr>
        <p:txBody>
          <a:bodyPr/>
          <a:lstStyle/>
          <a:p>
            <a:endParaRPr lang="es-ES"/>
          </a:p>
        </p:txBody>
      </p:sp>
      <p:sp>
        <p:nvSpPr>
          <p:cNvPr id="1048"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a:effectLst/>
        </p:spPr>
        <p:txBody>
          <a:bodyPr/>
          <a:lstStyle/>
          <a:p>
            <a:endParaRPr lang="es-ES"/>
          </a:p>
        </p:txBody>
      </p:sp>
      <p:pic>
        <p:nvPicPr>
          <p:cNvPr id="7" name="Imagen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684963" y="5884292"/>
            <a:ext cx="2352675" cy="72690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Char char="•"/>
        <a:defRPr sz="2400">
          <a:solidFill>
            <a:schemeClr val="bg1"/>
          </a:solidFill>
          <a:latin typeface="+mn-lt"/>
          <a:ea typeface="+mn-ea"/>
          <a:cs typeface="+mn-cs"/>
        </a:defRPr>
      </a:lvl1pPr>
      <a:lvl2pPr marL="742950" indent="-285750" algn="l" rtl="0" fontAlgn="base">
        <a:spcBef>
          <a:spcPct val="20000"/>
        </a:spcBef>
        <a:spcAft>
          <a:spcPct val="0"/>
        </a:spcAft>
        <a:buChar char="–"/>
        <a:defRPr sz="24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400">
          <a:solidFill>
            <a:schemeClr val="bg1"/>
          </a:solidFill>
          <a:latin typeface="+mn-lt"/>
        </a:defRPr>
      </a:lvl4pPr>
      <a:lvl5pPr marL="2057400" indent="-228600" algn="l" rtl="0" fontAlgn="base">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87624" y="876060"/>
            <a:ext cx="8078418" cy="954107"/>
          </a:xfrm>
          <a:prstGeom prst="rect">
            <a:avLst/>
          </a:prstGeom>
          <a:noFill/>
        </p:spPr>
        <p:txBody>
          <a:bodyPr wrap="square">
            <a:spAutoFit/>
          </a:bodyPr>
          <a:lstStyle/>
          <a:p>
            <a:pPr algn="ctr">
              <a:defRPr/>
            </a:pPr>
            <a:r>
              <a:rPr lang="es-ES" sz="2800" b="1">
                <a:solidFill>
                  <a:srgbClr val="336600"/>
                </a:solidFill>
                <a:latin typeface="Times New Roman" panose="02020603050405020304" pitchFamily="18" charset="0"/>
                <a:cs typeface="Times New Roman" panose="02020603050405020304" pitchFamily="18" charset="0"/>
              </a:rPr>
              <a:t>DEPARTAMENTO DE ELÉCTRICA, ELECTRÓNICA Y TELECOMUNICACIONES</a:t>
            </a:r>
          </a:p>
        </p:txBody>
      </p:sp>
      <p:sp>
        <p:nvSpPr>
          <p:cNvPr id="3" name="2 CuadroTexto"/>
          <p:cNvSpPr txBox="1"/>
          <p:nvPr/>
        </p:nvSpPr>
        <p:spPr>
          <a:xfrm>
            <a:off x="1488016" y="4332274"/>
            <a:ext cx="6743722" cy="707886"/>
          </a:xfrm>
          <a:prstGeom prst="rect">
            <a:avLst/>
          </a:prstGeom>
          <a:noFill/>
        </p:spPr>
        <p:txBody>
          <a:bodyPr wrap="square" lIns="91440" tIns="45720" rIns="91440" bIns="45720" anchor="t">
            <a:spAutoFit/>
          </a:bodyPr>
          <a:lstStyle/>
          <a:p>
            <a:pPr algn="ctr">
              <a:defRPr/>
            </a:pPr>
            <a:r>
              <a:rPr lang="es-ES" sz="2000" b="1">
                <a:solidFill>
                  <a:srgbClr val="336600"/>
                </a:solidFill>
                <a:latin typeface="Times New Roman"/>
                <a:cs typeface="Times New Roman"/>
              </a:rPr>
              <a:t>Autores: </a:t>
            </a:r>
            <a:r>
              <a:rPr lang="es-ES" sz="2000" b="1">
                <a:latin typeface="Times New Roman"/>
                <a:cs typeface="Times New Roman"/>
              </a:rPr>
              <a:t>Carlos </a:t>
            </a:r>
            <a:r>
              <a:rPr lang="es-ES" sz="2000" b="1" err="1">
                <a:latin typeface="Times New Roman"/>
                <a:cs typeface="Times New Roman"/>
              </a:rPr>
              <a:t>Alvaro</a:t>
            </a:r>
            <a:r>
              <a:rPr lang="es-ES" sz="2000" b="1">
                <a:latin typeface="Times New Roman"/>
                <a:cs typeface="Times New Roman"/>
              </a:rPr>
              <a:t> </a:t>
            </a:r>
            <a:r>
              <a:rPr lang="es-ES" sz="2000" b="1" err="1">
                <a:latin typeface="Times New Roman"/>
                <a:cs typeface="Times New Roman"/>
              </a:rPr>
              <a:t>Chisaguano</a:t>
            </a:r>
            <a:r>
              <a:rPr lang="es-ES" sz="2000" b="1">
                <a:latin typeface="Times New Roman"/>
                <a:cs typeface="Times New Roman"/>
              </a:rPr>
              <a:t> Pruna</a:t>
            </a:r>
          </a:p>
          <a:p>
            <a:pPr algn="ctr">
              <a:defRPr/>
            </a:pPr>
            <a:r>
              <a:rPr lang="es-ES" sz="2000" b="1">
                <a:latin typeface="Times New Roman"/>
                <a:cs typeface="Times New Roman"/>
              </a:rPr>
              <a:t>               Héctor Alexis Tufiño Cordova</a:t>
            </a:r>
          </a:p>
        </p:txBody>
      </p:sp>
      <p:sp>
        <p:nvSpPr>
          <p:cNvPr id="6" name="5 CuadroTexto"/>
          <p:cNvSpPr txBox="1"/>
          <p:nvPr/>
        </p:nvSpPr>
        <p:spPr>
          <a:xfrm>
            <a:off x="906748" y="2009023"/>
            <a:ext cx="8078418" cy="461665"/>
          </a:xfrm>
          <a:prstGeom prst="rect">
            <a:avLst/>
          </a:prstGeom>
          <a:noFill/>
        </p:spPr>
        <p:txBody>
          <a:bodyPr wrap="square">
            <a:spAutoFit/>
          </a:bodyPr>
          <a:lstStyle/>
          <a:p>
            <a:pPr algn="ctr">
              <a:defRPr/>
            </a:pPr>
            <a:r>
              <a:rPr lang="es-EC" sz="2400" b="1">
                <a:solidFill>
                  <a:srgbClr val="336600"/>
                </a:solidFill>
                <a:latin typeface="Times New Roman" panose="02020603050405020304" pitchFamily="18" charset="0"/>
                <a:cs typeface="Times New Roman" panose="02020603050405020304" pitchFamily="18" charset="0"/>
              </a:rPr>
              <a:t>Carrera de Ingeniería en Electrónica y Telecomunicaciones</a:t>
            </a:r>
            <a:endParaRPr lang="en-US" sz="2400" b="1">
              <a:solidFill>
                <a:srgbClr val="336600"/>
              </a:solidFill>
              <a:latin typeface="Times New Roman" panose="02020603050405020304" pitchFamily="18" charset="0"/>
              <a:cs typeface="Times New Roman" panose="02020603050405020304" pitchFamily="18" charset="0"/>
            </a:endParaRPr>
          </a:p>
        </p:txBody>
      </p:sp>
      <p:sp>
        <p:nvSpPr>
          <p:cNvPr id="7" name="2 CuadroTexto"/>
          <p:cNvSpPr txBox="1"/>
          <p:nvPr/>
        </p:nvSpPr>
        <p:spPr>
          <a:xfrm>
            <a:off x="1331640" y="5000140"/>
            <a:ext cx="6743722" cy="400110"/>
          </a:xfrm>
          <a:prstGeom prst="rect">
            <a:avLst/>
          </a:prstGeom>
          <a:noFill/>
        </p:spPr>
        <p:txBody>
          <a:bodyPr wrap="square">
            <a:spAutoFit/>
          </a:bodyPr>
          <a:lstStyle/>
          <a:p>
            <a:pPr algn="ctr">
              <a:defRPr/>
            </a:pPr>
            <a:r>
              <a:rPr lang="es-ES" sz="2000" b="1">
                <a:solidFill>
                  <a:srgbClr val="336600"/>
                </a:solidFill>
                <a:latin typeface="Times New Roman" panose="02020603050405020304" pitchFamily="18" charset="0"/>
                <a:cs typeface="Times New Roman" panose="02020603050405020304" pitchFamily="18" charset="0"/>
              </a:rPr>
              <a:t>Director: </a:t>
            </a:r>
            <a:r>
              <a:rPr lang="es-US" sz="2000" b="1">
                <a:latin typeface="Times New Roman" panose="02020603050405020304" pitchFamily="18" charset="0"/>
                <a:ea typeface="Ebrima" panose="02000000000000000000" pitchFamily="2" charset="0"/>
                <a:cs typeface="Times New Roman" panose="02020603050405020304" pitchFamily="18" charset="0"/>
              </a:rPr>
              <a:t>Ing. Rubén León</a:t>
            </a:r>
          </a:p>
        </p:txBody>
      </p:sp>
      <p:sp>
        <p:nvSpPr>
          <p:cNvPr id="4" name="CuadroTexto 3"/>
          <p:cNvSpPr txBox="1"/>
          <p:nvPr/>
        </p:nvSpPr>
        <p:spPr>
          <a:xfrm>
            <a:off x="712303" y="2470688"/>
            <a:ext cx="8431697" cy="1569660"/>
          </a:xfrm>
          <a:prstGeom prst="rect">
            <a:avLst/>
          </a:prstGeom>
          <a:noFill/>
        </p:spPr>
        <p:txBody>
          <a:bodyPr wrap="square" rtlCol="0">
            <a:spAutoFit/>
          </a:bodyPr>
          <a:lstStyle/>
          <a:p>
            <a:r>
              <a:rPr lang="es-EC" sz="2400">
                <a:solidFill>
                  <a:srgbClr val="FF0000"/>
                </a:solidFill>
              </a:rPr>
              <a:t> </a:t>
            </a:r>
            <a:endParaRPr lang="es-ES" sz="2800">
              <a:solidFill>
                <a:srgbClr val="FF0000"/>
              </a:solidFill>
              <a:latin typeface="Times New Roman" panose="02020603050405020304" pitchFamily="18" charset="0"/>
            </a:endParaRPr>
          </a:p>
          <a:p>
            <a:pPr algn="ctr"/>
            <a:r>
              <a:rPr lang="es-MX" sz="2400" b="1">
                <a:latin typeface="Times New Roman" panose="02020603050405020304" pitchFamily="18" charset="0"/>
                <a:ea typeface="Tahoma" panose="020B0604030504040204" pitchFamily="34" charset="0"/>
                <a:cs typeface="Times New Roman" panose="02020603050405020304" pitchFamily="18" charset="0"/>
              </a:rPr>
              <a:t>“Diseño, análisis y desarrollo de un sistema prototipo de discriminación y seguimiento de drones mediante el uso de cámaras de video”</a:t>
            </a:r>
            <a:r>
              <a:rPr lang="es-ES" sz="2300">
                <a:solidFill>
                  <a:srgbClr val="FF0000"/>
                </a:solidFill>
                <a:latin typeface="Times New Roman" panose="02020603050405020304" pitchFamily="18" charset="0"/>
              </a:rPr>
              <a:t>	</a:t>
            </a:r>
          </a:p>
        </p:txBody>
      </p:sp>
      <p:sp>
        <p:nvSpPr>
          <p:cNvPr id="8" name="2 CuadroTexto">
            <a:extLst>
              <a:ext uri="{FF2B5EF4-FFF2-40B4-BE49-F238E27FC236}">
                <a16:creationId xmlns:a16="http://schemas.microsoft.com/office/drawing/2014/main" id="{9748FC71-CBC4-478D-B2F5-3AB571B50BA2}"/>
              </a:ext>
            </a:extLst>
          </p:cNvPr>
          <p:cNvSpPr txBox="1"/>
          <p:nvPr/>
        </p:nvSpPr>
        <p:spPr>
          <a:xfrm>
            <a:off x="1574096" y="5332086"/>
            <a:ext cx="6743722" cy="400110"/>
          </a:xfrm>
          <a:prstGeom prst="rect">
            <a:avLst/>
          </a:prstGeom>
          <a:noFill/>
        </p:spPr>
        <p:txBody>
          <a:bodyPr wrap="square">
            <a:spAutoFit/>
          </a:bodyPr>
          <a:lstStyle/>
          <a:p>
            <a:pPr algn="ctr">
              <a:defRPr/>
            </a:pPr>
            <a:r>
              <a:rPr lang="es-EC" sz="2000" b="1">
                <a:latin typeface="Times New Roman" panose="02020603050405020304" pitchFamily="18" charset="0"/>
                <a:cs typeface="Times New Roman" panose="02020603050405020304" pitchFamily="18" charset="0"/>
              </a:rPr>
              <a:t>2022</a:t>
            </a:r>
            <a:endParaRPr lang="es-US" sz="2000" b="1">
              <a:latin typeface="Times New Roman" panose="02020603050405020304" pitchFamily="18" charset="0"/>
              <a:ea typeface="Ebrima" panose="02000000000000000000" pitchFamily="2"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5">
            <a:extLst>
              <a:ext uri="{FF2B5EF4-FFF2-40B4-BE49-F238E27FC236}">
                <a16:creationId xmlns:a16="http://schemas.microsoft.com/office/drawing/2014/main" id="{290D33C4-CEDE-43B0-B62C-5B5FCCBB1602}"/>
              </a:ext>
            </a:extLst>
          </p:cNvPr>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Materiales y Métodos</a:t>
            </a:r>
          </a:p>
        </p:txBody>
      </p:sp>
      <p:sp>
        <p:nvSpPr>
          <p:cNvPr id="2" name="TextBox 1">
            <a:extLst>
              <a:ext uri="{FF2B5EF4-FFF2-40B4-BE49-F238E27FC236}">
                <a16:creationId xmlns:a16="http://schemas.microsoft.com/office/drawing/2014/main" id="{7920E955-E286-4040-912E-D8B045B85860}"/>
              </a:ext>
            </a:extLst>
          </p:cNvPr>
          <p:cNvSpPr txBox="1"/>
          <p:nvPr/>
        </p:nvSpPr>
        <p:spPr>
          <a:xfrm>
            <a:off x="911598" y="698687"/>
            <a:ext cx="366208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C" sz="2000" b="1" i="1">
                <a:latin typeface="Arial"/>
                <a:cs typeface="Arial"/>
              </a:rPr>
              <a:t>Características de conexión</a:t>
            </a:r>
            <a:endParaRPr lang="es-EC" sz="2000" b="1" i="1">
              <a:cs typeface="Arial"/>
            </a:endParaRPr>
          </a:p>
        </p:txBody>
      </p:sp>
      <p:graphicFrame>
        <p:nvGraphicFramePr>
          <p:cNvPr id="6" name="Table 5">
            <a:extLst>
              <a:ext uri="{FF2B5EF4-FFF2-40B4-BE49-F238E27FC236}">
                <a16:creationId xmlns:a16="http://schemas.microsoft.com/office/drawing/2014/main" id="{B25F0380-9460-446D-B6D9-756B14DB0FA5}"/>
              </a:ext>
            </a:extLst>
          </p:cNvPr>
          <p:cNvGraphicFramePr>
            <a:graphicFrameLocks noGrp="1"/>
          </p:cNvGraphicFramePr>
          <p:nvPr>
            <p:extLst>
              <p:ext uri="{D42A27DB-BD31-4B8C-83A1-F6EECF244321}">
                <p14:modId xmlns:p14="http://schemas.microsoft.com/office/powerpoint/2010/main" val="409125083"/>
              </p:ext>
            </p:extLst>
          </p:nvPr>
        </p:nvGraphicFramePr>
        <p:xfrm>
          <a:off x="1580870" y="1521161"/>
          <a:ext cx="6677025" cy="2829560"/>
        </p:xfrm>
        <a:graphic>
          <a:graphicData uri="http://schemas.openxmlformats.org/drawingml/2006/table">
            <a:tbl>
              <a:tblPr firstRow="1" bandRow="1">
                <a:tableStyleId>{0E3FDE45-AF77-4B5C-9715-49D594BDF05E}</a:tableStyleId>
              </a:tblPr>
              <a:tblGrid>
                <a:gridCol w="3067414">
                  <a:extLst>
                    <a:ext uri="{9D8B030D-6E8A-4147-A177-3AD203B41FA5}">
                      <a16:colId xmlns:a16="http://schemas.microsoft.com/office/drawing/2014/main" val="3106991003"/>
                    </a:ext>
                  </a:extLst>
                </a:gridCol>
                <a:gridCol w="3609611">
                  <a:extLst>
                    <a:ext uri="{9D8B030D-6E8A-4147-A177-3AD203B41FA5}">
                      <a16:colId xmlns:a16="http://schemas.microsoft.com/office/drawing/2014/main" val="3432777986"/>
                    </a:ext>
                  </a:extLst>
                </a:gridCol>
              </a:tblGrid>
              <a:tr h="0">
                <a:tc>
                  <a:txBody>
                    <a:bodyPr/>
                    <a:lstStyle/>
                    <a:p>
                      <a:pPr algn="ctr"/>
                      <a:r>
                        <a:rPr lang="es-EC">
                          <a:effectLst/>
                        </a:rPr>
                        <a:t>CARACTERÍSTICAS</a:t>
                      </a:r>
                    </a:p>
                  </a:txBody>
                  <a:tcPr marL="63500" marR="63500" marT="63500" marB="63500"/>
                </a:tc>
                <a:tc>
                  <a:txBody>
                    <a:bodyPr/>
                    <a:lstStyle/>
                    <a:p>
                      <a:pPr algn="ctr"/>
                      <a:r>
                        <a:rPr lang="es-EC">
                          <a:effectLst/>
                        </a:rPr>
                        <a:t>DESCRIPCIÓN </a:t>
                      </a:r>
                    </a:p>
                  </a:txBody>
                  <a:tcPr marL="63500" marR="63500" marT="63500" marB="63500"/>
                </a:tc>
                <a:extLst>
                  <a:ext uri="{0D108BD9-81ED-4DB2-BD59-A6C34878D82A}">
                    <a16:rowId xmlns:a16="http://schemas.microsoft.com/office/drawing/2014/main" val="2953253706"/>
                  </a:ext>
                </a:extLst>
              </a:tr>
              <a:tr h="232410">
                <a:tc>
                  <a:txBody>
                    <a:bodyPr/>
                    <a:lstStyle/>
                    <a:p>
                      <a:pPr algn="ctr"/>
                      <a:r>
                        <a:rPr lang="es-EC">
                          <a:effectLst/>
                        </a:rPr>
                        <a:t>Tipo de conexión inalámbrica</a:t>
                      </a:r>
                    </a:p>
                  </a:txBody>
                  <a:tcPr marL="63500" marR="63500" marT="63500" marB="63500"/>
                </a:tc>
                <a:tc>
                  <a:txBody>
                    <a:bodyPr/>
                    <a:lstStyle/>
                    <a:p>
                      <a:pPr algn="ctr"/>
                      <a:r>
                        <a:rPr lang="en-US">
                          <a:effectLst/>
                        </a:rPr>
                        <a:t>Wi - Fi IEEE 802.11 a/b/g/n/ac</a:t>
                      </a:r>
                    </a:p>
                  </a:txBody>
                  <a:tcPr marL="63500" marR="63500" marT="63500" marB="63500"/>
                </a:tc>
                <a:extLst>
                  <a:ext uri="{0D108BD9-81ED-4DB2-BD59-A6C34878D82A}">
                    <a16:rowId xmlns:a16="http://schemas.microsoft.com/office/drawing/2014/main" val="2027793486"/>
                  </a:ext>
                </a:extLst>
              </a:tr>
              <a:tr h="0">
                <a:tc>
                  <a:txBody>
                    <a:bodyPr/>
                    <a:lstStyle/>
                    <a:p>
                      <a:pPr algn="ctr"/>
                      <a:r>
                        <a:rPr lang="es-EC">
                          <a:effectLst/>
                        </a:rPr>
                        <a:t>Antenas </a:t>
                      </a:r>
                      <a:r>
                        <a:rPr lang="es-EC" err="1">
                          <a:effectLst/>
                        </a:rPr>
                        <a:t>Wi</a:t>
                      </a:r>
                      <a:r>
                        <a:rPr lang="es-EC">
                          <a:effectLst/>
                        </a:rPr>
                        <a:t>-Fi </a:t>
                      </a:r>
                    </a:p>
                  </a:txBody>
                  <a:tcPr marL="63500" marR="63500" marT="63500" marB="63500"/>
                </a:tc>
                <a:tc>
                  <a:txBody>
                    <a:bodyPr/>
                    <a:lstStyle/>
                    <a:p>
                      <a:pPr algn="ctr"/>
                      <a:r>
                        <a:rPr lang="es-EC">
                          <a:effectLst/>
                        </a:rPr>
                        <a:t>Dipolares de 2.4 y 5 GHz</a:t>
                      </a:r>
                    </a:p>
                  </a:txBody>
                  <a:tcPr marL="63500" marR="63500" marT="63500" marB="63500"/>
                </a:tc>
                <a:extLst>
                  <a:ext uri="{0D108BD9-81ED-4DB2-BD59-A6C34878D82A}">
                    <a16:rowId xmlns:a16="http://schemas.microsoft.com/office/drawing/2014/main" val="667564807"/>
                  </a:ext>
                </a:extLst>
              </a:tr>
              <a:tr h="295275">
                <a:tc>
                  <a:txBody>
                    <a:bodyPr/>
                    <a:lstStyle/>
                    <a:p>
                      <a:pPr algn="ctr"/>
                      <a:r>
                        <a:rPr lang="es-EC">
                          <a:effectLst/>
                        </a:rPr>
                        <a:t>Rango de la señal </a:t>
                      </a:r>
                    </a:p>
                  </a:txBody>
                  <a:tcPr marL="63500" marR="63500" marT="63500" marB="63500"/>
                </a:tc>
                <a:tc>
                  <a:txBody>
                    <a:bodyPr/>
                    <a:lstStyle/>
                    <a:p>
                      <a:pPr algn="ctr"/>
                      <a:r>
                        <a:rPr lang="es-EC">
                          <a:effectLst/>
                        </a:rPr>
                        <a:t>300 metros con dispositivo móvil</a:t>
                      </a:r>
                    </a:p>
                    <a:p>
                      <a:pPr algn="ctr"/>
                      <a:r>
                        <a:rPr lang="es-EC">
                          <a:effectLst/>
                        </a:rPr>
                        <a:t>2 Km con control remoto Parrot </a:t>
                      </a:r>
                      <a:r>
                        <a:rPr lang="es-EC" err="1">
                          <a:effectLst/>
                        </a:rPr>
                        <a:t>Skycontroller</a:t>
                      </a:r>
                      <a:r>
                        <a:rPr lang="es-EC">
                          <a:effectLst/>
                        </a:rPr>
                        <a:t> 2</a:t>
                      </a:r>
                    </a:p>
                  </a:txBody>
                  <a:tcPr marL="63500" marR="63500" marT="63500" marB="63500"/>
                </a:tc>
                <a:extLst>
                  <a:ext uri="{0D108BD9-81ED-4DB2-BD59-A6C34878D82A}">
                    <a16:rowId xmlns:a16="http://schemas.microsoft.com/office/drawing/2014/main" val="3887391372"/>
                  </a:ext>
                </a:extLst>
              </a:tr>
              <a:tr h="0">
                <a:tc>
                  <a:txBody>
                    <a:bodyPr/>
                    <a:lstStyle/>
                    <a:p>
                      <a:pPr algn="ctr"/>
                      <a:r>
                        <a:rPr lang="es-EC">
                          <a:effectLst/>
                        </a:rPr>
                        <a:t>Network</a:t>
                      </a:r>
                    </a:p>
                  </a:txBody>
                  <a:tcPr marL="63500" marR="63500" marT="63500" marB="63500"/>
                </a:tc>
                <a:tc>
                  <a:txBody>
                    <a:bodyPr/>
                    <a:lstStyle/>
                    <a:p>
                      <a:pPr algn="ctr"/>
                      <a:r>
                        <a:rPr lang="es-EC">
                          <a:effectLst/>
                        </a:rPr>
                        <a:t>MIMO Dual band</a:t>
                      </a:r>
                    </a:p>
                  </a:txBody>
                  <a:tcPr marL="63500" marR="63500" marT="63500" marB="63500"/>
                </a:tc>
                <a:extLst>
                  <a:ext uri="{0D108BD9-81ED-4DB2-BD59-A6C34878D82A}">
                    <a16:rowId xmlns:a16="http://schemas.microsoft.com/office/drawing/2014/main" val="2378166903"/>
                  </a:ext>
                </a:extLst>
              </a:tr>
            </a:tbl>
          </a:graphicData>
        </a:graphic>
      </p:graphicFrame>
    </p:spTree>
    <p:extLst>
      <p:ext uri="{BB962C8B-B14F-4D97-AF65-F5344CB8AC3E}">
        <p14:creationId xmlns:p14="http://schemas.microsoft.com/office/powerpoint/2010/main" val="4199829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5">
            <a:extLst>
              <a:ext uri="{FF2B5EF4-FFF2-40B4-BE49-F238E27FC236}">
                <a16:creationId xmlns:a16="http://schemas.microsoft.com/office/drawing/2014/main" id="{290D33C4-CEDE-43B0-B62C-5B5FCCBB1602}"/>
              </a:ext>
            </a:extLst>
          </p:cNvPr>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Materiales y Métodos</a:t>
            </a:r>
          </a:p>
        </p:txBody>
      </p:sp>
      <p:sp>
        <p:nvSpPr>
          <p:cNvPr id="2" name="TextBox 1">
            <a:extLst>
              <a:ext uri="{FF2B5EF4-FFF2-40B4-BE49-F238E27FC236}">
                <a16:creationId xmlns:a16="http://schemas.microsoft.com/office/drawing/2014/main" id="{D7B7F206-D3CF-49A9-9A93-A08871525A7C}"/>
              </a:ext>
            </a:extLst>
          </p:cNvPr>
          <p:cNvSpPr txBox="1"/>
          <p:nvPr/>
        </p:nvSpPr>
        <p:spPr>
          <a:xfrm>
            <a:off x="911598" y="698687"/>
            <a:ext cx="399825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C" sz="2000" b="1" i="1">
                <a:latin typeface="Arial"/>
                <a:cs typeface="Arial"/>
              </a:rPr>
              <a:t>Características de movimiento</a:t>
            </a:r>
            <a:endParaRPr lang="es-EC" sz="2000" b="1" i="1">
              <a:cs typeface="Arial"/>
            </a:endParaRPr>
          </a:p>
        </p:txBody>
      </p:sp>
      <p:pic>
        <p:nvPicPr>
          <p:cNvPr id="5" name="Picture 5">
            <a:extLst>
              <a:ext uri="{FF2B5EF4-FFF2-40B4-BE49-F238E27FC236}">
                <a16:creationId xmlns:a16="http://schemas.microsoft.com/office/drawing/2014/main" id="{C29A7022-906E-405A-8BC8-E41D74BF0096}"/>
              </a:ext>
            </a:extLst>
          </p:cNvPr>
          <p:cNvPicPr>
            <a:picLocks noChangeAspect="1"/>
          </p:cNvPicPr>
          <p:nvPr/>
        </p:nvPicPr>
        <p:blipFill>
          <a:blip r:embed="rId2"/>
          <a:stretch>
            <a:fillRect/>
          </a:stretch>
        </p:blipFill>
        <p:spPr>
          <a:xfrm>
            <a:off x="1519517" y="1455661"/>
            <a:ext cx="6788522" cy="3946676"/>
          </a:xfrm>
          <a:prstGeom prst="rect">
            <a:avLst/>
          </a:prstGeom>
        </p:spPr>
      </p:pic>
    </p:spTree>
    <p:extLst>
      <p:ext uri="{BB962C8B-B14F-4D97-AF65-F5344CB8AC3E}">
        <p14:creationId xmlns:p14="http://schemas.microsoft.com/office/powerpoint/2010/main" val="3799377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5">
            <a:extLst>
              <a:ext uri="{FF2B5EF4-FFF2-40B4-BE49-F238E27FC236}">
                <a16:creationId xmlns:a16="http://schemas.microsoft.com/office/drawing/2014/main" id="{290D33C4-CEDE-43B0-B62C-5B5FCCBB1602}"/>
              </a:ext>
            </a:extLst>
          </p:cNvPr>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Materiales y Métodos</a:t>
            </a:r>
          </a:p>
        </p:txBody>
      </p:sp>
      <p:sp>
        <p:nvSpPr>
          <p:cNvPr id="2" name="TextBox 1">
            <a:extLst>
              <a:ext uri="{FF2B5EF4-FFF2-40B4-BE49-F238E27FC236}">
                <a16:creationId xmlns:a16="http://schemas.microsoft.com/office/drawing/2014/main" id="{CE1F6AF7-148D-41BA-9B62-099DF8D26DAE}"/>
              </a:ext>
            </a:extLst>
          </p:cNvPr>
          <p:cNvSpPr txBox="1"/>
          <p:nvPr/>
        </p:nvSpPr>
        <p:spPr>
          <a:xfrm>
            <a:off x="911598" y="698687"/>
            <a:ext cx="366208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C" sz="2400" b="1">
                <a:latin typeface="Arial"/>
                <a:cs typeface="Arial"/>
              </a:rPr>
              <a:t>Cámara EL-8000IR</a:t>
            </a:r>
            <a:endParaRPr lang="es-EC" sz="2400" b="1">
              <a:cs typeface="Arial"/>
            </a:endParaRPr>
          </a:p>
        </p:txBody>
      </p:sp>
      <p:pic>
        <p:nvPicPr>
          <p:cNvPr id="8" name="Picture 8">
            <a:extLst>
              <a:ext uri="{FF2B5EF4-FFF2-40B4-BE49-F238E27FC236}">
                <a16:creationId xmlns:a16="http://schemas.microsoft.com/office/drawing/2014/main" id="{B6665780-BCD2-4480-8B70-5E52187E7B2F}"/>
              </a:ext>
            </a:extLst>
          </p:cNvPr>
          <p:cNvPicPr>
            <a:picLocks noChangeAspect="1"/>
          </p:cNvPicPr>
          <p:nvPr/>
        </p:nvPicPr>
        <p:blipFill>
          <a:blip r:embed="rId2"/>
          <a:stretch>
            <a:fillRect/>
          </a:stretch>
        </p:blipFill>
        <p:spPr>
          <a:xfrm>
            <a:off x="6405282" y="696944"/>
            <a:ext cx="2743200" cy="1766170"/>
          </a:xfrm>
          <a:prstGeom prst="rect">
            <a:avLst/>
          </a:prstGeom>
        </p:spPr>
      </p:pic>
      <p:graphicFrame>
        <p:nvGraphicFramePr>
          <p:cNvPr id="6" name="Table 5">
            <a:extLst>
              <a:ext uri="{FF2B5EF4-FFF2-40B4-BE49-F238E27FC236}">
                <a16:creationId xmlns:a16="http://schemas.microsoft.com/office/drawing/2014/main" id="{1AE56BA4-2B44-4276-903C-40562627BB36}"/>
              </a:ext>
            </a:extLst>
          </p:cNvPr>
          <p:cNvGraphicFramePr>
            <a:graphicFrameLocks noGrp="1"/>
          </p:cNvGraphicFramePr>
          <p:nvPr>
            <p:extLst>
              <p:ext uri="{D42A27DB-BD31-4B8C-83A1-F6EECF244321}">
                <p14:modId xmlns:p14="http://schemas.microsoft.com/office/powerpoint/2010/main" val="842946038"/>
              </p:ext>
            </p:extLst>
          </p:nvPr>
        </p:nvGraphicFramePr>
        <p:xfrm>
          <a:off x="516311" y="1560606"/>
          <a:ext cx="6677025" cy="3759200"/>
        </p:xfrm>
        <a:graphic>
          <a:graphicData uri="http://schemas.openxmlformats.org/drawingml/2006/table">
            <a:tbl>
              <a:tblPr firstRow="1" bandRow="1">
                <a:tableStyleId>{0E3FDE45-AF77-4B5C-9715-49D594BDF05E}</a:tableStyleId>
              </a:tblPr>
              <a:tblGrid>
                <a:gridCol w="2963599">
                  <a:extLst>
                    <a:ext uri="{9D8B030D-6E8A-4147-A177-3AD203B41FA5}">
                      <a16:colId xmlns:a16="http://schemas.microsoft.com/office/drawing/2014/main" val="3536293377"/>
                    </a:ext>
                  </a:extLst>
                </a:gridCol>
                <a:gridCol w="3713426">
                  <a:extLst>
                    <a:ext uri="{9D8B030D-6E8A-4147-A177-3AD203B41FA5}">
                      <a16:colId xmlns:a16="http://schemas.microsoft.com/office/drawing/2014/main" val="1441014772"/>
                    </a:ext>
                  </a:extLst>
                </a:gridCol>
              </a:tblGrid>
              <a:tr h="304800">
                <a:tc>
                  <a:txBody>
                    <a:bodyPr/>
                    <a:lstStyle/>
                    <a:p>
                      <a:pPr algn="ctr"/>
                      <a:r>
                        <a:rPr lang="es-EC">
                          <a:effectLst/>
                        </a:rPr>
                        <a:t>CARACTERÍSTICAS</a:t>
                      </a:r>
                    </a:p>
                  </a:txBody>
                  <a:tcPr marL="63500" marR="63500" marT="63500" marB="63500"/>
                </a:tc>
                <a:tc>
                  <a:txBody>
                    <a:bodyPr/>
                    <a:lstStyle/>
                    <a:p>
                      <a:pPr algn="ctr"/>
                      <a:r>
                        <a:rPr lang="es-EC">
                          <a:effectLst/>
                        </a:rPr>
                        <a:t>DESCRIPCIÓN </a:t>
                      </a:r>
                    </a:p>
                  </a:txBody>
                  <a:tcPr marL="63500" marR="63500" marT="63500" marB="63500"/>
                </a:tc>
                <a:extLst>
                  <a:ext uri="{0D108BD9-81ED-4DB2-BD59-A6C34878D82A}">
                    <a16:rowId xmlns:a16="http://schemas.microsoft.com/office/drawing/2014/main" val="3854546674"/>
                  </a:ext>
                </a:extLst>
              </a:tr>
              <a:tr h="285750">
                <a:tc>
                  <a:txBody>
                    <a:bodyPr/>
                    <a:lstStyle/>
                    <a:p>
                      <a:pPr algn="ctr"/>
                      <a:r>
                        <a:rPr lang="es-EC">
                          <a:effectLst/>
                        </a:rPr>
                        <a:t>Resolución</a:t>
                      </a:r>
                    </a:p>
                  </a:txBody>
                  <a:tcPr marL="63500" marR="63500" marT="63500" marB="63500"/>
                </a:tc>
                <a:tc>
                  <a:txBody>
                    <a:bodyPr/>
                    <a:lstStyle/>
                    <a:p>
                      <a:pPr algn="ctr"/>
                      <a:r>
                        <a:rPr lang="es-EC">
                          <a:effectLst/>
                        </a:rPr>
                        <a:t>650TVL en el día - 700TVL en la noche</a:t>
                      </a:r>
                    </a:p>
                  </a:txBody>
                  <a:tcPr marL="63500" marR="63500" marT="63500" marB="63500"/>
                </a:tc>
                <a:extLst>
                  <a:ext uri="{0D108BD9-81ED-4DB2-BD59-A6C34878D82A}">
                    <a16:rowId xmlns:a16="http://schemas.microsoft.com/office/drawing/2014/main" val="3774614758"/>
                  </a:ext>
                </a:extLst>
              </a:tr>
              <a:tr h="285750">
                <a:tc>
                  <a:txBody>
                    <a:bodyPr/>
                    <a:lstStyle/>
                    <a:p>
                      <a:pPr algn="ctr"/>
                      <a:r>
                        <a:rPr lang="es-EC" err="1">
                          <a:effectLst/>
                        </a:rPr>
                        <a:t>Sensitivity</a:t>
                      </a:r>
                    </a:p>
                  </a:txBody>
                  <a:tcPr marL="63500" marR="63500" marT="63500" marB="63500"/>
                </a:tc>
                <a:tc>
                  <a:txBody>
                    <a:bodyPr/>
                    <a:lstStyle/>
                    <a:p>
                      <a:pPr algn="ctr"/>
                      <a:r>
                        <a:rPr lang="es-EC">
                          <a:effectLst/>
                        </a:rPr>
                        <a:t>0 Lux</a:t>
                      </a:r>
                    </a:p>
                  </a:txBody>
                  <a:tcPr marL="63500" marR="63500" marT="63500" marB="63500"/>
                </a:tc>
                <a:extLst>
                  <a:ext uri="{0D108BD9-81ED-4DB2-BD59-A6C34878D82A}">
                    <a16:rowId xmlns:a16="http://schemas.microsoft.com/office/drawing/2014/main" val="2930856094"/>
                  </a:ext>
                </a:extLst>
              </a:tr>
              <a:tr h="303530">
                <a:tc>
                  <a:txBody>
                    <a:bodyPr/>
                    <a:lstStyle/>
                    <a:p>
                      <a:pPr algn="ctr"/>
                      <a:r>
                        <a:rPr lang="es-EC">
                          <a:effectLst/>
                        </a:rPr>
                        <a:t>Imagen</a:t>
                      </a:r>
                    </a:p>
                  </a:txBody>
                  <a:tcPr marL="63500" marR="63500" marT="63500" marB="63500"/>
                </a:tc>
                <a:tc>
                  <a:txBody>
                    <a:bodyPr/>
                    <a:lstStyle/>
                    <a:p>
                      <a:pPr algn="ctr"/>
                      <a:r>
                        <a:rPr lang="es-EC">
                          <a:effectLst/>
                        </a:rPr>
                        <a:t>Full color en el día - B/N en la noche</a:t>
                      </a:r>
                    </a:p>
                  </a:txBody>
                  <a:tcPr marL="63500" marR="63500" marT="63500" marB="63500"/>
                </a:tc>
                <a:extLst>
                  <a:ext uri="{0D108BD9-81ED-4DB2-BD59-A6C34878D82A}">
                    <a16:rowId xmlns:a16="http://schemas.microsoft.com/office/drawing/2014/main" val="1169981624"/>
                  </a:ext>
                </a:extLst>
              </a:tr>
              <a:tr h="285750">
                <a:tc>
                  <a:txBody>
                    <a:bodyPr/>
                    <a:lstStyle/>
                    <a:p>
                      <a:pPr algn="ctr"/>
                      <a:r>
                        <a:rPr lang="es-EC">
                          <a:effectLst/>
                        </a:rPr>
                        <a:t>Estándar </a:t>
                      </a:r>
                    </a:p>
                  </a:txBody>
                  <a:tcPr marL="63500" marR="63500" marT="63500" marB="63500"/>
                </a:tc>
                <a:tc>
                  <a:txBody>
                    <a:bodyPr/>
                    <a:lstStyle/>
                    <a:p>
                      <a:pPr algn="ctr"/>
                      <a:r>
                        <a:rPr lang="es-EC">
                          <a:effectLst/>
                        </a:rPr>
                        <a:t>RS - 485</a:t>
                      </a:r>
                    </a:p>
                  </a:txBody>
                  <a:tcPr marL="63500" marR="63500" marT="63500" marB="63500"/>
                </a:tc>
                <a:extLst>
                  <a:ext uri="{0D108BD9-81ED-4DB2-BD59-A6C34878D82A}">
                    <a16:rowId xmlns:a16="http://schemas.microsoft.com/office/drawing/2014/main" val="3373146121"/>
                  </a:ext>
                </a:extLst>
              </a:tr>
              <a:tr h="295275">
                <a:tc>
                  <a:txBody>
                    <a:bodyPr/>
                    <a:lstStyle/>
                    <a:p>
                      <a:pPr algn="ctr"/>
                      <a:r>
                        <a:rPr lang="es-EC">
                          <a:effectLst/>
                        </a:rPr>
                        <a:t>Clasificación IP</a:t>
                      </a:r>
                    </a:p>
                  </a:txBody>
                  <a:tcPr marL="63500" marR="63500" marT="63500" marB="63500"/>
                </a:tc>
                <a:tc>
                  <a:txBody>
                    <a:bodyPr/>
                    <a:lstStyle/>
                    <a:p>
                      <a:pPr algn="ctr"/>
                      <a:r>
                        <a:rPr lang="es-EC">
                          <a:effectLst/>
                        </a:rPr>
                        <a:t>IP66</a:t>
                      </a:r>
                    </a:p>
                  </a:txBody>
                  <a:tcPr marL="63500" marR="63500" marT="63500" marB="63500"/>
                </a:tc>
                <a:extLst>
                  <a:ext uri="{0D108BD9-81ED-4DB2-BD59-A6C34878D82A}">
                    <a16:rowId xmlns:a16="http://schemas.microsoft.com/office/drawing/2014/main" val="13336950"/>
                  </a:ext>
                </a:extLst>
              </a:tr>
              <a:tr h="295275">
                <a:tc>
                  <a:txBody>
                    <a:bodyPr/>
                    <a:lstStyle/>
                    <a:p>
                      <a:pPr algn="ctr"/>
                      <a:r>
                        <a:rPr lang="es-EC">
                          <a:effectLst/>
                        </a:rPr>
                        <a:t>Distancia máxima</a:t>
                      </a:r>
                    </a:p>
                  </a:txBody>
                  <a:tcPr marL="63500" marR="63500" marT="63500" marB="63500"/>
                </a:tc>
                <a:tc>
                  <a:txBody>
                    <a:bodyPr/>
                    <a:lstStyle/>
                    <a:p>
                      <a:pPr algn="ctr"/>
                      <a:r>
                        <a:rPr lang="es-EC">
                          <a:effectLst/>
                        </a:rPr>
                        <a:t>Día 120 metros - Noche 70 metros</a:t>
                      </a:r>
                    </a:p>
                  </a:txBody>
                  <a:tcPr marL="63500" marR="63500" marT="63500" marB="63500"/>
                </a:tc>
                <a:extLst>
                  <a:ext uri="{0D108BD9-81ED-4DB2-BD59-A6C34878D82A}">
                    <a16:rowId xmlns:a16="http://schemas.microsoft.com/office/drawing/2014/main" val="1224692898"/>
                  </a:ext>
                </a:extLst>
              </a:tr>
              <a:tr h="361950">
                <a:tc>
                  <a:txBody>
                    <a:bodyPr/>
                    <a:lstStyle/>
                    <a:p>
                      <a:pPr algn="ctr"/>
                      <a:r>
                        <a:rPr lang="es-EC">
                          <a:effectLst/>
                        </a:rPr>
                        <a:t>Zoom</a:t>
                      </a:r>
                    </a:p>
                  </a:txBody>
                  <a:tcPr marL="63500" marR="63500" marT="63500" marB="63500"/>
                </a:tc>
                <a:tc>
                  <a:txBody>
                    <a:bodyPr/>
                    <a:lstStyle/>
                    <a:p>
                      <a:pPr algn="ctr"/>
                      <a:r>
                        <a:rPr lang="es-EC">
                          <a:effectLst/>
                        </a:rPr>
                        <a:t>1.5x - 37x</a:t>
                      </a:r>
                    </a:p>
                  </a:txBody>
                  <a:tcPr marL="63500" marR="63500" marT="63500" marB="63500"/>
                </a:tc>
                <a:extLst>
                  <a:ext uri="{0D108BD9-81ED-4DB2-BD59-A6C34878D82A}">
                    <a16:rowId xmlns:a16="http://schemas.microsoft.com/office/drawing/2014/main" val="1013051226"/>
                  </a:ext>
                </a:extLst>
              </a:tr>
            </a:tbl>
          </a:graphicData>
        </a:graphic>
      </p:graphicFrame>
    </p:spTree>
    <p:extLst>
      <p:ext uri="{BB962C8B-B14F-4D97-AF65-F5344CB8AC3E}">
        <p14:creationId xmlns:p14="http://schemas.microsoft.com/office/powerpoint/2010/main" val="2493196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5">
            <a:extLst>
              <a:ext uri="{FF2B5EF4-FFF2-40B4-BE49-F238E27FC236}">
                <a16:creationId xmlns:a16="http://schemas.microsoft.com/office/drawing/2014/main" id="{290D33C4-CEDE-43B0-B62C-5B5FCCBB1602}"/>
              </a:ext>
            </a:extLst>
          </p:cNvPr>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Materiales y Métodos</a:t>
            </a:r>
          </a:p>
        </p:txBody>
      </p:sp>
      <p:pic>
        <p:nvPicPr>
          <p:cNvPr id="5" name="Picture 5">
            <a:extLst>
              <a:ext uri="{FF2B5EF4-FFF2-40B4-BE49-F238E27FC236}">
                <a16:creationId xmlns:a16="http://schemas.microsoft.com/office/drawing/2014/main" id="{0B5ABC7C-1ECB-4B3C-8DCF-136CBE40B518}"/>
              </a:ext>
            </a:extLst>
          </p:cNvPr>
          <p:cNvPicPr>
            <a:picLocks noChangeAspect="1"/>
          </p:cNvPicPr>
          <p:nvPr/>
        </p:nvPicPr>
        <p:blipFill>
          <a:blip r:embed="rId2"/>
          <a:stretch>
            <a:fillRect/>
          </a:stretch>
        </p:blipFill>
        <p:spPr>
          <a:xfrm>
            <a:off x="6046694" y="694133"/>
            <a:ext cx="2743200" cy="1525265"/>
          </a:xfrm>
          <a:prstGeom prst="rect">
            <a:avLst/>
          </a:prstGeom>
        </p:spPr>
      </p:pic>
      <p:sp>
        <p:nvSpPr>
          <p:cNvPr id="2" name="TextBox 1">
            <a:extLst>
              <a:ext uri="{FF2B5EF4-FFF2-40B4-BE49-F238E27FC236}">
                <a16:creationId xmlns:a16="http://schemas.microsoft.com/office/drawing/2014/main" id="{D80D0867-060B-4489-916F-B29DFC439765}"/>
              </a:ext>
            </a:extLst>
          </p:cNvPr>
          <p:cNvSpPr txBox="1"/>
          <p:nvPr/>
        </p:nvSpPr>
        <p:spPr>
          <a:xfrm>
            <a:off x="911598" y="698687"/>
            <a:ext cx="428961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C" sz="2400" b="1">
                <a:latin typeface="Arial"/>
                <a:cs typeface="Arial"/>
              </a:rPr>
              <a:t>Aplicación </a:t>
            </a:r>
            <a:r>
              <a:rPr lang="es-EC" sz="2400" b="1" err="1">
                <a:latin typeface="Arial"/>
                <a:cs typeface="Arial"/>
              </a:rPr>
              <a:t>FreeFlight</a:t>
            </a:r>
            <a:r>
              <a:rPr lang="es-EC" sz="2400" b="1">
                <a:latin typeface="Arial"/>
                <a:cs typeface="Arial"/>
              </a:rPr>
              <a:t> Pro</a:t>
            </a:r>
            <a:endParaRPr lang="es-EC" sz="2400" b="1">
              <a:cs typeface="Arial"/>
            </a:endParaRPr>
          </a:p>
        </p:txBody>
      </p:sp>
      <p:graphicFrame>
        <p:nvGraphicFramePr>
          <p:cNvPr id="6" name="Diagram 6">
            <a:extLst>
              <a:ext uri="{FF2B5EF4-FFF2-40B4-BE49-F238E27FC236}">
                <a16:creationId xmlns:a16="http://schemas.microsoft.com/office/drawing/2014/main" id="{F8FD68C1-BD5A-4061-A6CD-D8B968DD9F3A}"/>
              </a:ext>
            </a:extLst>
          </p:cNvPr>
          <p:cNvGraphicFramePr/>
          <p:nvPr>
            <p:extLst>
              <p:ext uri="{D42A27DB-BD31-4B8C-83A1-F6EECF244321}">
                <p14:modId xmlns:p14="http://schemas.microsoft.com/office/powerpoint/2010/main" val="3162439164"/>
              </p:ext>
            </p:extLst>
          </p:nvPr>
        </p:nvGraphicFramePr>
        <p:xfrm>
          <a:off x="537882" y="1252820"/>
          <a:ext cx="6443380" cy="4834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7343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5">
            <a:extLst>
              <a:ext uri="{FF2B5EF4-FFF2-40B4-BE49-F238E27FC236}">
                <a16:creationId xmlns:a16="http://schemas.microsoft.com/office/drawing/2014/main" id="{290D33C4-CEDE-43B0-B62C-5B5FCCBB1602}"/>
              </a:ext>
            </a:extLst>
          </p:cNvPr>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Materiales y Métodos</a:t>
            </a:r>
          </a:p>
        </p:txBody>
      </p:sp>
      <p:sp>
        <p:nvSpPr>
          <p:cNvPr id="2" name="TextBox 1">
            <a:extLst>
              <a:ext uri="{FF2B5EF4-FFF2-40B4-BE49-F238E27FC236}">
                <a16:creationId xmlns:a16="http://schemas.microsoft.com/office/drawing/2014/main" id="{418CBE76-6917-4B7B-8FB3-F7B19EE2AB3C}"/>
              </a:ext>
            </a:extLst>
          </p:cNvPr>
          <p:cNvSpPr txBox="1"/>
          <p:nvPr/>
        </p:nvSpPr>
        <p:spPr>
          <a:xfrm>
            <a:off x="709892" y="934010"/>
            <a:ext cx="570155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C" sz="2400" b="1">
                <a:latin typeface="Arial"/>
                <a:cs typeface="Arial"/>
              </a:rPr>
              <a:t>Driver </a:t>
            </a:r>
            <a:r>
              <a:rPr lang="es-EC" sz="2400" b="1" err="1">
                <a:latin typeface="Arial"/>
                <a:cs typeface="Arial"/>
              </a:rPr>
              <a:t>Honestech</a:t>
            </a:r>
            <a:r>
              <a:rPr lang="es-EC" sz="2400" b="1">
                <a:latin typeface="Arial"/>
                <a:cs typeface="Arial"/>
              </a:rPr>
              <a:t> VHS </a:t>
            </a:r>
            <a:r>
              <a:rPr lang="es-EC" sz="2400" b="1" err="1">
                <a:latin typeface="Arial"/>
                <a:cs typeface="Arial"/>
              </a:rPr>
              <a:t>to</a:t>
            </a:r>
            <a:r>
              <a:rPr lang="es-EC" sz="2400" b="1">
                <a:latin typeface="Arial"/>
                <a:cs typeface="Arial"/>
              </a:rPr>
              <a:t> DVD 3.0 SE</a:t>
            </a:r>
            <a:endParaRPr lang="es-EC" sz="2400" b="1">
              <a:cs typeface="Arial"/>
            </a:endParaRPr>
          </a:p>
        </p:txBody>
      </p:sp>
      <p:graphicFrame>
        <p:nvGraphicFramePr>
          <p:cNvPr id="5" name="Diagram 5">
            <a:extLst>
              <a:ext uri="{FF2B5EF4-FFF2-40B4-BE49-F238E27FC236}">
                <a16:creationId xmlns:a16="http://schemas.microsoft.com/office/drawing/2014/main" id="{5D3DC26F-3234-4D10-B8C8-5DF27D3F1B3A}"/>
              </a:ext>
            </a:extLst>
          </p:cNvPr>
          <p:cNvGraphicFramePr/>
          <p:nvPr>
            <p:extLst>
              <p:ext uri="{D42A27DB-BD31-4B8C-83A1-F6EECF244321}">
                <p14:modId xmlns:p14="http://schemas.microsoft.com/office/powerpoint/2010/main" val="4204605225"/>
              </p:ext>
            </p:extLst>
          </p:nvPr>
        </p:nvGraphicFramePr>
        <p:xfrm>
          <a:off x="493060" y="1454522"/>
          <a:ext cx="8146675" cy="3567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8279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5">
            <a:extLst>
              <a:ext uri="{FF2B5EF4-FFF2-40B4-BE49-F238E27FC236}">
                <a16:creationId xmlns:a16="http://schemas.microsoft.com/office/drawing/2014/main" id="{290D33C4-CEDE-43B0-B62C-5B5FCCBB1602}"/>
              </a:ext>
            </a:extLst>
          </p:cNvPr>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Materiales y Métodos</a:t>
            </a:r>
          </a:p>
        </p:txBody>
      </p:sp>
      <p:sp>
        <p:nvSpPr>
          <p:cNvPr id="2" name="TextBox 1">
            <a:extLst>
              <a:ext uri="{FF2B5EF4-FFF2-40B4-BE49-F238E27FC236}">
                <a16:creationId xmlns:a16="http://schemas.microsoft.com/office/drawing/2014/main" id="{E2B72592-4FF2-4FE4-888F-E7216C6CEBF4}"/>
              </a:ext>
            </a:extLst>
          </p:cNvPr>
          <p:cNvSpPr txBox="1"/>
          <p:nvPr/>
        </p:nvSpPr>
        <p:spPr>
          <a:xfrm>
            <a:off x="541804" y="934010"/>
            <a:ext cx="794272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C" sz="2400" b="1">
                <a:latin typeface="Arial"/>
                <a:cs typeface="Arial"/>
              </a:rPr>
              <a:t>Sistema prototipo de discriminación y seguimiento</a:t>
            </a:r>
            <a:endParaRPr lang="es-EC" sz="2400" b="1">
              <a:cs typeface="Arial"/>
            </a:endParaRPr>
          </a:p>
        </p:txBody>
      </p:sp>
      <p:pic>
        <p:nvPicPr>
          <p:cNvPr id="5" name="Picture 5">
            <a:extLst>
              <a:ext uri="{FF2B5EF4-FFF2-40B4-BE49-F238E27FC236}">
                <a16:creationId xmlns:a16="http://schemas.microsoft.com/office/drawing/2014/main" id="{3BEB123F-8596-450E-B0CB-F8B1A9913A37}"/>
              </a:ext>
            </a:extLst>
          </p:cNvPr>
          <p:cNvPicPr>
            <a:picLocks noChangeAspect="1"/>
          </p:cNvPicPr>
          <p:nvPr/>
        </p:nvPicPr>
        <p:blipFill>
          <a:blip r:embed="rId2"/>
          <a:stretch>
            <a:fillRect/>
          </a:stretch>
        </p:blipFill>
        <p:spPr>
          <a:xfrm>
            <a:off x="1597959" y="2195410"/>
            <a:ext cx="5948082" cy="3587769"/>
          </a:xfrm>
          <a:prstGeom prst="rect">
            <a:avLst/>
          </a:prstGeom>
        </p:spPr>
      </p:pic>
      <p:sp>
        <p:nvSpPr>
          <p:cNvPr id="6" name="TextBox 5">
            <a:extLst>
              <a:ext uri="{FF2B5EF4-FFF2-40B4-BE49-F238E27FC236}">
                <a16:creationId xmlns:a16="http://schemas.microsoft.com/office/drawing/2014/main" id="{E2D9D831-BA5D-4F89-B4B2-3F5A0A30A086}"/>
              </a:ext>
            </a:extLst>
          </p:cNvPr>
          <p:cNvSpPr txBox="1"/>
          <p:nvPr/>
        </p:nvSpPr>
        <p:spPr>
          <a:xfrm>
            <a:off x="544606" y="1620371"/>
            <a:ext cx="73824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C">
                <a:latin typeface="Arial"/>
                <a:cs typeface="Arial"/>
              </a:rPr>
              <a:t>Se implementa con una arquitectura cliente - servidor</a:t>
            </a:r>
            <a:endParaRPr lang="es-EC"/>
          </a:p>
        </p:txBody>
      </p:sp>
    </p:spTree>
    <p:extLst>
      <p:ext uri="{BB962C8B-B14F-4D97-AF65-F5344CB8AC3E}">
        <p14:creationId xmlns:p14="http://schemas.microsoft.com/office/powerpoint/2010/main" val="40686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5">
            <a:extLst>
              <a:ext uri="{FF2B5EF4-FFF2-40B4-BE49-F238E27FC236}">
                <a16:creationId xmlns:a16="http://schemas.microsoft.com/office/drawing/2014/main" id="{290D33C4-CEDE-43B0-B62C-5B5FCCBB1602}"/>
              </a:ext>
            </a:extLst>
          </p:cNvPr>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Materiales y Métodos</a:t>
            </a:r>
          </a:p>
        </p:txBody>
      </p:sp>
      <p:pic>
        <p:nvPicPr>
          <p:cNvPr id="5" name="Picture 5">
            <a:extLst>
              <a:ext uri="{FF2B5EF4-FFF2-40B4-BE49-F238E27FC236}">
                <a16:creationId xmlns:a16="http://schemas.microsoft.com/office/drawing/2014/main" id="{B8D30803-B692-45B5-8B0E-8677CF71F43F}"/>
              </a:ext>
            </a:extLst>
          </p:cNvPr>
          <p:cNvPicPr>
            <a:picLocks noChangeAspect="1"/>
          </p:cNvPicPr>
          <p:nvPr/>
        </p:nvPicPr>
        <p:blipFill>
          <a:blip r:embed="rId2"/>
          <a:stretch>
            <a:fillRect/>
          </a:stretch>
        </p:blipFill>
        <p:spPr>
          <a:xfrm>
            <a:off x="3695700" y="1450041"/>
            <a:ext cx="1931894" cy="4988858"/>
          </a:xfrm>
          <a:prstGeom prst="rect">
            <a:avLst/>
          </a:prstGeom>
        </p:spPr>
      </p:pic>
      <p:sp>
        <p:nvSpPr>
          <p:cNvPr id="2" name="TextBox 1">
            <a:extLst>
              <a:ext uri="{FF2B5EF4-FFF2-40B4-BE49-F238E27FC236}">
                <a16:creationId xmlns:a16="http://schemas.microsoft.com/office/drawing/2014/main" id="{98565575-E32B-4243-9507-BC6522EBE5C8}"/>
              </a:ext>
            </a:extLst>
          </p:cNvPr>
          <p:cNvSpPr txBox="1"/>
          <p:nvPr/>
        </p:nvSpPr>
        <p:spPr>
          <a:xfrm>
            <a:off x="541804" y="934010"/>
            <a:ext cx="794272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C" sz="2400" b="1">
                <a:latin typeface="Arial"/>
                <a:cs typeface="Arial"/>
              </a:rPr>
              <a:t>Algoritmo de detección y seguimiento</a:t>
            </a:r>
            <a:endParaRPr lang="es-EC" sz="2400" b="1">
              <a:cs typeface="Arial"/>
            </a:endParaRPr>
          </a:p>
        </p:txBody>
      </p:sp>
    </p:spTree>
    <p:extLst>
      <p:ext uri="{BB962C8B-B14F-4D97-AF65-F5344CB8AC3E}">
        <p14:creationId xmlns:p14="http://schemas.microsoft.com/office/powerpoint/2010/main" val="2632250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5">
            <a:extLst>
              <a:ext uri="{FF2B5EF4-FFF2-40B4-BE49-F238E27FC236}">
                <a16:creationId xmlns:a16="http://schemas.microsoft.com/office/drawing/2014/main" id="{290D33C4-CEDE-43B0-B62C-5B5FCCBB1602}"/>
              </a:ext>
            </a:extLst>
          </p:cNvPr>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Materiales y Métodos</a:t>
            </a:r>
          </a:p>
        </p:txBody>
      </p:sp>
      <p:graphicFrame>
        <p:nvGraphicFramePr>
          <p:cNvPr id="708" name="Diagram 708">
            <a:extLst>
              <a:ext uri="{FF2B5EF4-FFF2-40B4-BE49-F238E27FC236}">
                <a16:creationId xmlns:a16="http://schemas.microsoft.com/office/drawing/2014/main" id="{116DEC98-E2E5-4AD5-8E2D-1D23A6898283}"/>
              </a:ext>
            </a:extLst>
          </p:cNvPr>
          <p:cNvGraphicFramePr/>
          <p:nvPr>
            <p:extLst>
              <p:ext uri="{D42A27DB-BD31-4B8C-83A1-F6EECF244321}">
                <p14:modId xmlns:p14="http://schemas.microsoft.com/office/powerpoint/2010/main" val="1299981309"/>
              </p:ext>
            </p:extLst>
          </p:nvPr>
        </p:nvGraphicFramePr>
        <p:xfrm>
          <a:off x="515470" y="1286435"/>
          <a:ext cx="8281147" cy="4587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77" name="TextBox 776">
            <a:extLst>
              <a:ext uri="{FF2B5EF4-FFF2-40B4-BE49-F238E27FC236}">
                <a16:creationId xmlns:a16="http://schemas.microsoft.com/office/drawing/2014/main" id="{E948D3B3-E01F-473D-866F-5B358E8929F4}"/>
              </a:ext>
            </a:extLst>
          </p:cNvPr>
          <p:cNvSpPr txBox="1"/>
          <p:nvPr/>
        </p:nvSpPr>
        <p:spPr>
          <a:xfrm>
            <a:off x="373716" y="810745"/>
            <a:ext cx="794272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C" sz="2400" b="1">
                <a:latin typeface="Arial"/>
                <a:cs typeface="Arial"/>
              </a:rPr>
              <a:t>Funciones de </a:t>
            </a:r>
            <a:r>
              <a:rPr lang="es-EC" sz="2400" b="1" err="1">
                <a:latin typeface="Arial"/>
                <a:cs typeface="Arial"/>
              </a:rPr>
              <a:t>OpenCV</a:t>
            </a:r>
            <a:r>
              <a:rPr lang="es-EC" sz="2400" b="1">
                <a:latin typeface="Arial"/>
                <a:cs typeface="Arial"/>
              </a:rPr>
              <a:t> aplicadas en el algoritmo</a:t>
            </a:r>
            <a:endParaRPr lang="es-EC" sz="2400" b="1">
              <a:cs typeface="Arial"/>
            </a:endParaRPr>
          </a:p>
        </p:txBody>
      </p:sp>
    </p:spTree>
    <p:extLst>
      <p:ext uri="{BB962C8B-B14F-4D97-AF65-F5344CB8AC3E}">
        <p14:creationId xmlns:p14="http://schemas.microsoft.com/office/powerpoint/2010/main" val="718784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5">
            <a:extLst>
              <a:ext uri="{FF2B5EF4-FFF2-40B4-BE49-F238E27FC236}">
                <a16:creationId xmlns:a16="http://schemas.microsoft.com/office/drawing/2014/main" id="{290D33C4-CEDE-43B0-B62C-5B5FCCBB1602}"/>
              </a:ext>
            </a:extLst>
          </p:cNvPr>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Materiales y Métodos</a:t>
            </a:r>
          </a:p>
        </p:txBody>
      </p:sp>
      <p:graphicFrame>
        <p:nvGraphicFramePr>
          <p:cNvPr id="2" name="Diagram 708">
            <a:extLst>
              <a:ext uri="{FF2B5EF4-FFF2-40B4-BE49-F238E27FC236}">
                <a16:creationId xmlns:a16="http://schemas.microsoft.com/office/drawing/2014/main" id="{63AA62FF-1BF1-48B2-BFBF-FDA193BF6FFF}"/>
              </a:ext>
            </a:extLst>
          </p:cNvPr>
          <p:cNvGraphicFramePr/>
          <p:nvPr>
            <p:extLst>
              <p:ext uri="{D42A27DB-BD31-4B8C-83A1-F6EECF244321}">
                <p14:modId xmlns:p14="http://schemas.microsoft.com/office/powerpoint/2010/main" val="33008099"/>
              </p:ext>
            </p:extLst>
          </p:nvPr>
        </p:nvGraphicFramePr>
        <p:xfrm>
          <a:off x="459440" y="703730"/>
          <a:ext cx="8404413" cy="52040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5460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5">
            <a:extLst>
              <a:ext uri="{FF2B5EF4-FFF2-40B4-BE49-F238E27FC236}">
                <a16:creationId xmlns:a16="http://schemas.microsoft.com/office/drawing/2014/main" id="{290D33C4-CEDE-43B0-B62C-5B5FCCBB1602}"/>
              </a:ext>
            </a:extLst>
          </p:cNvPr>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Materiales y Métodos</a:t>
            </a:r>
          </a:p>
        </p:txBody>
      </p:sp>
      <p:sp>
        <p:nvSpPr>
          <p:cNvPr id="2" name="TextBox 1">
            <a:extLst>
              <a:ext uri="{FF2B5EF4-FFF2-40B4-BE49-F238E27FC236}">
                <a16:creationId xmlns:a16="http://schemas.microsoft.com/office/drawing/2014/main" id="{BB05B36B-10BA-4208-B554-3FD8CE3B2C8B}"/>
              </a:ext>
            </a:extLst>
          </p:cNvPr>
          <p:cNvSpPr txBox="1"/>
          <p:nvPr/>
        </p:nvSpPr>
        <p:spPr>
          <a:xfrm>
            <a:off x="373716" y="810745"/>
            <a:ext cx="8503022"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C" sz="2200" b="1">
                <a:latin typeface="Arial"/>
                <a:cs typeface="Arial"/>
              </a:rPr>
              <a:t>Diagrama de flujo del método de detección por segmentación </a:t>
            </a:r>
            <a:endParaRPr lang="es-EC" sz="2200" b="1">
              <a:cs typeface="Arial"/>
            </a:endParaRPr>
          </a:p>
        </p:txBody>
      </p:sp>
      <p:pic>
        <p:nvPicPr>
          <p:cNvPr id="5" name="Picture 5">
            <a:extLst>
              <a:ext uri="{FF2B5EF4-FFF2-40B4-BE49-F238E27FC236}">
                <a16:creationId xmlns:a16="http://schemas.microsoft.com/office/drawing/2014/main" id="{7D8C8489-0362-453E-9CDE-F478BB253135}"/>
              </a:ext>
            </a:extLst>
          </p:cNvPr>
          <p:cNvPicPr>
            <a:picLocks noChangeAspect="1"/>
          </p:cNvPicPr>
          <p:nvPr/>
        </p:nvPicPr>
        <p:blipFill>
          <a:blip r:embed="rId2"/>
          <a:stretch>
            <a:fillRect/>
          </a:stretch>
        </p:blipFill>
        <p:spPr>
          <a:xfrm>
            <a:off x="3531353" y="1248335"/>
            <a:ext cx="2607969" cy="4888004"/>
          </a:xfrm>
          <a:prstGeom prst="rect">
            <a:avLst/>
          </a:prstGeom>
        </p:spPr>
      </p:pic>
    </p:spTree>
    <p:extLst>
      <p:ext uri="{BB962C8B-B14F-4D97-AF65-F5344CB8AC3E}">
        <p14:creationId xmlns:p14="http://schemas.microsoft.com/office/powerpoint/2010/main" val="3163682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79512" y="3071"/>
            <a:ext cx="7772400" cy="1362075"/>
          </a:xfrm>
        </p:spPr>
        <p:txBody>
          <a:bodyPr/>
          <a:lstStyle/>
          <a:p>
            <a:r>
              <a:rPr lang="es-EC" i="0">
                <a:solidFill>
                  <a:schemeClr val="tx1"/>
                </a:solidFill>
                <a:latin typeface="Times New Roman" panose="02020603050405020304" pitchFamily="18" charset="0"/>
                <a:cs typeface="Times New Roman" panose="02020603050405020304" pitchFamily="18" charset="0"/>
              </a:rPr>
              <a:t>agenda</a:t>
            </a:r>
          </a:p>
        </p:txBody>
      </p:sp>
      <p:graphicFrame>
        <p:nvGraphicFramePr>
          <p:cNvPr id="5" name="Diagrama 4"/>
          <p:cNvGraphicFramePr/>
          <p:nvPr>
            <p:extLst>
              <p:ext uri="{D42A27DB-BD31-4B8C-83A1-F6EECF244321}">
                <p14:modId xmlns:p14="http://schemas.microsoft.com/office/powerpoint/2010/main" val="852456678"/>
              </p:ext>
            </p:extLst>
          </p:nvPr>
        </p:nvGraphicFramePr>
        <p:xfrm>
          <a:off x="179512" y="684108"/>
          <a:ext cx="8424936" cy="5337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437340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5">
            <a:extLst>
              <a:ext uri="{FF2B5EF4-FFF2-40B4-BE49-F238E27FC236}">
                <a16:creationId xmlns:a16="http://schemas.microsoft.com/office/drawing/2014/main" id="{290D33C4-CEDE-43B0-B62C-5B5FCCBB1602}"/>
              </a:ext>
            </a:extLst>
          </p:cNvPr>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Materiales y Métodos</a:t>
            </a:r>
          </a:p>
        </p:txBody>
      </p:sp>
      <p:sp>
        <p:nvSpPr>
          <p:cNvPr id="2" name="TextBox 1">
            <a:extLst>
              <a:ext uri="{FF2B5EF4-FFF2-40B4-BE49-F238E27FC236}">
                <a16:creationId xmlns:a16="http://schemas.microsoft.com/office/drawing/2014/main" id="{7DBCC8DB-A70A-4EF3-8852-EE567514029D}"/>
              </a:ext>
            </a:extLst>
          </p:cNvPr>
          <p:cNvSpPr txBox="1"/>
          <p:nvPr/>
        </p:nvSpPr>
        <p:spPr>
          <a:xfrm>
            <a:off x="373716" y="810745"/>
            <a:ext cx="8503022"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C" sz="2200" b="1">
                <a:latin typeface="Arial"/>
                <a:cs typeface="Arial"/>
              </a:rPr>
              <a:t>Librería </a:t>
            </a:r>
            <a:r>
              <a:rPr lang="es-EC" sz="2200" b="1" err="1">
                <a:latin typeface="Arial"/>
                <a:cs typeface="Arial"/>
              </a:rPr>
              <a:t>OpenCV</a:t>
            </a:r>
            <a:r>
              <a:rPr lang="es-EC" sz="2200" b="1">
                <a:latin typeface="Arial"/>
                <a:cs typeface="Arial"/>
              </a:rPr>
              <a:t> la mejor opción</a:t>
            </a:r>
            <a:endParaRPr lang="es-EC" sz="2200" b="1" err="1">
              <a:cs typeface="Arial"/>
            </a:endParaRPr>
          </a:p>
        </p:txBody>
      </p:sp>
      <p:graphicFrame>
        <p:nvGraphicFramePr>
          <p:cNvPr id="5" name="Diagram 5">
            <a:extLst>
              <a:ext uri="{FF2B5EF4-FFF2-40B4-BE49-F238E27FC236}">
                <a16:creationId xmlns:a16="http://schemas.microsoft.com/office/drawing/2014/main" id="{226A292B-647C-4ED9-B183-B7747BD370CA}"/>
              </a:ext>
            </a:extLst>
          </p:cNvPr>
          <p:cNvGraphicFramePr/>
          <p:nvPr>
            <p:extLst>
              <p:ext uri="{D42A27DB-BD31-4B8C-83A1-F6EECF244321}">
                <p14:modId xmlns:p14="http://schemas.microsoft.com/office/powerpoint/2010/main" val="1940801118"/>
              </p:ext>
            </p:extLst>
          </p:nvPr>
        </p:nvGraphicFramePr>
        <p:xfrm>
          <a:off x="-1871382" y="1364877"/>
          <a:ext cx="13424646" cy="46885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9301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5">
            <a:extLst>
              <a:ext uri="{FF2B5EF4-FFF2-40B4-BE49-F238E27FC236}">
                <a16:creationId xmlns:a16="http://schemas.microsoft.com/office/drawing/2014/main" id="{290D33C4-CEDE-43B0-B62C-5B5FCCBB1602}"/>
              </a:ext>
            </a:extLst>
          </p:cNvPr>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Materiales y Métodos</a:t>
            </a:r>
          </a:p>
        </p:txBody>
      </p:sp>
      <p:graphicFrame>
        <p:nvGraphicFramePr>
          <p:cNvPr id="123" name="Diagram 123">
            <a:extLst>
              <a:ext uri="{FF2B5EF4-FFF2-40B4-BE49-F238E27FC236}">
                <a16:creationId xmlns:a16="http://schemas.microsoft.com/office/drawing/2014/main" id="{90C7BF19-2C3C-457D-AC13-0B813DC3605E}"/>
              </a:ext>
            </a:extLst>
          </p:cNvPr>
          <p:cNvGraphicFramePr/>
          <p:nvPr>
            <p:extLst>
              <p:ext uri="{D42A27DB-BD31-4B8C-83A1-F6EECF244321}">
                <p14:modId xmlns:p14="http://schemas.microsoft.com/office/powerpoint/2010/main" val="1387113173"/>
              </p:ext>
            </p:extLst>
          </p:nvPr>
        </p:nvGraphicFramePr>
        <p:xfrm>
          <a:off x="190500" y="647700"/>
          <a:ext cx="8762999" cy="42403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1036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Pruebas y Análisis de resultados</a:t>
            </a: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a:t>15</a:t>
            </a:r>
          </a:p>
        </p:txBody>
      </p:sp>
      <p:sp>
        <p:nvSpPr>
          <p:cNvPr id="9" name="Título 1"/>
          <p:cNvSpPr txBox="1">
            <a:spLocks/>
          </p:cNvSpPr>
          <p:nvPr/>
        </p:nvSpPr>
        <p:spPr>
          <a:xfrm>
            <a:off x="-3323" y="43410"/>
            <a:ext cx="8911687" cy="80171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800">
              <a:latin typeface="Palatino Linotype" panose="02040502050505030304" pitchFamily="18" charset="0"/>
            </a:endParaRPr>
          </a:p>
        </p:txBody>
      </p:sp>
      <p:sp>
        <p:nvSpPr>
          <p:cNvPr id="6" name="CuadroTexto 5">
            <a:extLst>
              <a:ext uri="{FF2B5EF4-FFF2-40B4-BE49-F238E27FC236}">
                <a16:creationId xmlns:a16="http://schemas.microsoft.com/office/drawing/2014/main" id="{1E5D2A52-F090-419D-B60C-D484A3308995}"/>
              </a:ext>
            </a:extLst>
          </p:cNvPr>
          <p:cNvSpPr txBox="1"/>
          <p:nvPr/>
        </p:nvSpPr>
        <p:spPr>
          <a:xfrm>
            <a:off x="539552" y="845127"/>
            <a:ext cx="8229600" cy="2752512"/>
          </a:xfrm>
          <a:prstGeom prst="rect">
            <a:avLst/>
          </a:prstGeom>
          <a:noFill/>
        </p:spPr>
        <p:txBody>
          <a:bodyPr wrap="square">
            <a:spAutoFit/>
          </a:bodyPr>
          <a:lstStyle/>
          <a:p>
            <a:pPr indent="457200" algn="just">
              <a:lnSpc>
                <a:spcPct val="200000"/>
              </a:lnSpc>
              <a:spcBef>
                <a:spcPts val="1200"/>
              </a:spcBef>
              <a:spcAft>
                <a:spcPts val="1000"/>
              </a:spcAft>
            </a:pPr>
            <a:r>
              <a:rPr lang="es-EC" sz="1800">
                <a:solidFill>
                  <a:srgbClr val="000000"/>
                </a:solidFill>
                <a:effectLst/>
                <a:latin typeface="Arial" panose="020B0604020202020204" pitchFamily="34" charset="0"/>
                <a:ea typeface="Arial" panose="020B0604020202020204" pitchFamily="34" charset="0"/>
              </a:rPr>
              <a:t>La solución propuesta se desarrolló mediante la aplicación de la biblioteca de </a:t>
            </a:r>
            <a:r>
              <a:rPr lang="es-EC" sz="1800" err="1">
                <a:solidFill>
                  <a:srgbClr val="000000"/>
                </a:solidFill>
                <a:effectLst/>
                <a:latin typeface="Arial" panose="020B0604020202020204" pitchFamily="34" charset="0"/>
                <a:ea typeface="Arial" panose="020B0604020202020204" pitchFamily="34" charset="0"/>
              </a:rPr>
              <a:t>OpenCV</a:t>
            </a:r>
            <a:r>
              <a:rPr lang="es-EC" sz="1800">
                <a:solidFill>
                  <a:srgbClr val="000000"/>
                </a:solidFill>
                <a:effectLst/>
                <a:latin typeface="Arial" panose="020B0604020202020204" pitchFamily="34" charset="0"/>
                <a:ea typeface="Arial" panose="020B0604020202020204" pitchFamily="34" charset="0"/>
              </a:rPr>
              <a:t> 4.5.2 y el lenguaje de programación C++ implementado en la plataforma de programación Visual Studio 2019. Se instaló y configuró una sola cámara (EL-8000IR) para monitorear una zona determinada de modo que capture video para las distintas pruebas.</a:t>
            </a:r>
          </a:p>
        </p:txBody>
      </p:sp>
      <p:pic>
        <p:nvPicPr>
          <p:cNvPr id="7" name="Picture 5">
            <a:extLst>
              <a:ext uri="{FF2B5EF4-FFF2-40B4-BE49-F238E27FC236}">
                <a16:creationId xmlns:a16="http://schemas.microsoft.com/office/drawing/2014/main" id="{03D33AA3-E061-4384-BD45-A5E4409C6DE8}"/>
              </a:ext>
            </a:extLst>
          </p:cNvPr>
          <p:cNvPicPr>
            <a:picLocks noChangeAspect="1"/>
          </p:cNvPicPr>
          <p:nvPr/>
        </p:nvPicPr>
        <p:blipFill>
          <a:blip r:embed="rId2"/>
          <a:stretch>
            <a:fillRect/>
          </a:stretch>
        </p:blipFill>
        <p:spPr>
          <a:xfrm>
            <a:off x="1074039" y="3778033"/>
            <a:ext cx="2844052" cy="1586284"/>
          </a:xfrm>
          <a:prstGeom prst="rect">
            <a:avLst/>
          </a:prstGeom>
        </p:spPr>
      </p:pic>
      <p:pic>
        <p:nvPicPr>
          <p:cNvPr id="4" name="Imagen 3">
            <a:extLst>
              <a:ext uri="{FF2B5EF4-FFF2-40B4-BE49-F238E27FC236}">
                <a16:creationId xmlns:a16="http://schemas.microsoft.com/office/drawing/2014/main" id="{4AD315FD-140F-45B8-8C5A-DC4825697B7C}"/>
              </a:ext>
            </a:extLst>
          </p:cNvPr>
          <p:cNvPicPr>
            <a:picLocks noChangeAspect="1"/>
          </p:cNvPicPr>
          <p:nvPr/>
        </p:nvPicPr>
        <p:blipFill>
          <a:blip r:embed="rId3"/>
          <a:stretch>
            <a:fillRect/>
          </a:stretch>
        </p:blipFill>
        <p:spPr>
          <a:xfrm>
            <a:off x="4654352" y="3763349"/>
            <a:ext cx="2951633" cy="1948311"/>
          </a:xfrm>
          <a:prstGeom prst="rect">
            <a:avLst/>
          </a:prstGeom>
        </p:spPr>
      </p:pic>
    </p:spTree>
    <p:extLst>
      <p:ext uri="{BB962C8B-B14F-4D97-AF65-F5344CB8AC3E}">
        <p14:creationId xmlns:p14="http://schemas.microsoft.com/office/powerpoint/2010/main" val="3986965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Pruebas y Análisis de resultados</a:t>
            </a: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a:t>15</a:t>
            </a:r>
          </a:p>
        </p:txBody>
      </p:sp>
      <p:sp>
        <p:nvSpPr>
          <p:cNvPr id="9" name="Título 1"/>
          <p:cNvSpPr txBox="1">
            <a:spLocks/>
          </p:cNvSpPr>
          <p:nvPr/>
        </p:nvSpPr>
        <p:spPr>
          <a:xfrm>
            <a:off x="-3323" y="43410"/>
            <a:ext cx="8911687" cy="80171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800">
              <a:latin typeface="Palatino Linotype" panose="02040502050505030304" pitchFamily="18" charset="0"/>
            </a:endParaRPr>
          </a:p>
        </p:txBody>
      </p:sp>
      <p:sp>
        <p:nvSpPr>
          <p:cNvPr id="10" name="CuadroTexto 9">
            <a:extLst>
              <a:ext uri="{FF2B5EF4-FFF2-40B4-BE49-F238E27FC236}">
                <a16:creationId xmlns:a16="http://schemas.microsoft.com/office/drawing/2014/main" id="{16EC863A-4285-4071-BA74-CCB2A0D153DB}"/>
              </a:ext>
            </a:extLst>
          </p:cNvPr>
          <p:cNvSpPr txBox="1"/>
          <p:nvPr/>
        </p:nvSpPr>
        <p:spPr>
          <a:xfrm>
            <a:off x="3743325" y="726637"/>
            <a:ext cx="1795912" cy="369332"/>
          </a:xfrm>
          <a:prstGeom prst="rect">
            <a:avLst/>
          </a:prstGeom>
          <a:noFill/>
        </p:spPr>
        <p:txBody>
          <a:bodyPr wrap="square" lIns="91440" tIns="45720" rIns="91440" bIns="45720" anchor="t">
            <a:spAutoFit/>
          </a:bodyPr>
          <a:lstStyle/>
          <a:p>
            <a:r>
              <a:rPr lang="es-EC" b="1">
                <a:solidFill>
                  <a:srgbClr val="000000"/>
                </a:solidFill>
                <a:latin typeface="Arial"/>
                <a:cs typeface="Arial"/>
              </a:rPr>
              <a:t>PRUEBA No 1</a:t>
            </a:r>
            <a:endParaRPr lang="es-EC" b="1">
              <a:latin typeface="Arial"/>
              <a:cs typeface="Arial"/>
            </a:endParaRPr>
          </a:p>
        </p:txBody>
      </p:sp>
      <p:pic>
        <p:nvPicPr>
          <p:cNvPr id="13" name="image13.png">
            <a:extLst>
              <a:ext uri="{FF2B5EF4-FFF2-40B4-BE49-F238E27FC236}">
                <a16:creationId xmlns:a16="http://schemas.microsoft.com/office/drawing/2014/main" id="{8E199AC0-17FF-43DA-81EA-B03C29253847}"/>
              </a:ext>
            </a:extLst>
          </p:cNvPr>
          <p:cNvPicPr/>
          <p:nvPr/>
        </p:nvPicPr>
        <p:blipFill>
          <a:blip r:embed="rId2"/>
          <a:srcRect l="2919" t="3083" r="4379" b="6607"/>
          <a:stretch>
            <a:fillRect/>
          </a:stretch>
        </p:blipFill>
        <p:spPr>
          <a:xfrm>
            <a:off x="58265" y="1527693"/>
            <a:ext cx="4513735" cy="3908501"/>
          </a:xfrm>
          <a:prstGeom prst="rect">
            <a:avLst/>
          </a:prstGeom>
          <a:ln/>
        </p:spPr>
      </p:pic>
      <p:pic>
        <p:nvPicPr>
          <p:cNvPr id="14" name="image29.jpg">
            <a:extLst>
              <a:ext uri="{FF2B5EF4-FFF2-40B4-BE49-F238E27FC236}">
                <a16:creationId xmlns:a16="http://schemas.microsoft.com/office/drawing/2014/main" id="{1C57C9EE-8F48-4186-B66E-CE1BFB9A3344}"/>
              </a:ext>
            </a:extLst>
          </p:cNvPr>
          <p:cNvPicPr/>
          <p:nvPr/>
        </p:nvPicPr>
        <p:blipFill>
          <a:blip r:embed="rId3"/>
          <a:srcRect/>
          <a:stretch>
            <a:fillRect/>
          </a:stretch>
        </p:blipFill>
        <p:spPr>
          <a:xfrm>
            <a:off x="4160922" y="2083398"/>
            <a:ext cx="4747442" cy="2691203"/>
          </a:xfrm>
          <a:prstGeom prst="rect">
            <a:avLst/>
          </a:prstGeom>
          <a:ln/>
        </p:spPr>
      </p:pic>
      <p:sp>
        <p:nvSpPr>
          <p:cNvPr id="15" name="CuadroTexto 14">
            <a:extLst>
              <a:ext uri="{FF2B5EF4-FFF2-40B4-BE49-F238E27FC236}">
                <a16:creationId xmlns:a16="http://schemas.microsoft.com/office/drawing/2014/main" id="{21A21A27-F5C6-4C74-B43C-A20D3EEEF0BE}"/>
              </a:ext>
            </a:extLst>
          </p:cNvPr>
          <p:cNvSpPr txBox="1"/>
          <p:nvPr/>
        </p:nvSpPr>
        <p:spPr>
          <a:xfrm>
            <a:off x="1568250" y="1158965"/>
            <a:ext cx="1668124" cy="369332"/>
          </a:xfrm>
          <a:prstGeom prst="rect">
            <a:avLst/>
          </a:prstGeom>
          <a:noFill/>
        </p:spPr>
        <p:txBody>
          <a:bodyPr wrap="square" lIns="91440" tIns="45720" rIns="91440" bIns="45720" anchor="t">
            <a:spAutoFit/>
          </a:bodyPr>
          <a:lstStyle/>
          <a:p>
            <a:r>
              <a:rPr lang="es-EC" b="1">
                <a:solidFill>
                  <a:srgbClr val="00B050"/>
                </a:solidFill>
                <a:latin typeface="Arial"/>
                <a:cs typeface="Arial"/>
              </a:rPr>
              <a:t>Punto A</a:t>
            </a:r>
          </a:p>
        </p:txBody>
      </p:sp>
      <p:sp>
        <p:nvSpPr>
          <p:cNvPr id="16" name="CuadroTexto 15">
            <a:extLst>
              <a:ext uri="{FF2B5EF4-FFF2-40B4-BE49-F238E27FC236}">
                <a16:creationId xmlns:a16="http://schemas.microsoft.com/office/drawing/2014/main" id="{379D5E5D-E7A9-48AD-872A-5C8C2CCD8DA2}"/>
              </a:ext>
            </a:extLst>
          </p:cNvPr>
          <p:cNvSpPr txBox="1"/>
          <p:nvPr/>
        </p:nvSpPr>
        <p:spPr>
          <a:xfrm>
            <a:off x="6116666" y="1671470"/>
            <a:ext cx="1668124" cy="369332"/>
          </a:xfrm>
          <a:prstGeom prst="rect">
            <a:avLst/>
          </a:prstGeom>
          <a:noFill/>
        </p:spPr>
        <p:txBody>
          <a:bodyPr wrap="square" lIns="91440" tIns="45720" rIns="91440" bIns="45720" anchor="t">
            <a:spAutoFit/>
          </a:bodyPr>
          <a:lstStyle/>
          <a:p>
            <a:r>
              <a:rPr lang="es-EC" b="1">
                <a:solidFill>
                  <a:srgbClr val="00B050"/>
                </a:solidFill>
                <a:latin typeface="Arial"/>
                <a:cs typeface="Arial"/>
              </a:rPr>
              <a:t>Punto B</a:t>
            </a:r>
          </a:p>
        </p:txBody>
      </p:sp>
    </p:spTree>
    <p:extLst>
      <p:ext uri="{BB962C8B-B14F-4D97-AF65-F5344CB8AC3E}">
        <p14:creationId xmlns:p14="http://schemas.microsoft.com/office/powerpoint/2010/main" val="183594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Pruebas y Análisis de resultados</a:t>
            </a: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a:t>15</a:t>
            </a:r>
          </a:p>
        </p:txBody>
      </p:sp>
      <p:sp>
        <p:nvSpPr>
          <p:cNvPr id="9" name="Título 1"/>
          <p:cNvSpPr txBox="1">
            <a:spLocks/>
          </p:cNvSpPr>
          <p:nvPr/>
        </p:nvSpPr>
        <p:spPr>
          <a:xfrm>
            <a:off x="-3323" y="43410"/>
            <a:ext cx="8911687" cy="80171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800">
              <a:latin typeface="Palatino Linotype" panose="02040502050505030304" pitchFamily="18" charset="0"/>
            </a:endParaRPr>
          </a:p>
        </p:txBody>
      </p:sp>
      <p:sp>
        <p:nvSpPr>
          <p:cNvPr id="10" name="CuadroTexto 9">
            <a:extLst>
              <a:ext uri="{FF2B5EF4-FFF2-40B4-BE49-F238E27FC236}">
                <a16:creationId xmlns:a16="http://schemas.microsoft.com/office/drawing/2014/main" id="{16EC863A-4285-4071-BA74-CCB2A0D153DB}"/>
              </a:ext>
            </a:extLst>
          </p:cNvPr>
          <p:cNvSpPr txBox="1"/>
          <p:nvPr/>
        </p:nvSpPr>
        <p:spPr>
          <a:xfrm>
            <a:off x="3550561" y="695843"/>
            <a:ext cx="2042878" cy="369332"/>
          </a:xfrm>
          <a:prstGeom prst="rect">
            <a:avLst/>
          </a:prstGeom>
          <a:noFill/>
        </p:spPr>
        <p:txBody>
          <a:bodyPr wrap="square">
            <a:spAutoFit/>
          </a:bodyPr>
          <a:lstStyle/>
          <a:p>
            <a:r>
              <a:rPr lang="es-EC" b="1">
                <a:solidFill>
                  <a:srgbClr val="000000"/>
                </a:solidFill>
                <a:latin typeface="Arial" panose="020B0604020202020204" pitchFamily="34" charset="0"/>
              </a:rPr>
              <a:t>PRUEBA No 2</a:t>
            </a:r>
            <a:endParaRPr lang="es-EC" b="1"/>
          </a:p>
        </p:txBody>
      </p:sp>
      <p:sp>
        <p:nvSpPr>
          <p:cNvPr id="15" name="CuadroTexto 14">
            <a:extLst>
              <a:ext uri="{FF2B5EF4-FFF2-40B4-BE49-F238E27FC236}">
                <a16:creationId xmlns:a16="http://schemas.microsoft.com/office/drawing/2014/main" id="{21A21A27-F5C6-4C74-B43C-A20D3EEEF0BE}"/>
              </a:ext>
            </a:extLst>
          </p:cNvPr>
          <p:cNvSpPr txBox="1"/>
          <p:nvPr/>
        </p:nvSpPr>
        <p:spPr>
          <a:xfrm>
            <a:off x="1610846" y="1258356"/>
            <a:ext cx="1668124" cy="369332"/>
          </a:xfrm>
          <a:prstGeom prst="rect">
            <a:avLst/>
          </a:prstGeom>
          <a:noFill/>
        </p:spPr>
        <p:txBody>
          <a:bodyPr wrap="square" lIns="91440" tIns="45720" rIns="91440" bIns="45720" anchor="t">
            <a:spAutoFit/>
          </a:bodyPr>
          <a:lstStyle/>
          <a:p>
            <a:r>
              <a:rPr lang="es-EC" b="1">
                <a:solidFill>
                  <a:srgbClr val="00B050"/>
                </a:solidFill>
                <a:latin typeface="Arial"/>
                <a:cs typeface="Arial"/>
              </a:rPr>
              <a:t>Punto A</a:t>
            </a:r>
          </a:p>
        </p:txBody>
      </p:sp>
      <p:sp>
        <p:nvSpPr>
          <p:cNvPr id="16" name="CuadroTexto 15">
            <a:extLst>
              <a:ext uri="{FF2B5EF4-FFF2-40B4-BE49-F238E27FC236}">
                <a16:creationId xmlns:a16="http://schemas.microsoft.com/office/drawing/2014/main" id="{379D5E5D-E7A9-48AD-872A-5C8C2CCD8DA2}"/>
              </a:ext>
            </a:extLst>
          </p:cNvPr>
          <p:cNvSpPr txBox="1"/>
          <p:nvPr/>
        </p:nvSpPr>
        <p:spPr>
          <a:xfrm>
            <a:off x="6216057" y="1714066"/>
            <a:ext cx="1668124" cy="369332"/>
          </a:xfrm>
          <a:prstGeom prst="rect">
            <a:avLst/>
          </a:prstGeom>
          <a:noFill/>
        </p:spPr>
        <p:txBody>
          <a:bodyPr wrap="square" lIns="91440" tIns="45720" rIns="91440" bIns="45720" anchor="t">
            <a:spAutoFit/>
          </a:bodyPr>
          <a:lstStyle/>
          <a:p>
            <a:r>
              <a:rPr lang="es-EC" b="1">
                <a:solidFill>
                  <a:srgbClr val="00B050"/>
                </a:solidFill>
                <a:latin typeface="Arial"/>
                <a:cs typeface="Arial"/>
              </a:rPr>
              <a:t>Punto B</a:t>
            </a:r>
          </a:p>
        </p:txBody>
      </p:sp>
      <p:pic>
        <p:nvPicPr>
          <p:cNvPr id="11" name="image2.png">
            <a:extLst>
              <a:ext uri="{FF2B5EF4-FFF2-40B4-BE49-F238E27FC236}">
                <a16:creationId xmlns:a16="http://schemas.microsoft.com/office/drawing/2014/main" id="{F1AE9F81-0248-4CE5-B4CD-2EBF31847196}"/>
              </a:ext>
            </a:extLst>
          </p:cNvPr>
          <p:cNvPicPr/>
          <p:nvPr/>
        </p:nvPicPr>
        <p:blipFill>
          <a:blip r:embed="rId2"/>
          <a:srcRect l="5839" t="2369" r="5109" b="4265"/>
          <a:stretch>
            <a:fillRect/>
          </a:stretch>
        </p:blipFill>
        <p:spPr>
          <a:xfrm>
            <a:off x="130563" y="1714066"/>
            <a:ext cx="4321957" cy="3657827"/>
          </a:xfrm>
          <a:prstGeom prst="rect">
            <a:avLst/>
          </a:prstGeom>
          <a:ln/>
        </p:spPr>
      </p:pic>
      <p:pic>
        <p:nvPicPr>
          <p:cNvPr id="12" name="image28.jpg">
            <a:extLst>
              <a:ext uri="{FF2B5EF4-FFF2-40B4-BE49-F238E27FC236}">
                <a16:creationId xmlns:a16="http://schemas.microsoft.com/office/drawing/2014/main" id="{45B1D026-B72C-450D-96B9-51FB265F69F5}"/>
              </a:ext>
            </a:extLst>
          </p:cNvPr>
          <p:cNvPicPr/>
          <p:nvPr/>
        </p:nvPicPr>
        <p:blipFill rotWithShape="1">
          <a:blip r:embed="rId3"/>
          <a:srcRect r="4533"/>
          <a:stretch/>
        </p:blipFill>
        <p:spPr bwMode="auto">
          <a:xfrm>
            <a:off x="4572000" y="2286000"/>
            <a:ext cx="4336364" cy="29755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78862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Pruebas y Análisis de resultados</a:t>
            </a: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a:t>15</a:t>
            </a:r>
          </a:p>
        </p:txBody>
      </p:sp>
      <p:sp>
        <p:nvSpPr>
          <p:cNvPr id="9" name="Título 1"/>
          <p:cNvSpPr txBox="1">
            <a:spLocks/>
          </p:cNvSpPr>
          <p:nvPr/>
        </p:nvSpPr>
        <p:spPr>
          <a:xfrm>
            <a:off x="-3323" y="43410"/>
            <a:ext cx="8911687" cy="80171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800">
              <a:latin typeface="Palatino Linotype" panose="02040502050505030304" pitchFamily="18" charset="0"/>
            </a:endParaRPr>
          </a:p>
        </p:txBody>
      </p:sp>
      <p:sp>
        <p:nvSpPr>
          <p:cNvPr id="10" name="CuadroTexto 9">
            <a:extLst>
              <a:ext uri="{FF2B5EF4-FFF2-40B4-BE49-F238E27FC236}">
                <a16:creationId xmlns:a16="http://schemas.microsoft.com/office/drawing/2014/main" id="{16EC863A-4285-4071-BA74-CCB2A0D153DB}"/>
              </a:ext>
            </a:extLst>
          </p:cNvPr>
          <p:cNvSpPr txBox="1"/>
          <p:nvPr/>
        </p:nvSpPr>
        <p:spPr>
          <a:xfrm>
            <a:off x="3743324" y="726637"/>
            <a:ext cx="1922957" cy="369332"/>
          </a:xfrm>
          <a:prstGeom prst="rect">
            <a:avLst/>
          </a:prstGeom>
          <a:noFill/>
        </p:spPr>
        <p:txBody>
          <a:bodyPr wrap="square">
            <a:spAutoFit/>
          </a:bodyPr>
          <a:lstStyle/>
          <a:p>
            <a:r>
              <a:rPr lang="es-EC" b="1">
                <a:solidFill>
                  <a:srgbClr val="000000"/>
                </a:solidFill>
                <a:latin typeface="Arial" panose="020B0604020202020204" pitchFamily="34" charset="0"/>
              </a:rPr>
              <a:t>PRUEBA No 3</a:t>
            </a:r>
            <a:endParaRPr lang="es-EC" b="1"/>
          </a:p>
        </p:txBody>
      </p:sp>
      <p:sp>
        <p:nvSpPr>
          <p:cNvPr id="15" name="CuadroTexto 14">
            <a:extLst>
              <a:ext uri="{FF2B5EF4-FFF2-40B4-BE49-F238E27FC236}">
                <a16:creationId xmlns:a16="http://schemas.microsoft.com/office/drawing/2014/main" id="{21A21A27-F5C6-4C74-B43C-A20D3EEEF0BE}"/>
              </a:ext>
            </a:extLst>
          </p:cNvPr>
          <p:cNvSpPr txBox="1"/>
          <p:nvPr/>
        </p:nvSpPr>
        <p:spPr>
          <a:xfrm>
            <a:off x="1483057" y="1343549"/>
            <a:ext cx="1668124" cy="369332"/>
          </a:xfrm>
          <a:prstGeom prst="rect">
            <a:avLst/>
          </a:prstGeom>
          <a:noFill/>
        </p:spPr>
        <p:txBody>
          <a:bodyPr wrap="square" lIns="91440" tIns="45720" rIns="91440" bIns="45720" anchor="t">
            <a:spAutoFit/>
          </a:bodyPr>
          <a:lstStyle/>
          <a:p>
            <a:r>
              <a:rPr lang="es-EC" b="1">
                <a:solidFill>
                  <a:srgbClr val="00B050"/>
                </a:solidFill>
                <a:latin typeface="Arial"/>
                <a:cs typeface="Arial"/>
              </a:rPr>
              <a:t>Punto A</a:t>
            </a:r>
          </a:p>
        </p:txBody>
      </p:sp>
      <p:sp>
        <p:nvSpPr>
          <p:cNvPr id="16" name="CuadroTexto 15">
            <a:extLst>
              <a:ext uri="{FF2B5EF4-FFF2-40B4-BE49-F238E27FC236}">
                <a16:creationId xmlns:a16="http://schemas.microsoft.com/office/drawing/2014/main" id="{379D5E5D-E7A9-48AD-872A-5C8C2CCD8DA2}"/>
              </a:ext>
            </a:extLst>
          </p:cNvPr>
          <p:cNvSpPr txBox="1"/>
          <p:nvPr/>
        </p:nvSpPr>
        <p:spPr>
          <a:xfrm>
            <a:off x="6045672" y="1770861"/>
            <a:ext cx="1668124" cy="369332"/>
          </a:xfrm>
          <a:prstGeom prst="rect">
            <a:avLst/>
          </a:prstGeom>
          <a:noFill/>
        </p:spPr>
        <p:txBody>
          <a:bodyPr wrap="square" lIns="91440" tIns="45720" rIns="91440" bIns="45720" anchor="t">
            <a:spAutoFit/>
          </a:bodyPr>
          <a:lstStyle/>
          <a:p>
            <a:r>
              <a:rPr lang="es-EC" b="1">
                <a:solidFill>
                  <a:srgbClr val="00B050"/>
                </a:solidFill>
                <a:latin typeface="Arial"/>
                <a:cs typeface="Arial"/>
              </a:rPr>
              <a:t>Punto B</a:t>
            </a:r>
          </a:p>
        </p:txBody>
      </p:sp>
      <p:pic>
        <p:nvPicPr>
          <p:cNvPr id="11" name="image5.png">
            <a:extLst>
              <a:ext uri="{FF2B5EF4-FFF2-40B4-BE49-F238E27FC236}">
                <a16:creationId xmlns:a16="http://schemas.microsoft.com/office/drawing/2014/main" id="{1728F3BD-44F7-494F-813F-99ABF9025FBE}"/>
              </a:ext>
            </a:extLst>
          </p:cNvPr>
          <p:cNvPicPr/>
          <p:nvPr/>
        </p:nvPicPr>
        <p:blipFill>
          <a:blip r:embed="rId2"/>
          <a:srcRect l="2554" t="8906" r="2554" b="5263"/>
          <a:stretch>
            <a:fillRect/>
          </a:stretch>
        </p:blipFill>
        <p:spPr>
          <a:xfrm>
            <a:off x="79254" y="1898732"/>
            <a:ext cx="4492745" cy="3587668"/>
          </a:xfrm>
          <a:prstGeom prst="rect">
            <a:avLst/>
          </a:prstGeom>
          <a:ln/>
        </p:spPr>
      </p:pic>
      <p:pic>
        <p:nvPicPr>
          <p:cNvPr id="12" name="image25.jpg">
            <a:extLst>
              <a:ext uri="{FF2B5EF4-FFF2-40B4-BE49-F238E27FC236}">
                <a16:creationId xmlns:a16="http://schemas.microsoft.com/office/drawing/2014/main" id="{DF375A77-FFF2-457A-9643-8F97169A6725}"/>
              </a:ext>
            </a:extLst>
          </p:cNvPr>
          <p:cNvPicPr/>
          <p:nvPr/>
        </p:nvPicPr>
        <p:blipFill rotWithShape="1">
          <a:blip r:embed="rId3"/>
          <a:srcRect l="4747" r="9650"/>
          <a:stretch/>
        </p:blipFill>
        <p:spPr bwMode="auto">
          <a:xfrm>
            <a:off x="4844014" y="2338029"/>
            <a:ext cx="4064350" cy="286091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71341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Pruebas y Análisis de resultados</a:t>
            </a: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a:t>15</a:t>
            </a:r>
          </a:p>
        </p:txBody>
      </p:sp>
      <p:sp>
        <p:nvSpPr>
          <p:cNvPr id="9" name="Título 1"/>
          <p:cNvSpPr txBox="1">
            <a:spLocks/>
          </p:cNvSpPr>
          <p:nvPr/>
        </p:nvSpPr>
        <p:spPr>
          <a:xfrm>
            <a:off x="-3323" y="43410"/>
            <a:ext cx="8911687" cy="80171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800">
              <a:latin typeface="Palatino Linotype" panose="02040502050505030304" pitchFamily="18" charset="0"/>
            </a:endParaRPr>
          </a:p>
        </p:txBody>
      </p:sp>
      <p:sp>
        <p:nvSpPr>
          <p:cNvPr id="10" name="CuadroTexto 9">
            <a:extLst>
              <a:ext uri="{FF2B5EF4-FFF2-40B4-BE49-F238E27FC236}">
                <a16:creationId xmlns:a16="http://schemas.microsoft.com/office/drawing/2014/main" id="{16EC863A-4285-4071-BA74-CCB2A0D153DB}"/>
              </a:ext>
            </a:extLst>
          </p:cNvPr>
          <p:cNvSpPr txBox="1"/>
          <p:nvPr/>
        </p:nvSpPr>
        <p:spPr>
          <a:xfrm>
            <a:off x="3743325" y="726637"/>
            <a:ext cx="2202956" cy="369332"/>
          </a:xfrm>
          <a:prstGeom prst="rect">
            <a:avLst/>
          </a:prstGeom>
          <a:noFill/>
        </p:spPr>
        <p:txBody>
          <a:bodyPr wrap="square">
            <a:spAutoFit/>
          </a:bodyPr>
          <a:lstStyle/>
          <a:p>
            <a:r>
              <a:rPr lang="es-EC" b="1">
                <a:solidFill>
                  <a:srgbClr val="000000"/>
                </a:solidFill>
                <a:latin typeface="Arial" panose="020B0604020202020204" pitchFamily="34" charset="0"/>
              </a:rPr>
              <a:t>PRUEBA No 4</a:t>
            </a:r>
            <a:endParaRPr lang="es-EC" b="1"/>
          </a:p>
        </p:txBody>
      </p:sp>
      <p:sp>
        <p:nvSpPr>
          <p:cNvPr id="15" name="CuadroTexto 14">
            <a:extLst>
              <a:ext uri="{FF2B5EF4-FFF2-40B4-BE49-F238E27FC236}">
                <a16:creationId xmlns:a16="http://schemas.microsoft.com/office/drawing/2014/main" id="{21A21A27-F5C6-4C74-B43C-A20D3EEEF0BE}"/>
              </a:ext>
            </a:extLst>
          </p:cNvPr>
          <p:cNvSpPr txBox="1"/>
          <p:nvPr/>
        </p:nvSpPr>
        <p:spPr>
          <a:xfrm>
            <a:off x="1454659" y="1428741"/>
            <a:ext cx="1668124" cy="369332"/>
          </a:xfrm>
          <a:prstGeom prst="rect">
            <a:avLst/>
          </a:prstGeom>
          <a:noFill/>
        </p:spPr>
        <p:txBody>
          <a:bodyPr wrap="square" lIns="91440" tIns="45720" rIns="91440" bIns="45720" anchor="t">
            <a:spAutoFit/>
          </a:bodyPr>
          <a:lstStyle/>
          <a:p>
            <a:r>
              <a:rPr lang="es-EC" b="1">
                <a:solidFill>
                  <a:srgbClr val="00B050"/>
                </a:solidFill>
                <a:latin typeface="Arial"/>
                <a:cs typeface="Arial"/>
              </a:rPr>
              <a:t>Punto A</a:t>
            </a:r>
          </a:p>
        </p:txBody>
      </p:sp>
      <p:sp>
        <p:nvSpPr>
          <p:cNvPr id="16" name="CuadroTexto 15">
            <a:extLst>
              <a:ext uri="{FF2B5EF4-FFF2-40B4-BE49-F238E27FC236}">
                <a16:creationId xmlns:a16="http://schemas.microsoft.com/office/drawing/2014/main" id="{379D5E5D-E7A9-48AD-872A-5C8C2CCD8DA2}"/>
              </a:ext>
            </a:extLst>
          </p:cNvPr>
          <p:cNvSpPr txBox="1"/>
          <p:nvPr/>
        </p:nvSpPr>
        <p:spPr>
          <a:xfrm>
            <a:off x="5946281" y="1714066"/>
            <a:ext cx="1668124" cy="369332"/>
          </a:xfrm>
          <a:prstGeom prst="rect">
            <a:avLst/>
          </a:prstGeom>
          <a:noFill/>
        </p:spPr>
        <p:txBody>
          <a:bodyPr wrap="square" lIns="91440" tIns="45720" rIns="91440" bIns="45720" anchor="t">
            <a:spAutoFit/>
          </a:bodyPr>
          <a:lstStyle/>
          <a:p>
            <a:r>
              <a:rPr lang="es-EC" b="1">
                <a:solidFill>
                  <a:srgbClr val="00B050"/>
                </a:solidFill>
                <a:latin typeface="Arial"/>
                <a:cs typeface="Arial"/>
              </a:rPr>
              <a:t>Punto B</a:t>
            </a:r>
          </a:p>
        </p:txBody>
      </p:sp>
      <p:pic>
        <p:nvPicPr>
          <p:cNvPr id="11" name="image33.png">
            <a:extLst>
              <a:ext uri="{FF2B5EF4-FFF2-40B4-BE49-F238E27FC236}">
                <a16:creationId xmlns:a16="http://schemas.microsoft.com/office/drawing/2014/main" id="{3912F46A-FF93-45F9-97A5-3BB4F41D5B56}"/>
              </a:ext>
            </a:extLst>
          </p:cNvPr>
          <p:cNvPicPr/>
          <p:nvPr/>
        </p:nvPicPr>
        <p:blipFill>
          <a:blip r:embed="rId2"/>
          <a:srcRect l="4744" t="3571" r="4744" b="7142"/>
          <a:stretch>
            <a:fillRect/>
          </a:stretch>
        </p:blipFill>
        <p:spPr>
          <a:xfrm>
            <a:off x="160962" y="1898732"/>
            <a:ext cx="4186186" cy="3407786"/>
          </a:xfrm>
          <a:prstGeom prst="rect">
            <a:avLst/>
          </a:prstGeom>
          <a:ln/>
        </p:spPr>
      </p:pic>
      <p:pic>
        <p:nvPicPr>
          <p:cNvPr id="12" name="image24.jpg">
            <a:extLst>
              <a:ext uri="{FF2B5EF4-FFF2-40B4-BE49-F238E27FC236}">
                <a16:creationId xmlns:a16="http://schemas.microsoft.com/office/drawing/2014/main" id="{8DD5DF74-051D-412D-B9A2-E00144DBC054}"/>
              </a:ext>
            </a:extLst>
          </p:cNvPr>
          <p:cNvPicPr/>
          <p:nvPr/>
        </p:nvPicPr>
        <p:blipFill rotWithShape="1">
          <a:blip r:embed="rId3"/>
          <a:srcRect l="6325" r="10950"/>
          <a:stretch/>
        </p:blipFill>
        <p:spPr bwMode="auto">
          <a:xfrm>
            <a:off x="4452520" y="2371256"/>
            <a:ext cx="4316632" cy="29352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12422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Pruebas y Análisis de resultados</a:t>
            </a: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a:t>15</a:t>
            </a:r>
          </a:p>
        </p:txBody>
      </p:sp>
      <p:sp>
        <p:nvSpPr>
          <p:cNvPr id="9" name="Título 1"/>
          <p:cNvSpPr txBox="1">
            <a:spLocks/>
          </p:cNvSpPr>
          <p:nvPr/>
        </p:nvSpPr>
        <p:spPr>
          <a:xfrm>
            <a:off x="-3323" y="43410"/>
            <a:ext cx="8911687" cy="80171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800">
              <a:latin typeface="Palatino Linotype" panose="02040502050505030304" pitchFamily="18" charset="0"/>
            </a:endParaRPr>
          </a:p>
        </p:txBody>
      </p:sp>
      <p:sp>
        <p:nvSpPr>
          <p:cNvPr id="10" name="CuadroTexto 9">
            <a:extLst>
              <a:ext uri="{FF2B5EF4-FFF2-40B4-BE49-F238E27FC236}">
                <a16:creationId xmlns:a16="http://schemas.microsoft.com/office/drawing/2014/main" id="{16EC863A-4285-4071-BA74-CCB2A0D153DB}"/>
              </a:ext>
            </a:extLst>
          </p:cNvPr>
          <p:cNvSpPr txBox="1"/>
          <p:nvPr/>
        </p:nvSpPr>
        <p:spPr>
          <a:xfrm>
            <a:off x="3743325" y="726637"/>
            <a:ext cx="1877986" cy="369332"/>
          </a:xfrm>
          <a:prstGeom prst="rect">
            <a:avLst/>
          </a:prstGeom>
          <a:noFill/>
        </p:spPr>
        <p:txBody>
          <a:bodyPr wrap="square">
            <a:spAutoFit/>
          </a:bodyPr>
          <a:lstStyle/>
          <a:p>
            <a:r>
              <a:rPr lang="es-EC" b="1">
                <a:solidFill>
                  <a:srgbClr val="000000"/>
                </a:solidFill>
                <a:latin typeface="Arial" panose="020B0604020202020204" pitchFamily="34" charset="0"/>
              </a:rPr>
              <a:t>PRUEBA No 5</a:t>
            </a:r>
            <a:endParaRPr lang="es-EC" b="1"/>
          </a:p>
        </p:txBody>
      </p:sp>
      <p:sp>
        <p:nvSpPr>
          <p:cNvPr id="15" name="CuadroTexto 14">
            <a:extLst>
              <a:ext uri="{FF2B5EF4-FFF2-40B4-BE49-F238E27FC236}">
                <a16:creationId xmlns:a16="http://schemas.microsoft.com/office/drawing/2014/main" id="{21A21A27-F5C6-4C74-B43C-A20D3EEEF0BE}"/>
              </a:ext>
            </a:extLst>
          </p:cNvPr>
          <p:cNvSpPr txBox="1"/>
          <p:nvPr/>
        </p:nvSpPr>
        <p:spPr>
          <a:xfrm>
            <a:off x="1511454" y="1343549"/>
            <a:ext cx="1668124" cy="369332"/>
          </a:xfrm>
          <a:prstGeom prst="rect">
            <a:avLst/>
          </a:prstGeom>
          <a:noFill/>
        </p:spPr>
        <p:txBody>
          <a:bodyPr wrap="square" lIns="91440" tIns="45720" rIns="91440" bIns="45720" anchor="t">
            <a:spAutoFit/>
          </a:bodyPr>
          <a:lstStyle/>
          <a:p>
            <a:r>
              <a:rPr lang="es-EC" b="1">
                <a:solidFill>
                  <a:srgbClr val="00B050"/>
                </a:solidFill>
                <a:latin typeface="Arial"/>
                <a:cs typeface="Arial"/>
              </a:rPr>
              <a:t>Punto A</a:t>
            </a:r>
          </a:p>
        </p:txBody>
      </p:sp>
      <p:sp>
        <p:nvSpPr>
          <p:cNvPr id="16" name="CuadroTexto 15">
            <a:extLst>
              <a:ext uri="{FF2B5EF4-FFF2-40B4-BE49-F238E27FC236}">
                <a16:creationId xmlns:a16="http://schemas.microsoft.com/office/drawing/2014/main" id="{379D5E5D-E7A9-48AD-872A-5C8C2CCD8DA2}"/>
              </a:ext>
            </a:extLst>
          </p:cNvPr>
          <p:cNvSpPr txBox="1"/>
          <p:nvPr/>
        </p:nvSpPr>
        <p:spPr>
          <a:xfrm>
            <a:off x="5946281" y="1714066"/>
            <a:ext cx="1668124" cy="369332"/>
          </a:xfrm>
          <a:prstGeom prst="rect">
            <a:avLst/>
          </a:prstGeom>
          <a:noFill/>
        </p:spPr>
        <p:txBody>
          <a:bodyPr wrap="square" lIns="91440" tIns="45720" rIns="91440" bIns="45720" anchor="t">
            <a:spAutoFit/>
          </a:bodyPr>
          <a:lstStyle/>
          <a:p>
            <a:r>
              <a:rPr lang="es-EC" b="1">
                <a:solidFill>
                  <a:srgbClr val="00B050"/>
                </a:solidFill>
                <a:latin typeface="Arial"/>
                <a:cs typeface="Arial"/>
              </a:rPr>
              <a:t>Punto B</a:t>
            </a:r>
          </a:p>
        </p:txBody>
      </p:sp>
      <p:pic>
        <p:nvPicPr>
          <p:cNvPr id="11" name="image17.png">
            <a:extLst>
              <a:ext uri="{FF2B5EF4-FFF2-40B4-BE49-F238E27FC236}">
                <a16:creationId xmlns:a16="http://schemas.microsoft.com/office/drawing/2014/main" id="{CC18504D-082F-4066-86FB-A999F744B205}"/>
              </a:ext>
            </a:extLst>
          </p:cNvPr>
          <p:cNvPicPr/>
          <p:nvPr/>
        </p:nvPicPr>
        <p:blipFill>
          <a:blip r:embed="rId2"/>
          <a:srcRect l="4379" t="4932" r="5109" b="6278"/>
          <a:stretch>
            <a:fillRect/>
          </a:stretch>
        </p:blipFill>
        <p:spPr>
          <a:xfrm>
            <a:off x="123762" y="1800258"/>
            <a:ext cx="4528559" cy="3799385"/>
          </a:xfrm>
          <a:prstGeom prst="rect">
            <a:avLst/>
          </a:prstGeom>
          <a:ln/>
        </p:spPr>
      </p:pic>
      <p:pic>
        <p:nvPicPr>
          <p:cNvPr id="12" name="image30.jpg">
            <a:extLst>
              <a:ext uri="{FF2B5EF4-FFF2-40B4-BE49-F238E27FC236}">
                <a16:creationId xmlns:a16="http://schemas.microsoft.com/office/drawing/2014/main" id="{0B0B9811-3791-4A4F-8CDD-564DD4BC7E5B}"/>
              </a:ext>
            </a:extLst>
          </p:cNvPr>
          <p:cNvPicPr/>
          <p:nvPr/>
        </p:nvPicPr>
        <p:blipFill rotWithShape="1">
          <a:blip r:embed="rId3"/>
          <a:srcRect l="6082" r="10949"/>
          <a:stretch/>
        </p:blipFill>
        <p:spPr bwMode="auto">
          <a:xfrm>
            <a:off x="4915134" y="2488797"/>
            <a:ext cx="4105104" cy="287768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04131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Pruebas y Análisis de resultados</a:t>
            </a: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a:t>15</a:t>
            </a:r>
          </a:p>
        </p:txBody>
      </p:sp>
      <p:sp>
        <p:nvSpPr>
          <p:cNvPr id="9" name="Título 1"/>
          <p:cNvSpPr txBox="1">
            <a:spLocks/>
          </p:cNvSpPr>
          <p:nvPr/>
        </p:nvSpPr>
        <p:spPr>
          <a:xfrm>
            <a:off x="-3323" y="43410"/>
            <a:ext cx="8911687" cy="80171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800">
              <a:latin typeface="Palatino Linotype" panose="02040502050505030304" pitchFamily="18" charset="0"/>
            </a:endParaRPr>
          </a:p>
        </p:txBody>
      </p:sp>
      <p:sp>
        <p:nvSpPr>
          <p:cNvPr id="10" name="CuadroTexto 9">
            <a:extLst>
              <a:ext uri="{FF2B5EF4-FFF2-40B4-BE49-F238E27FC236}">
                <a16:creationId xmlns:a16="http://schemas.microsoft.com/office/drawing/2014/main" id="{16EC863A-4285-4071-BA74-CCB2A0D153DB}"/>
              </a:ext>
            </a:extLst>
          </p:cNvPr>
          <p:cNvSpPr txBox="1"/>
          <p:nvPr/>
        </p:nvSpPr>
        <p:spPr>
          <a:xfrm>
            <a:off x="3743325" y="726637"/>
            <a:ext cx="1877986" cy="369332"/>
          </a:xfrm>
          <a:prstGeom prst="rect">
            <a:avLst/>
          </a:prstGeom>
          <a:noFill/>
        </p:spPr>
        <p:txBody>
          <a:bodyPr wrap="square">
            <a:spAutoFit/>
          </a:bodyPr>
          <a:lstStyle/>
          <a:p>
            <a:r>
              <a:rPr lang="es-EC" b="1">
                <a:solidFill>
                  <a:srgbClr val="000000"/>
                </a:solidFill>
                <a:latin typeface="Arial" panose="020B0604020202020204" pitchFamily="34" charset="0"/>
              </a:rPr>
              <a:t>PRUEBA No 6</a:t>
            </a:r>
            <a:endParaRPr lang="es-EC" b="1"/>
          </a:p>
        </p:txBody>
      </p:sp>
      <p:sp>
        <p:nvSpPr>
          <p:cNvPr id="15" name="CuadroTexto 14">
            <a:extLst>
              <a:ext uri="{FF2B5EF4-FFF2-40B4-BE49-F238E27FC236}">
                <a16:creationId xmlns:a16="http://schemas.microsoft.com/office/drawing/2014/main" id="{21A21A27-F5C6-4C74-B43C-A20D3EEEF0BE}"/>
              </a:ext>
            </a:extLst>
          </p:cNvPr>
          <p:cNvSpPr txBox="1"/>
          <p:nvPr/>
        </p:nvSpPr>
        <p:spPr>
          <a:xfrm>
            <a:off x="1128088" y="1258356"/>
            <a:ext cx="1668124" cy="369332"/>
          </a:xfrm>
          <a:prstGeom prst="rect">
            <a:avLst/>
          </a:prstGeom>
          <a:noFill/>
        </p:spPr>
        <p:txBody>
          <a:bodyPr wrap="square">
            <a:spAutoFit/>
          </a:bodyPr>
          <a:lstStyle/>
          <a:p>
            <a:r>
              <a:rPr lang="es-EC">
                <a:solidFill>
                  <a:srgbClr val="000000"/>
                </a:solidFill>
                <a:latin typeface="Arial" panose="020B0604020202020204" pitchFamily="34" charset="0"/>
              </a:rPr>
              <a:t>Punto A</a:t>
            </a:r>
            <a:endParaRPr lang="es-EC"/>
          </a:p>
        </p:txBody>
      </p:sp>
      <p:sp>
        <p:nvSpPr>
          <p:cNvPr id="16" name="CuadroTexto 15">
            <a:extLst>
              <a:ext uri="{FF2B5EF4-FFF2-40B4-BE49-F238E27FC236}">
                <a16:creationId xmlns:a16="http://schemas.microsoft.com/office/drawing/2014/main" id="{379D5E5D-E7A9-48AD-872A-5C8C2CCD8DA2}"/>
              </a:ext>
            </a:extLst>
          </p:cNvPr>
          <p:cNvSpPr txBox="1"/>
          <p:nvPr/>
        </p:nvSpPr>
        <p:spPr>
          <a:xfrm>
            <a:off x="5946281" y="1714066"/>
            <a:ext cx="1668124" cy="369332"/>
          </a:xfrm>
          <a:prstGeom prst="rect">
            <a:avLst/>
          </a:prstGeom>
          <a:noFill/>
        </p:spPr>
        <p:txBody>
          <a:bodyPr wrap="square">
            <a:spAutoFit/>
          </a:bodyPr>
          <a:lstStyle/>
          <a:p>
            <a:r>
              <a:rPr lang="es-EC">
                <a:solidFill>
                  <a:srgbClr val="000000"/>
                </a:solidFill>
                <a:latin typeface="Arial" panose="020B0604020202020204" pitchFamily="34" charset="0"/>
              </a:rPr>
              <a:t>Punto B</a:t>
            </a:r>
            <a:endParaRPr lang="es-EC"/>
          </a:p>
        </p:txBody>
      </p:sp>
      <p:pic>
        <p:nvPicPr>
          <p:cNvPr id="11" name="image20.png">
            <a:extLst>
              <a:ext uri="{FF2B5EF4-FFF2-40B4-BE49-F238E27FC236}">
                <a16:creationId xmlns:a16="http://schemas.microsoft.com/office/drawing/2014/main" id="{7E0E23A8-9E05-4C51-8305-880C5C915A09}"/>
              </a:ext>
            </a:extLst>
          </p:cNvPr>
          <p:cNvPicPr/>
          <p:nvPr/>
        </p:nvPicPr>
        <p:blipFill>
          <a:blip r:embed="rId2"/>
          <a:srcRect l="5839" t="17777" r="4014" b="6666"/>
          <a:stretch>
            <a:fillRect/>
          </a:stretch>
        </p:blipFill>
        <p:spPr>
          <a:xfrm>
            <a:off x="109370" y="1779196"/>
            <a:ext cx="4561807" cy="3420970"/>
          </a:xfrm>
          <a:prstGeom prst="rect">
            <a:avLst/>
          </a:prstGeom>
          <a:ln/>
        </p:spPr>
      </p:pic>
      <p:pic>
        <p:nvPicPr>
          <p:cNvPr id="12" name="image23.jpg">
            <a:extLst>
              <a:ext uri="{FF2B5EF4-FFF2-40B4-BE49-F238E27FC236}">
                <a16:creationId xmlns:a16="http://schemas.microsoft.com/office/drawing/2014/main" id="{86BC17AA-DEB6-403A-9961-752B30C4A37B}"/>
              </a:ext>
            </a:extLst>
          </p:cNvPr>
          <p:cNvPicPr/>
          <p:nvPr/>
        </p:nvPicPr>
        <p:blipFill rotWithShape="1">
          <a:blip r:embed="rId3"/>
          <a:srcRect l="6083" r="10706"/>
          <a:stretch/>
        </p:blipFill>
        <p:spPr bwMode="auto">
          <a:xfrm>
            <a:off x="4953754" y="2288946"/>
            <a:ext cx="3954609" cy="291121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02999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Pruebas y Análisis de resultados</a:t>
            </a: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a:t>15</a:t>
            </a:r>
          </a:p>
        </p:txBody>
      </p:sp>
      <p:sp>
        <p:nvSpPr>
          <p:cNvPr id="9" name="Título 1"/>
          <p:cNvSpPr txBox="1">
            <a:spLocks/>
          </p:cNvSpPr>
          <p:nvPr/>
        </p:nvSpPr>
        <p:spPr>
          <a:xfrm>
            <a:off x="-3323" y="43410"/>
            <a:ext cx="8911687" cy="80171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800">
              <a:latin typeface="Palatino Linotype" panose="02040502050505030304" pitchFamily="18" charset="0"/>
            </a:endParaRPr>
          </a:p>
        </p:txBody>
      </p:sp>
      <p:sp>
        <p:nvSpPr>
          <p:cNvPr id="10" name="CuadroTexto 9">
            <a:extLst>
              <a:ext uri="{FF2B5EF4-FFF2-40B4-BE49-F238E27FC236}">
                <a16:creationId xmlns:a16="http://schemas.microsoft.com/office/drawing/2014/main" id="{16EC863A-4285-4071-BA74-CCB2A0D153DB}"/>
              </a:ext>
            </a:extLst>
          </p:cNvPr>
          <p:cNvSpPr txBox="1"/>
          <p:nvPr/>
        </p:nvSpPr>
        <p:spPr>
          <a:xfrm>
            <a:off x="3743325" y="726637"/>
            <a:ext cx="1877986" cy="369332"/>
          </a:xfrm>
          <a:prstGeom prst="rect">
            <a:avLst/>
          </a:prstGeom>
          <a:noFill/>
        </p:spPr>
        <p:txBody>
          <a:bodyPr wrap="square">
            <a:spAutoFit/>
          </a:bodyPr>
          <a:lstStyle/>
          <a:p>
            <a:r>
              <a:rPr lang="es-EC" b="1">
                <a:solidFill>
                  <a:srgbClr val="000000"/>
                </a:solidFill>
                <a:latin typeface="Arial" panose="020B0604020202020204" pitchFamily="34" charset="0"/>
              </a:rPr>
              <a:t>PRUEBA No 7</a:t>
            </a:r>
            <a:endParaRPr lang="es-EC" b="1"/>
          </a:p>
        </p:txBody>
      </p:sp>
      <p:sp>
        <p:nvSpPr>
          <p:cNvPr id="15" name="CuadroTexto 14">
            <a:extLst>
              <a:ext uri="{FF2B5EF4-FFF2-40B4-BE49-F238E27FC236}">
                <a16:creationId xmlns:a16="http://schemas.microsoft.com/office/drawing/2014/main" id="{21A21A27-F5C6-4C74-B43C-A20D3EEEF0BE}"/>
              </a:ext>
            </a:extLst>
          </p:cNvPr>
          <p:cNvSpPr txBox="1"/>
          <p:nvPr/>
        </p:nvSpPr>
        <p:spPr>
          <a:xfrm>
            <a:off x="1213281" y="1286753"/>
            <a:ext cx="1668124" cy="369332"/>
          </a:xfrm>
          <a:prstGeom prst="rect">
            <a:avLst/>
          </a:prstGeom>
          <a:noFill/>
        </p:spPr>
        <p:txBody>
          <a:bodyPr wrap="square" lIns="91440" tIns="45720" rIns="91440" bIns="45720" anchor="t">
            <a:spAutoFit/>
          </a:bodyPr>
          <a:lstStyle/>
          <a:p>
            <a:r>
              <a:rPr lang="es-EC" b="1">
                <a:solidFill>
                  <a:srgbClr val="00B050"/>
                </a:solidFill>
                <a:latin typeface="Arial"/>
                <a:cs typeface="Arial"/>
              </a:rPr>
              <a:t>Punto A</a:t>
            </a:r>
          </a:p>
        </p:txBody>
      </p:sp>
      <p:sp>
        <p:nvSpPr>
          <p:cNvPr id="16" name="CuadroTexto 15">
            <a:extLst>
              <a:ext uri="{FF2B5EF4-FFF2-40B4-BE49-F238E27FC236}">
                <a16:creationId xmlns:a16="http://schemas.microsoft.com/office/drawing/2014/main" id="{379D5E5D-E7A9-48AD-872A-5C8C2CCD8DA2}"/>
              </a:ext>
            </a:extLst>
          </p:cNvPr>
          <p:cNvSpPr txBox="1"/>
          <p:nvPr/>
        </p:nvSpPr>
        <p:spPr>
          <a:xfrm>
            <a:off x="5946281" y="1714066"/>
            <a:ext cx="1668124" cy="369332"/>
          </a:xfrm>
          <a:prstGeom prst="rect">
            <a:avLst/>
          </a:prstGeom>
          <a:noFill/>
        </p:spPr>
        <p:txBody>
          <a:bodyPr wrap="square" lIns="91440" tIns="45720" rIns="91440" bIns="45720" anchor="t">
            <a:spAutoFit/>
          </a:bodyPr>
          <a:lstStyle/>
          <a:p>
            <a:r>
              <a:rPr lang="es-EC" b="1">
                <a:solidFill>
                  <a:srgbClr val="00B050"/>
                </a:solidFill>
                <a:latin typeface="Arial"/>
                <a:cs typeface="Arial"/>
              </a:rPr>
              <a:t>Punto B</a:t>
            </a:r>
          </a:p>
        </p:txBody>
      </p:sp>
      <p:pic>
        <p:nvPicPr>
          <p:cNvPr id="11" name="image7.png">
            <a:extLst>
              <a:ext uri="{FF2B5EF4-FFF2-40B4-BE49-F238E27FC236}">
                <a16:creationId xmlns:a16="http://schemas.microsoft.com/office/drawing/2014/main" id="{DB10E9B3-A52A-4492-A442-59A387023C4E}"/>
              </a:ext>
            </a:extLst>
          </p:cNvPr>
          <p:cNvPicPr/>
          <p:nvPr/>
        </p:nvPicPr>
        <p:blipFill>
          <a:blip r:embed="rId2"/>
          <a:srcRect l="6569" t="3196" r="4744" b="6392"/>
          <a:stretch>
            <a:fillRect/>
          </a:stretch>
        </p:blipFill>
        <p:spPr>
          <a:xfrm>
            <a:off x="205412" y="1764898"/>
            <a:ext cx="4366588" cy="3834746"/>
          </a:xfrm>
          <a:prstGeom prst="rect">
            <a:avLst/>
          </a:prstGeom>
          <a:ln/>
        </p:spPr>
      </p:pic>
      <p:pic>
        <p:nvPicPr>
          <p:cNvPr id="12" name="image32.jpg">
            <a:extLst>
              <a:ext uri="{FF2B5EF4-FFF2-40B4-BE49-F238E27FC236}">
                <a16:creationId xmlns:a16="http://schemas.microsoft.com/office/drawing/2014/main" id="{352659C1-E1E5-47AC-96F1-1ED31D810EAC}"/>
              </a:ext>
            </a:extLst>
          </p:cNvPr>
          <p:cNvPicPr/>
          <p:nvPr/>
        </p:nvPicPr>
        <p:blipFill rotWithShape="1">
          <a:blip r:embed="rId3"/>
          <a:srcRect l="6813" r="11192"/>
          <a:stretch/>
        </p:blipFill>
        <p:spPr bwMode="auto">
          <a:xfrm>
            <a:off x="4682318" y="2232805"/>
            <a:ext cx="4226046" cy="319363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81608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5"/>
          <p:cNvSpPr>
            <a:spLocks noGrp="1"/>
          </p:cNvSpPr>
          <p:nvPr>
            <p:ph type="title"/>
          </p:nvPr>
        </p:nvSpPr>
        <p:spPr>
          <a:xfrm>
            <a:off x="678764" y="0"/>
            <a:ext cx="8229600" cy="1143000"/>
          </a:xfrm>
        </p:spPr>
        <p:txBody>
          <a:bodyPr/>
          <a:lstStyle/>
          <a:p>
            <a:r>
              <a:rPr lang="es-EC" i="0">
                <a:solidFill>
                  <a:srgbClr val="00B050"/>
                </a:solidFill>
                <a:latin typeface="Times New Roman" panose="02020603050405020304" pitchFamily="18" charset="0"/>
                <a:cs typeface="Times New Roman" panose="02020603050405020304" pitchFamily="18" charset="0"/>
              </a:rPr>
              <a:t>Introducción</a:t>
            </a:r>
          </a:p>
        </p:txBody>
      </p:sp>
      <p:sp>
        <p:nvSpPr>
          <p:cNvPr id="18" name="CuadroTexto 17"/>
          <p:cNvSpPr txBox="1"/>
          <p:nvPr/>
        </p:nvSpPr>
        <p:spPr>
          <a:xfrm>
            <a:off x="0" y="6493174"/>
            <a:ext cx="705967" cy="369332"/>
          </a:xfrm>
          <a:prstGeom prst="rect">
            <a:avLst/>
          </a:prstGeom>
          <a:noFill/>
        </p:spPr>
        <p:txBody>
          <a:bodyPr wrap="square" rtlCol="0">
            <a:spAutoFit/>
          </a:bodyPr>
          <a:lstStyle/>
          <a:p>
            <a:r>
              <a:rPr lang="en-BZ"/>
              <a:t>1</a:t>
            </a:r>
            <a:endParaRPr lang="es-ES"/>
          </a:p>
        </p:txBody>
      </p:sp>
      <p:sp>
        <p:nvSpPr>
          <p:cNvPr id="9" name="Título 1"/>
          <p:cNvSpPr txBox="1">
            <a:spLocks/>
          </p:cNvSpPr>
          <p:nvPr/>
        </p:nvSpPr>
        <p:spPr>
          <a:xfrm>
            <a:off x="-3323" y="43410"/>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a:latin typeface="Palatino Linotype" panose="02040502050505030304" pitchFamily="18" charset="0"/>
              </a:rPr>
              <a:t>Antecedentes</a:t>
            </a:r>
            <a:endParaRPr lang="en-US" sz="2800">
              <a:latin typeface="Palatino Linotype" panose="02040502050505030304" pitchFamily="18" charset="0"/>
            </a:endParaRPr>
          </a:p>
        </p:txBody>
      </p:sp>
      <p:graphicFrame>
        <p:nvGraphicFramePr>
          <p:cNvPr id="36" name="Diagrama 36">
            <a:extLst>
              <a:ext uri="{FF2B5EF4-FFF2-40B4-BE49-F238E27FC236}">
                <a16:creationId xmlns:a16="http://schemas.microsoft.com/office/drawing/2014/main" id="{3BDE73A3-7C3A-4F2D-97F4-CD7DDD170846}"/>
              </a:ext>
            </a:extLst>
          </p:cNvPr>
          <p:cNvGraphicFramePr/>
          <p:nvPr>
            <p:extLst>
              <p:ext uri="{D42A27DB-BD31-4B8C-83A1-F6EECF244321}">
                <p14:modId xmlns:p14="http://schemas.microsoft.com/office/powerpoint/2010/main" val="2713611972"/>
              </p:ext>
            </p:extLst>
          </p:nvPr>
        </p:nvGraphicFramePr>
        <p:xfrm>
          <a:off x="1366200" y="747122"/>
          <a:ext cx="5919019" cy="5363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0316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Pruebas y Análisis de resultados</a:t>
            </a: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a:t>15</a:t>
            </a:r>
          </a:p>
        </p:txBody>
      </p:sp>
      <p:sp>
        <p:nvSpPr>
          <p:cNvPr id="9" name="Título 1"/>
          <p:cNvSpPr txBox="1">
            <a:spLocks/>
          </p:cNvSpPr>
          <p:nvPr/>
        </p:nvSpPr>
        <p:spPr>
          <a:xfrm>
            <a:off x="-3323" y="43410"/>
            <a:ext cx="8911687" cy="80171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800">
              <a:latin typeface="Palatino Linotype" panose="02040502050505030304" pitchFamily="18" charset="0"/>
            </a:endParaRPr>
          </a:p>
        </p:txBody>
      </p:sp>
      <p:sp>
        <p:nvSpPr>
          <p:cNvPr id="10" name="CuadroTexto 9">
            <a:extLst>
              <a:ext uri="{FF2B5EF4-FFF2-40B4-BE49-F238E27FC236}">
                <a16:creationId xmlns:a16="http://schemas.microsoft.com/office/drawing/2014/main" id="{16EC863A-4285-4071-BA74-CCB2A0D153DB}"/>
              </a:ext>
            </a:extLst>
          </p:cNvPr>
          <p:cNvSpPr txBox="1"/>
          <p:nvPr/>
        </p:nvSpPr>
        <p:spPr>
          <a:xfrm>
            <a:off x="3743325" y="726637"/>
            <a:ext cx="1877986" cy="369332"/>
          </a:xfrm>
          <a:prstGeom prst="rect">
            <a:avLst/>
          </a:prstGeom>
          <a:noFill/>
        </p:spPr>
        <p:txBody>
          <a:bodyPr wrap="square">
            <a:spAutoFit/>
          </a:bodyPr>
          <a:lstStyle/>
          <a:p>
            <a:r>
              <a:rPr lang="es-EC" b="1">
                <a:solidFill>
                  <a:srgbClr val="000000"/>
                </a:solidFill>
                <a:latin typeface="Arial" panose="020B0604020202020204" pitchFamily="34" charset="0"/>
              </a:rPr>
              <a:t>PRUEBA No 8</a:t>
            </a:r>
            <a:endParaRPr lang="es-EC" b="1"/>
          </a:p>
        </p:txBody>
      </p:sp>
      <p:sp>
        <p:nvSpPr>
          <p:cNvPr id="15" name="CuadroTexto 14">
            <a:extLst>
              <a:ext uri="{FF2B5EF4-FFF2-40B4-BE49-F238E27FC236}">
                <a16:creationId xmlns:a16="http://schemas.microsoft.com/office/drawing/2014/main" id="{21A21A27-F5C6-4C74-B43C-A20D3EEEF0BE}"/>
              </a:ext>
            </a:extLst>
          </p:cNvPr>
          <p:cNvSpPr txBox="1"/>
          <p:nvPr/>
        </p:nvSpPr>
        <p:spPr>
          <a:xfrm>
            <a:off x="1568250" y="1258356"/>
            <a:ext cx="1668124" cy="369332"/>
          </a:xfrm>
          <a:prstGeom prst="rect">
            <a:avLst/>
          </a:prstGeom>
          <a:noFill/>
        </p:spPr>
        <p:txBody>
          <a:bodyPr wrap="square" lIns="91440" tIns="45720" rIns="91440" bIns="45720" anchor="t">
            <a:spAutoFit/>
          </a:bodyPr>
          <a:lstStyle/>
          <a:p>
            <a:r>
              <a:rPr lang="es-EC" b="1">
                <a:solidFill>
                  <a:srgbClr val="00B050"/>
                </a:solidFill>
                <a:latin typeface="Arial"/>
                <a:cs typeface="Arial"/>
              </a:rPr>
              <a:t>Punto A</a:t>
            </a:r>
          </a:p>
        </p:txBody>
      </p:sp>
      <p:sp>
        <p:nvSpPr>
          <p:cNvPr id="16" name="CuadroTexto 15">
            <a:extLst>
              <a:ext uri="{FF2B5EF4-FFF2-40B4-BE49-F238E27FC236}">
                <a16:creationId xmlns:a16="http://schemas.microsoft.com/office/drawing/2014/main" id="{379D5E5D-E7A9-48AD-872A-5C8C2CCD8DA2}"/>
              </a:ext>
            </a:extLst>
          </p:cNvPr>
          <p:cNvSpPr txBox="1"/>
          <p:nvPr/>
        </p:nvSpPr>
        <p:spPr>
          <a:xfrm>
            <a:off x="6102467" y="1714066"/>
            <a:ext cx="1668124" cy="369332"/>
          </a:xfrm>
          <a:prstGeom prst="rect">
            <a:avLst/>
          </a:prstGeom>
          <a:noFill/>
        </p:spPr>
        <p:txBody>
          <a:bodyPr wrap="square" lIns="91440" tIns="45720" rIns="91440" bIns="45720" anchor="t">
            <a:spAutoFit/>
          </a:bodyPr>
          <a:lstStyle/>
          <a:p>
            <a:r>
              <a:rPr lang="es-EC" b="1">
                <a:solidFill>
                  <a:srgbClr val="00B050"/>
                </a:solidFill>
                <a:latin typeface="Arial"/>
                <a:cs typeface="Arial"/>
              </a:rPr>
              <a:t>Punto B</a:t>
            </a:r>
          </a:p>
        </p:txBody>
      </p:sp>
      <p:pic>
        <p:nvPicPr>
          <p:cNvPr id="11" name="image21.png">
            <a:extLst>
              <a:ext uri="{FF2B5EF4-FFF2-40B4-BE49-F238E27FC236}">
                <a16:creationId xmlns:a16="http://schemas.microsoft.com/office/drawing/2014/main" id="{54A9D432-4D0D-4875-89E5-A40AE92D67EF}"/>
              </a:ext>
            </a:extLst>
          </p:cNvPr>
          <p:cNvPicPr/>
          <p:nvPr/>
        </p:nvPicPr>
        <p:blipFill>
          <a:blip r:embed="rId2"/>
          <a:srcRect l="8854" t="7079" r="6597" b="6858"/>
          <a:stretch>
            <a:fillRect/>
          </a:stretch>
        </p:blipFill>
        <p:spPr>
          <a:xfrm>
            <a:off x="235636" y="1714066"/>
            <a:ext cx="4336364" cy="3885578"/>
          </a:xfrm>
          <a:prstGeom prst="rect">
            <a:avLst/>
          </a:prstGeom>
          <a:ln/>
        </p:spPr>
      </p:pic>
      <p:pic>
        <p:nvPicPr>
          <p:cNvPr id="12" name="image31.jpg">
            <a:extLst>
              <a:ext uri="{FF2B5EF4-FFF2-40B4-BE49-F238E27FC236}">
                <a16:creationId xmlns:a16="http://schemas.microsoft.com/office/drawing/2014/main" id="{B9D42B32-D57F-4704-85E1-F4C138879828}"/>
              </a:ext>
            </a:extLst>
          </p:cNvPr>
          <p:cNvPicPr/>
          <p:nvPr/>
        </p:nvPicPr>
        <p:blipFill rotWithShape="1">
          <a:blip r:embed="rId3"/>
          <a:srcRect l="6569" r="10949"/>
          <a:stretch/>
        </p:blipFill>
        <p:spPr bwMode="auto">
          <a:xfrm>
            <a:off x="4682318" y="2285896"/>
            <a:ext cx="4086834" cy="28580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61473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Pruebas y Análisis de resultados</a:t>
            </a: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a:t>15</a:t>
            </a:r>
          </a:p>
        </p:txBody>
      </p:sp>
      <p:sp>
        <p:nvSpPr>
          <p:cNvPr id="9" name="Título 1"/>
          <p:cNvSpPr txBox="1">
            <a:spLocks/>
          </p:cNvSpPr>
          <p:nvPr/>
        </p:nvSpPr>
        <p:spPr>
          <a:xfrm>
            <a:off x="-3323" y="43410"/>
            <a:ext cx="8911687" cy="80171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800">
              <a:latin typeface="Palatino Linotype" panose="02040502050505030304" pitchFamily="18" charset="0"/>
            </a:endParaRPr>
          </a:p>
        </p:txBody>
      </p:sp>
      <p:sp>
        <p:nvSpPr>
          <p:cNvPr id="10" name="CuadroTexto 9">
            <a:extLst>
              <a:ext uri="{FF2B5EF4-FFF2-40B4-BE49-F238E27FC236}">
                <a16:creationId xmlns:a16="http://schemas.microsoft.com/office/drawing/2014/main" id="{16EC863A-4285-4071-BA74-CCB2A0D153DB}"/>
              </a:ext>
            </a:extLst>
          </p:cNvPr>
          <p:cNvSpPr txBox="1"/>
          <p:nvPr/>
        </p:nvSpPr>
        <p:spPr>
          <a:xfrm>
            <a:off x="3743325" y="726637"/>
            <a:ext cx="1877986" cy="369332"/>
          </a:xfrm>
          <a:prstGeom prst="rect">
            <a:avLst/>
          </a:prstGeom>
          <a:noFill/>
        </p:spPr>
        <p:txBody>
          <a:bodyPr wrap="square">
            <a:spAutoFit/>
          </a:bodyPr>
          <a:lstStyle/>
          <a:p>
            <a:r>
              <a:rPr lang="es-EC" b="1">
                <a:solidFill>
                  <a:srgbClr val="000000"/>
                </a:solidFill>
                <a:latin typeface="Arial" panose="020B0604020202020204" pitchFamily="34" charset="0"/>
              </a:rPr>
              <a:t>PRUEBA No 9</a:t>
            </a:r>
            <a:endParaRPr lang="es-EC" b="1"/>
          </a:p>
        </p:txBody>
      </p:sp>
      <p:sp>
        <p:nvSpPr>
          <p:cNvPr id="15" name="CuadroTexto 14">
            <a:extLst>
              <a:ext uri="{FF2B5EF4-FFF2-40B4-BE49-F238E27FC236}">
                <a16:creationId xmlns:a16="http://schemas.microsoft.com/office/drawing/2014/main" id="{21A21A27-F5C6-4C74-B43C-A20D3EEEF0BE}"/>
              </a:ext>
            </a:extLst>
          </p:cNvPr>
          <p:cNvSpPr txBox="1"/>
          <p:nvPr/>
        </p:nvSpPr>
        <p:spPr>
          <a:xfrm>
            <a:off x="1568249" y="1485536"/>
            <a:ext cx="1668124" cy="369332"/>
          </a:xfrm>
          <a:prstGeom prst="rect">
            <a:avLst/>
          </a:prstGeom>
          <a:noFill/>
        </p:spPr>
        <p:txBody>
          <a:bodyPr wrap="square" lIns="91440" tIns="45720" rIns="91440" bIns="45720" anchor="t">
            <a:spAutoFit/>
          </a:bodyPr>
          <a:lstStyle/>
          <a:p>
            <a:r>
              <a:rPr lang="es-EC" b="1">
                <a:solidFill>
                  <a:srgbClr val="00B050"/>
                </a:solidFill>
                <a:latin typeface="Arial"/>
                <a:cs typeface="Arial"/>
              </a:rPr>
              <a:t>Punto A</a:t>
            </a:r>
          </a:p>
        </p:txBody>
      </p:sp>
      <p:sp>
        <p:nvSpPr>
          <p:cNvPr id="16" name="CuadroTexto 15">
            <a:extLst>
              <a:ext uri="{FF2B5EF4-FFF2-40B4-BE49-F238E27FC236}">
                <a16:creationId xmlns:a16="http://schemas.microsoft.com/office/drawing/2014/main" id="{379D5E5D-E7A9-48AD-872A-5C8C2CCD8DA2}"/>
              </a:ext>
            </a:extLst>
          </p:cNvPr>
          <p:cNvSpPr txBox="1"/>
          <p:nvPr/>
        </p:nvSpPr>
        <p:spPr>
          <a:xfrm>
            <a:off x="5946281" y="1714066"/>
            <a:ext cx="1668124" cy="369332"/>
          </a:xfrm>
          <a:prstGeom prst="rect">
            <a:avLst/>
          </a:prstGeom>
          <a:noFill/>
        </p:spPr>
        <p:txBody>
          <a:bodyPr wrap="square" lIns="91440" tIns="45720" rIns="91440" bIns="45720" anchor="t">
            <a:spAutoFit/>
          </a:bodyPr>
          <a:lstStyle/>
          <a:p>
            <a:r>
              <a:rPr lang="es-EC" b="1">
                <a:solidFill>
                  <a:srgbClr val="00B050"/>
                </a:solidFill>
                <a:latin typeface="Arial"/>
                <a:cs typeface="Arial"/>
              </a:rPr>
              <a:t>Punto B</a:t>
            </a:r>
          </a:p>
        </p:txBody>
      </p:sp>
      <p:pic>
        <p:nvPicPr>
          <p:cNvPr id="11" name="image15.png">
            <a:extLst>
              <a:ext uri="{FF2B5EF4-FFF2-40B4-BE49-F238E27FC236}">
                <a16:creationId xmlns:a16="http://schemas.microsoft.com/office/drawing/2014/main" id="{8E3769E9-D749-4B5E-AAD0-59F96ADF28D1}"/>
              </a:ext>
            </a:extLst>
          </p:cNvPr>
          <p:cNvPicPr/>
          <p:nvPr/>
        </p:nvPicPr>
        <p:blipFill>
          <a:blip r:embed="rId2"/>
          <a:srcRect l="5109" t="6355" r="2554" b="7627"/>
          <a:stretch>
            <a:fillRect/>
          </a:stretch>
        </p:blipFill>
        <p:spPr>
          <a:xfrm>
            <a:off x="235636" y="1966911"/>
            <a:ext cx="4336364" cy="3864263"/>
          </a:xfrm>
          <a:prstGeom prst="rect">
            <a:avLst/>
          </a:prstGeom>
          <a:ln/>
        </p:spPr>
      </p:pic>
      <p:pic>
        <p:nvPicPr>
          <p:cNvPr id="12" name="image27.jpg">
            <a:extLst>
              <a:ext uri="{FF2B5EF4-FFF2-40B4-BE49-F238E27FC236}">
                <a16:creationId xmlns:a16="http://schemas.microsoft.com/office/drawing/2014/main" id="{23D4D09F-DAF1-445D-A06C-2AA6CA0D590D}"/>
              </a:ext>
            </a:extLst>
          </p:cNvPr>
          <p:cNvPicPr/>
          <p:nvPr/>
        </p:nvPicPr>
        <p:blipFill rotWithShape="1">
          <a:blip r:embed="rId3"/>
          <a:srcRect l="6813" r="10706"/>
          <a:stretch/>
        </p:blipFill>
        <p:spPr bwMode="auto">
          <a:xfrm>
            <a:off x="4706598" y="2275024"/>
            <a:ext cx="4201765" cy="31963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85513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id="{B2BA9AA8-C2DF-4F3D-A637-A46F3ED462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8254" y="1399391"/>
            <a:ext cx="2622210" cy="3496945"/>
          </a:xfrm>
          <a:prstGeom prst="rect">
            <a:avLst/>
          </a:prstGeom>
        </p:spPr>
      </p:pic>
      <p:sp>
        <p:nvSpPr>
          <p:cNvPr id="5"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Pruebas y Análisis de resultados</a:t>
            </a: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a:t>15</a:t>
            </a:r>
          </a:p>
        </p:txBody>
      </p:sp>
      <p:sp>
        <p:nvSpPr>
          <p:cNvPr id="9" name="Título 1"/>
          <p:cNvSpPr txBox="1">
            <a:spLocks/>
          </p:cNvSpPr>
          <p:nvPr/>
        </p:nvSpPr>
        <p:spPr>
          <a:xfrm>
            <a:off x="-3323" y="43410"/>
            <a:ext cx="8911687" cy="80171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800">
              <a:latin typeface="Palatino Linotype" panose="02040502050505030304" pitchFamily="18" charset="0"/>
            </a:endParaRPr>
          </a:p>
        </p:txBody>
      </p:sp>
      <p:sp>
        <p:nvSpPr>
          <p:cNvPr id="10" name="CuadroTexto 9">
            <a:extLst>
              <a:ext uri="{FF2B5EF4-FFF2-40B4-BE49-F238E27FC236}">
                <a16:creationId xmlns:a16="http://schemas.microsoft.com/office/drawing/2014/main" id="{16EC863A-4285-4071-BA74-CCB2A0D153DB}"/>
              </a:ext>
            </a:extLst>
          </p:cNvPr>
          <p:cNvSpPr txBox="1"/>
          <p:nvPr/>
        </p:nvSpPr>
        <p:spPr>
          <a:xfrm>
            <a:off x="235636" y="726637"/>
            <a:ext cx="8672728" cy="369332"/>
          </a:xfrm>
          <a:prstGeom prst="rect">
            <a:avLst/>
          </a:prstGeom>
          <a:noFill/>
        </p:spPr>
        <p:txBody>
          <a:bodyPr wrap="square">
            <a:spAutoFit/>
          </a:bodyPr>
          <a:lstStyle/>
          <a:p>
            <a:pPr algn="ctr"/>
            <a:r>
              <a:rPr lang="es-EC" b="1">
                <a:solidFill>
                  <a:srgbClr val="000000"/>
                </a:solidFill>
                <a:latin typeface="Arial" panose="020B0604020202020204" pitchFamily="34" charset="0"/>
              </a:rPr>
              <a:t>VALIDACIÓN FINAL</a:t>
            </a:r>
            <a:endParaRPr lang="es-EC" b="1"/>
          </a:p>
        </p:txBody>
      </p:sp>
      <p:pic>
        <p:nvPicPr>
          <p:cNvPr id="13" name="Imagen 12">
            <a:extLst>
              <a:ext uri="{FF2B5EF4-FFF2-40B4-BE49-F238E27FC236}">
                <a16:creationId xmlns:a16="http://schemas.microsoft.com/office/drawing/2014/main" id="{DCD7B0FF-5075-43FF-B977-9F18361986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5227"/>
          <a:stretch/>
        </p:blipFill>
        <p:spPr bwMode="auto">
          <a:xfrm>
            <a:off x="0" y="1539564"/>
            <a:ext cx="4049395" cy="3496945"/>
          </a:xfrm>
          <a:prstGeom prst="rect">
            <a:avLst/>
          </a:prstGeom>
          <a:ln>
            <a:noFill/>
          </a:ln>
          <a:extLst>
            <a:ext uri="{53640926-AAD7-44D8-BBD7-CCE9431645EC}">
              <a14:shadowObscured xmlns:a14="http://schemas.microsoft.com/office/drawing/2010/main"/>
            </a:ext>
          </a:extLst>
        </p:spPr>
      </p:pic>
      <p:pic>
        <p:nvPicPr>
          <p:cNvPr id="14" name="Imagen 13">
            <a:extLst>
              <a:ext uri="{FF2B5EF4-FFF2-40B4-BE49-F238E27FC236}">
                <a16:creationId xmlns:a16="http://schemas.microsoft.com/office/drawing/2014/main" id="{87416EEF-932C-4D5A-B1A8-9B2FCDFC41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9395" y="1983995"/>
            <a:ext cx="2881843" cy="3843092"/>
          </a:xfrm>
          <a:prstGeom prst="rect">
            <a:avLst/>
          </a:prstGeom>
        </p:spPr>
      </p:pic>
    </p:spTree>
    <p:extLst>
      <p:ext uri="{BB962C8B-B14F-4D97-AF65-F5344CB8AC3E}">
        <p14:creationId xmlns:p14="http://schemas.microsoft.com/office/powerpoint/2010/main" val="26268312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Pruebas y Análisis de resultados</a:t>
            </a: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a:t>15</a:t>
            </a:r>
          </a:p>
        </p:txBody>
      </p:sp>
      <p:sp>
        <p:nvSpPr>
          <p:cNvPr id="9" name="Título 1"/>
          <p:cNvSpPr txBox="1">
            <a:spLocks/>
          </p:cNvSpPr>
          <p:nvPr/>
        </p:nvSpPr>
        <p:spPr>
          <a:xfrm>
            <a:off x="-3323" y="43410"/>
            <a:ext cx="8911687" cy="80171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800">
              <a:latin typeface="Palatino Linotype" panose="02040502050505030304" pitchFamily="18" charset="0"/>
            </a:endParaRPr>
          </a:p>
        </p:txBody>
      </p:sp>
      <p:sp>
        <p:nvSpPr>
          <p:cNvPr id="19" name="CuadroTexto 18">
            <a:extLst>
              <a:ext uri="{FF2B5EF4-FFF2-40B4-BE49-F238E27FC236}">
                <a16:creationId xmlns:a16="http://schemas.microsoft.com/office/drawing/2014/main" id="{5F20CE83-7CEE-4C3A-A9C1-834618213056}"/>
              </a:ext>
            </a:extLst>
          </p:cNvPr>
          <p:cNvSpPr txBox="1"/>
          <p:nvPr/>
        </p:nvSpPr>
        <p:spPr>
          <a:xfrm>
            <a:off x="1685022" y="515367"/>
            <a:ext cx="4594484" cy="560410"/>
          </a:xfrm>
          <a:prstGeom prst="rect">
            <a:avLst/>
          </a:prstGeom>
          <a:noFill/>
        </p:spPr>
        <p:txBody>
          <a:bodyPr wrap="square">
            <a:spAutoFit/>
          </a:bodyPr>
          <a:lstStyle/>
          <a:p>
            <a:pPr>
              <a:lnSpc>
                <a:spcPct val="200000"/>
              </a:lnSpc>
            </a:pPr>
            <a:r>
              <a:rPr lang="es-EC" sz="1800" b="0" i="1">
                <a:solidFill>
                  <a:srgbClr val="000000"/>
                </a:solidFill>
                <a:effectLst/>
                <a:latin typeface="Arial" panose="020B0604020202020204" pitchFamily="34" charset="0"/>
                <a:ea typeface="Arial" panose="020B0604020202020204" pitchFamily="34" charset="0"/>
              </a:rPr>
              <a:t>Resultados de la validación del algoritmo</a:t>
            </a:r>
            <a:endParaRPr lang="es-EC" sz="1800" b="1">
              <a:solidFill>
                <a:srgbClr val="000000"/>
              </a:solidFill>
              <a:effectLst/>
              <a:latin typeface="Arial" panose="020B0604020202020204" pitchFamily="34" charset="0"/>
              <a:ea typeface="Arial" panose="020B0604020202020204" pitchFamily="34" charset="0"/>
            </a:endParaRPr>
          </a:p>
        </p:txBody>
      </p:sp>
      <p:graphicFrame>
        <p:nvGraphicFramePr>
          <p:cNvPr id="21" name="Tabla 20">
            <a:extLst>
              <a:ext uri="{FF2B5EF4-FFF2-40B4-BE49-F238E27FC236}">
                <a16:creationId xmlns:a16="http://schemas.microsoft.com/office/drawing/2014/main" id="{9E507842-1FC5-448F-AE44-1CDF573F2446}"/>
              </a:ext>
            </a:extLst>
          </p:cNvPr>
          <p:cNvGraphicFramePr>
            <a:graphicFrameLocks noGrp="1"/>
          </p:cNvGraphicFramePr>
          <p:nvPr>
            <p:extLst>
              <p:ext uri="{D42A27DB-BD31-4B8C-83A1-F6EECF244321}">
                <p14:modId xmlns:p14="http://schemas.microsoft.com/office/powerpoint/2010/main" val="825906274"/>
              </p:ext>
            </p:extLst>
          </p:nvPr>
        </p:nvGraphicFramePr>
        <p:xfrm>
          <a:off x="1235291" y="1064906"/>
          <a:ext cx="5105298" cy="4585529"/>
        </p:xfrm>
        <a:graphic>
          <a:graphicData uri="http://schemas.openxmlformats.org/drawingml/2006/table">
            <a:tbl>
              <a:tblPr>
                <a:tableStyleId>{793D81CF-94F2-401A-BA57-92F5A7B2D0C5}</a:tableStyleId>
              </a:tblPr>
              <a:tblGrid>
                <a:gridCol w="1455956">
                  <a:extLst>
                    <a:ext uri="{9D8B030D-6E8A-4147-A177-3AD203B41FA5}">
                      <a16:colId xmlns:a16="http://schemas.microsoft.com/office/drawing/2014/main" val="4085436875"/>
                    </a:ext>
                  </a:extLst>
                </a:gridCol>
                <a:gridCol w="1824671">
                  <a:extLst>
                    <a:ext uri="{9D8B030D-6E8A-4147-A177-3AD203B41FA5}">
                      <a16:colId xmlns:a16="http://schemas.microsoft.com/office/drawing/2014/main" val="729152250"/>
                    </a:ext>
                  </a:extLst>
                </a:gridCol>
                <a:gridCol w="1824671">
                  <a:extLst>
                    <a:ext uri="{9D8B030D-6E8A-4147-A177-3AD203B41FA5}">
                      <a16:colId xmlns:a16="http://schemas.microsoft.com/office/drawing/2014/main" val="1176920800"/>
                    </a:ext>
                  </a:extLst>
                </a:gridCol>
              </a:tblGrid>
              <a:tr h="421511">
                <a:tc>
                  <a:txBody>
                    <a:bodyPr/>
                    <a:lstStyle/>
                    <a:p>
                      <a:pPr indent="457200" algn="ctr">
                        <a:lnSpc>
                          <a:spcPct val="200000"/>
                        </a:lnSpc>
                      </a:pPr>
                      <a:r>
                        <a:rPr lang="es-EC" sz="1100" b="1">
                          <a:effectLst/>
                        </a:rPr>
                        <a:t>DISTANCIA</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1225" marR="61225" marT="61225" marB="61225">
                    <a:solidFill>
                      <a:schemeClr val="bg2">
                        <a:lumMod val="20000"/>
                        <a:lumOff val="80000"/>
                      </a:schemeClr>
                    </a:solidFill>
                  </a:tcPr>
                </a:tc>
                <a:tc>
                  <a:txBody>
                    <a:bodyPr/>
                    <a:lstStyle/>
                    <a:p>
                      <a:pPr indent="457200" algn="ctr">
                        <a:lnSpc>
                          <a:spcPct val="200000"/>
                        </a:lnSpc>
                      </a:pPr>
                      <a:r>
                        <a:rPr lang="es-EC" sz="1100" b="1">
                          <a:effectLst/>
                        </a:rPr>
                        <a:t>ZOOM </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1225" marR="61225" marT="61225" marB="61225">
                    <a:solidFill>
                      <a:schemeClr val="bg2">
                        <a:lumMod val="20000"/>
                        <a:lumOff val="80000"/>
                      </a:schemeClr>
                    </a:solidFill>
                  </a:tcPr>
                </a:tc>
                <a:tc>
                  <a:txBody>
                    <a:bodyPr/>
                    <a:lstStyle/>
                    <a:p>
                      <a:pPr indent="457200" algn="ctr">
                        <a:lnSpc>
                          <a:spcPct val="200000"/>
                        </a:lnSpc>
                      </a:pPr>
                      <a:r>
                        <a:rPr lang="es-EC" sz="1100" b="1">
                          <a:effectLst/>
                        </a:rPr>
                        <a:t>PERCEPCIÓN</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1225" marR="61225" marT="61225" marB="61225">
                    <a:solidFill>
                      <a:schemeClr val="bg2">
                        <a:lumMod val="20000"/>
                        <a:lumOff val="80000"/>
                      </a:schemeClr>
                    </a:solidFill>
                  </a:tcPr>
                </a:tc>
                <a:extLst>
                  <a:ext uri="{0D108BD9-81ED-4DB2-BD59-A6C34878D82A}">
                    <a16:rowId xmlns:a16="http://schemas.microsoft.com/office/drawing/2014/main" val="870315180"/>
                  </a:ext>
                </a:extLst>
              </a:tr>
              <a:tr h="408738">
                <a:tc>
                  <a:txBody>
                    <a:bodyPr/>
                    <a:lstStyle/>
                    <a:p>
                      <a:pPr indent="457200" algn="ctr">
                        <a:lnSpc>
                          <a:spcPct val="200000"/>
                        </a:lnSpc>
                      </a:pPr>
                      <a:r>
                        <a:rPr lang="es-EC" sz="1100">
                          <a:effectLst/>
                        </a:rPr>
                        <a:t>10 metros</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1225" marR="61225" marT="61225" marB="61225">
                    <a:solidFill>
                      <a:schemeClr val="bg2">
                        <a:lumMod val="20000"/>
                        <a:lumOff val="80000"/>
                      </a:schemeClr>
                    </a:solidFill>
                  </a:tcPr>
                </a:tc>
                <a:tc>
                  <a:txBody>
                    <a:bodyPr/>
                    <a:lstStyle/>
                    <a:p>
                      <a:pPr indent="457200" algn="ctr">
                        <a:lnSpc>
                          <a:spcPct val="200000"/>
                        </a:lnSpc>
                      </a:pPr>
                      <a:r>
                        <a:rPr lang="es-EC" sz="1100">
                          <a:effectLst/>
                        </a:rPr>
                        <a:t>x0</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1225" marR="61225" marT="61225" marB="61225">
                    <a:solidFill>
                      <a:schemeClr val="bg2">
                        <a:lumMod val="20000"/>
                        <a:lumOff val="80000"/>
                      </a:schemeClr>
                    </a:solidFill>
                  </a:tcPr>
                </a:tc>
                <a:tc>
                  <a:txBody>
                    <a:bodyPr/>
                    <a:lstStyle/>
                    <a:p>
                      <a:pPr indent="457200" algn="ctr">
                        <a:lnSpc>
                          <a:spcPct val="200000"/>
                        </a:lnSpc>
                      </a:pPr>
                      <a:r>
                        <a:rPr lang="es-EC" sz="1100">
                          <a:effectLst/>
                        </a:rPr>
                        <a:t>Buena</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1225" marR="61225" marT="61225" marB="61225">
                    <a:solidFill>
                      <a:schemeClr val="bg2">
                        <a:lumMod val="20000"/>
                        <a:lumOff val="80000"/>
                      </a:schemeClr>
                    </a:solidFill>
                  </a:tcPr>
                </a:tc>
                <a:extLst>
                  <a:ext uri="{0D108BD9-81ED-4DB2-BD59-A6C34878D82A}">
                    <a16:rowId xmlns:a16="http://schemas.microsoft.com/office/drawing/2014/main" val="2041356873"/>
                  </a:ext>
                </a:extLst>
              </a:tr>
              <a:tr h="421511">
                <a:tc>
                  <a:txBody>
                    <a:bodyPr/>
                    <a:lstStyle/>
                    <a:p>
                      <a:pPr indent="457200" algn="ctr">
                        <a:lnSpc>
                          <a:spcPct val="200000"/>
                        </a:lnSpc>
                      </a:pPr>
                      <a:r>
                        <a:rPr lang="es-EC" sz="1100">
                          <a:effectLst/>
                        </a:rPr>
                        <a:t>20 metros</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1225" marR="61225" marT="61225" marB="61225">
                    <a:solidFill>
                      <a:schemeClr val="bg2">
                        <a:lumMod val="20000"/>
                        <a:lumOff val="80000"/>
                      </a:schemeClr>
                    </a:solidFill>
                  </a:tcPr>
                </a:tc>
                <a:tc>
                  <a:txBody>
                    <a:bodyPr/>
                    <a:lstStyle/>
                    <a:p>
                      <a:pPr indent="457200" algn="ctr">
                        <a:lnSpc>
                          <a:spcPct val="200000"/>
                        </a:lnSpc>
                      </a:pPr>
                      <a:r>
                        <a:rPr lang="es-EC" sz="1100">
                          <a:effectLst/>
                        </a:rPr>
                        <a:t>x0</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1225" marR="61225" marT="61225" marB="61225">
                    <a:solidFill>
                      <a:schemeClr val="bg2">
                        <a:lumMod val="20000"/>
                        <a:lumOff val="80000"/>
                      </a:schemeClr>
                    </a:solidFill>
                  </a:tcPr>
                </a:tc>
                <a:tc>
                  <a:txBody>
                    <a:bodyPr/>
                    <a:lstStyle/>
                    <a:p>
                      <a:pPr indent="457200" algn="ctr">
                        <a:lnSpc>
                          <a:spcPct val="200000"/>
                        </a:lnSpc>
                      </a:pPr>
                      <a:r>
                        <a:rPr lang="es-EC" sz="1100">
                          <a:effectLst/>
                        </a:rPr>
                        <a:t>Buena</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1225" marR="61225" marT="61225" marB="61225">
                    <a:solidFill>
                      <a:schemeClr val="bg2">
                        <a:lumMod val="20000"/>
                        <a:lumOff val="80000"/>
                      </a:schemeClr>
                    </a:solidFill>
                  </a:tcPr>
                </a:tc>
                <a:extLst>
                  <a:ext uri="{0D108BD9-81ED-4DB2-BD59-A6C34878D82A}">
                    <a16:rowId xmlns:a16="http://schemas.microsoft.com/office/drawing/2014/main" val="2914290706"/>
                  </a:ext>
                </a:extLst>
              </a:tr>
              <a:tr h="408738">
                <a:tc>
                  <a:txBody>
                    <a:bodyPr/>
                    <a:lstStyle/>
                    <a:p>
                      <a:pPr indent="457200" algn="ctr">
                        <a:lnSpc>
                          <a:spcPct val="200000"/>
                        </a:lnSpc>
                      </a:pPr>
                      <a:r>
                        <a:rPr lang="es-EC" sz="1100">
                          <a:effectLst/>
                        </a:rPr>
                        <a:t>30 metros</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1225" marR="61225" marT="61225" marB="61225">
                    <a:solidFill>
                      <a:schemeClr val="bg2">
                        <a:lumMod val="20000"/>
                        <a:lumOff val="80000"/>
                      </a:schemeClr>
                    </a:solidFill>
                  </a:tcPr>
                </a:tc>
                <a:tc>
                  <a:txBody>
                    <a:bodyPr/>
                    <a:lstStyle/>
                    <a:p>
                      <a:pPr indent="457200" algn="ctr">
                        <a:lnSpc>
                          <a:spcPct val="200000"/>
                        </a:lnSpc>
                      </a:pPr>
                      <a:r>
                        <a:rPr lang="es-EC" sz="1100">
                          <a:effectLst/>
                        </a:rPr>
                        <a:t>x4</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1225" marR="61225" marT="61225" marB="61225">
                    <a:solidFill>
                      <a:schemeClr val="bg2">
                        <a:lumMod val="20000"/>
                        <a:lumOff val="80000"/>
                      </a:schemeClr>
                    </a:solidFill>
                  </a:tcPr>
                </a:tc>
                <a:tc>
                  <a:txBody>
                    <a:bodyPr/>
                    <a:lstStyle/>
                    <a:p>
                      <a:pPr indent="457200" algn="ctr">
                        <a:lnSpc>
                          <a:spcPct val="200000"/>
                        </a:lnSpc>
                      </a:pPr>
                      <a:r>
                        <a:rPr lang="es-EC" sz="1100">
                          <a:effectLst/>
                        </a:rPr>
                        <a:t>Buena</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1225" marR="61225" marT="61225" marB="61225">
                    <a:solidFill>
                      <a:schemeClr val="bg2">
                        <a:lumMod val="20000"/>
                        <a:lumOff val="80000"/>
                      </a:schemeClr>
                    </a:solidFill>
                  </a:tcPr>
                </a:tc>
                <a:extLst>
                  <a:ext uri="{0D108BD9-81ED-4DB2-BD59-A6C34878D82A}">
                    <a16:rowId xmlns:a16="http://schemas.microsoft.com/office/drawing/2014/main" val="3303947170"/>
                  </a:ext>
                </a:extLst>
              </a:tr>
              <a:tr h="421511">
                <a:tc>
                  <a:txBody>
                    <a:bodyPr/>
                    <a:lstStyle/>
                    <a:p>
                      <a:pPr indent="457200" algn="ctr">
                        <a:lnSpc>
                          <a:spcPct val="200000"/>
                        </a:lnSpc>
                      </a:pPr>
                      <a:r>
                        <a:rPr lang="es-EC" sz="1100">
                          <a:effectLst/>
                        </a:rPr>
                        <a:t>40 metros</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1225" marR="61225" marT="61225" marB="61225">
                    <a:solidFill>
                      <a:schemeClr val="bg2">
                        <a:lumMod val="20000"/>
                        <a:lumOff val="80000"/>
                      </a:schemeClr>
                    </a:solidFill>
                  </a:tcPr>
                </a:tc>
                <a:tc>
                  <a:txBody>
                    <a:bodyPr/>
                    <a:lstStyle/>
                    <a:p>
                      <a:pPr indent="457200" algn="ctr">
                        <a:lnSpc>
                          <a:spcPct val="200000"/>
                        </a:lnSpc>
                      </a:pPr>
                      <a:r>
                        <a:rPr lang="es-EC" sz="1100">
                          <a:effectLst/>
                        </a:rPr>
                        <a:t>x6</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1225" marR="61225" marT="61225" marB="61225">
                    <a:solidFill>
                      <a:schemeClr val="bg2">
                        <a:lumMod val="20000"/>
                        <a:lumOff val="80000"/>
                      </a:schemeClr>
                    </a:solidFill>
                  </a:tcPr>
                </a:tc>
                <a:tc>
                  <a:txBody>
                    <a:bodyPr/>
                    <a:lstStyle/>
                    <a:p>
                      <a:pPr indent="457200" algn="ctr">
                        <a:lnSpc>
                          <a:spcPct val="200000"/>
                        </a:lnSpc>
                      </a:pPr>
                      <a:r>
                        <a:rPr lang="es-EC" sz="1100">
                          <a:effectLst/>
                        </a:rPr>
                        <a:t>Buena </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1225" marR="61225" marT="61225" marB="61225">
                    <a:solidFill>
                      <a:schemeClr val="bg2">
                        <a:lumMod val="20000"/>
                        <a:lumOff val="80000"/>
                      </a:schemeClr>
                    </a:solidFill>
                  </a:tcPr>
                </a:tc>
                <a:extLst>
                  <a:ext uri="{0D108BD9-81ED-4DB2-BD59-A6C34878D82A}">
                    <a16:rowId xmlns:a16="http://schemas.microsoft.com/office/drawing/2014/main" val="2024974776"/>
                  </a:ext>
                </a:extLst>
              </a:tr>
              <a:tr h="421511">
                <a:tc>
                  <a:txBody>
                    <a:bodyPr/>
                    <a:lstStyle/>
                    <a:p>
                      <a:pPr indent="457200" algn="ctr">
                        <a:lnSpc>
                          <a:spcPct val="200000"/>
                        </a:lnSpc>
                      </a:pPr>
                      <a:r>
                        <a:rPr lang="es-EC" sz="1100">
                          <a:effectLst/>
                        </a:rPr>
                        <a:t>50 metros</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1225" marR="61225" marT="61225" marB="61225">
                    <a:solidFill>
                      <a:schemeClr val="bg2">
                        <a:lumMod val="20000"/>
                        <a:lumOff val="80000"/>
                      </a:schemeClr>
                    </a:solidFill>
                  </a:tcPr>
                </a:tc>
                <a:tc>
                  <a:txBody>
                    <a:bodyPr/>
                    <a:lstStyle/>
                    <a:p>
                      <a:pPr indent="457200" algn="ctr">
                        <a:lnSpc>
                          <a:spcPct val="200000"/>
                        </a:lnSpc>
                      </a:pPr>
                      <a:r>
                        <a:rPr lang="es-EC" sz="1100">
                          <a:effectLst/>
                        </a:rPr>
                        <a:t>x13</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1225" marR="61225" marT="61225" marB="61225">
                    <a:solidFill>
                      <a:schemeClr val="bg2">
                        <a:lumMod val="20000"/>
                        <a:lumOff val="80000"/>
                      </a:schemeClr>
                    </a:solidFill>
                  </a:tcPr>
                </a:tc>
                <a:tc>
                  <a:txBody>
                    <a:bodyPr/>
                    <a:lstStyle/>
                    <a:p>
                      <a:pPr indent="457200" algn="ctr">
                        <a:lnSpc>
                          <a:spcPct val="200000"/>
                        </a:lnSpc>
                      </a:pPr>
                      <a:r>
                        <a:rPr lang="es-EC" sz="1100">
                          <a:effectLst/>
                        </a:rPr>
                        <a:t>Buena</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1225" marR="61225" marT="61225" marB="61225">
                    <a:solidFill>
                      <a:schemeClr val="bg2">
                        <a:lumMod val="20000"/>
                        <a:lumOff val="80000"/>
                      </a:schemeClr>
                    </a:solidFill>
                  </a:tcPr>
                </a:tc>
                <a:extLst>
                  <a:ext uri="{0D108BD9-81ED-4DB2-BD59-A6C34878D82A}">
                    <a16:rowId xmlns:a16="http://schemas.microsoft.com/office/drawing/2014/main" val="1727599349"/>
                  </a:ext>
                </a:extLst>
              </a:tr>
              <a:tr h="408738">
                <a:tc>
                  <a:txBody>
                    <a:bodyPr/>
                    <a:lstStyle/>
                    <a:p>
                      <a:pPr indent="457200" algn="ctr">
                        <a:lnSpc>
                          <a:spcPct val="200000"/>
                        </a:lnSpc>
                      </a:pPr>
                      <a:r>
                        <a:rPr lang="es-EC" sz="1100">
                          <a:effectLst/>
                        </a:rPr>
                        <a:t>60 metros</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1225" marR="61225" marT="61225" marB="61225">
                    <a:solidFill>
                      <a:schemeClr val="bg2">
                        <a:lumMod val="20000"/>
                        <a:lumOff val="80000"/>
                      </a:schemeClr>
                    </a:solidFill>
                  </a:tcPr>
                </a:tc>
                <a:tc>
                  <a:txBody>
                    <a:bodyPr/>
                    <a:lstStyle/>
                    <a:p>
                      <a:pPr indent="457200" algn="ctr">
                        <a:lnSpc>
                          <a:spcPct val="200000"/>
                        </a:lnSpc>
                      </a:pPr>
                      <a:r>
                        <a:rPr lang="es-EC" sz="1100">
                          <a:effectLst/>
                        </a:rPr>
                        <a:t>x21</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1225" marR="61225" marT="61225" marB="61225">
                    <a:solidFill>
                      <a:schemeClr val="bg2">
                        <a:lumMod val="20000"/>
                        <a:lumOff val="80000"/>
                      </a:schemeClr>
                    </a:solidFill>
                  </a:tcPr>
                </a:tc>
                <a:tc>
                  <a:txBody>
                    <a:bodyPr/>
                    <a:lstStyle/>
                    <a:p>
                      <a:pPr indent="457200" algn="ctr">
                        <a:lnSpc>
                          <a:spcPct val="200000"/>
                        </a:lnSpc>
                      </a:pPr>
                      <a:r>
                        <a:rPr lang="es-EC" sz="1100">
                          <a:effectLst/>
                        </a:rPr>
                        <a:t>Buena</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1225" marR="61225" marT="61225" marB="61225">
                    <a:solidFill>
                      <a:schemeClr val="bg2">
                        <a:lumMod val="20000"/>
                        <a:lumOff val="80000"/>
                      </a:schemeClr>
                    </a:solidFill>
                  </a:tcPr>
                </a:tc>
                <a:extLst>
                  <a:ext uri="{0D108BD9-81ED-4DB2-BD59-A6C34878D82A}">
                    <a16:rowId xmlns:a16="http://schemas.microsoft.com/office/drawing/2014/main" val="2705569505"/>
                  </a:ext>
                </a:extLst>
              </a:tr>
              <a:tr h="421511">
                <a:tc>
                  <a:txBody>
                    <a:bodyPr/>
                    <a:lstStyle/>
                    <a:p>
                      <a:pPr indent="457200" algn="ctr">
                        <a:lnSpc>
                          <a:spcPct val="200000"/>
                        </a:lnSpc>
                      </a:pPr>
                      <a:r>
                        <a:rPr lang="es-EC" sz="1100">
                          <a:effectLst/>
                        </a:rPr>
                        <a:t>70 metros</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1225" marR="61225" marT="61225" marB="61225">
                    <a:solidFill>
                      <a:schemeClr val="bg2">
                        <a:lumMod val="20000"/>
                        <a:lumOff val="80000"/>
                      </a:schemeClr>
                    </a:solidFill>
                  </a:tcPr>
                </a:tc>
                <a:tc>
                  <a:txBody>
                    <a:bodyPr/>
                    <a:lstStyle/>
                    <a:p>
                      <a:pPr indent="457200" algn="ctr">
                        <a:lnSpc>
                          <a:spcPct val="200000"/>
                        </a:lnSpc>
                      </a:pPr>
                      <a:r>
                        <a:rPr lang="es-EC" sz="1100">
                          <a:effectLst/>
                        </a:rPr>
                        <a:t>x25</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1225" marR="61225" marT="61225" marB="61225">
                    <a:solidFill>
                      <a:schemeClr val="bg2">
                        <a:lumMod val="20000"/>
                        <a:lumOff val="80000"/>
                      </a:schemeClr>
                    </a:solidFill>
                  </a:tcPr>
                </a:tc>
                <a:tc>
                  <a:txBody>
                    <a:bodyPr/>
                    <a:lstStyle/>
                    <a:p>
                      <a:pPr indent="457200" algn="ctr">
                        <a:lnSpc>
                          <a:spcPct val="200000"/>
                        </a:lnSpc>
                      </a:pPr>
                      <a:r>
                        <a:rPr lang="es-EC" sz="1100">
                          <a:effectLst/>
                        </a:rPr>
                        <a:t>Media </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1225" marR="61225" marT="61225" marB="61225">
                    <a:solidFill>
                      <a:schemeClr val="bg2">
                        <a:lumMod val="20000"/>
                        <a:lumOff val="80000"/>
                      </a:schemeClr>
                    </a:solidFill>
                  </a:tcPr>
                </a:tc>
                <a:extLst>
                  <a:ext uri="{0D108BD9-81ED-4DB2-BD59-A6C34878D82A}">
                    <a16:rowId xmlns:a16="http://schemas.microsoft.com/office/drawing/2014/main" val="2514908609"/>
                  </a:ext>
                </a:extLst>
              </a:tr>
              <a:tr h="408738">
                <a:tc>
                  <a:txBody>
                    <a:bodyPr/>
                    <a:lstStyle/>
                    <a:p>
                      <a:pPr indent="457200" algn="ctr">
                        <a:lnSpc>
                          <a:spcPct val="200000"/>
                        </a:lnSpc>
                      </a:pPr>
                      <a:r>
                        <a:rPr lang="es-EC" sz="1100">
                          <a:effectLst/>
                        </a:rPr>
                        <a:t>80 metros</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1225" marR="61225" marT="61225" marB="61225">
                    <a:solidFill>
                      <a:schemeClr val="bg2">
                        <a:lumMod val="20000"/>
                        <a:lumOff val="80000"/>
                      </a:schemeClr>
                    </a:solidFill>
                  </a:tcPr>
                </a:tc>
                <a:tc>
                  <a:txBody>
                    <a:bodyPr/>
                    <a:lstStyle/>
                    <a:p>
                      <a:pPr indent="457200" algn="ctr">
                        <a:lnSpc>
                          <a:spcPct val="200000"/>
                        </a:lnSpc>
                      </a:pPr>
                      <a:r>
                        <a:rPr lang="es-EC" sz="1100">
                          <a:effectLst/>
                        </a:rPr>
                        <a:t>x27 - x37</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1225" marR="61225" marT="61225" marB="61225">
                    <a:solidFill>
                      <a:schemeClr val="bg2">
                        <a:lumMod val="20000"/>
                        <a:lumOff val="80000"/>
                      </a:schemeClr>
                    </a:solidFill>
                  </a:tcPr>
                </a:tc>
                <a:tc>
                  <a:txBody>
                    <a:bodyPr/>
                    <a:lstStyle/>
                    <a:p>
                      <a:pPr indent="457200" algn="ctr">
                        <a:lnSpc>
                          <a:spcPct val="200000"/>
                        </a:lnSpc>
                      </a:pPr>
                      <a:r>
                        <a:rPr lang="es-EC" sz="1100">
                          <a:effectLst/>
                        </a:rPr>
                        <a:t>Media </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1225" marR="61225" marT="61225" marB="61225">
                    <a:solidFill>
                      <a:schemeClr val="bg2">
                        <a:lumMod val="20000"/>
                        <a:lumOff val="80000"/>
                      </a:schemeClr>
                    </a:solidFill>
                  </a:tcPr>
                </a:tc>
                <a:extLst>
                  <a:ext uri="{0D108BD9-81ED-4DB2-BD59-A6C34878D82A}">
                    <a16:rowId xmlns:a16="http://schemas.microsoft.com/office/drawing/2014/main" val="368121785"/>
                  </a:ext>
                </a:extLst>
              </a:tr>
              <a:tr h="421511">
                <a:tc>
                  <a:txBody>
                    <a:bodyPr/>
                    <a:lstStyle/>
                    <a:p>
                      <a:pPr indent="457200" algn="ctr">
                        <a:lnSpc>
                          <a:spcPct val="200000"/>
                        </a:lnSpc>
                      </a:pPr>
                      <a:r>
                        <a:rPr lang="es-EC" sz="1100">
                          <a:effectLst/>
                        </a:rPr>
                        <a:t>90 metros</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1225" marR="61225" marT="61225" marB="61225">
                    <a:solidFill>
                      <a:schemeClr val="bg2">
                        <a:lumMod val="20000"/>
                        <a:lumOff val="80000"/>
                      </a:schemeClr>
                    </a:solidFill>
                  </a:tcPr>
                </a:tc>
                <a:tc>
                  <a:txBody>
                    <a:bodyPr/>
                    <a:lstStyle/>
                    <a:p>
                      <a:pPr indent="457200" algn="ctr">
                        <a:lnSpc>
                          <a:spcPct val="200000"/>
                        </a:lnSpc>
                      </a:pPr>
                      <a:r>
                        <a:rPr lang="es-EC" sz="1100">
                          <a:effectLst/>
                        </a:rPr>
                        <a:t>x27 - x37</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1225" marR="61225" marT="61225" marB="61225">
                    <a:solidFill>
                      <a:schemeClr val="bg2">
                        <a:lumMod val="20000"/>
                        <a:lumOff val="80000"/>
                      </a:schemeClr>
                    </a:solidFill>
                  </a:tcPr>
                </a:tc>
                <a:tc>
                  <a:txBody>
                    <a:bodyPr/>
                    <a:lstStyle/>
                    <a:p>
                      <a:pPr indent="457200" algn="ctr">
                        <a:lnSpc>
                          <a:spcPct val="200000"/>
                        </a:lnSpc>
                      </a:pPr>
                      <a:r>
                        <a:rPr lang="es-EC" sz="1100">
                          <a:effectLst/>
                        </a:rPr>
                        <a:t>Baja</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1225" marR="61225" marT="61225" marB="61225">
                    <a:solidFill>
                      <a:schemeClr val="bg2">
                        <a:lumMod val="20000"/>
                        <a:lumOff val="80000"/>
                      </a:schemeClr>
                    </a:solidFill>
                  </a:tcPr>
                </a:tc>
                <a:extLst>
                  <a:ext uri="{0D108BD9-81ED-4DB2-BD59-A6C34878D82A}">
                    <a16:rowId xmlns:a16="http://schemas.microsoft.com/office/drawing/2014/main" val="367606941"/>
                  </a:ext>
                </a:extLst>
              </a:tr>
              <a:tr h="421511">
                <a:tc>
                  <a:txBody>
                    <a:bodyPr/>
                    <a:lstStyle/>
                    <a:p>
                      <a:pPr indent="457200" algn="ctr">
                        <a:lnSpc>
                          <a:spcPct val="200000"/>
                        </a:lnSpc>
                      </a:pPr>
                      <a:r>
                        <a:rPr lang="es-EC" sz="1100">
                          <a:effectLst/>
                        </a:rPr>
                        <a:t>&gt; a 90 metros</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1225" marR="61225" marT="61225" marB="61225">
                    <a:solidFill>
                      <a:schemeClr val="bg2">
                        <a:lumMod val="20000"/>
                        <a:lumOff val="80000"/>
                      </a:schemeClr>
                    </a:solidFill>
                  </a:tcPr>
                </a:tc>
                <a:tc>
                  <a:txBody>
                    <a:bodyPr/>
                    <a:lstStyle/>
                    <a:p>
                      <a:pPr indent="457200" algn="ctr">
                        <a:lnSpc>
                          <a:spcPct val="200000"/>
                        </a:lnSpc>
                      </a:pPr>
                      <a:r>
                        <a:rPr lang="es-EC" sz="1100">
                          <a:effectLst/>
                        </a:rPr>
                        <a:t>x27 - x37</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1225" marR="61225" marT="61225" marB="61225">
                    <a:solidFill>
                      <a:schemeClr val="bg2">
                        <a:lumMod val="20000"/>
                        <a:lumOff val="80000"/>
                      </a:schemeClr>
                    </a:solidFill>
                  </a:tcPr>
                </a:tc>
                <a:tc>
                  <a:txBody>
                    <a:bodyPr/>
                    <a:lstStyle/>
                    <a:p>
                      <a:pPr indent="457200" algn="ctr">
                        <a:lnSpc>
                          <a:spcPct val="200000"/>
                        </a:lnSpc>
                      </a:pPr>
                      <a:r>
                        <a:rPr lang="es-EC" sz="1100">
                          <a:effectLst/>
                        </a:rPr>
                        <a:t>Baja</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61225" marR="61225" marT="61225" marB="61225">
                    <a:solidFill>
                      <a:schemeClr val="bg2">
                        <a:lumMod val="20000"/>
                        <a:lumOff val="80000"/>
                      </a:schemeClr>
                    </a:solidFill>
                  </a:tcPr>
                </a:tc>
                <a:extLst>
                  <a:ext uri="{0D108BD9-81ED-4DB2-BD59-A6C34878D82A}">
                    <a16:rowId xmlns:a16="http://schemas.microsoft.com/office/drawing/2014/main" val="2633555155"/>
                  </a:ext>
                </a:extLst>
              </a:tr>
            </a:tbl>
          </a:graphicData>
        </a:graphic>
      </p:graphicFrame>
    </p:spTree>
    <p:extLst>
      <p:ext uri="{BB962C8B-B14F-4D97-AF65-F5344CB8AC3E}">
        <p14:creationId xmlns:p14="http://schemas.microsoft.com/office/powerpoint/2010/main" val="23735453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txBox="1">
            <a:spLocks/>
          </p:cNvSpPr>
          <p:nvPr/>
        </p:nvSpPr>
        <p:spPr>
          <a:xfrm>
            <a:off x="869240" y="-27384"/>
            <a:ext cx="8229600" cy="576064"/>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Conclusiones</a:t>
            </a:r>
          </a:p>
        </p:txBody>
      </p:sp>
      <p:sp>
        <p:nvSpPr>
          <p:cNvPr id="7" name="CuadroTexto 6"/>
          <p:cNvSpPr txBox="1"/>
          <p:nvPr/>
        </p:nvSpPr>
        <p:spPr>
          <a:xfrm>
            <a:off x="0" y="6488668"/>
            <a:ext cx="705967" cy="646331"/>
          </a:xfrm>
          <a:prstGeom prst="rect">
            <a:avLst/>
          </a:prstGeom>
          <a:noFill/>
        </p:spPr>
        <p:txBody>
          <a:bodyPr wrap="square" rtlCol="0">
            <a:spAutoFit/>
          </a:bodyPr>
          <a:lstStyle/>
          <a:p>
            <a:r>
              <a:rPr lang="en-BZ"/>
              <a:t>35</a:t>
            </a:r>
          </a:p>
          <a:p>
            <a:endParaRPr lang="es-ES"/>
          </a:p>
        </p:txBody>
      </p:sp>
      <p:sp>
        <p:nvSpPr>
          <p:cNvPr id="4" name="CuadroTexto 3"/>
          <p:cNvSpPr txBox="1"/>
          <p:nvPr/>
        </p:nvSpPr>
        <p:spPr>
          <a:xfrm>
            <a:off x="352983" y="805370"/>
            <a:ext cx="8017585" cy="5386090"/>
          </a:xfrm>
          <a:prstGeom prst="rect">
            <a:avLst/>
          </a:prstGeom>
          <a:noFill/>
        </p:spPr>
        <p:txBody>
          <a:bodyPr wrap="square" lIns="91440" tIns="45720" rIns="91440" bIns="45720" rtlCol="0" anchor="t">
            <a:spAutoFit/>
          </a:bodyPr>
          <a:lstStyle/>
          <a:p>
            <a:pPr marL="285750" indent="-285750" algn="just">
              <a:buFont typeface="Wingdings" panose="05000000000000000000" pitchFamily="2" charset="2"/>
              <a:buChar char="q"/>
            </a:pPr>
            <a:r>
              <a:rPr lang="es-EC" sz="1600">
                <a:solidFill>
                  <a:srgbClr val="000000"/>
                </a:solidFill>
                <a:effectLst/>
                <a:latin typeface="Arial"/>
                <a:ea typeface="Arial" panose="020B0604020202020204" pitchFamily="34" charset="0"/>
                <a:cs typeface="Arial"/>
              </a:rPr>
              <a:t>El desarrollo de un sistema prototipo de discriminación y seguimiento de drones mediante el uso de cámaras de video, se realizó mediante la aplicación de las librerías de procesamiento de imágenes que conforman </a:t>
            </a:r>
            <a:r>
              <a:rPr lang="es-EC" sz="1600" err="1">
                <a:solidFill>
                  <a:srgbClr val="000000"/>
                </a:solidFill>
                <a:effectLst/>
                <a:latin typeface="Arial"/>
                <a:ea typeface="Arial" panose="020B0604020202020204" pitchFamily="34" charset="0"/>
                <a:cs typeface="Arial"/>
              </a:rPr>
              <a:t>OpenCV</a:t>
            </a:r>
            <a:r>
              <a:rPr lang="es-EC" sz="1600">
                <a:solidFill>
                  <a:srgbClr val="000000"/>
                </a:solidFill>
                <a:effectLst/>
                <a:latin typeface="Arial"/>
                <a:ea typeface="Arial" panose="020B0604020202020204" pitchFamily="34" charset="0"/>
                <a:cs typeface="Arial"/>
              </a:rPr>
              <a:t>, lo cual permitirá dentro del ámbito social y militar que cuenten con una alternativa de bajo costo para alertar y vigilar una posible violación del espacio aéreo a posibles amenazas de drones en sectores estratégicos.</a:t>
            </a:r>
          </a:p>
          <a:p>
            <a:pPr marL="285750" indent="-285750" algn="just">
              <a:buFont typeface="Wingdings" panose="05000000000000000000" pitchFamily="2" charset="2"/>
              <a:buChar char="q"/>
            </a:pPr>
            <a:endParaRPr lang="es-MX" sz="1600">
              <a:latin typeface="Arial"/>
              <a:cs typeface="Arial"/>
            </a:endParaRPr>
          </a:p>
          <a:p>
            <a:pPr marL="285750" indent="-285750" algn="just">
              <a:buFont typeface="Wingdings" panose="05000000000000000000" pitchFamily="2" charset="2"/>
              <a:buChar char="q"/>
            </a:pPr>
            <a:r>
              <a:rPr lang="es-EC" sz="1600">
                <a:solidFill>
                  <a:srgbClr val="000000"/>
                </a:solidFill>
                <a:effectLst/>
                <a:latin typeface="Arial"/>
                <a:ea typeface="Arial" panose="020B0604020202020204" pitchFamily="34" charset="0"/>
                <a:cs typeface="Arial"/>
              </a:rPr>
              <a:t>El algoritmo desarrollado para el sistema prototipo de discriminación y seguimiento de drones tiene un alcance probado de noventa metros para identificar en tiempo real al </a:t>
            </a:r>
            <a:r>
              <a:rPr lang="es-EC" sz="1600" err="1">
                <a:solidFill>
                  <a:srgbClr val="000000"/>
                </a:solidFill>
                <a:effectLst/>
                <a:latin typeface="Arial"/>
                <a:ea typeface="Arial" panose="020B0604020202020204" pitchFamily="34" charset="0"/>
                <a:cs typeface="Arial"/>
              </a:rPr>
              <a:t>drone</a:t>
            </a:r>
            <a:r>
              <a:rPr lang="es-EC" sz="1600">
                <a:solidFill>
                  <a:srgbClr val="000000"/>
                </a:solidFill>
                <a:effectLst/>
                <a:latin typeface="Arial"/>
                <a:ea typeface="Arial" panose="020B0604020202020204" pitchFamily="34" charset="0"/>
                <a:cs typeface="Arial"/>
              </a:rPr>
              <a:t>, simultáneamente marca el contorno del </a:t>
            </a:r>
            <a:r>
              <a:rPr lang="es-EC" sz="1600" err="1">
                <a:solidFill>
                  <a:srgbClr val="000000"/>
                </a:solidFill>
                <a:effectLst/>
                <a:latin typeface="Arial"/>
                <a:ea typeface="Arial" panose="020B0604020202020204" pitchFamily="34" charset="0"/>
                <a:cs typeface="Arial"/>
              </a:rPr>
              <a:t>drone</a:t>
            </a:r>
            <a:r>
              <a:rPr lang="es-EC" sz="1600">
                <a:solidFill>
                  <a:srgbClr val="000000"/>
                </a:solidFill>
                <a:effectLst/>
                <a:latin typeface="Arial"/>
                <a:ea typeface="Arial" panose="020B0604020202020204" pitchFamily="34" charset="0"/>
                <a:cs typeface="Arial"/>
              </a:rPr>
              <a:t> siempre y cuando se encuentre dentro del campo de visión de la cámara de vídeo, con el objeto de identificar la trayectoria. En definitiva, este algoritmo es un primer paso para conseguir un sistema de vigilancia automatizado y con mayor capacidad de monitoreo.</a:t>
            </a:r>
            <a:endParaRPr lang="en-US" sz="1600">
              <a:latin typeface="Arial"/>
              <a:cs typeface="Arial"/>
            </a:endParaRPr>
          </a:p>
          <a:p>
            <a:pPr marL="285750" indent="-285750" algn="just">
              <a:buFont typeface="Wingdings" panose="05000000000000000000" pitchFamily="2" charset="2"/>
              <a:buChar char="q"/>
            </a:pPr>
            <a:endParaRPr lang="es-EC" sz="1600">
              <a:latin typeface="Arial"/>
              <a:cs typeface="Arial"/>
            </a:endParaRPr>
          </a:p>
          <a:p>
            <a:pPr marL="285750" indent="-285750" algn="just">
              <a:buFont typeface="Wingdings" panose="05000000000000000000" pitchFamily="2" charset="2"/>
              <a:buChar char="q"/>
            </a:pPr>
            <a:r>
              <a:rPr lang="es-MX" sz="1600">
                <a:latin typeface="Arial"/>
                <a:cs typeface="Arial"/>
              </a:rPr>
              <a:t>Se realizó el diagnóstico de la cámara de video EL-8000IR siendo la única disponible en el CICTE al momento de desarrollar el presente trabajo, aun cuando existen en el mercado cámaras de superior desempeño.</a:t>
            </a:r>
            <a:endParaRPr lang="es-EC" sz="1600">
              <a:latin typeface="Arial"/>
              <a:cs typeface="Arial"/>
            </a:endParaRPr>
          </a:p>
          <a:p>
            <a:pPr marL="285750" indent="-285750" algn="just">
              <a:buFont typeface="Arial" panose="020B0604020202020204" pitchFamily="34" charset="0"/>
              <a:buChar char="•"/>
            </a:pPr>
            <a:endParaRPr lang="en-US" sz="1400">
              <a:cs typeface="Arial" charset="0"/>
            </a:endParaRPr>
          </a:p>
          <a:p>
            <a:pPr marL="285750" indent="-285750" algn="just">
              <a:buFont typeface="Arial" panose="020B0604020202020204" pitchFamily="34" charset="0"/>
              <a:buChar char="•"/>
            </a:pPr>
            <a:endParaRPr lang="es-EC" sz="1400">
              <a:cs typeface="Arial"/>
            </a:endParaRPr>
          </a:p>
          <a:p>
            <a:pPr marL="285750" indent="-285750">
              <a:buFont typeface="Arial" panose="020B0604020202020204" pitchFamily="34" charset="0"/>
              <a:buChar char="•"/>
            </a:pPr>
            <a:endParaRPr lang="en-US" sz="1400"/>
          </a:p>
          <a:p>
            <a:pPr marL="285750" indent="-285750">
              <a:buFont typeface="Arial" panose="020B0604020202020204" pitchFamily="34" charset="0"/>
              <a:buChar char="•"/>
            </a:pPr>
            <a:endParaRPr lang="en-US" sz="1400">
              <a:cs typeface="Arial" charset="0"/>
            </a:endParaRPr>
          </a:p>
        </p:txBody>
      </p:sp>
    </p:spTree>
    <p:extLst>
      <p:ext uri="{BB962C8B-B14F-4D97-AF65-F5344CB8AC3E}">
        <p14:creationId xmlns:p14="http://schemas.microsoft.com/office/powerpoint/2010/main" val="950238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txBox="1">
            <a:spLocks/>
          </p:cNvSpPr>
          <p:nvPr/>
        </p:nvSpPr>
        <p:spPr>
          <a:xfrm>
            <a:off x="869240" y="-27384"/>
            <a:ext cx="8229600" cy="576064"/>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Conclusiones</a:t>
            </a:r>
          </a:p>
        </p:txBody>
      </p:sp>
      <p:sp>
        <p:nvSpPr>
          <p:cNvPr id="7" name="CuadroTexto 6"/>
          <p:cNvSpPr txBox="1"/>
          <p:nvPr/>
        </p:nvSpPr>
        <p:spPr>
          <a:xfrm>
            <a:off x="0" y="6488668"/>
            <a:ext cx="705967" cy="646331"/>
          </a:xfrm>
          <a:prstGeom prst="rect">
            <a:avLst/>
          </a:prstGeom>
          <a:noFill/>
        </p:spPr>
        <p:txBody>
          <a:bodyPr wrap="square" rtlCol="0">
            <a:spAutoFit/>
          </a:bodyPr>
          <a:lstStyle/>
          <a:p>
            <a:r>
              <a:rPr lang="en-BZ"/>
              <a:t>36</a:t>
            </a:r>
          </a:p>
          <a:p>
            <a:endParaRPr lang="es-ES"/>
          </a:p>
        </p:txBody>
      </p:sp>
      <p:sp>
        <p:nvSpPr>
          <p:cNvPr id="4" name="CuadroTexto 3"/>
          <p:cNvSpPr txBox="1"/>
          <p:nvPr/>
        </p:nvSpPr>
        <p:spPr>
          <a:xfrm>
            <a:off x="494968" y="994755"/>
            <a:ext cx="8017585" cy="5170646"/>
          </a:xfrm>
          <a:prstGeom prst="rect">
            <a:avLst/>
          </a:prstGeom>
          <a:noFill/>
        </p:spPr>
        <p:txBody>
          <a:bodyPr wrap="square" lIns="91440" tIns="45720" rIns="91440" bIns="45720" rtlCol="0" anchor="t">
            <a:spAutoFit/>
          </a:bodyPr>
          <a:lstStyle/>
          <a:p>
            <a:pPr marL="285750" indent="-285750" algn="just">
              <a:buFont typeface="Wingdings" panose="05000000000000000000" pitchFamily="2" charset="2"/>
              <a:buChar char="q"/>
            </a:pPr>
            <a:r>
              <a:rPr lang="es-EC" sz="1600">
                <a:solidFill>
                  <a:srgbClr val="000000"/>
                </a:solidFill>
                <a:effectLst/>
                <a:latin typeface="Arial"/>
                <a:ea typeface="Arial" panose="020B0604020202020204" pitchFamily="34" charset="0"/>
                <a:cs typeface="Arial"/>
              </a:rPr>
              <a:t>La cámara de video EL-8000IR utilizada en las pruebas posee una definición de 650TVL lo que deteriora la calidad de la imagen en diferentes configuraciones de zoom, es decir que al realizar un acercamiento la imagen está pixelada y no está clara, si comparamos con una cámara HD la cantidad de píxeles conservados en un zoom es mucho menor. Con esto, se quiere enfatizar que el algoritmo desarrollado trabajó con imágenes generadas por una cámara de bajo desempeño.</a:t>
            </a:r>
            <a:endParaRPr lang="es-EC" sz="1600">
              <a:latin typeface="Arial"/>
              <a:cs typeface="Arial"/>
            </a:endParaRPr>
          </a:p>
          <a:p>
            <a:pPr marL="285750" indent="-285750" algn="just">
              <a:buFont typeface="Wingdings" panose="05000000000000000000" pitchFamily="2" charset="2"/>
              <a:buChar char="q"/>
            </a:pPr>
            <a:endParaRPr lang="es-EC" sz="1600">
              <a:cs typeface="Arial"/>
            </a:endParaRPr>
          </a:p>
          <a:p>
            <a:pPr marL="285750" indent="-285750" algn="just">
              <a:buFont typeface="Wingdings,Sans-Serif" panose="05000000000000000000" pitchFamily="2" charset="2"/>
              <a:buChar char="q"/>
            </a:pPr>
            <a:r>
              <a:rPr lang="es-MX" sz="1600">
                <a:latin typeface="Arial"/>
                <a:cs typeface="Arial"/>
              </a:rPr>
              <a:t>Los sistemas comerciales de detección de drones se basan en procesamiento de imágenes y aprendizaje automático, de la misma forma se plantean métodos tradicionales por medio de radares, sin embargo al momento de llevar a cabo el desarrollo de este sistema prototipo de discriminación y seguimiento se evidenció una reducción significativa en cuanto a costos, si comparamos con los sistemas de detección existentes en el mercado, de todos modos aun tratándose de un prototipo se puede optar por una producción controlada en masa para salvaguardar la integridad y seguridad del espacio aéreo de determinadas zonas, pero utilizando cámaras más modernas disponibles en el mercado.</a:t>
            </a:r>
            <a:endParaRPr lang="en-US" sz="1600">
              <a:latin typeface="Arial"/>
              <a:cs typeface="Arial"/>
            </a:endParaRPr>
          </a:p>
          <a:p>
            <a:pPr marL="285750" indent="-285750" algn="just">
              <a:buFont typeface="Wingdings" panose="05000000000000000000" pitchFamily="2" charset="2"/>
              <a:buChar char="q"/>
            </a:pPr>
            <a:endParaRPr lang="es-EC">
              <a:cs typeface="Arial" charset="0"/>
            </a:endParaRPr>
          </a:p>
          <a:p>
            <a:pPr marL="285750" indent="-285750" algn="just">
              <a:buFont typeface="Arial" panose="020B0604020202020204" pitchFamily="34" charset="0"/>
              <a:buChar char="•"/>
            </a:pPr>
            <a:endParaRPr lang="en-US" sz="1400">
              <a:cs typeface="Arial" charset="0"/>
            </a:endParaRPr>
          </a:p>
          <a:p>
            <a:pPr marL="285750" indent="-285750" algn="just">
              <a:buFont typeface="Arial" panose="020B0604020202020204" pitchFamily="34" charset="0"/>
              <a:buChar char="•"/>
            </a:pPr>
            <a:endParaRPr lang="es-EC" sz="1400">
              <a:cs typeface="Arial"/>
            </a:endParaRPr>
          </a:p>
          <a:p>
            <a:pPr marL="285750" indent="-285750">
              <a:buFont typeface="Arial" panose="020B0604020202020204" pitchFamily="34" charset="0"/>
              <a:buChar char="•"/>
            </a:pPr>
            <a:endParaRPr lang="en-US" sz="1400">
              <a:cs typeface="Arial" charset="0"/>
            </a:endParaRPr>
          </a:p>
          <a:p>
            <a:pPr marL="285750" indent="-285750">
              <a:buFont typeface="Arial" panose="020B0604020202020204" pitchFamily="34" charset="0"/>
              <a:buChar char="•"/>
            </a:pPr>
            <a:endParaRPr lang="en-US" sz="1400">
              <a:cs typeface="Arial" charset="0"/>
            </a:endParaRPr>
          </a:p>
        </p:txBody>
      </p:sp>
    </p:spTree>
    <p:extLst>
      <p:ext uri="{BB962C8B-B14F-4D97-AF65-F5344CB8AC3E}">
        <p14:creationId xmlns:p14="http://schemas.microsoft.com/office/powerpoint/2010/main" val="27267768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txBox="1">
            <a:spLocks/>
          </p:cNvSpPr>
          <p:nvPr/>
        </p:nvSpPr>
        <p:spPr>
          <a:xfrm>
            <a:off x="869240" y="-27384"/>
            <a:ext cx="8229600" cy="576064"/>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Conclusiones</a:t>
            </a:r>
          </a:p>
        </p:txBody>
      </p:sp>
      <p:sp>
        <p:nvSpPr>
          <p:cNvPr id="7" name="CuadroTexto 6"/>
          <p:cNvSpPr txBox="1"/>
          <p:nvPr/>
        </p:nvSpPr>
        <p:spPr>
          <a:xfrm>
            <a:off x="0" y="6488668"/>
            <a:ext cx="705967" cy="646331"/>
          </a:xfrm>
          <a:prstGeom prst="rect">
            <a:avLst/>
          </a:prstGeom>
          <a:noFill/>
        </p:spPr>
        <p:txBody>
          <a:bodyPr wrap="square" rtlCol="0">
            <a:spAutoFit/>
          </a:bodyPr>
          <a:lstStyle/>
          <a:p>
            <a:r>
              <a:rPr lang="en-BZ"/>
              <a:t>36</a:t>
            </a:r>
          </a:p>
          <a:p>
            <a:endParaRPr lang="es-ES"/>
          </a:p>
        </p:txBody>
      </p:sp>
      <p:sp>
        <p:nvSpPr>
          <p:cNvPr id="4" name="CuadroTexto 3"/>
          <p:cNvSpPr txBox="1"/>
          <p:nvPr/>
        </p:nvSpPr>
        <p:spPr>
          <a:xfrm>
            <a:off x="563207" y="741537"/>
            <a:ext cx="8017585" cy="6463308"/>
          </a:xfrm>
          <a:prstGeom prst="rect">
            <a:avLst/>
          </a:prstGeom>
          <a:noFill/>
        </p:spPr>
        <p:txBody>
          <a:bodyPr wrap="square" lIns="91440" tIns="45720" rIns="91440" bIns="45720" rtlCol="0" anchor="t">
            <a:spAutoFit/>
          </a:bodyPr>
          <a:lstStyle/>
          <a:p>
            <a:pPr marL="285750" indent="-285750" algn="just">
              <a:buFont typeface="Wingdings" panose="05000000000000000000" pitchFamily="2" charset="2"/>
              <a:buChar char="q"/>
            </a:pPr>
            <a:r>
              <a:rPr lang="es-EC" sz="1600">
                <a:solidFill>
                  <a:srgbClr val="000000"/>
                </a:solidFill>
                <a:effectLst/>
                <a:latin typeface="Arial"/>
                <a:ea typeface="Arial" panose="020B0604020202020204" pitchFamily="34" charset="0"/>
                <a:cs typeface="Arial"/>
              </a:rPr>
              <a:t>El estudio del arte permitió determinar que </a:t>
            </a:r>
            <a:r>
              <a:rPr lang="es-EC" sz="1600" err="1">
                <a:solidFill>
                  <a:srgbClr val="000000"/>
                </a:solidFill>
                <a:effectLst/>
                <a:latin typeface="Arial"/>
                <a:ea typeface="Arial" panose="020B0604020202020204" pitchFamily="34" charset="0"/>
                <a:cs typeface="Arial"/>
              </a:rPr>
              <a:t>OpenCV</a:t>
            </a:r>
            <a:r>
              <a:rPr lang="es-EC" sz="1600">
                <a:solidFill>
                  <a:srgbClr val="000000"/>
                </a:solidFill>
                <a:effectLst/>
                <a:latin typeface="Arial"/>
                <a:ea typeface="Arial" panose="020B0604020202020204" pitchFamily="34" charset="0"/>
                <a:cs typeface="Arial"/>
              </a:rPr>
              <a:t> es una herramienta potente que permite una gran versatilidad a la hora de trabajar con sistemas de visión por computadora y aprendizaje automático, es una alternativa adecuada y de libre disposición para el desarrollo de sistemas de vigilancia, además </a:t>
            </a:r>
            <a:r>
              <a:rPr lang="es-EC" sz="1600" err="1">
                <a:solidFill>
                  <a:srgbClr val="000000"/>
                </a:solidFill>
                <a:effectLst/>
                <a:latin typeface="Arial"/>
                <a:ea typeface="Arial" panose="020B0604020202020204" pitchFamily="34" charset="0"/>
                <a:cs typeface="Arial"/>
              </a:rPr>
              <a:t>OpenCV</a:t>
            </a:r>
            <a:r>
              <a:rPr lang="es-EC" sz="1600">
                <a:solidFill>
                  <a:srgbClr val="000000"/>
                </a:solidFill>
                <a:effectLst/>
                <a:latin typeface="Arial"/>
                <a:ea typeface="Arial" panose="020B0604020202020204" pitchFamily="34" charset="0"/>
                <a:cs typeface="Arial"/>
              </a:rPr>
              <a:t> se puede utilizar a través de la interfaz nativa de C++ o cualquier otro lenguaje de programación.</a:t>
            </a:r>
            <a:endParaRPr lang="es-EC" sz="1600">
              <a:latin typeface="Arial"/>
              <a:cs typeface="Arial"/>
            </a:endParaRPr>
          </a:p>
          <a:p>
            <a:pPr marL="285750" indent="-285750" algn="just">
              <a:buFont typeface="Wingdings" panose="05000000000000000000" pitchFamily="2" charset="2"/>
              <a:buChar char="q"/>
            </a:pPr>
            <a:endParaRPr lang="es-EC" sz="1600">
              <a:latin typeface="Arial"/>
              <a:cs typeface="Arial"/>
            </a:endParaRPr>
          </a:p>
          <a:p>
            <a:pPr marL="285750" indent="-285750" algn="just">
              <a:buFont typeface="Wingdings,Sans-Serif" panose="05000000000000000000" pitchFamily="2" charset="2"/>
              <a:buChar char="q"/>
            </a:pPr>
            <a:r>
              <a:rPr lang="es-EC" sz="1600">
                <a:latin typeface="Arial"/>
                <a:cs typeface="Arial"/>
              </a:rPr>
              <a:t>Las librerías Open </a:t>
            </a:r>
            <a:r>
              <a:rPr lang="es-EC" sz="1600" err="1">
                <a:latin typeface="Arial"/>
                <a:cs typeface="Arial"/>
              </a:rPr>
              <a:t>Source</a:t>
            </a:r>
            <a:r>
              <a:rPr lang="es-EC" sz="1600">
                <a:latin typeface="Arial"/>
                <a:cs typeface="Arial"/>
              </a:rPr>
              <a:t> fueron fundamentales en la implementación de los algoritmos de detección y seguimiento de drones, siendo responsables en la adquisición de imágenes, procesamiento, detección y seguimiento en los diferentes escenarios de trabajo que fueron probados.</a:t>
            </a:r>
            <a:endParaRPr lang="en-US" sz="1600">
              <a:latin typeface="Arial"/>
              <a:cs typeface="Arial"/>
            </a:endParaRPr>
          </a:p>
          <a:p>
            <a:pPr marL="285750" indent="-285750" algn="just">
              <a:buFont typeface="Wingdings,Sans-Serif" panose="05000000000000000000" pitchFamily="2" charset="2"/>
              <a:buChar char="q"/>
            </a:pPr>
            <a:endParaRPr lang="es-MX" sz="1600">
              <a:cs typeface="Arial"/>
            </a:endParaRPr>
          </a:p>
          <a:p>
            <a:pPr marL="285750" indent="-285750" algn="just">
              <a:buFont typeface="Wingdings,Sans-Serif" panose="05000000000000000000" pitchFamily="2" charset="2"/>
              <a:buChar char="q"/>
            </a:pPr>
            <a:r>
              <a:rPr lang="es-EC" sz="1600">
                <a:latin typeface="Arial"/>
                <a:cs typeface="Arial"/>
              </a:rPr>
              <a:t>En la evaluación del desempeño el algoritmo desarrollado para el sistema prototipo de discriminación y seguimiento de drones tiene un alcance probado de noventa metros para identificar en tiempo real al </a:t>
            </a:r>
            <a:r>
              <a:rPr lang="es-EC" sz="1600" err="1">
                <a:latin typeface="Arial"/>
                <a:cs typeface="Arial"/>
              </a:rPr>
              <a:t>drone</a:t>
            </a:r>
            <a:r>
              <a:rPr lang="es-EC" sz="1600">
                <a:latin typeface="Arial"/>
                <a:cs typeface="Arial"/>
              </a:rPr>
              <a:t>, simultáneamente marca el contorno del </a:t>
            </a:r>
            <a:r>
              <a:rPr lang="es-EC" sz="1600" err="1">
                <a:latin typeface="Arial"/>
                <a:cs typeface="Arial"/>
              </a:rPr>
              <a:t>drone</a:t>
            </a:r>
            <a:r>
              <a:rPr lang="es-EC" sz="1600">
                <a:latin typeface="Arial"/>
                <a:cs typeface="Arial"/>
              </a:rPr>
              <a:t> siempre y cuando se encuentre dentro del campo de visión de la cámara de vídeo, con el objeto de identificar la trayectoria. En definitiva, este algoritmo es un primer paso para conseguir un sistema de vigilancia automatizado y con mayor capacidad de monitoreo.</a:t>
            </a:r>
            <a:endParaRPr lang="en-US" sz="1600">
              <a:latin typeface="Arial"/>
              <a:cs typeface="Arial"/>
            </a:endParaRPr>
          </a:p>
          <a:p>
            <a:pPr marL="285750" indent="-285750" algn="just">
              <a:buFont typeface="Wingdings" panose="05000000000000000000" pitchFamily="2" charset="2"/>
              <a:buChar char="q"/>
            </a:pPr>
            <a:endParaRPr lang="es-EC">
              <a:cs typeface="Arial" charset="0"/>
            </a:endParaRPr>
          </a:p>
          <a:p>
            <a:pPr marL="285750" indent="-285750" algn="just">
              <a:buFont typeface="Wingdings" panose="05000000000000000000" pitchFamily="2" charset="2"/>
              <a:buChar char="q"/>
            </a:pPr>
            <a:endParaRPr lang="es-EC">
              <a:cs typeface="Arial" charset="0"/>
            </a:endParaRPr>
          </a:p>
          <a:p>
            <a:pPr algn="just"/>
            <a:endParaRPr lang="es-MX">
              <a:cs typeface="Arial" charset="0"/>
            </a:endParaRPr>
          </a:p>
          <a:p>
            <a:pPr marL="285750" indent="-285750" algn="just">
              <a:buFont typeface="Arial" panose="020B0604020202020204" pitchFamily="34" charset="0"/>
              <a:buChar char="•"/>
            </a:pPr>
            <a:endParaRPr lang="en-US" sz="1400">
              <a:cs typeface="Arial" charset="0"/>
            </a:endParaRPr>
          </a:p>
          <a:p>
            <a:pPr marL="285750" indent="-285750" algn="just">
              <a:buFont typeface="Arial" panose="020B0604020202020204" pitchFamily="34" charset="0"/>
              <a:buChar char="•"/>
            </a:pPr>
            <a:endParaRPr lang="es-EC" sz="1400">
              <a:cs typeface="Arial" charset="0"/>
            </a:endParaRPr>
          </a:p>
          <a:p>
            <a:pPr marL="285750" indent="-285750">
              <a:buFont typeface="Arial" panose="020B0604020202020204" pitchFamily="34" charset="0"/>
              <a:buChar char="•"/>
            </a:pPr>
            <a:endParaRPr lang="en-US" sz="1400">
              <a:cs typeface="Arial" charset="0"/>
            </a:endParaRPr>
          </a:p>
          <a:p>
            <a:pPr marL="285750" indent="-285750">
              <a:buFont typeface="Arial" panose="020B0604020202020204" pitchFamily="34" charset="0"/>
              <a:buChar char="•"/>
            </a:pPr>
            <a:endParaRPr lang="en-US" sz="1400">
              <a:cs typeface="Arial" charset="0"/>
            </a:endParaRPr>
          </a:p>
        </p:txBody>
      </p:sp>
    </p:spTree>
    <p:extLst>
      <p:ext uri="{BB962C8B-B14F-4D97-AF65-F5344CB8AC3E}">
        <p14:creationId xmlns:p14="http://schemas.microsoft.com/office/powerpoint/2010/main" val="37640193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txBox="1">
            <a:spLocks/>
          </p:cNvSpPr>
          <p:nvPr/>
        </p:nvSpPr>
        <p:spPr>
          <a:xfrm>
            <a:off x="869240" y="-27384"/>
            <a:ext cx="8229600" cy="576064"/>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Conclusiones</a:t>
            </a:r>
          </a:p>
        </p:txBody>
      </p:sp>
      <p:sp>
        <p:nvSpPr>
          <p:cNvPr id="7" name="CuadroTexto 6"/>
          <p:cNvSpPr txBox="1"/>
          <p:nvPr/>
        </p:nvSpPr>
        <p:spPr>
          <a:xfrm>
            <a:off x="0" y="6488668"/>
            <a:ext cx="705967" cy="646331"/>
          </a:xfrm>
          <a:prstGeom prst="rect">
            <a:avLst/>
          </a:prstGeom>
          <a:noFill/>
        </p:spPr>
        <p:txBody>
          <a:bodyPr wrap="square" rtlCol="0">
            <a:spAutoFit/>
          </a:bodyPr>
          <a:lstStyle/>
          <a:p>
            <a:r>
              <a:rPr lang="en-BZ"/>
              <a:t>36</a:t>
            </a:r>
          </a:p>
          <a:p>
            <a:endParaRPr lang="es-ES"/>
          </a:p>
        </p:txBody>
      </p:sp>
      <p:sp>
        <p:nvSpPr>
          <p:cNvPr id="4" name="CuadroTexto 3"/>
          <p:cNvSpPr txBox="1"/>
          <p:nvPr/>
        </p:nvSpPr>
        <p:spPr>
          <a:xfrm>
            <a:off x="563207" y="741537"/>
            <a:ext cx="8017585" cy="4278094"/>
          </a:xfrm>
          <a:prstGeom prst="rect">
            <a:avLst/>
          </a:prstGeom>
          <a:noFill/>
        </p:spPr>
        <p:txBody>
          <a:bodyPr wrap="square" rtlCol="0">
            <a:spAutoFit/>
          </a:bodyPr>
          <a:lstStyle/>
          <a:p>
            <a:pPr marL="285750" indent="-285750" algn="just">
              <a:buFont typeface="Arial" panose="020B0604020202020204" pitchFamily="34" charset="0"/>
              <a:buChar char="•"/>
            </a:pPr>
            <a:endParaRPr lang="es-EC" sz="1800">
              <a:solidFill>
                <a:srgbClr val="000000"/>
              </a:solidFill>
              <a:effectLst/>
              <a:latin typeface="Arial" panose="020B0604020202020204" pitchFamily="34" charset="0"/>
              <a:ea typeface="Arial" panose="020B0604020202020204" pitchFamily="34" charset="0"/>
            </a:endParaRPr>
          </a:p>
          <a:p>
            <a:pPr marL="285750" indent="-285750" algn="just">
              <a:buFont typeface="Arial" panose="020B0604020202020204" pitchFamily="34" charset="0"/>
              <a:buChar char="•"/>
            </a:pPr>
            <a:endParaRPr lang="es-EC">
              <a:solidFill>
                <a:srgbClr val="000000"/>
              </a:solidFill>
              <a:latin typeface="Arial" panose="020B0604020202020204" pitchFamily="34" charset="0"/>
              <a:ea typeface="Arial" panose="020B0604020202020204" pitchFamily="34" charset="0"/>
            </a:endParaRPr>
          </a:p>
          <a:p>
            <a:pPr marL="285750" indent="-285750" algn="just">
              <a:buFont typeface="Arial" panose="020B0604020202020204" pitchFamily="34" charset="0"/>
              <a:buChar char="•"/>
            </a:pPr>
            <a:endParaRPr lang="es-EC" sz="1800">
              <a:solidFill>
                <a:srgbClr val="000000"/>
              </a:solidFill>
              <a:effectLst/>
              <a:latin typeface="Arial" panose="020B0604020202020204" pitchFamily="34" charset="0"/>
              <a:ea typeface="Arial" panose="020B0604020202020204" pitchFamily="34" charset="0"/>
            </a:endParaRPr>
          </a:p>
          <a:p>
            <a:pPr marL="285750" indent="-285750" algn="just">
              <a:buFont typeface="Wingdings" panose="05000000000000000000" pitchFamily="2" charset="2"/>
              <a:buChar char="q"/>
            </a:pPr>
            <a:r>
              <a:rPr lang="es-EC" sz="1800">
                <a:solidFill>
                  <a:srgbClr val="000000"/>
                </a:solidFill>
                <a:effectLst/>
                <a:latin typeface="Arial" panose="020B0604020202020204" pitchFamily="34" charset="0"/>
                <a:ea typeface="Arial" panose="020B0604020202020204" pitchFamily="34" charset="0"/>
              </a:rPr>
              <a:t>El sistema como tal es una herramienta que dotará de tecnología a las Fuerzas Armadas en función de su tarea de proteger la soberanía del país, todo esto con antecedente de que el prototipo fue desarrollado gracias a la cooperación del Centro de Investigación y Aplicaciones Militares (CICTE), lo que demuestra que el desarrollo de tecnología militar es viable con la determinación y guía correcta dentro del marco de lo legal y lo ético. </a:t>
            </a:r>
          </a:p>
          <a:p>
            <a:pPr algn="just"/>
            <a:endParaRPr lang="es-EC">
              <a:solidFill>
                <a:srgbClr val="000000"/>
              </a:solidFill>
              <a:latin typeface="Arial" panose="020B0604020202020204" pitchFamily="34" charset="0"/>
              <a:cs typeface="Arial"/>
            </a:endParaRPr>
          </a:p>
          <a:p>
            <a:pPr algn="just"/>
            <a:endParaRPr lang="es-MX">
              <a:latin typeface="Arial"/>
              <a:cs typeface="Arial"/>
            </a:endParaRPr>
          </a:p>
          <a:p>
            <a:pPr marL="285750" indent="-285750" algn="just">
              <a:buFont typeface="Arial" panose="020B0604020202020204" pitchFamily="34" charset="0"/>
              <a:buChar char="•"/>
            </a:pPr>
            <a:endParaRPr lang="en-US" sz="1400"/>
          </a:p>
          <a:p>
            <a:pPr marL="285750" indent="-285750" algn="just">
              <a:buFont typeface="Arial" panose="020B0604020202020204" pitchFamily="34" charset="0"/>
              <a:buChar char="•"/>
            </a:pPr>
            <a:endParaRPr lang="es-EC" sz="1400">
              <a:latin typeface="Arial"/>
              <a:cs typeface="Arial"/>
            </a:endParaRPr>
          </a:p>
          <a:p>
            <a:pPr marL="285750" indent="-285750">
              <a:buFont typeface="Arial" panose="020B0604020202020204" pitchFamily="34" charset="0"/>
              <a:buChar char="•"/>
            </a:pPr>
            <a:endParaRPr lang="en-US" sz="1400"/>
          </a:p>
          <a:p>
            <a:pPr marL="285750" indent="-285750">
              <a:buFont typeface="Arial" panose="020B0604020202020204" pitchFamily="34" charset="0"/>
              <a:buChar char="•"/>
            </a:pPr>
            <a:endParaRPr lang="en-US" sz="1400"/>
          </a:p>
        </p:txBody>
      </p:sp>
    </p:spTree>
    <p:extLst>
      <p:ext uri="{BB962C8B-B14F-4D97-AF65-F5344CB8AC3E}">
        <p14:creationId xmlns:p14="http://schemas.microsoft.com/office/powerpoint/2010/main" val="12137307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txBox="1">
            <a:spLocks/>
          </p:cNvSpPr>
          <p:nvPr/>
        </p:nvSpPr>
        <p:spPr>
          <a:xfrm>
            <a:off x="869240" y="-27384"/>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Trabajos Futuros</a:t>
            </a:r>
          </a:p>
        </p:txBody>
      </p:sp>
      <p:sp>
        <p:nvSpPr>
          <p:cNvPr id="7" name="CuadroTexto 6"/>
          <p:cNvSpPr txBox="1"/>
          <p:nvPr/>
        </p:nvSpPr>
        <p:spPr>
          <a:xfrm>
            <a:off x="0" y="6488668"/>
            <a:ext cx="705967" cy="646331"/>
          </a:xfrm>
          <a:prstGeom prst="rect">
            <a:avLst/>
          </a:prstGeom>
          <a:noFill/>
        </p:spPr>
        <p:txBody>
          <a:bodyPr wrap="square" rtlCol="0">
            <a:spAutoFit/>
          </a:bodyPr>
          <a:lstStyle/>
          <a:p>
            <a:r>
              <a:rPr lang="en-BZ"/>
              <a:t>37</a:t>
            </a:r>
          </a:p>
          <a:p>
            <a:endParaRPr lang="es-ES"/>
          </a:p>
        </p:txBody>
      </p:sp>
      <p:sp>
        <p:nvSpPr>
          <p:cNvPr id="3" name="Rectángulo 2"/>
          <p:cNvSpPr/>
          <p:nvPr/>
        </p:nvSpPr>
        <p:spPr>
          <a:xfrm>
            <a:off x="211202" y="949380"/>
            <a:ext cx="8721596" cy="5714385"/>
          </a:xfrm>
          <a:prstGeom prst="rect">
            <a:avLst/>
          </a:prstGeom>
        </p:spPr>
        <p:txBody>
          <a:bodyPr wrap="square">
            <a:spAutoFit/>
          </a:bodyPr>
          <a:lstStyle/>
          <a:p>
            <a:pPr marL="285750" indent="-285750">
              <a:lnSpc>
                <a:spcPct val="200000"/>
              </a:lnSpc>
              <a:spcBef>
                <a:spcPts val="1200"/>
              </a:spcBef>
              <a:spcAft>
                <a:spcPts val="1000"/>
              </a:spcAft>
              <a:buFont typeface="Wingdings" panose="05000000000000000000" pitchFamily="2" charset="2"/>
              <a:buChar char="q"/>
            </a:pPr>
            <a:r>
              <a:rPr lang="es-MX" sz="1400">
                <a:solidFill>
                  <a:srgbClr val="000000"/>
                </a:solidFill>
                <a:effectLst/>
                <a:latin typeface="Arial" panose="020B0604020202020204" pitchFamily="34" charset="0"/>
                <a:ea typeface="Arial" panose="020B0604020202020204" pitchFamily="34" charset="0"/>
              </a:rPr>
              <a:t>El presente trabajo permite detectar al </a:t>
            </a:r>
            <a:r>
              <a:rPr lang="es-MX" sz="1400" err="1">
                <a:solidFill>
                  <a:srgbClr val="000000"/>
                </a:solidFill>
                <a:effectLst/>
                <a:latin typeface="Arial" panose="020B0604020202020204" pitchFamily="34" charset="0"/>
                <a:ea typeface="Arial" panose="020B0604020202020204" pitchFamily="34" charset="0"/>
              </a:rPr>
              <a:t>drone</a:t>
            </a:r>
            <a:r>
              <a:rPr lang="es-MX" sz="1400">
                <a:solidFill>
                  <a:srgbClr val="000000"/>
                </a:solidFill>
                <a:effectLst/>
                <a:latin typeface="Arial" panose="020B0604020202020204" pitchFamily="34" charset="0"/>
                <a:ea typeface="Arial" panose="020B0604020202020204" pitchFamily="34" charset="0"/>
              </a:rPr>
              <a:t> dentro del campo de visión de la cámara de vídeo. Se propone investigar sobre la programación de funciones que pertenezcan a la librería </a:t>
            </a:r>
            <a:r>
              <a:rPr lang="es-MX" sz="1400" err="1">
                <a:solidFill>
                  <a:srgbClr val="000000"/>
                </a:solidFill>
                <a:effectLst/>
                <a:latin typeface="Arial" panose="020B0604020202020204" pitchFamily="34" charset="0"/>
                <a:ea typeface="Arial" panose="020B0604020202020204" pitchFamily="34" charset="0"/>
              </a:rPr>
              <a:t>OpenCV</a:t>
            </a:r>
            <a:r>
              <a:rPr lang="es-MX" sz="1400">
                <a:solidFill>
                  <a:srgbClr val="000000"/>
                </a:solidFill>
                <a:effectLst/>
                <a:latin typeface="Arial" panose="020B0604020202020204" pitchFamily="34" charset="0"/>
                <a:ea typeface="Arial" panose="020B0604020202020204" pitchFamily="34" charset="0"/>
              </a:rPr>
              <a:t> y que permitan calcular y visualizar en la interfaz gráfica la distancia y la velocidad del </a:t>
            </a:r>
            <a:r>
              <a:rPr lang="es-MX" sz="1400" err="1">
                <a:solidFill>
                  <a:srgbClr val="000000"/>
                </a:solidFill>
                <a:effectLst/>
                <a:latin typeface="Arial" panose="020B0604020202020204" pitchFamily="34" charset="0"/>
                <a:ea typeface="Arial" panose="020B0604020202020204" pitchFamily="34" charset="0"/>
              </a:rPr>
              <a:t>drone</a:t>
            </a:r>
            <a:r>
              <a:rPr lang="es-MX" sz="1400">
                <a:solidFill>
                  <a:srgbClr val="000000"/>
                </a:solidFill>
                <a:effectLst/>
                <a:latin typeface="Arial" panose="020B0604020202020204" pitchFamily="34" charset="0"/>
                <a:ea typeface="Arial" panose="020B0604020202020204" pitchFamily="34" charset="0"/>
              </a:rPr>
              <a:t>. </a:t>
            </a:r>
          </a:p>
          <a:p>
            <a:pPr marL="285750" indent="-285750">
              <a:lnSpc>
                <a:spcPct val="200000"/>
              </a:lnSpc>
              <a:spcBef>
                <a:spcPts val="1200"/>
              </a:spcBef>
              <a:spcAft>
                <a:spcPts val="1000"/>
              </a:spcAft>
              <a:buFont typeface="Wingdings" panose="05000000000000000000" pitchFamily="2" charset="2"/>
              <a:buChar char="q"/>
            </a:pPr>
            <a:r>
              <a:rPr lang="es-MX" sz="1400">
                <a:solidFill>
                  <a:srgbClr val="000000"/>
                </a:solidFill>
                <a:effectLst/>
                <a:latin typeface="Arial" panose="020B0604020202020204" pitchFamily="34" charset="0"/>
                <a:ea typeface="Arial" panose="020B0604020202020204" pitchFamily="34" charset="0"/>
              </a:rPr>
              <a:t>Un próximo trabajo consiste en desarrollar la interfaz gráfica en sistemas operativos iOS y Android, con el objeto de agregar portabilidad al sistema de discriminación y seguimiento.</a:t>
            </a:r>
          </a:p>
          <a:p>
            <a:pPr marL="285750" indent="-285750">
              <a:lnSpc>
                <a:spcPct val="200000"/>
              </a:lnSpc>
              <a:spcBef>
                <a:spcPts val="1200"/>
              </a:spcBef>
              <a:spcAft>
                <a:spcPts val="1000"/>
              </a:spcAft>
              <a:buFont typeface="Wingdings" panose="05000000000000000000" pitchFamily="2" charset="2"/>
              <a:buChar char="q"/>
            </a:pPr>
            <a:r>
              <a:rPr lang="es-MX" sz="1400">
                <a:solidFill>
                  <a:srgbClr val="000000"/>
                </a:solidFill>
                <a:effectLst/>
                <a:latin typeface="Arial" panose="020B0604020202020204" pitchFamily="34" charset="0"/>
                <a:ea typeface="Arial" panose="020B0604020202020204" pitchFamily="34" charset="0"/>
              </a:rPr>
              <a:t>Dentro de este orden de ideas es fundamental agregar conectividad al sistema, es decir que se pueda ingresar de forma remota al circuito de vídeo de la cámara e interactuar con la aplicación, además que cuente con notificaciones de alerta que </a:t>
            </a:r>
            <a:r>
              <a:rPr lang="es-EC" sz="1400">
                <a:solidFill>
                  <a:srgbClr val="000000"/>
                </a:solidFill>
                <a:effectLst/>
                <a:latin typeface="Arial" panose="020B0604020202020204" pitchFamily="34" charset="0"/>
                <a:ea typeface="Arial" panose="020B0604020202020204" pitchFamily="34" charset="0"/>
              </a:rPr>
              <a:t>cuente con notificaciones de alerta que indique el sobrevuelo de un </a:t>
            </a:r>
            <a:r>
              <a:rPr lang="es-EC" sz="1400" err="1">
                <a:solidFill>
                  <a:srgbClr val="000000"/>
                </a:solidFill>
                <a:effectLst/>
                <a:latin typeface="Arial" panose="020B0604020202020204" pitchFamily="34" charset="0"/>
                <a:ea typeface="Arial" panose="020B0604020202020204" pitchFamily="34" charset="0"/>
              </a:rPr>
              <a:t>drone</a:t>
            </a:r>
            <a:r>
              <a:rPr lang="es-EC" sz="1400">
                <a:solidFill>
                  <a:srgbClr val="000000"/>
                </a:solidFill>
                <a:effectLst/>
                <a:latin typeface="Arial" panose="020B0604020202020204" pitchFamily="34" charset="0"/>
                <a:ea typeface="Arial" panose="020B0604020202020204" pitchFamily="34" charset="0"/>
              </a:rPr>
              <a:t> dentro de un área en específico. </a:t>
            </a:r>
          </a:p>
          <a:p>
            <a:pPr marL="285750" indent="-285750">
              <a:lnSpc>
                <a:spcPct val="200000"/>
              </a:lnSpc>
              <a:spcBef>
                <a:spcPts val="1200"/>
              </a:spcBef>
              <a:spcAft>
                <a:spcPts val="1000"/>
              </a:spcAft>
              <a:buFont typeface="Arial" panose="020B0604020202020204" pitchFamily="34" charset="0"/>
              <a:buChar char="•"/>
            </a:pPr>
            <a:endParaRPr lang="es-EC" sz="1600">
              <a:solidFill>
                <a:srgbClr val="000000"/>
              </a:solidFill>
              <a:effectLst/>
              <a:latin typeface="Arial" panose="020B0604020202020204" pitchFamily="34" charset="0"/>
              <a:ea typeface="Arial" panose="020B0604020202020204" pitchFamily="34" charset="0"/>
            </a:endParaRPr>
          </a:p>
          <a:p>
            <a:pPr marL="285750" indent="-285750" algn="just">
              <a:buFont typeface="Arial" panose="020B0604020202020204" pitchFamily="34" charset="0"/>
              <a:buChar char="•"/>
            </a:pPr>
            <a:endParaRPr lang="es-EC">
              <a:latin typeface="Arial"/>
              <a:cs typeface="Arial"/>
            </a:endParaRPr>
          </a:p>
        </p:txBody>
      </p:sp>
    </p:spTree>
    <p:extLst>
      <p:ext uri="{BB962C8B-B14F-4D97-AF65-F5344CB8AC3E}">
        <p14:creationId xmlns:p14="http://schemas.microsoft.com/office/powerpoint/2010/main" val="1996643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57449" y="2895702"/>
            <a:ext cx="8721596" cy="584775"/>
          </a:xfrm>
          <a:prstGeom prst="rect">
            <a:avLst/>
          </a:prstGeom>
        </p:spPr>
        <p:txBody>
          <a:bodyPr wrap="square">
            <a:spAutoFit/>
          </a:bodyPr>
          <a:lstStyle/>
          <a:p>
            <a:pPr algn="ctr"/>
            <a:r>
              <a:rPr lang="es-MX" sz="32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a:cs typeface="Arial"/>
              </a:rPr>
              <a:t>MUCHAS GRACIAS </a:t>
            </a:r>
            <a:endParaRPr lang="es-EC" sz="32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a:cs typeface="Arial"/>
            </a:endParaRPr>
          </a:p>
        </p:txBody>
      </p:sp>
    </p:spTree>
    <p:extLst>
      <p:ext uri="{BB962C8B-B14F-4D97-AF65-F5344CB8AC3E}">
        <p14:creationId xmlns:p14="http://schemas.microsoft.com/office/powerpoint/2010/main" val="1724081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5"/>
          <p:cNvSpPr>
            <a:spLocks noGrp="1"/>
          </p:cNvSpPr>
          <p:nvPr>
            <p:ph type="title"/>
          </p:nvPr>
        </p:nvSpPr>
        <p:spPr>
          <a:xfrm>
            <a:off x="678764" y="0"/>
            <a:ext cx="8229600" cy="1143000"/>
          </a:xfrm>
        </p:spPr>
        <p:txBody>
          <a:bodyPr/>
          <a:lstStyle/>
          <a:p>
            <a:r>
              <a:rPr lang="es-EC" i="0">
                <a:solidFill>
                  <a:srgbClr val="00B050"/>
                </a:solidFill>
                <a:latin typeface="Times New Roman" panose="02020603050405020304" pitchFamily="18" charset="0"/>
                <a:cs typeface="Times New Roman" panose="02020603050405020304" pitchFamily="18" charset="0"/>
              </a:rPr>
              <a:t>Introducción</a:t>
            </a:r>
          </a:p>
        </p:txBody>
      </p:sp>
      <p:sp>
        <p:nvSpPr>
          <p:cNvPr id="18" name="CuadroTexto 17"/>
          <p:cNvSpPr txBox="1"/>
          <p:nvPr/>
        </p:nvSpPr>
        <p:spPr>
          <a:xfrm>
            <a:off x="0" y="6493174"/>
            <a:ext cx="705967" cy="369332"/>
          </a:xfrm>
          <a:prstGeom prst="rect">
            <a:avLst/>
          </a:prstGeom>
          <a:noFill/>
        </p:spPr>
        <p:txBody>
          <a:bodyPr wrap="square" rtlCol="0">
            <a:spAutoFit/>
          </a:bodyPr>
          <a:lstStyle/>
          <a:p>
            <a:r>
              <a:rPr lang="es-ES"/>
              <a:t>2</a:t>
            </a:r>
          </a:p>
        </p:txBody>
      </p:sp>
      <p:sp>
        <p:nvSpPr>
          <p:cNvPr id="9" name="Título 1"/>
          <p:cNvSpPr txBox="1">
            <a:spLocks/>
          </p:cNvSpPr>
          <p:nvPr/>
        </p:nvSpPr>
        <p:spPr>
          <a:xfrm>
            <a:off x="-3323" y="43410"/>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a:latin typeface="Palatino Linotype"/>
              </a:rPr>
              <a:t>Justificación </a:t>
            </a:r>
            <a:endParaRPr lang="en-US" sz="2800">
              <a:latin typeface="Palatino Linotype" panose="02040502050505030304" pitchFamily="18" charset="0"/>
            </a:endParaRPr>
          </a:p>
        </p:txBody>
      </p:sp>
      <p:graphicFrame>
        <p:nvGraphicFramePr>
          <p:cNvPr id="3" name="Diagrama 3">
            <a:extLst>
              <a:ext uri="{FF2B5EF4-FFF2-40B4-BE49-F238E27FC236}">
                <a16:creationId xmlns:a16="http://schemas.microsoft.com/office/drawing/2014/main" id="{D84E9B9E-71C2-4665-8F9C-0EDD1DA95530}"/>
              </a:ext>
            </a:extLst>
          </p:cNvPr>
          <p:cNvGraphicFramePr/>
          <p:nvPr>
            <p:extLst>
              <p:ext uri="{D42A27DB-BD31-4B8C-83A1-F6EECF244321}">
                <p14:modId xmlns:p14="http://schemas.microsoft.com/office/powerpoint/2010/main" val="1586328496"/>
              </p:ext>
            </p:extLst>
          </p:nvPr>
        </p:nvGraphicFramePr>
        <p:xfrm>
          <a:off x="756514" y="748275"/>
          <a:ext cx="7630971" cy="5037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1884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DA396361-6537-4BC9-863C-A0553E832080}"/>
              </a:ext>
            </a:extLst>
          </p:cNvPr>
          <p:cNvSpPr txBox="1">
            <a:spLocks/>
          </p:cNvSpPr>
          <p:nvPr/>
        </p:nvSpPr>
        <p:spPr>
          <a:xfrm>
            <a:off x="-3323" y="43410"/>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a:latin typeface="Palatino Linotype" panose="02040502050505030304" pitchFamily="18" charset="0"/>
              </a:rPr>
              <a:t>Alcance del proyecto                                   </a:t>
            </a:r>
            <a:r>
              <a:rPr kumimoji="0" lang="es-EC" sz="3200" b="1" i="0" u="none" strike="noStrike" kern="0" cap="none" spc="0" normalizeH="0" baseline="0" noProof="0">
                <a:ln>
                  <a:noFill/>
                </a:ln>
                <a:solidFill>
                  <a:srgbClr val="00B050"/>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rPr>
              <a:t>Introducción</a:t>
            </a:r>
            <a:endParaRPr lang="en-US" sz="2800">
              <a:latin typeface="Palatino Linotype" panose="02040502050505030304" pitchFamily="18" charset="0"/>
            </a:endParaRPr>
          </a:p>
        </p:txBody>
      </p:sp>
      <p:sp>
        <p:nvSpPr>
          <p:cNvPr id="5" name="CuadroTexto 4">
            <a:extLst>
              <a:ext uri="{FF2B5EF4-FFF2-40B4-BE49-F238E27FC236}">
                <a16:creationId xmlns:a16="http://schemas.microsoft.com/office/drawing/2014/main" id="{F377F021-C6DC-4ED9-B68E-FDCC67093458}"/>
              </a:ext>
            </a:extLst>
          </p:cNvPr>
          <p:cNvSpPr txBox="1"/>
          <p:nvPr/>
        </p:nvSpPr>
        <p:spPr>
          <a:xfrm>
            <a:off x="668454" y="1323265"/>
            <a:ext cx="7332000" cy="2246769"/>
          </a:xfrm>
          <a:prstGeom prst="rect">
            <a:avLst/>
          </a:prstGeom>
          <a:noFill/>
        </p:spPr>
        <p:txBody>
          <a:bodyPr wrap="square" lIns="91440" tIns="45720" rIns="91440" bIns="45720" anchor="t">
            <a:spAutoFit/>
          </a:bodyPr>
          <a:lstStyle/>
          <a:p>
            <a:pPr algn="just"/>
            <a:r>
              <a:rPr lang="es-EC" sz="2000">
                <a:effectLst/>
                <a:latin typeface="Arial"/>
                <a:ea typeface="Arial" panose="020B0604020202020204" pitchFamily="34" charset="0"/>
                <a:cs typeface="Arial"/>
              </a:rPr>
              <a:t>El proyecto en mención busca implementar un prototipo eficaz y eficiente para la detección y seguimiento de drones utilizando cámaras de vídeo disponibles en el Centro de Investigación de Aplicaciones Militares (CICTE), de manera que el sistema posea la capacidad automática o semiautomática de reconocer y elegir un objetivo dentro de los diferentes campos visuales que podrían existir.</a:t>
            </a:r>
            <a:endParaRPr lang="es-EC" sz="2000">
              <a:latin typeface="Arial"/>
              <a:cs typeface="Arial"/>
            </a:endParaRPr>
          </a:p>
        </p:txBody>
      </p:sp>
      <p:pic>
        <p:nvPicPr>
          <p:cNvPr id="2" name="Imagen 3">
            <a:extLst>
              <a:ext uri="{FF2B5EF4-FFF2-40B4-BE49-F238E27FC236}">
                <a16:creationId xmlns:a16="http://schemas.microsoft.com/office/drawing/2014/main" id="{CEC9ACAA-6A19-433D-905A-AA3F2C94C89F}"/>
              </a:ext>
            </a:extLst>
          </p:cNvPr>
          <p:cNvPicPr>
            <a:picLocks noChangeAspect="1"/>
          </p:cNvPicPr>
          <p:nvPr/>
        </p:nvPicPr>
        <p:blipFill>
          <a:blip r:embed="rId2"/>
          <a:stretch>
            <a:fillRect/>
          </a:stretch>
        </p:blipFill>
        <p:spPr>
          <a:xfrm>
            <a:off x="2249083" y="3559979"/>
            <a:ext cx="4376057" cy="2421606"/>
          </a:xfrm>
          <a:prstGeom prst="rect">
            <a:avLst/>
          </a:prstGeom>
        </p:spPr>
      </p:pic>
    </p:spTree>
    <p:extLst>
      <p:ext uri="{BB962C8B-B14F-4D97-AF65-F5344CB8AC3E}">
        <p14:creationId xmlns:p14="http://schemas.microsoft.com/office/powerpoint/2010/main" val="2553670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1"/>
          </p:nvPr>
        </p:nvSpPr>
        <p:spPr>
          <a:xfrm>
            <a:off x="222920" y="680446"/>
            <a:ext cx="8698160" cy="5497108"/>
          </a:xfrm>
        </p:spPr>
        <p:txBody>
          <a:bodyPr lIns="91440" tIns="45720" rIns="91440" bIns="45720" anchor="t"/>
          <a:lstStyle/>
          <a:p>
            <a:pPr marL="0" indent="0" algn="just">
              <a:buNone/>
            </a:pPr>
            <a:r>
              <a:rPr lang="es-EC" b="1">
                <a:solidFill>
                  <a:schemeClr val="tx1"/>
                </a:solidFill>
                <a:latin typeface="Times New Roman"/>
                <a:cs typeface="Times New Roman"/>
              </a:rPr>
              <a:t>Objetivo General</a:t>
            </a:r>
            <a:endParaRPr lang="es-EC" sz="1500">
              <a:solidFill>
                <a:schemeClr val="tx1"/>
              </a:solidFill>
              <a:latin typeface="Times New Roman"/>
              <a:cs typeface="Times New Roman"/>
            </a:endParaRPr>
          </a:p>
          <a:p>
            <a:pPr marL="0" indent="0" algn="just">
              <a:lnSpc>
                <a:spcPct val="150000"/>
              </a:lnSpc>
              <a:buNone/>
            </a:pPr>
            <a:r>
              <a:rPr lang="es-MX" sz="1600">
                <a:solidFill>
                  <a:schemeClr val="tx1"/>
                </a:solidFill>
                <a:latin typeface="Arial" panose="020B0604020202020204" pitchFamily="34" charset="0"/>
                <a:cs typeface="Arial" panose="020B0604020202020204" pitchFamily="34" charset="0"/>
              </a:rPr>
              <a:t>Desarrollar un prototipo de un sistema de discriminación y seguimiento de drones mediante el uso de cámaras de vídeo.</a:t>
            </a:r>
          </a:p>
          <a:p>
            <a:pPr marL="0" indent="0" algn="just">
              <a:lnSpc>
                <a:spcPct val="150000"/>
              </a:lnSpc>
              <a:buNone/>
            </a:pPr>
            <a:r>
              <a:rPr lang="es-EC" b="1">
                <a:solidFill>
                  <a:schemeClr val="tx1"/>
                </a:solidFill>
                <a:latin typeface="Times New Roman"/>
                <a:cs typeface="Times New Roman"/>
              </a:rPr>
              <a:t>Objetivos Específicos</a:t>
            </a:r>
          </a:p>
          <a:p>
            <a:pPr algn="just">
              <a:lnSpc>
                <a:spcPct val="150000"/>
              </a:lnSpc>
            </a:pPr>
            <a:r>
              <a:rPr lang="es-MX" sz="1600">
                <a:solidFill>
                  <a:schemeClr val="tx1"/>
                </a:solidFill>
                <a:cs typeface="Times New Roman" panose="02020603050405020304" pitchFamily="18" charset="0"/>
              </a:rPr>
              <a:t>Realizar el diagnóstico de las diversas cámaras de vídeo existentes en el CICTE.</a:t>
            </a:r>
          </a:p>
          <a:p>
            <a:pPr algn="just">
              <a:lnSpc>
                <a:spcPct val="150000"/>
              </a:lnSpc>
            </a:pPr>
            <a:r>
              <a:rPr lang="es-MX" sz="1600">
                <a:solidFill>
                  <a:schemeClr val="tx1"/>
                </a:solidFill>
                <a:cs typeface="Times New Roman" panose="02020603050405020304" pitchFamily="18" charset="0"/>
              </a:rPr>
              <a:t>Desarrollar el prototipo de un sistema OEM de detección de drones utilizando las cámaras de vídeo disponibles.</a:t>
            </a:r>
          </a:p>
          <a:p>
            <a:pPr algn="just">
              <a:lnSpc>
                <a:spcPct val="150000"/>
              </a:lnSpc>
            </a:pPr>
            <a:r>
              <a:rPr lang="es-MX" sz="1600">
                <a:solidFill>
                  <a:schemeClr val="tx1"/>
                </a:solidFill>
                <a:cs typeface="Times New Roman" panose="02020603050405020304" pitchFamily="18" charset="0"/>
              </a:rPr>
              <a:t>Reducir costos computacionales relacionados con la obtención de la información.</a:t>
            </a:r>
          </a:p>
          <a:p>
            <a:pPr algn="just">
              <a:lnSpc>
                <a:spcPct val="150000"/>
              </a:lnSpc>
            </a:pPr>
            <a:r>
              <a:rPr lang="es-MX" sz="1600">
                <a:solidFill>
                  <a:schemeClr val="tx1"/>
                </a:solidFill>
                <a:cs typeface="Times New Roman" panose="02020603050405020304" pitchFamily="18" charset="0"/>
              </a:rPr>
              <a:t>Implementar los algoritmos de detección y seguimiento de drones en los diferentes escenarios de trabajo, utilizando librerías Open Source.</a:t>
            </a:r>
          </a:p>
          <a:p>
            <a:pPr algn="just">
              <a:lnSpc>
                <a:spcPct val="150000"/>
              </a:lnSpc>
            </a:pPr>
            <a:r>
              <a:rPr lang="es-MX" sz="1600">
                <a:solidFill>
                  <a:schemeClr val="tx1"/>
                </a:solidFill>
                <a:cs typeface="Times New Roman" panose="02020603050405020304" pitchFamily="18" charset="0"/>
              </a:rPr>
              <a:t>Evaluar el desempeño del sistema prototipo mediante las respectivas pruebas de campo.</a:t>
            </a:r>
          </a:p>
          <a:p>
            <a:pPr algn="just">
              <a:lnSpc>
                <a:spcPct val="150000"/>
              </a:lnSpc>
            </a:pPr>
            <a:endParaRPr lang="es-EC" b="1">
              <a:solidFill>
                <a:srgbClr val="336600"/>
              </a:solidFill>
              <a:latin typeface="Times New Roman" panose="02020603050405020304" pitchFamily="18" charset="0"/>
              <a:cs typeface="Times New Roman" panose="02020603050405020304" pitchFamily="18" charset="0"/>
            </a:endParaRPr>
          </a:p>
        </p:txBody>
      </p:sp>
      <p:sp>
        <p:nvSpPr>
          <p:cNvPr id="3" name="CuadroTexto 2"/>
          <p:cNvSpPr txBox="1"/>
          <p:nvPr/>
        </p:nvSpPr>
        <p:spPr>
          <a:xfrm>
            <a:off x="0" y="6488668"/>
            <a:ext cx="705967" cy="369332"/>
          </a:xfrm>
          <a:prstGeom prst="rect">
            <a:avLst/>
          </a:prstGeom>
          <a:noFill/>
        </p:spPr>
        <p:txBody>
          <a:bodyPr wrap="square" rtlCol="0">
            <a:spAutoFit/>
          </a:bodyPr>
          <a:lstStyle/>
          <a:p>
            <a:r>
              <a:rPr lang="es-ES"/>
              <a:t>3</a:t>
            </a:r>
          </a:p>
        </p:txBody>
      </p:sp>
      <p:sp>
        <p:nvSpPr>
          <p:cNvPr id="4" name="Título 5"/>
          <p:cNvSpPr>
            <a:spLocks noGrp="1"/>
          </p:cNvSpPr>
          <p:nvPr>
            <p:ph type="title"/>
          </p:nvPr>
        </p:nvSpPr>
        <p:spPr>
          <a:xfrm>
            <a:off x="539552" y="28978"/>
            <a:ext cx="8229600" cy="1143000"/>
          </a:xfrm>
        </p:spPr>
        <p:txBody>
          <a:bodyPr/>
          <a:lstStyle/>
          <a:p>
            <a:r>
              <a:rPr lang="es-EC" i="0">
                <a:solidFill>
                  <a:srgbClr val="00B050"/>
                </a:solidFill>
                <a:latin typeface="Times New Roman" panose="02020603050405020304" pitchFamily="18" charset="0"/>
                <a:cs typeface="Times New Roman" panose="02020603050405020304" pitchFamily="18" charset="0"/>
              </a:rPr>
              <a:t>Objetivos</a:t>
            </a:r>
            <a:br>
              <a:rPr lang="es-EC" i="0">
                <a:latin typeface="Times New Roman" panose="02020603050405020304" pitchFamily="18" charset="0"/>
                <a:cs typeface="Times New Roman" panose="02020603050405020304" pitchFamily="18" charset="0"/>
              </a:rPr>
            </a:br>
            <a:endParaRPr lang="es-EC" i="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4096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Materiales y Métodos</a:t>
            </a:r>
          </a:p>
        </p:txBody>
      </p:sp>
      <p:sp>
        <p:nvSpPr>
          <p:cNvPr id="33" name="CuadroTexto 32"/>
          <p:cNvSpPr txBox="1"/>
          <p:nvPr/>
        </p:nvSpPr>
        <p:spPr>
          <a:xfrm>
            <a:off x="0" y="6488668"/>
            <a:ext cx="705967" cy="369332"/>
          </a:xfrm>
          <a:prstGeom prst="rect">
            <a:avLst/>
          </a:prstGeom>
          <a:noFill/>
        </p:spPr>
        <p:txBody>
          <a:bodyPr wrap="square" rtlCol="0">
            <a:spAutoFit/>
          </a:bodyPr>
          <a:lstStyle/>
          <a:p>
            <a:r>
              <a:rPr lang="es-ES"/>
              <a:t>4</a:t>
            </a:r>
          </a:p>
        </p:txBody>
      </p:sp>
      <p:sp>
        <p:nvSpPr>
          <p:cNvPr id="2" name="Rectangle 2"/>
          <p:cNvSpPr>
            <a:spLocks noChangeArrowheads="1"/>
          </p:cNvSpPr>
          <p:nvPr/>
        </p:nvSpPr>
        <p:spPr bwMode="auto">
          <a:xfrm>
            <a:off x="1835696" y="8367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7" name="Diagram 127">
            <a:extLst>
              <a:ext uri="{FF2B5EF4-FFF2-40B4-BE49-F238E27FC236}">
                <a16:creationId xmlns:a16="http://schemas.microsoft.com/office/drawing/2014/main" id="{531AC5BE-F6C1-4111-B515-FD436056AA37}"/>
              </a:ext>
            </a:extLst>
          </p:cNvPr>
          <p:cNvGraphicFramePr/>
          <p:nvPr>
            <p:extLst>
              <p:ext uri="{D42A27DB-BD31-4B8C-83A1-F6EECF244321}">
                <p14:modId xmlns:p14="http://schemas.microsoft.com/office/powerpoint/2010/main" val="3690098835"/>
              </p:ext>
            </p:extLst>
          </p:nvPr>
        </p:nvGraphicFramePr>
        <p:xfrm>
          <a:off x="773206" y="1174377"/>
          <a:ext cx="7586382" cy="39601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0672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5">
            <a:extLst>
              <a:ext uri="{FF2B5EF4-FFF2-40B4-BE49-F238E27FC236}">
                <a16:creationId xmlns:a16="http://schemas.microsoft.com/office/drawing/2014/main" id="{290D33C4-CEDE-43B0-B62C-5B5FCCBB1602}"/>
              </a:ext>
            </a:extLst>
          </p:cNvPr>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Materiales y Métodos</a:t>
            </a:r>
          </a:p>
        </p:txBody>
      </p:sp>
      <p:graphicFrame>
        <p:nvGraphicFramePr>
          <p:cNvPr id="6" name="Table 5">
            <a:extLst>
              <a:ext uri="{FF2B5EF4-FFF2-40B4-BE49-F238E27FC236}">
                <a16:creationId xmlns:a16="http://schemas.microsoft.com/office/drawing/2014/main" id="{F2ADE0F6-E8E1-4731-8B65-FFBFC27F70E1}"/>
              </a:ext>
            </a:extLst>
          </p:cNvPr>
          <p:cNvGraphicFramePr>
            <a:graphicFrameLocks noGrp="1"/>
          </p:cNvGraphicFramePr>
          <p:nvPr>
            <p:extLst>
              <p:ext uri="{D42A27DB-BD31-4B8C-83A1-F6EECF244321}">
                <p14:modId xmlns:p14="http://schemas.microsoft.com/office/powerpoint/2010/main" val="1942675811"/>
              </p:ext>
            </p:extLst>
          </p:nvPr>
        </p:nvGraphicFramePr>
        <p:xfrm>
          <a:off x="964546" y="1806089"/>
          <a:ext cx="7335392" cy="3671536"/>
        </p:xfrm>
        <a:graphic>
          <a:graphicData uri="http://schemas.openxmlformats.org/drawingml/2006/table">
            <a:tbl>
              <a:tblPr firstRow="1" bandRow="1">
                <a:tableStyleId>{0E3FDE45-AF77-4B5C-9715-49D594BDF05E}</a:tableStyleId>
              </a:tblPr>
              <a:tblGrid>
                <a:gridCol w="2800708">
                  <a:extLst>
                    <a:ext uri="{9D8B030D-6E8A-4147-A177-3AD203B41FA5}">
                      <a16:colId xmlns:a16="http://schemas.microsoft.com/office/drawing/2014/main" val="3570115076"/>
                    </a:ext>
                  </a:extLst>
                </a:gridCol>
                <a:gridCol w="4534684">
                  <a:extLst>
                    <a:ext uri="{9D8B030D-6E8A-4147-A177-3AD203B41FA5}">
                      <a16:colId xmlns:a16="http://schemas.microsoft.com/office/drawing/2014/main" val="1030171130"/>
                    </a:ext>
                  </a:extLst>
                </a:gridCol>
              </a:tblGrid>
              <a:tr h="434590">
                <a:tc>
                  <a:txBody>
                    <a:bodyPr/>
                    <a:lstStyle/>
                    <a:p>
                      <a:pPr algn="ctr"/>
                      <a:r>
                        <a:rPr lang="es-EC">
                          <a:effectLst/>
                        </a:rPr>
                        <a:t>CARACTERÍSTICAS</a:t>
                      </a:r>
                    </a:p>
                  </a:txBody>
                  <a:tcPr marL="63500" marR="63500" marT="63500" marB="63500"/>
                </a:tc>
                <a:tc>
                  <a:txBody>
                    <a:bodyPr/>
                    <a:lstStyle/>
                    <a:p>
                      <a:pPr algn="ctr"/>
                      <a:r>
                        <a:rPr lang="es-EC">
                          <a:effectLst/>
                        </a:rPr>
                        <a:t>DESCRIPCIÓN </a:t>
                      </a:r>
                    </a:p>
                  </a:txBody>
                  <a:tcPr marL="63500" marR="63500" marT="63500" marB="63500"/>
                </a:tc>
                <a:extLst>
                  <a:ext uri="{0D108BD9-81ED-4DB2-BD59-A6C34878D82A}">
                    <a16:rowId xmlns:a16="http://schemas.microsoft.com/office/drawing/2014/main" val="3421564330"/>
                  </a:ext>
                </a:extLst>
              </a:tr>
              <a:tr h="434590">
                <a:tc>
                  <a:txBody>
                    <a:bodyPr/>
                    <a:lstStyle/>
                    <a:p>
                      <a:pPr algn="ctr"/>
                      <a:r>
                        <a:rPr lang="es-EC">
                          <a:effectLst/>
                        </a:rPr>
                        <a:t>Marca</a:t>
                      </a:r>
                    </a:p>
                  </a:txBody>
                  <a:tcPr marL="63500" marR="63500" marT="63500" marB="63500"/>
                </a:tc>
                <a:tc>
                  <a:txBody>
                    <a:bodyPr/>
                    <a:lstStyle/>
                    <a:p>
                      <a:pPr algn="ctr"/>
                      <a:r>
                        <a:rPr lang="es-EC">
                          <a:effectLst/>
                        </a:rPr>
                        <a:t>ASUS</a:t>
                      </a:r>
                    </a:p>
                  </a:txBody>
                  <a:tcPr marL="63500" marR="63500" marT="63500" marB="63500"/>
                </a:tc>
                <a:extLst>
                  <a:ext uri="{0D108BD9-81ED-4DB2-BD59-A6C34878D82A}">
                    <a16:rowId xmlns:a16="http://schemas.microsoft.com/office/drawing/2014/main" val="4052890586"/>
                  </a:ext>
                </a:extLst>
              </a:tr>
              <a:tr h="434590">
                <a:tc>
                  <a:txBody>
                    <a:bodyPr/>
                    <a:lstStyle/>
                    <a:p>
                      <a:pPr algn="ctr"/>
                      <a:r>
                        <a:rPr lang="es-EC">
                          <a:effectLst/>
                        </a:rPr>
                        <a:t>Modelo </a:t>
                      </a:r>
                    </a:p>
                  </a:txBody>
                  <a:tcPr marL="63500" marR="63500" marT="63500" marB="63500"/>
                </a:tc>
                <a:tc>
                  <a:txBody>
                    <a:bodyPr/>
                    <a:lstStyle/>
                    <a:p>
                      <a:pPr algn="ctr"/>
                      <a:r>
                        <a:rPr lang="es-EC">
                          <a:effectLst/>
                        </a:rPr>
                        <a:t>X550JX</a:t>
                      </a:r>
                    </a:p>
                  </a:txBody>
                  <a:tcPr marL="63500" marR="63500" marT="63500" marB="63500"/>
                </a:tc>
                <a:extLst>
                  <a:ext uri="{0D108BD9-81ED-4DB2-BD59-A6C34878D82A}">
                    <a16:rowId xmlns:a16="http://schemas.microsoft.com/office/drawing/2014/main" val="1245267653"/>
                  </a:ext>
                </a:extLst>
              </a:tr>
              <a:tr h="749293">
                <a:tc>
                  <a:txBody>
                    <a:bodyPr/>
                    <a:lstStyle/>
                    <a:p>
                      <a:pPr algn="ctr"/>
                      <a:r>
                        <a:rPr lang="es-EC">
                          <a:effectLst/>
                        </a:rPr>
                        <a:t>Procesador</a:t>
                      </a:r>
                    </a:p>
                  </a:txBody>
                  <a:tcPr marL="63500" marR="63500" marT="63500" marB="63500"/>
                </a:tc>
                <a:tc>
                  <a:txBody>
                    <a:bodyPr/>
                    <a:lstStyle/>
                    <a:p>
                      <a:r>
                        <a:rPr lang="en-US">
                          <a:effectLst/>
                        </a:rPr>
                        <a:t>Intel(R) Core(TM) i7-4720HQ CPU @ 2.60GHz   2.59 GHz</a:t>
                      </a:r>
                    </a:p>
                  </a:txBody>
                  <a:tcPr marL="63500" marR="63500" marT="63500" marB="63500"/>
                </a:tc>
                <a:extLst>
                  <a:ext uri="{0D108BD9-81ED-4DB2-BD59-A6C34878D82A}">
                    <a16:rowId xmlns:a16="http://schemas.microsoft.com/office/drawing/2014/main" val="963826103"/>
                  </a:ext>
                </a:extLst>
              </a:tr>
              <a:tr h="749293">
                <a:tc>
                  <a:txBody>
                    <a:bodyPr/>
                    <a:lstStyle/>
                    <a:p>
                      <a:pPr algn="ctr"/>
                      <a:r>
                        <a:rPr lang="es-EC">
                          <a:effectLst/>
                        </a:rPr>
                        <a:t>Tipo de sistema</a:t>
                      </a:r>
                    </a:p>
                  </a:txBody>
                  <a:tcPr marL="63500" marR="63500" marT="63500" marB="63500"/>
                </a:tc>
                <a:tc>
                  <a:txBody>
                    <a:bodyPr/>
                    <a:lstStyle/>
                    <a:p>
                      <a:r>
                        <a:rPr lang="es-EC">
                          <a:effectLst/>
                        </a:rPr>
                        <a:t>Sistema operativo de 64 bits, procesador x64</a:t>
                      </a:r>
                    </a:p>
                  </a:txBody>
                  <a:tcPr marL="63500" marR="63500" marT="63500" marB="63500"/>
                </a:tc>
                <a:extLst>
                  <a:ext uri="{0D108BD9-81ED-4DB2-BD59-A6C34878D82A}">
                    <a16:rowId xmlns:a16="http://schemas.microsoft.com/office/drawing/2014/main" val="2881065436"/>
                  </a:ext>
                </a:extLst>
              </a:tr>
              <a:tr h="434590">
                <a:tc>
                  <a:txBody>
                    <a:bodyPr/>
                    <a:lstStyle/>
                    <a:p>
                      <a:pPr algn="ctr"/>
                      <a:r>
                        <a:rPr lang="es-EC">
                          <a:effectLst/>
                        </a:rPr>
                        <a:t>Memoria RAM</a:t>
                      </a:r>
                    </a:p>
                  </a:txBody>
                  <a:tcPr marL="63500" marR="63500" marT="63500" marB="63500"/>
                </a:tc>
                <a:tc>
                  <a:txBody>
                    <a:bodyPr/>
                    <a:lstStyle/>
                    <a:p>
                      <a:pPr algn="ctr"/>
                      <a:r>
                        <a:rPr lang="es-EC">
                          <a:effectLst/>
                        </a:rPr>
                        <a:t>8 GB</a:t>
                      </a:r>
                    </a:p>
                  </a:txBody>
                  <a:tcPr marL="63500" marR="63500" marT="63500" marB="63500"/>
                </a:tc>
                <a:extLst>
                  <a:ext uri="{0D108BD9-81ED-4DB2-BD59-A6C34878D82A}">
                    <a16:rowId xmlns:a16="http://schemas.microsoft.com/office/drawing/2014/main" val="3903263132"/>
                  </a:ext>
                </a:extLst>
              </a:tr>
              <a:tr h="434590">
                <a:tc>
                  <a:txBody>
                    <a:bodyPr/>
                    <a:lstStyle/>
                    <a:p>
                      <a:pPr algn="ctr"/>
                      <a:r>
                        <a:rPr lang="es-EC">
                          <a:effectLst/>
                        </a:rPr>
                        <a:t>Tarjeta gráfica</a:t>
                      </a:r>
                    </a:p>
                  </a:txBody>
                  <a:tcPr marL="63500" marR="63500" marT="63500" marB="63500"/>
                </a:tc>
                <a:tc>
                  <a:txBody>
                    <a:bodyPr/>
                    <a:lstStyle/>
                    <a:p>
                      <a:pPr algn="ctr"/>
                      <a:r>
                        <a:rPr lang="es-EC">
                          <a:effectLst/>
                        </a:rPr>
                        <a:t>GeForce GTX 950M</a:t>
                      </a:r>
                    </a:p>
                  </a:txBody>
                  <a:tcPr marL="63500" marR="63500" marT="63500" marB="63500"/>
                </a:tc>
                <a:extLst>
                  <a:ext uri="{0D108BD9-81ED-4DB2-BD59-A6C34878D82A}">
                    <a16:rowId xmlns:a16="http://schemas.microsoft.com/office/drawing/2014/main" val="2758239932"/>
                  </a:ext>
                </a:extLst>
              </a:tr>
            </a:tbl>
          </a:graphicData>
        </a:graphic>
      </p:graphicFrame>
      <p:sp>
        <p:nvSpPr>
          <p:cNvPr id="7" name="TextBox 6">
            <a:extLst>
              <a:ext uri="{FF2B5EF4-FFF2-40B4-BE49-F238E27FC236}">
                <a16:creationId xmlns:a16="http://schemas.microsoft.com/office/drawing/2014/main" id="{32C69292-55EA-4914-BF1B-5945C1216D2A}"/>
              </a:ext>
            </a:extLst>
          </p:cNvPr>
          <p:cNvSpPr txBox="1"/>
          <p:nvPr/>
        </p:nvSpPr>
        <p:spPr>
          <a:xfrm>
            <a:off x="3200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p>
        </p:txBody>
      </p:sp>
      <p:sp>
        <p:nvSpPr>
          <p:cNvPr id="9" name="TextBox 8">
            <a:extLst>
              <a:ext uri="{FF2B5EF4-FFF2-40B4-BE49-F238E27FC236}">
                <a16:creationId xmlns:a16="http://schemas.microsoft.com/office/drawing/2014/main" id="{BC61C359-F939-485C-865B-7AC6CE425562}"/>
              </a:ext>
            </a:extLst>
          </p:cNvPr>
          <p:cNvSpPr txBox="1"/>
          <p:nvPr/>
        </p:nvSpPr>
        <p:spPr>
          <a:xfrm>
            <a:off x="911598" y="698687"/>
            <a:ext cx="366208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C" sz="2400" b="1">
                <a:latin typeface="Arial"/>
                <a:cs typeface="Arial"/>
              </a:rPr>
              <a:t>Recursos del equipo</a:t>
            </a:r>
            <a:endParaRPr lang="en-US" b="1" err="1">
              <a:cs typeface="Arial"/>
            </a:endParaRPr>
          </a:p>
        </p:txBody>
      </p:sp>
    </p:spTree>
    <p:extLst>
      <p:ext uri="{BB962C8B-B14F-4D97-AF65-F5344CB8AC3E}">
        <p14:creationId xmlns:p14="http://schemas.microsoft.com/office/powerpoint/2010/main" val="2432050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5">
            <a:extLst>
              <a:ext uri="{FF2B5EF4-FFF2-40B4-BE49-F238E27FC236}">
                <a16:creationId xmlns:a16="http://schemas.microsoft.com/office/drawing/2014/main" id="{290D33C4-CEDE-43B0-B62C-5B5FCCBB1602}"/>
              </a:ext>
            </a:extLst>
          </p:cNvPr>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Materiales y Métodos</a:t>
            </a:r>
          </a:p>
        </p:txBody>
      </p:sp>
      <p:sp>
        <p:nvSpPr>
          <p:cNvPr id="2" name="TextBox 1">
            <a:extLst>
              <a:ext uri="{FF2B5EF4-FFF2-40B4-BE49-F238E27FC236}">
                <a16:creationId xmlns:a16="http://schemas.microsoft.com/office/drawing/2014/main" id="{A5C2F02F-E67A-4A89-A61C-12C045AD5CE6}"/>
              </a:ext>
            </a:extLst>
          </p:cNvPr>
          <p:cNvSpPr txBox="1"/>
          <p:nvPr/>
        </p:nvSpPr>
        <p:spPr>
          <a:xfrm>
            <a:off x="911598" y="698687"/>
            <a:ext cx="366208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C" sz="2400" b="1" err="1">
                <a:latin typeface="Arial"/>
                <a:cs typeface="Arial"/>
              </a:rPr>
              <a:t>Drone</a:t>
            </a:r>
            <a:r>
              <a:rPr lang="es-EC" sz="2400" b="1">
                <a:latin typeface="Arial"/>
                <a:cs typeface="Arial"/>
              </a:rPr>
              <a:t> Parrot Bebop 2</a:t>
            </a:r>
            <a:endParaRPr lang="es-EC" sz="2400" b="1">
              <a:cs typeface="Arial"/>
            </a:endParaRPr>
          </a:p>
        </p:txBody>
      </p:sp>
      <p:pic>
        <p:nvPicPr>
          <p:cNvPr id="5" name="Picture 5">
            <a:extLst>
              <a:ext uri="{FF2B5EF4-FFF2-40B4-BE49-F238E27FC236}">
                <a16:creationId xmlns:a16="http://schemas.microsoft.com/office/drawing/2014/main" id="{C3246EB7-D8F4-4EB1-935D-323B1A758FA6}"/>
              </a:ext>
            </a:extLst>
          </p:cNvPr>
          <p:cNvPicPr>
            <a:picLocks noChangeAspect="1"/>
          </p:cNvPicPr>
          <p:nvPr/>
        </p:nvPicPr>
        <p:blipFill>
          <a:blip r:embed="rId2"/>
          <a:stretch>
            <a:fillRect/>
          </a:stretch>
        </p:blipFill>
        <p:spPr>
          <a:xfrm>
            <a:off x="5945842" y="601989"/>
            <a:ext cx="2844052" cy="1586284"/>
          </a:xfrm>
          <a:prstGeom prst="rect">
            <a:avLst/>
          </a:prstGeom>
        </p:spPr>
      </p:pic>
      <p:graphicFrame>
        <p:nvGraphicFramePr>
          <p:cNvPr id="7" name="Table 6">
            <a:extLst>
              <a:ext uri="{FF2B5EF4-FFF2-40B4-BE49-F238E27FC236}">
                <a16:creationId xmlns:a16="http://schemas.microsoft.com/office/drawing/2014/main" id="{38D76CB8-551E-4AB7-A9EE-B9D62AF34DE3}"/>
              </a:ext>
            </a:extLst>
          </p:cNvPr>
          <p:cNvGraphicFramePr>
            <a:graphicFrameLocks noGrp="1"/>
          </p:cNvGraphicFramePr>
          <p:nvPr>
            <p:extLst>
              <p:ext uri="{D42A27DB-BD31-4B8C-83A1-F6EECF244321}">
                <p14:modId xmlns:p14="http://schemas.microsoft.com/office/powerpoint/2010/main" val="22550825"/>
              </p:ext>
            </p:extLst>
          </p:nvPr>
        </p:nvGraphicFramePr>
        <p:xfrm>
          <a:off x="381000" y="1770529"/>
          <a:ext cx="8456005" cy="3672653"/>
        </p:xfrm>
        <a:graphic>
          <a:graphicData uri="http://schemas.openxmlformats.org/drawingml/2006/table">
            <a:tbl>
              <a:tblPr firstRow="1" bandRow="1">
                <a:tableStyleId>{D27102A9-8310-4765-A935-A1911B00CA55}</a:tableStyleId>
              </a:tblPr>
              <a:tblGrid>
                <a:gridCol w="2865760">
                  <a:extLst>
                    <a:ext uri="{9D8B030D-6E8A-4147-A177-3AD203B41FA5}">
                      <a16:colId xmlns:a16="http://schemas.microsoft.com/office/drawing/2014/main" val="1161530862"/>
                    </a:ext>
                  </a:extLst>
                </a:gridCol>
                <a:gridCol w="5590245">
                  <a:extLst>
                    <a:ext uri="{9D8B030D-6E8A-4147-A177-3AD203B41FA5}">
                      <a16:colId xmlns:a16="http://schemas.microsoft.com/office/drawing/2014/main" val="2196095990"/>
                    </a:ext>
                  </a:extLst>
                </a:gridCol>
              </a:tblGrid>
              <a:tr h="364191">
                <a:tc>
                  <a:txBody>
                    <a:bodyPr/>
                    <a:lstStyle/>
                    <a:p>
                      <a:pPr algn="ctr"/>
                      <a:r>
                        <a:rPr lang="es-EC" sz="1600">
                          <a:effectLst/>
                        </a:rPr>
                        <a:t>CARACTERÍSTICAS</a:t>
                      </a:r>
                    </a:p>
                  </a:txBody>
                  <a:tcPr marL="63500" marR="63500" marT="63500" marB="63500"/>
                </a:tc>
                <a:tc>
                  <a:txBody>
                    <a:bodyPr/>
                    <a:lstStyle/>
                    <a:p>
                      <a:pPr algn="ctr"/>
                      <a:r>
                        <a:rPr lang="es-EC" sz="1600">
                          <a:effectLst/>
                        </a:rPr>
                        <a:t>DESCRIPCIÓN </a:t>
                      </a:r>
                    </a:p>
                  </a:txBody>
                  <a:tcPr marL="63500" marR="63500" marT="63500" marB="63500"/>
                </a:tc>
                <a:extLst>
                  <a:ext uri="{0D108BD9-81ED-4DB2-BD59-A6C34878D82A}">
                    <a16:rowId xmlns:a16="http://schemas.microsoft.com/office/drawing/2014/main" val="3212647552"/>
                  </a:ext>
                </a:extLst>
              </a:tr>
              <a:tr h="532279">
                <a:tc>
                  <a:txBody>
                    <a:bodyPr/>
                    <a:lstStyle/>
                    <a:p>
                      <a:pPr algn="ctr"/>
                      <a:r>
                        <a:rPr lang="es-EC" sz="1400">
                          <a:effectLst/>
                        </a:rPr>
                        <a:t>Velocidad máxima horizontal </a:t>
                      </a:r>
                    </a:p>
                  </a:txBody>
                  <a:tcPr marL="63500" marR="63500" marT="63500" marB="63500"/>
                </a:tc>
                <a:tc>
                  <a:txBody>
                    <a:bodyPr/>
                    <a:lstStyle/>
                    <a:p>
                      <a:r>
                        <a:rPr lang="es-EC" sz="1400">
                          <a:effectLst/>
                        </a:rPr>
                        <a:t>18m/s, tarda aproximadamente 14 segundos en conseguir su máxima velocidad</a:t>
                      </a:r>
                    </a:p>
                  </a:txBody>
                  <a:tcPr marL="63500" marR="63500" marT="63500" marB="63500"/>
                </a:tc>
                <a:extLst>
                  <a:ext uri="{0D108BD9-81ED-4DB2-BD59-A6C34878D82A}">
                    <a16:rowId xmlns:a16="http://schemas.microsoft.com/office/drawing/2014/main" val="2116757294"/>
                  </a:ext>
                </a:extLst>
              </a:tr>
              <a:tr h="546286">
                <a:tc>
                  <a:txBody>
                    <a:bodyPr/>
                    <a:lstStyle/>
                    <a:p>
                      <a:pPr algn="ctr"/>
                      <a:r>
                        <a:rPr lang="es-EC" sz="1400">
                          <a:effectLst/>
                        </a:rPr>
                        <a:t>Velocidad de ascenso máxima</a:t>
                      </a:r>
                    </a:p>
                  </a:txBody>
                  <a:tcPr marL="63500" marR="63500" marT="63500" marB="63500"/>
                </a:tc>
                <a:tc>
                  <a:txBody>
                    <a:bodyPr/>
                    <a:lstStyle/>
                    <a:p>
                      <a:r>
                        <a:rPr lang="es-EC" sz="1400">
                          <a:effectLst/>
                        </a:rPr>
                        <a:t>6m/s, en condiciones adecuadas llega a una altura máxima de 100 metros en 20 segundos</a:t>
                      </a:r>
                    </a:p>
                  </a:txBody>
                  <a:tcPr marL="63500" marR="63500" marT="63500" marB="63500"/>
                </a:tc>
                <a:extLst>
                  <a:ext uri="{0D108BD9-81ED-4DB2-BD59-A6C34878D82A}">
                    <a16:rowId xmlns:a16="http://schemas.microsoft.com/office/drawing/2014/main" val="351071957"/>
                  </a:ext>
                </a:extLst>
              </a:tr>
              <a:tr h="336176">
                <a:tc>
                  <a:txBody>
                    <a:bodyPr/>
                    <a:lstStyle/>
                    <a:p>
                      <a:pPr algn="ctr"/>
                      <a:r>
                        <a:rPr lang="es-EC" sz="1400">
                          <a:effectLst/>
                        </a:rPr>
                        <a:t>Alcance de la señal</a:t>
                      </a:r>
                    </a:p>
                  </a:txBody>
                  <a:tcPr marL="63500" marR="63500" marT="63500" marB="63500"/>
                </a:tc>
                <a:tc>
                  <a:txBody>
                    <a:bodyPr/>
                    <a:lstStyle/>
                    <a:p>
                      <a:r>
                        <a:rPr lang="es-EC" sz="1400">
                          <a:effectLst/>
                        </a:rPr>
                        <a:t>300 metros</a:t>
                      </a:r>
                    </a:p>
                  </a:txBody>
                  <a:tcPr marL="63500" marR="63500" marT="63500" marB="63500"/>
                </a:tc>
                <a:extLst>
                  <a:ext uri="{0D108BD9-81ED-4DB2-BD59-A6C34878D82A}">
                    <a16:rowId xmlns:a16="http://schemas.microsoft.com/office/drawing/2014/main" val="3684018797"/>
                  </a:ext>
                </a:extLst>
              </a:tr>
              <a:tr h="546286">
                <a:tc>
                  <a:txBody>
                    <a:bodyPr/>
                    <a:lstStyle/>
                    <a:p>
                      <a:pPr algn="ctr"/>
                      <a:r>
                        <a:rPr lang="es-EC" sz="1400">
                          <a:effectLst/>
                        </a:rPr>
                        <a:t>Autonomía </a:t>
                      </a:r>
                    </a:p>
                  </a:txBody>
                  <a:tcPr marL="63500" marR="63500" marT="63500" marB="63500"/>
                </a:tc>
                <a:tc>
                  <a:txBody>
                    <a:bodyPr/>
                    <a:lstStyle/>
                    <a:p>
                      <a:r>
                        <a:rPr lang="es-EC" sz="1400">
                          <a:effectLst/>
                        </a:rPr>
                        <a:t>Batería de 2700 mAh Li-ion que proporciona una autonomía de 20 minutos aproximadamente</a:t>
                      </a:r>
                    </a:p>
                  </a:txBody>
                  <a:tcPr marL="63500" marR="63500" marT="63500" marB="63500"/>
                </a:tc>
                <a:extLst>
                  <a:ext uri="{0D108BD9-81ED-4DB2-BD59-A6C34878D82A}">
                    <a16:rowId xmlns:a16="http://schemas.microsoft.com/office/drawing/2014/main" val="1794445952"/>
                  </a:ext>
                </a:extLst>
              </a:tr>
              <a:tr h="546286">
                <a:tc>
                  <a:txBody>
                    <a:bodyPr/>
                    <a:lstStyle/>
                    <a:p>
                      <a:pPr algn="ctr"/>
                      <a:r>
                        <a:rPr lang="es-EC" sz="1400">
                          <a:effectLst/>
                        </a:rPr>
                        <a:t>Cámara</a:t>
                      </a:r>
                    </a:p>
                  </a:txBody>
                  <a:tcPr marL="63500" marR="63500" marT="63500" marB="63500"/>
                </a:tc>
                <a:tc>
                  <a:txBody>
                    <a:bodyPr/>
                    <a:lstStyle/>
                    <a:p>
                      <a:r>
                        <a:rPr lang="es-EC" sz="1400">
                          <a:effectLst/>
                        </a:rPr>
                        <a:t>Cámara de 14 megapíxeles, graba vídeo en formato 1080p a 30 imágenes por segundo</a:t>
                      </a:r>
                    </a:p>
                  </a:txBody>
                  <a:tcPr marL="63500" marR="63500" marT="63500" marB="63500"/>
                </a:tc>
                <a:extLst>
                  <a:ext uri="{0D108BD9-81ED-4DB2-BD59-A6C34878D82A}">
                    <a16:rowId xmlns:a16="http://schemas.microsoft.com/office/drawing/2014/main" val="3411998304"/>
                  </a:ext>
                </a:extLst>
              </a:tr>
              <a:tr h="336176">
                <a:tc>
                  <a:txBody>
                    <a:bodyPr/>
                    <a:lstStyle/>
                    <a:p>
                      <a:pPr algn="ctr"/>
                      <a:r>
                        <a:rPr lang="es-EC" sz="1400">
                          <a:effectLst/>
                        </a:rPr>
                        <a:t>Peso y dimensiones</a:t>
                      </a:r>
                    </a:p>
                  </a:txBody>
                  <a:tcPr marL="63500" marR="63500" marT="63500" marB="63500"/>
                </a:tc>
                <a:tc>
                  <a:txBody>
                    <a:bodyPr/>
                    <a:lstStyle/>
                    <a:p>
                      <a:r>
                        <a:rPr lang="es-EC" sz="1400">
                          <a:effectLst/>
                        </a:rPr>
                        <a:t>33 x 30 x 10 centímetros, pesa 692 gramos</a:t>
                      </a:r>
                    </a:p>
                  </a:txBody>
                  <a:tcPr marL="63500" marR="63500" marT="63500" marB="63500"/>
                </a:tc>
                <a:extLst>
                  <a:ext uri="{0D108BD9-81ED-4DB2-BD59-A6C34878D82A}">
                    <a16:rowId xmlns:a16="http://schemas.microsoft.com/office/drawing/2014/main" val="861335929"/>
                  </a:ext>
                </a:extLst>
              </a:tr>
              <a:tr h="406213">
                <a:tc>
                  <a:txBody>
                    <a:bodyPr/>
                    <a:lstStyle/>
                    <a:p>
                      <a:pPr algn="ctr"/>
                      <a:r>
                        <a:rPr lang="es-EC" sz="1400">
                          <a:effectLst/>
                        </a:rPr>
                        <a:t>Motores</a:t>
                      </a:r>
                    </a:p>
                  </a:txBody>
                  <a:tcPr marL="63500" marR="63500" marT="63500" marB="63500"/>
                </a:tc>
                <a:tc>
                  <a:txBody>
                    <a:bodyPr/>
                    <a:lstStyle/>
                    <a:p>
                      <a:pPr algn="l"/>
                      <a:r>
                        <a:rPr lang="es-EC" sz="1400">
                          <a:effectLst/>
                        </a:rPr>
                        <a:t>4 motores de jaula giratoria sin escobillas, máximo 12000 rpm</a:t>
                      </a:r>
                    </a:p>
                  </a:txBody>
                  <a:tcPr marL="63500" marR="63500" marT="63500" marB="63500"/>
                </a:tc>
                <a:extLst>
                  <a:ext uri="{0D108BD9-81ED-4DB2-BD59-A6C34878D82A}">
                    <a16:rowId xmlns:a16="http://schemas.microsoft.com/office/drawing/2014/main" val="1268768273"/>
                  </a:ext>
                </a:extLst>
              </a:tr>
            </a:tbl>
          </a:graphicData>
        </a:graphic>
      </p:graphicFrame>
      <p:sp>
        <p:nvSpPr>
          <p:cNvPr id="8" name="TextBox 7">
            <a:extLst>
              <a:ext uri="{FF2B5EF4-FFF2-40B4-BE49-F238E27FC236}">
                <a16:creationId xmlns:a16="http://schemas.microsoft.com/office/drawing/2014/main" id="{C88E192C-F4A0-450A-9ADA-CF3157658208}"/>
              </a:ext>
            </a:extLst>
          </p:cNvPr>
          <p:cNvSpPr txBox="1"/>
          <p:nvPr/>
        </p:nvSpPr>
        <p:spPr>
          <a:xfrm>
            <a:off x="3200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p>
        </p:txBody>
      </p:sp>
    </p:spTree>
    <p:extLst>
      <p:ext uri="{BB962C8B-B14F-4D97-AF65-F5344CB8AC3E}">
        <p14:creationId xmlns:p14="http://schemas.microsoft.com/office/powerpoint/2010/main" val="3153730919"/>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39</Slides>
  <Notes>1</Notes>
  <HiddenSlides>0</HiddenSlide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Diseño predeterminado</vt:lpstr>
      <vt:lpstr>PowerPoint Presentation</vt:lpstr>
      <vt:lpstr>agenda</vt:lpstr>
      <vt:lpstr>Introducción</vt:lpstr>
      <vt:lpstr>Introducción</vt:lpstr>
      <vt:lpstr>PowerPoint Presentation</vt:lpstr>
      <vt:lpstr>Objetivos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ESPE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Ghjgh hjghjg hghg hghghghjgg h</dc:title>
  <dc:creator>Hector Tufiño</dc:creator>
  <cp:revision>1</cp:revision>
  <dcterms:created xsi:type="dcterms:W3CDTF">2008-02-13T16:07:44Z</dcterms:created>
  <dcterms:modified xsi:type="dcterms:W3CDTF">2022-01-31T00:45:33Z</dcterms:modified>
</cp:coreProperties>
</file>