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  <p:sldMasterId id="2147483695" r:id="rId3"/>
    <p:sldMasterId id="2147483697" r:id="rId4"/>
    <p:sldMasterId id="2147483709" r:id="rId5"/>
  </p:sldMasterIdLst>
  <p:notesMasterIdLst>
    <p:notesMasterId r:id="rId51"/>
  </p:notesMasterIdLst>
  <p:sldIdLst>
    <p:sldId id="307" r:id="rId6"/>
    <p:sldId id="308" r:id="rId7"/>
    <p:sldId id="309" r:id="rId8"/>
    <p:sldId id="311" r:id="rId9"/>
    <p:sldId id="312" r:id="rId10"/>
    <p:sldId id="313" r:id="rId11"/>
    <p:sldId id="314" r:id="rId12"/>
    <p:sldId id="326" r:id="rId13"/>
    <p:sldId id="328" r:id="rId14"/>
    <p:sldId id="329" r:id="rId15"/>
    <p:sldId id="330" r:id="rId16"/>
    <p:sldId id="331" r:id="rId17"/>
    <p:sldId id="332" r:id="rId18"/>
    <p:sldId id="333" r:id="rId19"/>
    <p:sldId id="317" r:id="rId20"/>
    <p:sldId id="347" r:id="rId21"/>
    <p:sldId id="318" r:id="rId22"/>
    <p:sldId id="348" r:id="rId23"/>
    <p:sldId id="319" r:id="rId24"/>
    <p:sldId id="334" r:id="rId25"/>
    <p:sldId id="320" r:id="rId26"/>
    <p:sldId id="335" r:id="rId27"/>
    <p:sldId id="336" r:id="rId28"/>
    <p:sldId id="337" r:id="rId29"/>
    <p:sldId id="338" r:id="rId30"/>
    <p:sldId id="321" r:id="rId31"/>
    <p:sldId id="339" r:id="rId32"/>
    <p:sldId id="340" r:id="rId33"/>
    <p:sldId id="341" r:id="rId34"/>
    <p:sldId id="342" r:id="rId35"/>
    <p:sldId id="322" r:id="rId36"/>
    <p:sldId id="343" r:id="rId37"/>
    <p:sldId id="345" r:id="rId38"/>
    <p:sldId id="349" r:id="rId39"/>
    <p:sldId id="350" r:id="rId40"/>
    <p:sldId id="351" r:id="rId41"/>
    <p:sldId id="352" r:id="rId42"/>
    <p:sldId id="355" r:id="rId43"/>
    <p:sldId id="353" r:id="rId44"/>
    <p:sldId id="354" r:id="rId45"/>
    <p:sldId id="356" r:id="rId46"/>
    <p:sldId id="357" r:id="rId47"/>
    <p:sldId id="323" r:id="rId48"/>
    <p:sldId id="325" r:id="rId49"/>
    <p:sldId id="304" r:id="rId5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501"/>
  </p:normalViewPr>
  <p:slideViewPr>
    <p:cSldViewPr snapToGrid="0" snapToObjects="1">
      <p:cViewPr>
        <p:scale>
          <a:sx n="75" d="100"/>
          <a:sy n="75" d="100"/>
        </p:scale>
        <p:origin x="946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36CA8-60D8-E54C-AB91-EF821615419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DB1E1-D9A7-8F4D-9200-02E14566341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750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A6894-9D1C-1F40-9C0D-75958683E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301060-4A71-EF4A-8A5A-9BB69C4E6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9B4DB41F-5879-4B4A-BDB8-700088B9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1C5CDAB-3959-344D-AE1D-944CA4D3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19489E33-316C-5C4C-BA14-1D811DDD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832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6E42D-BE18-284D-BCCD-B4861BA3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2ADEACB3-8A0B-7D4F-8194-E53D4080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C486FEE8-695B-1F49-85B1-BDF78D9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AAC78A77-B6D5-DA4A-9E95-CAAE7BCF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5AEBFF-332E-4A4D-B1BB-9A699C3F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872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D0C442-2A73-EC49-9581-DE18059DE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621FF493-39C2-6F40-A5A7-800C1DFD2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FEDC1ECA-2B90-C140-9C17-AFE40031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3520991-DF17-4A42-AF20-41D387E3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8EC7764E-A794-2445-9A83-CA30224F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326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2843532" y="951004"/>
            <a:ext cx="6504936" cy="4956005"/>
            <a:chOff x="399425" y="238125"/>
            <a:chExt cx="6810025" cy="5187000"/>
          </a:xfrm>
        </p:grpSpPr>
        <p:sp>
          <p:nvSpPr>
            <p:cNvPr id="45" name="Google Shape;45;p3"/>
            <p:cNvSpPr/>
            <p:nvPr/>
          </p:nvSpPr>
          <p:spPr>
            <a:xfrm>
              <a:off x="399425" y="238325"/>
              <a:ext cx="6810025" cy="5186100"/>
            </a:xfrm>
            <a:custGeom>
              <a:avLst/>
              <a:gdLst/>
              <a:ahLst/>
              <a:cxnLst/>
              <a:rect l="l" t="t" r="r" b="b"/>
              <a:pathLst>
                <a:path w="272401" h="207444" extrusionOk="0">
                  <a:moveTo>
                    <a:pt x="143525" y="0"/>
                  </a:moveTo>
                  <a:cubicBezTo>
                    <a:pt x="130816" y="0"/>
                    <a:pt x="118065" y="708"/>
                    <a:pt x="105367" y="1397"/>
                  </a:cubicBezTo>
                  <a:cubicBezTo>
                    <a:pt x="85699" y="2506"/>
                    <a:pt x="65661" y="3689"/>
                    <a:pt x="47175" y="10640"/>
                  </a:cubicBezTo>
                  <a:cubicBezTo>
                    <a:pt x="28764" y="17590"/>
                    <a:pt x="11832" y="31343"/>
                    <a:pt x="5990" y="50198"/>
                  </a:cubicBezTo>
                  <a:cubicBezTo>
                    <a:pt x="1" y="69867"/>
                    <a:pt x="6877" y="90940"/>
                    <a:pt x="13680" y="110387"/>
                  </a:cubicBezTo>
                  <a:cubicBezTo>
                    <a:pt x="22479" y="135305"/>
                    <a:pt x="31870" y="161332"/>
                    <a:pt x="51390" y="179152"/>
                  </a:cubicBezTo>
                  <a:cubicBezTo>
                    <a:pt x="67098" y="193557"/>
                    <a:pt x="97572" y="207444"/>
                    <a:pt x="121591" y="207444"/>
                  </a:cubicBezTo>
                  <a:cubicBezTo>
                    <a:pt x="124820" y="207444"/>
                    <a:pt x="127933" y="207193"/>
                    <a:pt x="130877" y="206658"/>
                  </a:cubicBezTo>
                  <a:cubicBezTo>
                    <a:pt x="145739" y="204070"/>
                    <a:pt x="159714" y="191205"/>
                    <a:pt x="171840" y="182923"/>
                  </a:cubicBezTo>
                  <a:cubicBezTo>
                    <a:pt x="188625" y="171314"/>
                    <a:pt x="205484" y="159705"/>
                    <a:pt x="222268" y="148097"/>
                  </a:cubicBezTo>
                  <a:cubicBezTo>
                    <a:pt x="236909" y="138041"/>
                    <a:pt x="252067" y="127319"/>
                    <a:pt x="260348" y="111644"/>
                  </a:cubicBezTo>
                  <a:cubicBezTo>
                    <a:pt x="272400" y="88722"/>
                    <a:pt x="266411" y="59071"/>
                    <a:pt x="249996" y="39033"/>
                  </a:cubicBezTo>
                  <a:cubicBezTo>
                    <a:pt x="233507" y="18995"/>
                    <a:pt x="208367" y="7756"/>
                    <a:pt x="182858" y="3098"/>
                  </a:cubicBezTo>
                  <a:cubicBezTo>
                    <a:pt x="169864" y="762"/>
                    <a:pt x="156717" y="0"/>
                    <a:pt x="14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1875" y="238125"/>
              <a:ext cx="6575225" cy="5187000"/>
            </a:xfrm>
            <a:custGeom>
              <a:avLst/>
              <a:gdLst/>
              <a:ahLst/>
              <a:cxnLst/>
              <a:rect l="l" t="t" r="r" b="b"/>
              <a:pathLst>
                <a:path w="263009" h="207480" extrusionOk="0">
                  <a:moveTo>
                    <a:pt x="139601" y="0"/>
                  </a:moveTo>
                  <a:cubicBezTo>
                    <a:pt x="126957" y="0"/>
                    <a:pt x="114313" y="739"/>
                    <a:pt x="101669" y="1405"/>
                  </a:cubicBezTo>
                  <a:cubicBezTo>
                    <a:pt x="82001" y="2514"/>
                    <a:pt x="61963" y="3697"/>
                    <a:pt x="43477" y="10648"/>
                  </a:cubicBezTo>
                  <a:cubicBezTo>
                    <a:pt x="25066" y="17598"/>
                    <a:pt x="8134" y="31351"/>
                    <a:pt x="2292" y="50206"/>
                  </a:cubicBezTo>
                  <a:cubicBezTo>
                    <a:pt x="665" y="55530"/>
                    <a:pt x="0" y="60928"/>
                    <a:pt x="0" y="66399"/>
                  </a:cubicBezTo>
                  <a:cubicBezTo>
                    <a:pt x="0" y="81114"/>
                    <a:pt x="5028" y="96198"/>
                    <a:pt x="9982" y="110395"/>
                  </a:cubicBezTo>
                  <a:cubicBezTo>
                    <a:pt x="18781" y="135313"/>
                    <a:pt x="28172" y="161340"/>
                    <a:pt x="47692" y="179160"/>
                  </a:cubicBezTo>
                  <a:cubicBezTo>
                    <a:pt x="63442" y="193579"/>
                    <a:pt x="93979" y="207480"/>
                    <a:pt x="118010" y="207480"/>
                  </a:cubicBezTo>
                  <a:cubicBezTo>
                    <a:pt x="121190" y="207480"/>
                    <a:pt x="124221" y="207258"/>
                    <a:pt x="127179" y="206666"/>
                  </a:cubicBezTo>
                  <a:cubicBezTo>
                    <a:pt x="142041" y="204078"/>
                    <a:pt x="156016" y="191213"/>
                    <a:pt x="168142" y="182931"/>
                  </a:cubicBezTo>
                  <a:cubicBezTo>
                    <a:pt x="184927" y="171322"/>
                    <a:pt x="201786" y="159713"/>
                    <a:pt x="218570" y="148105"/>
                  </a:cubicBezTo>
                  <a:cubicBezTo>
                    <a:pt x="233211" y="138049"/>
                    <a:pt x="248369" y="127327"/>
                    <a:pt x="256650" y="111652"/>
                  </a:cubicBezTo>
                  <a:cubicBezTo>
                    <a:pt x="261013" y="103370"/>
                    <a:pt x="263009" y="94127"/>
                    <a:pt x="263009" y="84885"/>
                  </a:cubicBezTo>
                  <a:cubicBezTo>
                    <a:pt x="263009" y="68544"/>
                    <a:pt x="256798" y="51833"/>
                    <a:pt x="246298" y="39041"/>
                  </a:cubicBezTo>
                  <a:cubicBezTo>
                    <a:pt x="229809" y="19003"/>
                    <a:pt x="204669" y="7764"/>
                    <a:pt x="179160" y="3106"/>
                  </a:cubicBezTo>
                  <a:cubicBezTo>
                    <a:pt x="166146" y="813"/>
                    <a:pt x="152910" y="0"/>
                    <a:pt x="139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3962400" y="2974848"/>
            <a:ext cx="4267200" cy="10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3962400" y="1548384"/>
            <a:ext cx="3956800" cy="14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3964300" y="3998976"/>
            <a:ext cx="426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 dirty="0"/>
          </a:p>
        </p:txBody>
      </p:sp>
      <p:grpSp>
        <p:nvGrpSpPr>
          <p:cNvPr id="50" name="Google Shape;50;p3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51" name="Google Shape;51;p3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2" name="Google Shape;52;p3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53" name="Google Shape;53;p3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" name="Google Shape;59;p3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" name="Google Shape;64;p3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69" name="Google Shape;69;p3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0" name="Google Shape;70;p3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" name="Google Shape;82;p3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" name="Google Shape;87;p3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88" name="Google Shape;88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" name="Google Shape;91;p3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" name="Google Shape;99;p3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00" name="Google Shape;100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3" name="Google Shape;103;p3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3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114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35496-122E-A84F-8387-21A06A927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9B82BC-77AA-BA4F-822C-3CF1BC003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26175441-7133-9443-BD34-EC9B5FCE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A9C16AF8-6ABE-F44F-AB23-50A9B298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74F5601C-2FF4-A64C-9FBE-6A974A96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029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88C60-1400-B241-85AC-E1CD6819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6E4ED6-EB53-6445-96BF-EB6EBFFB8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0871C761-1B45-8049-9844-FFE6C819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7DF5AB6-AEEC-764E-9779-E06CC39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B335F06B-4F86-F747-A7B1-9D2046F8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1681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C8AC6-1E3D-AA4C-BF1C-793AF13F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3BF5922-1CC4-504B-89FC-970B13D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5BFD272D-C334-CE41-8AD8-6C58516D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D961F02C-7BCC-C048-BC67-34E4922E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F97A891-C4C1-4448-B8A9-FE19CE37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3763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B76A2-57B3-5346-9FC1-F8A90D78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F31091-1A61-5B44-9FFB-3B0305CD4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F0AA0-8032-974B-B050-81890F636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B6BCD614-0E55-DC4D-A348-E17A4787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788D0453-CFC9-E648-AC5B-0A1309E1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D456A04A-9EB1-984C-874C-8D10E0B1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9387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7810E-F0E6-474A-88BE-9072B7E31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B84B0C5-F5CB-AC4D-94FA-1B34A5B3B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A7AE93-045A-004F-9C35-865F711D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D93445EE-0781-EF44-8CE0-499B2D193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995979E-5425-EE4A-9C24-FBF1DAA74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3DE44ABF-D738-EA42-B4CC-A6005860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7B7CFFB2-54BF-704F-901C-47CA615F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AC4E3F8D-5B56-3146-8CBE-09A00B4C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6043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8DA94-F20E-F646-8FAA-6F6811DB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E02DF33D-0E54-374A-A372-052F04FE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844A5D81-5C25-3648-8AA2-1379E463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48E83EF-AEAC-5240-9847-5100679B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007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8F770504-18FC-7545-9991-98C105A8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B0893D0E-8434-DA4A-A77E-0FBC49BC1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A060AD25-50D8-414E-99B9-23C2821E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330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1E118-83D6-8E41-B199-E08A263B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2C05C8-A7C9-9744-90A4-2A37012F2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38F1CA50-9A09-A649-BACB-F09FAF23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7919F963-50B1-5049-8762-84DB35BF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361BAA9-D2F9-2E42-ACF7-FC32E838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27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0781F-318C-284F-A512-EE5CFEB6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D0F95D-6133-B741-86AC-BE0F0A4A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FCC0CDFE-D335-5A42-89D0-9F3341E9D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34273791-2ADA-8E41-9A82-E58D65F2A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DF81E6B6-3328-4042-A1EB-F298E185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7D23C5B7-D2B1-344F-9D2A-36025FC9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2923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F2FBE-DC73-3046-897A-A667028B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0FD900-4544-5C4F-BB98-98A72822A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B01C3288-5333-774A-8F27-78FDF179B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E6711A1D-38F7-A047-8811-AB0153CE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521147E0-A1DC-CA4D-A925-CC2704A2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AD2F05E7-A9DB-1548-9C76-05EC20F8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6539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CB9013-60F1-B141-9303-39B97993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CBF6D414-F566-BF43-8514-C53338B31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BF105177-1C4F-394D-9AAC-02DC591B9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97D44CE-F095-D34E-AECA-21824D16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17CB8BBC-104B-1E4C-A6D6-6266F7F6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5168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B27DCA-8F8D-3141-9130-95EAD968D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BB6F6E61-92E1-A14A-AB6C-DA3B5200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B44AF5A1-C544-B447-A196-67507CBF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3DCFFBC-436B-874E-BB5C-ED497F5E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ED37C77-7D87-6F4E-9744-FD21C5BC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63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1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C20E2-DD4C-2646-91D4-07ABBA6B8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B3A550-04A1-D940-B130-007E8F87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E6243C41-8ED2-D843-B66B-6B84D1C6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FC8CECFF-F529-8E40-8959-BD013026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B19C82E2-71EE-7E44-8783-3C418057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7262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137C2-FBD9-A54A-A7E4-76CCF526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147264-EC1A-2742-BAEF-5EBDAB2DA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1EAA1B98-9FD9-6644-8D3C-07A00BD3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A67800B4-5D2A-C14E-8172-D26C6DE3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F61E5F5-51AD-E543-B912-74ABA012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0877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CC160-A3A7-8649-AB5F-80789D6E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D387DC01-4C3D-2A4D-A063-71A8DE9B1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2920B521-A70B-4646-A0D4-E2A60050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275643F2-A954-384C-A5D7-3CF8E4FF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4810EA8-8F7F-6848-B5AB-522CD605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3113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73466-CAFB-CC4D-ABE1-1E4FC4A8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64C0E-EBB5-E74D-A5EE-6A036BA00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E3693-407A-1F47-8F07-918E3025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39A85BB-0824-1949-A780-1833082B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476B6F79-1FA2-AF4F-9727-AEE33EBC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FB12C60-1B34-2145-AC4E-F4A80428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9737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CFC43-8D4F-1544-B937-FF1DA484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126D6D0-2ADC-B744-993F-A480D942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1F1850-792B-4546-AF2F-8159797C2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A0973B17-85E7-824E-973A-BA1764229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85BF8A-AE95-9640-9640-8F50B25ED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CC63E31A-C7D4-E94B-B245-9D9D1CD1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3439E165-2585-664A-B3DF-A7C0B2B8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09CA0F41-5815-2E4C-93A3-54A9FFF2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018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04B68-A1F0-B14E-BB15-32EBFC37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90D5E9B8-F078-9D41-9253-70E404C03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FA664D69-0949-D943-899E-5C703BF7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2760D05C-ACED-1B4B-B1B0-4B1AF6CA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0DCDCDB-7594-8847-BCD3-55990AEE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5905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BFA0C-2157-0044-936F-E1CB3B002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2E0AB4AF-49F4-0C47-8273-B19B6E38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3CC67094-49CF-DA47-9184-1E0F1EB5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11665966-7F4E-7D48-8722-7CE3CA85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5147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0B859E2B-7DFE-2D47-9FB5-EA046CB0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1A2406FF-FC77-7F46-8359-27ED4F34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4DB8BC2A-BE46-C248-A28A-D60729E5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9043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35956-3B31-DF43-8907-C0A0D9B0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62BBF1-601C-A543-89B7-DBDA0B65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F45CF2C3-1B28-7949-A95E-2B44E6560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97F82A21-EBBC-9649-80EC-1B5D62D9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6EA61E65-60CD-2440-AF02-FB8F1E3E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2E124F24-551A-674B-B9C2-7F16198B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4360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D213F-495E-E24A-BAA1-EFBEB93F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CD4D99C-B79A-1146-8B9F-635A07EBB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5DD7BBA1-E68C-ED4F-B2E5-55559E731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07ABD741-96BF-FE41-AD57-F45715C0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852694E-6B5E-944F-AF0B-670661D4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3B965E4F-D82F-C54F-AC37-73ECF0CA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5277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8F558-E0ED-5344-B559-A1B85869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48EB08B5-6FD3-1D4F-9323-9D64D4B7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4338306C-ECCE-4B41-86F5-4566285C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497297D1-2D57-914F-9D13-2D1D1CC0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8816841F-90C9-7D44-A924-58E5189F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7920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23CEB6-C2D1-BB48-80F2-1906EFDEC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AF70576F-5101-2441-A02A-F96512DD7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B78E150F-6421-4D4A-9760-7C6531E0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302E21A-3D52-EA4C-AA5B-8D34BC02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C19A1DD-31CB-CD4F-A666-51BA4BEF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7479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F4E6D-28F1-934E-8FF1-7BA88CE2A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4589B2-77AE-F344-9461-AC89F412E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7E75A7E3-4799-E740-939B-DC34B064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24260E5C-BB98-0143-8675-7BAEB158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09790DB-C6D9-3940-B282-3C29810F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862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7D82E-8AF0-C149-8381-9A60DA9D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5A9A35-B28B-F549-9444-E6EA0636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AC9CF513-7CF8-C544-8D70-15062AFF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142D2CDC-9366-3B4A-BCE5-500F6F2A0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8B3E9359-A3FE-B24C-BC92-82B993A9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3656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45BFF-4704-3442-BBD9-E8A3DD5B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B8922E4-9B30-DA4B-80BD-126074EFE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4EFC5E80-B528-5644-AA3E-505E9E15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83293861-E4F3-A143-8DC2-390C4262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6853A9F-C9AC-6E45-8672-54722995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421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57E6A-E1E4-D04A-83FD-3695877A2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3BABBD-0615-954F-8621-17E90AB7EF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D2D40A-3714-254C-821E-001C1E25A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1C56086F-1C72-194D-BD78-592C3300B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1BA1C394-92BE-6441-B4E9-E31EEDF1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2197E9C7-11E4-0847-A156-9F380992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082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3E04B-4022-BF4A-976C-E46FD1F7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4355E6-9E3A-5344-B27F-970D88585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222B6E-685E-EA4C-B1DD-36EF9A5E6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8F3029C5-E69C-A348-ADB5-581545E4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317C5AC9-4DDB-BD49-A42E-8F536BED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9CC7444C-43A7-1A47-9A53-845AFF29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9434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99056-C1D6-FD42-A1DE-C007038A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A859DD2A-413B-3743-9F36-6E0EE83D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FC8479-A42A-B94F-9DAC-FF395C0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FD42E712-D4E7-6849-A891-9B1BCB123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8916745-1989-0C48-8E61-C70AB59A4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51A8A0A6-353D-DB48-A6C6-079F553D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948A2832-CC67-0542-BE4D-792D9164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A68C539F-CF72-D34C-97FF-2411B75C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5084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8578537-1227-DE46-AF74-AB523C9A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  <p:grpSp>
        <p:nvGrpSpPr>
          <p:cNvPr id="6" name="Google Shape;111;p4">
            <a:extLst>
              <a:ext uri="{FF2B5EF4-FFF2-40B4-BE49-F238E27FC236}">
                <a16:creationId xmlns:a16="http://schemas.microsoft.com/office/drawing/2014/main" id="{5BF7155C-AF53-44FC-801E-6489D06CF044}"/>
              </a:ext>
            </a:extLst>
          </p:cNvPr>
          <p:cNvGrpSpPr/>
          <p:nvPr userDrawn="1"/>
        </p:nvGrpSpPr>
        <p:grpSpPr>
          <a:xfrm>
            <a:off x="5979326" y="5910667"/>
            <a:ext cx="233351" cy="36000"/>
            <a:chOff x="5662375" y="212375"/>
            <a:chExt cx="175013" cy="27000"/>
          </a:xfrm>
        </p:grpSpPr>
        <p:sp>
          <p:nvSpPr>
            <p:cNvPr id="7" name="Google Shape;112;p4">
              <a:extLst>
                <a:ext uri="{FF2B5EF4-FFF2-40B4-BE49-F238E27FC236}">
                  <a16:creationId xmlns:a16="http://schemas.microsoft.com/office/drawing/2014/main" id="{C92BDF61-EFC5-4320-8072-30214474086A}"/>
                </a:ext>
              </a:extLst>
            </p:cNvPr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113;p4">
              <a:extLst>
                <a:ext uri="{FF2B5EF4-FFF2-40B4-BE49-F238E27FC236}">
                  <a16:creationId xmlns:a16="http://schemas.microsoft.com/office/drawing/2014/main" id="{3F3F59BC-DAEC-4361-A98E-5C9D3BC03CE0}"/>
                </a:ext>
              </a:extLst>
            </p:cNvPr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" name="Google Shape;114;p4">
              <a:extLst>
                <a:ext uri="{FF2B5EF4-FFF2-40B4-BE49-F238E27FC236}">
                  <a16:creationId xmlns:a16="http://schemas.microsoft.com/office/drawing/2014/main" id="{B612CBDA-875E-4337-8150-F1FE8C949E46}"/>
                </a:ext>
              </a:extLst>
            </p:cNvPr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15" name="Google Shape;135;p4">
            <a:extLst>
              <a:ext uri="{FF2B5EF4-FFF2-40B4-BE49-F238E27FC236}">
                <a16:creationId xmlns:a16="http://schemas.microsoft.com/office/drawing/2014/main" id="{06D42B72-60A6-4C2E-8A6D-9E7789F2112F}"/>
              </a:ext>
            </a:extLst>
          </p:cNvPr>
          <p:cNvCxnSpPr>
            <a:cxnSpLocks/>
          </p:cNvCxnSpPr>
          <p:nvPr/>
        </p:nvCxnSpPr>
        <p:spPr>
          <a:xfrm>
            <a:off x="509246" y="33839"/>
            <a:ext cx="0" cy="333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" name="Google Shape;136;p4">
            <a:extLst>
              <a:ext uri="{FF2B5EF4-FFF2-40B4-BE49-F238E27FC236}">
                <a16:creationId xmlns:a16="http://schemas.microsoft.com/office/drawing/2014/main" id="{04203636-4F12-4592-8C4B-E382D55C740B}"/>
              </a:ext>
            </a:extLst>
          </p:cNvPr>
          <p:cNvGrpSpPr/>
          <p:nvPr/>
        </p:nvGrpSpPr>
        <p:grpSpPr>
          <a:xfrm rot="10800000">
            <a:off x="121413" y="422073"/>
            <a:ext cx="775733" cy="776467"/>
            <a:chOff x="8064275" y="887850"/>
            <a:chExt cx="581800" cy="582350"/>
          </a:xfrm>
        </p:grpSpPr>
        <p:sp>
          <p:nvSpPr>
            <p:cNvPr id="49" name="Google Shape;137;p4">
              <a:extLst>
                <a:ext uri="{FF2B5EF4-FFF2-40B4-BE49-F238E27FC236}">
                  <a16:creationId xmlns:a16="http://schemas.microsoft.com/office/drawing/2014/main" id="{425B6F21-DA98-43A2-9B5B-1CC08B7F8241}"/>
                </a:ext>
              </a:extLst>
            </p:cNvPr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138;p4">
              <a:extLst>
                <a:ext uri="{FF2B5EF4-FFF2-40B4-BE49-F238E27FC236}">
                  <a16:creationId xmlns:a16="http://schemas.microsoft.com/office/drawing/2014/main" id="{C4D83BF0-8F1D-47A8-AF8C-A3B399007F19}"/>
                </a:ext>
              </a:extLst>
            </p:cNvPr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139;p4">
              <a:extLst>
                <a:ext uri="{FF2B5EF4-FFF2-40B4-BE49-F238E27FC236}">
                  <a16:creationId xmlns:a16="http://schemas.microsoft.com/office/drawing/2014/main" id="{C97C70D3-2ED3-4216-8CB8-00ADBE70718A}"/>
                </a:ext>
              </a:extLst>
            </p:cNvPr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40;p4">
              <a:extLst>
                <a:ext uri="{FF2B5EF4-FFF2-40B4-BE49-F238E27FC236}">
                  <a16:creationId xmlns:a16="http://schemas.microsoft.com/office/drawing/2014/main" id="{303CE143-5D8E-4B81-A0AA-E3565B81D732}"/>
                </a:ext>
              </a:extLst>
            </p:cNvPr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41;p4">
              <a:extLst>
                <a:ext uri="{FF2B5EF4-FFF2-40B4-BE49-F238E27FC236}">
                  <a16:creationId xmlns:a16="http://schemas.microsoft.com/office/drawing/2014/main" id="{A984EE45-A14C-4978-99B2-13AF773ABB29}"/>
                </a:ext>
              </a:extLst>
            </p:cNvPr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42;p4">
              <a:extLst>
                <a:ext uri="{FF2B5EF4-FFF2-40B4-BE49-F238E27FC236}">
                  <a16:creationId xmlns:a16="http://schemas.microsoft.com/office/drawing/2014/main" id="{D1C39F3C-BA36-4D52-9983-C0D7F607C2FA}"/>
                </a:ext>
              </a:extLst>
            </p:cNvPr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43;p4">
            <a:extLst>
              <a:ext uri="{FF2B5EF4-FFF2-40B4-BE49-F238E27FC236}">
                <a16:creationId xmlns:a16="http://schemas.microsoft.com/office/drawing/2014/main" id="{A3718541-AD55-4762-A206-0CE5B9C1E69A}"/>
              </a:ext>
            </a:extLst>
          </p:cNvPr>
          <p:cNvGrpSpPr/>
          <p:nvPr/>
        </p:nvGrpSpPr>
        <p:grpSpPr>
          <a:xfrm rot="10800000">
            <a:off x="314597" y="1570539"/>
            <a:ext cx="389367" cy="390100"/>
            <a:chOff x="7353050" y="316275"/>
            <a:chExt cx="292025" cy="292575"/>
          </a:xfrm>
        </p:grpSpPr>
        <p:sp>
          <p:nvSpPr>
            <p:cNvPr id="45" name="Google Shape;144;p4">
              <a:extLst>
                <a:ext uri="{FF2B5EF4-FFF2-40B4-BE49-F238E27FC236}">
                  <a16:creationId xmlns:a16="http://schemas.microsoft.com/office/drawing/2014/main" id="{9A60380E-C458-4265-809D-65E03E3FC40C}"/>
                </a:ext>
              </a:extLst>
            </p:cNvPr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145;p4">
              <a:extLst>
                <a:ext uri="{FF2B5EF4-FFF2-40B4-BE49-F238E27FC236}">
                  <a16:creationId xmlns:a16="http://schemas.microsoft.com/office/drawing/2014/main" id="{DCEF4C07-F49D-491F-BC5C-7C2F07FAD92F}"/>
                </a:ext>
              </a:extLst>
            </p:cNvPr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146;p4">
              <a:extLst>
                <a:ext uri="{FF2B5EF4-FFF2-40B4-BE49-F238E27FC236}">
                  <a16:creationId xmlns:a16="http://schemas.microsoft.com/office/drawing/2014/main" id="{342A2104-E898-4C0A-9DC8-4590B0331A28}"/>
                </a:ext>
              </a:extLst>
            </p:cNvPr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147;p4">
              <a:extLst>
                <a:ext uri="{FF2B5EF4-FFF2-40B4-BE49-F238E27FC236}">
                  <a16:creationId xmlns:a16="http://schemas.microsoft.com/office/drawing/2014/main" id="{BCDEDE5A-F9D2-4D2F-BB3D-83F067D3D7F4}"/>
                </a:ext>
              </a:extLst>
            </p:cNvPr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48;p4">
            <a:extLst>
              <a:ext uri="{FF2B5EF4-FFF2-40B4-BE49-F238E27FC236}">
                <a16:creationId xmlns:a16="http://schemas.microsoft.com/office/drawing/2014/main" id="{186F4CB3-502A-4AD3-80BB-7E06BACEBB15}"/>
              </a:ext>
            </a:extLst>
          </p:cNvPr>
          <p:cNvGrpSpPr/>
          <p:nvPr/>
        </p:nvGrpSpPr>
        <p:grpSpPr>
          <a:xfrm rot="10800000">
            <a:off x="392597" y="2404806"/>
            <a:ext cx="233333" cy="233333"/>
            <a:chOff x="8792300" y="321275"/>
            <a:chExt cx="175000" cy="175000"/>
          </a:xfrm>
        </p:grpSpPr>
        <p:sp>
          <p:nvSpPr>
            <p:cNvPr id="41" name="Google Shape;149;p4">
              <a:extLst>
                <a:ext uri="{FF2B5EF4-FFF2-40B4-BE49-F238E27FC236}">
                  <a16:creationId xmlns:a16="http://schemas.microsoft.com/office/drawing/2014/main" id="{8EFD1912-AB33-4600-899D-A752EA786B96}"/>
                </a:ext>
              </a:extLst>
            </p:cNvPr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150;p4">
              <a:extLst>
                <a:ext uri="{FF2B5EF4-FFF2-40B4-BE49-F238E27FC236}">
                  <a16:creationId xmlns:a16="http://schemas.microsoft.com/office/drawing/2014/main" id="{E2B3E6C9-4C4A-45EE-970E-9ACE74BC802B}"/>
                </a:ext>
              </a:extLst>
            </p:cNvPr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151;p4">
              <a:extLst>
                <a:ext uri="{FF2B5EF4-FFF2-40B4-BE49-F238E27FC236}">
                  <a16:creationId xmlns:a16="http://schemas.microsoft.com/office/drawing/2014/main" id="{75050646-051C-4F33-816D-80EF7875BAB3}"/>
                </a:ext>
              </a:extLst>
            </p:cNvPr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152;p4">
              <a:extLst>
                <a:ext uri="{FF2B5EF4-FFF2-40B4-BE49-F238E27FC236}">
                  <a16:creationId xmlns:a16="http://schemas.microsoft.com/office/drawing/2014/main" id="{189800FD-0D10-4D3D-A311-2AFE7EC9FDC1}"/>
                </a:ext>
              </a:extLst>
            </p:cNvPr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" name="Google Shape;153;p4">
            <a:extLst>
              <a:ext uri="{FF2B5EF4-FFF2-40B4-BE49-F238E27FC236}">
                <a16:creationId xmlns:a16="http://schemas.microsoft.com/office/drawing/2014/main" id="{55A3DA3E-03F3-472C-8674-F6C25670AF5C}"/>
              </a:ext>
            </a:extLst>
          </p:cNvPr>
          <p:cNvGrpSpPr/>
          <p:nvPr/>
        </p:nvGrpSpPr>
        <p:grpSpPr>
          <a:xfrm>
            <a:off x="121413" y="2703906"/>
            <a:ext cx="233351" cy="36000"/>
            <a:chOff x="5662375" y="212375"/>
            <a:chExt cx="175013" cy="27000"/>
          </a:xfrm>
        </p:grpSpPr>
        <p:sp>
          <p:nvSpPr>
            <p:cNvPr id="38" name="Google Shape;154;p4">
              <a:extLst>
                <a:ext uri="{FF2B5EF4-FFF2-40B4-BE49-F238E27FC236}">
                  <a16:creationId xmlns:a16="http://schemas.microsoft.com/office/drawing/2014/main" id="{9C27F9D7-3995-4E40-9767-173DDE461482}"/>
                </a:ext>
              </a:extLst>
            </p:cNvPr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55;p4">
              <a:extLst>
                <a:ext uri="{FF2B5EF4-FFF2-40B4-BE49-F238E27FC236}">
                  <a16:creationId xmlns:a16="http://schemas.microsoft.com/office/drawing/2014/main" id="{014CA3D6-AC42-4500-A0AA-6CAC8F44BCF4}"/>
                </a:ext>
              </a:extLst>
            </p:cNvPr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56;p4">
              <a:extLst>
                <a:ext uri="{FF2B5EF4-FFF2-40B4-BE49-F238E27FC236}">
                  <a16:creationId xmlns:a16="http://schemas.microsoft.com/office/drawing/2014/main" id="{CA8C23A9-3C84-4A4E-808E-EC03ACEE2F99}"/>
                </a:ext>
              </a:extLst>
            </p:cNvPr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157;p4">
            <a:extLst>
              <a:ext uri="{FF2B5EF4-FFF2-40B4-BE49-F238E27FC236}">
                <a16:creationId xmlns:a16="http://schemas.microsoft.com/office/drawing/2014/main" id="{75306958-D3EC-4211-932F-761A9D6FCE8B}"/>
              </a:ext>
            </a:extLst>
          </p:cNvPr>
          <p:cNvGrpSpPr/>
          <p:nvPr/>
        </p:nvGrpSpPr>
        <p:grpSpPr>
          <a:xfrm>
            <a:off x="595080" y="311006"/>
            <a:ext cx="233351" cy="36000"/>
            <a:chOff x="5662375" y="212375"/>
            <a:chExt cx="175013" cy="27000"/>
          </a:xfrm>
        </p:grpSpPr>
        <p:sp>
          <p:nvSpPr>
            <p:cNvPr id="35" name="Google Shape;158;p4">
              <a:extLst>
                <a:ext uri="{FF2B5EF4-FFF2-40B4-BE49-F238E27FC236}">
                  <a16:creationId xmlns:a16="http://schemas.microsoft.com/office/drawing/2014/main" id="{93FC8931-C14D-46F9-A93F-0E30DC36EF9C}"/>
                </a:ext>
              </a:extLst>
            </p:cNvPr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59;p4">
              <a:extLst>
                <a:ext uri="{FF2B5EF4-FFF2-40B4-BE49-F238E27FC236}">
                  <a16:creationId xmlns:a16="http://schemas.microsoft.com/office/drawing/2014/main" id="{26427710-4933-4611-905C-B6A4829C97F1}"/>
                </a:ext>
              </a:extLst>
            </p:cNvPr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60;p4">
              <a:extLst>
                <a:ext uri="{FF2B5EF4-FFF2-40B4-BE49-F238E27FC236}">
                  <a16:creationId xmlns:a16="http://schemas.microsoft.com/office/drawing/2014/main" id="{BAE7F947-3B66-46A4-9806-45929F10AAC9}"/>
                </a:ext>
              </a:extLst>
            </p:cNvPr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161;p4">
            <a:extLst>
              <a:ext uri="{FF2B5EF4-FFF2-40B4-BE49-F238E27FC236}">
                <a16:creationId xmlns:a16="http://schemas.microsoft.com/office/drawing/2014/main" id="{2987D1CB-0FF4-49BC-8FB2-6AF2EDD9DF77}"/>
              </a:ext>
            </a:extLst>
          </p:cNvPr>
          <p:cNvGrpSpPr/>
          <p:nvPr/>
        </p:nvGrpSpPr>
        <p:grpSpPr>
          <a:xfrm>
            <a:off x="10839134" y="6651633"/>
            <a:ext cx="233351" cy="36000"/>
            <a:chOff x="5662375" y="212375"/>
            <a:chExt cx="175013" cy="27000"/>
          </a:xfrm>
        </p:grpSpPr>
        <p:sp>
          <p:nvSpPr>
            <p:cNvPr id="32" name="Google Shape;162;p4">
              <a:extLst>
                <a:ext uri="{FF2B5EF4-FFF2-40B4-BE49-F238E27FC236}">
                  <a16:creationId xmlns:a16="http://schemas.microsoft.com/office/drawing/2014/main" id="{0D142965-6519-4865-B0EC-833F435970C5}"/>
                </a:ext>
              </a:extLst>
            </p:cNvPr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163;p4">
              <a:extLst>
                <a:ext uri="{FF2B5EF4-FFF2-40B4-BE49-F238E27FC236}">
                  <a16:creationId xmlns:a16="http://schemas.microsoft.com/office/drawing/2014/main" id="{76C27369-B5CB-4423-9B7A-0B09541140DB}"/>
                </a:ext>
              </a:extLst>
            </p:cNvPr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64;p4">
              <a:extLst>
                <a:ext uri="{FF2B5EF4-FFF2-40B4-BE49-F238E27FC236}">
                  <a16:creationId xmlns:a16="http://schemas.microsoft.com/office/drawing/2014/main" id="{25494CA8-8D09-4EA8-A5F9-8A20FC5FAA21}"/>
                </a:ext>
              </a:extLst>
            </p:cNvPr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5031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788C369B-C7C2-DA48-B448-EB866140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FE7CAD44-63E7-7342-AF94-F48F3FE9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5A05F366-3F23-944F-AC4E-94974A19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0524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46BC2-46CB-D741-8603-8CB1C9A8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A7A460-F38B-9F4A-8A6A-3E3E28A99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28D58F0-4359-B04F-A67F-F5D569751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D9E0C4FF-BC9F-2541-8C35-8AF5222C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02C76B6F-0D6A-DE4E-95A8-3685CB8A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A92DC81B-76A8-5448-94A2-5CE8C385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9014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D7E07-F578-6A46-BECA-08F8EE9A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0B262F-86F2-9E44-9D33-39B82DCC0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BCAFA988-8F07-0F45-AD9E-842B96707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2DAC81CD-E858-E440-91ED-7829A86A1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9E9E7859-171E-854F-9D69-5E89FC26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76E90E81-3213-7D42-8F92-BC369169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7083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5D99B-FBF1-EA41-8030-65EB8E74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734441CB-AE4D-0449-B2C7-FAA38D10B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A2C549A9-EA02-5B44-8207-D4F38AE0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BDE3EB3-31C2-8E42-98BD-B07BF965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16B81FD-3682-8644-999C-9635C8F4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1092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17988B-47FA-5546-A420-489E59992B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E2ED7CF4-B6CE-0942-B6A0-F3B254761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C762A7D1-D3A9-DE49-92CB-F6F1C14A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1FBF922-1708-CC4B-9219-93D87A33188D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DD0737C3-3537-BA4D-B433-B9411052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9AF1BCB1-75B7-A24F-9DE7-32053326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64BD7DA-3CE1-1546-81AD-2E202E5C11C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710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27BAA-8242-9740-A15B-D59F7B79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1894A33-C57E-434B-AEEA-4F0EA3EB0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5538DB-F6AF-7948-99B9-1626098CC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19E11A78-5A44-0C4E-96E9-5373D5C1E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455FDF-6185-8A49-8294-DE73CDE3A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6BCE3D13-A50A-F144-ADCE-9DABA10D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FE0A1DD6-ED39-1749-9F54-2BACCE2F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9BA32B31-B772-D143-B927-F51940FF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887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5526E-FD92-A940-AD72-278BCEC6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D79FDCEC-E355-1C4F-98BF-1A65CC10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B4973315-3C5A-E744-ADED-B72D2FE1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5C29130-7622-DD44-86CD-5E54AA11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169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DAC3C877-E828-E541-98CD-C45F8532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EFAAD1AA-46B4-CD4F-BE94-24C8A70E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86C44DBF-742B-E448-9517-B73192A0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612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E903D-4E85-9040-B892-C15AD902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95673A-7FA1-7F41-8F13-5DCABBEEF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20D0B6E-974C-A146-AE16-9FB4A76CB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9B7D0E04-DE32-B64B-8148-7F5E4EFE6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E08B6669-3D81-5543-9728-5AE2AA199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5A96383B-121E-DA4B-8DFC-6205EF49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502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9F952-9EEB-054E-AF96-6B68FC78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A079A4-FAB2-F64D-803A-B06CB9CA4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375FB8FF-E089-8440-9F71-C7A93BA60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6ED7C46D-6459-6E4B-B535-D329A6E6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0E804544-5DFB-4F4A-9E03-4E165B8C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9F5DB7D-B491-9E41-9601-B4795017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04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0E71DD50-EBD4-5F43-8DC8-5C5369CB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A38EA01-7D54-1348-87E7-34A8A0887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71F7C287-F03E-CE48-B17E-3157530E6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DE9D-23CC-AB4B-BA09-5A9C07EC8A00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F1D827AC-47CC-204A-A2E7-56ED1A16B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48FC9DF-C6F1-A143-8370-1FB2E9E69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BD25E-B7DC-2440-9F9E-F161FE2207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398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404BD839-E263-F64F-840E-24D28C3C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906CFAD2-C53C-4D4D-9190-835EE4F2A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7DA88610-C6D8-EE44-9871-E54DD207A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17EB9-4BE7-F347-95D1-B81E792B11CF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1893F309-4313-2E4B-8392-A6CBEF5B8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F16C3070-F6BD-E640-A408-0BEF90B39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64B2-A974-6443-82DE-8166B1858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688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>
            <a:extLst>
              <a:ext uri="{FF2B5EF4-FFF2-40B4-BE49-F238E27FC236}">
                <a16:creationId xmlns:a16="http://schemas.microsoft.com/office/drawing/2014/main" id="{6DA0A3A0-91F3-B344-913A-44F337CDA355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415957"/>
          <a:ext cx="12192000" cy="5349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4" imgW="9168480" imgH="5375520" progId="">
                  <p:embed/>
                </p:oleObj>
              </mc:Choice>
              <mc:Fallback>
                <p:oleObj name="CorelDRAW" r:id="rId4" imgW="9168480" imgH="5375520" progId="">
                  <p:embed/>
                  <p:pic>
                    <p:nvPicPr>
                      <p:cNvPr id="4" name="Object 43">
                        <a:extLst>
                          <a:ext uri="{FF2B5EF4-FFF2-40B4-BE49-F238E27FC236}">
                            <a16:creationId xmlns:a16="http://schemas.microsoft.com/office/drawing/2014/main" id="{6DA0A3A0-91F3-B344-913A-44F337CDA3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0" y="415957"/>
                        <a:ext cx="12192000" cy="5349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7">
            <a:extLst>
              <a:ext uri="{FF2B5EF4-FFF2-40B4-BE49-F238E27FC236}">
                <a16:creationId xmlns:a16="http://schemas.microsoft.com/office/drawing/2014/main" id="{D94B5BED-0205-204B-AD42-7BECD7E089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96712" y="845685"/>
            <a:ext cx="3848025" cy="4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12 Imagen" descr="pie de pagina espe.jpg">
            <a:extLst>
              <a:ext uri="{FF2B5EF4-FFF2-40B4-BE49-F238E27FC236}">
                <a16:creationId xmlns:a16="http://schemas.microsoft.com/office/drawing/2014/main" id="{425D4409-53CA-A94E-9AB5-DE17CA9CF8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52" y="5795002"/>
            <a:ext cx="12166648" cy="1062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7 Marcador de fecha">
            <a:extLst>
              <a:ext uri="{FF2B5EF4-FFF2-40B4-BE49-F238E27FC236}">
                <a16:creationId xmlns:a16="http://schemas.microsoft.com/office/drawing/2014/main" id="{2AA5D53C-6974-1A49-9350-585B85624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2469576" y="5248243"/>
            <a:ext cx="2693151" cy="206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chemeClr val="tx1"/>
                </a:solidFill>
              </a:defRPr>
            </a:lvl1pPr>
          </a:lstStyle>
          <a:p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10" name="8 Imagen">
            <a:extLst>
              <a:ext uri="{FF2B5EF4-FFF2-40B4-BE49-F238E27FC236}">
                <a16:creationId xmlns:a16="http://schemas.microsoft.com/office/drawing/2014/main" id="{BDD1FECA-1339-474E-B9ED-AB998E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5" y="99132"/>
            <a:ext cx="2969812" cy="5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7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79830F79-AD81-884C-B73E-68BF2262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FE4CA731-1CCD-7747-A68E-E4BDF81DF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926F786D-2D5F-484E-A487-40C2E307C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06A9-8A5C-CD49-935C-67484C0CC4F2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4C01D977-6669-C14F-B830-AEC837BB9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2C2D3F3-7B67-AE4E-AAAF-56DD71201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DE347-A6E8-4C4D-8D11-381F52539BE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104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>
            <a:extLst>
              <a:ext uri="{FF2B5EF4-FFF2-40B4-BE49-F238E27FC236}">
                <a16:creationId xmlns:a16="http://schemas.microsoft.com/office/drawing/2014/main" id="{347853DF-AE67-5A4C-98CF-A0913599B0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10992" y="0"/>
            <a:ext cx="8181009" cy="77461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CA6DAAEC-A94A-D848-AF47-F50D4F10313F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0" y="6166012"/>
            <a:ext cx="7054701" cy="68546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DE55CF8D-5B2A-0E48-BEBB-457889E3B3EF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1" y="6102512"/>
            <a:ext cx="59582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193B6CA9-C94C-1843-8908-3025A5929F39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1" y="6166012"/>
            <a:ext cx="59582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10 Imagen">
            <a:extLst>
              <a:ext uri="{FF2B5EF4-FFF2-40B4-BE49-F238E27FC236}">
                <a16:creationId xmlns:a16="http://schemas.microsoft.com/office/drawing/2014/main" id="{E6FFFAC1-5273-9C46-9877-9D2FEE77E8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990" y="6013265"/>
            <a:ext cx="3713860" cy="7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4.pn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4.emf"/><Relationship Id="rId4" Type="http://schemas.microsoft.com/office/2007/relationships/hdphoto" Target="../media/hdphoto1.wdp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>
            <a:extLst>
              <a:ext uri="{FF2B5EF4-FFF2-40B4-BE49-F238E27FC236}">
                <a16:creationId xmlns:a16="http://schemas.microsoft.com/office/drawing/2014/main" id="{54BA3CB0-B286-4A8F-9D8B-7A50D4C56DA1}"/>
              </a:ext>
            </a:extLst>
          </p:cNvPr>
          <p:cNvSpPr txBox="1"/>
          <p:nvPr/>
        </p:nvSpPr>
        <p:spPr>
          <a:xfrm>
            <a:off x="1946143" y="869256"/>
            <a:ext cx="944970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UNIVERSIDAD DE LAS FUERZAS ARMADAS - “ESPE”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DEPARTAMENTO DE ELÉCTRICA, ELECTRÓNICA Y TELECOMUNICACIONES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CARRERA DE INGENIERÍA EN ELECTRÓNICA, AUTOMATIZACIÓN Y CONTROL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“</a:t>
            </a:r>
            <a:r>
              <a:rPr lang="es-ES" b="1" dirty="0"/>
              <a:t>Diseño e implementación de prácticas de laboratorio para el entrenamiento en redes industriales usando el sistema MAS-200 del laboratorio CIM</a:t>
            </a:r>
            <a:r>
              <a:rPr lang="es-ES" dirty="0"/>
              <a:t> 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AUTORES: 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FONSECA ROJANO DIEGO JAVIER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             LOAIZA QUINTEROS ANDRÉS DAVID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solidFill>
                  <a:srgbClr val="00000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ING. EDGAR FERNANDO TIPÁN CONDOLO, </a:t>
            </a:r>
            <a:r>
              <a:rPr lang="es-EC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MSc</a:t>
            </a:r>
            <a:r>
              <a:rPr lang="es-EC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s-EC" sz="1600" dirty="0">
              <a:solidFill>
                <a:srgbClr val="000000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solidFill>
                  <a:srgbClr val="00000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QUITO-ECUADOR </a:t>
            </a:r>
          </a:p>
          <a:p>
            <a:pPr algn="ctr"/>
            <a:r>
              <a:rPr lang="es-EC" sz="1600" b="1" dirty="0">
                <a:solidFill>
                  <a:srgbClr val="000000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9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DD537-FEDF-4C31-B73C-40ADC70C924A}"/>
              </a:ext>
            </a:extLst>
          </p:cNvPr>
          <p:cNvCxnSpPr>
            <a:cxnSpLocks/>
          </p:cNvCxnSpPr>
          <p:nvPr/>
        </p:nvCxnSpPr>
        <p:spPr>
          <a:xfrm>
            <a:off x="5672297" y="2618234"/>
            <a:ext cx="84740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FF2E09-A8E9-4E5A-8363-6B819F58E8DA}"/>
              </a:ext>
            </a:extLst>
          </p:cNvPr>
          <p:cNvSpPr txBox="1"/>
          <p:nvPr/>
        </p:nvSpPr>
        <p:spPr>
          <a:xfrm>
            <a:off x="6202903" y="4439081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IPS</a:t>
            </a:r>
            <a:endParaRPr lang="en-US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453EC162-BD6F-419A-B551-AC34C6485325}"/>
              </a:ext>
            </a:extLst>
          </p:cNvPr>
          <p:cNvSpPr txBox="1"/>
          <p:nvPr/>
        </p:nvSpPr>
        <p:spPr>
          <a:xfrm>
            <a:off x="2062868" y="1530002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Visión General </a:t>
            </a:r>
            <a:endParaRPr lang="en-US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8A019A4F-55AF-41CE-920A-21FEC0F01E56}"/>
              </a:ext>
            </a:extLst>
          </p:cNvPr>
          <p:cNvSpPr txBox="1"/>
          <p:nvPr/>
        </p:nvSpPr>
        <p:spPr>
          <a:xfrm>
            <a:off x="1061952" y="206527"/>
            <a:ext cx="994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3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usando modelo Productor-Consumidor sistema MAS-200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55B058-1840-43F0-B355-1BF975ACA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226" y="1714667"/>
            <a:ext cx="65479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09616E8F-2A6E-4FA2-97AE-E940FA9DEB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301074"/>
              </p:ext>
            </p:extLst>
          </p:nvPr>
        </p:nvGraphicFramePr>
        <p:xfrm>
          <a:off x="922226" y="1863959"/>
          <a:ext cx="4091855" cy="1807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Bitmap Image" r:id="rId5" imgW="9701101" imgH="4320914" progId="Paint.Picture">
                  <p:embed/>
                </p:oleObj>
              </mc:Choice>
              <mc:Fallback>
                <p:oleObj name="Bitmap Image" r:id="rId5" imgW="9701101" imgH="432091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226" y="1863959"/>
                        <a:ext cx="4091855" cy="18071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E2A80C14-B85F-48F4-97C9-F756F7075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44" y="3915646"/>
            <a:ext cx="5946140" cy="247904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0B4C7B5-6EEF-4C4B-8438-CC027E3BD37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29" y="1945051"/>
            <a:ext cx="2615538" cy="213493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9351293-843F-4111-A7FC-75A229CA3277}"/>
              </a:ext>
            </a:extLst>
          </p:cNvPr>
          <p:cNvSpPr txBox="1"/>
          <p:nvPr/>
        </p:nvSpPr>
        <p:spPr>
          <a:xfrm>
            <a:off x="7811464" y="1557983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IP al </a:t>
            </a:r>
            <a:r>
              <a:rPr lang="es-EC" dirty="0" err="1"/>
              <a:t>Switch</a:t>
            </a:r>
            <a:endParaRPr lang="en-US" dirty="0"/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8A47E020-2DB1-4E48-BB6F-8A178041D49F}"/>
              </a:ext>
            </a:extLst>
          </p:cNvPr>
          <p:cNvCxnSpPr>
            <a:cxnSpLocks/>
          </p:cNvCxnSpPr>
          <p:nvPr/>
        </p:nvCxnSpPr>
        <p:spPr>
          <a:xfrm rot="5400000">
            <a:off x="7082877" y="2866597"/>
            <a:ext cx="894232" cy="3248246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58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4D2038D-42D8-4B18-9527-FD5EB4D2B1F5}"/>
              </a:ext>
            </a:extLst>
          </p:cNvPr>
          <p:cNvSpPr txBox="1"/>
          <p:nvPr/>
        </p:nvSpPr>
        <p:spPr>
          <a:xfrm>
            <a:off x="1206225" y="1388962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red DeviceNet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0459EE-6A87-4D07-AE9C-E8C7D628A9A1}"/>
              </a:ext>
            </a:extLst>
          </p:cNvPr>
          <p:cNvSpPr txBox="1"/>
          <p:nvPr/>
        </p:nvSpPr>
        <p:spPr>
          <a:xfrm>
            <a:off x="8425337" y="1384395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Mapeo Entradas y Salidas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752536-64DE-4FC2-854A-1CCEA5758EB2}"/>
              </a:ext>
            </a:extLst>
          </p:cNvPr>
          <p:cNvSpPr txBox="1"/>
          <p:nvPr/>
        </p:nvSpPr>
        <p:spPr>
          <a:xfrm>
            <a:off x="4670488" y="1383587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Configuración módulos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78F784-1B2D-4616-86CE-9AB5D100B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432" y="3218832"/>
            <a:ext cx="4871022" cy="1167297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37E901E-3734-454F-8BD3-D7D9932FB82D}"/>
              </a:ext>
            </a:extLst>
          </p:cNvPr>
          <p:cNvSpPr txBox="1"/>
          <p:nvPr/>
        </p:nvSpPr>
        <p:spPr>
          <a:xfrm>
            <a:off x="922226" y="179970"/>
            <a:ext cx="994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3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usando modelo Productor-Consumidor sistema MAS-200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B893006-7A3E-4D7D-A26C-6A31070D49B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1" y="3464145"/>
            <a:ext cx="3914140" cy="231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2F0D1BA-A324-4699-87AE-CAB94293F36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1791" r="32524" b="59049"/>
          <a:stretch/>
        </p:blipFill>
        <p:spPr bwMode="auto">
          <a:xfrm>
            <a:off x="1673467" y="1987965"/>
            <a:ext cx="2105660" cy="1405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3313B3C-1950-4937-8348-39A380BDC3D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907" r="73545" b="47787"/>
          <a:stretch/>
        </p:blipFill>
        <p:spPr bwMode="auto">
          <a:xfrm>
            <a:off x="5000554" y="1723661"/>
            <a:ext cx="2291080" cy="2562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CCC20AA-E3FC-4F84-8444-3F0A292ED697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 r="72395" b="48029"/>
          <a:stretch/>
        </p:blipFill>
        <p:spPr bwMode="auto">
          <a:xfrm>
            <a:off x="5041479" y="4267561"/>
            <a:ext cx="2109041" cy="1603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549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4D2038D-42D8-4B18-9527-FD5EB4D2B1F5}"/>
              </a:ext>
            </a:extLst>
          </p:cNvPr>
          <p:cNvSpPr txBox="1"/>
          <p:nvPr/>
        </p:nvSpPr>
        <p:spPr>
          <a:xfrm>
            <a:off x="4140091" y="1540114"/>
            <a:ext cx="391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Variables Producidas Estación 5</a:t>
            </a:r>
            <a:endParaRPr lang="en-US" dirty="0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A37E901E-3734-454F-8BD3-D7D9932FB82D}"/>
              </a:ext>
            </a:extLst>
          </p:cNvPr>
          <p:cNvSpPr txBox="1"/>
          <p:nvPr/>
        </p:nvSpPr>
        <p:spPr>
          <a:xfrm>
            <a:off x="974230" y="219846"/>
            <a:ext cx="994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3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usando modelo Productor-Consumidor sistema MAS-200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8603316-0A15-41E7-9658-0CB3D4EE5BE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20293" r="21855" b="37533"/>
          <a:stretch/>
        </p:blipFill>
        <p:spPr bwMode="auto">
          <a:xfrm>
            <a:off x="2035838" y="2033049"/>
            <a:ext cx="4143946" cy="1519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4BBB0EF-0A72-4FD3-AB9E-7A8B5AFE2A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06696" y="3959520"/>
            <a:ext cx="6066790" cy="163449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C08ECB-253A-418D-AAC5-376DD0FD2F4C}"/>
              </a:ext>
            </a:extLst>
          </p:cNvPr>
          <p:cNvSpPr txBox="1"/>
          <p:nvPr/>
        </p:nvSpPr>
        <p:spPr>
          <a:xfrm>
            <a:off x="4530842" y="3460735"/>
            <a:ext cx="391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Variables Consumidas Estación 5</a:t>
            </a:r>
            <a:endParaRPr lang="en-US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DCD4132-1051-42F7-B05A-DE408EA7B10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1" t="20000" b="34561"/>
          <a:stretch/>
        </p:blipFill>
        <p:spPr bwMode="auto">
          <a:xfrm>
            <a:off x="8432026" y="2008092"/>
            <a:ext cx="1379709" cy="1637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B1B3575-696B-4060-B7A4-2AAB679CED7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7" t="26752" b="33373"/>
          <a:stretch/>
        </p:blipFill>
        <p:spPr bwMode="auto">
          <a:xfrm>
            <a:off x="8051906" y="3830067"/>
            <a:ext cx="2139950" cy="2383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421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DD537-FEDF-4C31-B73C-40ADC70C924A}"/>
              </a:ext>
            </a:extLst>
          </p:cNvPr>
          <p:cNvCxnSpPr>
            <a:cxnSpLocks/>
          </p:cNvCxnSpPr>
          <p:nvPr/>
        </p:nvCxnSpPr>
        <p:spPr>
          <a:xfrm>
            <a:off x="5672297" y="2618234"/>
            <a:ext cx="84740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FF2E09-A8E9-4E5A-8363-6B819F58E8DA}"/>
              </a:ext>
            </a:extLst>
          </p:cNvPr>
          <p:cNvSpPr txBox="1"/>
          <p:nvPr/>
        </p:nvSpPr>
        <p:spPr>
          <a:xfrm>
            <a:off x="9097777" y="4379834"/>
            <a:ext cx="295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direcciones</a:t>
            </a:r>
          </a:p>
          <a:p>
            <a:r>
              <a:rPr lang="es-EC" dirty="0"/>
              <a:t>Módulos </a:t>
            </a:r>
            <a:r>
              <a:rPr lang="es-EC" dirty="0" err="1"/>
              <a:t>ControlNet</a:t>
            </a:r>
            <a:endParaRPr lang="en-US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453EC162-BD6F-419A-B551-AC34C6485325}"/>
              </a:ext>
            </a:extLst>
          </p:cNvPr>
          <p:cNvSpPr txBox="1"/>
          <p:nvPr/>
        </p:nvSpPr>
        <p:spPr>
          <a:xfrm>
            <a:off x="2062868" y="1530002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Visión General </a:t>
            </a:r>
            <a:endParaRPr lang="en-US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8A019A4F-55AF-41CE-920A-21FEC0F01E56}"/>
              </a:ext>
            </a:extLst>
          </p:cNvPr>
          <p:cNvSpPr txBox="1"/>
          <p:nvPr/>
        </p:nvSpPr>
        <p:spPr>
          <a:xfrm>
            <a:off x="1061952" y="206527"/>
            <a:ext cx="9941274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2400" i="1" dirty="0"/>
              <a:t>Práctica 4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Ethernet-ControlNet-DeviceNet usando modelo Productor-Consumidor sistema MAS-200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55B058-1840-43F0-B355-1BF975ACA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226" y="1714667"/>
            <a:ext cx="65479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9351293-843F-4111-A7FC-75A229CA3277}"/>
              </a:ext>
            </a:extLst>
          </p:cNvPr>
          <p:cNvSpPr txBox="1"/>
          <p:nvPr/>
        </p:nvSpPr>
        <p:spPr>
          <a:xfrm>
            <a:off x="7811464" y="1557983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Conexión red </a:t>
            </a:r>
            <a:r>
              <a:rPr lang="es-EC" dirty="0" err="1"/>
              <a:t>ControlNet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FCC8E-5024-499A-8BAA-3681380ED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072" y="1927623"/>
            <a:ext cx="76268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ED09DEB-C297-4863-B1BF-53874169DC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454825"/>
              </p:ext>
            </p:extLst>
          </p:nvPr>
        </p:nvGraphicFramePr>
        <p:xfrm>
          <a:off x="988073" y="1927624"/>
          <a:ext cx="4291214" cy="1501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Bitmap Image" r:id="rId5" imgW="9579170" imgH="3345470" progId="Paint.Picture">
                  <p:embed/>
                </p:oleObj>
              </mc:Choice>
              <mc:Fallback>
                <p:oleObj name="Bitmap Image" r:id="rId5" imgW="9579170" imgH="334547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073" y="1927624"/>
                        <a:ext cx="4291214" cy="1501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EFC2D27F-EA34-44B7-B2B7-3A1901C13D3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26" y="1946909"/>
            <a:ext cx="1435564" cy="1877292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0F27E6-7246-4AAD-801C-2FFE8EBF1C05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7"/>
          <a:stretch/>
        </p:blipFill>
        <p:spPr bwMode="auto">
          <a:xfrm>
            <a:off x="9367377" y="1979094"/>
            <a:ext cx="1435564" cy="1845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130DED0-5578-4BE3-A5C8-CEB77A088CC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92" y="3956946"/>
            <a:ext cx="1565688" cy="2152924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5FD1D1-3382-485D-971F-FD8202CF2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3843" y="4073557"/>
            <a:ext cx="5946140" cy="1938020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62F997F-628D-43C7-8B9B-6AC0ABC09163}"/>
              </a:ext>
            </a:extLst>
          </p:cNvPr>
          <p:cNvCxnSpPr>
            <a:cxnSpLocks/>
          </p:cNvCxnSpPr>
          <p:nvPr/>
        </p:nvCxnSpPr>
        <p:spPr>
          <a:xfrm flipH="1">
            <a:off x="4729728" y="4815158"/>
            <a:ext cx="1659843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0C44DB1B-2ADA-4909-9944-1DFBB257FCB4}"/>
              </a:ext>
            </a:extLst>
          </p:cNvPr>
          <p:cNvCxnSpPr>
            <a:cxnSpLocks/>
          </p:cNvCxnSpPr>
          <p:nvPr/>
        </p:nvCxnSpPr>
        <p:spPr>
          <a:xfrm rot="5400000">
            <a:off x="8059015" y="4114524"/>
            <a:ext cx="1331727" cy="491554"/>
          </a:xfrm>
          <a:prstGeom prst="bentConnector3">
            <a:avLst>
              <a:gd name="adj1" fmla="val 100439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C5B4502-60AF-4ED2-8945-1568E6DF2467}"/>
              </a:ext>
            </a:extLst>
          </p:cNvPr>
          <p:cNvSpPr txBox="1"/>
          <p:nvPr/>
        </p:nvSpPr>
        <p:spPr>
          <a:xfrm>
            <a:off x="1658073" y="3509771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Direcciones asignadas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7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453EC162-BD6F-419A-B551-AC34C6485325}"/>
              </a:ext>
            </a:extLst>
          </p:cNvPr>
          <p:cNvSpPr txBox="1"/>
          <p:nvPr/>
        </p:nvSpPr>
        <p:spPr>
          <a:xfrm>
            <a:off x="1278477" y="1637595"/>
            <a:ext cx="4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Módulos ControlNet</a:t>
            </a:r>
            <a:endParaRPr lang="en-US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8A019A4F-55AF-41CE-920A-21FEC0F01E56}"/>
              </a:ext>
            </a:extLst>
          </p:cNvPr>
          <p:cNvSpPr txBox="1"/>
          <p:nvPr/>
        </p:nvSpPr>
        <p:spPr>
          <a:xfrm>
            <a:off x="1061952" y="206527"/>
            <a:ext cx="9941274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2400" i="1" dirty="0"/>
              <a:t>Práctica 4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</a:t>
            </a:r>
            <a:r>
              <a:rPr lang="es-EC" sz="2400" i="1" dirty="0" err="1"/>
              <a:t>ControlNet</a:t>
            </a:r>
            <a:r>
              <a:rPr lang="es-EC" sz="2400" i="1" dirty="0"/>
              <a:t>-DeviceNet usando modelo Productor-Consumidor sistema MAS-200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FCC8E-5024-499A-8BAA-3681380ED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072" y="1927623"/>
            <a:ext cx="76268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6406A97-0D05-4D25-8624-E311F4F0DC9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t="12544" r="53012" b="54261"/>
          <a:stretch/>
        </p:blipFill>
        <p:spPr bwMode="auto">
          <a:xfrm>
            <a:off x="1574015" y="2044326"/>
            <a:ext cx="3020060" cy="1912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C1832B6-B4A4-40F5-BFB1-F652CFEBA28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r="84433" b="37928"/>
          <a:stretch/>
        </p:blipFill>
        <p:spPr bwMode="auto">
          <a:xfrm>
            <a:off x="2256115" y="3866669"/>
            <a:ext cx="1389513" cy="2033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EF0ABFA-478C-413D-A9FE-83C28DD4FFD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t="12504" r="56909" b="62309"/>
          <a:stretch/>
        </p:blipFill>
        <p:spPr bwMode="auto">
          <a:xfrm>
            <a:off x="5327549" y="2027762"/>
            <a:ext cx="2868295" cy="1592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833A1AE8-5847-4ED0-B50B-6675DBEA028A}"/>
              </a:ext>
            </a:extLst>
          </p:cNvPr>
          <p:cNvSpPr txBox="1"/>
          <p:nvPr/>
        </p:nvSpPr>
        <p:spPr>
          <a:xfrm>
            <a:off x="9045098" y="1637595"/>
            <a:ext cx="4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Productor-Consumidor</a:t>
            </a:r>
            <a:endParaRPr lang="en-US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6341631-6E57-43C1-8AA0-C93290CBA2D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4" r="84307" b="37754"/>
          <a:stretch/>
        </p:blipFill>
        <p:spPr bwMode="auto">
          <a:xfrm>
            <a:off x="6143367" y="3674763"/>
            <a:ext cx="1221529" cy="2160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61E53A4-4358-4FE7-8021-5035CEC636E8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1" t="26997" b="15900"/>
          <a:stretch/>
        </p:blipFill>
        <p:spPr bwMode="auto">
          <a:xfrm>
            <a:off x="9557151" y="1968066"/>
            <a:ext cx="1662304" cy="1912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FD7FA4C-6606-4927-964C-6EB4A2B4B2E1}"/>
              </a:ext>
            </a:extLst>
          </p:cNvPr>
          <p:cNvSpPr txBox="1"/>
          <p:nvPr/>
        </p:nvSpPr>
        <p:spPr>
          <a:xfrm>
            <a:off x="5327549" y="1641940"/>
            <a:ext cx="4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Módulo del Controlador</a:t>
            </a:r>
            <a:endParaRPr lang="en-US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11D591E7-967C-4E80-8722-5915CCAF20E2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8" t="26539" b="33331"/>
          <a:stretch/>
        </p:blipFill>
        <p:spPr bwMode="auto">
          <a:xfrm>
            <a:off x="9360681" y="3933624"/>
            <a:ext cx="2009690" cy="2033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376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79970"/>
            <a:ext cx="9941274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2400" i="1" dirty="0"/>
              <a:t>Práctica 5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usando modelo mensajería CIP para las estaciones MAS-203 y MAS-205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0B796A5-90D2-4DF9-BD6E-9768F0874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713781"/>
              </p:ext>
            </p:extLst>
          </p:nvPr>
        </p:nvGraphicFramePr>
        <p:xfrm>
          <a:off x="1122152" y="4512020"/>
          <a:ext cx="5008517" cy="1097280"/>
        </p:xfrm>
        <a:graphic>
          <a:graphicData uri="http://schemas.openxmlformats.org/drawingml/2006/table">
            <a:tbl>
              <a:tblPr/>
              <a:tblGrid>
                <a:gridCol w="2362095">
                  <a:extLst>
                    <a:ext uri="{9D8B030D-6E8A-4147-A177-3AD203B41FA5}">
                      <a16:colId xmlns:a16="http://schemas.microsoft.com/office/drawing/2014/main" val="3573880147"/>
                    </a:ext>
                  </a:extLst>
                </a:gridCol>
                <a:gridCol w="1071692">
                  <a:extLst>
                    <a:ext uri="{9D8B030D-6E8A-4147-A177-3AD203B41FA5}">
                      <a16:colId xmlns:a16="http://schemas.microsoft.com/office/drawing/2014/main" val="2846439570"/>
                    </a:ext>
                  </a:extLst>
                </a:gridCol>
                <a:gridCol w="1574730">
                  <a:extLst>
                    <a:ext uri="{9D8B030D-6E8A-4147-A177-3AD203B41FA5}">
                      <a16:colId xmlns:a16="http://schemas.microsoft.com/office/drawing/2014/main" val="2871254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Dispositivo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1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IP 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1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MAC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202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375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Computador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192.168.0.10 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24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PLC ControlLogix (Estación 3)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192.168.0.3 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00:1D:9C:DE:84:91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32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PLC ControlLogix (Estación 5)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E035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192.168.0.5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6036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00:1D:9C:DE:5D:F9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C036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69605"/>
                  </a:ext>
                </a:extLst>
              </a:tr>
            </a:tbl>
          </a:graphicData>
        </a:graphic>
      </p:graphicFrame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DD537-FEDF-4C31-B73C-40ADC70C924A}"/>
              </a:ext>
            </a:extLst>
          </p:cNvPr>
          <p:cNvCxnSpPr>
            <a:cxnSpLocks/>
          </p:cNvCxnSpPr>
          <p:nvPr/>
        </p:nvCxnSpPr>
        <p:spPr>
          <a:xfrm>
            <a:off x="5892863" y="2551498"/>
            <a:ext cx="2729829" cy="53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99D7C350-5F46-4EE4-938A-58A9A0EABB36}"/>
              </a:ext>
            </a:extLst>
          </p:cNvPr>
          <p:cNvCxnSpPr>
            <a:cxnSpLocks/>
          </p:cNvCxnSpPr>
          <p:nvPr/>
        </p:nvCxnSpPr>
        <p:spPr>
          <a:xfrm flipH="1">
            <a:off x="6348796" y="4923499"/>
            <a:ext cx="164110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FBCB7F3F-5C73-4E26-BB4B-2A0320D1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23" y="1780836"/>
            <a:ext cx="3750557" cy="211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DE487AC-CC14-4E4E-AAE3-4F29D9F00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r="57251" b="41948"/>
          <a:stretch/>
        </p:blipFill>
        <p:spPr bwMode="auto">
          <a:xfrm>
            <a:off x="8760135" y="1592178"/>
            <a:ext cx="2729230" cy="192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A0876AB-5317-4A9E-8FA7-B4DB25F86D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4" r="14331"/>
          <a:stretch/>
        </p:blipFill>
        <p:spPr bwMode="auto">
          <a:xfrm>
            <a:off x="8254174" y="3825107"/>
            <a:ext cx="1660314" cy="2196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5BCF306-1AFA-4F27-9BE6-AF947EF5F7DF}"/>
              </a:ext>
            </a:extLst>
          </p:cNvPr>
          <p:cNvSpPr txBox="1"/>
          <p:nvPr/>
        </p:nvSpPr>
        <p:spPr>
          <a:xfrm>
            <a:off x="2062868" y="1483765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Visión General </a:t>
            </a:r>
            <a:endParaRPr lang="en-U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DABB45C-2DD5-474C-A046-F922DE0F5F55}"/>
              </a:ext>
            </a:extLst>
          </p:cNvPr>
          <p:cNvSpPr txBox="1"/>
          <p:nvPr/>
        </p:nvSpPr>
        <p:spPr>
          <a:xfrm>
            <a:off x="8760135" y="1222846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IP a los PLC’s</a:t>
            </a:r>
            <a:endParaRPr lang="en-US" dirty="0"/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965162C6-7275-4CBB-B06B-47DBEFA1CEF7}"/>
              </a:ext>
            </a:extLst>
          </p:cNvPr>
          <p:cNvCxnSpPr>
            <a:cxnSpLocks/>
          </p:cNvCxnSpPr>
          <p:nvPr/>
        </p:nvCxnSpPr>
        <p:spPr>
          <a:xfrm rot="5400000">
            <a:off x="9569877" y="4149020"/>
            <a:ext cx="1331727" cy="491554"/>
          </a:xfrm>
          <a:prstGeom prst="bentConnector3">
            <a:avLst>
              <a:gd name="adj1" fmla="val 100439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1B4D7E9-8E2B-4A18-91C5-C7619E0B916A}"/>
              </a:ext>
            </a:extLst>
          </p:cNvPr>
          <p:cNvSpPr txBox="1"/>
          <p:nvPr/>
        </p:nvSpPr>
        <p:spPr>
          <a:xfrm>
            <a:off x="6394940" y="4420466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8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453EC162-BD6F-419A-B551-AC34C6485325}"/>
              </a:ext>
            </a:extLst>
          </p:cNvPr>
          <p:cNvSpPr txBox="1"/>
          <p:nvPr/>
        </p:nvSpPr>
        <p:spPr>
          <a:xfrm>
            <a:off x="1514697" y="1637595"/>
            <a:ext cx="4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Envío de datos por mensajería CIP</a:t>
            </a:r>
            <a:endParaRPr lang="en-US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8A019A4F-55AF-41CE-920A-21FEC0F01E56}"/>
              </a:ext>
            </a:extLst>
          </p:cNvPr>
          <p:cNvSpPr txBox="1"/>
          <p:nvPr/>
        </p:nvSpPr>
        <p:spPr>
          <a:xfrm>
            <a:off x="1061952" y="206527"/>
            <a:ext cx="9941274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spcBef>
                <a:spcPts val="50"/>
              </a:spcBef>
            </a:pPr>
            <a:r>
              <a:rPr lang="es-EC" sz="2400" i="1" dirty="0"/>
              <a:t>Práctica 5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usando modelo mensajería CIP para las estaciones MAS-203 y MAS-205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FCC8E-5024-499A-8BAA-3681380ED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072" y="1927623"/>
            <a:ext cx="76268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FD7FA4C-6606-4927-964C-6EB4A2B4B2E1}"/>
              </a:ext>
            </a:extLst>
          </p:cNvPr>
          <p:cNvSpPr txBox="1"/>
          <p:nvPr/>
        </p:nvSpPr>
        <p:spPr>
          <a:xfrm>
            <a:off x="7324938" y="1641940"/>
            <a:ext cx="4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Recepción de datos por mensajería CIP</a:t>
            </a:r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663133B-B426-45F2-8957-9A7199AA1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26997" b="23527"/>
          <a:stretch/>
        </p:blipFill>
        <p:spPr bwMode="auto">
          <a:xfrm>
            <a:off x="988072" y="1993062"/>
            <a:ext cx="5245735" cy="1733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2BF9FAC-B386-4E10-A6E8-F840C8DBD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26109" r="-1" b="25120"/>
          <a:stretch/>
        </p:blipFill>
        <p:spPr bwMode="auto">
          <a:xfrm>
            <a:off x="974569" y="3873000"/>
            <a:ext cx="5259238" cy="1733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CD57919-5BD8-4524-B322-F7AF2DDC2F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t="32674" r="36922" b="31002"/>
          <a:stretch/>
        </p:blipFill>
        <p:spPr bwMode="auto">
          <a:xfrm>
            <a:off x="8295976" y="2098223"/>
            <a:ext cx="2264631" cy="1774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1E79042-2358-4EC5-B9E7-C3530593CB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28417" b="20239"/>
          <a:stretch/>
        </p:blipFill>
        <p:spPr bwMode="auto">
          <a:xfrm>
            <a:off x="7018356" y="4141481"/>
            <a:ext cx="4646295" cy="1596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081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79970"/>
            <a:ext cx="9941274" cy="17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2400" i="1" dirty="0"/>
              <a:t>Práctica 6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</a:t>
            </a:r>
            <a:r>
              <a:rPr lang="es-EC" sz="2400" i="1" dirty="0" err="1"/>
              <a:t>ControlNet</a:t>
            </a:r>
            <a:r>
              <a:rPr lang="es-EC" sz="2400" i="1" dirty="0"/>
              <a:t>-DeviceNet usando modelo mensajería CIP sistema MAS-200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397D2C1-700A-4D9F-BB81-A6F70607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74" y="3748494"/>
            <a:ext cx="2001204" cy="24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DD537-FEDF-4C31-B73C-40ADC70C924A}"/>
              </a:ext>
            </a:extLst>
          </p:cNvPr>
          <p:cNvCxnSpPr>
            <a:cxnSpLocks/>
          </p:cNvCxnSpPr>
          <p:nvPr/>
        </p:nvCxnSpPr>
        <p:spPr>
          <a:xfrm>
            <a:off x="5883170" y="2483825"/>
            <a:ext cx="1815626" cy="53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99D7C350-5F46-4EE4-938A-58A9A0EABB36}"/>
              </a:ext>
            </a:extLst>
          </p:cNvPr>
          <p:cNvCxnSpPr>
            <a:cxnSpLocks/>
          </p:cNvCxnSpPr>
          <p:nvPr/>
        </p:nvCxnSpPr>
        <p:spPr>
          <a:xfrm flipH="1">
            <a:off x="4776186" y="4923500"/>
            <a:ext cx="1548124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D4C1922C-EAE9-4D79-920F-813338D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26" y="1652876"/>
            <a:ext cx="5056500" cy="2061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D34ECB-A3E6-4B7D-8054-F2B536424841}"/>
              </a:ext>
            </a:extLst>
          </p:cNvPr>
          <p:cNvSpPr txBox="1"/>
          <p:nvPr/>
        </p:nvSpPr>
        <p:spPr>
          <a:xfrm>
            <a:off x="2302566" y="1557697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Visión General </a:t>
            </a:r>
            <a:endParaRPr lang="en-US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8BA03C8-3C02-4F82-AFE8-B74F0CD45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18391"/>
              </p:ext>
            </p:extLst>
          </p:nvPr>
        </p:nvGraphicFramePr>
        <p:xfrm>
          <a:off x="6564164" y="4403644"/>
          <a:ext cx="5008517" cy="1097280"/>
        </p:xfrm>
        <a:graphic>
          <a:graphicData uri="http://schemas.openxmlformats.org/drawingml/2006/table">
            <a:tbl>
              <a:tblPr/>
              <a:tblGrid>
                <a:gridCol w="2362095">
                  <a:extLst>
                    <a:ext uri="{9D8B030D-6E8A-4147-A177-3AD203B41FA5}">
                      <a16:colId xmlns:a16="http://schemas.microsoft.com/office/drawing/2014/main" val="3573880147"/>
                    </a:ext>
                  </a:extLst>
                </a:gridCol>
                <a:gridCol w="1071692">
                  <a:extLst>
                    <a:ext uri="{9D8B030D-6E8A-4147-A177-3AD203B41FA5}">
                      <a16:colId xmlns:a16="http://schemas.microsoft.com/office/drawing/2014/main" val="2846439570"/>
                    </a:ext>
                  </a:extLst>
                </a:gridCol>
                <a:gridCol w="1574730">
                  <a:extLst>
                    <a:ext uri="{9D8B030D-6E8A-4147-A177-3AD203B41FA5}">
                      <a16:colId xmlns:a16="http://schemas.microsoft.com/office/drawing/2014/main" val="2871254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Dispositivo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1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IP 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1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MAC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202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375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Computador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192.168.0.10 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24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PLC ControlLogix (Estación 3)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192.168.0.3 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00:1D:9C:DE:84:91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32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PLC ControlLogix (Estación 5)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E035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192.168.0.5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6036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00:1D:9C:DE:5D:F9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C036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69605"/>
                  </a:ext>
                </a:extLst>
              </a:tr>
            </a:tbl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46FB10F3-D470-451C-B1DE-CA7B1476B7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r="57251" b="41948"/>
          <a:stretch/>
        </p:blipFill>
        <p:spPr bwMode="auto">
          <a:xfrm>
            <a:off x="8134270" y="1652876"/>
            <a:ext cx="2729230" cy="192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D81DD907-6F27-41F5-8258-F08267AA794D}"/>
              </a:ext>
            </a:extLst>
          </p:cNvPr>
          <p:cNvCxnSpPr>
            <a:cxnSpLocks/>
          </p:cNvCxnSpPr>
          <p:nvPr/>
        </p:nvCxnSpPr>
        <p:spPr>
          <a:xfrm>
            <a:off x="9662934" y="3582259"/>
            <a:ext cx="0" cy="81282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1AEA4A5-E015-4EE3-88CE-2A4AE4397017}"/>
              </a:ext>
            </a:extLst>
          </p:cNvPr>
          <p:cNvSpPr txBox="1"/>
          <p:nvPr/>
        </p:nvSpPr>
        <p:spPr>
          <a:xfrm>
            <a:off x="4832465" y="4420466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IPS</a:t>
            </a:r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C5A4EA2-AB16-4A27-95B0-562A55AF567D}"/>
              </a:ext>
            </a:extLst>
          </p:cNvPr>
          <p:cNvSpPr txBox="1"/>
          <p:nvPr/>
        </p:nvSpPr>
        <p:spPr>
          <a:xfrm>
            <a:off x="8318561" y="1222846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IP a los PLC’s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7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79970"/>
            <a:ext cx="9941274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2400" i="1" dirty="0"/>
              <a:t>Práctica 6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Ethernet-ControlNet-DeviceNet usando modelo mensajería CIP sistema MAS-200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D34ECB-A3E6-4B7D-8054-F2B536424841}"/>
              </a:ext>
            </a:extLst>
          </p:cNvPr>
          <p:cNvSpPr txBox="1"/>
          <p:nvPr/>
        </p:nvSpPr>
        <p:spPr>
          <a:xfrm>
            <a:off x="2302566" y="1557697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Mensajería CIP  por Ethernet</a:t>
            </a:r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2ECCA2F-A3F2-425B-A2A0-E72DA6431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3039" b="26777"/>
          <a:stretch/>
        </p:blipFill>
        <p:spPr bwMode="auto">
          <a:xfrm>
            <a:off x="774380" y="1990577"/>
            <a:ext cx="5404478" cy="1910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5BA7F99-9D5C-4E37-B8D7-81F25F252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7" t="32749" r="37177" b="31177"/>
          <a:stretch/>
        </p:blipFill>
        <p:spPr bwMode="auto">
          <a:xfrm>
            <a:off x="2302566" y="4111347"/>
            <a:ext cx="2268855" cy="177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CD89A75-FC89-4878-A2AF-D92FE5A014BB}"/>
              </a:ext>
            </a:extLst>
          </p:cNvPr>
          <p:cNvSpPr txBox="1"/>
          <p:nvPr/>
        </p:nvSpPr>
        <p:spPr>
          <a:xfrm>
            <a:off x="7772691" y="1559751"/>
            <a:ext cx="31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Mensajería CIP  por ControlNet</a:t>
            </a:r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6E0A0FC-9319-44E8-A52F-3AC9A65188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 t="32810" r="36901" b="31276"/>
          <a:stretch/>
        </p:blipFill>
        <p:spPr bwMode="auto">
          <a:xfrm>
            <a:off x="8559568" y="4111347"/>
            <a:ext cx="2409422" cy="1858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B41A262-CBBA-4DFF-A774-66FFEA6E9C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26841" r="14542" b="16572"/>
          <a:stretch/>
        </p:blipFill>
        <p:spPr bwMode="auto">
          <a:xfrm>
            <a:off x="6938223" y="1897025"/>
            <a:ext cx="4820575" cy="2182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8590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Hardware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488D7A-91CC-42FB-BAF4-CFFCDB8BE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77" y="1450533"/>
            <a:ext cx="4446481" cy="47465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EF879B-6AA6-434D-B99C-0D7840B2B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527" y="2492933"/>
            <a:ext cx="4648420" cy="2491998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5A58319-C800-4EBA-BCC6-FA9A9FC3A88C}"/>
              </a:ext>
            </a:extLst>
          </p:cNvPr>
          <p:cNvSpPr txBox="1"/>
          <p:nvPr/>
        </p:nvSpPr>
        <p:spPr>
          <a:xfrm>
            <a:off x="2622011" y="1017883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Integridad física</a:t>
            </a:r>
            <a:endParaRPr lang="en-U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46920C7-207F-43AA-922A-80FFFE9C4CF8}"/>
              </a:ext>
            </a:extLst>
          </p:cNvPr>
          <p:cNvSpPr txBox="1"/>
          <p:nvPr/>
        </p:nvSpPr>
        <p:spPr>
          <a:xfrm>
            <a:off x="7763360" y="985598"/>
            <a:ext cx="257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Señales Entrada y Salida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2106;p37">
            <a:extLst>
              <a:ext uri="{FF2B5EF4-FFF2-40B4-BE49-F238E27FC236}">
                <a16:creationId xmlns:a16="http://schemas.microsoft.com/office/drawing/2014/main" id="{6F30BB6E-6E6C-B34C-B9C1-380E8929C6A7}"/>
              </a:ext>
            </a:extLst>
          </p:cNvPr>
          <p:cNvGrpSpPr/>
          <p:nvPr/>
        </p:nvGrpSpPr>
        <p:grpSpPr>
          <a:xfrm>
            <a:off x="993513" y="996364"/>
            <a:ext cx="846800" cy="979520"/>
            <a:chOff x="731647" y="573573"/>
            <a:chExt cx="635100" cy="734640"/>
          </a:xfrm>
        </p:grpSpPr>
        <p:grpSp>
          <p:nvGrpSpPr>
            <p:cNvPr id="97" name="Google Shape;2107;p37">
              <a:extLst>
                <a:ext uri="{FF2B5EF4-FFF2-40B4-BE49-F238E27FC236}">
                  <a16:creationId xmlns:a16="http://schemas.microsoft.com/office/drawing/2014/main" id="{D0E02A52-1FFC-0644-A800-EF7717C15049}"/>
                </a:ext>
              </a:extLst>
            </p:cNvPr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102" name="Google Shape;2108;p37">
                <a:extLst>
                  <a:ext uri="{FF2B5EF4-FFF2-40B4-BE49-F238E27FC236}">
                    <a16:creationId xmlns:a16="http://schemas.microsoft.com/office/drawing/2014/main" id="{22E76A54-2DEE-A643-B700-7B04AD7882A9}"/>
                  </a:ext>
                </a:extLst>
              </p:cNvPr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" name="Google Shape;2109;p37">
                <a:extLst>
                  <a:ext uri="{FF2B5EF4-FFF2-40B4-BE49-F238E27FC236}">
                    <a16:creationId xmlns:a16="http://schemas.microsoft.com/office/drawing/2014/main" id="{DD037DDB-E66A-0449-A5B5-0B1DD004ED91}"/>
                  </a:ext>
                </a:extLst>
              </p:cNvPr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8" name="Google Shape;2110;p37">
              <a:extLst>
                <a:ext uri="{FF2B5EF4-FFF2-40B4-BE49-F238E27FC236}">
                  <a16:creationId xmlns:a16="http://schemas.microsoft.com/office/drawing/2014/main" id="{07EBD4E6-86E9-BA4A-92F1-1A7B2A7D8647}"/>
                </a:ext>
              </a:extLst>
            </p:cNvPr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99" name="Google Shape;2111;p37">
                <a:extLst>
                  <a:ext uri="{FF2B5EF4-FFF2-40B4-BE49-F238E27FC236}">
                    <a16:creationId xmlns:a16="http://schemas.microsoft.com/office/drawing/2014/main" id="{4B369935-578E-4B43-9426-24C1708AE329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595959"/>
                  </a:solidFill>
                </a:endParaRPr>
              </a:p>
            </p:txBody>
          </p:sp>
          <p:sp>
            <p:nvSpPr>
              <p:cNvPr id="100" name="Google Shape;2112;p37">
                <a:extLst>
                  <a:ext uri="{FF2B5EF4-FFF2-40B4-BE49-F238E27FC236}">
                    <a16:creationId xmlns:a16="http://schemas.microsoft.com/office/drawing/2014/main" id="{3AE81F1B-3ED4-274B-9EF6-94A8A7B80B44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595959"/>
                  </a:solidFill>
                </a:endParaRPr>
              </a:p>
            </p:txBody>
          </p:sp>
          <p:sp>
            <p:nvSpPr>
              <p:cNvPr id="101" name="Google Shape;2113;p37">
                <a:extLst>
                  <a:ext uri="{FF2B5EF4-FFF2-40B4-BE49-F238E27FC236}">
                    <a16:creationId xmlns:a16="http://schemas.microsoft.com/office/drawing/2014/main" id="{E03B9E9A-62CA-AF4B-942E-C4B0D532F502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595959"/>
                  </a:solidFill>
                </a:endParaRPr>
              </a:p>
            </p:txBody>
          </p:sp>
        </p:grpSp>
      </p:grpSp>
      <p:grpSp>
        <p:nvGrpSpPr>
          <p:cNvPr id="112" name="Google Shape;2122;p37">
            <a:extLst>
              <a:ext uri="{FF2B5EF4-FFF2-40B4-BE49-F238E27FC236}">
                <a16:creationId xmlns:a16="http://schemas.microsoft.com/office/drawing/2014/main" id="{F2C8135A-928C-E044-ADE4-53C660B98E21}"/>
              </a:ext>
            </a:extLst>
          </p:cNvPr>
          <p:cNvGrpSpPr/>
          <p:nvPr/>
        </p:nvGrpSpPr>
        <p:grpSpPr>
          <a:xfrm>
            <a:off x="993482" y="2499265"/>
            <a:ext cx="846800" cy="979979"/>
            <a:chOff x="731647" y="2728277"/>
            <a:chExt cx="635100" cy="734984"/>
          </a:xfrm>
        </p:grpSpPr>
        <p:grpSp>
          <p:nvGrpSpPr>
            <p:cNvPr id="113" name="Google Shape;2123;p37">
              <a:extLst>
                <a:ext uri="{FF2B5EF4-FFF2-40B4-BE49-F238E27FC236}">
                  <a16:creationId xmlns:a16="http://schemas.microsoft.com/office/drawing/2014/main" id="{800CF371-72B9-BE49-8E7E-14E7A2183462}"/>
                </a:ext>
              </a:extLst>
            </p:cNvPr>
            <p:cNvGrpSpPr/>
            <p:nvPr/>
          </p:nvGrpSpPr>
          <p:grpSpPr>
            <a:xfrm>
              <a:off x="731647" y="2728277"/>
              <a:ext cx="635100" cy="635100"/>
              <a:chOff x="917231" y="2905502"/>
              <a:chExt cx="635100" cy="635100"/>
            </a:xfrm>
          </p:grpSpPr>
          <p:sp>
            <p:nvSpPr>
              <p:cNvPr id="118" name="Google Shape;2124;p37">
                <a:extLst>
                  <a:ext uri="{FF2B5EF4-FFF2-40B4-BE49-F238E27FC236}">
                    <a16:creationId xmlns:a16="http://schemas.microsoft.com/office/drawing/2014/main" id="{09F2ABE9-2CF5-A041-8D4E-F41AA572FDB5}"/>
                  </a:ext>
                </a:extLst>
              </p:cNvPr>
              <p:cNvSpPr/>
              <p:nvPr/>
            </p:nvSpPr>
            <p:spPr>
              <a:xfrm>
                <a:off x="917231" y="2905502"/>
                <a:ext cx="635100" cy="63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119" name="Google Shape;2125;p37">
                <a:extLst>
                  <a:ext uri="{FF2B5EF4-FFF2-40B4-BE49-F238E27FC236}">
                    <a16:creationId xmlns:a16="http://schemas.microsoft.com/office/drawing/2014/main" id="{C66012F8-26A2-A446-8117-2056C94FBFC0}"/>
                  </a:ext>
                </a:extLst>
              </p:cNvPr>
              <p:cNvSpPr/>
              <p:nvPr/>
            </p:nvSpPr>
            <p:spPr>
              <a:xfrm>
                <a:off x="1001931" y="2990252"/>
                <a:ext cx="465600" cy="465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/>
              </a:p>
            </p:txBody>
          </p:sp>
        </p:grpSp>
        <p:grpSp>
          <p:nvGrpSpPr>
            <p:cNvPr id="114" name="Google Shape;2126;p37">
              <a:extLst>
                <a:ext uri="{FF2B5EF4-FFF2-40B4-BE49-F238E27FC236}">
                  <a16:creationId xmlns:a16="http://schemas.microsoft.com/office/drawing/2014/main" id="{3E1D00FA-3569-2C49-9E28-DA6E780BB90A}"/>
                </a:ext>
              </a:extLst>
            </p:cNvPr>
            <p:cNvGrpSpPr/>
            <p:nvPr/>
          </p:nvGrpSpPr>
          <p:grpSpPr>
            <a:xfrm>
              <a:off x="961679" y="3436260"/>
              <a:ext cx="175013" cy="27000"/>
              <a:chOff x="5662375" y="212375"/>
              <a:chExt cx="175013" cy="27000"/>
            </a:xfrm>
          </p:grpSpPr>
          <p:sp>
            <p:nvSpPr>
              <p:cNvPr id="115" name="Google Shape;2127;p37">
                <a:extLst>
                  <a:ext uri="{FF2B5EF4-FFF2-40B4-BE49-F238E27FC236}">
                    <a16:creationId xmlns:a16="http://schemas.microsoft.com/office/drawing/2014/main" id="{6A6FD185-1461-D640-9B3F-93A0F3CE6216}"/>
                  </a:ext>
                </a:extLst>
              </p:cNvPr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>
                  <a:solidFill>
                    <a:srgbClr val="595959"/>
                  </a:solidFill>
                </a:endParaRPr>
              </a:p>
            </p:txBody>
          </p:sp>
          <p:sp>
            <p:nvSpPr>
              <p:cNvPr id="116" name="Google Shape;2128;p37">
                <a:extLst>
                  <a:ext uri="{FF2B5EF4-FFF2-40B4-BE49-F238E27FC236}">
                    <a16:creationId xmlns:a16="http://schemas.microsoft.com/office/drawing/2014/main" id="{242AE27C-2A0F-A94A-866F-2EDB61256D1C}"/>
                  </a:ext>
                </a:extLst>
              </p:cNvPr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>
                  <a:solidFill>
                    <a:srgbClr val="595959"/>
                  </a:solidFill>
                </a:endParaRPr>
              </a:p>
            </p:txBody>
          </p:sp>
          <p:sp>
            <p:nvSpPr>
              <p:cNvPr id="117" name="Google Shape;2129;p37">
                <a:extLst>
                  <a:ext uri="{FF2B5EF4-FFF2-40B4-BE49-F238E27FC236}">
                    <a16:creationId xmlns:a16="http://schemas.microsoft.com/office/drawing/2014/main" id="{FE5D139E-F2DB-0048-84FA-6B2BBC85086A}"/>
                  </a:ext>
                </a:extLst>
              </p:cNvPr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128" name="Google Shape;2147;p37">
            <a:extLst>
              <a:ext uri="{FF2B5EF4-FFF2-40B4-BE49-F238E27FC236}">
                <a16:creationId xmlns:a16="http://schemas.microsoft.com/office/drawing/2014/main" id="{46FFB445-58D2-CC42-B5E5-E0220098BDBE}"/>
              </a:ext>
            </a:extLst>
          </p:cNvPr>
          <p:cNvSpPr txBox="1">
            <a:spLocks/>
          </p:cNvSpPr>
          <p:nvPr/>
        </p:nvSpPr>
        <p:spPr>
          <a:xfrm>
            <a:off x="1085088" y="1194768"/>
            <a:ext cx="609600" cy="4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01</a:t>
            </a:r>
          </a:p>
        </p:txBody>
      </p:sp>
      <p:sp>
        <p:nvSpPr>
          <p:cNvPr id="130" name="Google Shape;2149;p37">
            <a:extLst>
              <a:ext uri="{FF2B5EF4-FFF2-40B4-BE49-F238E27FC236}">
                <a16:creationId xmlns:a16="http://schemas.microsoft.com/office/drawing/2014/main" id="{2CBE2365-2547-0643-A2A2-3D50BDDFA327}"/>
              </a:ext>
            </a:extLst>
          </p:cNvPr>
          <p:cNvSpPr txBox="1">
            <a:spLocks/>
          </p:cNvSpPr>
          <p:nvPr/>
        </p:nvSpPr>
        <p:spPr>
          <a:xfrm>
            <a:off x="1103041" y="2702042"/>
            <a:ext cx="609600" cy="4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03</a:t>
            </a:r>
          </a:p>
        </p:txBody>
      </p:sp>
      <p:sp>
        <p:nvSpPr>
          <p:cNvPr id="47" name="TextBox 3">
            <a:extLst>
              <a:ext uri="{FF2B5EF4-FFF2-40B4-BE49-F238E27FC236}">
                <a16:creationId xmlns:a16="http://schemas.microsoft.com/office/drawing/2014/main" id="{9F4E4D45-2B0B-41E0-9B66-25B4C36E0396}"/>
              </a:ext>
            </a:extLst>
          </p:cNvPr>
          <p:cNvSpPr txBox="1"/>
          <p:nvPr/>
        </p:nvSpPr>
        <p:spPr>
          <a:xfrm>
            <a:off x="393843" y="195876"/>
            <a:ext cx="276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Agenda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49" name="Google Shape;2140;p37">
            <a:extLst>
              <a:ext uri="{FF2B5EF4-FFF2-40B4-BE49-F238E27FC236}">
                <a16:creationId xmlns:a16="http://schemas.microsoft.com/office/drawing/2014/main" id="{BBE890A4-8F36-407F-BFB3-E03EC34FBAFD}"/>
              </a:ext>
            </a:extLst>
          </p:cNvPr>
          <p:cNvSpPr txBox="1">
            <a:spLocks/>
          </p:cNvSpPr>
          <p:nvPr/>
        </p:nvSpPr>
        <p:spPr>
          <a:xfrm>
            <a:off x="1974207" y="914368"/>
            <a:ext cx="3486800" cy="51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"/>
              </a:spcBef>
              <a:buNone/>
            </a:pPr>
            <a:r>
              <a:rPr lang="en-US" sz="2400" b="1" dirty="0"/>
              <a:t>INTRODUCCI</a:t>
            </a:r>
            <a:r>
              <a:rPr lang="es-EC" sz="2400" b="1" dirty="0"/>
              <a:t>ÓN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Antecedentes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Alcance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3BDC647-E0A9-4E10-99DA-78D7A81A6A96}"/>
              </a:ext>
            </a:extLst>
          </p:cNvPr>
          <p:cNvGrpSpPr/>
          <p:nvPr/>
        </p:nvGrpSpPr>
        <p:grpSpPr>
          <a:xfrm>
            <a:off x="6096000" y="907731"/>
            <a:ext cx="4492786" cy="1131000"/>
            <a:chOff x="6096000" y="676131"/>
            <a:chExt cx="4492786" cy="1131000"/>
          </a:xfrm>
        </p:grpSpPr>
        <p:grpSp>
          <p:nvGrpSpPr>
            <p:cNvPr id="104" name="Google Shape;2114;p37">
              <a:extLst>
                <a:ext uri="{FF2B5EF4-FFF2-40B4-BE49-F238E27FC236}">
                  <a16:creationId xmlns:a16="http://schemas.microsoft.com/office/drawing/2014/main" id="{A2F6AD48-5C3F-044F-93BC-AF9143B20258}"/>
                </a:ext>
              </a:extLst>
            </p:cNvPr>
            <p:cNvGrpSpPr/>
            <p:nvPr/>
          </p:nvGrpSpPr>
          <p:grpSpPr>
            <a:xfrm>
              <a:off x="6096000" y="829144"/>
              <a:ext cx="846800" cy="977987"/>
              <a:chOff x="731647" y="1650460"/>
              <a:chExt cx="635100" cy="733490"/>
            </a:xfrm>
          </p:grpSpPr>
          <p:grpSp>
            <p:nvGrpSpPr>
              <p:cNvPr id="105" name="Google Shape;2115;p37">
                <a:extLst>
                  <a:ext uri="{FF2B5EF4-FFF2-40B4-BE49-F238E27FC236}">
                    <a16:creationId xmlns:a16="http://schemas.microsoft.com/office/drawing/2014/main" id="{A8BA4474-AB4B-734D-A2C5-63D4864DF2BC}"/>
                  </a:ext>
                </a:extLst>
              </p:cNvPr>
              <p:cNvGrpSpPr/>
              <p:nvPr/>
            </p:nvGrpSpPr>
            <p:grpSpPr>
              <a:xfrm>
                <a:off x="731647" y="1650460"/>
                <a:ext cx="635100" cy="635100"/>
                <a:chOff x="917231" y="1827973"/>
                <a:chExt cx="635100" cy="635100"/>
              </a:xfrm>
            </p:grpSpPr>
            <p:sp>
              <p:nvSpPr>
                <p:cNvPr id="110" name="Google Shape;2116;p37">
                  <a:extLst>
                    <a:ext uri="{FF2B5EF4-FFF2-40B4-BE49-F238E27FC236}">
                      <a16:creationId xmlns:a16="http://schemas.microsoft.com/office/drawing/2014/main" id="{C8CC1385-9BE2-AD42-ADED-E244A09B9648}"/>
                    </a:ext>
                  </a:extLst>
                </p:cNvPr>
                <p:cNvSpPr/>
                <p:nvPr/>
              </p:nvSpPr>
              <p:spPr>
                <a:xfrm>
                  <a:off x="917231" y="1827973"/>
                  <a:ext cx="635100" cy="6351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/>
                </a:p>
              </p:txBody>
            </p:sp>
            <p:sp>
              <p:nvSpPr>
                <p:cNvPr id="111" name="Google Shape;2117;p37">
                  <a:extLst>
                    <a:ext uri="{FF2B5EF4-FFF2-40B4-BE49-F238E27FC236}">
                      <a16:creationId xmlns:a16="http://schemas.microsoft.com/office/drawing/2014/main" id="{48B3F2FA-0080-6248-AADA-B1C86564DB2D}"/>
                    </a:ext>
                  </a:extLst>
                </p:cNvPr>
                <p:cNvSpPr/>
                <p:nvPr/>
              </p:nvSpPr>
              <p:spPr>
                <a:xfrm>
                  <a:off x="1001931" y="1912710"/>
                  <a:ext cx="465600" cy="4656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/>
                </a:p>
              </p:txBody>
            </p:sp>
          </p:grpSp>
          <p:grpSp>
            <p:nvGrpSpPr>
              <p:cNvPr id="106" name="Google Shape;2118;p37">
                <a:extLst>
                  <a:ext uri="{FF2B5EF4-FFF2-40B4-BE49-F238E27FC236}">
                    <a16:creationId xmlns:a16="http://schemas.microsoft.com/office/drawing/2014/main" id="{389E9E1B-56C6-7248-89B5-A29F95101E81}"/>
                  </a:ext>
                </a:extLst>
              </p:cNvPr>
              <p:cNvGrpSpPr/>
              <p:nvPr/>
            </p:nvGrpSpPr>
            <p:grpSpPr>
              <a:xfrm>
                <a:off x="961679" y="2356951"/>
                <a:ext cx="175013" cy="27000"/>
                <a:chOff x="5662375" y="212375"/>
                <a:chExt cx="175013" cy="27000"/>
              </a:xfrm>
            </p:grpSpPr>
            <p:sp>
              <p:nvSpPr>
                <p:cNvPr id="107" name="Google Shape;2119;p37">
                  <a:extLst>
                    <a:ext uri="{FF2B5EF4-FFF2-40B4-BE49-F238E27FC236}">
                      <a16:creationId xmlns:a16="http://schemas.microsoft.com/office/drawing/2014/main" id="{6F95964D-1A69-FA4E-A922-9656D84801EE}"/>
                    </a:ext>
                  </a:extLst>
                </p:cNvPr>
                <p:cNvSpPr/>
                <p:nvPr/>
              </p:nvSpPr>
              <p:spPr>
                <a:xfrm>
                  <a:off x="5662375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08" name="Google Shape;2120;p37">
                  <a:extLst>
                    <a:ext uri="{FF2B5EF4-FFF2-40B4-BE49-F238E27FC236}">
                      <a16:creationId xmlns:a16="http://schemas.microsoft.com/office/drawing/2014/main" id="{629A817E-FDAC-1540-8A03-42BD09202FCD}"/>
                    </a:ext>
                  </a:extLst>
                </p:cNvPr>
                <p:cNvSpPr/>
                <p:nvPr/>
              </p:nvSpPr>
              <p:spPr>
                <a:xfrm>
                  <a:off x="5736381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09" name="Google Shape;2121;p37">
                  <a:extLst>
                    <a:ext uri="{FF2B5EF4-FFF2-40B4-BE49-F238E27FC236}">
                      <a16:creationId xmlns:a16="http://schemas.microsoft.com/office/drawing/2014/main" id="{0D02B690-27A6-3F45-97D3-772B3519269A}"/>
                    </a:ext>
                  </a:extLst>
                </p:cNvPr>
                <p:cNvSpPr/>
                <p:nvPr/>
              </p:nvSpPr>
              <p:spPr>
                <a:xfrm>
                  <a:off x="5810388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</p:grpSp>
        </p:grpSp>
        <p:sp>
          <p:nvSpPr>
            <p:cNvPr id="129" name="Google Shape;2148;p37">
              <a:extLst>
                <a:ext uri="{FF2B5EF4-FFF2-40B4-BE49-F238E27FC236}">
                  <a16:creationId xmlns:a16="http://schemas.microsoft.com/office/drawing/2014/main" id="{4EF9B27F-1A15-E44C-B6BF-2D1017EE8F88}"/>
                </a:ext>
              </a:extLst>
            </p:cNvPr>
            <p:cNvSpPr txBox="1">
              <a:spLocks/>
            </p:cNvSpPr>
            <p:nvPr/>
          </p:nvSpPr>
          <p:spPr>
            <a:xfrm>
              <a:off x="6205559" y="1030355"/>
              <a:ext cx="609600" cy="463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" sz="2800" dirty="0"/>
                <a:t>02</a:t>
              </a:r>
            </a:p>
          </p:txBody>
        </p:sp>
        <p:sp>
          <p:nvSpPr>
            <p:cNvPr id="51" name="Google Shape;2140;p37">
              <a:extLst>
                <a:ext uri="{FF2B5EF4-FFF2-40B4-BE49-F238E27FC236}">
                  <a16:creationId xmlns:a16="http://schemas.microsoft.com/office/drawing/2014/main" id="{821FBA8A-28A4-4224-A00B-3B84EFC00141}"/>
                </a:ext>
              </a:extLst>
            </p:cNvPr>
            <p:cNvSpPr txBox="1">
              <a:spLocks/>
            </p:cNvSpPr>
            <p:nvPr/>
          </p:nvSpPr>
          <p:spPr>
            <a:xfrm>
              <a:off x="7101986" y="676131"/>
              <a:ext cx="3486800" cy="5120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50"/>
                </a:spcBef>
                <a:buNone/>
              </a:pPr>
              <a:r>
                <a:rPr lang="es-EC" sz="2400" b="1" dirty="0"/>
                <a:t>OBJETIVOS</a:t>
              </a: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r>
                <a:rPr lang="es-EC" sz="1400" dirty="0"/>
                <a:t>General</a:t>
              </a: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r>
                <a:rPr lang="es-EC" sz="1400" dirty="0"/>
                <a:t>Específicos</a:t>
              </a:r>
            </a:p>
          </p:txBody>
        </p:sp>
      </p:grpSp>
      <p:sp>
        <p:nvSpPr>
          <p:cNvPr id="52" name="Google Shape;2140;p37">
            <a:extLst>
              <a:ext uri="{FF2B5EF4-FFF2-40B4-BE49-F238E27FC236}">
                <a16:creationId xmlns:a16="http://schemas.microsoft.com/office/drawing/2014/main" id="{8FE0756D-25DB-4374-83F4-49234F5AC196}"/>
              </a:ext>
            </a:extLst>
          </p:cNvPr>
          <p:cNvSpPr txBox="1">
            <a:spLocks/>
          </p:cNvSpPr>
          <p:nvPr/>
        </p:nvSpPr>
        <p:spPr>
          <a:xfrm>
            <a:off x="1974207" y="2451203"/>
            <a:ext cx="9909148" cy="51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"/>
              </a:spcBef>
              <a:buNone/>
            </a:pPr>
            <a:r>
              <a:rPr lang="es-EC" sz="2400" b="1" dirty="0"/>
              <a:t>DISEÑO E IMPLEMENTACIÓN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Práctica 1</a:t>
            </a:r>
            <a:r>
              <a:rPr lang="en-US" sz="1400" dirty="0"/>
              <a:t>: Red de </a:t>
            </a:r>
            <a:r>
              <a:rPr lang="es-EC" sz="1400" dirty="0"/>
              <a:t>comunicación DeviceNet básica estación MAS-203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Práctica 2</a:t>
            </a:r>
            <a:r>
              <a:rPr lang="en-US" sz="1400" dirty="0"/>
              <a:t>: Red de </a:t>
            </a:r>
            <a:r>
              <a:rPr lang="es-EC" sz="1400" dirty="0"/>
              <a:t>comunicación Ethernet-DeviceNet sistema MAS-200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Práctica 3</a:t>
            </a:r>
            <a:r>
              <a:rPr lang="en-US" sz="1400" dirty="0"/>
              <a:t>: Red de </a:t>
            </a:r>
            <a:r>
              <a:rPr lang="es-EC" sz="1400" dirty="0"/>
              <a:t>comunicación Ethernet-DeviceNet usando modelo Productor-Consumidor sistema MAS-200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Práctica 4</a:t>
            </a:r>
            <a:r>
              <a:rPr lang="en-US" sz="1400" dirty="0"/>
              <a:t>: Red de </a:t>
            </a:r>
            <a:r>
              <a:rPr lang="es-EC" sz="1400" dirty="0"/>
              <a:t>comunicación Ethernet-</a:t>
            </a:r>
            <a:r>
              <a:rPr lang="es-EC" sz="1400" dirty="0" err="1"/>
              <a:t>ControlNet</a:t>
            </a:r>
            <a:r>
              <a:rPr lang="es-EC" sz="1400" dirty="0"/>
              <a:t>-DeviceNet usando modelo Productor-Consumidor sistema MAS-200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Práctica 5</a:t>
            </a:r>
            <a:r>
              <a:rPr lang="en-US" sz="1400" dirty="0"/>
              <a:t>: Red de </a:t>
            </a:r>
            <a:r>
              <a:rPr lang="es-EC" sz="1400" dirty="0"/>
              <a:t>comunicación Ethernet-DeviceNet usando modelo mensajería CIP para las estaciones MAS-203 y MAS-205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EC" sz="1400" dirty="0"/>
              <a:t>Práctica 6</a:t>
            </a:r>
            <a:r>
              <a:rPr lang="en-US" sz="1400" dirty="0"/>
              <a:t>: Red de </a:t>
            </a:r>
            <a:r>
              <a:rPr lang="es-EC" sz="1400" dirty="0"/>
              <a:t>comunicación Ethernet-</a:t>
            </a:r>
            <a:r>
              <a:rPr lang="es-EC" sz="1400" dirty="0" err="1"/>
              <a:t>ControlNet</a:t>
            </a:r>
            <a:r>
              <a:rPr lang="es-EC" sz="1400" dirty="0"/>
              <a:t>-DeviceNet usando modelo mensajería CIP sistema MAS-200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s-EC" sz="1600" dirty="0"/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s-EC" sz="1600" dirty="0"/>
          </a:p>
        </p:txBody>
      </p:sp>
      <p:grpSp>
        <p:nvGrpSpPr>
          <p:cNvPr id="69" name="Grupo 68">
            <a:extLst>
              <a:ext uri="{FF2B5EF4-FFF2-40B4-BE49-F238E27FC236}">
                <a16:creationId xmlns:a16="http://schemas.microsoft.com/office/drawing/2014/main" id="{064E5E01-356C-4E02-BEEC-6737673E4C19}"/>
              </a:ext>
            </a:extLst>
          </p:cNvPr>
          <p:cNvGrpSpPr/>
          <p:nvPr/>
        </p:nvGrpSpPr>
        <p:grpSpPr>
          <a:xfrm>
            <a:off x="993513" y="4319036"/>
            <a:ext cx="4492786" cy="1131000"/>
            <a:chOff x="6096000" y="676131"/>
            <a:chExt cx="4492786" cy="1131000"/>
          </a:xfrm>
        </p:grpSpPr>
        <p:grpSp>
          <p:nvGrpSpPr>
            <p:cNvPr id="70" name="Google Shape;2114;p37">
              <a:extLst>
                <a:ext uri="{FF2B5EF4-FFF2-40B4-BE49-F238E27FC236}">
                  <a16:creationId xmlns:a16="http://schemas.microsoft.com/office/drawing/2014/main" id="{DDBCA82B-72F8-4CD3-866F-053B92A6E369}"/>
                </a:ext>
              </a:extLst>
            </p:cNvPr>
            <p:cNvGrpSpPr/>
            <p:nvPr/>
          </p:nvGrpSpPr>
          <p:grpSpPr>
            <a:xfrm>
              <a:off x="6096000" y="829144"/>
              <a:ext cx="846800" cy="977987"/>
              <a:chOff x="731647" y="1650460"/>
              <a:chExt cx="635100" cy="733490"/>
            </a:xfrm>
          </p:grpSpPr>
          <p:grpSp>
            <p:nvGrpSpPr>
              <p:cNvPr id="73" name="Google Shape;2115;p37">
                <a:extLst>
                  <a:ext uri="{FF2B5EF4-FFF2-40B4-BE49-F238E27FC236}">
                    <a16:creationId xmlns:a16="http://schemas.microsoft.com/office/drawing/2014/main" id="{A68D2A2D-182C-4270-9760-214ECF69DABD}"/>
                  </a:ext>
                </a:extLst>
              </p:cNvPr>
              <p:cNvGrpSpPr/>
              <p:nvPr/>
            </p:nvGrpSpPr>
            <p:grpSpPr>
              <a:xfrm>
                <a:off x="731647" y="1650460"/>
                <a:ext cx="635100" cy="635100"/>
                <a:chOff x="917231" y="1827973"/>
                <a:chExt cx="635100" cy="635100"/>
              </a:xfrm>
            </p:grpSpPr>
            <p:sp>
              <p:nvSpPr>
                <p:cNvPr id="78" name="Google Shape;2116;p37">
                  <a:extLst>
                    <a:ext uri="{FF2B5EF4-FFF2-40B4-BE49-F238E27FC236}">
                      <a16:creationId xmlns:a16="http://schemas.microsoft.com/office/drawing/2014/main" id="{84E59B8E-21B8-4D0D-ABDD-F7BC89B97987}"/>
                    </a:ext>
                  </a:extLst>
                </p:cNvPr>
                <p:cNvSpPr/>
                <p:nvPr/>
              </p:nvSpPr>
              <p:spPr>
                <a:xfrm>
                  <a:off x="917231" y="1827973"/>
                  <a:ext cx="635100" cy="6351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/>
                </a:p>
              </p:txBody>
            </p:sp>
            <p:sp>
              <p:nvSpPr>
                <p:cNvPr id="79" name="Google Shape;2117;p37">
                  <a:extLst>
                    <a:ext uri="{FF2B5EF4-FFF2-40B4-BE49-F238E27FC236}">
                      <a16:creationId xmlns:a16="http://schemas.microsoft.com/office/drawing/2014/main" id="{262564BA-43E9-4880-9B16-2AFCA5A6FD0B}"/>
                    </a:ext>
                  </a:extLst>
                </p:cNvPr>
                <p:cNvSpPr/>
                <p:nvPr/>
              </p:nvSpPr>
              <p:spPr>
                <a:xfrm>
                  <a:off x="1001931" y="1912710"/>
                  <a:ext cx="465600" cy="4656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/>
                </a:p>
              </p:txBody>
            </p:sp>
          </p:grpSp>
          <p:grpSp>
            <p:nvGrpSpPr>
              <p:cNvPr id="74" name="Google Shape;2118;p37">
                <a:extLst>
                  <a:ext uri="{FF2B5EF4-FFF2-40B4-BE49-F238E27FC236}">
                    <a16:creationId xmlns:a16="http://schemas.microsoft.com/office/drawing/2014/main" id="{652C0D04-3B8B-4A8F-90BE-7F9DE1A8167A}"/>
                  </a:ext>
                </a:extLst>
              </p:cNvPr>
              <p:cNvGrpSpPr/>
              <p:nvPr/>
            </p:nvGrpSpPr>
            <p:grpSpPr>
              <a:xfrm>
                <a:off x="961679" y="2356951"/>
                <a:ext cx="175013" cy="27000"/>
                <a:chOff x="5662375" y="212375"/>
                <a:chExt cx="175013" cy="27000"/>
              </a:xfrm>
            </p:grpSpPr>
            <p:sp>
              <p:nvSpPr>
                <p:cNvPr id="75" name="Google Shape;2119;p37">
                  <a:extLst>
                    <a:ext uri="{FF2B5EF4-FFF2-40B4-BE49-F238E27FC236}">
                      <a16:creationId xmlns:a16="http://schemas.microsoft.com/office/drawing/2014/main" id="{99A49D15-B39C-4279-9311-CEA0FD249273}"/>
                    </a:ext>
                  </a:extLst>
                </p:cNvPr>
                <p:cNvSpPr/>
                <p:nvPr/>
              </p:nvSpPr>
              <p:spPr>
                <a:xfrm>
                  <a:off x="5662375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76" name="Google Shape;2120;p37">
                  <a:extLst>
                    <a:ext uri="{FF2B5EF4-FFF2-40B4-BE49-F238E27FC236}">
                      <a16:creationId xmlns:a16="http://schemas.microsoft.com/office/drawing/2014/main" id="{90ED0E50-2AC1-4C90-8299-EB66DE9AC515}"/>
                    </a:ext>
                  </a:extLst>
                </p:cNvPr>
                <p:cNvSpPr/>
                <p:nvPr/>
              </p:nvSpPr>
              <p:spPr>
                <a:xfrm>
                  <a:off x="5736381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77" name="Google Shape;2121;p37">
                  <a:extLst>
                    <a:ext uri="{FF2B5EF4-FFF2-40B4-BE49-F238E27FC236}">
                      <a16:creationId xmlns:a16="http://schemas.microsoft.com/office/drawing/2014/main" id="{3DC66162-4C89-494C-A515-EC9AA0BB1C46}"/>
                    </a:ext>
                  </a:extLst>
                </p:cNvPr>
                <p:cNvSpPr/>
                <p:nvPr/>
              </p:nvSpPr>
              <p:spPr>
                <a:xfrm>
                  <a:off x="5810388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</p:grpSp>
        </p:grpSp>
        <p:sp>
          <p:nvSpPr>
            <p:cNvPr id="71" name="Google Shape;2148;p37">
              <a:extLst>
                <a:ext uri="{FF2B5EF4-FFF2-40B4-BE49-F238E27FC236}">
                  <a16:creationId xmlns:a16="http://schemas.microsoft.com/office/drawing/2014/main" id="{76D6EED2-F6B6-4127-AAA0-8500359C6DD7}"/>
                </a:ext>
              </a:extLst>
            </p:cNvPr>
            <p:cNvSpPr txBox="1">
              <a:spLocks/>
            </p:cNvSpPr>
            <p:nvPr/>
          </p:nvSpPr>
          <p:spPr>
            <a:xfrm>
              <a:off x="6205559" y="1030355"/>
              <a:ext cx="609600" cy="463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" sz="2800" dirty="0"/>
                <a:t>02</a:t>
              </a:r>
            </a:p>
          </p:txBody>
        </p:sp>
        <p:sp>
          <p:nvSpPr>
            <p:cNvPr id="72" name="Google Shape;2140;p37">
              <a:extLst>
                <a:ext uri="{FF2B5EF4-FFF2-40B4-BE49-F238E27FC236}">
                  <a16:creationId xmlns:a16="http://schemas.microsoft.com/office/drawing/2014/main" id="{0DCAE219-F885-425C-95CF-FCA4E72B16FA}"/>
                </a:ext>
              </a:extLst>
            </p:cNvPr>
            <p:cNvSpPr txBox="1">
              <a:spLocks/>
            </p:cNvSpPr>
            <p:nvPr/>
          </p:nvSpPr>
          <p:spPr>
            <a:xfrm>
              <a:off x="7101986" y="676131"/>
              <a:ext cx="3486800" cy="5120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50"/>
                </a:spcBef>
                <a:buNone/>
              </a:pPr>
              <a:r>
                <a:rPr lang="es-EC" sz="2400" b="1" dirty="0"/>
                <a:t>PRUEBAS Y RESULTADOS</a:t>
              </a: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r>
                <a:rPr lang="es-EC" sz="1400" dirty="0"/>
                <a:t>Pruebas de hardware</a:t>
              </a: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r>
                <a:rPr lang="es-EC" sz="1400" dirty="0"/>
                <a:t>Pruebas de conectividad</a:t>
              </a: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r>
                <a:rPr lang="es-EC" sz="1400" dirty="0"/>
                <a:t>Monitoreo de la red</a:t>
              </a: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r>
                <a:rPr lang="es-EC" sz="1400" dirty="0"/>
                <a:t>Pruebas de comunicación</a:t>
              </a: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391BBFF3-11E0-4DF1-88E2-4B2C47733C60}"/>
              </a:ext>
            </a:extLst>
          </p:cNvPr>
          <p:cNvGrpSpPr/>
          <p:nvPr/>
        </p:nvGrpSpPr>
        <p:grpSpPr>
          <a:xfrm>
            <a:off x="6096000" y="4301037"/>
            <a:ext cx="4492786" cy="1131000"/>
            <a:chOff x="6096000" y="676131"/>
            <a:chExt cx="4492786" cy="1131000"/>
          </a:xfrm>
        </p:grpSpPr>
        <p:grpSp>
          <p:nvGrpSpPr>
            <p:cNvPr id="81" name="Google Shape;2114;p37">
              <a:extLst>
                <a:ext uri="{FF2B5EF4-FFF2-40B4-BE49-F238E27FC236}">
                  <a16:creationId xmlns:a16="http://schemas.microsoft.com/office/drawing/2014/main" id="{5A49581B-1814-429A-9FFB-6496092B7275}"/>
                </a:ext>
              </a:extLst>
            </p:cNvPr>
            <p:cNvGrpSpPr/>
            <p:nvPr/>
          </p:nvGrpSpPr>
          <p:grpSpPr>
            <a:xfrm>
              <a:off x="6096000" y="829144"/>
              <a:ext cx="846800" cy="977987"/>
              <a:chOff x="731647" y="1650460"/>
              <a:chExt cx="635100" cy="733490"/>
            </a:xfrm>
          </p:grpSpPr>
          <p:grpSp>
            <p:nvGrpSpPr>
              <p:cNvPr id="84" name="Google Shape;2115;p37">
                <a:extLst>
                  <a:ext uri="{FF2B5EF4-FFF2-40B4-BE49-F238E27FC236}">
                    <a16:creationId xmlns:a16="http://schemas.microsoft.com/office/drawing/2014/main" id="{309278A3-70C7-46D1-80E4-2ED4C7666B69}"/>
                  </a:ext>
                </a:extLst>
              </p:cNvPr>
              <p:cNvGrpSpPr/>
              <p:nvPr/>
            </p:nvGrpSpPr>
            <p:grpSpPr>
              <a:xfrm>
                <a:off x="731647" y="1650460"/>
                <a:ext cx="635100" cy="635100"/>
                <a:chOff x="917231" y="1827973"/>
                <a:chExt cx="635100" cy="635100"/>
              </a:xfrm>
            </p:grpSpPr>
            <p:sp>
              <p:nvSpPr>
                <p:cNvPr id="89" name="Google Shape;2116;p37">
                  <a:extLst>
                    <a:ext uri="{FF2B5EF4-FFF2-40B4-BE49-F238E27FC236}">
                      <a16:creationId xmlns:a16="http://schemas.microsoft.com/office/drawing/2014/main" id="{137E65C0-7F41-42B9-A8AC-BA9933E7D76E}"/>
                    </a:ext>
                  </a:extLst>
                </p:cNvPr>
                <p:cNvSpPr/>
                <p:nvPr/>
              </p:nvSpPr>
              <p:spPr>
                <a:xfrm>
                  <a:off x="917231" y="1827973"/>
                  <a:ext cx="635100" cy="6351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/>
                </a:p>
              </p:txBody>
            </p:sp>
            <p:sp>
              <p:nvSpPr>
                <p:cNvPr id="90" name="Google Shape;2117;p37">
                  <a:extLst>
                    <a:ext uri="{FF2B5EF4-FFF2-40B4-BE49-F238E27FC236}">
                      <a16:creationId xmlns:a16="http://schemas.microsoft.com/office/drawing/2014/main" id="{CAC81586-4E0F-4A40-95B1-99574AFB5AD7}"/>
                    </a:ext>
                  </a:extLst>
                </p:cNvPr>
                <p:cNvSpPr/>
                <p:nvPr/>
              </p:nvSpPr>
              <p:spPr>
                <a:xfrm>
                  <a:off x="1001931" y="1912710"/>
                  <a:ext cx="465600" cy="4656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/>
                </a:p>
              </p:txBody>
            </p:sp>
          </p:grpSp>
          <p:grpSp>
            <p:nvGrpSpPr>
              <p:cNvPr id="85" name="Google Shape;2118;p37">
                <a:extLst>
                  <a:ext uri="{FF2B5EF4-FFF2-40B4-BE49-F238E27FC236}">
                    <a16:creationId xmlns:a16="http://schemas.microsoft.com/office/drawing/2014/main" id="{BD809CF2-63F5-4DC8-A1BF-11800798EC90}"/>
                  </a:ext>
                </a:extLst>
              </p:cNvPr>
              <p:cNvGrpSpPr/>
              <p:nvPr/>
            </p:nvGrpSpPr>
            <p:grpSpPr>
              <a:xfrm>
                <a:off x="961679" y="2356951"/>
                <a:ext cx="175013" cy="27000"/>
                <a:chOff x="5662375" y="212375"/>
                <a:chExt cx="175013" cy="27000"/>
              </a:xfrm>
            </p:grpSpPr>
            <p:sp>
              <p:nvSpPr>
                <p:cNvPr id="86" name="Google Shape;2119;p37">
                  <a:extLst>
                    <a:ext uri="{FF2B5EF4-FFF2-40B4-BE49-F238E27FC236}">
                      <a16:creationId xmlns:a16="http://schemas.microsoft.com/office/drawing/2014/main" id="{8F175528-EB9D-4C4C-9D65-E7DC135ABE2A}"/>
                    </a:ext>
                  </a:extLst>
                </p:cNvPr>
                <p:cNvSpPr/>
                <p:nvPr/>
              </p:nvSpPr>
              <p:spPr>
                <a:xfrm>
                  <a:off x="5662375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87" name="Google Shape;2120;p37">
                  <a:extLst>
                    <a:ext uri="{FF2B5EF4-FFF2-40B4-BE49-F238E27FC236}">
                      <a16:creationId xmlns:a16="http://schemas.microsoft.com/office/drawing/2014/main" id="{F3C0E588-28C9-4702-A583-BF8AF00CEC26}"/>
                    </a:ext>
                  </a:extLst>
                </p:cNvPr>
                <p:cNvSpPr/>
                <p:nvPr/>
              </p:nvSpPr>
              <p:spPr>
                <a:xfrm>
                  <a:off x="5736381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88" name="Google Shape;2121;p37">
                  <a:extLst>
                    <a:ext uri="{FF2B5EF4-FFF2-40B4-BE49-F238E27FC236}">
                      <a16:creationId xmlns:a16="http://schemas.microsoft.com/office/drawing/2014/main" id="{86864BB8-901A-49F5-9007-177BCFC7A561}"/>
                    </a:ext>
                  </a:extLst>
                </p:cNvPr>
                <p:cNvSpPr/>
                <p:nvPr/>
              </p:nvSpPr>
              <p:spPr>
                <a:xfrm>
                  <a:off x="5810388" y="212375"/>
                  <a:ext cx="27000" cy="27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000">
                    <a:solidFill>
                      <a:srgbClr val="595959"/>
                    </a:solidFill>
                  </a:endParaRPr>
                </a:p>
              </p:txBody>
            </p:sp>
          </p:grpSp>
        </p:grpSp>
        <p:sp>
          <p:nvSpPr>
            <p:cNvPr id="82" name="Google Shape;2148;p37">
              <a:extLst>
                <a:ext uri="{FF2B5EF4-FFF2-40B4-BE49-F238E27FC236}">
                  <a16:creationId xmlns:a16="http://schemas.microsoft.com/office/drawing/2014/main" id="{7EE2CAD3-D557-41F9-9128-0F9EB89B3EDA}"/>
                </a:ext>
              </a:extLst>
            </p:cNvPr>
            <p:cNvSpPr txBox="1">
              <a:spLocks/>
            </p:cNvSpPr>
            <p:nvPr/>
          </p:nvSpPr>
          <p:spPr>
            <a:xfrm>
              <a:off x="6205559" y="1030355"/>
              <a:ext cx="609600" cy="463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" sz="2800" dirty="0"/>
                <a:t>02</a:t>
              </a:r>
            </a:p>
          </p:txBody>
        </p:sp>
        <p:sp>
          <p:nvSpPr>
            <p:cNvPr id="83" name="Google Shape;2140;p37">
              <a:extLst>
                <a:ext uri="{FF2B5EF4-FFF2-40B4-BE49-F238E27FC236}">
                  <a16:creationId xmlns:a16="http://schemas.microsoft.com/office/drawing/2014/main" id="{77E2B553-B952-4787-9C95-5D6B407ADA85}"/>
                </a:ext>
              </a:extLst>
            </p:cNvPr>
            <p:cNvSpPr txBox="1">
              <a:spLocks/>
            </p:cNvSpPr>
            <p:nvPr/>
          </p:nvSpPr>
          <p:spPr>
            <a:xfrm>
              <a:off x="7101986" y="676131"/>
              <a:ext cx="3486800" cy="5120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50"/>
                </a:spcBef>
                <a:buNone/>
              </a:pPr>
              <a:r>
                <a:rPr lang="es-EC" sz="2400" b="1" dirty="0"/>
                <a:t>CONCLUSIONES Y RECOMENDACIONES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65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Conectividad Práctica 1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01B7A7-A5AE-4E96-BED2-9DC5DA4A4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22" y="1529779"/>
            <a:ext cx="5408292" cy="289936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50099EE-DBD0-40FD-BDFB-F62ADA46B01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98925" y="4053357"/>
            <a:ext cx="3361055" cy="20015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FEBBFD-7058-4D3C-8163-C6C93600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999" y="1529779"/>
            <a:ext cx="4326775" cy="334165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DEC7A6B-D87E-41AC-AF75-4C71EEC5E2A9}"/>
              </a:ext>
            </a:extLst>
          </p:cNvPr>
          <p:cNvSpPr txBox="1"/>
          <p:nvPr/>
        </p:nvSpPr>
        <p:spPr>
          <a:xfrm>
            <a:off x="2622011" y="1017883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Enlace IP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D3E6CA-AB85-4F9D-B659-D4AF1952B4F0}"/>
              </a:ext>
            </a:extLst>
          </p:cNvPr>
          <p:cNvSpPr txBox="1"/>
          <p:nvPr/>
        </p:nvSpPr>
        <p:spPr>
          <a:xfrm>
            <a:off x="8451491" y="1017883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Red DeviceNet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81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Conectividad Práctica 2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DEC7A6B-D87E-41AC-AF75-4C71EEC5E2A9}"/>
              </a:ext>
            </a:extLst>
          </p:cNvPr>
          <p:cNvSpPr txBox="1"/>
          <p:nvPr/>
        </p:nvSpPr>
        <p:spPr>
          <a:xfrm>
            <a:off x="2622011" y="1017883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Enlace IP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D3E6CA-AB85-4F9D-B659-D4AF1952B4F0}"/>
              </a:ext>
            </a:extLst>
          </p:cNvPr>
          <p:cNvSpPr txBox="1"/>
          <p:nvPr/>
        </p:nvSpPr>
        <p:spPr>
          <a:xfrm>
            <a:off x="8451491" y="1017883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Red DeviceNet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1C50BFC-17B5-429E-A5FA-3F90714D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132" y="1370635"/>
            <a:ext cx="4176038" cy="34714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5828F8E-1E63-4F98-9623-0817CBC386F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04014" y="4629986"/>
            <a:ext cx="3324225" cy="14376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CDCED3B-262D-4BFC-83B0-08336E3EF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59" y="1387215"/>
            <a:ext cx="4990826" cy="35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9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Conectividad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DEC7A6B-D87E-41AC-AF75-4C71EEC5E2A9}"/>
              </a:ext>
            </a:extLst>
          </p:cNvPr>
          <p:cNvSpPr txBox="1"/>
          <p:nvPr/>
        </p:nvSpPr>
        <p:spPr>
          <a:xfrm>
            <a:off x="2622011" y="1017883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Enlace IP</a:t>
            </a:r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0E9670-81A0-4E15-BDBB-0164470B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26" y="1387215"/>
            <a:ext cx="4944999" cy="41106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940DDC2-44D0-4FDF-8788-F9C243D29C8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r="2724"/>
          <a:stretch/>
        </p:blipFill>
        <p:spPr bwMode="auto">
          <a:xfrm>
            <a:off x="6453377" y="2203450"/>
            <a:ext cx="5327015" cy="2451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2829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Conectividad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D3E6CA-AB85-4F9D-B659-D4AF1952B4F0}"/>
              </a:ext>
            </a:extLst>
          </p:cNvPr>
          <p:cNvSpPr txBox="1"/>
          <p:nvPr/>
        </p:nvSpPr>
        <p:spPr>
          <a:xfrm>
            <a:off x="5216294" y="1081649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Red DeviceNet</a:t>
            </a:r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169FC7-2CDA-4916-9BD4-FF657F27A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929" y="1535869"/>
            <a:ext cx="5946140" cy="45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9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Conectividad Práctica 5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EBA5D40-7299-4FF6-85E6-9AF643CA322D}"/>
              </a:ext>
            </a:extLst>
          </p:cNvPr>
          <p:cNvSpPr/>
          <p:nvPr/>
        </p:nvSpPr>
        <p:spPr>
          <a:xfrm>
            <a:off x="1174419" y="1344088"/>
            <a:ext cx="10175409" cy="388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Direccionamiento IP Práctica 5.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direccionamiento IP de los dispositivos enlazados Practica 5 es el mismo que fue realizado en la práctica 3, con la única observación que ahora solo están conectados los </a:t>
            </a:r>
            <a:r>
              <a:rPr lang="es-CO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PLC’s</a:t>
            </a: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Estación 5 y 3, por lo cual podemos observar la diapositiva 20 que nos muestran las pruebas y resultados realizados.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Verificación red DeviceNet Práctica 5.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 DeviceNet es la misma que en la práctica 1 que es el manejo de la estación 3 por lo cual las pruebas y resultados de esta red se encuentra en la diapositiva 21.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Conectividad Práctica 4 y 6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D3E6CA-AB85-4F9D-B659-D4AF1952B4F0}"/>
              </a:ext>
            </a:extLst>
          </p:cNvPr>
          <p:cNvSpPr txBox="1"/>
          <p:nvPr/>
        </p:nvSpPr>
        <p:spPr>
          <a:xfrm>
            <a:off x="8451491" y="1086507"/>
            <a:ext cx="17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Red </a:t>
            </a:r>
            <a:r>
              <a:rPr lang="es-EC" dirty="0" err="1"/>
              <a:t>ControlNet</a:t>
            </a:r>
            <a:endParaRPr lang="en-U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B9A70C-319F-413A-A2EA-BC94D4CB8F3B}"/>
              </a:ext>
            </a:extLst>
          </p:cNvPr>
          <p:cNvSpPr/>
          <p:nvPr/>
        </p:nvSpPr>
        <p:spPr>
          <a:xfrm>
            <a:off x="922226" y="1202549"/>
            <a:ext cx="4910025" cy="4439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Verificación red DeviceNet Práctica 4 y 6.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 DeviceNet es la misma que en la práctica 3 por lo cual las pruebas y resultados de esta red se encuentra en la tabla 25.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Verificación red </a:t>
            </a:r>
            <a:r>
              <a:rPr lang="es-CO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ControlNet</a:t>
            </a: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Práctica 4 y 6.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tabla siguiente se dispone de los parámetros que verifican la configuración correcta de la red </a:t>
            </a:r>
            <a:r>
              <a:rPr lang="es-CO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ControlNet</a:t>
            </a: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A3EF7A-C9D5-40E6-A021-456DFCEEC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73251"/>
            <a:ext cx="5388357" cy="44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3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Monitoreo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 de la red DeviceNet Práctica 1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0F197D9-415C-4FC8-97D0-B2FC340AD6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33008" y="3643230"/>
            <a:ext cx="2415540" cy="15303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D53B15-A3B7-4216-97D3-9C36AF251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95" y="1988853"/>
            <a:ext cx="5946140" cy="130048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57624A9-E334-4D91-A37B-BDCA37B78D5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72453" y="2159033"/>
            <a:ext cx="2514600" cy="22606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330036CE-A8D6-45F6-B821-E3D4FF536A3B}"/>
              </a:ext>
            </a:extLst>
          </p:cNvPr>
          <p:cNvSpPr txBox="1"/>
          <p:nvPr/>
        </p:nvSpPr>
        <p:spPr>
          <a:xfrm>
            <a:off x="2080164" y="1321992"/>
            <a:ext cx="19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de la red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554264-7800-4A93-A861-76075EF3FCA9}"/>
              </a:ext>
            </a:extLst>
          </p:cNvPr>
          <p:cNvSpPr txBox="1"/>
          <p:nvPr/>
        </p:nvSpPr>
        <p:spPr>
          <a:xfrm>
            <a:off x="7521796" y="1322221"/>
            <a:ext cx="22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Diagnóstico de la 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65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Monitoreo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 de la red DeviceNet Práctica 2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30036CE-A8D6-45F6-B821-E3D4FF536A3B}"/>
              </a:ext>
            </a:extLst>
          </p:cNvPr>
          <p:cNvSpPr txBox="1"/>
          <p:nvPr/>
        </p:nvSpPr>
        <p:spPr>
          <a:xfrm>
            <a:off x="2080164" y="1321992"/>
            <a:ext cx="19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de la red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554264-7800-4A93-A861-76075EF3FCA9}"/>
              </a:ext>
            </a:extLst>
          </p:cNvPr>
          <p:cNvSpPr txBox="1"/>
          <p:nvPr/>
        </p:nvSpPr>
        <p:spPr>
          <a:xfrm>
            <a:off x="7521796" y="1322221"/>
            <a:ext cx="22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Diagnóstico de la red</a:t>
            </a:r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CE59AE-5A37-4544-8709-456D95D7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20" y="1781761"/>
            <a:ext cx="5946140" cy="2705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2EF312-F462-48A4-858B-6BEC5279095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9203" y="4428393"/>
            <a:ext cx="5153660" cy="14344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345F2E-B013-4F5A-BB70-1B1B75947B6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182860" y="4355075"/>
            <a:ext cx="5201920" cy="16395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25A699-7E3D-4E61-B09E-2CD2A13B8A27}"/>
              </a:ext>
            </a:extLst>
          </p:cNvPr>
          <p:cNvPicPr/>
          <p:nvPr/>
        </p:nvPicPr>
        <p:blipFill rotWithShape="1">
          <a:blip r:embed="rId7"/>
          <a:srcRect l="16075" b="28331"/>
          <a:stretch/>
        </p:blipFill>
        <p:spPr bwMode="auto">
          <a:xfrm>
            <a:off x="6277475" y="1691553"/>
            <a:ext cx="5012690" cy="2407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2255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Monitoreo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 de la red DeviceNet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30036CE-A8D6-45F6-B821-E3D4FF536A3B}"/>
              </a:ext>
            </a:extLst>
          </p:cNvPr>
          <p:cNvSpPr txBox="1"/>
          <p:nvPr/>
        </p:nvSpPr>
        <p:spPr>
          <a:xfrm>
            <a:off x="2080164" y="1321992"/>
            <a:ext cx="19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de la red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554264-7800-4A93-A861-76075EF3FCA9}"/>
              </a:ext>
            </a:extLst>
          </p:cNvPr>
          <p:cNvSpPr txBox="1"/>
          <p:nvPr/>
        </p:nvSpPr>
        <p:spPr>
          <a:xfrm>
            <a:off x="7521796" y="1322221"/>
            <a:ext cx="22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Diagnóstico de la red</a:t>
            </a:r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B60F59B-64DF-432A-B0E3-81D5EA22086B}"/>
              </a:ext>
            </a:extLst>
          </p:cNvPr>
          <p:cNvPicPr/>
          <p:nvPr/>
        </p:nvPicPr>
        <p:blipFill rotWithShape="1">
          <a:blip r:embed="rId4"/>
          <a:srcRect l="16712" t="7711" r="62282" b="64867"/>
          <a:stretch/>
        </p:blipFill>
        <p:spPr bwMode="auto">
          <a:xfrm>
            <a:off x="2454531" y="2206611"/>
            <a:ext cx="1546860" cy="1136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CFFCD3-0898-48D4-A937-36356020D4CA}"/>
              </a:ext>
            </a:extLst>
          </p:cNvPr>
          <p:cNvPicPr/>
          <p:nvPr/>
        </p:nvPicPr>
        <p:blipFill rotWithShape="1">
          <a:blip r:embed="rId5"/>
          <a:srcRect l="16458" t="7938" r="47310" b="29238"/>
          <a:stretch/>
        </p:blipFill>
        <p:spPr bwMode="auto">
          <a:xfrm>
            <a:off x="7521796" y="1773247"/>
            <a:ext cx="2579940" cy="205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8DEEDD-38D8-4911-931B-9CDC69353188}"/>
              </a:ext>
            </a:extLst>
          </p:cNvPr>
          <p:cNvPicPr/>
          <p:nvPr/>
        </p:nvPicPr>
        <p:blipFill rotWithShape="1">
          <a:blip r:embed="rId6"/>
          <a:srcRect l="16776" t="11226" r="63380" b="65475"/>
          <a:stretch/>
        </p:blipFill>
        <p:spPr bwMode="auto">
          <a:xfrm>
            <a:off x="2454531" y="4211285"/>
            <a:ext cx="1489075" cy="983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9456F8F-D7ED-424E-91B8-8FD07247ADD5}"/>
              </a:ext>
            </a:extLst>
          </p:cNvPr>
          <p:cNvPicPr/>
          <p:nvPr/>
        </p:nvPicPr>
        <p:blipFill rotWithShape="1">
          <a:blip r:embed="rId7"/>
          <a:srcRect l="16203" t="10773" r="46289" b="29919"/>
          <a:stretch/>
        </p:blipFill>
        <p:spPr bwMode="auto">
          <a:xfrm>
            <a:off x="7509613" y="3962463"/>
            <a:ext cx="2240280" cy="1992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9510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Monitoreo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 de la red DeviceNet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30036CE-A8D6-45F6-B821-E3D4FF536A3B}"/>
              </a:ext>
            </a:extLst>
          </p:cNvPr>
          <p:cNvSpPr txBox="1"/>
          <p:nvPr/>
        </p:nvSpPr>
        <p:spPr>
          <a:xfrm>
            <a:off x="2080164" y="1321992"/>
            <a:ext cx="19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de la red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554264-7800-4A93-A861-76075EF3FCA9}"/>
              </a:ext>
            </a:extLst>
          </p:cNvPr>
          <p:cNvSpPr txBox="1"/>
          <p:nvPr/>
        </p:nvSpPr>
        <p:spPr>
          <a:xfrm>
            <a:off x="7521796" y="1322221"/>
            <a:ext cx="22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Diagnóstico de la red</a:t>
            </a:r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1F6C839-A189-417E-93A0-C755C30FDF7B}"/>
              </a:ext>
            </a:extLst>
          </p:cNvPr>
          <p:cNvPicPr/>
          <p:nvPr/>
        </p:nvPicPr>
        <p:blipFill rotWithShape="1">
          <a:blip r:embed="rId4"/>
          <a:srcRect l="16213" t="8771" r="61418" b="66167"/>
          <a:stretch/>
        </p:blipFill>
        <p:spPr bwMode="auto">
          <a:xfrm>
            <a:off x="2454531" y="2265522"/>
            <a:ext cx="1703705" cy="1073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9E2049C-1ED4-483C-9C3F-57A3E1D71060}"/>
              </a:ext>
            </a:extLst>
          </p:cNvPr>
          <p:cNvPicPr/>
          <p:nvPr/>
        </p:nvPicPr>
        <p:blipFill rotWithShape="1">
          <a:blip r:embed="rId5"/>
          <a:srcRect l="16585" t="10093" r="42462" b="29805"/>
          <a:stretch/>
        </p:blipFill>
        <p:spPr bwMode="auto">
          <a:xfrm>
            <a:off x="7521796" y="1792447"/>
            <a:ext cx="2446020" cy="201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853F8B1-9F9E-4B46-AB9A-1AB927F4AA93}"/>
              </a:ext>
            </a:extLst>
          </p:cNvPr>
          <p:cNvPicPr/>
          <p:nvPr/>
        </p:nvPicPr>
        <p:blipFill rotWithShape="1">
          <a:blip r:embed="rId6"/>
          <a:srcRect l="16393" t="10321" r="58901" b="67205"/>
          <a:stretch/>
        </p:blipFill>
        <p:spPr bwMode="auto">
          <a:xfrm>
            <a:off x="2454531" y="4466970"/>
            <a:ext cx="1922145" cy="983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584E452-3B7A-4F0E-936F-E8432566F356}"/>
              </a:ext>
            </a:extLst>
          </p:cNvPr>
          <p:cNvPicPr/>
          <p:nvPr/>
        </p:nvPicPr>
        <p:blipFill rotWithShape="1">
          <a:blip r:embed="rId7"/>
          <a:srcRect l="16585" t="10886" r="35254" b="29465"/>
          <a:stretch/>
        </p:blipFill>
        <p:spPr bwMode="auto">
          <a:xfrm>
            <a:off x="7521796" y="3956747"/>
            <a:ext cx="2876550" cy="2004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063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Introducción  I   </a:t>
            </a:r>
            <a:r>
              <a:rPr kumimoji="0" lang="es-EC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Antecedentes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Google Shape;2196;p40">
            <a:extLst>
              <a:ext uri="{FF2B5EF4-FFF2-40B4-BE49-F238E27FC236}">
                <a16:creationId xmlns:a16="http://schemas.microsoft.com/office/drawing/2014/main" id="{FB2D5991-09FC-4CB7-BA16-BCD743FA905E}"/>
              </a:ext>
            </a:extLst>
          </p:cNvPr>
          <p:cNvSpPr txBox="1">
            <a:spLocks/>
          </p:cNvSpPr>
          <p:nvPr/>
        </p:nvSpPr>
        <p:spPr>
          <a:xfrm>
            <a:off x="9082101" y="1684599"/>
            <a:ext cx="2353200" cy="4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accent1"/>
                </a:solidFill>
              </a:rPr>
              <a:t>Ethernet/IP</a:t>
            </a:r>
            <a:endParaRPr lang="en-US" sz="2800" dirty="0"/>
          </a:p>
        </p:txBody>
      </p:sp>
      <p:sp>
        <p:nvSpPr>
          <p:cNvPr id="95" name="Google Shape;2198;p40">
            <a:extLst>
              <a:ext uri="{FF2B5EF4-FFF2-40B4-BE49-F238E27FC236}">
                <a16:creationId xmlns:a16="http://schemas.microsoft.com/office/drawing/2014/main" id="{A3FFFA95-7EBF-48B4-8E44-54652412C19B}"/>
              </a:ext>
            </a:extLst>
          </p:cNvPr>
          <p:cNvSpPr txBox="1">
            <a:spLocks/>
          </p:cNvSpPr>
          <p:nvPr/>
        </p:nvSpPr>
        <p:spPr>
          <a:xfrm>
            <a:off x="8892474" y="2248086"/>
            <a:ext cx="2353200" cy="4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164" name="Google Shape;2196;p40">
            <a:extLst>
              <a:ext uri="{FF2B5EF4-FFF2-40B4-BE49-F238E27FC236}">
                <a16:creationId xmlns:a16="http://schemas.microsoft.com/office/drawing/2014/main" id="{9B4D0759-C01B-4D3D-8BCB-5730FCBF1747}"/>
              </a:ext>
            </a:extLst>
          </p:cNvPr>
          <p:cNvSpPr txBox="1">
            <a:spLocks/>
          </p:cNvSpPr>
          <p:nvPr/>
        </p:nvSpPr>
        <p:spPr>
          <a:xfrm>
            <a:off x="9082101" y="3281133"/>
            <a:ext cx="2663056" cy="4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accent1"/>
                </a:solidFill>
              </a:rPr>
              <a:t>ControlNet</a:t>
            </a:r>
            <a:endParaRPr lang="en-US" sz="2800" dirty="0"/>
          </a:p>
        </p:txBody>
      </p:sp>
      <p:sp>
        <p:nvSpPr>
          <p:cNvPr id="165" name="Google Shape;2197;p40">
            <a:extLst>
              <a:ext uri="{FF2B5EF4-FFF2-40B4-BE49-F238E27FC236}">
                <a16:creationId xmlns:a16="http://schemas.microsoft.com/office/drawing/2014/main" id="{0AD03CD5-8E2D-4E32-8D14-2517A8457672}"/>
              </a:ext>
            </a:extLst>
          </p:cNvPr>
          <p:cNvSpPr txBox="1">
            <a:spLocks/>
          </p:cNvSpPr>
          <p:nvPr/>
        </p:nvSpPr>
        <p:spPr>
          <a:xfrm>
            <a:off x="647454" y="3399789"/>
            <a:ext cx="3303110" cy="4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>
                <a:solidFill>
                  <a:schemeClr val="accent1"/>
                </a:solidFill>
              </a:rPr>
              <a:t>Asociación Abierta de proveedores de DeviceNet</a:t>
            </a:r>
            <a:endParaRPr lang="en-US" sz="1800" dirty="0"/>
          </a:p>
        </p:txBody>
      </p:sp>
      <p:pic>
        <p:nvPicPr>
          <p:cNvPr id="14338" name="Picture 2" descr="ODVA Develops its Next Generation of Digitized Descriptions for Device Data">
            <a:extLst>
              <a:ext uri="{FF2B5EF4-FFF2-40B4-BE49-F238E27FC236}">
                <a16:creationId xmlns:a16="http://schemas.microsoft.com/office/drawing/2014/main" id="{01F32E3C-85D5-4EB0-B77A-502DA3F8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8" y="2959823"/>
            <a:ext cx="3148106" cy="5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2196;p40">
            <a:extLst>
              <a:ext uri="{FF2B5EF4-FFF2-40B4-BE49-F238E27FC236}">
                <a16:creationId xmlns:a16="http://schemas.microsoft.com/office/drawing/2014/main" id="{42AB3209-159F-4A43-9B45-1312756EF80C}"/>
              </a:ext>
            </a:extLst>
          </p:cNvPr>
          <p:cNvSpPr txBox="1">
            <a:spLocks/>
          </p:cNvSpPr>
          <p:nvPr/>
        </p:nvSpPr>
        <p:spPr>
          <a:xfrm>
            <a:off x="9082101" y="4954001"/>
            <a:ext cx="2663056" cy="4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accent1"/>
                </a:solidFill>
              </a:rPr>
              <a:t>DeviceNet</a:t>
            </a:r>
            <a:endParaRPr lang="en-US" sz="2800" dirty="0"/>
          </a:p>
        </p:txBody>
      </p:sp>
      <p:sp>
        <p:nvSpPr>
          <p:cNvPr id="49" name="Google Shape;2196;p40">
            <a:extLst>
              <a:ext uri="{FF2B5EF4-FFF2-40B4-BE49-F238E27FC236}">
                <a16:creationId xmlns:a16="http://schemas.microsoft.com/office/drawing/2014/main" id="{DAE067A1-42A9-4937-992E-D36A647CEF53}"/>
              </a:ext>
            </a:extLst>
          </p:cNvPr>
          <p:cNvSpPr txBox="1">
            <a:spLocks/>
          </p:cNvSpPr>
          <p:nvPr/>
        </p:nvSpPr>
        <p:spPr>
          <a:xfrm>
            <a:off x="5184804" y="3363825"/>
            <a:ext cx="2663056" cy="4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schemeClr val="accent1"/>
                </a:solidFill>
              </a:rPr>
              <a:t>Protocolo</a:t>
            </a:r>
            <a:r>
              <a:rPr lang="en-US" sz="1800" dirty="0">
                <a:solidFill>
                  <a:schemeClr val="accent1"/>
                </a:solidFill>
              </a:rPr>
              <a:t> Industrial </a:t>
            </a:r>
            <a:r>
              <a:rPr lang="en-US" sz="1800" dirty="0" err="1">
                <a:solidFill>
                  <a:schemeClr val="accent1"/>
                </a:solidFill>
              </a:rPr>
              <a:t>Común</a:t>
            </a:r>
            <a:endParaRPr lang="en-US" sz="1800" dirty="0"/>
          </a:p>
        </p:txBody>
      </p:sp>
      <p:pic>
        <p:nvPicPr>
          <p:cNvPr id="14340" name="Picture 4" descr="logo CIP EN - Transparente - Inter-American Committee on Ports (CIP)">
            <a:extLst>
              <a:ext uri="{FF2B5EF4-FFF2-40B4-BE49-F238E27FC236}">
                <a16:creationId xmlns:a16="http://schemas.microsoft.com/office/drawing/2014/main" id="{3BDCDF90-6F18-419A-92AD-D6D8C72EC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4702"/>
          <a:stretch/>
        </p:blipFill>
        <p:spPr bwMode="auto">
          <a:xfrm>
            <a:off x="5564618" y="2915863"/>
            <a:ext cx="1933575" cy="5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3367;p75">
            <a:extLst>
              <a:ext uri="{FF2B5EF4-FFF2-40B4-BE49-F238E27FC236}">
                <a16:creationId xmlns:a16="http://schemas.microsoft.com/office/drawing/2014/main" id="{8EC63062-151C-4AD6-BCEB-792AA700EC1F}"/>
              </a:ext>
            </a:extLst>
          </p:cNvPr>
          <p:cNvSpPr/>
          <p:nvPr/>
        </p:nvSpPr>
        <p:spPr>
          <a:xfrm>
            <a:off x="10037824" y="1082942"/>
            <a:ext cx="755035" cy="843049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8193" y="12456"/>
                </a:moveTo>
                <a:lnTo>
                  <a:pt x="18193" y="13024"/>
                </a:lnTo>
                <a:cubicBezTo>
                  <a:pt x="18193" y="13335"/>
                  <a:pt x="17939" y="13588"/>
                  <a:pt x="17628" y="13588"/>
                </a:cubicBez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1520" y="14720"/>
                </a:moveTo>
                <a:lnTo>
                  <a:pt x="12275" y="16985"/>
                </a:lnTo>
                <a:lnTo>
                  <a:pt x="7051" y="16985"/>
                </a:lnTo>
                <a:lnTo>
                  <a:pt x="7806" y="14720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4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5325" y="18117"/>
                </a:lnTo>
                <a:cubicBezTo>
                  <a:pt x="15639" y="18117"/>
                  <a:pt x="15889" y="17864"/>
                  <a:pt x="15889" y="17553"/>
                </a:cubicBezTo>
                <a:cubicBezTo>
                  <a:pt x="15889" y="17239"/>
                  <a:pt x="15639" y="16985"/>
                  <a:pt x="15325" y="16985"/>
                </a:cubicBezTo>
                <a:lnTo>
                  <a:pt x="13468" y="16985"/>
                </a:lnTo>
                <a:lnTo>
                  <a:pt x="12713" y="14720"/>
                </a:lnTo>
                <a:lnTo>
                  <a:pt x="17628" y="14720"/>
                </a:lnTo>
                <a:cubicBezTo>
                  <a:pt x="18565" y="14720"/>
                  <a:pt x="19325" y="13960"/>
                  <a:pt x="19325" y="13024"/>
                </a:cubicBezTo>
                <a:lnTo>
                  <a:pt x="19325" y="1701"/>
                </a:lnTo>
                <a:cubicBezTo>
                  <a:pt x="19325" y="762"/>
                  <a:pt x="18565" y="1"/>
                  <a:pt x="176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5D74"/>
              </a:solidFill>
            </a:endParaRPr>
          </a:p>
        </p:txBody>
      </p:sp>
      <p:sp>
        <p:nvSpPr>
          <p:cNvPr id="51" name="Google Shape;14248;p78">
            <a:extLst>
              <a:ext uri="{FF2B5EF4-FFF2-40B4-BE49-F238E27FC236}">
                <a16:creationId xmlns:a16="http://schemas.microsoft.com/office/drawing/2014/main" id="{65D17884-6D96-490B-8918-6DDBBEA3D761}"/>
              </a:ext>
            </a:extLst>
          </p:cNvPr>
          <p:cNvSpPr/>
          <p:nvPr/>
        </p:nvSpPr>
        <p:spPr>
          <a:xfrm>
            <a:off x="10008826" y="4314180"/>
            <a:ext cx="809606" cy="710952"/>
          </a:xfrm>
          <a:custGeom>
            <a:avLst/>
            <a:gdLst/>
            <a:ahLst/>
            <a:cxnLst/>
            <a:rect l="l" t="t" r="r" b="b"/>
            <a:pathLst>
              <a:path w="11847" h="11752" extrusionOk="0">
                <a:moveTo>
                  <a:pt x="6039" y="2796"/>
                </a:moveTo>
                <a:cubicBezTo>
                  <a:pt x="6845" y="2796"/>
                  <a:pt x="7621" y="3116"/>
                  <a:pt x="8224" y="3718"/>
                </a:cubicBezTo>
                <a:cubicBezTo>
                  <a:pt x="8917" y="4411"/>
                  <a:pt x="9232" y="5356"/>
                  <a:pt x="9074" y="6396"/>
                </a:cubicBezTo>
                <a:cubicBezTo>
                  <a:pt x="8885" y="7688"/>
                  <a:pt x="7814" y="8759"/>
                  <a:pt x="6522" y="8948"/>
                </a:cubicBezTo>
                <a:cubicBezTo>
                  <a:pt x="6377" y="8962"/>
                  <a:pt x="6232" y="8970"/>
                  <a:pt x="6088" y="8970"/>
                </a:cubicBezTo>
                <a:cubicBezTo>
                  <a:pt x="5606" y="8970"/>
                  <a:pt x="5132" y="8883"/>
                  <a:pt x="4695" y="8664"/>
                </a:cubicBezTo>
                <a:lnTo>
                  <a:pt x="5231" y="8160"/>
                </a:lnTo>
                <a:cubicBezTo>
                  <a:pt x="5444" y="8249"/>
                  <a:pt x="5677" y="8288"/>
                  <a:pt x="5919" y="8288"/>
                </a:cubicBezTo>
                <a:cubicBezTo>
                  <a:pt x="6106" y="8288"/>
                  <a:pt x="6298" y="8265"/>
                  <a:pt x="6491" y="8223"/>
                </a:cubicBezTo>
                <a:cubicBezTo>
                  <a:pt x="6964" y="8160"/>
                  <a:pt x="7373" y="7908"/>
                  <a:pt x="7751" y="7562"/>
                </a:cubicBezTo>
                <a:cubicBezTo>
                  <a:pt x="8098" y="7215"/>
                  <a:pt x="8318" y="6774"/>
                  <a:pt x="8413" y="6301"/>
                </a:cubicBezTo>
                <a:cubicBezTo>
                  <a:pt x="8476" y="5797"/>
                  <a:pt x="8444" y="5293"/>
                  <a:pt x="8224" y="4821"/>
                </a:cubicBezTo>
                <a:cubicBezTo>
                  <a:pt x="8161" y="4695"/>
                  <a:pt x="8066" y="4663"/>
                  <a:pt x="7972" y="4600"/>
                </a:cubicBezTo>
                <a:cubicBezTo>
                  <a:pt x="7846" y="4600"/>
                  <a:pt x="7751" y="4600"/>
                  <a:pt x="7657" y="4695"/>
                </a:cubicBezTo>
                <a:lnTo>
                  <a:pt x="6806" y="5545"/>
                </a:lnTo>
                <a:cubicBezTo>
                  <a:pt x="6743" y="5608"/>
                  <a:pt x="6649" y="5640"/>
                  <a:pt x="6558" y="5640"/>
                </a:cubicBezTo>
                <a:cubicBezTo>
                  <a:pt x="6467" y="5640"/>
                  <a:pt x="6381" y="5608"/>
                  <a:pt x="6333" y="5545"/>
                </a:cubicBezTo>
                <a:cubicBezTo>
                  <a:pt x="6207" y="5419"/>
                  <a:pt x="6207" y="5199"/>
                  <a:pt x="6333" y="5073"/>
                </a:cubicBezTo>
                <a:lnTo>
                  <a:pt x="7184" y="4222"/>
                </a:lnTo>
                <a:cubicBezTo>
                  <a:pt x="7279" y="4128"/>
                  <a:pt x="7310" y="4033"/>
                  <a:pt x="7279" y="3907"/>
                </a:cubicBezTo>
                <a:cubicBezTo>
                  <a:pt x="7279" y="3781"/>
                  <a:pt x="7184" y="3718"/>
                  <a:pt x="7058" y="3655"/>
                </a:cubicBezTo>
                <a:cubicBezTo>
                  <a:pt x="6723" y="3499"/>
                  <a:pt x="6372" y="3437"/>
                  <a:pt x="6017" y="3437"/>
                </a:cubicBezTo>
                <a:cubicBezTo>
                  <a:pt x="5871" y="3437"/>
                  <a:pt x="5724" y="3448"/>
                  <a:pt x="5577" y="3466"/>
                </a:cubicBezTo>
                <a:cubicBezTo>
                  <a:pt x="5105" y="3561"/>
                  <a:pt x="4664" y="3781"/>
                  <a:pt x="4317" y="4128"/>
                </a:cubicBezTo>
                <a:cubicBezTo>
                  <a:pt x="3971" y="4506"/>
                  <a:pt x="3719" y="4915"/>
                  <a:pt x="3656" y="5388"/>
                </a:cubicBezTo>
                <a:cubicBezTo>
                  <a:pt x="3561" y="5829"/>
                  <a:pt x="3593" y="6270"/>
                  <a:pt x="3719" y="6648"/>
                </a:cubicBezTo>
                <a:lnTo>
                  <a:pt x="3214" y="7184"/>
                </a:lnTo>
                <a:cubicBezTo>
                  <a:pt x="2962" y="6648"/>
                  <a:pt x="2868" y="6018"/>
                  <a:pt x="2962" y="5388"/>
                </a:cubicBezTo>
                <a:cubicBezTo>
                  <a:pt x="3183" y="4096"/>
                  <a:pt x="4223" y="3025"/>
                  <a:pt x="5546" y="2836"/>
                </a:cubicBezTo>
                <a:cubicBezTo>
                  <a:pt x="5710" y="2809"/>
                  <a:pt x="5875" y="2796"/>
                  <a:pt x="6039" y="2796"/>
                </a:cubicBezTo>
                <a:close/>
                <a:moveTo>
                  <a:pt x="6428" y="757"/>
                </a:moveTo>
                <a:lnTo>
                  <a:pt x="6554" y="1261"/>
                </a:lnTo>
                <a:cubicBezTo>
                  <a:pt x="6585" y="1387"/>
                  <a:pt x="6680" y="1481"/>
                  <a:pt x="6838" y="1481"/>
                </a:cubicBezTo>
                <a:cubicBezTo>
                  <a:pt x="7468" y="1607"/>
                  <a:pt x="8003" y="1859"/>
                  <a:pt x="8539" y="2206"/>
                </a:cubicBezTo>
                <a:cubicBezTo>
                  <a:pt x="8586" y="2237"/>
                  <a:pt x="8641" y="2253"/>
                  <a:pt x="8700" y="2253"/>
                </a:cubicBezTo>
                <a:cubicBezTo>
                  <a:pt x="8759" y="2253"/>
                  <a:pt x="8822" y="2237"/>
                  <a:pt x="8885" y="2206"/>
                </a:cubicBezTo>
                <a:lnTo>
                  <a:pt x="9326" y="1922"/>
                </a:lnTo>
                <a:lnTo>
                  <a:pt x="9894" y="2521"/>
                </a:lnTo>
                <a:lnTo>
                  <a:pt x="9641" y="2962"/>
                </a:lnTo>
                <a:cubicBezTo>
                  <a:pt x="9547" y="3088"/>
                  <a:pt x="9547" y="3246"/>
                  <a:pt x="9641" y="3309"/>
                </a:cubicBezTo>
                <a:cubicBezTo>
                  <a:pt x="9988" y="3813"/>
                  <a:pt x="10209" y="4411"/>
                  <a:pt x="10335" y="5010"/>
                </a:cubicBezTo>
                <a:cubicBezTo>
                  <a:pt x="10366" y="5136"/>
                  <a:pt x="10461" y="5230"/>
                  <a:pt x="10587" y="5293"/>
                </a:cubicBezTo>
                <a:lnTo>
                  <a:pt x="11091" y="5388"/>
                </a:lnTo>
                <a:lnTo>
                  <a:pt x="11091" y="6301"/>
                </a:lnTo>
                <a:lnTo>
                  <a:pt x="11154" y="6301"/>
                </a:lnTo>
                <a:lnTo>
                  <a:pt x="10650" y="6428"/>
                </a:lnTo>
                <a:cubicBezTo>
                  <a:pt x="10524" y="6459"/>
                  <a:pt x="10429" y="6554"/>
                  <a:pt x="10429" y="6711"/>
                </a:cubicBezTo>
                <a:cubicBezTo>
                  <a:pt x="10303" y="7341"/>
                  <a:pt x="10051" y="7877"/>
                  <a:pt x="9704" y="8381"/>
                </a:cubicBezTo>
                <a:cubicBezTo>
                  <a:pt x="9641" y="8507"/>
                  <a:pt x="9641" y="8633"/>
                  <a:pt x="9704" y="8759"/>
                </a:cubicBezTo>
                <a:lnTo>
                  <a:pt x="9988" y="9168"/>
                </a:lnTo>
                <a:lnTo>
                  <a:pt x="9389" y="9767"/>
                </a:lnTo>
                <a:lnTo>
                  <a:pt x="8948" y="9483"/>
                </a:lnTo>
                <a:cubicBezTo>
                  <a:pt x="8901" y="9452"/>
                  <a:pt x="8838" y="9436"/>
                  <a:pt x="8775" y="9436"/>
                </a:cubicBezTo>
                <a:cubicBezTo>
                  <a:pt x="8712" y="9436"/>
                  <a:pt x="8649" y="9452"/>
                  <a:pt x="8602" y="9483"/>
                </a:cubicBezTo>
                <a:cubicBezTo>
                  <a:pt x="8098" y="9862"/>
                  <a:pt x="7499" y="10082"/>
                  <a:pt x="6901" y="10208"/>
                </a:cubicBezTo>
                <a:cubicBezTo>
                  <a:pt x="6806" y="10240"/>
                  <a:pt x="6680" y="10334"/>
                  <a:pt x="6649" y="10429"/>
                </a:cubicBezTo>
                <a:lnTo>
                  <a:pt x="6522" y="10964"/>
                </a:lnTo>
                <a:lnTo>
                  <a:pt x="5703" y="10964"/>
                </a:lnTo>
                <a:lnTo>
                  <a:pt x="5577" y="10429"/>
                </a:lnTo>
                <a:cubicBezTo>
                  <a:pt x="5546" y="10334"/>
                  <a:pt x="5451" y="10208"/>
                  <a:pt x="5294" y="10208"/>
                </a:cubicBezTo>
                <a:cubicBezTo>
                  <a:pt x="4758" y="10082"/>
                  <a:pt x="4223" y="9893"/>
                  <a:pt x="3750" y="9609"/>
                </a:cubicBezTo>
                <a:lnTo>
                  <a:pt x="4286" y="9105"/>
                </a:lnTo>
                <a:cubicBezTo>
                  <a:pt x="4821" y="9420"/>
                  <a:pt x="5451" y="9578"/>
                  <a:pt x="6113" y="9578"/>
                </a:cubicBezTo>
                <a:cubicBezTo>
                  <a:pt x="6333" y="9578"/>
                  <a:pt x="6522" y="9578"/>
                  <a:pt x="6712" y="9546"/>
                </a:cubicBezTo>
                <a:cubicBezTo>
                  <a:pt x="7499" y="9420"/>
                  <a:pt x="8224" y="9011"/>
                  <a:pt x="8759" y="8475"/>
                </a:cubicBezTo>
                <a:cubicBezTo>
                  <a:pt x="9326" y="7908"/>
                  <a:pt x="9704" y="7184"/>
                  <a:pt x="9831" y="6428"/>
                </a:cubicBezTo>
                <a:cubicBezTo>
                  <a:pt x="10020" y="5199"/>
                  <a:pt x="9641" y="4033"/>
                  <a:pt x="8759" y="3151"/>
                </a:cubicBezTo>
                <a:cubicBezTo>
                  <a:pt x="8046" y="2438"/>
                  <a:pt x="7089" y="2034"/>
                  <a:pt x="6074" y="2034"/>
                </a:cubicBezTo>
                <a:cubicBezTo>
                  <a:pt x="5878" y="2034"/>
                  <a:pt x="5681" y="2049"/>
                  <a:pt x="5483" y="2080"/>
                </a:cubicBezTo>
                <a:cubicBezTo>
                  <a:pt x="4695" y="2206"/>
                  <a:pt x="4002" y="2615"/>
                  <a:pt x="3435" y="3151"/>
                </a:cubicBezTo>
                <a:cubicBezTo>
                  <a:pt x="2899" y="3718"/>
                  <a:pt x="2490" y="4443"/>
                  <a:pt x="2395" y="5199"/>
                </a:cubicBezTo>
                <a:cubicBezTo>
                  <a:pt x="2269" y="6018"/>
                  <a:pt x="2427" y="6900"/>
                  <a:pt x="2805" y="7656"/>
                </a:cubicBezTo>
                <a:lnTo>
                  <a:pt x="2301" y="8160"/>
                </a:lnTo>
                <a:cubicBezTo>
                  <a:pt x="2017" y="7688"/>
                  <a:pt x="1828" y="7184"/>
                  <a:pt x="1702" y="6617"/>
                </a:cubicBezTo>
                <a:cubicBezTo>
                  <a:pt x="1671" y="6491"/>
                  <a:pt x="1608" y="6396"/>
                  <a:pt x="1482" y="6333"/>
                </a:cubicBezTo>
                <a:lnTo>
                  <a:pt x="978" y="6238"/>
                </a:lnTo>
                <a:lnTo>
                  <a:pt x="978" y="5388"/>
                </a:lnTo>
                <a:lnTo>
                  <a:pt x="1482" y="5293"/>
                </a:lnTo>
                <a:cubicBezTo>
                  <a:pt x="1608" y="5230"/>
                  <a:pt x="1702" y="5167"/>
                  <a:pt x="1702" y="5010"/>
                </a:cubicBezTo>
                <a:cubicBezTo>
                  <a:pt x="1828" y="4380"/>
                  <a:pt x="2080" y="3813"/>
                  <a:pt x="2427" y="3309"/>
                </a:cubicBezTo>
                <a:cubicBezTo>
                  <a:pt x="2490" y="3183"/>
                  <a:pt x="2490" y="3088"/>
                  <a:pt x="2427" y="2962"/>
                </a:cubicBezTo>
                <a:lnTo>
                  <a:pt x="2143" y="2521"/>
                </a:lnTo>
                <a:lnTo>
                  <a:pt x="2742" y="1922"/>
                </a:lnTo>
                <a:lnTo>
                  <a:pt x="3183" y="2206"/>
                </a:lnTo>
                <a:cubicBezTo>
                  <a:pt x="3230" y="2237"/>
                  <a:pt x="3293" y="2253"/>
                  <a:pt x="3356" y="2253"/>
                </a:cubicBezTo>
                <a:cubicBezTo>
                  <a:pt x="3419" y="2253"/>
                  <a:pt x="3482" y="2237"/>
                  <a:pt x="3530" y="2206"/>
                </a:cubicBezTo>
                <a:cubicBezTo>
                  <a:pt x="4034" y="1859"/>
                  <a:pt x="4632" y="1607"/>
                  <a:pt x="5231" y="1481"/>
                </a:cubicBezTo>
                <a:cubicBezTo>
                  <a:pt x="5325" y="1450"/>
                  <a:pt x="5451" y="1387"/>
                  <a:pt x="5483" y="1261"/>
                </a:cubicBezTo>
                <a:lnTo>
                  <a:pt x="5609" y="757"/>
                </a:lnTo>
                <a:close/>
                <a:moveTo>
                  <a:pt x="6239" y="4222"/>
                </a:moveTo>
                <a:lnTo>
                  <a:pt x="5766" y="4695"/>
                </a:lnTo>
                <a:cubicBezTo>
                  <a:pt x="5388" y="5073"/>
                  <a:pt x="5388" y="5766"/>
                  <a:pt x="5766" y="6144"/>
                </a:cubicBezTo>
                <a:cubicBezTo>
                  <a:pt x="5971" y="6349"/>
                  <a:pt x="6239" y="6451"/>
                  <a:pt x="6503" y="6451"/>
                </a:cubicBezTo>
                <a:cubicBezTo>
                  <a:pt x="6767" y="6451"/>
                  <a:pt x="7027" y="6349"/>
                  <a:pt x="7216" y="6144"/>
                </a:cubicBezTo>
                <a:lnTo>
                  <a:pt x="7688" y="5671"/>
                </a:lnTo>
                <a:cubicBezTo>
                  <a:pt x="7751" y="5860"/>
                  <a:pt x="7751" y="6081"/>
                  <a:pt x="7688" y="6238"/>
                </a:cubicBezTo>
                <a:cubicBezTo>
                  <a:pt x="7594" y="6900"/>
                  <a:pt x="7027" y="7436"/>
                  <a:pt x="6365" y="7562"/>
                </a:cubicBezTo>
                <a:cubicBezTo>
                  <a:pt x="6267" y="7588"/>
                  <a:pt x="6163" y="7600"/>
                  <a:pt x="6059" y="7600"/>
                </a:cubicBezTo>
                <a:cubicBezTo>
                  <a:pt x="5794" y="7600"/>
                  <a:pt x="5520" y="7526"/>
                  <a:pt x="5294" y="7436"/>
                </a:cubicBezTo>
                <a:cubicBezTo>
                  <a:pt x="5252" y="7415"/>
                  <a:pt x="5206" y="7404"/>
                  <a:pt x="5161" y="7404"/>
                </a:cubicBezTo>
                <a:cubicBezTo>
                  <a:pt x="5070" y="7404"/>
                  <a:pt x="4979" y="7446"/>
                  <a:pt x="4916" y="7530"/>
                </a:cubicBezTo>
                <a:lnTo>
                  <a:pt x="3908" y="8507"/>
                </a:lnTo>
                <a:lnTo>
                  <a:pt x="1450" y="10964"/>
                </a:lnTo>
                <a:cubicBezTo>
                  <a:pt x="1387" y="11011"/>
                  <a:pt x="1293" y="11035"/>
                  <a:pt x="1202" y="11035"/>
                </a:cubicBezTo>
                <a:cubicBezTo>
                  <a:pt x="1112" y="11035"/>
                  <a:pt x="1025" y="11011"/>
                  <a:pt x="978" y="10964"/>
                </a:cubicBezTo>
                <a:cubicBezTo>
                  <a:pt x="852" y="10838"/>
                  <a:pt x="852" y="10586"/>
                  <a:pt x="978" y="10492"/>
                </a:cubicBezTo>
                <a:lnTo>
                  <a:pt x="3403" y="8034"/>
                </a:lnTo>
                <a:lnTo>
                  <a:pt x="4380" y="7058"/>
                </a:lnTo>
                <a:cubicBezTo>
                  <a:pt x="4506" y="6932"/>
                  <a:pt x="4506" y="6774"/>
                  <a:pt x="4475" y="6648"/>
                </a:cubicBezTo>
                <a:cubicBezTo>
                  <a:pt x="4317" y="6333"/>
                  <a:pt x="4286" y="5955"/>
                  <a:pt x="4349" y="5608"/>
                </a:cubicBezTo>
                <a:cubicBezTo>
                  <a:pt x="4475" y="4915"/>
                  <a:pt x="5010" y="4380"/>
                  <a:pt x="5703" y="4254"/>
                </a:cubicBezTo>
                <a:cubicBezTo>
                  <a:pt x="5798" y="4254"/>
                  <a:pt x="5892" y="4222"/>
                  <a:pt x="6018" y="4222"/>
                </a:cubicBezTo>
                <a:close/>
                <a:moveTo>
                  <a:pt x="5262" y="1"/>
                </a:moveTo>
                <a:cubicBezTo>
                  <a:pt x="5105" y="1"/>
                  <a:pt x="4979" y="127"/>
                  <a:pt x="4947" y="284"/>
                </a:cubicBezTo>
                <a:lnTo>
                  <a:pt x="4790" y="883"/>
                </a:lnTo>
                <a:cubicBezTo>
                  <a:pt x="4223" y="977"/>
                  <a:pt x="3719" y="1229"/>
                  <a:pt x="3214" y="1513"/>
                </a:cubicBezTo>
                <a:lnTo>
                  <a:pt x="2710" y="1198"/>
                </a:lnTo>
                <a:cubicBezTo>
                  <a:pt x="2652" y="1154"/>
                  <a:pt x="2580" y="1130"/>
                  <a:pt x="2507" y="1130"/>
                </a:cubicBezTo>
                <a:cubicBezTo>
                  <a:pt x="2422" y="1130"/>
                  <a:pt x="2337" y="1162"/>
                  <a:pt x="2269" y="1229"/>
                </a:cubicBezTo>
                <a:lnTo>
                  <a:pt x="1293" y="2206"/>
                </a:lnTo>
                <a:cubicBezTo>
                  <a:pt x="1167" y="2332"/>
                  <a:pt x="1167" y="2489"/>
                  <a:pt x="1230" y="2647"/>
                </a:cubicBezTo>
                <a:lnTo>
                  <a:pt x="1545" y="3151"/>
                </a:lnTo>
                <a:cubicBezTo>
                  <a:pt x="1230" y="3624"/>
                  <a:pt x="1041" y="4128"/>
                  <a:pt x="915" y="4726"/>
                </a:cubicBezTo>
                <a:lnTo>
                  <a:pt x="348" y="4884"/>
                </a:lnTo>
                <a:cubicBezTo>
                  <a:pt x="190" y="4915"/>
                  <a:pt x="64" y="5041"/>
                  <a:pt x="64" y="5199"/>
                </a:cubicBezTo>
                <a:lnTo>
                  <a:pt x="64" y="6585"/>
                </a:lnTo>
                <a:cubicBezTo>
                  <a:pt x="64" y="6743"/>
                  <a:pt x="190" y="6869"/>
                  <a:pt x="348" y="6900"/>
                </a:cubicBezTo>
                <a:lnTo>
                  <a:pt x="915" y="7058"/>
                </a:lnTo>
                <a:cubicBezTo>
                  <a:pt x="1041" y="7656"/>
                  <a:pt x="1324" y="8223"/>
                  <a:pt x="1639" y="8696"/>
                </a:cubicBezTo>
                <a:lnTo>
                  <a:pt x="379" y="9956"/>
                </a:lnTo>
                <a:cubicBezTo>
                  <a:pt x="1" y="10366"/>
                  <a:pt x="1" y="11027"/>
                  <a:pt x="379" y="11437"/>
                </a:cubicBezTo>
                <a:cubicBezTo>
                  <a:pt x="584" y="11626"/>
                  <a:pt x="852" y="11720"/>
                  <a:pt x="1115" y="11720"/>
                </a:cubicBezTo>
                <a:cubicBezTo>
                  <a:pt x="1379" y="11720"/>
                  <a:pt x="1639" y="11626"/>
                  <a:pt x="1828" y="11437"/>
                </a:cubicBezTo>
                <a:lnTo>
                  <a:pt x="3088" y="10177"/>
                </a:lnTo>
                <a:cubicBezTo>
                  <a:pt x="3624" y="10523"/>
                  <a:pt x="4160" y="10744"/>
                  <a:pt x="4758" y="10870"/>
                </a:cubicBezTo>
                <a:lnTo>
                  <a:pt x="4916" y="11468"/>
                </a:lnTo>
                <a:cubicBezTo>
                  <a:pt x="4947" y="11626"/>
                  <a:pt x="5073" y="11752"/>
                  <a:pt x="5231" y="11752"/>
                </a:cubicBezTo>
                <a:lnTo>
                  <a:pt x="6585" y="11752"/>
                </a:lnTo>
                <a:cubicBezTo>
                  <a:pt x="6775" y="11752"/>
                  <a:pt x="6869" y="11626"/>
                  <a:pt x="6932" y="11468"/>
                </a:cubicBezTo>
                <a:lnTo>
                  <a:pt x="7090" y="10870"/>
                </a:lnTo>
                <a:cubicBezTo>
                  <a:pt x="7625" y="10744"/>
                  <a:pt x="8129" y="10523"/>
                  <a:pt x="8665" y="10240"/>
                </a:cubicBezTo>
                <a:lnTo>
                  <a:pt x="9169" y="10555"/>
                </a:lnTo>
                <a:cubicBezTo>
                  <a:pt x="9227" y="10599"/>
                  <a:pt x="9299" y="10622"/>
                  <a:pt x="9372" y="10622"/>
                </a:cubicBezTo>
                <a:cubicBezTo>
                  <a:pt x="9457" y="10622"/>
                  <a:pt x="9542" y="10591"/>
                  <a:pt x="9610" y="10523"/>
                </a:cubicBezTo>
                <a:lnTo>
                  <a:pt x="10587" y="9546"/>
                </a:lnTo>
                <a:cubicBezTo>
                  <a:pt x="10713" y="9420"/>
                  <a:pt x="10713" y="9263"/>
                  <a:pt x="10618" y="9105"/>
                </a:cubicBezTo>
                <a:lnTo>
                  <a:pt x="10303" y="8601"/>
                </a:lnTo>
                <a:cubicBezTo>
                  <a:pt x="10618" y="8129"/>
                  <a:pt x="10807" y="7593"/>
                  <a:pt x="10933" y="7026"/>
                </a:cubicBezTo>
                <a:lnTo>
                  <a:pt x="11532" y="6869"/>
                </a:lnTo>
                <a:cubicBezTo>
                  <a:pt x="11689" y="6806"/>
                  <a:pt x="11784" y="6711"/>
                  <a:pt x="11784" y="6554"/>
                </a:cubicBezTo>
                <a:lnTo>
                  <a:pt x="11784" y="5167"/>
                </a:lnTo>
                <a:cubicBezTo>
                  <a:pt x="11847" y="5041"/>
                  <a:pt x="11721" y="4915"/>
                  <a:pt x="11563" y="4884"/>
                </a:cubicBezTo>
                <a:lnTo>
                  <a:pt x="10965" y="4726"/>
                </a:lnTo>
                <a:cubicBezTo>
                  <a:pt x="10839" y="4191"/>
                  <a:pt x="10618" y="3655"/>
                  <a:pt x="10335" y="3151"/>
                </a:cubicBezTo>
                <a:lnTo>
                  <a:pt x="10650" y="2647"/>
                </a:lnTo>
                <a:cubicBezTo>
                  <a:pt x="10744" y="2521"/>
                  <a:pt x="10744" y="2332"/>
                  <a:pt x="10618" y="2206"/>
                </a:cubicBezTo>
                <a:lnTo>
                  <a:pt x="9641" y="1229"/>
                </a:lnTo>
                <a:cubicBezTo>
                  <a:pt x="9574" y="1162"/>
                  <a:pt x="9497" y="1130"/>
                  <a:pt x="9417" y="1130"/>
                </a:cubicBezTo>
                <a:cubicBezTo>
                  <a:pt x="9347" y="1130"/>
                  <a:pt x="9274" y="1154"/>
                  <a:pt x="9200" y="1198"/>
                </a:cubicBezTo>
                <a:lnTo>
                  <a:pt x="8696" y="1513"/>
                </a:lnTo>
                <a:cubicBezTo>
                  <a:pt x="8224" y="1198"/>
                  <a:pt x="7720" y="977"/>
                  <a:pt x="7121" y="883"/>
                </a:cubicBezTo>
                <a:lnTo>
                  <a:pt x="6964" y="284"/>
                </a:lnTo>
                <a:cubicBezTo>
                  <a:pt x="6932" y="127"/>
                  <a:pt x="6806" y="1"/>
                  <a:pt x="664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" name="Google Shape;14306;p78">
            <a:extLst>
              <a:ext uri="{FF2B5EF4-FFF2-40B4-BE49-F238E27FC236}">
                <a16:creationId xmlns:a16="http://schemas.microsoft.com/office/drawing/2014/main" id="{2154FDEC-5308-49BC-8186-670330EA1A8E}"/>
              </a:ext>
            </a:extLst>
          </p:cNvPr>
          <p:cNvGrpSpPr/>
          <p:nvPr/>
        </p:nvGrpSpPr>
        <p:grpSpPr>
          <a:xfrm>
            <a:off x="10069074" y="2689902"/>
            <a:ext cx="749358" cy="739097"/>
            <a:chOff x="-30805300" y="1938725"/>
            <a:chExt cx="291450" cy="290650"/>
          </a:xfrm>
        </p:grpSpPr>
        <p:sp>
          <p:nvSpPr>
            <p:cNvPr id="53" name="Google Shape;14307;p78">
              <a:extLst>
                <a:ext uri="{FF2B5EF4-FFF2-40B4-BE49-F238E27FC236}">
                  <a16:creationId xmlns:a16="http://schemas.microsoft.com/office/drawing/2014/main" id="{7FCF8F89-3A69-4E96-AB36-60BA0260FEA2}"/>
                </a:ext>
              </a:extLst>
            </p:cNvPr>
            <p:cNvSpPr/>
            <p:nvPr/>
          </p:nvSpPr>
          <p:spPr>
            <a:xfrm>
              <a:off x="-30805300" y="1938725"/>
              <a:ext cx="291450" cy="290650"/>
            </a:xfrm>
            <a:custGeom>
              <a:avLst/>
              <a:gdLst/>
              <a:ahLst/>
              <a:cxnLst/>
              <a:rect l="l" t="t" r="r" b="b"/>
              <a:pathLst>
                <a:path w="11658" h="11626" extrusionOk="0">
                  <a:moveTo>
                    <a:pt x="6806" y="694"/>
                  </a:moveTo>
                  <a:lnTo>
                    <a:pt x="6806" y="1450"/>
                  </a:lnTo>
                  <a:lnTo>
                    <a:pt x="6112" y="1450"/>
                  </a:lnTo>
                  <a:lnTo>
                    <a:pt x="6112" y="694"/>
                  </a:lnTo>
                  <a:close/>
                  <a:moveTo>
                    <a:pt x="10586" y="4821"/>
                  </a:moveTo>
                  <a:cubicBezTo>
                    <a:pt x="10807" y="4821"/>
                    <a:pt x="10964" y="5010"/>
                    <a:pt x="10964" y="5199"/>
                  </a:cubicBezTo>
                  <a:cubicBezTo>
                    <a:pt x="10964" y="5388"/>
                    <a:pt x="10807" y="5545"/>
                    <a:pt x="10586" y="5545"/>
                  </a:cubicBezTo>
                  <a:lnTo>
                    <a:pt x="8570" y="5545"/>
                  </a:lnTo>
                  <a:cubicBezTo>
                    <a:pt x="8349" y="5545"/>
                    <a:pt x="8192" y="5388"/>
                    <a:pt x="8192" y="5199"/>
                  </a:cubicBezTo>
                  <a:cubicBezTo>
                    <a:pt x="8192" y="5010"/>
                    <a:pt x="8349" y="4821"/>
                    <a:pt x="8570" y="4821"/>
                  </a:cubicBezTo>
                  <a:close/>
                  <a:moveTo>
                    <a:pt x="6459" y="3529"/>
                  </a:moveTo>
                  <a:cubicBezTo>
                    <a:pt x="7089" y="3529"/>
                    <a:pt x="7656" y="3844"/>
                    <a:pt x="7971" y="4411"/>
                  </a:cubicBezTo>
                  <a:cubicBezTo>
                    <a:pt x="7688" y="4600"/>
                    <a:pt x="7499" y="4915"/>
                    <a:pt x="7499" y="5262"/>
                  </a:cubicBezTo>
                  <a:cubicBezTo>
                    <a:pt x="7499" y="5388"/>
                    <a:pt x="7530" y="5545"/>
                    <a:pt x="7562" y="5672"/>
                  </a:cubicBezTo>
                  <a:cubicBezTo>
                    <a:pt x="7121" y="5703"/>
                    <a:pt x="6806" y="6113"/>
                    <a:pt x="6806" y="6585"/>
                  </a:cubicBezTo>
                  <a:cubicBezTo>
                    <a:pt x="6806" y="6680"/>
                    <a:pt x="6806" y="6774"/>
                    <a:pt x="6869" y="6900"/>
                  </a:cubicBezTo>
                  <a:cubicBezTo>
                    <a:pt x="6743" y="6932"/>
                    <a:pt x="6617" y="6932"/>
                    <a:pt x="6459" y="6932"/>
                  </a:cubicBezTo>
                  <a:cubicBezTo>
                    <a:pt x="5514" y="6932"/>
                    <a:pt x="4758" y="6176"/>
                    <a:pt x="4758" y="5230"/>
                  </a:cubicBezTo>
                  <a:cubicBezTo>
                    <a:pt x="4758" y="4285"/>
                    <a:pt x="5514" y="3529"/>
                    <a:pt x="6459" y="3529"/>
                  </a:cubicBezTo>
                  <a:close/>
                  <a:moveTo>
                    <a:pt x="9893" y="6207"/>
                  </a:moveTo>
                  <a:cubicBezTo>
                    <a:pt x="10082" y="6207"/>
                    <a:pt x="10240" y="6365"/>
                    <a:pt x="10240" y="6585"/>
                  </a:cubicBezTo>
                  <a:cubicBezTo>
                    <a:pt x="10240" y="6774"/>
                    <a:pt x="10082" y="6932"/>
                    <a:pt x="9893" y="6932"/>
                  </a:cubicBezTo>
                  <a:lnTo>
                    <a:pt x="7845" y="6932"/>
                  </a:lnTo>
                  <a:cubicBezTo>
                    <a:pt x="7656" y="6932"/>
                    <a:pt x="7499" y="6774"/>
                    <a:pt x="7499" y="6585"/>
                  </a:cubicBezTo>
                  <a:cubicBezTo>
                    <a:pt x="7499" y="6365"/>
                    <a:pt x="7656" y="6207"/>
                    <a:pt x="7845" y="6207"/>
                  </a:cubicBezTo>
                  <a:close/>
                  <a:moveTo>
                    <a:pt x="9231" y="7562"/>
                  </a:moveTo>
                  <a:cubicBezTo>
                    <a:pt x="9420" y="7562"/>
                    <a:pt x="9578" y="7719"/>
                    <a:pt x="9578" y="7908"/>
                  </a:cubicBezTo>
                  <a:cubicBezTo>
                    <a:pt x="9578" y="8097"/>
                    <a:pt x="9420" y="8255"/>
                    <a:pt x="9231" y="8255"/>
                  </a:cubicBezTo>
                  <a:lnTo>
                    <a:pt x="7845" y="8255"/>
                  </a:lnTo>
                  <a:cubicBezTo>
                    <a:pt x="7656" y="8255"/>
                    <a:pt x="7499" y="8097"/>
                    <a:pt x="7499" y="7908"/>
                  </a:cubicBezTo>
                  <a:cubicBezTo>
                    <a:pt x="7499" y="7719"/>
                    <a:pt x="7656" y="7562"/>
                    <a:pt x="7845" y="7562"/>
                  </a:cubicBezTo>
                  <a:close/>
                  <a:moveTo>
                    <a:pt x="6595" y="2171"/>
                  </a:moveTo>
                  <a:cubicBezTo>
                    <a:pt x="7889" y="2171"/>
                    <a:pt x="8963" y="3033"/>
                    <a:pt x="9389" y="4159"/>
                  </a:cubicBezTo>
                  <a:lnTo>
                    <a:pt x="8633" y="4159"/>
                  </a:lnTo>
                  <a:cubicBezTo>
                    <a:pt x="8223" y="3340"/>
                    <a:pt x="7404" y="2805"/>
                    <a:pt x="6459" y="2805"/>
                  </a:cubicBezTo>
                  <a:cubicBezTo>
                    <a:pt x="5136" y="2805"/>
                    <a:pt x="4065" y="3844"/>
                    <a:pt x="4065" y="5199"/>
                  </a:cubicBezTo>
                  <a:cubicBezTo>
                    <a:pt x="4065" y="6522"/>
                    <a:pt x="5136" y="7593"/>
                    <a:pt x="6459" y="7593"/>
                  </a:cubicBezTo>
                  <a:cubicBezTo>
                    <a:pt x="6617" y="7593"/>
                    <a:pt x="6743" y="7593"/>
                    <a:pt x="6900" y="7562"/>
                  </a:cubicBezTo>
                  <a:lnTo>
                    <a:pt x="6900" y="7562"/>
                  </a:lnTo>
                  <a:cubicBezTo>
                    <a:pt x="6869" y="7688"/>
                    <a:pt x="6806" y="7782"/>
                    <a:pt x="6806" y="7940"/>
                  </a:cubicBezTo>
                  <a:cubicBezTo>
                    <a:pt x="6806" y="8066"/>
                    <a:pt x="6806" y="8192"/>
                    <a:pt x="6869" y="8255"/>
                  </a:cubicBezTo>
                  <a:cubicBezTo>
                    <a:pt x="6743" y="8255"/>
                    <a:pt x="6585" y="8318"/>
                    <a:pt x="6459" y="8318"/>
                  </a:cubicBezTo>
                  <a:cubicBezTo>
                    <a:pt x="4758" y="8318"/>
                    <a:pt x="3403" y="6932"/>
                    <a:pt x="3403" y="5230"/>
                  </a:cubicBezTo>
                  <a:cubicBezTo>
                    <a:pt x="3403" y="3529"/>
                    <a:pt x="4758" y="2174"/>
                    <a:pt x="6459" y="2174"/>
                  </a:cubicBezTo>
                  <a:cubicBezTo>
                    <a:pt x="6505" y="2172"/>
                    <a:pt x="6550" y="2171"/>
                    <a:pt x="6595" y="2171"/>
                  </a:cubicBezTo>
                  <a:close/>
                  <a:moveTo>
                    <a:pt x="8538" y="8917"/>
                  </a:moveTo>
                  <a:cubicBezTo>
                    <a:pt x="8759" y="8917"/>
                    <a:pt x="8916" y="9074"/>
                    <a:pt x="8916" y="9295"/>
                  </a:cubicBezTo>
                  <a:cubicBezTo>
                    <a:pt x="8853" y="9484"/>
                    <a:pt x="8696" y="9641"/>
                    <a:pt x="8538" y="9641"/>
                  </a:cubicBezTo>
                  <a:lnTo>
                    <a:pt x="7877" y="9641"/>
                  </a:lnTo>
                  <a:cubicBezTo>
                    <a:pt x="7688" y="9641"/>
                    <a:pt x="7530" y="9484"/>
                    <a:pt x="7530" y="9295"/>
                  </a:cubicBezTo>
                  <a:cubicBezTo>
                    <a:pt x="7530" y="9074"/>
                    <a:pt x="7688" y="8917"/>
                    <a:pt x="7877" y="8917"/>
                  </a:cubicBezTo>
                  <a:close/>
                  <a:moveTo>
                    <a:pt x="3592" y="1765"/>
                  </a:moveTo>
                  <a:cubicBezTo>
                    <a:pt x="3655" y="2111"/>
                    <a:pt x="3655" y="2427"/>
                    <a:pt x="3592" y="2805"/>
                  </a:cubicBezTo>
                  <a:cubicBezTo>
                    <a:pt x="3025" y="3466"/>
                    <a:pt x="2710" y="4285"/>
                    <a:pt x="2710" y="5199"/>
                  </a:cubicBezTo>
                  <a:cubicBezTo>
                    <a:pt x="2710" y="7278"/>
                    <a:pt x="4411" y="8917"/>
                    <a:pt x="6459" y="8917"/>
                  </a:cubicBezTo>
                  <a:cubicBezTo>
                    <a:pt x="6585" y="8917"/>
                    <a:pt x="6743" y="8917"/>
                    <a:pt x="6869" y="8885"/>
                  </a:cubicBezTo>
                  <a:lnTo>
                    <a:pt x="6869" y="8885"/>
                  </a:lnTo>
                  <a:cubicBezTo>
                    <a:pt x="6806" y="9011"/>
                    <a:pt x="6774" y="9137"/>
                    <a:pt x="6774" y="9232"/>
                  </a:cubicBezTo>
                  <a:cubicBezTo>
                    <a:pt x="6774" y="9358"/>
                    <a:pt x="6806" y="9484"/>
                    <a:pt x="6806" y="9610"/>
                  </a:cubicBezTo>
                  <a:lnTo>
                    <a:pt x="4915" y="9610"/>
                  </a:lnTo>
                  <a:cubicBezTo>
                    <a:pt x="4537" y="9641"/>
                    <a:pt x="4096" y="9830"/>
                    <a:pt x="3781" y="10145"/>
                  </a:cubicBezTo>
                  <a:lnTo>
                    <a:pt x="3088" y="10870"/>
                  </a:lnTo>
                  <a:lnTo>
                    <a:pt x="788" y="8633"/>
                  </a:lnTo>
                  <a:lnTo>
                    <a:pt x="1544" y="7908"/>
                  </a:lnTo>
                  <a:cubicBezTo>
                    <a:pt x="1859" y="7593"/>
                    <a:pt x="2048" y="7152"/>
                    <a:pt x="2048" y="6680"/>
                  </a:cubicBezTo>
                  <a:lnTo>
                    <a:pt x="2048" y="3655"/>
                  </a:lnTo>
                  <a:cubicBezTo>
                    <a:pt x="2048" y="3592"/>
                    <a:pt x="2080" y="3498"/>
                    <a:pt x="2143" y="3435"/>
                  </a:cubicBezTo>
                  <a:lnTo>
                    <a:pt x="3592" y="1765"/>
                  </a:lnTo>
                  <a:close/>
                  <a:moveTo>
                    <a:pt x="5167" y="1"/>
                  </a:moveTo>
                  <a:cubicBezTo>
                    <a:pt x="4978" y="1"/>
                    <a:pt x="4821" y="158"/>
                    <a:pt x="4821" y="347"/>
                  </a:cubicBezTo>
                  <a:cubicBezTo>
                    <a:pt x="4821" y="536"/>
                    <a:pt x="4978" y="694"/>
                    <a:pt x="5167" y="694"/>
                  </a:cubicBezTo>
                  <a:lnTo>
                    <a:pt x="5514" y="694"/>
                  </a:lnTo>
                  <a:lnTo>
                    <a:pt x="5514" y="1576"/>
                  </a:lnTo>
                  <a:cubicBezTo>
                    <a:pt x="5136" y="1702"/>
                    <a:pt x="4726" y="1891"/>
                    <a:pt x="4380" y="2111"/>
                  </a:cubicBezTo>
                  <a:cubicBezTo>
                    <a:pt x="4380" y="1796"/>
                    <a:pt x="4317" y="1481"/>
                    <a:pt x="4222" y="1229"/>
                  </a:cubicBezTo>
                  <a:lnTo>
                    <a:pt x="4159" y="977"/>
                  </a:lnTo>
                  <a:cubicBezTo>
                    <a:pt x="4096" y="851"/>
                    <a:pt x="4033" y="788"/>
                    <a:pt x="3907" y="757"/>
                  </a:cubicBezTo>
                  <a:cubicBezTo>
                    <a:pt x="3872" y="739"/>
                    <a:pt x="3839" y="731"/>
                    <a:pt x="3808" y="731"/>
                  </a:cubicBezTo>
                  <a:cubicBezTo>
                    <a:pt x="3728" y="731"/>
                    <a:pt x="3660" y="783"/>
                    <a:pt x="3592" y="851"/>
                  </a:cubicBezTo>
                  <a:lnTo>
                    <a:pt x="1702" y="2962"/>
                  </a:lnTo>
                  <a:cubicBezTo>
                    <a:pt x="1544" y="3151"/>
                    <a:pt x="1418" y="3372"/>
                    <a:pt x="1418" y="3624"/>
                  </a:cubicBezTo>
                  <a:lnTo>
                    <a:pt x="1418" y="6648"/>
                  </a:lnTo>
                  <a:cubicBezTo>
                    <a:pt x="1418" y="6932"/>
                    <a:pt x="1292" y="7152"/>
                    <a:pt x="1103" y="7373"/>
                  </a:cubicBezTo>
                  <a:lnTo>
                    <a:pt x="127" y="8349"/>
                  </a:lnTo>
                  <a:cubicBezTo>
                    <a:pt x="64" y="8412"/>
                    <a:pt x="1" y="8507"/>
                    <a:pt x="1" y="8570"/>
                  </a:cubicBezTo>
                  <a:cubicBezTo>
                    <a:pt x="1" y="8664"/>
                    <a:pt x="32" y="8790"/>
                    <a:pt x="127" y="8822"/>
                  </a:cubicBezTo>
                  <a:lnTo>
                    <a:pt x="2867" y="11531"/>
                  </a:lnTo>
                  <a:cubicBezTo>
                    <a:pt x="2930" y="11594"/>
                    <a:pt x="3025" y="11626"/>
                    <a:pt x="3116" y="11626"/>
                  </a:cubicBezTo>
                  <a:cubicBezTo>
                    <a:pt x="3206" y="11626"/>
                    <a:pt x="3293" y="11594"/>
                    <a:pt x="3340" y="11531"/>
                  </a:cubicBezTo>
                  <a:lnTo>
                    <a:pt x="4348" y="10555"/>
                  </a:lnTo>
                  <a:cubicBezTo>
                    <a:pt x="4537" y="10366"/>
                    <a:pt x="4758" y="10240"/>
                    <a:pt x="5041" y="10240"/>
                  </a:cubicBezTo>
                  <a:lnTo>
                    <a:pt x="8601" y="10240"/>
                  </a:lnTo>
                  <a:cubicBezTo>
                    <a:pt x="9137" y="10240"/>
                    <a:pt x="9610" y="9767"/>
                    <a:pt x="9610" y="9200"/>
                  </a:cubicBezTo>
                  <a:cubicBezTo>
                    <a:pt x="9610" y="9106"/>
                    <a:pt x="9578" y="8948"/>
                    <a:pt x="9547" y="8822"/>
                  </a:cubicBezTo>
                  <a:cubicBezTo>
                    <a:pt x="9956" y="8696"/>
                    <a:pt x="10303" y="8318"/>
                    <a:pt x="10303" y="7845"/>
                  </a:cubicBezTo>
                  <a:cubicBezTo>
                    <a:pt x="10303" y="7719"/>
                    <a:pt x="10240" y="7562"/>
                    <a:pt x="10208" y="7436"/>
                  </a:cubicBezTo>
                  <a:cubicBezTo>
                    <a:pt x="10649" y="7310"/>
                    <a:pt x="10964" y="6932"/>
                    <a:pt x="10964" y="6459"/>
                  </a:cubicBezTo>
                  <a:cubicBezTo>
                    <a:pt x="10964" y="6333"/>
                    <a:pt x="10933" y="6176"/>
                    <a:pt x="10870" y="6050"/>
                  </a:cubicBezTo>
                  <a:cubicBezTo>
                    <a:pt x="11027" y="6018"/>
                    <a:pt x="11185" y="5955"/>
                    <a:pt x="11342" y="5798"/>
                  </a:cubicBezTo>
                  <a:cubicBezTo>
                    <a:pt x="11563" y="5577"/>
                    <a:pt x="11657" y="5325"/>
                    <a:pt x="11657" y="5041"/>
                  </a:cubicBezTo>
                  <a:cubicBezTo>
                    <a:pt x="11657" y="4758"/>
                    <a:pt x="11563" y="4474"/>
                    <a:pt x="11342" y="4285"/>
                  </a:cubicBezTo>
                  <a:cubicBezTo>
                    <a:pt x="11122" y="4285"/>
                    <a:pt x="10870" y="4159"/>
                    <a:pt x="10586" y="4159"/>
                  </a:cubicBezTo>
                  <a:lnTo>
                    <a:pt x="10145" y="4159"/>
                  </a:lnTo>
                  <a:cubicBezTo>
                    <a:pt x="9767" y="2899"/>
                    <a:pt x="8790" y="1922"/>
                    <a:pt x="7530" y="1576"/>
                  </a:cubicBezTo>
                  <a:lnTo>
                    <a:pt x="7530" y="694"/>
                  </a:lnTo>
                  <a:lnTo>
                    <a:pt x="7877" y="694"/>
                  </a:lnTo>
                  <a:cubicBezTo>
                    <a:pt x="8097" y="694"/>
                    <a:pt x="8255" y="536"/>
                    <a:pt x="8255" y="347"/>
                  </a:cubicBezTo>
                  <a:cubicBezTo>
                    <a:pt x="8255" y="158"/>
                    <a:pt x="8097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4308;p78">
              <a:extLst>
                <a:ext uri="{FF2B5EF4-FFF2-40B4-BE49-F238E27FC236}">
                  <a16:creationId xmlns:a16="http://schemas.microsoft.com/office/drawing/2014/main" id="{E5B43AE9-40BA-4D4B-BFE5-FED7B6688995}"/>
                </a:ext>
              </a:extLst>
            </p:cNvPr>
            <p:cNvSpPr/>
            <p:nvPr/>
          </p:nvSpPr>
          <p:spPr>
            <a:xfrm>
              <a:off x="-30670625" y="2042700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1072" y="0"/>
                  </a:moveTo>
                  <a:cubicBezTo>
                    <a:pt x="883" y="0"/>
                    <a:pt x="725" y="158"/>
                    <a:pt x="725" y="378"/>
                  </a:cubicBezTo>
                  <a:lnTo>
                    <a:pt x="725" y="725"/>
                  </a:lnTo>
                  <a:lnTo>
                    <a:pt x="379" y="725"/>
                  </a:lnTo>
                  <a:cubicBezTo>
                    <a:pt x="158" y="725"/>
                    <a:pt x="1" y="882"/>
                    <a:pt x="1" y="1071"/>
                  </a:cubicBezTo>
                  <a:cubicBezTo>
                    <a:pt x="1" y="1260"/>
                    <a:pt x="158" y="1418"/>
                    <a:pt x="379" y="1418"/>
                  </a:cubicBezTo>
                  <a:lnTo>
                    <a:pt x="1041" y="1418"/>
                  </a:lnTo>
                  <a:cubicBezTo>
                    <a:pt x="1230" y="1418"/>
                    <a:pt x="1387" y="1260"/>
                    <a:pt x="1387" y="1071"/>
                  </a:cubicBezTo>
                  <a:lnTo>
                    <a:pt x="1387" y="410"/>
                  </a:ln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" name="Google Shape;5179;p69">
            <a:extLst>
              <a:ext uri="{FF2B5EF4-FFF2-40B4-BE49-F238E27FC236}">
                <a16:creationId xmlns:a16="http://schemas.microsoft.com/office/drawing/2014/main" id="{3458B088-B913-42A6-8638-70D24FDBD265}"/>
              </a:ext>
            </a:extLst>
          </p:cNvPr>
          <p:cNvGrpSpPr/>
          <p:nvPr/>
        </p:nvGrpSpPr>
        <p:grpSpPr>
          <a:xfrm>
            <a:off x="4195157" y="3312058"/>
            <a:ext cx="1094721" cy="407875"/>
            <a:chOff x="4662475" y="1976500"/>
            <a:chExt cx="68725" cy="36625"/>
          </a:xfrm>
        </p:grpSpPr>
        <p:sp>
          <p:nvSpPr>
            <p:cNvPr id="56" name="Google Shape;5180;p69">
              <a:extLst>
                <a:ext uri="{FF2B5EF4-FFF2-40B4-BE49-F238E27FC236}">
                  <a16:creationId xmlns:a16="http://schemas.microsoft.com/office/drawing/2014/main" id="{41C1DB09-A318-472A-BEC1-72309482E40D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5181;p69">
              <a:extLst>
                <a:ext uri="{FF2B5EF4-FFF2-40B4-BE49-F238E27FC236}">
                  <a16:creationId xmlns:a16="http://schemas.microsoft.com/office/drawing/2014/main" id="{6A473729-6436-404D-B32F-92AC8945BDA8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5182;p69">
              <a:extLst>
                <a:ext uri="{FF2B5EF4-FFF2-40B4-BE49-F238E27FC236}">
                  <a16:creationId xmlns:a16="http://schemas.microsoft.com/office/drawing/2014/main" id="{A7141CE4-D4EA-4DE1-9CC9-63DD6FEAB5B5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0" name="Google Shape;5179;p69">
            <a:extLst>
              <a:ext uri="{FF2B5EF4-FFF2-40B4-BE49-F238E27FC236}">
                <a16:creationId xmlns:a16="http://schemas.microsoft.com/office/drawing/2014/main" id="{A82A3E91-BD2D-4A13-A2AC-972B49A9E6FC}"/>
              </a:ext>
            </a:extLst>
          </p:cNvPr>
          <p:cNvGrpSpPr/>
          <p:nvPr/>
        </p:nvGrpSpPr>
        <p:grpSpPr>
          <a:xfrm rot="16200000">
            <a:off x="9785000" y="3120941"/>
            <a:ext cx="3719360" cy="407875"/>
            <a:chOff x="4662475" y="1976500"/>
            <a:chExt cx="68725" cy="36625"/>
          </a:xfrm>
        </p:grpSpPr>
        <p:sp>
          <p:nvSpPr>
            <p:cNvPr id="61" name="Google Shape;5180;p69">
              <a:extLst>
                <a:ext uri="{FF2B5EF4-FFF2-40B4-BE49-F238E27FC236}">
                  <a16:creationId xmlns:a16="http://schemas.microsoft.com/office/drawing/2014/main" id="{5769AA75-A718-483C-A51D-470277C468DC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5181;p69">
              <a:extLst>
                <a:ext uri="{FF2B5EF4-FFF2-40B4-BE49-F238E27FC236}">
                  <a16:creationId xmlns:a16="http://schemas.microsoft.com/office/drawing/2014/main" id="{2221C4FB-4803-49C4-AC36-51D7428C941E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5182;p69">
              <a:extLst>
                <a:ext uri="{FF2B5EF4-FFF2-40B4-BE49-F238E27FC236}">
                  <a16:creationId xmlns:a16="http://schemas.microsoft.com/office/drawing/2014/main" id="{FA518337-929B-4C8A-85D0-56A7108085DA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" name="Google Shape;5179;p69">
            <a:extLst>
              <a:ext uri="{FF2B5EF4-FFF2-40B4-BE49-F238E27FC236}">
                <a16:creationId xmlns:a16="http://schemas.microsoft.com/office/drawing/2014/main" id="{DF24C8BB-4995-4FC5-A84D-E0C525591EE7}"/>
              </a:ext>
            </a:extLst>
          </p:cNvPr>
          <p:cNvGrpSpPr/>
          <p:nvPr/>
        </p:nvGrpSpPr>
        <p:grpSpPr>
          <a:xfrm>
            <a:off x="8038579" y="3349226"/>
            <a:ext cx="1094721" cy="407875"/>
            <a:chOff x="4662475" y="1976500"/>
            <a:chExt cx="68725" cy="36625"/>
          </a:xfrm>
        </p:grpSpPr>
        <p:sp>
          <p:nvSpPr>
            <p:cNvPr id="66" name="Google Shape;5180;p69">
              <a:extLst>
                <a:ext uri="{FF2B5EF4-FFF2-40B4-BE49-F238E27FC236}">
                  <a16:creationId xmlns:a16="http://schemas.microsoft.com/office/drawing/2014/main" id="{9FFF5C8E-E6B1-4975-AF9D-74DBB7A962A0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5181;p69">
              <a:extLst>
                <a:ext uri="{FF2B5EF4-FFF2-40B4-BE49-F238E27FC236}">
                  <a16:creationId xmlns:a16="http://schemas.microsoft.com/office/drawing/2014/main" id="{AC371FB5-90FA-4A79-8752-451C48B65EA7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5182;p69">
              <a:extLst>
                <a:ext uri="{FF2B5EF4-FFF2-40B4-BE49-F238E27FC236}">
                  <a16:creationId xmlns:a16="http://schemas.microsoft.com/office/drawing/2014/main" id="{200F7436-3401-4217-ABF7-0C27F7DB94CB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9612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kumimoji="0" lang="es-EC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Monitoreo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 de la red </a:t>
            </a:r>
            <a:r>
              <a:rPr lang="es-EC" sz="2400" b="1" i="1" dirty="0" err="1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ControlNet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 Práctica 4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30036CE-A8D6-45F6-B821-E3D4FF536A3B}"/>
              </a:ext>
            </a:extLst>
          </p:cNvPr>
          <p:cNvSpPr txBox="1"/>
          <p:nvPr/>
        </p:nvSpPr>
        <p:spPr>
          <a:xfrm>
            <a:off x="2080164" y="1321992"/>
            <a:ext cx="19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de la red</a:t>
            </a:r>
            <a:endParaRPr lang="en-U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554264-7800-4A93-A861-76075EF3FCA9}"/>
              </a:ext>
            </a:extLst>
          </p:cNvPr>
          <p:cNvSpPr txBox="1"/>
          <p:nvPr/>
        </p:nvSpPr>
        <p:spPr>
          <a:xfrm>
            <a:off x="7521796" y="1322221"/>
            <a:ext cx="22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Diagnóstico de la red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82D0E0-6970-47D7-9E1E-77487AB1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63" y="2233425"/>
            <a:ext cx="5946140" cy="1803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5FA90E-EA88-40A3-AB38-E214B2CB8A83}"/>
              </a:ext>
            </a:extLst>
          </p:cNvPr>
          <p:cNvPicPr/>
          <p:nvPr/>
        </p:nvPicPr>
        <p:blipFill rotWithShape="1">
          <a:blip r:embed="rId5"/>
          <a:srcRect l="17046" t="27331" r="11740" b="50886"/>
          <a:stretch/>
        </p:blipFill>
        <p:spPr bwMode="auto">
          <a:xfrm>
            <a:off x="681100" y="4721470"/>
            <a:ext cx="5269865" cy="906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85B40C3-9512-4E16-AB1E-E6890C4867F9}"/>
              </a:ext>
            </a:extLst>
          </p:cNvPr>
          <p:cNvPicPr/>
          <p:nvPr/>
        </p:nvPicPr>
        <p:blipFill rotWithShape="1">
          <a:blip r:embed="rId6"/>
          <a:srcRect t="25163" r="2464" b="18695"/>
          <a:stretch/>
        </p:blipFill>
        <p:spPr bwMode="auto">
          <a:xfrm>
            <a:off x="6096000" y="2693611"/>
            <a:ext cx="5824220" cy="1885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9766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37CD67-086A-4E1B-9532-BAB29A07F86E}"/>
              </a:ext>
            </a:extLst>
          </p:cNvPr>
          <p:cNvSpPr/>
          <p:nvPr/>
        </p:nvSpPr>
        <p:spPr>
          <a:xfrm>
            <a:off x="850790" y="1651049"/>
            <a:ext cx="10575234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Intercambio de datos Práctica 1.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práctica número 1 al trabajar con una sola estación no requiere el envío de datos entre ninguna estación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CO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Intercambio de datos Práctica 2.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práctica número 2 al trabajar con un solo PLC no requiere el envío de datos entre ninguna estación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3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B8B543-676F-4D3F-A2F3-0618EEAF3922}"/>
              </a:ext>
            </a:extLst>
          </p:cNvPr>
          <p:cNvPicPr/>
          <p:nvPr/>
        </p:nvPicPr>
        <p:blipFill rotWithShape="1">
          <a:blip r:embed="rId4"/>
          <a:srcRect l="15492" t="20000" r="20136" b="15631"/>
          <a:stretch/>
        </p:blipFill>
        <p:spPr bwMode="auto">
          <a:xfrm>
            <a:off x="991932" y="1191861"/>
            <a:ext cx="4900930" cy="2756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8BA22F-183C-4F41-B224-C268BA30037C}"/>
              </a:ext>
            </a:extLst>
          </p:cNvPr>
          <p:cNvPicPr/>
          <p:nvPr/>
        </p:nvPicPr>
        <p:blipFill rotWithShape="1">
          <a:blip r:embed="rId5"/>
          <a:srcRect l="15246" t="19382" r="20965" b="14723"/>
          <a:stretch/>
        </p:blipFill>
        <p:spPr bwMode="auto">
          <a:xfrm>
            <a:off x="6299140" y="1141817"/>
            <a:ext cx="5042535" cy="2929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D08449-7D2D-4C39-8CF4-5EC865F4A40F}"/>
              </a:ext>
            </a:extLst>
          </p:cNvPr>
          <p:cNvPicPr/>
          <p:nvPr/>
        </p:nvPicPr>
        <p:blipFill rotWithShape="1">
          <a:blip r:embed="rId6"/>
          <a:srcRect l="15559" t="19990" r="21668" b="15630"/>
          <a:stretch/>
        </p:blipFill>
        <p:spPr bwMode="auto">
          <a:xfrm>
            <a:off x="3664585" y="4195017"/>
            <a:ext cx="4862830" cy="2805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EF51FD-5CBE-4E49-8738-29590E1F3BDA}"/>
              </a:ext>
            </a:extLst>
          </p:cNvPr>
          <p:cNvSpPr txBox="1"/>
          <p:nvPr/>
        </p:nvSpPr>
        <p:spPr>
          <a:xfrm>
            <a:off x="991932" y="7821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Cambio de estado variables producidas Estación 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91978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D039DB-C3D1-4AA7-92C3-139C5F86B8D6}"/>
              </a:ext>
            </a:extLst>
          </p:cNvPr>
          <p:cNvPicPr/>
          <p:nvPr/>
        </p:nvPicPr>
        <p:blipFill rotWithShape="1">
          <a:blip r:embed="rId4"/>
          <a:srcRect l="15594" t="19587" r="20201" b="59740"/>
          <a:stretch/>
        </p:blipFill>
        <p:spPr bwMode="auto">
          <a:xfrm>
            <a:off x="3346304" y="1894840"/>
            <a:ext cx="5499391" cy="1277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336E91-D866-4108-A87D-953A4A280B39}"/>
              </a:ext>
            </a:extLst>
          </p:cNvPr>
          <p:cNvPicPr/>
          <p:nvPr/>
        </p:nvPicPr>
        <p:blipFill rotWithShape="1">
          <a:blip r:embed="rId5"/>
          <a:srcRect l="15828" t="20205" r="20263" b="59968"/>
          <a:stretch/>
        </p:blipFill>
        <p:spPr bwMode="auto">
          <a:xfrm>
            <a:off x="3346304" y="4036060"/>
            <a:ext cx="5499391" cy="1381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EBACA7-D68D-4F9F-B19C-FC1D167972E7}"/>
              </a:ext>
            </a:extLst>
          </p:cNvPr>
          <p:cNvSpPr txBox="1"/>
          <p:nvPr/>
        </p:nvSpPr>
        <p:spPr>
          <a:xfrm>
            <a:off x="1295400" y="12711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Cambio de estado variables consumidas Estación 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13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3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551D0F-D963-4737-9953-CBAD71347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1" t="20618" r="20264" b="14723"/>
          <a:stretch/>
        </p:blipFill>
        <p:spPr bwMode="auto">
          <a:xfrm>
            <a:off x="1034438" y="920289"/>
            <a:ext cx="4858425" cy="2746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402CB6-5017-4E34-88B2-F0400D3567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74" t="19794" r="20519" b="14908"/>
          <a:stretch/>
        </p:blipFill>
        <p:spPr bwMode="auto">
          <a:xfrm>
            <a:off x="6299139" y="920289"/>
            <a:ext cx="4764240" cy="2746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CB6313-E94A-453A-8EA2-7A41775343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08" t="19588" r="20327" b="14723"/>
          <a:stretch/>
        </p:blipFill>
        <p:spPr bwMode="auto">
          <a:xfrm>
            <a:off x="3666787" y="3719883"/>
            <a:ext cx="4858425" cy="2797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AA1345C-1A63-42C7-ABB1-2B80FE4125BB}"/>
              </a:ext>
            </a:extLst>
          </p:cNvPr>
          <p:cNvSpPr txBox="1"/>
          <p:nvPr/>
        </p:nvSpPr>
        <p:spPr>
          <a:xfrm>
            <a:off x="1128621" y="634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Cambio de estado variables consumidas Estación </a:t>
            </a:r>
            <a:r>
              <a:rPr lang="es-EC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17302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4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7009D0-894B-46BD-8126-F15B4D64C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94" t="19801" r="48207" b="58123"/>
          <a:stretch/>
        </p:blipFill>
        <p:spPr bwMode="auto">
          <a:xfrm>
            <a:off x="1694719" y="1765137"/>
            <a:ext cx="2996565" cy="1024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5B54DD-3972-4021-BB0E-F0F026D16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36" t="20219" r="48406" b="60012"/>
          <a:stretch/>
        </p:blipFill>
        <p:spPr bwMode="auto">
          <a:xfrm>
            <a:off x="6655293" y="1836159"/>
            <a:ext cx="3295650" cy="1024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902BD2C-0962-4248-918D-E048DFC75C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76" t="20007" r="48090" b="60393"/>
          <a:stretch/>
        </p:blipFill>
        <p:spPr bwMode="auto">
          <a:xfrm>
            <a:off x="1597329" y="3786907"/>
            <a:ext cx="3528695" cy="1073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1692B7-266C-4E7A-82B8-D6ECF88571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07" t="19801" r="48147" b="60188"/>
          <a:stretch/>
        </p:blipFill>
        <p:spPr bwMode="auto">
          <a:xfrm>
            <a:off x="6592110" y="3786907"/>
            <a:ext cx="3422015" cy="1059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9CF6364-F10D-4CE3-A791-FC51491526C6}"/>
              </a:ext>
            </a:extLst>
          </p:cNvPr>
          <p:cNvSpPr txBox="1"/>
          <p:nvPr/>
        </p:nvSpPr>
        <p:spPr>
          <a:xfrm>
            <a:off x="1165194" y="93287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Cambio de estado variables </a:t>
            </a: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</a:rPr>
              <a:t>produci</a:t>
            </a:r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das Estación 5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116BAA5-5A55-4E11-81D7-BB21786E79B4}"/>
              </a:ext>
            </a:extLst>
          </p:cNvPr>
          <p:cNvSpPr txBox="1"/>
          <p:nvPr/>
        </p:nvSpPr>
        <p:spPr>
          <a:xfrm>
            <a:off x="1165194" y="310380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Cambio de estado variables consum</a:t>
            </a: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</a:rPr>
              <a:t>i</a:t>
            </a:r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das Estación 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4224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4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BE4B5E-7DCC-40C7-AA68-BAE3C4A42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89" b="68426"/>
          <a:stretch/>
        </p:blipFill>
        <p:spPr bwMode="auto">
          <a:xfrm>
            <a:off x="1204691" y="1672195"/>
            <a:ext cx="4687362" cy="1532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258D5A9-91E9-4AD6-A14B-9446D63662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078" b="65694"/>
          <a:stretch/>
        </p:blipFill>
        <p:spPr bwMode="auto">
          <a:xfrm>
            <a:off x="1204691" y="3653369"/>
            <a:ext cx="4687362" cy="1534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65C515C-04F4-4807-9CA0-10AD49A5DD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72" r="42595" b="67967"/>
          <a:stretch/>
        </p:blipFill>
        <p:spPr bwMode="auto">
          <a:xfrm>
            <a:off x="6299949" y="1672195"/>
            <a:ext cx="4687362" cy="1532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641AE94-8379-45EB-8E2B-1AFB038E42FC}"/>
              </a:ext>
            </a:extLst>
          </p:cNvPr>
          <p:cNvSpPr txBox="1"/>
          <p:nvPr/>
        </p:nvSpPr>
        <p:spPr>
          <a:xfrm>
            <a:off x="1138561" y="10355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Cambio de estado variables </a:t>
            </a: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consum</a:t>
            </a:r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idas Estación 1</a:t>
            </a:r>
            <a:endParaRPr lang="es-CO" dirty="0"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593CF73-1609-4DDB-A56E-DCB428E049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-1" r="44998" b="65081"/>
          <a:stretch/>
        </p:blipFill>
        <p:spPr bwMode="auto">
          <a:xfrm>
            <a:off x="6299948" y="3729570"/>
            <a:ext cx="4669041" cy="1458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E11E025-80B3-491C-8F0E-37ED8940E999}"/>
              </a:ext>
            </a:extLst>
          </p:cNvPr>
          <p:cNvSpPr txBox="1"/>
          <p:nvPr/>
        </p:nvSpPr>
        <p:spPr>
          <a:xfrm>
            <a:off x="1077601" y="321506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Cambio de estado variables pr</a:t>
            </a: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oduc</a:t>
            </a:r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idas Estación 1</a:t>
            </a:r>
            <a:endParaRPr lang="es-CO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3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</a:t>
            </a:r>
            <a:r>
              <a:rPr lang="es-EC" sz="28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Práctica 5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38E310-B299-4FAF-A2A9-66C33A538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9"/>
          <a:stretch/>
        </p:blipFill>
        <p:spPr bwMode="auto">
          <a:xfrm>
            <a:off x="2375137" y="1709957"/>
            <a:ext cx="7441726" cy="3590012"/>
          </a:xfrm>
          <a:prstGeom prst="rect">
            <a:avLst/>
          </a:prstGeom>
          <a:noFill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665F305-A7EA-422B-B1C2-415148F6B02F}"/>
              </a:ext>
            </a:extLst>
          </p:cNvPr>
          <p:cNvSpPr txBox="1"/>
          <p:nvPr/>
        </p:nvSpPr>
        <p:spPr>
          <a:xfrm>
            <a:off x="1023152" y="911700"/>
            <a:ext cx="8724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Estado inicial variables de mensaje enviado por estación 5 y mensaje recibido por estación 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98809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5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701F3A-DD85-46C7-82ED-B99FC66C4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2"/>
          <a:stretch/>
        </p:blipFill>
        <p:spPr bwMode="auto">
          <a:xfrm>
            <a:off x="2427663" y="1692201"/>
            <a:ext cx="7336674" cy="3473597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933605C-410E-426F-9430-E20E2AFFDDB0}"/>
              </a:ext>
            </a:extLst>
          </p:cNvPr>
          <p:cNvSpPr txBox="1"/>
          <p:nvPr/>
        </p:nvSpPr>
        <p:spPr>
          <a:xfrm>
            <a:off x="1049785" y="90184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Cambio de estado en las variables al pulsar el botón de paro</a:t>
            </a:r>
            <a:endParaRPr lang="es-CO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50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5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E3E301-0A73-43A4-9FB9-D6A0AABB6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14751"/>
          <a:stretch/>
        </p:blipFill>
        <p:spPr bwMode="auto">
          <a:xfrm>
            <a:off x="1886079" y="1598953"/>
            <a:ext cx="8419842" cy="3660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26FC20-5997-474C-B3B3-E898ABDD1BB5}"/>
              </a:ext>
            </a:extLst>
          </p:cNvPr>
          <p:cNvSpPr txBox="1"/>
          <p:nvPr/>
        </p:nvSpPr>
        <p:spPr>
          <a:xfrm>
            <a:off x="1067539" y="91463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Cambio de estado variables al pulsar el botón de reset</a:t>
            </a:r>
            <a:endParaRPr lang="es-CO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8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Introducción  I   </a:t>
            </a:r>
            <a:r>
              <a:rPr kumimoji="0" lang="es-EC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Alcance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2695;p49">
            <a:extLst>
              <a:ext uri="{FF2B5EF4-FFF2-40B4-BE49-F238E27FC236}">
                <a16:creationId xmlns:a16="http://schemas.microsoft.com/office/drawing/2014/main" id="{AEA96A03-2359-4A8D-8A90-9ECBE4E7BAFC}"/>
              </a:ext>
            </a:extLst>
          </p:cNvPr>
          <p:cNvSpPr txBox="1"/>
          <p:nvPr/>
        </p:nvSpPr>
        <p:spPr>
          <a:xfrm>
            <a:off x="2246332" y="1297259"/>
            <a:ext cx="2959200" cy="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C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nvestigación</a:t>
            </a:r>
            <a:r>
              <a:rPr lang="en-US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y 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recopilación</a:t>
            </a:r>
            <a:r>
              <a:rPr lang="en-US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información</a:t>
            </a:r>
            <a:endParaRPr sz="2133" dirty="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7" name="Google Shape;2696;p49">
            <a:extLst>
              <a:ext uri="{FF2B5EF4-FFF2-40B4-BE49-F238E27FC236}">
                <a16:creationId xmlns:a16="http://schemas.microsoft.com/office/drawing/2014/main" id="{A2F01824-D260-4A14-8DA7-29147440AFF9}"/>
              </a:ext>
            </a:extLst>
          </p:cNvPr>
          <p:cNvSpPr txBox="1"/>
          <p:nvPr/>
        </p:nvSpPr>
        <p:spPr>
          <a:xfrm>
            <a:off x="6562594" y="1549970"/>
            <a:ext cx="2959200" cy="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C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uías</a:t>
            </a:r>
            <a:r>
              <a:rPr lang="en-US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laboratorio</a:t>
            </a:r>
            <a:endParaRPr sz="2133" dirty="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9" name="Google Shape;2697;p49">
            <a:extLst>
              <a:ext uri="{FF2B5EF4-FFF2-40B4-BE49-F238E27FC236}">
                <a16:creationId xmlns:a16="http://schemas.microsoft.com/office/drawing/2014/main" id="{4A8F2481-3B3E-4026-A4F1-89253493D029}"/>
              </a:ext>
            </a:extLst>
          </p:cNvPr>
          <p:cNvSpPr txBox="1"/>
          <p:nvPr/>
        </p:nvSpPr>
        <p:spPr>
          <a:xfrm>
            <a:off x="4430199" y="4504749"/>
            <a:ext cx="2959200" cy="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Diseño</a:t>
            </a:r>
            <a:r>
              <a:rPr lang="en-US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 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implementación</a:t>
            </a:r>
            <a:r>
              <a:rPr lang="en-US" sz="2133" dirty="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redes </a:t>
            </a:r>
            <a:r>
              <a:rPr lang="en-US" sz="2133" dirty="0" err="1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industriales</a:t>
            </a:r>
            <a:endParaRPr sz="2133" dirty="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73" name="Google Shape;2701;p49">
            <a:extLst>
              <a:ext uri="{FF2B5EF4-FFF2-40B4-BE49-F238E27FC236}">
                <a16:creationId xmlns:a16="http://schemas.microsoft.com/office/drawing/2014/main" id="{F44305FB-62F6-461C-82B2-558279DFB87D}"/>
              </a:ext>
            </a:extLst>
          </p:cNvPr>
          <p:cNvCxnSpPr/>
          <p:nvPr/>
        </p:nvCxnSpPr>
        <p:spPr>
          <a:xfrm>
            <a:off x="6446661" y="3538972"/>
            <a:ext cx="1107295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2703;p49">
            <a:extLst>
              <a:ext uri="{FF2B5EF4-FFF2-40B4-BE49-F238E27FC236}">
                <a16:creationId xmlns:a16="http://schemas.microsoft.com/office/drawing/2014/main" id="{D02E8B6F-5D98-4FBE-A3BF-4489A9571032}"/>
              </a:ext>
            </a:extLst>
          </p:cNvPr>
          <p:cNvCxnSpPr>
            <a:cxnSpLocks/>
            <a:stCxn id="65" idx="6"/>
            <a:endCxn id="71" idx="2"/>
          </p:cNvCxnSpPr>
          <p:nvPr/>
        </p:nvCxnSpPr>
        <p:spPr>
          <a:xfrm>
            <a:off x="4376780" y="3539689"/>
            <a:ext cx="874935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2706;p49">
            <a:extLst>
              <a:ext uri="{FF2B5EF4-FFF2-40B4-BE49-F238E27FC236}">
                <a16:creationId xmlns:a16="http://schemas.microsoft.com/office/drawing/2014/main" id="{CCAD3E4F-E145-4A41-8AAC-F2A92362F780}"/>
              </a:ext>
            </a:extLst>
          </p:cNvPr>
          <p:cNvCxnSpPr/>
          <p:nvPr/>
        </p:nvCxnSpPr>
        <p:spPr>
          <a:xfrm>
            <a:off x="5906376" y="3940723"/>
            <a:ext cx="0" cy="4776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" name="Google Shape;2707;p49">
            <a:extLst>
              <a:ext uri="{FF2B5EF4-FFF2-40B4-BE49-F238E27FC236}">
                <a16:creationId xmlns:a16="http://schemas.microsoft.com/office/drawing/2014/main" id="{23B4B9C5-E75A-435A-83CF-4997E3D96A7F}"/>
              </a:ext>
            </a:extLst>
          </p:cNvPr>
          <p:cNvGrpSpPr/>
          <p:nvPr/>
        </p:nvGrpSpPr>
        <p:grpSpPr>
          <a:xfrm>
            <a:off x="5251854" y="2883997"/>
            <a:ext cx="1310740" cy="1310740"/>
            <a:chOff x="3347725" y="2480342"/>
            <a:chExt cx="810032" cy="810032"/>
          </a:xfrm>
        </p:grpSpPr>
        <p:sp>
          <p:nvSpPr>
            <p:cNvPr id="71" name="Google Shape;2705;p49">
              <a:extLst>
                <a:ext uri="{FF2B5EF4-FFF2-40B4-BE49-F238E27FC236}">
                  <a16:creationId xmlns:a16="http://schemas.microsoft.com/office/drawing/2014/main" id="{99149FC6-CA41-4360-BF01-7A8F67BB7904}"/>
                </a:ext>
              </a:extLst>
            </p:cNvPr>
            <p:cNvSpPr/>
            <p:nvPr/>
          </p:nvSpPr>
          <p:spPr>
            <a:xfrm>
              <a:off x="3347725" y="2480342"/>
              <a:ext cx="810032" cy="81003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708;p49">
              <a:extLst>
                <a:ext uri="{FF2B5EF4-FFF2-40B4-BE49-F238E27FC236}">
                  <a16:creationId xmlns:a16="http://schemas.microsoft.com/office/drawing/2014/main" id="{3C0C51A9-65CD-40B2-8AAB-3E15FB55677D}"/>
                </a:ext>
              </a:extLst>
            </p:cNvPr>
            <p:cNvSpPr/>
            <p:nvPr/>
          </p:nvSpPr>
          <p:spPr>
            <a:xfrm>
              <a:off x="3451091" y="2583719"/>
              <a:ext cx="603490" cy="60349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54" name="Google Shape;2709;p49">
            <a:extLst>
              <a:ext uri="{FF2B5EF4-FFF2-40B4-BE49-F238E27FC236}">
                <a16:creationId xmlns:a16="http://schemas.microsoft.com/office/drawing/2014/main" id="{27252502-4B09-4C4B-92DB-6B94AEA336FA}"/>
              </a:ext>
            </a:extLst>
          </p:cNvPr>
          <p:cNvCxnSpPr>
            <a:cxnSpLocks/>
            <a:stCxn id="70" idx="0"/>
          </p:cNvCxnSpPr>
          <p:nvPr/>
        </p:nvCxnSpPr>
        <p:spPr>
          <a:xfrm rot="10800000">
            <a:off x="8092516" y="2521776"/>
            <a:ext cx="0" cy="52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" name="Google Shape;2711;p49">
            <a:extLst>
              <a:ext uri="{FF2B5EF4-FFF2-40B4-BE49-F238E27FC236}">
                <a16:creationId xmlns:a16="http://schemas.microsoft.com/office/drawing/2014/main" id="{4B5F3A87-46D0-4F36-AFEB-23B6C16E4869}"/>
              </a:ext>
            </a:extLst>
          </p:cNvPr>
          <p:cNvGrpSpPr/>
          <p:nvPr/>
        </p:nvGrpSpPr>
        <p:grpSpPr>
          <a:xfrm>
            <a:off x="7437000" y="2883478"/>
            <a:ext cx="1310725" cy="1310726"/>
            <a:chOff x="4987056" y="2480342"/>
            <a:chExt cx="808956" cy="808956"/>
          </a:xfrm>
        </p:grpSpPr>
        <p:sp>
          <p:nvSpPr>
            <p:cNvPr id="69" name="Google Shape;2712;p49">
              <a:extLst>
                <a:ext uri="{FF2B5EF4-FFF2-40B4-BE49-F238E27FC236}">
                  <a16:creationId xmlns:a16="http://schemas.microsoft.com/office/drawing/2014/main" id="{69358497-580B-4228-B7CA-A8E6C62D18AE}"/>
                </a:ext>
              </a:extLst>
            </p:cNvPr>
            <p:cNvSpPr/>
            <p:nvPr/>
          </p:nvSpPr>
          <p:spPr>
            <a:xfrm>
              <a:off x="4987056" y="2480342"/>
              <a:ext cx="808956" cy="808956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710;p49">
              <a:extLst>
                <a:ext uri="{FF2B5EF4-FFF2-40B4-BE49-F238E27FC236}">
                  <a16:creationId xmlns:a16="http://schemas.microsoft.com/office/drawing/2014/main" id="{54FDB269-C810-45BB-A5AA-1704A4D56151}"/>
                </a:ext>
              </a:extLst>
            </p:cNvPr>
            <p:cNvSpPr/>
            <p:nvPr/>
          </p:nvSpPr>
          <p:spPr>
            <a:xfrm>
              <a:off x="5090423" y="2583719"/>
              <a:ext cx="602414" cy="602414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59" name="Google Shape;2717;p49">
            <a:extLst>
              <a:ext uri="{FF2B5EF4-FFF2-40B4-BE49-F238E27FC236}">
                <a16:creationId xmlns:a16="http://schemas.microsoft.com/office/drawing/2014/main" id="{9B0231C8-E22A-4169-BBC6-97E2926CD863}"/>
              </a:ext>
            </a:extLst>
          </p:cNvPr>
          <p:cNvCxnSpPr>
            <a:cxnSpLocks/>
            <a:stCxn id="66" idx="0"/>
          </p:cNvCxnSpPr>
          <p:nvPr/>
        </p:nvCxnSpPr>
        <p:spPr>
          <a:xfrm rot="10800000">
            <a:off x="3721608" y="2521946"/>
            <a:ext cx="0" cy="52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" name="Google Shape;2719;p49">
            <a:extLst>
              <a:ext uri="{FF2B5EF4-FFF2-40B4-BE49-F238E27FC236}">
                <a16:creationId xmlns:a16="http://schemas.microsoft.com/office/drawing/2014/main" id="{BCD1678D-DE9E-491E-9E7B-E0B31BBF3887}"/>
              </a:ext>
            </a:extLst>
          </p:cNvPr>
          <p:cNvGrpSpPr/>
          <p:nvPr/>
        </p:nvGrpSpPr>
        <p:grpSpPr>
          <a:xfrm>
            <a:off x="3065997" y="2884050"/>
            <a:ext cx="1310783" cy="1311279"/>
            <a:chOff x="1708681" y="2480698"/>
            <a:chExt cx="809125" cy="809432"/>
          </a:xfrm>
        </p:grpSpPr>
        <p:sp>
          <p:nvSpPr>
            <p:cNvPr id="65" name="Google Shape;2704;p49">
              <a:extLst>
                <a:ext uri="{FF2B5EF4-FFF2-40B4-BE49-F238E27FC236}">
                  <a16:creationId xmlns:a16="http://schemas.microsoft.com/office/drawing/2014/main" id="{BD32B2FB-B245-4129-9C72-7696DC5A3AAD}"/>
                </a:ext>
              </a:extLst>
            </p:cNvPr>
            <p:cNvSpPr/>
            <p:nvPr/>
          </p:nvSpPr>
          <p:spPr>
            <a:xfrm>
              <a:off x="1708681" y="2480698"/>
              <a:ext cx="809125" cy="809432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718;p49">
              <a:extLst>
                <a:ext uri="{FF2B5EF4-FFF2-40B4-BE49-F238E27FC236}">
                  <a16:creationId xmlns:a16="http://schemas.microsoft.com/office/drawing/2014/main" id="{E40882D2-5126-43F2-A6A4-E19791CD982F}"/>
                </a:ext>
              </a:extLst>
            </p:cNvPr>
            <p:cNvSpPr/>
            <p:nvPr/>
          </p:nvSpPr>
          <p:spPr>
            <a:xfrm>
              <a:off x="1812063" y="2584091"/>
              <a:ext cx="602631" cy="602631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1" name="Google Shape;2720;p49">
            <a:extLst>
              <a:ext uri="{FF2B5EF4-FFF2-40B4-BE49-F238E27FC236}">
                <a16:creationId xmlns:a16="http://schemas.microsoft.com/office/drawing/2014/main" id="{E2E070A7-8102-45E2-A3F8-2BBFD1D995BD}"/>
              </a:ext>
            </a:extLst>
          </p:cNvPr>
          <p:cNvSpPr/>
          <p:nvPr/>
        </p:nvSpPr>
        <p:spPr>
          <a:xfrm>
            <a:off x="3667865" y="2501610"/>
            <a:ext cx="106400" cy="106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2721;p49">
            <a:extLst>
              <a:ext uri="{FF2B5EF4-FFF2-40B4-BE49-F238E27FC236}">
                <a16:creationId xmlns:a16="http://schemas.microsoft.com/office/drawing/2014/main" id="{588C57C0-EC3A-4956-89C3-2D5D7F80F90E}"/>
              </a:ext>
            </a:extLst>
          </p:cNvPr>
          <p:cNvSpPr/>
          <p:nvPr/>
        </p:nvSpPr>
        <p:spPr>
          <a:xfrm>
            <a:off x="8039225" y="2501609"/>
            <a:ext cx="106400" cy="106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2722;p49">
            <a:extLst>
              <a:ext uri="{FF2B5EF4-FFF2-40B4-BE49-F238E27FC236}">
                <a16:creationId xmlns:a16="http://schemas.microsoft.com/office/drawing/2014/main" id="{E49D4DD0-9587-45A8-A972-FAE29714B856}"/>
              </a:ext>
            </a:extLst>
          </p:cNvPr>
          <p:cNvSpPr/>
          <p:nvPr/>
        </p:nvSpPr>
        <p:spPr>
          <a:xfrm>
            <a:off x="5852465" y="4418344"/>
            <a:ext cx="106400" cy="106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2724;p49">
            <a:extLst>
              <a:ext uri="{FF2B5EF4-FFF2-40B4-BE49-F238E27FC236}">
                <a16:creationId xmlns:a16="http://schemas.microsoft.com/office/drawing/2014/main" id="{0329FC67-9819-41E5-B83A-D4BFCE1980D8}"/>
              </a:ext>
            </a:extLst>
          </p:cNvPr>
          <p:cNvSpPr txBox="1"/>
          <p:nvPr/>
        </p:nvSpPr>
        <p:spPr>
          <a:xfrm>
            <a:off x="3256328" y="3324190"/>
            <a:ext cx="9392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1</a:t>
            </a:r>
            <a:endParaRPr sz="2400" dirty="0">
              <a:solidFill>
                <a:schemeClr val="l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77" name="Google Shape;2725;p49">
            <a:extLst>
              <a:ext uri="{FF2B5EF4-FFF2-40B4-BE49-F238E27FC236}">
                <a16:creationId xmlns:a16="http://schemas.microsoft.com/office/drawing/2014/main" id="{B2FD1E2C-6A38-4EA7-9893-71BDE45D5E64}"/>
              </a:ext>
            </a:extLst>
          </p:cNvPr>
          <p:cNvSpPr txBox="1"/>
          <p:nvPr/>
        </p:nvSpPr>
        <p:spPr>
          <a:xfrm>
            <a:off x="5440195" y="3351290"/>
            <a:ext cx="9392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2</a:t>
            </a:r>
            <a:endParaRPr sz="2400" dirty="0">
              <a:solidFill>
                <a:schemeClr val="accen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78" name="Google Shape;2726;p49">
            <a:extLst>
              <a:ext uri="{FF2B5EF4-FFF2-40B4-BE49-F238E27FC236}">
                <a16:creationId xmlns:a16="http://schemas.microsoft.com/office/drawing/2014/main" id="{0F912ED4-E632-42C8-B6ED-2385ED562393}"/>
              </a:ext>
            </a:extLst>
          </p:cNvPr>
          <p:cNvSpPr txBox="1"/>
          <p:nvPr/>
        </p:nvSpPr>
        <p:spPr>
          <a:xfrm>
            <a:off x="7624061" y="3351290"/>
            <a:ext cx="9392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3</a:t>
            </a:r>
            <a:endParaRPr sz="2400" dirty="0">
              <a:solidFill>
                <a:schemeClr val="lt1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04419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5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8B8D00-F183-4F98-9E12-C4238F777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/>
          <a:stretch/>
        </p:blipFill>
        <p:spPr bwMode="auto">
          <a:xfrm>
            <a:off x="2776313" y="1705591"/>
            <a:ext cx="6639373" cy="34468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C87DF4D-2C29-4659-8708-4DB70FE8AB09}"/>
              </a:ext>
            </a:extLst>
          </p:cNvPr>
          <p:cNvSpPr txBox="1"/>
          <p:nvPr/>
        </p:nvSpPr>
        <p:spPr>
          <a:xfrm>
            <a:off x="1138561" y="90184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Cambio de estado variables al seleccionar el modo de marcha</a:t>
            </a:r>
            <a:endParaRPr lang="es-CO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57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6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9CFF99-13C2-454E-A44A-DBCE4BEA1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84"/>
          <a:stretch/>
        </p:blipFill>
        <p:spPr>
          <a:xfrm>
            <a:off x="2230186" y="1604272"/>
            <a:ext cx="7731627" cy="36494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9FA423D-CBCC-4430-8617-F60C0045A860}"/>
              </a:ext>
            </a:extLst>
          </p:cNvPr>
          <p:cNvSpPr txBox="1"/>
          <p:nvPr/>
        </p:nvSpPr>
        <p:spPr>
          <a:xfrm>
            <a:off x="1165193" y="863099"/>
            <a:ext cx="8796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Estado inicial variable consumida estación5  y la variable producida estación 1</a:t>
            </a:r>
            <a:endParaRPr lang="es-CO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2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Pruebas y Resultados  I   </a:t>
            </a:r>
            <a:r>
              <a:rPr lang="es-EC" sz="2400" b="1" i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Comunicación Práctica 6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8E8B8D-9259-4397-A437-7947F7BFE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29"/>
          <a:stretch/>
        </p:blipFill>
        <p:spPr>
          <a:xfrm>
            <a:off x="2321393" y="1590955"/>
            <a:ext cx="7549214" cy="36760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EFC0DC5-2FF1-4FC5-AA46-5C7E98FF668C}"/>
              </a:ext>
            </a:extLst>
          </p:cNvPr>
          <p:cNvSpPr txBox="1"/>
          <p:nvPr/>
        </p:nvSpPr>
        <p:spPr>
          <a:xfrm>
            <a:off x="1218460" y="901841"/>
            <a:ext cx="842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Cambio de estado </a:t>
            </a:r>
            <a:r>
              <a:rPr lang="es-EC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consumida estación5  y la variable producida estación 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7898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Conclusiones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361A804-5C37-4674-8DC9-BB74CEB1B193}"/>
              </a:ext>
            </a:extLst>
          </p:cNvPr>
          <p:cNvGrpSpPr/>
          <p:nvPr/>
        </p:nvGrpSpPr>
        <p:grpSpPr>
          <a:xfrm>
            <a:off x="966987" y="1186598"/>
            <a:ext cx="10933213" cy="1036564"/>
            <a:chOff x="966987" y="1186598"/>
            <a:chExt cx="10933213" cy="1365572"/>
          </a:xfrm>
        </p:grpSpPr>
        <p:sp>
          <p:nvSpPr>
            <p:cNvPr id="29" name="Google Shape;3011;p53">
              <a:extLst>
                <a:ext uri="{FF2B5EF4-FFF2-40B4-BE49-F238E27FC236}">
                  <a16:creationId xmlns:a16="http://schemas.microsoft.com/office/drawing/2014/main" id="{F73BDD07-9A68-43EB-B5D7-0D6667A6E12E}"/>
                </a:ext>
              </a:extLst>
            </p:cNvPr>
            <p:cNvSpPr/>
            <p:nvPr/>
          </p:nvSpPr>
          <p:spPr>
            <a:xfrm>
              <a:off x="966987" y="1193370"/>
              <a:ext cx="10933213" cy="1358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154;p53">
              <a:extLst>
                <a:ext uri="{FF2B5EF4-FFF2-40B4-BE49-F238E27FC236}">
                  <a16:creationId xmlns:a16="http://schemas.microsoft.com/office/drawing/2014/main" id="{45A9BF42-A20A-420C-818C-8FA1CB5A2706}"/>
                </a:ext>
              </a:extLst>
            </p:cNvPr>
            <p:cNvSpPr txBox="1">
              <a:spLocks/>
            </p:cNvSpPr>
            <p:nvPr/>
          </p:nvSpPr>
          <p:spPr>
            <a:xfrm>
              <a:off x="1266522" y="1186598"/>
              <a:ext cx="10633676" cy="1332928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Se diseñaron un conjunto de seis prácticas de laboratorio de redes industriales utilizando el sistema MAS-200, las cuales ayudaran al desarrollo de competencias de los estudiantes en el diseño e implementación de sistemas automatizados. </a:t>
              </a:r>
              <a:endParaRPr lang="en-US" sz="1600" dirty="0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D5DEACE-55F2-4CC1-A10B-5FCF0AD91F81}"/>
              </a:ext>
            </a:extLst>
          </p:cNvPr>
          <p:cNvGrpSpPr/>
          <p:nvPr/>
        </p:nvGrpSpPr>
        <p:grpSpPr>
          <a:xfrm>
            <a:off x="922224" y="2198383"/>
            <a:ext cx="10933213" cy="1251786"/>
            <a:chOff x="966985" y="1186598"/>
            <a:chExt cx="10933213" cy="1649106"/>
          </a:xfrm>
        </p:grpSpPr>
        <p:sp>
          <p:nvSpPr>
            <p:cNvPr id="40" name="Google Shape;3011;p53">
              <a:extLst>
                <a:ext uri="{FF2B5EF4-FFF2-40B4-BE49-F238E27FC236}">
                  <a16:creationId xmlns:a16="http://schemas.microsoft.com/office/drawing/2014/main" id="{E625EB1E-AF01-4DB0-8836-E8B1802E450F}"/>
                </a:ext>
              </a:extLst>
            </p:cNvPr>
            <p:cNvSpPr/>
            <p:nvPr/>
          </p:nvSpPr>
          <p:spPr>
            <a:xfrm>
              <a:off x="966985" y="1384672"/>
              <a:ext cx="10933213" cy="1358801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154;p53">
              <a:extLst>
                <a:ext uri="{FF2B5EF4-FFF2-40B4-BE49-F238E27FC236}">
                  <a16:creationId xmlns:a16="http://schemas.microsoft.com/office/drawing/2014/main" id="{CA27673B-1561-42CF-8BA1-84A991EA67C4}"/>
                </a:ext>
              </a:extLst>
            </p:cNvPr>
            <p:cNvSpPr txBox="1">
              <a:spLocks/>
            </p:cNvSpPr>
            <p:nvPr/>
          </p:nvSpPr>
          <p:spPr>
            <a:xfrm>
              <a:off x="1266522" y="1186598"/>
              <a:ext cx="10633676" cy="1649106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Al finalizar las prácticas se logró integrar el sistema en su totalidad con las combinaciones de tipos de redes, siendo utilizadas la red DeviceNet para el nivel de campo, </a:t>
              </a:r>
              <a:r>
                <a:rPr lang="es-ES" sz="1600" dirty="0" err="1"/>
                <a:t>ControlNet</a:t>
              </a:r>
              <a:r>
                <a:rPr lang="es-ES" sz="1600" dirty="0"/>
                <a:t> para el nivel de control y Ethernet/IP en el nivel de supervisión del sistema, de tal manera que representan los tres niveles inferiores de la pirámide de automatización.  </a:t>
              </a:r>
              <a:endParaRPr lang="en-US" sz="1600" dirty="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B55CAFD-5DC9-478E-857E-1602324AEA79}"/>
              </a:ext>
            </a:extLst>
          </p:cNvPr>
          <p:cNvGrpSpPr/>
          <p:nvPr/>
        </p:nvGrpSpPr>
        <p:grpSpPr>
          <a:xfrm>
            <a:off x="922224" y="3380159"/>
            <a:ext cx="10933213" cy="1227006"/>
            <a:chOff x="966985" y="832646"/>
            <a:chExt cx="10933213" cy="1616461"/>
          </a:xfrm>
        </p:grpSpPr>
        <p:sp>
          <p:nvSpPr>
            <p:cNvPr id="43" name="Google Shape;3011;p53">
              <a:extLst>
                <a:ext uri="{FF2B5EF4-FFF2-40B4-BE49-F238E27FC236}">
                  <a16:creationId xmlns:a16="http://schemas.microsoft.com/office/drawing/2014/main" id="{EA167E13-D4B7-466C-B71E-E3D5DB052E95}"/>
                </a:ext>
              </a:extLst>
            </p:cNvPr>
            <p:cNvSpPr/>
            <p:nvPr/>
          </p:nvSpPr>
          <p:spPr>
            <a:xfrm>
              <a:off x="966985" y="1090307"/>
              <a:ext cx="10933213" cy="1358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154;p53">
              <a:extLst>
                <a:ext uri="{FF2B5EF4-FFF2-40B4-BE49-F238E27FC236}">
                  <a16:creationId xmlns:a16="http://schemas.microsoft.com/office/drawing/2014/main" id="{EF75F8B1-5F04-454D-BE65-C9AD6ABB4B01}"/>
                </a:ext>
              </a:extLst>
            </p:cNvPr>
            <p:cNvSpPr txBox="1">
              <a:spLocks/>
            </p:cNvSpPr>
            <p:nvPr/>
          </p:nvSpPr>
          <p:spPr>
            <a:xfrm>
              <a:off x="1266521" y="832646"/>
              <a:ext cx="10633677" cy="1616461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/>
              <a:r>
                <a:rPr lang="es-ES" sz="1600" dirty="0"/>
                <a:t>Se realizó el diagnostico de cada una de las redes implementadas mediante Software </a:t>
              </a:r>
              <a:r>
                <a:rPr lang="es-ES" sz="1600" dirty="0" err="1"/>
                <a:t>RSNetWorx</a:t>
              </a:r>
              <a:r>
                <a:rPr lang="es-ES" sz="1600" dirty="0"/>
                <a:t> para tener un funcionamiento correcto de todos los dispositivos en la red y con ello de todo el sistema MAS-200, </a:t>
              </a:r>
              <a:r>
                <a:rPr lang="es-ES" sz="1600" dirty="0" err="1"/>
                <a:t>adem</a:t>
              </a:r>
              <a:r>
                <a:rPr lang="es-EC" sz="1600" dirty="0" err="1"/>
                <a:t>ás</a:t>
              </a:r>
              <a:r>
                <a:rPr lang="es-EC" sz="1600" dirty="0"/>
                <a:t> se </a:t>
              </a:r>
              <a:r>
                <a:rPr lang="es-ES" sz="1600" dirty="0"/>
                <a:t>verificó el correcto envío de datos entre estaciones mediante el modelo de Productor-Consumidor y mensajería CIP, debido a que es fundamental para el funcionamiento integrado de todo el sistema. 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8935E73-F3AD-410F-8343-A2A5FC1A0409}"/>
              </a:ext>
            </a:extLst>
          </p:cNvPr>
          <p:cNvGrpSpPr/>
          <p:nvPr/>
        </p:nvGrpSpPr>
        <p:grpSpPr>
          <a:xfrm>
            <a:off x="922225" y="4676008"/>
            <a:ext cx="10933213" cy="1205476"/>
            <a:chOff x="966987" y="964073"/>
            <a:chExt cx="10933213" cy="1588097"/>
          </a:xfrm>
        </p:grpSpPr>
        <p:sp>
          <p:nvSpPr>
            <p:cNvPr id="50" name="Google Shape;3011;p53">
              <a:extLst>
                <a:ext uri="{FF2B5EF4-FFF2-40B4-BE49-F238E27FC236}">
                  <a16:creationId xmlns:a16="http://schemas.microsoft.com/office/drawing/2014/main" id="{E5C68FEE-F65F-48AD-8890-C365A0CDB70F}"/>
                </a:ext>
              </a:extLst>
            </p:cNvPr>
            <p:cNvSpPr/>
            <p:nvPr/>
          </p:nvSpPr>
          <p:spPr>
            <a:xfrm>
              <a:off x="966987" y="1193370"/>
              <a:ext cx="10933213" cy="1358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54;p53">
              <a:extLst>
                <a:ext uri="{FF2B5EF4-FFF2-40B4-BE49-F238E27FC236}">
                  <a16:creationId xmlns:a16="http://schemas.microsoft.com/office/drawing/2014/main" id="{91B00A47-C7DA-4944-8B11-F0590ADBD6E2}"/>
                </a:ext>
              </a:extLst>
            </p:cNvPr>
            <p:cNvSpPr txBox="1">
              <a:spLocks/>
            </p:cNvSpPr>
            <p:nvPr/>
          </p:nvSpPr>
          <p:spPr>
            <a:xfrm>
              <a:off x="1266521" y="964073"/>
              <a:ext cx="10474759" cy="83212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Se elaboró la documentación requerida donde se plantea la problemática y su respectiva solución incluyendo manuales de configuración y hojas técnicas, para su posterior uso en las siguientes generaciones de estudiantes de la asignatura de redes industriales. 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531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Recomendaciones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361A804-5C37-4674-8DC9-BB74CEB1B193}"/>
              </a:ext>
            </a:extLst>
          </p:cNvPr>
          <p:cNvGrpSpPr/>
          <p:nvPr/>
        </p:nvGrpSpPr>
        <p:grpSpPr>
          <a:xfrm>
            <a:off x="966987" y="1186598"/>
            <a:ext cx="10933213" cy="1036564"/>
            <a:chOff x="966987" y="1186598"/>
            <a:chExt cx="10933213" cy="1365572"/>
          </a:xfrm>
        </p:grpSpPr>
        <p:sp>
          <p:nvSpPr>
            <p:cNvPr id="29" name="Google Shape;3011;p53">
              <a:extLst>
                <a:ext uri="{FF2B5EF4-FFF2-40B4-BE49-F238E27FC236}">
                  <a16:creationId xmlns:a16="http://schemas.microsoft.com/office/drawing/2014/main" id="{F73BDD07-9A68-43EB-B5D7-0D6667A6E12E}"/>
                </a:ext>
              </a:extLst>
            </p:cNvPr>
            <p:cNvSpPr/>
            <p:nvPr/>
          </p:nvSpPr>
          <p:spPr>
            <a:xfrm>
              <a:off x="966987" y="1193370"/>
              <a:ext cx="10933213" cy="1358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154;p53">
              <a:extLst>
                <a:ext uri="{FF2B5EF4-FFF2-40B4-BE49-F238E27FC236}">
                  <a16:creationId xmlns:a16="http://schemas.microsoft.com/office/drawing/2014/main" id="{45A9BF42-A20A-420C-818C-8FA1CB5A2706}"/>
                </a:ext>
              </a:extLst>
            </p:cNvPr>
            <p:cNvSpPr txBox="1">
              <a:spLocks/>
            </p:cNvSpPr>
            <p:nvPr/>
          </p:nvSpPr>
          <p:spPr>
            <a:xfrm>
              <a:off x="1266522" y="1186598"/>
              <a:ext cx="10633676" cy="1332928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Se recomienda la revisión de las condiciones físicas tanto de los dispositivos del sistema MAS-200 como de las conexiones para cada tipo red con lo cual se garantizará el correcto funcionamiento del sistema. </a:t>
              </a:r>
              <a:endParaRPr lang="en-US" sz="1600" dirty="0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D5DEACE-55F2-4CC1-A10B-5FCF0AD91F81}"/>
              </a:ext>
            </a:extLst>
          </p:cNvPr>
          <p:cNvGrpSpPr/>
          <p:nvPr/>
        </p:nvGrpSpPr>
        <p:grpSpPr>
          <a:xfrm>
            <a:off x="922224" y="2198383"/>
            <a:ext cx="10933213" cy="1251786"/>
            <a:chOff x="966985" y="1186598"/>
            <a:chExt cx="10933213" cy="1649106"/>
          </a:xfrm>
        </p:grpSpPr>
        <p:sp>
          <p:nvSpPr>
            <p:cNvPr id="40" name="Google Shape;3011;p53">
              <a:extLst>
                <a:ext uri="{FF2B5EF4-FFF2-40B4-BE49-F238E27FC236}">
                  <a16:creationId xmlns:a16="http://schemas.microsoft.com/office/drawing/2014/main" id="{E625EB1E-AF01-4DB0-8836-E8B1802E450F}"/>
                </a:ext>
              </a:extLst>
            </p:cNvPr>
            <p:cNvSpPr/>
            <p:nvPr/>
          </p:nvSpPr>
          <p:spPr>
            <a:xfrm>
              <a:off x="966985" y="1384672"/>
              <a:ext cx="10933213" cy="1358801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154;p53">
              <a:extLst>
                <a:ext uri="{FF2B5EF4-FFF2-40B4-BE49-F238E27FC236}">
                  <a16:creationId xmlns:a16="http://schemas.microsoft.com/office/drawing/2014/main" id="{CA27673B-1561-42CF-8BA1-84A991EA67C4}"/>
                </a:ext>
              </a:extLst>
            </p:cNvPr>
            <p:cNvSpPr txBox="1">
              <a:spLocks/>
            </p:cNvSpPr>
            <p:nvPr/>
          </p:nvSpPr>
          <p:spPr>
            <a:xfrm>
              <a:off x="1266522" y="1186598"/>
              <a:ext cx="10633676" cy="1649106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Se recomienda estrictamente verificar la posición del brazo central de la estación MAS-205 antes de iniciar el proceso, debido a que una errónea posición provocaría un daño en las mangueras de conexión del mismo. </a:t>
              </a:r>
              <a:endParaRPr lang="en-US" sz="1600" dirty="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B55CAFD-5DC9-478E-857E-1602324AEA79}"/>
              </a:ext>
            </a:extLst>
          </p:cNvPr>
          <p:cNvGrpSpPr/>
          <p:nvPr/>
        </p:nvGrpSpPr>
        <p:grpSpPr>
          <a:xfrm>
            <a:off x="922224" y="3380159"/>
            <a:ext cx="10933213" cy="1227006"/>
            <a:chOff x="966985" y="832646"/>
            <a:chExt cx="10933213" cy="1616461"/>
          </a:xfrm>
        </p:grpSpPr>
        <p:sp>
          <p:nvSpPr>
            <p:cNvPr id="43" name="Google Shape;3011;p53">
              <a:extLst>
                <a:ext uri="{FF2B5EF4-FFF2-40B4-BE49-F238E27FC236}">
                  <a16:creationId xmlns:a16="http://schemas.microsoft.com/office/drawing/2014/main" id="{EA167E13-D4B7-466C-B71E-E3D5DB052E95}"/>
                </a:ext>
              </a:extLst>
            </p:cNvPr>
            <p:cNvSpPr/>
            <p:nvPr/>
          </p:nvSpPr>
          <p:spPr>
            <a:xfrm>
              <a:off x="966985" y="1090307"/>
              <a:ext cx="10933213" cy="1358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154;p53">
              <a:extLst>
                <a:ext uri="{FF2B5EF4-FFF2-40B4-BE49-F238E27FC236}">
                  <a16:creationId xmlns:a16="http://schemas.microsoft.com/office/drawing/2014/main" id="{EF75F8B1-5F04-454D-BE65-C9AD6ABB4B01}"/>
                </a:ext>
              </a:extLst>
            </p:cNvPr>
            <p:cNvSpPr txBox="1">
              <a:spLocks/>
            </p:cNvSpPr>
            <p:nvPr/>
          </p:nvSpPr>
          <p:spPr>
            <a:xfrm>
              <a:off x="1266521" y="832646"/>
              <a:ext cx="10633677" cy="1616461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/>
              <a:r>
                <a:rPr lang="es-ES" sz="1600" dirty="0"/>
                <a:t>Se recomienda seguir las recomendaciones del fabricante en cuanto a los cables y conectores que se emplean para cada tipo de red, para que con ello obtener un correcto funcionamiento. 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8935E73-F3AD-410F-8343-A2A5FC1A0409}"/>
              </a:ext>
            </a:extLst>
          </p:cNvPr>
          <p:cNvGrpSpPr/>
          <p:nvPr/>
        </p:nvGrpSpPr>
        <p:grpSpPr>
          <a:xfrm>
            <a:off x="922225" y="4676008"/>
            <a:ext cx="10933213" cy="1205476"/>
            <a:chOff x="966987" y="964073"/>
            <a:chExt cx="10933213" cy="1588097"/>
          </a:xfrm>
        </p:grpSpPr>
        <p:sp>
          <p:nvSpPr>
            <p:cNvPr id="50" name="Google Shape;3011;p53">
              <a:extLst>
                <a:ext uri="{FF2B5EF4-FFF2-40B4-BE49-F238E27FC236}">
                  <a16:creationId xmlns:a16="http://schemas.microsoft.com/office/drawing/2014/main" id="{E5C68FEE-F65F-48AD-8890-C365A0CDB70F}"/>
                </a:ext>
              </a:extLst>
            </p:cNvPr>
            <p:cNvSpPr/>
            <p:nvPr/>
          </p:nvSpPr>
          <p:spPr>
            <a:xfrm>
              <a:off x="966987" y="1193370"/>
              <a:ext cx="10933213" cy="1358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54;p53">
              <a:extLst>
                <a:ext uri="{FF2B5EF4-FFF2-40B4-BE49-F238E27FC236}">
                  <a16:creationId xmlns:a16="http://schemas.microsoft.com/office/drawing/2014/main" id="{91B00A47-C7DA-4944-8B11-F0590ADBD6E2}"/>
                </a:ext>
              </a:extLst>
            </p:cNvPr>
            <p:cNvSpPr txBox="1">
              <a:spLocks/>
            </p:cNvSpPr>
            <p:nvPr/>
          </p:nvSpPr>
          <p:spPr>
            <a:xfrm>
              <a:off x="1266521" y="964073"/>
              <a:ext cx="10474759" cy="83212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Se recomienda revisar cada una de las especificaciones de los protocolos de comunicación que se emplean en este caso DeviceNet, </a:t>
              </a:r>
              <a:r>
                <a:rPr lang="es-ES" sz="1600" dirty="0" err="1"/>
                <a:t>ControlNet</a:t>
              </a:r>
              <a:r>
                <a:rPr lang="es-ES" sz="1600" dirty="0"/>
                <a:t> y Ethernet/IP, para que con ello se tenga un entendimiento adecuado del procedimiento a seguir para su correcta configuración. 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4454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D42165-FE3B-2642-B0ED-C4F8E5CF53C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87040" y="3694938"/>
            <a:ext cx="6217920" cy="531876"/>
          </a:xfrm>
        </p:spPr>
        <p:txBody>
          <a:bodyPr/>
          <a:lstStyle/>
          <a:p>
            <a:r>
              <a:rPr lang="es-EC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03698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183482"/>
            <a:ext cx="994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Objetivos</a:t>
            </a: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AC9D4E1-E393-4D4C-BBEF-AF9A582F2948}"/>
              </a:ext>
            </a:extLst>
          </p:cNvPr>
          <p:cNvGrpSpPr/>
          <p:nvPr/>
        </p:nvGrpSpPr>
        <p:grpSpPr>
          <a:xfrm>
            <a:off x="994819" y="1280800"/>
            <a:ext cx="3568000" cy="4296400"/>
            <a:chOff x="1417165" y="1280800"/>
            <a:chExt cx="3568000" cy="429640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DE32057-D388-491C-8945-053A1E95238F}"/>
                </a:ext>
              </a:extLst>
            </p:cNvPr>
            <p:cNvGrpSpPr/>
            <p:nvPr/>
          </p:nvGrpSpPr>
          <p:grpSpPr>
            <a:xfrm>
              <a:off x="1417165" y="1280800"/>
              <a:ext cx="3568000" cy="4296400"/>
              <a:chOff x="330484" y="1866832"/>
              <a:chExt cx="3568000" cy="4296400"/>
            </a:xfrm>
          </p:grpSpPr>
          <p:sp>
            <p:nvSpPr>
              <p:cNvPr id="55" name="Google Shape;3501;p61">
                <a:extLst>
                  <a:ext uri="{FF2B5EF4-FFF2-40B4-BE49-F238E27FC236}">
                    <a16:creationId xmlns:a16="http://schemas.microsoft.com/office/drawing/2014/main" id="{B7CAF752-FC08-4E3C-8F1B-A9EA45622CE6}"/>
                  </a:ext>
                </a:extLst>
              </p:cNvPr>
              <p:cNvSpPr/>
              <p:nvPr/>
            </p:nvSpPr>
            <p:spPr>
              <a:xfrm>
                <a:off x="330484" y="1866832"/>
                <a:ext cx="3568000" cy="42964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3502;p61">
                <a:extLst>
                  <a:ext uri="{FF2B5EF4-FFF2-40B4-BE49-F238E27FC236}">
                    <a16:creationId xmlns:a16="http://schemas.microsoft.com/office/drawing/2014/main" id="{C690F7E4-46A5-49F9-AFAB-0017A482E090}"/>
                  </a:ext>
                </a:extLst>
              </p:cNvPr>
              <p:cNvSpPr/>
              <p:nvPr/>
            </p:nvSpPr>
            <p:spPr>
              <a:xfrm>
                <a:off x="577284" y="2125032"/>
                <a:ext cx="3074400" cy="3780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08002EB-920C-4668-BC85-250316A6FFC6}"/>
                </a:ext>
              </a:extLst>
            </p:cNvPr>
            <p:cNvSpPr txBox="1"/>
            <p:nvPr/>
          </p:nvSpPr>
          <p:spPr>
            <a:xfrm>
              <a:off x="2053682" y="1905113"/>
              <a:ext cx="2294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/>
                <a:t>Objetivo General</a:t>
              </a:r>
              <a:endParaRPr lang="en-US" b="1" dirty="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85236668-810D-406F-B911-8C0E93EEDD4F}"/>
                </a:ext>
              </a:extLst>
            </p:cNvPr>
            <p:cNvSpPr txBox="1"/>
            <p:nvPr/>
          </p:nvSpPr>
          <p:spPr>
            <a:xfrm>
              <a:off x="1771293" y="2346050"/>
              <a:ext cx="285974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600" dirty="0"/>
                <a:t>Diseñar un conjunto de prácticas de laboratorio de redes industriales utilizando el sistema MAS-200, para apoyar el desarrollo de las competencias de los estudiantes en el diseño e implantación de sistemas automatizados de servicios integrados. </a:t>
              </a:r>
              <a:endParaRPr lang="en-US" sz="1600" dirty="0"/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029470CC-89E6-4887-8381-AF2616CA9217}"/>
              </a:ext>
            </a:extLst>
          </p:cNvPr>
          <p:cNvGrpSpPr/>
          <p:nvPr/>
        </p:nvGrpSpPr>
        <p:grpSpPr>
          <a:xfrm>
            <a:off x="5011271" y="1280800"/>
            <a:ext cx="6866963" cy="4296400"/>
            <a:chOff x="330484" y="1866832"/>
            <a:chExt cx="3568000" cy="4296400"/>
          </a:xfrm>
        </p:grpSpPr>
        <p:sp>
          <p:nvSpPr>
            <p:cNvPr id="75" name="Google Shape;3501;p61">
              <a:extLst>
                <a:ext uri="{FF2B5EF4-FFF2-40B4-BE49-F238E27FC236}">
                  <a16:creationId xmlns:a16="http://schemas.microsoft.com/office/drawing/2014/main" id="{1AE30435-A86C-4093-89F4-4473342E2915}"/>
                </a:ext>
              </a:extLst>
            </p:cNvPr>
            <p:cNvSpPr/>
            <p:nvPr/>
          </p:nvSpPr>
          <p:spPr>
            <a:xfrm>
              <a:off x="330484" y="1866832"/>
              <a:ext cx="3568000" cy="4296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502;p61">
              <a:extLst>
                <a:ext uri="{FF2B5EF4-FFF2-40B4-BE49-F238E27FC236}">
                  <a16:creationId xmlns:a16="http://schemas.microsoft.com/office/drawing/2014/main" id="{4D4F4452-4904-41BA-8F12-94468D64E985}"/>
                </a:ext>
              </a:extLst>
            </p:cNvPr>
            <p:cNvSpPr/>
            <p:nvPr/>
          </p:nvSpPr>
          <p:spPr>
            <a:xfrm>
              <a:off x="463235" y="2125032"/>
              <a:ext cx="3307156" cy="3780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665A2396-55BC-4BCA-8E7D-7BB4B31132D5}"/>
              </a:ext>
            </a:extLst>
          </p:cNvPr>
          <p:cNvSpPr txBox="1"/>
          <p:nvPr/>
        </p:nvSpPr>
        <p:spPr>
          <a:xfrm>
            <a:off x="6236310" y="1662952"/>
            <a:ext cx="441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Objetivos Específicos</a:t>
            </a:r>
            <a:endParaRPr lang="en-US" b="1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4D64DADA-7667-4350-BF9D-D8ECC6DEDE94}"/>
              </a:ext>
            </a:extLst>
          </p:cNvPr>
          <p:cNvSpPr txBox="1"/>
          <p:nvPr/>
        </p:nvSpPr>
        <p:spPr>
          <a:xfrm>
            <a:off x="5692825" y="2002687"/>
            <a:ext cx="55038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Implementar una red industrial tipo DeviceNet para el nivel de campo del sistema. 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Implementar una red industrial tipo </a:t>
            </a:r>
            <a:r>
              <a:rPr lang="es-ES" sz="1600" dirty="0" err="1"/>
              <a:t>ControlNet</a:t>
            </a:r>
            <a:r>
              <a:rPr lang="es-ES" sz="1600" dirty="0"/>
              <a:t> para el nivel de control del sistema.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Implementar una red industrial tipo Ethernet/IP para el nivel de supervisión del sistema. 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Integrar el sistema en su totalidad, combinando las redes Ethernet, </a:t>
            </a:r>
            <a:r>
              <a:rPr lang="es-ES" sz="1600" dirty="0" err="1"/>
              <a:t>ControlNet</a:t>
            </a:r>
            <a:r>
              <a:rPr lang="es-ES" sz="1600" dirty="0"/>
              <a:t> y DeviceNet, de tal forma que represente un modelo de implementación de los tres niveles inferiores de la pirámide de automatización. 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1600" dirty="0"/>
              <a:t>Generar la documentación necesaria para la posterior realización de las prácticas de laboratorio por parte de los estudiantes de la asignatura de redes industriales. </a:t>
            </a:r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436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225732"/>
            <a:ext cx="9941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1</a:t>
            </a:r>
            <a:r>
              <a:rPr lang="en-US" sz="2400" i="1" dirty="0"/>
              <a:t>: Red de </a:t>
            </a:r>
            <a:r>
              <a:rPr lang="es-EC" sz="2400" i="1" dirty="0"/>
              <a:t>comunicación DeviceNet básica estación MAS-203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3A4A39-9E4D-4DFE-AD0F-C4D52373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1" y="1853220"/>
            <a:ext cx="3155845" cy="198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0B796A5-90D2-4DF9-BD6E-9768F0874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582475"/>
              </p:ext>
            </p:extLst>
          </p:nvPr>
        </p:nvGraphicFramePr>
        <p:xfrm>
          <a:off x="6127517" y="4628837"/>
          <a:ext cx="5008517" cy="822960"/>
        </p:xfrm>
        <a:graphic>
          <a:graphicData uri="http://schemas.openxmlformats.org/drawingml/2006/table">
            <a:tbl>
              <a:tblPr/>
              <a:tblGrid>
                <a:gridCol w="2362095">
                  <a:extLst>
                    <a:ext uri="{9D8B030D-6E8A-4147-A177-3AD203B41FA5}">
                      <a16:colId xmlns:a16="http://schemas.microsoft.com/office/drawing/2014/main" val="3573880147"/>
                    </a:ext>
                  </a:extLst>
                </a:gridCol>
                <a:gridCol w="1071692">
                  <a:extLst>
                    <a:ext uri="{9D8B030D-6E8A-4147-A177-3AD203B41FA5}">
                      <a16:colId xmlns:a16="http://schemas.microsoft.com/office/drawing/2014/main" val="2846439570"/>
                    </a:ext>
                  </a:extLst>
                </a:gridCol>
                <a:gridCol w="1574730">
                  <a:extLst>
                    <a:ext uri="{9D8B030D-6E8A-4147-A177-3AD203B41FA5}">
                      <a16:colId xmlns:a16="http://schemas.microsoft.com/office/drawing/2014/main" val="2871254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Dispositivo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1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IP 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1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MAC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2023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375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Computador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192.168.0.10 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E02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24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PLC ControlLogix (Estación 3)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E035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192.168.0.3 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6036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00:1D:9C:DE:84:91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C036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32483"/>
                  </a:ext>
                </a:extLst>
              </a:tr>
            </a:tbl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D397D2C1-700A-4D9F-BB81-A6F70607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803" y="4018628"/>
            <a:ext cx="1555540" cy="18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AEF3A51-03EA-4E9C-9684-53AB0421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34" y="1639072"/>
            <a:ext cx="3032282" cy="18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DD537-FEDF-4C31-B73C-40ADC70C924A}"/>
              </a:ext>
            </a:extLst>
          </p:cNvPr>
          <p:cNvCxnSpPr>
            <a:cxnSpLocks/>
          </p:cNvCxnSpPr>
          <p:nvPr/>
        </p:nvCxnSpPr>
        <p:spPr>
          <a:xfrm>
            <a:off x="5084180" y="2412804"/>
            <a:ext cx="1815626" cy="53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1CE50BAA-0C2A-4206-B4C1-CC3C626F1204}"/>
              </a:ext>
            </a:extLst>
          </p:cNvPr>
          <p:cNvCxnSpPr>
            <a:cxnSpLocks/>
            <a:stCxn id="2058" idx="2"/>
          </p:cNvCxnSpPr>
          <p:nvPr/>
        </p:nvCxnSpPr>
        <p:spPr>
          <a:xfrm>
            <a:off x="8750275" y="3490718"/>
            <a:ext cx="0" cy="78969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99D7C350-5F46-4EE4-938A-58A9A0EABB36}"/>
              </a:ext>
            </a:extLst>
          </p:cNvPr>
          <p:cNvCxnSpPr>
            <a:cxnSpLocks/>
          </p:cNvCxnSpPr>
          <p:nvPr/>
        </p:nvCxnSpPr>
        <p:spPr>
          <a:xfrm flipH="1" flipV="1">
            <a:off x="4073630" y="4804285"/>
            <a:ext cx="1191755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FF2E09-A8E9-4E5A-8363-6B819F58E8DA}"/>
              </a:ext>
            </a:extLst>
          </p:cNvPr>
          <p:cNvSpPr txBox="1"/>
          <p:nvPr/>
        </p:nvSpPr>
        <p:spPr>
          <a:xfrm>
            <a:off x="7793175" y="1309542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Red Ethernet</a:t>
            </a:r>
            <a:endParaRPr lang="en-US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453EC162-BD6F-419A-B551-AC34C6485325}"/>
              </a:ext>
            </a:extLst>
          </p:cNvPr>
          <p:cNvSpPr txBox="1"/>
          <p:nvPr/>
        </p:nvSpPr>
        <p:spPr>
          <a:xfrm>
            <a:off x="2150803" y="1269740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Visión General </a:t>
            </a:r>
            <a:endParaRPr lang="en-US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00913E5D-CD1D-45C4-8F2C-61F9B2C112FC}"/>
              </a:ext>
            </a:extLst>
          </p:cNvPr>
          <p:cNvSpPr txBox="1"/>
          <p:nvPr/>
        </p:nvSpPr>
        <p:spPr>
          <a:xfrm>
            <a:off x="9097777" y="3919951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</a:t>
            </a:r>
            <a:r>
              <a:rPr lang="es-EC" dirty="0" err="1"/>
              <a:t>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4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9EA0F105-71EC-4767-B9F5-20B9BB8B7F26}"/>
              </a:ext>
            </a:extLst>
          </p:cNvPr>
          <p:cNvSpPr txBox="1"/>
          <p:nvPr/>
        </p:nvSpPr>
        <p:spPr>
          <a:xfrm>
            <a:off x="922226" y="225732"/>
            <a:ext cx="9941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1</a:t>
            </a:r>
            <a:r>
              <a:rPr lang="en-US" sz="2400" i="1" dirty="0"/>
              <a:t>: Red de </a:t>
            </a:r>
            <a:r>
              <a:rPr lang="es-EC" sz="2400" i="1" dirty="0"/>
              <a:t>comunicación DeviceNet básica estación MAS-203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54B459A-B4FD-424F-A5A1-1683A075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19" y="3376996"/>
            <a:ext cx="20574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6D17B88-3D0F-4DB4-8FBB-998F4EF7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13" y="2678449"/>
            <a:ext cx="22479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1AB7602-AA45-4640-8F65-0FC44EE07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132744"/>
              </p:ext>
            </p:extLst>
          </p:nvPr>
        </p:nvGraphicFramePr>
        <p:xfrm>
          <a:off x="7834602" y="3378901"/>
          <a:ext cx="4121936" cy="731520"/>
        </p:xfrm>
        <a:graphic>
          <a:graphicData uri="http://schemas.openxmlformats.org/drawingml/2006/table">
            <a:tbl>
              <a:tblPr/>
              <a:tblGrid>
                <a:gridCol w="887539">
                  <a:extLst>
                    <a:ext uri="{9D8B030D-6E8A-4147-A177-3AD203B41FA5}">
                      <a16:colId xmlns:a16="http://schemas.microsoft.com/office/drawing/2014/main" val="3391718980"/>
                    </a:ext>
                  </a:extLst>
                </a:gridCol>
                <a:gridCol w="1527591">
                  <a:extLst>
                    <a:ext uri="{9D8B030D-6E8A-4147-A177-3AD203B41FA5}">
                      <a16:colId xmlns:a16="http://schemas.microsoft.com/office/drawing/2014/main" val="1281345742"/>
                    </a:ext>
                  </a:extLst>
                </a:gridCol>
                <a:gridCol w="1706806">
                  <a:extLst>
                    <a:ext uri="{9D8B030D-6E8A-4147-A177-3AD203B41FA5}">
                      <a16:colId xmlns:a16="http://schemas.microsoft.com/office/drawing/2014/main" val="1733958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Estación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30DC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0E3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Dirección del distribuidor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70E0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90E3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Mapeo de Entradas y Salidas 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F0D9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30E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272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CO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MAS-203 </a:t>
                      </a:r>
                      <a:endParaRPr lang="es-C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F0E3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0E3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90E3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90E3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CO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5 </a:t>
                      </a:r>
                      <a:endParaRPr lang="es-C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30E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30E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80045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74D2038D-42D8-4B18-9527-FD5EB4D2B1F5}"/>
              </a:ext>
            </a:extLst>
          </p:cNvPr>
          <p:cNvSpPr txBox="1"/>
          <p:nvPr/>
        </p:nvSpPr>
        <p:spPr>
          <a:xfrm>
            <a:off x="1145356" y="2150531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Configuración DeviceNet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0459EE-6A87-4D07-AE9C-E8C7D628A9A1}"/>
              </a:ext>
            </a:extLst>
          </p:cNvPr>
          <p:cNvSpPr txBox="1"/>
          <p:nvPr/>
        </p:nvSpPr>
        <p:spPr>
          <a:xfrm>
            <a:off x="8477341" y="2118265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Mapeo Entradas y Salidas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752536-64DE-4FC2-854A-1CCEA5758EB2}"/>
              </a:ext>
            </a:extLst>
          </p:cNvPr>
          <p:cNvSpPr txBox="1"/>
          <p:nvPr/>
        </p:nvSpPr>
        <p:spPr>
          <a:xfrm>
            <a:off x="4620393" y="2118265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Configuración módulos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0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DD537-FEDF-4C31-B73C-40ADC70C924A}"/>
              </a:ext>
            </a:extLst>
          </p:cNvPr>
          <p:cNvCxnSpPr>
            <a:cxnSpLocks/>
          </p:cNvCxnSpPr>
          <p:nvPr/>
        </p:nvCxnSpPr>
        <p:spPr>
          <a:xfrm>
            <a:off x="4927269" y="2412804"/>
            <a:ext cx="965594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1CE50BAA-0C2A-4206-B4C1-CC3C626F1204}"/>
              </a:ext>
            </a:extLst>
          </p:cNvPr>
          <p:cNvCxnSpPr>
            <a:cxnSpLocks/>
          </p:cNvCxnSpPr>
          <p:nvPr/>
        </p:nvCxnSpPr>
        <p:spPr>
          <a:xfrm>
            <a:off x="8750275" y="3490718"/>
            <a:ext cx="0" cy="58291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99D7C350-5F46-4EE4-938A-58A9A0EABB36}"/>
              </a:ext>
            </a:extLst>
          </p:cNvPr>
          <p:cNvCxnSpPr>
            <a:cxnSpLocks/>
          </p:cNvCxnSpPr>
          <p:nvPr/>
        </p:nvCxnSpPr>
        <p:spPr>
          <a:xfrm flipH="1" flipV="1">
            <a:off x="4927269" y="4730613"/>
            <a:ext cx="1191755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FF2E09-A8E9-4E5A-8363-6B819F58E8DA}"/>
              </a:ext>
            </a:extLst>
          </p:cNvPr>
          <p:cNvSpPr txBox="1"/>
          <p:nvPr/>
        </p:nvSpPr>
        <p:spPr>
          <a:xfrm>
            <a:off x="7793175" y="1309542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Asignación </a:t>
            </a:r>
            <a:r>
              <a:rPr lang="es-EC" dirty="0" err="1"/>
              <a:t>IPs</a:t>
            </a:r>
            <a:endParaRPr lang="en-US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453EC162-BD6F-419A-B551-AC34C6485325}"/>
              </a:ext>
            </a:extLst>
          </p:cNvPr>
          <p:cNvSpPr txBox="1"/>
          <p:nvPr/>
        </p:nvSpPr>
        <p:spPr>
          <a:xfrm>
            <a:off x="2150803" y="1269740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Visión General </a:t>
            </a:r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65723883-1AA4-49A6-8C07-5524A093E00C}"/>
              </a:ext>
            </a:extLst>
          </p:cNvPr>
          <p:cNvSpPr txBox="1"/>
          <p:nvPr/>
        </p:nvSpPr>
        <p:spPr>
          <a:xfrm>
            <a:off x="922226" y="255333"/>
            <a:ext cx="994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2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sistema MAS-200</a:t>
            </a:r>
          </a:p>
          <a:p>
            <a:pPr>
              <a:defRPr/>
            </a:pPr>
            <a:endParaRPr lang="es-EC" sz="24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2FD3E4-5237-4608-A926-32FDE4EB6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16" y="1590797"/>
            <a:ext cx="3921953" cy="1995463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D8F607F-6036-4380-AC43-054AB5C52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159360"/>
              </p:ext>
            </p:extLst>
          </p:nvPr>
        </p:nvGraphicFramePr>
        <p:xfrm>
          <a:off x="6038222" y="2029560"/>
          <a:ext cx="6119109" cy="1306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9703">
                  <a:extLst>
                    <a:ext uri="{9D8B030D-6E8A-4147-A177-3AD203B41FA5}">
                      <a16:colId xmlns:a16="http://schemas.microsoft.com/office/drawing/2014/main" val="30943075"/>
                    </a:ext>
                  </a:extLst>
                </a:gridCol>
                <a:gridCol w="2039703">
                  <a:extLst>
                    <a:ext uri="{9D8B030D-6E8A-4147-A177-3AD203B41FA5}">
                      <a16:colId xmlns:a16="http://schemas.microsoft.com/office/drawing/2014/main" val="1818499797"/>
                    </a:ext>
                  </a:extLst>
                </a:gridCol>
                <a:gridCol w="2039703">
                  <a:extLst>
                    <a:ext uri="{9D8B030D-6E8A-4147-A177-3AD203B41FA5}">
                      <a16:colId xmlns:a16="http://schemas.microsoft.com/office/drawing/2014/main" val="2846905945"/>
                    </a:ext>
                  </a:extLst>
                </a:gridCol>
              </a:tblGrid>
              <a:tr h="56492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Dispositivo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Computador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PLC </a:t>
                      </a:r>
                      <a:r>
                        <a:rPr lang="es-CO" sz="1200" dirty="0" err="1">
                          <a:effectLst/>
                        </a:rPr>
                        <a:t>ControlLogix</a:t>
                      </a:r>
                      <a:r>
                        <a:rPr lang="es-CO" sz="1200" dirty="0">
                          <a:effectLst/>
                        </a:rPr>
                        <a:t> (Estación 5)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4059213"/>
                  </a:ext>
                </a:extLst>
              </a:tr>
              <a:tr h="260789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Dirección IP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192.168.0.10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192.168.0.5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9504977"/>
                  </a:ext>
                </a:extLst>
              </a:tr>
              <a:tr h="260789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Dirección MAC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F0:2F:74:46:ED:07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00:1D:9C:DE:84:91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4877919"/>
                  </a:ext>
                </a:extLst>
              </a:tr>
            </a:tbl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BCFD79B7-BCAB-42BE-A6E1-AB6D815EFA8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34" y="4104617"/>
            <a:ext cx="2615538" cy="1716483"/>
          </a:xfrm>
          <a:prstGeom prst="rect">
            <a:avLst/>
          </a:prstGeom>
          <a:noFill/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7BC33FD-C3C2-4983-A32F-ADA0BC5CB556}"/>
              </a:ext>
            </a:extLst>
          </p:cNvPr>
          <p:cNvSpPr txBox="1"/>
          <p:nvPr/>
        </p:nvSpPr>
        <p:spPr>
          <a:xfrm>
            <a:off x="2168198" y="3586260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Red DeviceNet</a:t>
            </a:r>
            <a:endParaRPr lang="en-U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D7729FB-1866-49CF-8231-AB0C0AC2C56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4" r="14331"/>
          <a:stretch/>
        </p:blipFill>
        <p:spPr bwMode="auto">
          <a:xfrm>
            <a:off x="7842514" y="4104617"/>
            <a:ext cx="1426267" cy="1757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570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>
            <a:extLst>
              <a:ext uri="{FF2B5EF4-FFF2-40B4-BE49-F238E27FC236}">
                <a16:creationId xmlns:a16="http://schemas.microsoft.com/office/drawing/2014/main" id="{1635C096-8590-46A8-9806-047263A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2216" l="7229" r="94578">
                        <a14:foregroundMark x1="48795" y1="7784" x2="48795" y2="7784"/>
                        <a14:foregroundMark x1="10241" y1="42515" x2="10241" y2="42515"/>
                        <a14:foregroundMark x1="10241" y1="64072" x2="10241" y2="64072"/>
                        <a14:foregroundMark x1="10241" y1="53293" x2="10241" y2="53293"/>
                        <a14:foregroundMark x1="7831" y1="50898" x2="7831" y2="50898"/>
                        <a14:foregroundMark x1="54819" y1="87425" x2="54819" y2="87425"/>
                        <a14:foregroundMark x1="41566" y1="88024" x2="41566" y2="88024"/>
                        <a14:foregroundMark x1="48193" y1="92814" x2="48193" y2="92814"/>
                        <a14:foregroundMark x1="89157" y1="52096" x2="89157" y2="52096"/>
                        <a14:foregroundMark x1="91566" y1="37126" x2="91566" y2="37126"/>
                        <a14:foregroundMark x1="91566" y1="56287" x2="91566" y2="56287"/>
                        <a14:foregroundMark x1="94578" y1="41317" x2="94578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8990" y="0"/>
            <a:ext cx="1080000" cy="10865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4D2038D-42D8-4B18-9527-FD5EB4D2B1F5}"/>
              </a:ext>
            </a:extLst>
          </p:cNvPr>
          <p:cNvSpPr txBox="1"/>
          <p:nvPr/>
        </p:nvSpPr>
        <p:spPr>
          <a:xfrm>
            <a:off x="1206225" y="1388962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Escaneo red DeviceNet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0459EE-6A87-4D07-AE9C-E8C7D628A9A1}"/>
              </a:ext>
            </a:extLst>
          </p:cNvPr>
          <p:cNvSpPr txBox="1"/>
          <p:nvPr/>
        </p:nvSpPr>
        <p:spPr>
          <a:xfrm>
            <a:off x="8425337" y="1384395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Mapeo Entradas y Salidas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752536-64DE-4FC2-854A-1CCEA5758EB2}"/>
              </a:ext>
            </a:extLst>
          </p:cNvPr>
          <p:cNvSpPr txBox="1"/>
          <p:nvPr/>
        </p:nvSpPr>
        <p:spPr>
          <a:xfrm>
            <a:off x="4670488" y="1383587"/>
            <a:ext cx="29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Configuración módulos</a:t>
            </a:r>
            <a:endParaRPr lang="en-US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89BD3FD-AC61-4BB0-A296-A52E86BE96E1}"/>
              </a:ext>
            </a:extLst>
          </p:cNvPr>
          <p:cNvSpPr txBox="1"/>
          <p:nvPr/>
        </p:nvSpPr>
        <p:spPr>
          <a:xfrm>
            <a:off x="1125363" y="287696"/>
            <a:ext cx="994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3200" b="1" dirty="0">
                <a:solidFill>
                  <a:srgbClr val="000000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Diseño e implementación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r>
              <a:rPr lang="es-EC" sz="2400" i="1" dirty="0"/>
              <a:t>Práctica 2</a:t>
            </a:r>
            <a:r>
              <a:rPr lang="en-US" sz="2400" i="1" dirty="0"/>
              <a:t>: Red de </a:t>
            </a:r>
            <a:r>
              <a:rPr lang="es-EC" sz="2400" i="1" dirty="0"/>
              <a:t>comunicación Ethernet-DeviceNet sistema MAS-200</a:t>
            </a:r>
          </a:p>
          <a:p>
            <a:pPr>
              <a:defRPr/>
            </a:pPr>
            <a:endParaRPr lang="es-EC" sz="24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ED8CC6-8E03-4D42-9E49-30A06767A5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t="11891" r="39025" b="65929"/>
          <a:stretch/>
        </p:blipFill>
        <p:spPr bwMode="auto">
          <a:xfrm>
            <a:off x="787943" y="2717301"/>
            <a:ext cx="3787775" cy="1097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935D069-1BFB-4821-8119-D030E289F41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"/>
          <a:stretch/>
        </p:blipFill>
        <p:spPr bwMode="auto">
          <a:xfrm>
            <a:off x="4958370" y="1752919"/>
            <a:ext cx="2103005" cy="2384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D5A961E-5623-46DF-9277-81A18CE169D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989" r="73208" b="47436"/>
          <a:stretch/>
        </p:blipFill>
        <p:spPr bwMode="auto">
          <a:xfrm>
            <a:off x="8621562" y="2914921"/>
            <a:ext cx="249809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178F784-1B2D-4616-86CE-9AB5D100B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096" y="1879734"/>
            <a:ext cx="4871022" cy="11672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3CF056F-16D4-4DC1-9793-1677220D5CFD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 r="67192" b="48126"/>
          <a:stretch/>
        </p:blipFill>
        <p:spPr bwMode="auto">
          <a:xfrm>
            <a:off x="4888661" y="4136954"/>
            <a:ext cx="2900045" cy="1891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0175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s 7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468430"/>
      </a:accent1>
      <a:accent2>
        <a:srgbClr val="8AB833"/>
      </a:accent2>
      <a:accent3>
        <a:srgbClr val="BDDAA1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go Final Pages">
  <a:themeElements>
    <a:clrScheme name="Personalizados 7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468430"/>
      </a:accent1>
      <a:accent2>
        <a:srgbClr val="8AB833"/>
      </a:accent2>
      <a:accent3>
        <a:srgbClr val="BDDAA1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ersonalizado">
  <a:themeElements>
    <a:clrScheme name="Personalizados 7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468430"/>
      </a:accent1>
      <a:accent2>
        <a:srgbClr val="8AB833"/>
      </a:accent2>
      <a:accent3>
        <a:srgbClr val="BDDAA1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1747</Words>
  <Application>Microsoft Office PowerPoint</Application>
  <PresentationFormat>Panorámica</PresentationFormat>
  <Paragraphs>253</Paragraphs>
  <Slides>45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60" baseType="lpstr">
      <vt:lpstr>Arial</vt:lpstr>
      <vt:lpstr>Barlow Semi Condensed</vt:lpstr>
      <vt:lpstr>Barlow Semi Condensed Medium</vt:lpstr>
      <vt:lpstr>Calibri</vt:lpstr>
      <vt:lpstr>Calibri Light</vt:lpstr>
      <vt:lpstr>Fira Sans</vt:lpstr>
      <vt:lpstr>Roboto</vt:lpstr>
      <vt:lpstr>Times New Roman</vt:lpstr>
      <vt:lpstr>Tema de Office</vt:lpstr>
      <vt:lpstr>Diseño personalizado</vt:lpstr>
      <vt:lpstr>Slidesgo Final Pages</vt:lpstr>
      <vt:lpstr>1_Diseño personalizado</vt:lpstr>
      <vt:lpstr>2_Diseño personalizado</vt:lpstr>
      <vt:lpstr>CorelDRAW</vt:lpstr>
      <vt:lpstr>Bitmap 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Álvarez</dc:creator>
  <cp:lastModifiedBy>diego javier fonseca rojano</cp:lastModifiedBy>
  <cp:revision>23</cp:revision>
  <dcterms:created xsi:type="dcterms:W3CDTF">2022-02-09T05:13:11Z</dcterms:created>
  <dcterms:modified xsi:type="dcterms:W3CDTF">2022-02-10T01:15:28Z</dcterms:modified>
</cp:coreProperties>
</file>