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 Mono Medium"/>
      <p:regular r:id="rId34"/>
      <p:bold r:id="rId35"/>
      <p:italic r:id="rId36"/>
      <p:boldItalic r:id="rId37"/>
    </p:embeddedFont>
    <p:embeddedFont>
      <p:font typeface="Patrick Hand"/>
      <p:regular r:id="rId38"/>
    </p:embeddedFont>
    <p:embeddedFont>
      <p:font typeface="Concert One"/>
      <p:regular r:id="rId39"/>
    </p:embeddedFont>
    <p:embeddedFont>
      <p:font typeface="Lobster"/>
      <p:regular r:id="rId40"/>
    </p:embeddedFont>
    <p:embeddedFont>
      <p:font typeface="Coming Soon"/>
      <p:regular r:id="rId41"/>
    </p:embeddedFont>
    <p:embeddedFont>
      <p:font typeface="Roboto Mono"/>
      <p:regular r:id="rId42"/>
      <p:bold r:id="rId43"/>
      <p:italic r:id="rId44"/>
      <p:boldItalic r:id="rId45"/>
    </p:embeddedFont>
    <p:embeddedFont>
      <p:font typeface="Calligraffitti"/>
      <p:regular r:id="rId46"/>
    </p:embeddedFont>
    <p:embeddedFont>
      <p:font typeface="Patrick Hand SC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8" roundtripDataSignature="AMtx7mir3zxw2KDJAMfyb+KI6JOh2so6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B6E6C5-B849-4CFD-81AA-C7521B51DCD0}">
  <a:tblStyle styleId="{E7B6E6C5-B849-4CFD-81AA-C7521B51DCD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bster-regular.fntdata"/><Relationship Id="rId20" Type="http://schemas.openxmlformats.org/officeDocument/2006/relationships/slide" Target="slides/slide15.xml"/><Relationship Id="rId42" Type="http://schemas.openxmlformats.org/officeDocument/2006/relationships/font" Target="fonts/RobotoMono-regular.fntdata"/><Relationship Id="rId41" Type="http://schemas.openxmlformats.org/officeDocument/2006/relationships/font" Target="fonts/ComingSoon-regular.fntdata"/><Relationship Id="rId22" Type="http://schemas.openxmlformats.org/officeDocument/2006/relationships/slide" Target="slides/slide17.xml"/><Relationship Id="rId44" Type="http://schemas.openxmlformats.org/officeDocument/2006/relationships/font" Target="fonts/RobotoMono-italic.fntdata"/><Relationship Id="rId21" Type="http://schemas.openxmlformats.org/officeDocument/2006/relationships/slide" Target="slides/slide16.xml"/><Relationship Id="rId43" Type="http://schemas.openxmlformats.org/officeDocument/2006/relationships/font" Target="fonts/RobotoMono-bold.fntdata"/><Relationship Id="rId24" Type="http://schemas.openxmlformats.org/officeDocument/2006/relationships/slide" Target="slides/slide19.xml"/><Relationship Id="rId46" Type="http://schemas.openxmlformats.org/officeDocument/2006/relationships/font" Target="fonts/Calligraffitti-regular.fntdata"/><Relationship Id="rId23" Type="http://schemas.openxmlformats.org/officeDocument/2006/relationships/slide" Target="slides/slide18.xml"/><Relationship Id="rId45" Type="http://schemas.openxmlformats.org/officeDocument/2006/relationships/font" Target="fonts/RobotoMon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font" Target="fonts/PatrickHandSC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MonoMedium-bold.fntdata"/><Relationship Id="rId12" Type="http://schemas.openxmlformats.org/officeDocument/2006/relationships/slide" Target="slides/slide7.xml"/><Relationship Id="rId34" Type="http://schemas.openxmlformats.org/officeDocument/2006/relationships/font" Target="fonts/RobotoMonoMedium-regular.fntdata"/><Relationship Id="rId15" Type="http://schemas.openxmlformats.org/officeDocument/2006/relationships/slide" Target="slides/slide10.xml"/><Relationship Id="rId37" Type="http://schemas.openxmlformats.org/officeDocument/2006/relationships/font" Target="fonts/RobotoMonoMedium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MonoMedium-italic.fntdata"/><Relationship Id="rId17" Type="http://schemas.openxmlformats.org/officeDocument/2006/relationships/slide" Target="slides/slide12.xml"/><Relationship Id="rId39" Type="http://schemas.openxmlformats.org/officeDocument/2006/relationships/font" Target="fonts/ConcertOne-regular.fntdata"/><Relationship Id="rId16" Type="http://schemas.openxmlformats.org/officeDocument/2006/relationships/slide" Target="slides/slide11.xml"/><Relationship Id="rId38" Type="http://schemas.openxmlformats.org/officeDocument/2006/relationships/font" Target="fonts/PatrickHan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hyperlink" Target="http://bit.ly/2Tynxth" TargetMode="External"/><Relationship Id="rId6" Type="http://schemas.openxmlformats.org/officeDocument/2006/relationships/hyperlink" Target="http://bit.ly/2TyoMsr" TargetMode="External"/><Relationship Id="rId7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30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9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9"/>
          <p:cNvSpPr txBox="1"/>
          <p:nvPr>
            <p:ph idx="1" type="subTitle"/>
          </p:nvPr>
        </p:nvSpPr>
        <p:spPr>
          <a:xfrm>
            <a:off x="1629950" y="3828100"/>
            <a:ext cx="23325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2" type="body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39"/>
          <p:cNvSpPr txBox="1"/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0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0"/>
          <p:cNvSpPr txBox="1"/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41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1"/>
          <p:cNvPicPr preferRelativeResize="0"/>
          <p:nvPr/>
        </p:nvPicPr>
        <p:blipFill rotWithShape="1">
          <a:blip r:embed="rId3">
            <a:alphaModFix/>
          </a:blip>
          <a:srcRect b="18299" l="0" r="8891" t="16733"/>
          <a:stretch/>
        </p:blipFill>
        <p:spPr>
          <a:xfrm rot="-5400000">
            <a:off x="4748475" y="48065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1"/>
          <p:cNvPicPr preferRelativeResize="0"/>
          <p:nvPr/>
        </p:nvPicPr>
        <p:blipFill rotWithShape="1">
          <a:blip r:embed="rId3">
            <a:alphaModFix/>
          </a:blip>
          <a:srcRect b="18299" l="0" r="8891" t="16733"/>
          <a:stretch/>
        </p:blipFill>
        <p:spPr>
          <a:xfrm rot="-5400000">
            <a:off x="5339025" y="5954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1"/>
          <p:cNvPicPr preferRelativeResize="0"/>
          <p:nvPr/>
        </p:nvPicPr>
        <p:blipFill rotWithShape="1">
          <a:blip r:embed="rId4">
            <a:alphaModFix/>
          </a:blip>
          <a:srcRect b="7122" l="0" r="0" t="0"/>
          <a:stretch/>
        </p:blipFill>
        <p:spPr>
          <a:xfrm>
            <a:off x="1974100" y="324738"/>
            <a:ext cx="5195775" cy="44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1"/>
          <p:cNvSpPr txBox="1"/>
          <p:nvPr>
            <p:ph hasCustomPrompt="1" type="title"/>
          </p:nvPr>
        </p:nvSpPr>
        <p:spPr>
          <a:xfrm>
            <a:off x="2838275" y="1645347"/>
            <a:ext cx="4001700" cy="11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b="0" sz="7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41"/>
          <p:cNvSpPr txBox="1"/>
          <p:nvPr>
            <p:ph idx="1" type="body"/>
          </p:nvPr>
        </p:nvSpPr>
        <p:spPr>
          <a:xfrm>
            <a:off x="3335675" y="3062950"/>
            <a:ext cx="30069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indent="-3429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2"/>
          <p:cNvSpPr txBox="1"/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8" name="Google Shape;68;p42"/>
          <p:cNvSpPr txBox="1"/>
          <p:nvPr>
            <p:ph idx="1" type="subTitle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42"/>
          <p:cNvSpPr txBox="1"/>
          <p:nvPr>
            <p:ph idx="2" type="title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0" name="Google Shape;70;p42"/>
          <p:cNvSpPr txBox="1"/>
          <p:nvPr>
            <p:ph idx="3" type="subTitle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" name="Google Shape;71;p42"/>
          <p:cNvSpPr txBox="1"/>
          <p:nvPr>
            <p:ph idx="4" type="title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2" name="Google Shape;72;p42"/>
          <p:cNvSpPr txBox="1"/>
          <p:nvPr>
            <p:ph idx="5" type="subTitle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42"/>
          <p:cNvSpPr txBox="1"/>
          <p:nvPr>
            <p:ph idx="6" type="title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4" name="Google Shape;74;p42"/>
          <p:cNvSpPr txBox="1"/>
          <p:nvPr>
            <p:ph idx="7" type="subTitle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42"/>
          <p:cNvSpPr txBox="1"/>
          <p:nvPr>
            <p:ph idx="8"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SECTION_TITLE_AND_DESCRIPTION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3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3"/>
          <p:cNvSpPr txBox="1"/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43"/>
          <p:cNvSpPr txBox="1"/>
          <p:nvPr>
            <p:ph idx="1" type="subTitle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43"/>
          <p:cNvSpPr txBox="1"/>
          <p:nvPr>
            <p:ph idx="2" type="title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2" name="Google Shape;82;p43"/>
          <p:cNvSpPr txBox="1"/>
          <p:nvPr>
            <p:ph idx="3" type="subTitle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p43"/>
          <p:cNvSpPr txBox="1"/>
          <p:nvPr>
            <p:ph idx="4" type="title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4" name="Google Shape;84;p43"/>
          <p:cNvSpPr txBox="1"/>
          <p:nvPr>
            <p:ph idx="5" type="subTitle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43"/>
          <p:cNvSpPr txBox="1"/>
          <p:nvPr>
            <p:ph idx="6"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SECTION_TITLE_AND_DESCRIPTION_1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4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4"/>
          <p:cNvPicPr preferRelativeResize="0"/>
          <p:nvPr/>
        </p:nvPicPr>
        <p:blipFill rotWithShape="1">
          <a:blip r:embed="rId3">
            <a:alphaModFix/>
          </a:blip>
          <a:srcRect b="18299" l="0" r="8891" t="16733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4"/>
          <p:cNvPicPr preferRelativeResize="0"/>
          <p:nvPr/>
        </p:nvPicPr>
        <p:blipFill rotWithShape="1">
          <a:blip r:embed="rId3">
            <a:alphaModFix/>
          </a:blip>
          <a:srcRect b="18299" l="0" r="8891" t="16733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4"/>
          <p:cNvPicPr preferRelativeResize="0"/>
          <p:nvPr/>
        </p:nvPicPr>
        <p:blipFill rotWithShape="1">
          <a:blip r:embed="rId4">
            <a:alphaModFix/>
          </a:blip>
          <a:srcRect b="6838" l="0" r="1545" t="0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4"/>
          <p:cNvSpPr txBox="1"/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b="0" sz="1600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  <p:sp>
        <p:nvSpPr>
          <p:cNvPr id="92" name="Google Shape;92;p44"/>
          <p:cNvSpPr txBox="1"/>
          <p:nvPr>
            <p:ph idx="1" type="subTitle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b="1"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SECTION_TITLE_AND_DESCRIPTION_1_2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5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5"/>
          <p:cNvSpPr txBox="1"/>
          <p:nvPr>
            <p:ph type="title"/>
          </p:nvPr>
        </p:nvSpPr>
        <p:spPr>
          <a:xfrm>
            <a:off x="602672" y="2010025"/>
            <a:ext cx="269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7" name="Google Shape;97;p45"/>
          <p:cNvSpPr txBox="1"/>
          <p:nvPr>
            <p:ph idx="1" type="subTitle"/>
          </p:nvPr>
        </p:nvSpPr>
        <p:spPr>
          <a:xfrm>
            <a:off x="839201" y="2389868"/>
            <a:ext cx="24594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45"/>
          <p:cNvSpPr txBox="1"/>
          <p:nvPr>
            <p:ph idx="2" type="title"/>
          </p:nvPr>
        </p:nvSpPr>
        <p:spPr>
          <a:xfrm>
            <a:off x="5845528" y="2010025"/>
            <a:ext cx="269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9" name="Google Shape;99;p45"/>
          <p:cNvSpPr txBox="1"/>
          <p:nvPr>
            <p:ph idx="3" type="subTitle"/>
          </p:nvPr>
        </p:nvSpPr>
        <p:spPr>
          <a:xfrm>
            <a:off x="5845522" y="2389875"/>
            <a:ext cx="24594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Google Shape;100;p45"/>
          <p:cNvSpPr txBox="1"/>
          <p:nvPr>
            <p:ph idx="4" type="title"/>
          </p:nvPr>
        </p:nvSpPr>
        <p:spPr>
          <a:xfrm>
            <a:off x="602672" y="3449699"/>
            <a:ext cx="269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01" name="Google Shape;101;p45"/>
          <p:cNvSpPr txBox="1"/>
          <p:nvPr>
            <p:ph idx="5" type="subTitle"/>
          </p:nvPr>
        </p:nvSpPr>
        <p:spPr>
          <a:xfrm>
            <a:off x="839201" y="3838273"/>
            <a:ext cx="24594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45"/>
          <p:cNvSpPr txBox="1"/>
          <p:nvPr>
            <p:ph idx="6" type="title"/>
          </p:nvPr>
        </p:nvSpPr>
        <p:spPr>
          <a:xfrm>
            <a:off x="5845528" y="3449695"/>
            <a:ext cx="269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03" name="Google Shape;103;p45"/>
          <p:cNvSpPr txBox="1"/>
          <p:nvPr>
            <p:ph idx="7" type="subTitle"/>
          </p:nvPr>
        </p:nvSpPr>
        <p:spPr>
          <a:xfrm>
            <a:off x="5845522" y="3838276"/>
            <a:ext cx="24594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" name="Google Shape;104;p45"/>
          <p:cNvSpPr txBox="1"/>
          <p:nvPr>
            <p:ph idx="8"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BIG_NUMBER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6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6"/>
          <p:cNvPicPr preferRelativeResize="0"/>
          <p:nvPr/>
        </p:nvPicPr>
        <p:blipFill rotWithShape="1">
          <a:blip r:embed="rId3">
            <a:alphaModFix/>
          </a:blip>
          <a:srcRect b="61089" l="0" r="0" t="0"/>
          <a:stretch/>
        </p:blipFill>
        <p:spPr>
          <a:xfrm rot="635655">
            <a:off x="1848552" y="3058534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6"/>
          <p:cNvPicPr preferRelativeResize="0"/>
          <p:nvPr/>
        </p:nvPicPr>
        <p:blipFill rotWithShape="1">
          <a:blip r:embed="rId3">
            <a:alphaModFix/>
          </a:blip>
          <a:srcRect b="61089" l="0" r="0" t="0"/>
          <a:stretch/>
        </p:blipFill>
        <p:spPr>
          <a:xfrm rot="1903775">
            <a:off x="6763976" y="866659"/>
            <a:ext cx="2068425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6"/>
          <p:cNvPicPr preferRelativeResize="0"/>
          <p:nvPr/>
        </p:nvPicPr>
        <p:blipFill rotWithShape="1">
          <a:blip r:embed="rId4">
            <a:alphaModFix/>
          </a:blip>
          <a:srcRect b="6838" l="0" r="1545" t="0"/>
          <a:stretch/>
        </p:blipFill>
        <p:spPr>
          <a:xfrm>
            <a:off x="129175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6"/>
          <p:cNvSpPr txBox="1"/>
          <p:nvPr>
            <p:ph type="title"/>
          </p:nvPr>
        </p:nvSpPr>
        <p:spPr>
          <a:xfrm>
            <a:off x="1301450" y="2719788"/>
            <a:ext cx="21012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11" name="Google Shape;111;p46"/>
          <p:cNvSpPr txBox="1"/>
          <p:nvPr>
            <p:ph idx="1" type="subTitle"/>
          </p:nvPr>
        </p:nvSpPr>
        <p:spPr>
          <a:xfrm>
            <a:off x="1301450" y="3383388"/>
            <a:ext cx="2101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2" name="Google Shape;112;p46"/>
          <p:cNvSpPr txBox="1"/>
          <p:nvPr>
            <p:ph idx="2" type="title"/>
          </p:nvPr>
        </p:nvSpPr>
        <p:spPr>
          <a:xfrm>
            <a:off x="3521400" y="2719788"/>
            <a:ext cx="21012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13" name="Google Shape;113;p46"/>
          <p:cNvSpPr txBox="1"/>
          <p:nvPr>
            <p:ph idx="3" type="subTitle"/>
          </p:nvPr>
        </p:nvSpPr>
        <p:spPr>
          <a:xfrm>
            <a:off x="3521400" y="3383388"/>
            <a:ext cx="2101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4" name="Google Shape;114;p46"/>
          <p:cNvSpPr txBox="1"/>
          <p:nvPr>
            <p:ph idx="4" type="title"/>
          </p:nvPr>
        </p:nvSpPr>
        <p:spPr>
          <a:xfrm>
            <a:off x="5741350" y="2719788"/>
            <a:ext cx="21012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15" name="Google Shape;115;p46"/>
          <p:cNvSpPr txBox="1"/>
          <p:nvPr>
            <p:ph idx="5" type="subTitle"/>
          </p:nvPr>
        </p:nvSpPr>
        <p:spPr>
          <a:xfrm>
            <a:off x="5741350" y="3383388"/>
            <a:ext cx="2101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_1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7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7"/>
          <p:cNvSpPr txBox="1"/>
          <p:nvPr>
            <p:ph type="title"/>
          </p:nvPr>
        </p:nvSpPr>
        <p:spPr>
          <a:xfrm>
            <a:off x="6166050" y="1183210"/>
            <a:ext cx="2140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0" name="Google Shape;120;p47"/>
          <p:cNvSpPr txBox="1"/>
          <p:nvPr>
            <p:ph idx="1" type="subTitle"/>
          </p:nvPr>
        </p:nvSpPr>
        <p:spPr>
          <a:xfrm>
            <a:off x="6166050" y="1620375"/>
            <a:ext cx="21402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47"/>
          <p:cNvSpPr txBox="1"/>
          <p:nvPr>
            <p:ph idx="2" type="title"/>
          </p:nvPr>
        </p:nvSpPr>
        <p:spPr>
          <a:xfrm>
            <a:off x="6166040" y="2678335"/>
            <a:ext cx="2140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2" name="Google Shape;122;p47"/>
          <p:cNvSpPr txBox="1"/>
          <p:nvPr>
            <p:ph idx="3" type="subTitle"/>
          </p:nvPr>
        </p:nvSpPr>
        <p:spPr>
          <a:xfrm>
            <a:off x="6166050" y="3115508"/>
            <a:ext cx="21402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3" name="Google Shape;123;p47"/>
          <p:cNvSpPr txBox="1"/>
          <p:nvPr>
            <p:ph idx="4" type="title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APTION_ONLY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8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8"/>
          <p:cNvSpPr txBox="1"/>
          <p:nvPr>
            <p:ph type="title"/>
          </p:nvPr>
        </p:nvSpPr>
        <p:spPr>
          <a:xfrm>
            <a:off x="907470" y="2765032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28" name="Google Shape;128;p48"/>
          <p:cNvSpPr txBox="1"/>
          <p:nvPr>
            <p:ph idx="1" type="subTitle"/>
          </p:nvPr>
        </p:nvSpPr>
        <p:spPr>
          <a:xfrm>
            <a:off x="1137850" y="3229817"/>
            <a:ext cx="24570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9" name="Google Shape;129;p48"/>
          <p:cNvSpPr txBox="1"/>
          <p:nvPr>
            <p:ph idx="2" type="title"/>
          </p:nvPr>
        </p:nvSpPr>
        <p:spPr>
          <a:xfrm>
            <a:off x="5318730" y="2765032"/>
            <a:ext cx="2917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30" name="Google Shape;130;p48"/>
          <p:cNvSpPr txBox="1"/>
          <p:nvPr>
            <p:ph idx="3" type="subTitle"/>
          </p:nvPr>
        </p:nvSpPr>
        <p:spPr>
          <a:xfrm>
            <a:off x="5549120" y="3229817"/>
            <a:ext cx="24570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BIG_NUMBER_1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9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9"/>
          <p:cNvPicPr preferRelativeResize="0"/>
          <p:nvPr/>
        </p:nvPicPr>
        <p:blipFill rotWithShape="1">
          <a:blip r:embed="rId3">
            <a:alphaModFix/>
          </a:blip>
          <a:srcRect b="6838" l="0" r="1545" t="0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9"/>
          <p:cNvSpPr txBox="1"/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BIG_NUMBER_1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0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0"/>
          <p:cNvPicPr preferRelativeResize="0"/>
          <p:nvPr/>
        </p:nvPicPr>
        <p:blipFill rotWithShape="1">
          <a:blip r:embed="rId3">
            <a:alphaModFix/>
          </a:blip>
          <a:srcRect b="6838" l="0" r="1545" t="0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0"/>
          <p:cNvSpPr txBox="1"/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50"/>
          <p:cNvSpPr txBox="1"/>
          <p:nvPr>
            <p:ph idx="2" type="title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0" name="Google Shape;140;p50"/>
          <p:cNvSpPr txBox="1"/>
          <p:nvPr>
            <p:ph idx="1" type="subTitle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1" name="Google Shape;141;p50"/>
          <p:cNvSpPr txBox="1"/>
          <p:nvPr>
            <p:ph idx="3" type="title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2" name="Google Shape;142;p50"/>
          <p:cNvSpPr txBox="1"/>
          <p:nvPr>
            <p:ph idx="4" type="subTitle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3" name="Google Shape;143;p50"/>
          <p:cNvSpPr txBox="1"/>
          <p:nvPr>
            <p:ph idx="5" type="title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4" name="Google Shape;144;p50"/>
          <p:cNvSpPr txBox="1"/>
          <p:nvPr>
            <p:ph idx="6" type="subTitle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50"/>
          <p:cNvSpPr txBox="1"/>
          <p:nvPr>
            <p:ph idx="7" type="title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6" name="Google Shape;146;p50"/>
          <p:cNvSpPr txBox="1"/>
          <p:nvPr>
            <p:ph idx="8" type="subTitle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7" name="Google Shape;147;p50"/>
          <p:cNvSpPr txBox="1"/>
          <p:nvPr>
            <p:ph idx="9" type="title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8" name="Google Shape;148;p50"/>
          <p:cNvSpPr txBox="1"/>
          <p:nvPr>
            <p:ph idx="13" type="subTitle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9" name="Google Shape;149;p50"/>
          <p:cNvSpPr txBox="1"/>
          <p:nvPr>
            <p:ph idx="14" type="title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0" name="Google Shape;150;p50"/>
          <p:cNvSpPr txBox="1"/>
          <p:nvPr>
            <p:ph idx="15" type="subTitle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TITLE_AND_DESCRIPTION_1_1_3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1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1"/>
          <p:cNvSpPr txBox="1"/>
          <p:nvPr>
            <p:ph type="title"/>
          </p:nvPr>
        </p:nvSpPr>
        <p:spPr>
          <a:xfrm>
            <a:off x="1041650" y="1003422"/>
            <a:ext cx="2802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5" name="Google Shape;155;p51"/>
          <p:cNvSpPr txBox="1"/>
          <p:nvPr>
            <p:ph idx="1" type="subTitle"/>
          </p:nvPr>
        </p:nvSpPr>
        <p:spPr>
          <a:xfrm>
            <a:off x="1058450" y="1757352"/>
            <a:ext cx="2769000" cy="13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56" name="Google Shape;1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05240">
            <a:off x="6284102" y="2385388"/>
            <a:ext cx="1961516" cy="229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17625">
            <a:off x="4378962" y="1324630"/>
            <a:ext cx="2803901" cy="28151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1"/>
          <p:cNvSpPr txBox="1"/>
          <p:nvPr/>
        </p:nvSpPr>
        <p:spPr>
          <a:xfrm rot="420963">
            <a:off x="4549033" y="2333911"/>
            <a:ext cx="2308687" cy="14976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b="0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2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b="0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b="0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2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b="0" i="0" sz="1200" u="none" cap="none" strike="noStrike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APTION_ONLY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2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SECTION_TITLE_AND_DESCRIPTION_1_1_3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3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IG_NUMBER_1_1_2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54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4"/>
          <p:cNvPicPr preferRelativeResize="0"/>
          <p:nvPr/>
        </p:nvPicPr>
        <p:blipFill rotWithShape="1">
          <a:blip r:embed="rId3">
            <a:alphaModFix/>
          </a:blip>
          <a:srcRect b="6838" l="0" r="1545" t="0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2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2"/>
          <p:cNvPicPr preferRelativeResize="0"/>
          <p:nvPr/>
        </p:nvPicPr>
        <p:blipFill rotWithShape="1">
          <a:blip r:embed="rId3">
            <a:alphaModFix/>
          </a:blip>
          <a:srcRect b="61089" l="0" r="0" t="0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2"/>
          <p:cNvPicPr preferRelativeResize="0"/>
          <p:nvPr/>
        </p:nvPicPr>
        <p:blipFill rotWithShape="1">
          <a:blip r:embed="rId4">
            <a:alphaModFix/>
          </a:blip>
          <a:srcRect b="6838" l="0" r="1545" t="0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300000" dist="19050">
              <a:srgbClr val="000000">
                <a:alpha val="33725"/>
              </a:srgbClr>
            </a:outerShdw>
          </a:effectLst>
        </p:spPr>
      </p:pic>
      <p:sp>
        <p:nvSpPr>
          <p:cNvPr id="16" name="Google Shape;16;p32"/>
          <p:cNvSpPr txBox="1"/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3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1" name="Google Shape;21;p33"/>
          <p:cNvSpPr txBox="1"/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2" name="Google Shape;22;p33"/>
          <p:cNvSpPr txBox="1"/>
          <p:nvPr>
            <p:ph idx="1" type="subTitle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b="1" sz="1800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/>
        </p:txBody>
      </p:sp>
      <p:sp>
        <p:nvSpPr>
          <p:cNvPr id="23" name="Google Shape;23;p33"/>
          <p:cNvSpPr txBox="1"/>
          <p:nvPr>
            <p:ph idx="2" type="title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0"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4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4"/>
          <p:cNvPicPr preferRelativeResize="0"/>
          <p:nvPr/>
        </p:nvPicPr>
        <p:blipFill rotWithShape="1">
          <a:blip r:embed="rId3">
            <a:alphaModFix/>
          </a:blip>
          <a:srcRect b="6838" l="0" r="1545" t="0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4"/>
          <p:cNvSpPr txBox="1"/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" type="body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8925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indent="-288925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indent="-288925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indent="-288925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indent="-288925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indent="-288925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indent="-288925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indent="-288925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indent="-288925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5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5"/>
          <p:cNvSpPr txBox="1"/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" type="body"/>
          </p:nvPr>
        </p:nvSpPr>
        <p:spPr>
          <a:xfrm>
            <a:off x="744675" y="1551725"/>
            <a:ext cx="3593400" cy="28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" name="Google Shape;34;p35"/>
          <p:cNvSpPr txBox="1"/>
          <p:nvPr>
            <p:ph idx="2" type="body"/>
          </p:nvPr>
        </p:nvSpPr>
        <p:spPr>
          <a:xfrm>
            <a:off x="4805925" y="1551725"/>
            <a:ext cx="3593400" cy="28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6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6"/>
          <p:cNvSpPr txBox="1"/>
          <p:nvPr>
            <p:ph type="title"/>
          </p:nvPr>
        </p:nvSpPr>
        <p:spPr>
          <a:xfrm>
            <a:off x="1002325" y="711175"/>
            <a:ext cx="20721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 amt="28000"/>
          </a:blip>
          <a:srcRect b="39510" l="0" r="0" t="3044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7"/>
          <p:cNvSpPr txBox="1"/>
          <p:nvPr>
            <p:ph idx="1" type="body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37"/>
          <p:cNvSpPr txBox="1"/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896489">
            <a:off x="6092370" y="-1056710"/>
            <a:ext cx="2878009" cy="336479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57150">
              <a:srgbClr val="000000">
                <a:alpha val="38823"/>
              </a:srgbClr>
            </a:outerShdw>
          </a:effectLst>
        </p:spPr>
      </p:pic>
      <p:sp>
        <p:nvSpPr>
          <p:cNvPr id="46" name="Google Shape;46;p38"/>
          <p:cNvSpPr txBox="1"/>
          <p:nvPr>
            <p:ph type="title"/>
          </p:nvPr>
        </p:nvSpPr>
        <p:spPr>
          <a:xfrm rot="877333">
            <a:off x="6289345" y="436639"/>
            <a:ext cx="2155721" cy="15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0"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b="1" i="0" sz="2800" u="none" cap="none" strike="noStrik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b="0" i="0" sz="18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 b="0" i="0" sz="1400" u="none" cap="none" strike="noStrike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37.jpg"/><Relationship Id="rId9" Type="http://schemas.openxmlformats.org/officeDocument/2006/relationships/image" Target="../media/image45.jpg"/><Relationship Id="rId5" Type="http://schemas.openxmlformats.org/officeDocument/2006/relationships/image" Target="../media/image49.jpg"/><Relationship Id="rId6" Type="http://schemas.openxmlformats.org/officeDocument/2006/relationships/image" Target="../media/image40.jpg"/><Relationship Id="rId7" Type="http://schemas.openxmlformats.org/officeDocument/2006/relationships/image" Target="../media/image50.png"/><Relationship Id="rId8" Type="http://schemas.openxmlformats.org/officeDocument/2006/relationships/image" Target="../media/image47.jpg"/><Relationship Id="rId11" Type="http://schemas.openxmlformats.org/officeDocument/2006/relationships/image" Target="../media/image39.jpg"/><Relationship Id="rId10" Type="http://schemas.openxmlformats.org/officeDocument/2006/relationships/image" Target="../media/image46.jpg"/><Relationship Id="rId13" Type="http://schemas.openxmlformats.org/officeDocument/2006/relationships/image" Target="../media/image42.jpg"/><Relationship Id="rId12" Type="http://schemas.openxmlformats.org/officeDocument/2006/relationships/image" Target="../media/image48.jpg"/><Relationship Id="rId15" Type="http://schemas.openxmlformats.org/officeDocument/2006/relationships/image" Target="../media/image44.jpg"/><Relationship Id="rId14" Type="http://schemas.openxmlformats.org/officeDocument/2006/relationships/image" Target="../media/image4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43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51.png"/><Relationship Id="rId8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61.jpg"/><Relationship Id="rId5" Type="http://schemas.openxmlformats.org/officeDocument/2006/relationships/image" Target="../media/image5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59.jpg"/><Relationship Id="rId9" Type="http://schemas.openxmlformats.org/officeDocument/2006/relationships/image" Target="../media/image56.png"/><Relationship Id="rId5" Type="http://schemas.openxmlformats.org/officeDocument/2006/relationships/image" Target="../media/image63.jpg"/><Relationship Id="rId6" Type="http://schemas.openxmlformats.org/officeDocument/2006/relationships/image" Target="../media/image60.jpg"/><Relationship Id="rId7" Type="http://schemas.openxmlformats.org/officeDocument/2006/relationships/image" Target="../media/image58.png"/><Relationship Id="rId8" Type="http://schemas.openxmlformats.org/officeDocument/2006/relationships/image" Target="../media/image53.png"/><Relationship Id="rId11" Type="http://schemas.openxmlformats.org/officeDocument/2006/relationships/image" Target="../media/image64.png"/><Relationship Id="rId10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6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6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Relationship Id="rId4" Type="http://schemas.openxmlformats.org/officeDocument/2006/relationships/image" Target="../media/image66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Relationship Id="rId7" Type="http://schemas.openxmlformats.org/officeDocument/2006/relationships/image" Target="../media/image72.png"/><Relationship Id="rId8" Type="http://schemas.openxmlformats.org/officeDocument/2006/relationships/image" Target="../media/image7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70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75.png"/><Relationship Id="rId5" Type="http://schemas.openxmlformats.org/officeDocument/2006/relationships/image" Target="../media/image7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2.png"/><Relationship Id="rId8" Type="http://schemas.openxmlformats.org/officeDocument/2006/relationships/image" Target="../media/image87.png"/><Relationship Id="rId10" Type="http://schemas.openxmlformats.org/officeDocument/2006/relationships/image" Target="../media/image8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Relationship Id="rId4" Type="http://schemas.openxmlformats.org/officeDocument/2006/relationships/image" Target="../media/image78.png"/><Relationship Id="rId5" Type="http://schemas.openxmlformats.org/officeDocument/2006/relationships/image" Target="../media/image7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Relationship Id="rId4" Type="http://schemas.openxmlformats.org/officeDocument/2006/relationships/image" Target="../media/image83.png"/><Relationship Id="rId5" Type="http://schemas.openxmlformats.org/officeDocument/2006/relationships/image" Target="../media/image8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Relationship Id="rId4" Type="http://schemas.openxmlformats.org/officeDocument/2006/relationships/image" Target="../media/image84.png"/><Relationship Id="rId5" Type="http://schemas.openxmlformats.org/officeDocument/2006/relationships/image" Target="../media/image8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9" Type="http://schemas.openxmlformats.org/officeDocument/2006/relationships/image" Target="../media/image16.png"/><Relationship Id="rId5" Type="http://schemas.openxmlformats.org/officeDocument/2006/relationships/image" Target="../media/image20.jpg"/><Relationship Id="rId6" Type="http://schemas.openxmlformats.org/officeDocument/2006/relationships/image" Target="../media/image14.png"/><Relationship Id="rId7" Type="http://schemas.openxmlformats.org/officeDocument/2006/relationships/image" Target="../media/image17.jpg"/><Relationship Id="rId8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38.jpg"/><Relationship Id="rId9" Type="http://schemas.openxmlformats.org/officeDocument/2006/relationships/image" Target="../media/image36.jpg"/><Relationship Id="rId5" Type="http://schemas.openxmlformats.org/officeDocument/2006/relationships/image" Target="../media/image30.jpg"/><Relationship Id="rId6" Type="http://schemas.openxmlformats.org/officeDocument/2006/relationships/image" Target="../media/image35.jpg"/><Relationship Id="rId7" Type="http://schemas.openxmlformats.org/officeDocument/2006/relationships/image" Target="../media/image29.jpg"/><Relationship Id="rId8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"/>
          <p:cNvSpPr txBox="1"/>
          <p:nvPr/>
        </p:nvSpPr>
        <p:spPr>
          <a:xfrm>
            <a:off x="282450" y="1376950"/>
            <a:ext cx="85791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comunitario en la población de Yunguilla y su impacto en el patrimonio cultural inmaterial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Viscaino González, Kevin Andrés y Zhunio Vargas, Esthefany Samanta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Departamento De Ciencias Económicas, Administrativas y del Comercio</a:t>
            </a:r>
            <a:b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Carrera de Administración Turística y Hotelera</a:t>
            </a:r>
            <a:b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 de titulación, previo a la obtención del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título de Licencia</a:t>
            </a:r>
            <a:r>
              <a:rPr lang="en" sz="1100"/>
              <a:t>do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Administración Turística y Hotelera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Chiriboga Barba Danny Fernando PH.D.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 de Febrero de 2022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6563" y="304800"/>
            <a:ext cx="3890867" cy="10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1138" y="417150"/>
            <a:ext cx="6481725" cy="43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 txBox="1"/>
          <p:nvPr/>
        </p:nvSpPr>
        <p:spPr>
          <a:xfrm>
            <a:off x="2912075" y="0"/>
            <a:ext cx="36186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Desarrollo metodológico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/>
          <p:nvPr/>
        </p:nvSpPr>
        <p:spPr>
          <a:xfrm>
            <a:off x="3672975" y="0"/>
            <a:ext cx="18891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Marco Legal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7" name="Google Shape;287;p11"/>
          <p:cNvSpPr txBox="1"/>
          <p:nvPr/>
        </p:nvSpPr>
        <p:spPr>
          <a:xfrm>
            <a:off x="3048625" y="0"/>
            <a:ext cx="34935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Diagnóstico situacional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Cómo llegar? - Yunguilla" id="288" name="Google Shape;28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8879" y="806075"/>
            <a:ext cx="2743621" cy="365816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/>
          <p:nvPr/>
        </p:nvSpPr>
        <p:spPr>
          <a:xfrm flipH="1" rot="-833919">
            <a:off x="6059472" y="3637735"/>
            <a:ext cx="1770054" cy="3586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Factor Geográfico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4744150" y="893450"/>
            <a:ext cx="2992800" cy="26172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Parroquia Calacalí /Quito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Bosque nublado elevado 2650 m.s.n.m.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Descendientes migrantes de la sierra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Extensión de 3.000 ha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Área comunitaria y Fincas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2"/>
          <p:cNvPicPr preferRelativeResize="0"/>
          <p:nvPr/>
        </p:nvPicPr>
        <p:blipFill rotWithShape="1">
          <a:blip r:embed="rId4">
            <a:alphaModFix/>
          </a:blip>
          <a:srcRect b="24005" l="19073" r="16049" t="0"/>
          <a:stretch/>
        </p:blipFill>
        <p:spPr>
          <a:xfrm>
            <a:off x="1499126" y="1332464"/>
            <a:ext cx="1626000" cy="12392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6" name="Google Shape;296;p12"/>
          <p:cNvSpPr txBox="1"/>
          <p:nvPr/>
        </p:nvSpPr>
        <p:spPr>
          <a:xfrm>
            <a:off x="1461650" y="883625"/>
            <a:ext cx="1626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ADBE"/>
              </a:buClr>
              <a:buSzPts val="2400"/>
              <a:buFont typeface="Patrick Hand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 familias</a:t>
            </a:r>
            <a:b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personas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ÓMO SE HACE UNA CARBONERA Y USOS DEL CARBÓN | Blog del CP de Ujué" id="297" name="Google Shape;29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1925" y="789500"/>
            <a:ext cx="1249500" cy="95644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ours - Yunguilla" id="298" name="Google Shape;29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22500" y="1817417"/>
            <a:ext cx="1249501" cy="7543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Yunguilla inaugura su restaurante para continuar promoviendo el turismo, la  producción y el consumo responsable en el Bosque Nublado de Quito - Condesan" id="299" name="Google Shape;29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75800" y="1126356"/>
            <a:ext cx="1511600" cy="100706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munidad de Yunguilla - Turismo sostenible en Ecuador - Dónde Vamos Eva -  Blog de viajes" id="300" name="Google Shape;300;p12"/>
          <p:cNvPicPr preferRelativeResize="0"/>
          <p:nvPr/>
        </p:nvPicPr>
        <p:blipFill rotWithShape="1">
          <a:blip r:embed="rId8">
            <a:alphaModFix/>
          </a:blip>
          <a:srcRect b="2944" l="1475" r="1474" t="2945"/>
          <a:stretch/>
        </p:blipFill>
        <p:spPr>
          <a:xfrm>
            <a:off x="6475976" y="1691245"/>
            <a:ext cx="1403850" cy="102826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CUADOR Estudio de Caso Corporación Microempresarial Yunguilla: La  propuesta sustentable de turismo comunitario “todos estamo" id="301" name="Google Shape;30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47847" y="883629"/>
            <a:ext cx="1702472" cy="109444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e pone en operación la primera prueba piloto de una Red de telefonía móvil  local en Colombia administrada por la comunidad! - Colnodo" id="302" name="Google Shape;302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99056" y="3020606"/>
            <a:ext cx="1403844" cy="85304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abías qué la Telefonía Móvil... | Instituto Federal de Telecomunicaciones  - IFT" id="303" name="Google Shape;303;p12"/>
          <p:cNvPicPr preferRelativeResize="0"/>
          <p:nvPr/>
        </p:nvPicPr>
        <p:blipFill rotWithShape="1">
          <a:blip r:embed="rId11">
            <a:alphaModFix/>
          </a:blip>
          <a:srcRect b="5902" l="8965" r="2349" t="3706"/>
          <a:stretch/>
        </p:blipFill>
        <p:spPr>
          <a:xfrm>
            <a:off x="1818613" y="3683304"/>
            <a:ext cx="1178732" cy="8964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Yunguilla: Reserva del Bosque nublado" id="304" name="Google Shape;304;p12"/>
          <p:cNvPicPr preferRelativeResize="0"/>
          <p:nvPr/>
        </p:nvPicPr>
        <p:blipFill rotWithShape="1">
          <a:blip r:embed="rId12">
            <a:alphaModFix/>
          </a:blip>
          <a:srcRect b="0" l="0" r="0" t="20520"/>
          <a:stretch/>
        </p:blipFill>
        <p:spPr>
          <a:xfrm>
            <a:off x="3125118" y="3660086"/>
            <a:ext cx="1403844" cy="94287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lora Y Fauna Belleza Natural – Catrachadas 504" id="305" name="Google Shape;305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107121" y="2878300"/>
            <a:ext cx="1511606" cy="113765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rporación Microempresarial Yunguilla: La propuesta sustentable de turismo  comunitario" id="306" name="Google Shape;306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40234" y="2991811"/>
            <a:ext cx="1578528" cy="102604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rporación Microempresarial Yunguilla: La propuesta sustentable de turismo  comunitario" id="307" name="Google Shape;307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47827" y="3576930"/>
            <a:ext cx="1366032" cy="102604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8" name="Google Shape;308;p12"/>
          <p:cNvSpPr/>
          <p:nvPr/>
        </p:nvSpPr>
        <p:spPr>
          <a:xfrm flipH="1" rot="-141812">
            <a:off x="1543333" y="493474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Demográfico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 flipH="1" rot="-141812">
            <a:off x="3698958" y="493474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Económico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 flipH="1" rot="-141812">
            <a:off x="6154133" y="510349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Sociocultural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 flipH="1" rot="-141812">
            <a:off x="1543333" y="2634849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Tecnológico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 flipH="1" rot="-141812">
            <a:off x="3803208" y="2603299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Ambiental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 flipH="1" rot="-141812">
            <a:off x="6154133" y="2751049"/>
            <a:ext cx="1537569" cy="35861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Político - Legal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1475" y="660025"/>
            <a:ext cx="3528575" cy="1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2875" y="2557275"/>
            <a:ext cx="3232175" cy="23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7382" y="660025"/>
            <a:ext cx="3380569" cy="1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70137" y="2759988"/>
            <a:ext cx="3407850" cy="204833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/>
          <p:nvPr/>
        </p:nvSpPr>
        <p:spPr>
          <a:xfrm>
            <a:off x="396841" y="242979"/>
            <a:ext cx="1379400" cy="12273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Encuesta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950" y="1746550"/>
            <a:ext cx="1775201" cy="23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3"/>
          <p:cNvSpPr txBox="1"/>
          <p:nvPr/>
        </p:nvSpPr>
        <p:spPr>
          <a:xfrm>
            <a:off x="198975" y="4362825"/>
            <a:ext cx="1676700" cy="445500"/>
          </a:xfrm>
          <a:prstGeom prst="rect">
            <a:avLst/>
          </a:prstGeom>
          <a:solidFill>
            <a:srgbClr val="79ECB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N= 1142 visitantes</a:t>
            </a:r>
            <a:br>
              <a:rPr b="1" i="0" lang="en" sz="1400" u="none" cap="none" strike="noStrike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</a:b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0" lang="en" sz="1400" u="none" cap="none" strike="noStrike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= 124 muestras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 txBox="1"/>
          <p:nvPr/>
        </p:nvSpPr>
        <p:spPr>
          <a:xfrm>
            <a:off x="3733650" y="0"/>
            <a:ext cx="16767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Resultados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/>
          <p:nvPr/>
        </p:nvSpPr>
        <p:spPr>
          <a:xfrm>
            <a:off x="501575" y="222975"/>
            <a:ext cx="1546800" cy="12273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Entrevista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4"/>
          <p:cNvPicPr preferRelativeResize="0"/>
          <p:nvPr/>
        </p:nvPicPr>
        <p:blipFill rotWithShape="1">
          <a:blip r:embed="rId4">
            <a:alphaModFix/>
          </a:blip>
          <a:srcRect b="13531" l="10941" r="15473" t="8519"/>
          <a:stretch/>
        </p:blipFill>
        <p:spPr>
          <a:xfrm>
            <a:off x="313424" y="1601586"/>
            <a:ext cx="1934109" cy="115088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4"/>
          <p:cNvSpPr txBox="1"/>
          <p:nvPr/>
        </p:nvSpPr>
        <p:spPr>
          <a:xfrm>
            <a:off x="421275" y="4199225"/>
            <a:ext cx="1718400" cy="496500"/>
          </a:xfrm>
          <a:prstGeom prst="rect">
            <a:avLst/>
          </a:prstGeom>
          <a:solidFill>
            <a:srgbClr val="79ECB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7 Entrevistas Nacionales e Internacionales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424" y="2932636"/>
            <a:ext cx="1934099" cy="108642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4"/>
          <p:cNvSpPr/>
          <p:nvPr/>
        </p:nvSpPr>
        <p:spPr>
          <a:xfrm rot="-10709925">
            <a:off x="5521780" y="2418039"/>
            <a:ext cx="2470932" cy="735361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B1F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14"/>
          <p:cNvSpPr/>
          <p:nvPr/>
        </p:nvSpPr>
        <p:spPr>
          <a:xfrm flipH="1" rot="-60166">
            <a:off x="2913702" y="2417949"/>
            <a:ext cx="2470709" cy="735407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4"/>
          <p:cNvSpPr/>
          <p:nvPr/>
        </p:nvSpPr>
        <p:spPr>
          <a:xfrm flipH="1" rot="10709925">
            <a:off x="5521780" y="1202739"/>
            <a:ext cx="2470932" cy="735361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B1F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14"/>
          <p:cNvSpPr/>
          <p:nvPr/>
        </p:nvSpPr>
        <p:spPr>
          <a:xfrm rot="60166">
            <a:off x="2913702" y="1202775"/>
            <a:ext cx="2470709" cy="735407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6EA7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4"/>
          <p:cNvSpPr txBox="1"/>
          <p:nvPr/>
        </p:nvSpPr>
        <p:spPr>
          <a:xfrm>
            <a:off x="2985519" y="25218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creación de productos debe centrarse también en lo inmaterial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4"/>
          <p:cNvSpPr txBox="1"/>
          <p:nvPr/>
        </p:nvSpPr>
        <p:spPr>
          <a:xfrm>
            <a:off x="2985519" y="130580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comunitario integra varias actividades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4"/>
          <p:cNvSpPr txBox="1"/>
          <p:nvPr/>
        </p:nvSpPr>
        <p:spPr>
          <a:xfrm>
            <a:off x="5604874" y="25218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 existir acciones como sensibilizar y documentar patrimonio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10679987">
            <a:off x="5713878" y="3780855"/>
            <a:ext cx="2470601" cy="735432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6EA7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4"/>
          <p:cNvSpPr/>
          <p:nvPr/>
        </p:nvSpPr>
        <p:spPr>
          <a:xfrm>
            <a:off x="2872516" y="3737950"/>
            <a:ext cx="2470825" cy="735419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B2F7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4"/>
          <p:cNvSpPr txBox="1"/>
          <p:nvPr/>
        </p:nvSpPr>
        <p:spPr>
          <a:xfrm>
            <a:off x="2944391" y="384102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Comprometer a pobladores para fomentar el patrimonio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 txBox="1"/>
          <p:nvPr/>
        </p:nvSpPr>
        <p:spPr>
          <a:xfrm>
            <a:off x="5785641" y="38847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 insuficiente por autoridades y leyes obsoletas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4"/>
          <p:cNvSpPr txBox="1"/>
          <p:nvPr/>
        </p:nvSpPr>
        <p:spPr>
          <a:xfrm>
            <a:off x="5604874" y="130580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unión comunitaria es única y distintiva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14"/>
          <p:cNvGrpSpPr/>
          <p:nvPr/>
        </p:nvGrpSpPr>
        <p:grpSpPr>
          <a:xfrm>
            <a:off x="2677880" y="266240"/>
            <a:ext cx="5713283" cy="735427"/>
            <a:chOff x="7728915" y="2370420"/>
            <a:chExt cx="1034472" cy="222546"/>
          </a:xfrm>
        </p:grpSpPr>
        <p:sp>
          <p:nvSpPr>
            <p:cNvPr id="347" name="Google Shape;347;p14"/>
            <p:cNvSpPr/>
            <p:nvPr/>
          </p:nvSpPr>
          <p:spPr>
            <a:xfrm>
              <a:off x="7737238" y="2413890"/>
              <a:ext cx="167201" cy="172874"/>
            </a:xfrm>
            <a:custGeom>
              <a:rect b="b" l="l" r="r" t="t"/>
              <a:pathLst>
                <a:path extrusionOk="0" h="3261" w="3154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619035" y="2410179"/>
              <a:ext cx="135129" cy="175312"/>
            </a:xfrm>
            <a:custGeom>
              <a:rect b="b" l="l" r="r" t="t"/>
              <a:pathLst>
                <a:path extrusionOk="0" h="3307" w="2549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869820" y="2375244"/>
              <a:ext cx="779814" cy="175100"/>
            </a:xfrm>
            <a:custGeom>
              <a:rect b="b" l="l" r="r" t="t"/>
              <a:pathLst>
                <a:path extrusionOk="0" h="3303" w="1471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15165" y="2551455"/>
              <a:ext cx="25234" cy="25022"/>
            </a:xfrm>
            <a:custGeom>
              <a:rect b="b" l="l" r="r" t="t"/>
              <a:pathLst>
                <a:path extrusionOk="0" h="472" w="476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873107" y="2555696"/>
              <a:ext cx="41085" cy="27513"/>
            </a:xfrm>
            <a:custGeom>
              <a:rect b="b" l="l" r="r" t="t"/>
              <a:pathLst>
                <a:path extrusionOk="0" h="519" w="775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691290" y="2406733"/>
              <a:ext cx="72097" cy="92931"/>
            </a:xfrm>
            <a:custGeom>
              <a:rect b="b" l="l" r="r" t="t"/>
              <a:pathLst>
                <a:path extrusionOk="0" h="1753" w="136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7728915" y="2370420"/>
              <a:ext cx="1031411" cy="222546"/>
            </a:xfrm>
            <a:custGeom>
              <a:rect b="b" l="l" r="r" t="t"/>
              <a:pathLst>
                <a:path extrusionOk="0" h="4198" w="19456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4"/>
          <p:cNvSpPr txBox="1"/>
          <p:nvPr/>
        </p:nvSpPr>
        <p:spPr>
          <a:xfrm>
            <a:off x="3250425" y="267725"/>
            <a:ext cx="45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 de 7 preguntas enfocadas en el turismo comunitario y el patrimonio inmaterial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 txBox="1"/>
          <p:nvPr/>
        </p:nvSpPr>
        <p:spPr>
          <a:xfrm>
            <a:off x="455725" y="4530600"/>
            <a:ext cx="2945700" cy="291900"/>
          </a:xfrm>
          <a:prstGeom prst="rect">
            <a:avLst/>
          </a:prstGeom>
          <a:solidFill>
            <a:srgbClr val="79ECB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2 Fichas de observación individual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241525" y="224000"/>
            <a:ext cx="1806900" cy="12273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Ficha de observación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800" y="1566576"/>
            <a:ext cx="2033699" cy="114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4251" y="1808275"/>
            <a:ext cx="1330526" cy="2365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m6T2pCEw_vCr6nSeX86WYZrR2_4eC6sFjt4fbY0LNu1TzY6d4lTtYktGzm9qMD7ivqHqaMN9-LyiI_9XBuvfq9sq64MsCaa2RTuHffoL0M_t2AHudWiy90JhIDs_j8r5W4IcXktEFGAkya5uB1Yf5Rl9mIpbFlqFO5hITrDPXySxVBwrjcWdi4mwX4ZPXgpjI4JM9Lp-BzpyaBFeuiIKO_892I_lgI9o1IpGbUIzqTsEh91Ln6bMKUTerHfPDfRerxzD3nNYBGWeZxgvweutmjADGRUsjg5NkafGFI4kRJRdS0fFPWwn43wtmyf59g4tLGXJjIE7xNLOTPLhD97pp7XFIsnKEXJ8H0Fj4nc7i0uaSbCsNbSKZI7fRt8hmSCsK6KYvt7LdwbDZRFWw92rqI3hMGhIVfYm2bH5h_3WrITX8ZIvaJw-IrCKSTaiGEFSGxxMDcRDDv1l_3XXRyoUhng-aN1cjq7D9WfkEDf5VPtOvr0SvzwFLxOGlRSfnB-Km7GdLDJVXJq6cwAUR21JDIjCbg4h9LmoTxceTZ2JNaUPMM-DsBKWp9Y9e0GK1AL1x-z0EMOA7FRpZUgouI02ICqkKGoKoSFaW-8vcNJsMsPQmIvXVltC3LC5ews9biupiMCVvhDujbYUYT07l-q5yRnQFZM9CPgHSkmRqC_DFB2HBXX-8re9lrprREr7jEO-dtMnDTTsLDLt1PpQBxAVqcIU=w854-h640-no?authuser=0" id="363" name="Google Shape;36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513" y="2825788"/>
            <a:ext cx="1980274" cy="14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64000" y="0"/>
            <a:ext cx="2241175" cy="26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35400" y="1"/>
            <a:ext cx="2122863" cy="269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5"/>
          <p:cNvPicPr preferRelativeResize="0"/>
          <p:nvPr/>
        </p:nvPicPr>
        <p:blipFill rotWithShape="1">
          <a:blip r:embed="rId9">
            <a:alphaModFix/>
          </a:blip>
          <a:srcRect b="16534" l="0" r="0" t="0"/>
          <a:stretch/>
        </p:blipFill>
        <p:spPr>
          <a:xfrm>
            <a:off x="4335400" y="2778150"/>
            <a:ext cx="2122875" cy="236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37337" y="3160661"/>
            <a:ext cx="2294501" cy="198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37325" y="2799700"/>
            <a:ext cx="2294525" cy="3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5"/>
          <p:cNvSpPr/>
          <p:nvPr/>
        </p:nvSpPr>
        <p:spPr>
          <a:xfrm rot="-10666187">
            <a:off x="2137915" y="372202"/>
            <a:ext cx="2107975" cy="930879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B1FE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15"/>
          <p:cNvSpPr txBox="1"/>
          <p:nvPr/>
        </p:nvSpPr>
        <p:spPr>
          <a:xfrm>
            <a:off x="2209215" y="503604"/>
            <a:ext cx="19659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Tres áreas a evaluar: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Turismo-Hotelería-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Gastronomía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/>
          <p:nvPr/>
        </p:nvSpPr>
        <p:spPr>
          <a:xfrm>
            <a:off x="1853750" y="950325"/>
            <a:ext cx="5792100" cy="30951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79ECB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CAPÍTULO 3</a:t>
            </a:r>
            <a:endParaRPr b="1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"/>
          <p:cNvSpPr txBox="1"/>
          <p:nvPr/>
        </p:nvSpPr>
        <p:spPr>
          <a:xfrm>
            <a:off x="3672975" y="0"/>
            <a:ext cx="18891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Marco Legal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81" name="Google Shape;381;p17"/>
          <p:cNvSpPr txBox="1"/>
          <p:nvPr/>
        </p:nvSpPr>
        <p:spPr>
          <a:xfrm>
            <a:off x="2627575" y="0"/>
            <a:ext cx="42219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Propuesta de la Investigación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82" name="Google Shape;38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2063" y="848899"/>
            <a:ext cx="5872923" cy="344571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7"/>
          <p:cNvSpPr/>
          <p:nvPr/>
        </p:nvSpPr>
        <p:spPr>
          <a:xfrm flipH="1" rot="-833919">
            <a:off x="1477622" y="736835"/>
            <a:ext cx="1770054" cy="3586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EA7778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 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7"/>
          <p:cNvSpPr/>
          <p:nvPr/>
        </p:nvSpPr>
        <p:spPr>
          <a:xfrm>
            <a:off x="3044500" y="1177598"/>
            <a:ext cx="780348" cy="773285"/>
          </a:xfrm>
          <a:custGeom>
            <a:rect b="b" l="l" r="r" t="t"/>
            <a:pathLst>
              <a:path extrusionOk="0" h="11205" w="11193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7"/>
          <p:cNvSpPr/>
          <p:nvPr/>
        </p:nvSpPr>
        <p:spPr>
          <a:xfrm>
            <a:off x="3044489" y="3226224"/>
            <a:ext cx="780362" cy="705526"/>
          </a:xfrm>
          <a:custGeom>
            <a:rect b="b" l="l" r="r" t="t"/>
            <a:pathLst>
              <a:path extrusionOk="0" h="11693" w="11693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"/>
          <p:cNvSpPr txBox="1"/>
          <p:nvPr/>
        </p:nvSpPr>
        <p:spPr>
          <a:xfrm>
            <a:off x="1682173" y="13066"/>
            <a:ext cx="5910300" cy="44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bster"/>
              <a:buAutoNum type="arabicPeriod"/>
            </a:pPr>
            <a:r>
              <a:rPr b="1" i="0" lang="en" sz="21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Identificación del producto turístico patrimonial</a:t>
            </a:r>
            <a:endParaRPr b="1" i="0" sz="21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91" name="Google Shape;391;p18"/>
          <p:cNvPicPr preferRelativeResize="0"/>
          <p:nvPr/>
        </p:nvPicPr>
        <p:blipFill rotWithShape="1">
          <a:blip r:embed="rId4">
            <a:alphaModFix/>
          </a:blip>
          <a:srcRect b="7572" l="0" r="2524" t="17955"/>
          <a:stretch/>
        </p:blipFill>
        <p:spPr>
          <a:xfrm>
            <a:off x="1610425" y="711350"/>
            <a:ext cx="2831501" cy="14452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2" name="Google Shape;392;p18"/>
          <p:cNvSpPr/>
          <p:nvPr/>
        </p:nvSpPr>
        <p:spPr>
          <a:xfrm>
            <a:off x="2866550" y="2275162"/>
            <a:ext cx="1706917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Casas comunales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8"/>
          <p:cNvSpPr/>
          <p:nvPr/>
        </p:nvSpPr>
        <p:spPr>
          <a:xfrm>
            <a:off x="1453075" y="3313862"/>
            <a:ext cx="1706917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ancestral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8"/>
          <p:cNvSpPr/>
          <p:nvPr/>
        </p:nvSpPr>
        <p:spPr>
          <a:xfrm>
            <a:off x="1453075" y="2616200"/>
            <a:ext cx="2073483" cy="2917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Canchas comunitarias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>
            <a:off x="2240701" y="3658350"/>
            <a:ext cx="2264543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de los abuelitos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/>
          <p:nvPr/>
        </p:nvSpPr>
        <p:spPr>
          <a:xfrm>
            <a:off x="2866550" y="2969361"/>
            <a:ext cx="1706917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Huerto orgánico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8"/>
          <p:cNvSpPr/>
          <p:nvPr/>
        </p:nvSpPr>
        <p:spPr>
          <a:xfrm>
            <a:off x="2798325" y="4347325"/>
            <a:ext cx="1706917" cy="2917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Tienda comunitaria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8"/>
          <p:cNvSpPr/>
          <p:nvPr/>
        </p:nvSpPr>
        <p:spPr>
          <a:xfrm>
            <a:off x="1453075" y="4011499"/>
            <a:ext cx="1832069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Restaurante Mirador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8"/>
          <p:cNvSpPr/>
          <p:nvPr/>
        </p:nvSpPr>
        <p:spPr>
          <a:xfrm>
            <a:off x="4641750" y="711349"/>
            <a:ext cx="1706917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Culuncos antiguos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8"/>
          <p:cNvSpPr/>
          <p:nvPr/>
        </p:nvSpPr>
        <p:spPr>
          <a:xfrm>
            <a:off x="6182425" y="1057263"/>
            <a:ext cx="1706917" cy="229887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Granja comunal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8"/>
          <p:cNvSpPr/>
          <p:nvPr/>
        </p:nvSpPr>
        <p:spPr>
          <a:xfrm>
            <a:off x="4789675" y="3868537"/>
            <a:ext cx="2958659" cy="29175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Fábricas de queso y mermeladas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8"/>
          <p:cNvSpPr/>
          <p:nvPr/>
        </p:nvSpPr>
        <p:spPr>
          <a:xfrm>
            <a:off x="4630375" y="1341324"/>
            <a:ext cx="2002776" cy="2917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Rutas de contrabando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8"/>
          <p:cNvSpPr/>
          <p:nvPr/>
        </p:nvSpPr>
        <p:spPr>
          <a:xfrm>
            <a:off x="6119850" y="1722059"/>
            <a:ext cx="1832069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Taller de artesanías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8"/>
          <p:cNvSpPr/>
          <p:nvPr/>
        </p:nvSpPr>
        <p:spPr>
          <a:xfrm>
            <a:off x="4692950" y="2037625"/>
            <a:ext cx="1706917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Zona medicinal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8"/>
          <p:cNvSpPr/>
          <p:nvPr/>
        </p:nvSpPr>
        <p:spPr>
          <a:xfrm>
            <a:off x="6182425" y="2293189"/>
            <a:ext cx="1706917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carboneras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8"/>
          <p:cNvSpPr/>
          <p:nvPr/>
        </p:nvSpPr>
        <p:spPr>
          <a:xfrm>
            <a:off x="4692950" y="2616200"/>
            <a:ext cx="1706917" cy="22985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Mirador comunal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8"/>
          <p:cNvSpPr/>
          <p:nvPr/>
        </p:nvSpPr>
        <p:spPr>
          <a:xfrm>
            <a:off x="6182425" y="2939198"/>
            <a:ext cx="1706917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ecoturística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8"/>
          <p:cNvSpPr/>
          <p:nvPr/>
        </p:nvSpPr>
        <p:spPr>
          <a:xfrm>
            <a:off x="4692950" y="3194748"/>
            <a:ext cx="1706917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Bosque nublado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/>
          <p:nvPr/>
        </p:nvSpPr>
        <p:spPr>
          <a:xfrm>
            <a:off x="4692950" y="4286750"/>
            <a:ext cx="3317093" cy="2298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Zona de recreación e interpretación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/>
          <p:nvPr/>
        </p:nvSpPr>
        <p:spPr>
          <a:xfrm>
            <a:off x="6182425" y="3450299"/>
            <a:ext cx="1706917" cy="29177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Senderos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9"/>
          <p:cNvSpPr/>
          <p:nvPr/>
        </p:nvSpPr>
        <p:spPr>
          <a:xfrm>
            <a:off x="5085550" y="601188"/>
            <a:ext cx="2446500" cy="346500"/>
          </a:xfrm>
          <a:prstGeom prst="homePlate">
            <a:avLst>
              <a:gd fmla="val 50000" name="adj"/>
            </a:avLst>
          </a:prstGeom>
          <a:solidFill>
            <a:srgbClr val="78A3E6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DE LOS ABUELOS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9"/>
          <p:cNvSpPr txBox="1"/>
          <p:nvPr/>
        </p:nvSpPr>
        <p:spPr>
          <a:xfrm>
            <a:off x="1163850" y="0"/>
            <a:ext cx="6816300" cy="49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2. Producción turística en la comunidad de Yunguilla</a:t>
            </a:r>
            <a:endParaRPr b="1" i="0" sz="27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17" name="Google Shape;4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6900" y="601212"/>
            <a:ext cx="3101051" cy="20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9"/>
          <p:cNvSpPr txBox="1"/>
          <p:nvPr/>
        </p:nvSpPr>
        <p:spPr>
          <a:xfrm>
            <a:off x="1941825" y="1003013"/>
            <a:ext cx="2071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pretende incluir a la casa de los abuelos y la casa Tahuallullo como productos dentro del itinerario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9"/>
          <p:cNvSpPr/>
          <p:nvPr/>
        </p:nvSpPr>
        <p:spPr>
          <a:xfrm>
            <a:off x="5085550" y="2578463"/>
            <a:ext cx="2446500" cy="346500"/>
          </a:xfrm>
          <a:prstGeom prst="homePlate">
            <a:avLst>
              <a:gd fmla="val 50000" name="adj"/>
            </a:avLst>
          </a:prstGeom>
          <a:solidFill>
            <a:srgbClr val="78A3E6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TAHUALLULLO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19"/>
          <p:cNvPicPr preferRelativeResize="0"/>
          <p:nvPr/>
        </p:nvPicPr>
        <p:blipFill rotWithShape="1">
          <a:blip r:embed="rId5">
            <a:alphaModFix/>
          </a:blip>
          <a:srcRect b="15442" l="0" r="0" t="18252"/>
          <a:stretch/>
        </p:blipFill>
        <p:spPr>
          <a:xfrm>
            <a:off x="5460700" y="1019375"/>
            <a:ext cx="1696200" cy="14874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1" name="Google Shape;42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6175" y="2996650"/>
            <a:ext cx="1192852" cy="15867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2" name="Google Shape;422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2874" y="2924969"/>
            <a:ext cx="1889101" cy="141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08675" y="3111163"/>
            <a:ext cx="1810324" cy="13577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ream La lengua como identidad cultural by jordy Peñafiel | Listen online  for free on SoundCloud" id="178" name="Google Shape;17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850" y="1470050"/>
            <a:ext cx="2359825" cy="23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"/>
          <p:cNvSpPr txBox="1"/>
          <p:nvPr/>
        </p:nvSpPr>
        <p:spPr>
          <a:xfrm>
            <a:off x="2854899" y="4411058"/>
            <a:ext cx="2739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sng" cap="none" strike="noStrike">
                <a:solidFill>
                  <a:srgbClr val="5B0F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Enrique de la Madrid</a:t>
            </a:r>
            <a:endParaRPr b="0" i="0" sz="2800" u="sng" cap="none" strike="noStrike">
              <a:solidFill>
                <a:srgbClr val="5B0F00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2854900" y="477450"/>
            <a:ext cx="2913300" cy="3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Patrick Hand"/>
                <a:ea typeface="Patrick Hand"/>
                <a:cs typeface="Patrick Hand"/>
                <a:sym typeface="Patrick Hand"/>
              </a:rPr>
              <a:t>“</a:t>
            </a:r>
            <a:r>
              <a:rPr b="1" i="0" lang="en" sz="3200" u="none" cap="none" strike="noStrike">
                <a:solidFill>
                  <a:srgbClr val="000000"/>
                </a:solidFill>
                <a:latin typeface="Calligraffitti"/>
                <a:ea typeface="Calligraffitti"/>
                <a:cs typeface="Calligraffitti"/>
                <a:sym typeface="Calligraffitti"/>
              </a:rPr>
              <a:t>El turismo representa el medio por excelencia para preservar la identidad y poner en justo valor el patrimonio cultural nacional”</a:t>
            </a:r>
            <a:endParaRPr b="1" i="0" sz="3200" u="none" cap="none" strike="noStrike">
              <a:solidFill>
                <a:srgbClr val="000000"/>
              </a:solidFill>
              <a:latin typeface="Calligraffitti"/>
              <a:ea typeface="Calligraffitti"/>
              <a:cs typeface="Calligraffitti"/>
              <a:sym typeface="Calligraffitti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8371500" y="4589925"/>
            <a:ext cx="548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 rot="2119693">
            <a:off x="8068444" y="1362281"/>
            <a:ext cx="1055937" cy="356949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 rot="2202558">
            <a:off x="5872221" y="3705676"/>
            <a:ext cx="1055927" cy="356950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5900" y="885363"/>
            <a:ext cx="2905250" cy="29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4270" y="885363"/>
            <a:ext cx="3005031" cy="29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6775" y="885363"/>
            <a:ext cx="2510906" cy="3054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20"/>
          <p:cNvGrpSpPr/>
          <p:nvPr/>
        </p:nvGrpSpPr>
        <p:grpSpPr>
          <a:xfrm>
            <a:off x="242063" y="126610"/>
            <a:ext cx="6921339" cy="543327"/>
            <a:chOff x="5316325" y="2821782"/>
            <a:chExt cx="1404350" cy="302100"/>
          </a:xfrm>
        </p:grpSpPr>
        <p:sp>
          <p:nvSpPr>
            <p:cNvPr id="432" name="Google Shape;432;p20"/>
            <p:cNvSpPr/>
            <p:nvPr/>
          </p:nvSpPr>
          <p:spPr>
            <a:xfrm>
              <a:off x="5327600" y="2880732"/>
              <a:ext cx="226925" cy="234725"/>
            </a:xfrm>
            <a:custGeom>
              <a:rect b="b" l="l" r="r" t="t"/>
              <a:pathLst>
                <a:path extrusionOk="0" h="9389" w="9077">
                  <a:moveTo>
                    <a:pt x="6949" y="1"/>
                  </a:moveTo>
                  <a:lnTo>
                    <a:pt x="6897" y="3"/>
                  </a:lnTo>
                  <a:cubicBezTo>
                    <a:pt x="6897" y="79"/>
                    <a:pt x="6846" y="156"/>
                    <a:pt x="6740" y="160"/>
                  </a:cubicBezTo>
                  <a:cubicBezTo>
                    <a:pt x="6202" y="188"/>
                    <a:pt x="5658" y="200"/>
                    <a:pt x="5110" y="200"/>
                  </a:cubicBezTo>
                  <a:cubicBezTo>
                    <a:pt x="3613" y="200"/>
                    <a:pt x="2094" y="109"/>
                    <a:pt x="621" y="9"/>
                  </a:cubicBezTo>
                  <a:lnTo>
                    <a:pt x="621" y="9"/>
                  </a:lnTo>
                  <a:cubicBezTo>
                    <a:pt x="1605" y="1764"/>
                    <a:pt x="2844" y="3341"/>
                    <a:pt x="4130" y="4884"/>
                  </a:cubicBezTo>
                  <a:cubicBezTo>
                    <a:pt x="4179" y="4942"/>
                    <a:pt x="4181" y="5009"/>
                    <a:pt x="4158" y="5064"/>
                  </a:cubicBezTo>
                  <a:cubicBezTo>
                    <a:pt x="4200" y="5129"/>
                    <a:pt x="4207" y="5216"/>
                    <a:pt x="4135" y="5293"/>
                  </a:cubicBezTo>
                  <a:cubicBezTo>
                    <a:pt x="2816" y="6697"/>
                    <a:pt x="1418" y="8082"/>
                    <a:pt x="0" y="9389"/>
                  </a:cubicBezTo>
                  <a:cubicBezTo>
                    <a:pt x="3020" y="9255"/>
                    <a:pt x="6051" y="9280"/>
                    <a:pt x="9076" y="9264"/>
                  </a:cubicBezTo>
                  <a:cubicBezTo>
                    <a:pt x="8328" y="8818"/>
                    <a:pt x="7617" y="8327"/>
                    <a:pt x="6963" y="7745"/>
                  </a:cubicBezTo>
                  <a:cubicBezTo>
                    <a:pt x="6927" y="7713"/>
                    <a:pt x="6919" y="7671"/>
                    <a:pt x="6927" y="7632"/>
                  </a:cubicBezTo>
                  <a:cubicBezTo>
                    <a:pt x="6899" y="7580"/>
                    <a:pt x="6903" y="7514"/>
                    <a:pt x="6943" y="7468"/>
                  </a:cubicBezTo>
                  <a:cubicBezTo>
                    <a:pt x="6939" y="7453"/>
                    <a:pt x="6933" y="7442"/>
                    <a:pt x="6933" y="7429"/>
                  </a:cubicBezTo>
                  <a:cubicBezTo>
                    <a:pt x="6897" y="5852"/>
                    <a:pt x="7063" y="4272"/>
                    <a:pt x="7051" y="2693"/>
                  </a:cubicBezTo>
                  <a:cubicBezTo>
                    <a:pt x="7046" y="1792"/>
                    <a:pt x="7010" y="896"/>
                    <a:pt x="69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524750" y="2875782"/>
              <a:ext cx="183450" cy="237900"/>
            </a:xfrm>
            <a:custGeom>
              <a:rect b="b" l="l" r="r" t="t"/>
              <a:pathLst>
                <a:path extrusionOk="0" h="9516" w="7338">
                  <a:moveTo>
                    <a:pt x="7338" y="0"/>
                  </a:moveTo>
                  <a:cubicBezTo>
                    <a:pt x="6880" y="215"/>
                    <a:pt x="6350" y="267"/>
                    <a:pt x="5811" y="267"/>
                  </a:cubicBezTo>
                  <a:cubicBezTo>
                    <a:pt x="5354" y="267"/>
                    <a:pt x="4891" y="230"/>
                    <a:pt x="4459" y="224"/>
                  </a:cubicBezTo>
                  <a:cubicBezTo>
                    <a:pt x="3547" y="213"/>
                    <a:pt x="2635" y="199"/>
                    <a:pt x="1725" y="139"/>
                  </a:cubicBezTo>
                  <a:lnTo>
                    <a:pt x="1725" y="139"/>
                  </a:lnTo>
                  <a:cubicBezTo>
                    <a:pt x="1906" y="2521"/>
                    <a:pt x="2049" y="4934"/>
                    <a:pt x="1894" y="7303"/>
                  </a:cubicBezTo>
                  <a:cubicBezTo>
                    <a:pt x="1910" y="7340"/>
                    <a:pt x="1910" y="7382"/>
                    <a:pt x="1878" y="7426"/>
                  </a:cubicBezTo>
                  <a:cubicBezTo>
                    <a:pt x="1331" y="8165"/>
                    <a:pt x="675" y="8875"/>
                    <a:pt x="1" y="9515"/>
                  </a:cubicBezTo>
                  <a:cubicBezTo>
                    <a:pt x="1475" y="9357"/>
                    <a:pt x="2966" y="9297"/>
                    <a:pt x="4455" y="9297"/>
                  </a:cubicBezTo>
                  <a:cubicBezTo>
                    <a:pt x="5400" y="9297"/>
                    <a:pt x="6345" y="9321"/>
                    <a:pt x="7283" y="9360"/>
                  </a:cubicBezTo>
                  <a:cubicBezTo>
                    <a:pt x="6809" y="8795"/>
                    <a:pt x="6429" y="8155"/>
                    <a:pt x="5990" y="7559"/>
                  </a:cubicBezTo>
                  <a:cubicBezTo>
                    <a:pt x="5367" y="6710"/>
                    <a:pt x="4679" y="5932"/>
                    <a:pt x="3960" y="5163"/>
                  </a:cubicBezTo>
                  <a:cubicBezTo>
                    <a:pt x="3850" y="5040"/>
                    <a:pt x="3930" y="4885"/>
                    <a:pt x="4051" y="4849"/>
                  </a:cubicBezTo>
                  <a:cubicBezTo>
                    <a:pt x="3970" y="4807"/>
                    <a:pt x="3926" y="4696"/>
                    <a:pt x="4004" y="4602"/>
                  </a:cubicBezTo>
                  <a:cubicBezTo>
                    <a:pt x="5170" y="3201"/>
                    <a:pt x="6302" y="1801"/>
                    <a:pt x="7296" y="268"/>
                  </a:cubicBezTo>
                  <a:cubicBezTo>
                    <a:pt x="7228" y="185"/>
                    <a:pt x="7218" y="58"/>
                    <a:pt x="733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5507625" y="2828307"/>
              <a:ext cx="1058675" cy="237675"/>
            </a:xfrm>
            <a:custGeom>
              <a:rect b="b" l="l" r="r" t="t"/>
              <a:pathLst>
                <a:path extrusionOk="0" h="9507" w="42347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16" y="38"/>
                    <a:pt x="19" y="58"/>
                  </a:cubicBezTo>
                  <a:cubicBezTo>
                    <a:pt x="367" y="3100"/>
                    <a:pt x="613" y="6484"/>
                    <a:pt x="0" y="9506"/>
                  </a:cubicBezTo>
                  <a:cubicBezTo>
                    <a:pt x="4228" y="9295"/>
                    <a:pt x="8467" y="9262"/>
                    <a:pt x="12705" y="9262"/>
                  </a:cubicBezTo>
                  <a:cubicBezTo>
                    <a:pt x="14662" y="9262"/>
                    <a:pt x="16618" y="9269"/>
                    <a:pt x="18573" y="9269"/>
                  </a:cubicBezTo>
                  <a:cubicBezTo>
                    <a:pt x="19321" y="9269"/>
                    <a:pt x="20069" y="9268"/>
                    <a:pt x="20817" y="9265"/>
                  </a:cubicBezTo>
                  <a:cubicBezTo>
                    <a:pt x="22383" y="9259"/>
                    <a:pt x="23949" y="9256"/>
                    <a:pt x="25515" y="9256"/>
                  </a:cubicBezTo>
                  <a:cubicBezTo>
                    <a:pt x="30387" y="9256"/>
                    <a:pt x="35258" y="9284"/>
                    <a:pt x="40127" y="9331"/>
                  </a:cubicBezTo>
                  <a:cubicBezTo>
                    <a:pt x="40164" y="9292"/>
                    <a:pt x="40222" y="9270"/>
                    <a:pt x="40279" y="9270"/>
                  </a:cubicBezTo>
                  <a:cubicBezTo>
                    <a:pt x="40334" y="9270"/>
                    <a:pt x="40389" y="9291"/>
                    <a:pt x="40422" y="9336"/>
                  </a:cubicBezTo>
                  <a:cubicBezTo>
                    <a:pt x="40836" y="9339"/>
                    <a:pt x="41251" y="9343"/>
                    <a:pt x="41667" y="9347"/>
                  </a:cubicBezTo>
                  <a:cubicBezTo>
                    <a:pt x="41676" y="9293"/>
                    <a:pt x="41718" y="9244"/>
                    <a:pt x="41792" y="9241"/>
                  </a:cubicBezTo>
                  <a:cubicBezTo>
                    <a:pt x="41911" y="9237"/>
                    <a:pt x="42032" y="9232"/>
                    <a:pt x="42150" y="9230"/>
                  </a:cubicBezTo>
                  <a:lnTo>
                    <a:pt x="42233" y="9230"/>
                  </a:lnTo>
                  <a:cubicBezTo>
                    <a:pt x="42265" y="9202"/>
                    <a:pt x="42297" y="9172"/>
                    <a:pt x="42332" y="9144"/>
                  </a:cubicBezTo>
                  <a:cubicBezTo>
                    <a:pt x="42336" y="9142"/>
                    <a:pt x="42341" y="9140"/>
                    <a:pt x="42346" y="9138"/>
                  </a:cubicBezTo>
                  <a:cubicBezTo>
                    <a:pt x="42122" y="6184"/>
                    <a:pt x="42131" y="3219"/>
                    <a:pt x="41877" y="265"/>
                  </a:cubicBezTo>
                  <a:cubicBezTo>
                    <a:pt x="41873" y="265"/>
                    <a:pt x="41870" y="267"/>
                    <a:pt x="41867" y="267"/>
                  </a:cubicBezTo>
                  <a:cubicBezTo>
                    <a:pt x="40247" y="287"/>
                    <a:pt x="38627" y="295"/>
                    <a:pt x="37006" y="295"/>
                  </a:cubicBezTo>
                  <a:cubicBezTo>
                    <a:pt x="31588" y="295"/>
                    <a:pt x="26167" y="204"/>
                    <a:pt x="20753" y="165"/>
                  </a:cubicBezTo>
                  <a:cubicBezTo>
                    <a:pt x="17246" y="140"/>
                    <a:pt x="13736" y="110"/>
                    <a:pt x="10226" y="88"/>
                  </a:cubicBezTo>
                  <a:cubicBezTo>
                    <a:pt x="9910" y="86"/>
                    <a:pt x="9593" y="86"/>
                    <a:pt x="9276" y="86"/>
                  </a:cubicBezTo>
                  <a:cubicBezTo>
                    <a:pt x="7788" y="86"/>
                    <a:pt x="6295" y="103"/>
                    <a:pt x="4802" y="103"/>
                  </a:cubicBezTo>
                  <a:cubicBezTo>
                    <a:pt x="3198" y="103"/>
                    <a:pt x="1595" y="83"/>
                    <a:pt x="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519550" y="3067532"/>
              <a:ext cx="34225" cy="33975"/>
            </a:xfrm>
            <a:custGeom>
              <a:rect b="b" l="l" r="r" t="t"/>
              <a:pathLst>
                <a:path extrusionOk="0" h="1359" w="1369">
                  <a:moveTo>
                    <a:pt x="1368" y="0"/>
                  </a:moveTo>
                  <a:lnTo>
                    <a:pt x="1368" y="0"/>
                  </a:lnTo>
                  <a:cubicBezTo>
                    <a:pt x="1351" y="10"/>
                    <a:pt x="1335" y="16"/>
                    <a:pt x="1315" y="16"/>
                  </a:cubicBezTo>
                  <a:cubicBezTo>
                    <a:pt x="876" y="12"/>
                    <a:pt x="438" y="10"/>
                    <a:pt x="1" y="5"/>
                  </a:cubicBezTo>
                  <a:lnTo>
                    <a:pt x="1" y="5"/>
                  </a:lnTo>
                  <a:cubicBezTo>
                    <a:pt x="68" y="448"/>
                    <a:pt x="82" y="907"/>
                    <a:pt x="42" y="1358"/>
                  </a:cubicBezTo>
                  <a:cubicBezTo>
                    <a:pt x="456" y="887"/>
                    <a:pt x="901" y="423"/>
                    <a:pt x="1368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5512050" y="3073307"/>
              <a:ext cx="55700" cy="37300"/>
            </a:xfrm>
            <a:custGeom>
              <a:rect b="b" l="l" r="r" t="t"/>
              <a:pathLst>
                <a:path extrusionOk="0" h="1492" w="2228">
                  <a:moveTo>
                    <a:pt x="1" y="0"/>
                  </a:moveTo>
                  <a:lnTo>
                    <a:pt x="1" y="0"/>
                  </a:lnTo>
                  <a:cubicBezTo>
                    <a:pt x="744" y="499"/>
                    <a:pt x="1478" y="1007"/>
                    <a:pt x="2227" y="1491"/>
                  </a:cubicBezTo>
                  <a:cubicBezTo>
                    <a:pt x="2169" y="1000"/>
                    <a:pt x="2153" y="501"/>
                    <a:pt x="2194" y="8"/>
                  </a:cubicBezTo>
                  <a:cubicBezTo>
                    <a:pt x="1462" y="8"/>
                    <a:pt x="733" y="8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6622875" y="2871032"/>
              <a:ext cx="97800" cy="126150"/>
            </a:xfrm>
            <a:custGeom>
              <a:rect b="b" l="l" r="r" t="t"/>
              <a:pathLst>
                <a:path extrusionOk="0" h="5046" w="3912">
                  <a:moveTo>
                    <a:pt x="3459" y="1"/>
                  </a:moveTo>
                  <a:lnTo>
                    <a:pt x="3413" y="190"/>
                  </a:lnTo>
                  <a:cubicBezTo>
                    <a:pt x="3293" y="248"/>
                    <a:pt x="3302" y="375"/>
                    <a:pt x="3371" y="458"/>
                  </a:cubicBezTo>
                  <a:cubicBezTo>
                    <a:pt x="2377" y="1991"/>
                    <a:pt x="1245" y="3391"/>
                    <a:pt x="79" y="4792"/>
                  </a:cubicBezTo>
                  <a:cubicBezTo>
                    <a:pt x="1" y="4886"/>
                    <a:pt x="45" y="4997"/>
                    <a:pt x="126" y="5039"/>
                  </a:cubicBezTo>
                  <a:lnTo>
                    <a:pt x="245" y="5045"/>
                  </a:lnTo>
                  <a:cubicBezTo>
                    <a:pt x="264" y="5039"/>
                    <a:pt x="283" y="5027"/>
                    <a:pt x="299" y="5013"/>
                  </a:cubicBezTo>
                  <a:cubicBezTo>
                    <a:pt x="1719" y="3751"/>
                    <a:pt x="2886" y="2186"/>
                    <a:pt x="3848" y="550"/>
                  </a:cubicBezTo>
                  <a:cubicBezTo>
                    <a:pt x="3912" y="440"/>
                    <a:pt x="3870" y="335"/>
                    <a:pt x="3794" y="275"/>
                  </a:cubicBezTo>
                  <a:cubicBezTo>
                    <a:pt x="3801" y="176"/>
                    <a:pt x="3729" y="86"/>
                    <a:pt x="3637" y="54"/>
                  </a:cubicBezTo>
                  <a:cubicBezTo>
                    <a:pt x="3580" y="33"/>
                    <a:pt x="3522" y="15"/>
                    <a:pt x="3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5316325" y="2821782"/>
              <a:ext cx="1400200" cy="302100"/>
            </a:xfrm>
            <a:custGeom>
              <a:rect b="b" l="l" r="r" t="t"/>
              <a:pathLst>
                <a:path extrusionOk="0" h="12084" w="56008">
                  <a:moveTo>
                    <a:pt x="7652" y="262"/>
                  </a:moveTo>
                  <a:cubicBezTo>
                    <a:pt x="9243" y="344"/>
                    <a:pt x="10842" y="364"/>
                    <a:pt x="12441" y="364"/>
                  </a:cubicBezTo>
                  <a:cubicBezTo>
                    <a:pt x="13941" y="364"/>
                    <a:pt x="15442" y="347"/>
                    <a:pt x="16938" y="347"/>
                  </a:cubicBezTo>
                  <a:cubicBezTo>
                    <a:pt x="17252" y="347"/>
                    <a:pt x="17565" y="347"/>
                    <a:pt x="17878" y="349"/>
                  </a:cubicBezTo>
                  <a:cubicBezTo>
                    <a:pt x="21388" y="371"/>
                    <a:pt x="24898" y="401"/>
                    <a:pt x="28405" y="426"/>
                  </a:cubicBezTo>
                  <a:cubicBezTo>
                    <a:pt x="33819" y="465"/>
                    <a:pt x="39240" y="556"/>
                    <a:pt x="44658" y="556"/>
                  </a:cubicBezTo>
                  <a:cubicBezTo>
                    <a:pt x="46279" y="556"/>
                    <a:pt x="47899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783" y="3480"/>
                    <a:pt x="49774" y="6445"/>
                    <a:pt x="49998" y="9399"/>
                  </a:cubicBezTo>
                  <a:cubicBezTo>
                    <a:pt x="49993" y="9401"/>
                    <a:pt x="49988" y="9403"/>
                    <a:pt x="49984" y="9405"/>
                  </a:cubicBezTo>
                  <a:cubicBezTo>
                    <a:pt x="49949" y="9433"/>
                    <a:pt x="49917" y="9463"/>
                    <a:pt x="49885" y="9491"/>
                  </a:cubicBezTo>
                  <a:lnTo>
                    <a:pt x="49802" y="9491"/>
                  </a:lnTo>
                  <a:cubicBezTo>
                    <a:pt x="49684" y="9493"/>
                    <a:pt x="49563" y="9498"/>
                    <a:pt x="49444" y="9502"/>
                  </a:cubicBezTo>
                  <a:cubicBezTo>
                    <a:pt x="49370" y="9505"/>
                    <a:pt x="49328" y="9554"/>
                    <a:pt x="49319" y="9608"/>
                  </a:cubicBezTo>
                  <a:cubicBezTo>
                    <a:pt x="48903" y="9604"/>
                    <a:pt x="48488" y="9600"/>
                    <a:pt x="48074" y="9597"/>
                  </a:cubicBezTo>
                  <a:cubicBezTo>
                    <a:pt x="48041" y="9552"/>
                    <a:pt x="47986" y="9531"/>
                    <a:pt x="47931" y="9531"/>
                  </a:cubicBezTo>
                  <a:cubicBezTo>
                    <a:pt x="47874" y="9531"/>
                    <a:pt x="47816" y="9553"/>
                    <a:pt x="47779" y="9592"/>
                  </a:cubicBezTo>
                  <a:cubicBezTo>
                    <a:pt x="42910" y="9545"/>
                    <a:pt x="38039" y="9517"/>
                    <a:pt x="33167" y="9517"/>
                  </a:cubicBezTo>
                  <a:cubicBezTo>
                    <a:pt x="31601" y="9517"/>
                    <a:pt x="30035" y="9520"/>
                    <a:pt x="28469" y="9526"/>
                  </a:cubicBezTo>
                  <a:cubicBezTo>
                    <a:pt x="27721" y="9529"/>
                    <a:pt x="26973" y="9530"/>
                    <a:pt x="26225" y="9530"/>
                  </a:cubicBezTo>
                  <a:cubicBezTo>
                    <a:pt x="24270" y="9530"/>
                    <a:pt x="22314" y="9523"/>
                    <a:pt x="20357" y="9523"/>
                  </a:cubicBezTo>
                  <a:cubicBezTo>
                    <a:pt x="16119" y="9523"/>
                    <a:pt x="11880" y="9556"/>
                    <a:pt x="7652" y="9767"/>
                  </a:cubicBezTo>
                  <a:cubicBezTo>
                    <a:pt x="8265" y="6745"/>
                    <a:pt x="8019" y="3361"/>
                    <a:pt x="7671" y="319"/>
                  </a:cubicBezTo>
                  <a:cubicBezTo>
                    <a:pt x="7668" y="299"/>
                    <a:pt x="7661" y="281"/>
                    <a:pt x="7652" y="262"/>
                  </a:cubicBezTo>
                  <a:close/>
                  <a:moveTo>
                    <a:pt x="49497" y="9830"/>
                  </a:moveTo>
                  <a:lnTo>
                    <a:pt x="49497" y="9830"/>
                  </a:lnTo>
                  <a:cubicBezTo>
                    <a:pt x="49030" y="10253"/>
                    <a:pt x="48585" y="10717"/>
                    <a:pt x="48171" y="11188"/>
                  </a:cubicBezTo>
                  <a:cubicBezTo>
                    <a:pt x="48211" y="10738"/>
                    <a:pt x="48197" y="10278"/>
                    <a:pt x="48130" y="9835"/>
                  </a:cubicBezTo>
                  <a:lnTo>
                    <a:pt x="48130" y="9835"/>
                  </a:lnTo>
                  <a:cubicBezTo>
                    <a:pt x="48567" y="9840"/>
                    <a:pt x="49005" y="9842"/>
                    <a:pt x="49444" y="9846"/>
                  </a:cubicBezTo>
                  <a:cubicBezTo>
                    <a:pt x="49464" y="9846"/>
                    <a:pt x="49480" y="9840"/>
                    <a:pt x="49497" y="9830"/>
                  </a:cubicBezTo>
                  <a:close/>
                  <a:moveTo>
                    <a:pt x="7830" y="10061"/>
                  </a:moveTo>
                  <a:lnTo>
                    <a:pt x="7830" y="10061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2"/>
                    <a:pt x="9998" y="11061"/>
                    <a:pt x="10056" y="11552"/>
                  </a:cubicBezTo>
                  <a:cubicBezTo>
                    <a:pt x="9307" y="11067"/>
                    <a:pt x="8573" y="10560"/>
                    <a:pt x="7830" y="10061"/>
                  </a:cubicBezTo>
                  <a:close/>
                  <a:moveTo>
                    <a:pt x="10885" y="1"/>
                  </a:moveTo>
                  <a:cubicBezTo>
                    <a:pt x="9729" y="1"/>
                    <a:pt x="8574" y="18"/>
                    <a:pt x="7424" y="70"/>
                  </a:cubicBezTo>
                  <a:cubicBezTo>
                    <a:pt x="7375" y="73"/>
                    <a:pt x="7347" y="104"/>
                    <a:pt x="7338" y="138"/>
                  </a:cubicBezTo>
                  <a:cubicBezTo>
                    <a:pt x="7275" y="168"/>
                    <a:pt x="7231" y="225"/>
                    <a:pt x="7239" y="320"/>
                  </a:cubicBezTo>
                  <a:cubicBezTo>
                    <a:pt x="7301" y="999"/>
                    <a:pt x="7356" y="1680"/>
                    <a:pt x="7400" y="2359"/>
                  </a:cubicBezTo>
                  <a:cubicBezTo>
                    <a:pt x="7460" y="3255"/>
                    <a:pt x="7497" y="4150"/>
                    <a:pt x="7502" y="5051"/>
                  </a:cubicBezTo>
                  <a:cubicBezTo>
                    <a:pt x="7514" y="6631"/>
                    <a:pt x="7347" y="8210"/>
                    <a:pt x="7384" y="9787"/>
                  </a:cubicBezTo>
                  <a:cubicBezTo>
                    <a:pt x="7384" y="9800"/>
                    <a:pt x="7389" y="9812"/>
                    <a:pt x="7394" y="9826"/>
                  </a:cubicBezTo>
                  <a:cubicBezTo>
                    <a:pt x="7354" y="9872"/>
                    <a:pt x="7349" y="9939"/>
                    <a:pt x="7377" y="9990"/>
                  </a:cubicBezTo>
                  <a:cubicBezTo>
                    <a:pt x="7370" y="10029"/>
                    <a:pt x="7377" y="10071"/>
                    <a:pt x="7414" y="10103"/>
                  </a:cubicBezTo>
                  <a:cubicBezTo>
                    <a:pt x="8068" y="10685"/>
                    <a:pt x="8778" y="11176"/>
                    <a:pt x="9527" y="11622"/>
                  </a:cubicBezTo>
                  <a:cubicBezTo>
                    <a:pt x="6502" y="11639"/>
                    <a:pt x="3470" y="11613"/>
                    <a:pt x="450" y="11747"/>
                  </a:cubicBezTo>
                  <a:cubicBezTo>
                    <a:pt x="1869" y="10440"/>
                    <a:pt x="3267" y="9055"/>
                    <a:pt x="4585" y="7651"/>
                  </a:cubicBezTo>
                  <a:cubicBezTo>
                    <a:pt x="4657" y="7575"/>
                    <a:pt x="4651" y="7487"/>
                    <a:pt x="4609" y="7422"/>
                  </a:cubicBezTo>
                  <a:cubicBezTo>
                    <a:pt x="4632" y="7367"/>
                    <a:pt x="4630" y="7300"/>
                    <a:pt x="4581" y="7242"/>
                  </a:cubicBezTo>
                  <a:cubicBezTo>
                    <a:pt x="3295" y="5699"/>
                    <a:pt x="2056" y="4122"/>
                    <a:pt x="1072" y="2368"/>
                  </a:cubicBezTo>
                  <a:lnTo>
                    <a:pt x="1072" y="2368"/>
                  </a:lnTo>
                  <a:cubicBezTo>
                    <a:pt x="2543" y="2468"/>
                    <a:pt x="4061" y="2559"/>
                    <a:pt x="5557" y="2559"/>
                  </a:cubicBezTo>
                  <a:cubicBezTo>
                    <a:pt x="6105" y="2559"/>
                    <a:pt x="6651" y="2547"/>
                    <a:pt x="7190" y="2518"/>
                  </a:cubicBezTo>
                  <a:cubicBezTo>
                    <a:pt x="7297" y="2514"/>
                    <a:pt x="7347" y="2437"/>
                    <a:pt x="7347" y="2361"/>
                  </a:cubicBezTo>
                  <a:cubicBezTo>
                    <a:pt x="7347" y="2283"/>
                    <a:pt x="7295" y="2204"/>
                    <a:pt x="7190" y="2192"/>
                  </a:cubicBezTo>
                  <a:cubicBezTo>
                    <a:pt x="5918" y="2064"/>
                    <a:pt x="4605" y="2026"/>
                    <a:pt x="3300" y="2026"/>
                  </a:cubicBezTo>
                  <a:cubicBezTo>
                    <a:pt x="2512" y="2026"/>
                    <a:pt x="1727" y="2040"/>
                    <a:pt x="954" y="2056"/>
                  </a:cubicBezTo>
                  <a:cubicBezTo>
                    <a:pt x="917" y="2056"/>
                    <a:pt x="889" y="2070"/>
                    <a:pt x="863" y="2088"/>
                  </a:cubicBezTo>
                  <a:cubicBezTo>
                    <a:pt x="849" y="2084"/>
                    <a:pt x="834" y="2081"/>
                    <a:pt x="818" y="2081"/>
                  </a:cubicBezTo>
                  <a:cubicBezTo>
                    <a:pt x="709" y="2081"/>
                    <a:pt x="597" y="2199"/>
                    <a:pt x="668" y="2329"/>
                  </a:cubicBezTo>
                  <a:cubicBezTo>
                    <a:pt x="1672" y="4166"/>
                    <a:pt x="2799" y="5921"/>
                    <a:pt x="4277" y="7415"/>
                  </a:cubicBezTo>
                  <a:cubicBezTo>
                    <a:pt x="2845" y="8699"/>
                    <a:pt x="1450" y="10115"/>
                    <a:pt x="189" y="11566"/>
                  </a:cubicBezTo>
                  <a:cubicBezTo>
                    <a:pt x="132" y="11631"/>
                    <a:pt x="141" y="11705"/>
                    <a:pt x="178" y="11761"/>
                  </a:cubicBezTo>
                  <a:cubicBezTo>
                    <a:pt x="0" y="11779"/>
                    <a:pt x="0" y="12045"/>
                    <a:pt x="187" y="12049"/>
                  </a:cubicBezTo>
                  <a:cubicBezTo>
                    <a:pt x="1095" y="12074"/>
                    <a:pt x="2004" y="12083"/>
                    <a:pt x="2914" y="12083"/>
                  </a:cubicBezTo>
                  <a:cubicBezTo>
                    <a:pt x="5314" y="12083"/>
                    <a:pt x="7718" y="12017"/>
                    <a:pt x="10114" y="11989"/>
                  </a:cubicBezTo>
                  <a:cubicBezTo>
                    <a:pt x="10236" y="11987"/>
                    <a:pt x="10293" y="11890"/>
                    <a:pt x="10289" y="11795"/>
                  </a:cubicBezTo>
                  <a:cubicBezTo>
                    <a:pt x="10353" y="11781"/>
                    <a:pt x="10406" y="11733"/>
                    <a:pt x="10400" y="11643"/>
                  </a:cubicBezTo>
                  <a:cubicBezTo>
                    <a:pt x="10365" y="11117"/>
                    <a:pt x="10360" y="10594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9" y="9779"/>
                    <a:pt x="33090" y="9773"/>
                    <a:pt x="35400" y="9773"/>
                  </a:cubicBezTo>
                  <a:cubicBezTo>
                    <a:pt x="39515" y="9773"/>
                    <a:pt x="43631" y="9792"/>
                    <a:pt x="47746" y="9830"/>
                  </a:cubicBezTo>
                  <a:cubicBezTo>
                    <a:pt x="47788" y="10470"/>
                    <a:pt x="47800" y="11097"/>
                    <a:pt x="47797" y="11739"/>
                  </a:cubicBezTo>
                  <a:cubicBezTo>
                    <a:pt x="47677" y="11781"/>
                    <a:pt x="47677" y="11971"/>
                    <a:pt x="47823" y="11971"/>
                  </a:cubicBezTo>
                  <a:cubicBezTo>
                    <a:pt x="47824" y="11971"/>
                    <a:pt x="47824" y="11971"/>
                    <a:pt x="47825" y="11971"/>
                  </a:cubicBezTo>
                  <a:cubicBezTo>
                    <a:pt x="49890" y="11920"/>
                    <a:pt x="51944" y="11843"/>
                    <a:pt x="54004" y="11843"/>
                  </a:cubicBezTo>
                  <a:cubicBezTo>
                    <a:pt x="54561" y="11843"/>
                    <a:pt x="55119" y="11849"/>
                    <a:pt x="55677" y="11862"/>
                  </a:cubicBezTo>
                  <a:cubicBezTo>
                    <a:pt x="55679" y="11862"/>
                    <a:pt x="55680" y="11862"/>
                    <a:pt x="55682" y="11862"/>
                  </a:cubicBezTo>
                  <a:cubicBezTo>
                    <a:pt x="55774" y="11862"/>
                    <a:pt x="55824" y="11801"/>
                    <a:pt x="55834" y="11733"/>
                  </a:cubicBezTo>
                  <a:cubicBezTo>
                    <a:pt x="55838" y="11733"/>
                    <a:pt x="55842" y="11734"/>
                    <a:pt x="55846" y="11734"/>
                  </a:cubicBezTo>
                  <a:cubicBezTo>
                    <a:pt x="55930" y="11734"/>
                    <a:pt x="56008" y="11639"/>
                    <a:pt x="55957" y="11550"/>
                  </a:cubicBezTo>
                  <a:cubicBezTo>
                    <a:pt x="54992" y="9920"/>
                    <a:pt x="53941" y="8371"/>
                    <a:pt x="52567" y="7053"/>
                  </a:cubicBezTo>
                  <a:cubicBezTo>
                    <a:pt x="52547" y="7035"/>
                    <a:pt x="52529" y="7025"/>
                    <a:pt x="52507" y="7015"/>
                  </a:cubicBezTo>
                  <a:lnTo>
                    <a:pt x="52388" y="7009"/>
                  </a:lnTo>
                  <a:cubicBezTo>
                    <a:pt x="52267" y="7045"/>
                    <a:pt x="52187" y="7200"/>
                    <a:pt x="52297" y="7323"/>
                  </a:cubicBezTo>
                  <a:cubicBezTo>
                    <a:pt x="53016" y="8092"/>
                    <a:pt x="53704" y="8870"/>
                    <a:pt x="54327" y="9719"/>
                  </a:cubicBezTo>
                  <a:cubicBezTo>
                    <a:pt x="54766" y="10315"/>
                    <a:pt x="55146" y="10955"/>
                    <a:pt x="55620" y="11520"/>
                  </a:cubicBezTo>
                  <a:cubicBezTo>
                    <a:pt x="54682" y="11481"/>
                    <a:pt x="53737" y="11457"/>
                    <a:pt x="52792" y="11457"/>
                  </a:cubicBezTo>
                  <a:cubicBezTo>
                    <a:pt x="51303" y="11457"/>
                    <a:pt x="49812" y="11517"/>
                    <a:pt x="48338" y="11675"/>
                  </a:cubicBezTo>
                  <a:cubicBezTo>
                    <a:pt x="49012" y="11035"/>
                    <a:pt x="49668" y="10325"/>
                    <a:pt x="50215" y="9586"/>
                  </a:cubicBezTo>
                  <a:cubicBezTo>
                    <a:pt x="50247" y="9542"/>
                    <a:pt x="50247" y="9500"/>
                    <a:pt x="50231" y="9463"/>
                  </a:cubicBezTo>
                  <a:cubicBezTo>
                    <a:pt x="50386" y="7094"/>
                    <a:pt x="50243" y="4681"/>
                    <a:pt x="50062" y="2299"/>
                  </a:cubicBezTo>
                  <a:lnTo>
                    <a:pt x="50062" y="2299"/>
                  </a:lnTo>
                  <a:cubicBezTo>
                    <a:pt x="50972" y="2359"/>
                    <a:pt x="51884" y="2373"/>
                    <a:pt x="52796" y="2384"/>
                  </a:cubicBezTo>
                  <a:cubicBezTo>
                    <a:pt x="53228" y="2390"/>
                    <a:pt x="53691" y="2427"/>
                    <a:pt x="54148" y="2427"/>
                  </a:cubicBezTo>
                  <a:cubicBezTo>
                    <a:pt x="54687" y="2427"/>
                    <a:pt x="55217" y="2375"/>
                    <a:pt x="55675" y="2160"/>
                  </a:cubicBezTo>
                  <a:lnTo>
                    <a:pt x="55722" y="1971"/>
                  </a:lnTo>
                  <a:cubicBezTo>
                    <a:pt x="55460" y="1906"/>
                    <a:pt x="55166" y="1885"/>
                    <a:pt x="54862" y="1885"/>
                  </a:cubicBezTo>
                  <a:cubicBezTo>
                    <a:pt x="54306" y="1885"/>
                    <a:pt x="53718" y="1956"/>
                    <a:pt x="53241" y="1957"/>
                  </a:cubicBezTo>
                  <a:cubicBezTo>
                    <a:pt x="52173" y="1959"/>
                    <a:pt x="51106" y="1963"/>
                    <a:pt x="50042" y="2029"/>
                  </a:cubicBezTo>
                  <a:cubicBezTo>
                    <a:pt x="50000" y="1484"/>
                    <a:pt x="49956" y="939"/>
                    <a:pt x="49915" y="398"/>
                  </a:cubicBezTo>
                  <a:cubicBezTo>
                    <a:pt x="49905" y="272"/>
                    <a:pt x="49801" y="209"/>
                    <a:pt x="49702" y="209"/>
                  </a:cubicBezTo>
                  <a:cubicBezTo>
                    <a:pt x="49655" y="209"/>
                    <a:pt x="49609" y="223"/>
                    <a:pt x="49575" y="251"/>
                  </a:cubicBezTo>
                  <a:cubicBezTo>
                    <a:pt x="49559" y="244"/>
                    <a:pt x="49541" y="239"/>
                    <a:pt x="49519" y="239"/>
                  </a:cubicBezTo>
                  <a:cubicBezTo>
                    <a:pt x="44591" y="126"/>
                    <a:pt x="39656" y="123"/>
                    <a:pt x="34723" y="123"/>
                  </a:cubicBezTo>
                  <a:cubicBezTo>
                    <a:pt x="34407" y="123"/>
                    <a:pt x="34091" y="123"/>
                    <a:pt x="33776" y="123"/>
                  </a:cubicBezTo>
                  <a:cubicBezTo>
                    <a:pt x="31985" y="123"/>
                    <a:pt x="30194" y="122"/>
                    <a:pt x="28405" y="116"/>
                  </a:cubicBezTo>
                  <a:cubicBezTo>
                    <a:pt x="24898" y="106"/>
                    <a:pt x="21388" y="98"/>
                    <a:pt x="17878" y="82"/>
                  </a:cubicBezTo>
                  <a:cubicBezTo>
                    <a:pt x="15556" y="73"/>
                    <a:pt x="13217" y="1"/>
                    <a:pt x="10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20"/>
          <p:cNvSpPr txBox="1"/>
          <p:nvPr/>
        </p:nvSpPr>
        <p:spPr>
          <a:xfrm>
            <a:off x="822838" y="111775"/>
            <a:ext cx="5814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Itinerarios de oferta turística y virtudes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0"/>
          <p:cNvSpPr/>
          <p:nvPr/>
        </p:nvSpPr>
        <p:spPr>
          <a:xfrm flipH="1" rot="10709925">
            <a:off x="3356055" y="4170039"/>
            <a:ext cx="2470932" cy="735361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79ECB4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0"/>
          <p:cNvSpPr/>
          <p:nvPr/>
        </p:nvSpPr>
        <p:spPr>
          <a:xfrm rot="60166">
            <a:off x="248402" y="4159375"/>
            <a:ext cx="2470709" cy="735407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6EA7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0"/>
          <p:cNvSpPr txBox="1"/>
          <p:nvPr/>
        </p:nvSpPr>
        <p:spPr>
          <a:xfrm>
            <a:off x="320219" y="426240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 y fortalece atractivos de comunidad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0"/>
          <p:cNvSpPr txBox="1"/>
          <p:nvPr/>
        </p:nvSpPr>
        <p:spPr>
          <a:xfrm>
            <a:off x="3439149" y="427310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Competitividad e innovación en la oferta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0"/>
          <p:cNvSpPr/>
          <p:nvPr/>
        </p:nvSpPr>
        <p:spPr>
          <a:xfrm>
            <a:off x="6250741" y="4158538"/>
            <a:ext cx="2470825" cy="735419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996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20"/>
          <p:cNvSpPr txBox="1"/>
          <p:nvPr/>
        </p:nvSpPr>
        <p:spPr>
          <a:xfrm>
            <a:off x="6322616" y="4261613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Incremento en la llegada de turistas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800" y="812129"/>
            <a:ext cx="3289400" cy="356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4650" y="766200"/>
            <a:ext cx="3266476" cy="356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21"/>
          <p:cNvGrpSpPr/>
          <p:nvPr/>
        </p:nvGrpSpPr>
        <p:grpSpPr>
          <a:xfrm>
            <a:off x="241914" y="149335"/>
            <a:ext cx="6762507" cy="543327"/>
            <a:chOff x="5316325" y="2821782"/>
            <a:chExt cx="1404350" cy="302100"/>
          </a:xfrm>
        </p:grpSpPr>
        <p:sp>
          <p:nvSpPr>
            <p:cNvPr id="453" name="Google Shape;453;p21"/>
            <p:cNvSpPr/>
            <p:nvPr/>
          </p:nvSpPr>
          <p:spPr>
            <a:xfrm>
              <a:off x="5327600" y="2880732"/>
              <a:ext cx="226925" cy="234725"/>
            </a:xfrm>
            <a:custGeom>
              <a:rect b="b" l="l" r="r" t="t"/>
              <a:pathLst>
                <a:path extrusionOk="0" h="9389" w="9077">
                  <a:moveTo>
                    <a:pt x="6949" y="1"/>
                  </a:moveTo>
                  <a:lnTo>
                    <a:pt x="6897" y="3"/>
                  </a:lnTo>
                  <a:cubicBezTo>
                    <a:pt x="6897" y="79"/>
                    <a:pt x="6846" y="156"/>
                    <a:pt x="6740" y="160"/>
                  </a:cubicBezTo>
                  <a:cubicBezTo>
                    <a:pt x="6202" y="188"/>
                    <a:pt x="5658" y="200"/>
                    <a:pt x="5110" y="200"/>
                  </a:cubicBezTo>
                  <a:cubicBezTo>
                    <a:pt x="3613" y="200"/>
                    <a:pt x="2094" y="109"/>
                    <a:pt x="621" y="9"/>
                  </a:cubicBezTo>
                  <a:lnTo>
                    <a:pt x="621" y="9"/>
                  </a:lnTo>
                  <a:cubicBezTo>
                    <a:pt x="1605" y="1764"/>
                    <a:pt x="2844" y="3341"/>
                    <a:pt x="4130" y="4884"/>
                  </a:cubicBezTo>
                  <a:cubicBezTo>
                    <a:pt x="4179" y="4942"/>
                    <a:pt x="4181" y="5009"/>
                    <a:pt x="4158" y="5064"/>
                  </a:cubicBezTo>
                  <a:cubicBezTo>
                    <a:pt x="4200" y="5129"/>
                    <a:pt x="4207" y="5216"/>
                    <a:pt x="4135" y="5293"/>
                  </a:cubicBezTo>
                  <a:cubicBezTo>
                    <a:pt x="2816" y="6697"/>
                    <a:pt x="1418" y="8082"/>
                    <a:pt x="0" y="9389"/>
                  </a:cubicBezTo>
                  <a:cubicBezTo>
                    <a:pt x="3020" y="9255"/>
                    <a:pt x="6051" y="9280"/>
                    <a:pt x="9076" y="9264"/>
                  </a:cubicBezTo>
                  <a:cubicBezTo>
                    <a:pt x="8328" y="8818"/>
                    <a:pt x="7617" y="8327"/>
                    <a:pt x="6963" y="7745"/>
                  </a:cubicBezTo>
                  <a:cubicBezTo>
                    <a:pt x="6927" y="7713"/>
                    <a:pt x="6919" y="7671"/>
                    <a:pt x="6927" y="7632"/>
                  </a:cubicBezTo>
                  <a:cubicBezTo>
                    <a:pt x="6899" y="7580"/>
                    <a:pt x="6903" y="7514"/>
                    <a:pt x="6943" y="7468"/>
                  </a:cubicBezTo>
                  <a:cubicBezTo>
                    <a:pt x="6939" y="7453"/>
                    <a:pt x="6933" y="7442"/>
                    <a:pt x="6933" y="7429"/>
                  </a:cubicBezTo>
                  <a:cubicBezTo>
                    <a:pt x="6897" y="5852"/>
                    <a:pt x="7063" y="4272"/>
                    <a:pt x="7051" y="2693"/>
                  </a:cubicBezTo>
                  <a:cubicBezTo>
                    <a:pt x="7046" y="1792"/>
                    <a:pt x="7010" y="896"/>
                    <a:pt x="69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524750" y="2875782"/>
              <a:ext cx="183450" cy="237900"/>
            </a:xfrm>
            <a:custGeom>
              <a:rect b="b" l="l" r="r" t="t"/>
              <a:pathLst>
                <a:path extrusionOk="0" h="9516" w="7338">
                  <a:moveTo>
                    <a:pt x="7338" y="0"/>
                  </a:moveTo>
                  <a:cubicBezTo>
                    <a:pt x="6880" y="215"/>
                    <a:pt x="6350" y="267"/>
                    <a:pt x="5811" y="267"/>
                  </a:cubicBezTo>
                  <a:cubicBezTo>
                    <a:pt x="5354" y="267"/>
                    <a:pt x="4891" y="230"/>
                    <a:pt x="4459" y="224"/>
                  </a:cubicBezTo>
                  <a:cubicBezTo>
                    <a:pt x="3547" y="213"/>
                    <a:pt x="2635" y="199"/>
                    <a:pt x="1725" y="139"/>
                  </a:cubicBezTo>
                  <a:lnTo>
                    <a:pt x="1725" y="139"/>
                  </a:lnTo>
                  <a:cubicBezTo>
                    <a:pt x="1906" y="2521"/>
                    <a:pt x="2049" y="4934"/>
                    <a:pt x="1894" y="7303"/>
                  </a:cubicBezTo>
                  <a:cubicBezTo>
                    <a:pt x="1910" y="7340"/>
                    <a:pt x="1910" y="7382"/>
                    <a:pt x="1878" y="7426"/>
                  </a:cubicBezTo>
                  <a:cubicBezTo>
                    <a:pt x="1331" y="8165"/>
                    <a:pt x="675" y="8875"/>
                    <a:pt x="1" y="9515"/>
                  </a:cubicBezTo>
                  <a:cubicBezTo>
                    <a:pt x="1475" y="9357"/>
                    <a:pt x="2966" y="9297"/>
                    <a:pt x="4455" y="9297"/>
                  </a:cubicBezTo>
                  <a:cubicBezTo>
                    <a:pt x="5400" y="9297"/>
                    <a:pt x="6345" y="9321"/>
                    <a:pt x="7283" y="9360"/>
                  </a:cubicBezTo>
                  <a:cubicBezTo>
                    <a:pt x="6809" y="8795"/>
                    <a:pt x="6429" y="8155"/>
                    <a:pt x="5990" y="7559"/>
                  </a:cubicBezTo>
                  <a:cubicBezTo>
                    <a:pt x="5367" y="6710"/>
                    <a:pt x="4679" y="5932"/>
                    <a:pt x="3960" y="5163"/>
                  </a:cubicBezTo>
                  <a:cubicBezTo>
                    <a:pt x="3850" y="5040"/>
                    <a:pt x="3930" y="4885"/>
                    <a:pt x="4051" y="4849"/>
                  </a:cubicBezTo>
                  <a:cubicBezTo>
                    <a:pt x="3970" y="4807"/>
                    <a:pt x="3926" y="4696"/>
                    <a:pt x="4004" y="4602"/>
                  </a:cubicBezTo>
                  <a:cubicBezTo>
                    <a:pt x="5170" y="3201"/>
                    <a:pt x="6302" y="1801"/>
                    <a:pt x="7296" y="268"/>
                  </a:cubicBezTo>
                  <a:cubicBezTo>
                    <a:pt x="7228" y="185"/>
                    <a:pt x="7218" y="58"/>
                    <a:pt x="733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5507625" y="2828307"/>
              <a:ext cx="1058675" cy="237675"/>
            </a:xfrm>
            <a:custGeom>
              <a:rect b="b" l="l" r="r" t="t"/>
              <a:pathLst>
                <a:path extrusionOk="0" h="9507" w="42347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16" y="38"/>
                    <a:pt x="19" y="58"/>
                  </a:cubicBezTo>
                  <a:cubicBezTo>
                    <a:pt x="367" y="3100"/>
                    <a:pt x="613" y="6484"/>
                    <a:pt x="0" y="9506"/>
                  </a:cubicBezTo>
                  <a:cubicBezTo>
                    <a:pt x="4228" y="9295"/>
                    <a:pt x="8467" y="9262"/>
                    <a:pt x="12705" y="9262"/>
                  </a:cubicBezTo>
                  <a:cubicBezTo>
                    <a:pt x="14662" y="9262"/>
                    <a:pt x="16618" y="9269"/>
                    <a:pt x="18573" y="9269"/>
                  </a:cubicBezTo>
                  <a:cubicBezTo>
                    <a:pt x="19321" y="9269"/>
                    <a:pt x="20069" y="9268"/>
                    <a:pt x="20817" y="9265"/>
                  </a:cubicBezTo>
                  <a:cubicBezTo>
                    <a:pt x="22383" y="9259"/>
                    <a:pt x="23949" y="9256"/>
                    <a:pt x="25515" y="9256"/>
                  </a:cubicBezTo>
                  <a:cubicBezTo>
                    <a:pt x="30387" y="9256"/>
                    <a:pt x="35258" y="9284"/>
                    <a:pt x="40127" y="9331"/>
                  </a:cubicBezTo>
                  <a:cubicBezTo>
                    <a:pt x="40164" y="9292"/>
                    <a:pt x="40222" y="9270"/>
                    <a:pt x="40279" y="9270"/>
                  </a:cubicBezTo>
                  <a:cubicBezTo>
                    <a:pt x="40334" y="9270"/>
                    <a:pt x="40389" y="9291"/>
                    <a:pt x="40422" y="9336"/>
                  </a:cubicBezTo>
                  <a:cubicBezTo>
                    <a:pt x="40836" y="9339"/>
                    <a:pt x="41251" y="9343"/>
                    <a:pt x="41667" y="9347"/>
                  </a:cubicBezTo>
                  <a:cubicBezTo>
                    <a:pt x="41676" y="9293"/>
                    <a:pt x="41718" y="9244"/>
                    <a:pt x="41792" y="9241"/>
                  </a:cubicBezTo>
                  <a:cubicBezTo>
                    <a:pt x="41911" y="9237"/>
                    <a:pt x="42032" y="9232"/>
                    <a:pt x="42150" y="9230"/>
                  </a:cubicBezTo>
                  <a:lnTo>
                    <a:pt x="42233" y="9230"/>
                  </a:lnTo>
                  <a:cubicBezTo>
                    <a:pt x="42265" y="9202"/>
                    <a:pt x="42297" y="9172"/>
                    <a:pt x="42332" y="9144"/>
                  </a:cubicBezTo>
                  <a:cubicBezTo>
                    <a:pt x="42336" y="9142"/>
                    <a:pt x="42341" y="9140"/>
                    <a:pt x="42346" y="9138"/>
                  </a:cubicBezTo>
                  <a:cubicBezTo>
                    <a:pt x="42122" y="6184"/>
                    <a:pt x="42131" y="3219"/>
                    <a:pt x="41877" y="265"/>
                  </a:cubicBezTo>
                  <a:cubicBezTo>
                    <a:pt x="41873" y="265"/>
                    <a:pt x="41870" y="267"/>
                    <a:pt x="41867" y="267"/>
                  </a:cubicBezTo>
                  <a:cubicBezTo>
                    <a:pt x="40247" y="287"/>
                    <a:pt x="38627" y="295"/>
                    <a:pt x="37006" y="295"/>
                  </a:cubicBezTo>
                  <a:cubicBezTo>
                    <a:pt x="31588" y="295"/>
                    <a:pt x="26167" y="204"/>
                    <a:pt x="20753" y="165"/>
                  </a:cubicBezTo>
                  <a:cubicBezTo>
                    <a:pt x="17246" y="140"/>
                    <a:pt x="13736" y="110"/>
                    <a:pt x="10226" y="88"/>
                  </a:cubicBezTo>
                  <a:cubicBezTo>
                    <a:pt x="9910" y="86"/>
                    <a:pt x="9593" y="86"/>
                    <a:pt x="9276" y="86"/>
                  </a:cubicBezTo>
                  <a:cubicBezTo>
                    <a:pt x="7788" y="86"/>
                    <a:pt x="6295" y="103"/>
                    <a:pt x="4802" y="103"/>
                  </a:cubicBezTo>
                  <a:cubicBezTo>
                    <a:pt x="3198" y="103"/>
                    <a:pt x="1595" y="83"/>
                    <a:pt x="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519550" y="3067532"/>
              <a:ext cx="34225" cy="33975"/>
            </a:xfrm>
            <a:custGeom>
              <a:rect b="b" l="l" r="r" t="t"/>
              <a:pathLst>
                <a:path extrusionOk="0" h="1359" w="1369">
                  <a:moveTo>
                    <a:pt x="1368" y="0"/>
                  </a:moveTo>
                  <a:lnTo>
                    <a:pt x="1368" y="0"/>
                  </a:lnTo>
                  <a:cubicBezTo>
                    <a:pt x="1351" y="10"/>
                    <a:pt x="1335" y="16"/>
                    <a:pt x="1315" y="16"/>
                  </a:cubicBezTo>
                  <a:cubicBezTo>
                    <a:pt x="876" y="12"/>
                    <a:pt x="438" y="10"/>
                    <a:pt x="1" y="5"/>
                  </a:cubicBezTo>
                  <a:lnTo>
                    <a:pt x="1" y="5"/>
                  </a:lnTo>
                  <a:cubicBezTo>
                    <a:pt x="68" y="448"/>
                    <a:pt x="82" y="907"/>
                    <a:pt x="42" y="1358"/>
                  </a:cubicBezTo>
                  <a:cubicBezTo>
                    <a:pt x="456" y="887"/>
                    <a:pt x="901" y="423"/>
                    <a:pt x="1368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5512050" y="3073307"/>
              <a:ext cx="55700" cy="37300"/>
            </a:xfrm>
            <a:custGeom>
              <a:rect b="b" l="l" r="r" t="t"/>
              <a:pathLst>
                <a:path extrusionOk="0" h="1492" w="2228">
                  <a:moveTo>
                    <a:pt x="1" y="0"/>
                  </a:moveTo>
                  <a:lnTo>
                    <a:pt x="1" y="0"/>
                  </a:lnTo>
                  <a:cubicBezTo>
                    <a:pt x="744" y="499"/>
                    <a:pt x="1478" y="1007"/>
                    <a:pt x="2227" y="1491"/>
                  </a:cubicBezTo>
                  <a:cubicBezTo>
                    <a:pt x="2169" y="1000"/>
                    <a:pt x="2153" y="501"/>
                    <a:pt x="2194" y="8"/>
                  </a:cubicBezTo>
                  <a:cubicBezTo>
                    <a:pt x="1462" y="8"/>
                    <a:pt x="733" y="8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6622875" y="2871032"/>
              <a:ext cx="97800" cy="126150"/>
            </a:xfrm>
            <a:custGeom>
              <a:rect b="b" l="l" r="r" t="t"/>
              <a:pathLst>
                <a:path extrusionOk="0" h="5046" w="3912">
                  <a:moveTo>
                    <a:pt x="3459" y="1"/>
                  </a:moveTo>
                  <a:lnTo>
                    <a:pt x="3413" y="190"/>
                  </a:lnTo>
                  <a:cubicBezTo>
                    <a:pt x="3293" y="248"/>
                    <a:pt x="3302" y="375"/>
                    <a:pt x="3371" y="458"/>
                  </a:cubicBezTo>
                  <a:cubicBezTo>
                    <a:pt x="2377" y="1991"/>
                    <a:pt x="1245" y="3391"/>
                    <a:pt x="79" y="4792"/>
                  </a:cubicBezTo>
                  <a:cubicBezTo>
                    <a:pt x="1" y="4886"/>
                    <a:pt x="45" y="4997"/>
                    <a:pt x="126" y="5039"/>
                  </a:cubicBezTo>
                  <a:lnTo>
                    <a:pt x="245" y="5045"/>
                  </a:lnTo>
                  <a:cubicBezTo>
                    <a:pt x="264" y="5039"/>
                    <a:pt x="283" y="5027"/>
                    <a:pt x="299" y="5013"/>
                  </a:cubicBezTo>
                  <a:cubicBezTo>
                    <a:pt x="1719" y="3751"/>
                    <a:pt x="2886" y="2186"/>
                    <a:pt x="3848" y="550"/>
                  </a:cubicBezTo>
                  <a:cubicBezTo>
                    <a:pt x="3912" y="440"/>
                    <a:pt x="3870" y="335"/>
                    <a:pt x="3794" y="275"/>
                  </a:cubicBezTo>
                  <a:cubicBezTo>
                    <a:pt x="3801" y="176"/>
                    <a:pt x="3729" y="86"/>
                    <a:pt x="3637" y="54"/>
                  </a:cubicBezTo>
                  <a:cubicBezTo>
                    <a:pt x="3580" y="33"/>
                    <a:pt x="3522" y="15"/>
                    <a:pt x="3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5316325" y="2821782"/>
              <a:ext cx="1400200" cy="302100"/>
            </a:xfrm>
            <a:custGeom>
              <a:rect b="b" l="l" r="r" t="t"/>
              <a:pathLst>
                <a:path extrusionOk="0" h="12084" w="56008">
                  <a:moveTo>
                    <a:pt x="7652" y="262"/>
                  </a:moveTo>
                  <a:cubicBezTo>
                    <a:pt x="9243" y="344"/>
                    <a:pt x="10842" y="364"/>
                    <a:pt x="12441" y="364"/>
                  </a:cubicBezTo>
                  <a:cubicBezTo>
                    <a:pt x="13941" y="364"/>
                    <a:pt x="15442" y="347"/>
                    <a:pt x="16938" y="347"/>
                  </a:cubicBezTo>
                  <a:cubicBezTo>
                    <a:pt x="17252" y="347"/>
                    <a:pt x="17565" y="347"/>
                    <a:pt x="17878" y="349"/>
                  </a:cubicBezTo>
                  <a:cubicBezTo>
                    <a:pt x="21388" y="371"/>
                    <a:pt x="24898" y="401"/>
                    <a:pt x="28405" y="426"/>
                  </a:cubicBezTo>
                  <a:cubicBezTo>
                    <a:pt x="33819" y="465"/>
                    <a:pt x="39240" y="556"/>
                    <a:pt x="44658" y="556"/>
                  </a:cubicBezTo>
                  <a:cubicBezTo>
                    <a:pt x="46279" y="556"/>
                    <a:pt x="47899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783" y="3480"/>
                    <a:pt x="49774" y="6445"/>
                    <a:pt x="49998" y="9399"/>
                  </a:cubicBezTo>
                  <a:cubicBezTo>
                    <a:pt x="49993" y="9401"/>
                    <a:pt x="49988" y="9403"/>
                    <a:pt x="49984" y="9405"/>
                  </a:cubicBezTo>
                  <a:cubicBezTo>
                    <a:pt x="49949" y="9433"/>
                    <a:pt x="49917" y="9463"/>
                    <a:pt x="49885" y="9491"/>
                  </a:cubicBezTo>
                  <a:lnTo>
                    <a:pt x="49802" y="9491"/>
                  </a:lnTo>
                  <a:cubicBezTo>
                    <a:pt x="49684" y="9493"/>
                    <a:pt x="49563" y="9498"/>
                    <a:pt x="49444" y="9502"/>
                  </a:cubicBezTo>
                  <a:cubicBezTo>
                    <a:pt x="49370" y="9505"/>
                    <a:pt x="49328" y="9554"/>
                    <a:pt x="49319" y="9608"/>
                  </a:cubicBezTo>
                  <a:cubicBezTo>
                    <a:pt x="48903" y="9604"/>
                    <a:pt x="48488" y="9600"/>
                    <a:pt x="48074" y="9597"/>
                  </a:cubicBezTo>
                  <a:cubicBezTo>
                    <a:pt x="48041" y="9552"/>
                    <a:pt x="47986" y="9531"/>
                    <a:pt x="47931" y="9531"/>
                  </a:cubicBezTo>
                  <a:cubicBezTo>
                    <a:pt x="47874" y="9531"/>
                    <a:pt x="47816" y="9553"/>
                    <a:pt x="47779" y="9592"/>
                  </a:cubicBezTo>
                  <a:cubicBezTo>
                    <a:pt x="42910" y="9545"/>
                    <a:pt x="38039" y="9517"/>
                    <a:pt x="33167" y="9517"/>
                  </a:cubicBezTo>
                  <a:cubicBezTo>
                    <a:pt x="31601" y="9517"/>
                    <a:pt x="30035" y="9520"/>
                    <a:pt x="28469" y="9526"/>
                  </a:cubicBezTo>
                  <a:cubicBezTo>
                    <a:pt x="27721" y="9529"/>
                    <a:pt x="26973" y="9530"/>
                    <a:pt x="26225" y="9530"/>
                  </a:cubicBezTo>
                  <a:cubicBezTo>
                    <a:pt x="24270" y="9530"/>
                    <a:pt x="22314" y="9523"/>
                    <a:pt x="20357" y="9523"/>
                  </a:cubicBezTo>
                  <a:cubicBezTo>
                    <a:pt x="16119" y="9523"/>
                    <a:pt x="11880" y="9556"/>
                    <a:pt x="7652" y="9767"/>
                  </a:cubicBezTo>
                  <a:cubicBezTo>
                    <a:pt x="8265" y="6745"/>
                    <a:pt x="8019" y="3361"/>
                    <a:pt x="7671" y="319"/>
                  </a:cubicBezTo>
                  <a:cubicBezTo>
                    <a:pt x="7668" y="299"/>
                    <a:pt x="7661" y="281"/>
                    <a:pt x="7652" y="262"/>
                  </a:cubicBezTo>
                  <a:close/>
                  <a:moveTo>
                    <a:pt x="49497" y="9830"/>
                  </a:moveTo>
                  <a:lnTo>
                    <a:pt x="49497" y="9830"/>
                  </a:lnTo>
                  <a:cubicBezTo>
                    <a:pt x="49030" y="10253"/>
                    <a:pt x="48585" y="10717"/>
                    <a:pt x="48171" y="11188"/>
                  </a:cubicBezTo>
                  <a:cubicBezTo>
                    <a:pt x="48211" y="10738"/>
                    <a:pt x="48197" y="10278"/>
                    <a:pt x="48130" y="9835"/>
                  </a:cubicBezTo>
                  <a:lnTo>
                    <a:pt x="48130" y="9835"/>
                  </a:lnTo>
                  <a:cubicBezTo>
                    <a:pt x="48567" y="9840"/>
                    <a:pt x="49005" y="9842"/>
                    <a:pt x="49444" y="9846"/>
                  </a:cubicBezTo>
                  <a:cubicBezTo>
                    <a:pt x="49464" y="9846"/>
                    <a:pt x="49480" y="9840"/>
                    <a:pt x="49497" y="9830"/>
                  </a:cubicBezTo>
                  <a:close/>
                  <a:moveTo>
                    <a:pt x="7830" y="10061"/>
                  </a:moveTo>
                  <a:lnTo>
                    <a:pt x="7830" y="10061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2"/>
                    <a:pt x="9998" y="11061"/>
                    <a:pt x="10056" y="11552"/>
                  </a:cubicBezTo>
                  <a:cubicBezTo>
                    <a:pt x="9307" y="11067"/>
                    <a:pt x="8573" y="10560"/>
                    <a:pt x="7830" y="10061"/>
                  </a:cubicBezTo>
                  <a:close/>
                  <a:moveTo>
                    <a:pt x="10885" y="1"/>
                  </a:moveTo>
                  <a:cubicBezTo>
                    <a:pt x="9729" y="1"/>
                    <a:pt x="8574" y="18"/>
                    <a:pt x="7424" y="70"/>
                  </a:cubicBezTo>
                  <a:cubicBezTo>
                    <a:pt x="7375" y="73"/>
                    <a:pt x="7347" y="104"/>
                    <a:pt x="7338" y="138"/>
                  </a:cubicBezTo>
                  <a:cubicBezTo>
                    <a:pt x="7275" y="168"/>
                    <a:pt x="7231" y="225"/>
                    <a:pt x="7239" y="320"/>
                  </a:cubicBezTo>
                  <a:cubicBezTo>
                    <a:pt x="7301" y="999"/>
                    <a:pt x="7356" y="1680"/>
                    <a:pt x="7400" y="2359"/>
                  </a:cubicBezTo>
                  <a:cubicBezTo>
                    <a:pt x="7460" y="3255"/>
                    <a:pt x="7497" y="4150"/>
                    <a:pt x="7502" y="5051"/>
                  </a:cubicBezTo>
                  <a:cubicBezTo>
                    <a:pt x="7514" y="6631"/>
                    <a:pt x="7347" y="8210"/>
                    <a:pt x="7384" y="9787"/>
                  </a:cubicBezTo>
                  <a:cubicBezTo>
                    <a:pt x="7384" y="9800"/>
                    <a:pt x="7389" y="9812"/>
                    <a:pt x="7394" y="9826"/>
                  </a:cubicBezTo>
                  <a:cubicBezTo>
                    <a:pt x="7354" y="9872"/>
                    <a:pt x="7349" y="9939"/>
                    <a:pt x="7377" y="9990"/>
                  </a:cubicBezTo>
                  <a:cubicBezTo>
                    <a:pt x="7370" y="10029"/>
                    <a:pt x="7377" y="10071"/>
                    <a:pt x="7414" y="10103"/>
                  </a:cubicBezTo>
                  <a:cubicBezTo>
                    <a:pt x="8068" y="10685"/>
                    <a:pt x="8778" y="11176"/>
                    <a:pt x="9527" y="11622"/>
                  </a:cubicBezTo>
                  <a:cubicBezTo>
                    <a:pt x="6502" y="11639"/>
                    <a:pt x="3470" y="11613"/>
                    <a:pt x="450" y="11747"/>
                  </a:cubicBezTo>
                  <a:cubicBezTo>
                    <a:pt x="1869" y="10440"/>
                    <a:pt x="3267" y="9055"/>
                    <a:pt x="4585" y="7651"/>
                  </a:cubicBezTo>
                  <a:cubicBezTo>
                    <a:pt x="4657" y="7575"/>
                    <a:pt x="4651" y="7487"/>
                    <a:pt x="4609" y="7422"/>
                  </a:cubicBezTo>
                  <a:cubicBezTo>
                    <a:pt x="4632" y="7367"/>
                    <a:pt x="4630" y="7300"/>
                    <a:pt x="4581" y="7242"/>
                  </a:cubicBezTo>
                  <a:cubicBezTo>
                    <a:pt x="3295" y="5699"/>
                    <a:pt x="2056" y="4122"/>
                    <a:pt x="1072" y="2368"/>
                  </a:cubicBezTo>
                  <a:lnTo>
                    <a:pt x="1072" y="2368"/>
                  </a:lnTo>
                  <a:cubicBezTo>
                    <a:pt x="2543" y="2468"/>
                    <a:pt x="4061" y="2559"/>
                    <a:pt x="5557" y="2559"/>
                  </a:cubicBezTo>
                  <a:cubicBezTo>
                    <a:pt x="6105" y="2559"/>
                    <a:pt x="6651" y="2547"/>
                    <a:pt x="7190" y="2518"/>
                  </a:cubicBezTo>
                  <a:cubicBezTo>
                    <a:pt x="7297" y="2514"/>
                    <a:pt x="7347" y="2437"/>
                    <a:pt x="7347" y="2361"/>
                  </a:cubicBezTo>
                  <a:cubicBezTo>
                    <a:pt x="7347" y="2283"/>
                    <a:pt x="7295" y="2204"/>
                    <a:pt x="7190" y="2192"/>
                  </a:cubicBezTo>
                  <a:cubicBezTo>
                    <a:pt x="5918" y="2064"/>
                    <a:pt x="4605" y="2026"/>
                    <a:pt x="3300" y="2026"/>
                  </a:cubicBezTo>
                  <a:cubicBezTo>
                    <a:pt x="2512" y="2026"/>
                    <a:pt x="1727" y="2040"/>
                    <a:pt x="954" y="2056"/>
                  </a:cubicBezTo>
                  <a:cubicBezTo>
                    <a:pt x="917" y="2056"/>
                    <a:pt x="889" y="2070"/>
                    <a:pt x="863" y="2088"/>
                  </a:cubicBezTo>
                  <a:cubicBezTo>
                    <a:pt x="849" y="2084"/>
                    <a:pt x="834" y="2081"/>
                    <a:pt x="818" y="2081"/>
                  </a:cubicBezTo>
                  <a:cubicBezTo>
                    <a:pt x="709" y="2081"/>
                    <a:pt x="597" y="2199"/>
                    <a:pt x="668" y="2329"/>
                  </a:cubicBezTo>
                  <a:cubicBezTo>
                    <a:pt x="1672" y="4166"/>
                    <a:pt x="2799" y="5921"/>
                    <a:pt x="4277" y="7415"/>
                  </a:cubicBezTo>
                  <a:cubicBezTo>
                    <a:pt x="2845" y="8699"/>
                    <a:pt x="1450" y="10115"/>
                    <a:pt x="189" y="11566"/>
                  </a:cubicBezTo>
                  <a:cubicBezTo>
                    <a:pt x="132" y="11631"/>
                    <a:pt x="141" y="11705"/>
                    <a:pt x="178" y="11761"/>
                  </a:cubicBezTo>
                  <a:cubicBezTo>
                    <a:pt x="0" y="11779"/>
                    <a:pt x="0" y="12045"/>
                    <a:pt x="187" y="12049"/>
                  </a:cubicBezTo>
                  <a:cubicBezTo>
                    <a:pt x="1095" y="12074"/>
                    <a:pt x="2004" y="12083"/>
                    <a:pt x="2914" y="12083"/>
                  </a:cubicBezTo>
                  <a:cubicBezTo>
                    <a:pt x="5314" y="12083"/>
                    <a:pt x="7718" y="12017"/>
                    <a:pt x="10114" y="11989"/>
                  </a:cubicBezTo>
                  <a:cubicBezTo>
                    <a:pt x="10236" y="11987"/>
                    <a:pt x="10293" y="11890"/>
                    <a:pt x="10289" y="11795"/>
                  </a:cubicBezTo>
                  <a:cubicBezTo>
                    <a:pt x="10353" y="11781"/>
                    <a:pt x="10406" y="11733"/>
                    <a:pt x="10400" y="11643"/>
                  </a:cubicBezTo>
                  <a:cubicBezTo>
                    <a:pt x="10365" y="11117"/>
                    <a:pt x="10360" y="10594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9" y="9779"/>
                    <a:pt x="33090" y="9773"/>
                    <a:pt x="35400" y="9773"/>
                  </a:cubicBezTo>
                  <a:cubicBezTo>
                    <a:pt x="39515" y="9773"/>
                    <a:pt x="43631" y="9792"/>
                    <a:pt x="47746" y="9830"/>
                  </a:cubicBezTo>
                  <a:cubicBezTo>
                    <a:pt x="47788" y="10470"/>
                    <a:pt x="47800" y="11097"/>
                    <a:pt x="47797" y="11739"/>
                  </a:cubicBezTo>
                  <a:cubicBezTo>
                    <a:pt x="47677" y="11781"/>
                    <a:pt x="47677" y="11971"/>
                    <a:pt x="47823" y="11971"/>
                  </a:cubicBezTo>
                  <a:cubicBezTo>
                    <a:pt x="47824" y="11971"/>
                    <a:pt x="47824" y="11971"/>
                    <a:pt x="47825" y="11971"/>
                  </a:cubicBezTo>
                  <a:cubicBezTo>
                    <a:pt x="49890" y="11920"/>
                    <a:pt x="51944" y="11843"/>
                    <a:pt x="54004" y="11843"/>
                  </a:cubicBezTo>
                  <a:cubicBezTo>
                    <a:pt x="54561" y="11843"/>
                    <a:pt x="55119" y="11849"/>
                    <a:pt x="55677" y="11862"/>
                  </a:cubicBezTo>
                  <a:cubicBezTo>
                    <a:pt x="55679" y="11862"/>
                    <a:pt x="55680" y="11862"/>
                    <a:pt x="55682" y="11862"/>
                  </a:cubicBezTo>
                  <a:cubicBezTo>
                    <a:pt x="55774" y="11862"/>
                    <a:pt x="55824" y="11801"/>
                    <a:pt x="55834" y="11733"/>
                  </a:cubicBezTo>
                  <a:cubicBezTo>
                    <a:pt x="55838" y="11733"/>
                    <a:pt x="55842" y="11734"/>
                    <a:pt x="55846" y="11734"/>
                  </a:cubicBezTo>
                  <a:cubicBezTo>
                    <a:pt x="55930" y="11734"/>
                    <a:pt x="56008" y="11639"/>
                    <a:pt x="55957" y="11550"/>
                  </a:cubicBezTo>
                  <a:cubicBezTo>
                    <a:pt x="54992" y="9920"/>
                    <a:pt x="53941" y="8371"/>
                    <a:pt x="52567" y="7053"/>
                  </a:cubicBezTo>
                  <a:cubicBezTo>
                    <a:pt x="52547" y="7035"/>
                    <a:pt x="52529" y="7025"/>
                    <a:pt x="52507" y="7015"/>
                  </a:cubicBezTo>
                  <a:lnTo>
                    <a:pt x="52388" y="7009"/>
                  </a:lnTo>
                  <a:cubicBezTo>
                    <a:pt x="52267" y="7045"/>
                    <a:pt x="52187" y="7200"/>
                    <a:pt x="52297" y="7323"/>
                  </a:cubicBezTo>
                  <a:cubicBezTo>
                    <a:pt x="53016" y="8092"/>
                    <a:pt x="53704" y="8870"/>
                    <a:pt x="54327" y="9719"/>
                  </a:cubicBezTo>
                  <a:cubicBezTo>
                    <a:pt x="54766" y="10315"/>
                    <a:pt x="55146" y="10955"/>
                    <a:pt x="55620" y="11520"/>
                  </a:cubicBezTo>
                  <a:cubicBezTo>
                    <a:pt x="54682" y="11481"/>
                    <a:pt x="53737" y="11457"/>
                    <a:pt x="52792" y="11457"/>
                  </a:cubicBezTo>
                  <a:cubicBezTo>
                    <a:pt x="51303" y="11457"/>
                    <a:pt x="49812" y="11517"/>
                    <a:pt x="48338" y="11675"/>
                  </a:cubicBezTo>
                  <a:cubicBezTo>
                    <a:pt x="49012" y="11035"/>
                    <a:pt x="49668" y="10325"/>
                    <a:pt x="50215" y="9586"/>
                  </a:cubicBezTo>
                  <a:cubicBezTo>
                    <a:pt x="50247" y="9542"/>
                    <a:pt x="50247" y="9500"/>
                    <a:pt x="50231" y="9463"/>
                  </a:cubicBezTo>
                  <a:cubicBezTo>
                    <a:pt x="50386" y="7094"/>
                    <a:pt x="50243" y="4681"/>
                    <a:pt x="50062" y="2299"/>
                  </a:cubicBezTo>
                  <a:lnTo>
                    <a:pt x="50062" y="2299"/>
                  </a:lnTo>
                  <a:cubicBezTo>
                    <a:pt x="50972" y="2359"/>
                    <a:pt x="51884" y="2373"/>
                    <a:pt x="52796" y="2384"/>
                  </a:cubicBezTo>
                  <a:cubicBezTo>
                    <a:pt x="53228" y="2390"/>
                    <a:pt x="53691" y="2427"/>
                    <a:pt x="54148" y="2427"/>
                  </a:cubicBezTo>
                  <a:cubicBezTo>
                    <a:pt x="54687" y="2427"/>
                    <a:pt x="55217" y="2375"/>
                    <a:pt x="55675" y="2160"/>
                  </a:cubicBezTo>
                  <a:lnTo>
                    <a:pt x="55722" y="1971"/>
                  </a:lnTo>
                  <a:cubicBezTo>
                    <a:pt x="55460" y="1906"/>
                    <a:pt x="55166" y="1885"/>
                    <a:pt x="54862" y="1885"/>
                  </a:cubicBezTo>
                  <a:cubicBezTo>
                    <a:pt x="54306" y="1885"/>
                    <a:pt x="53718" y="1956"/>
                    <a:pt x="53241" y="1957"/>
                  </a:cubicBezTo>
                  <a:cubicBezTo>
                    <a:pt x="52173" y="1959"/>
                    <a:pt x="51106" y="1963"/>
                    <a:pt x="50042" y="2029"/>
                  </a:cubicBezTo>
                  <a:cubicBezTo>
                    <a:pt x="50000" y="1484"/>
                    <a:pt x="49956" y="939"/>
                    <a:pt x="49915" y="398"/>
                  </a:cubicBezTo>
                  <a:cubicBezTo>
                    <a:pt x="49905" y="272"/>
                    <a:pt x="49801" y="209"/>
                    <a:pt x="49702" y="209"/>
                  </a:cubicBezTo>
                  <a:cubicBezTo>
                    <a:pt x="49655" y="209"/>
                    <a:pt x="49609" y="223"/>
                    <a:pt x="49575" y="251"/>
                  </a:cubicBezTo>
                  <a:cubicBezTo>
                    <a:pt x="49559" y="244"/>
                    <a:pt x="49541" y="239"/>
                    <a:pt x="49519" y="239"/>
                  </a:cubicBezTo>
                  <a:cubicBezTo>
                    <a:pt x="44591" y="126"/>
                    <a:pt x="39656" y="123"/>
                    <a:pt x="34723" y="123"/>
                  </a:cubicBezTo>
                  <a:cubicBezTo>
                    <a:pt x="34407" y="123"/>
                    <a:pt x="34091" y="123"/>
                    <a:pt x="33776" y="123"/>
                  </a:cubicBezTo>
                  <a:cubicBezTo>
                    <a:pt x="31985" y="123"/>
                    <a:pt x="30194" y="122"/>
                    <a:pt x="28405" y="116"/>
                  </a:cubicBezTo>
                  <a:cubicBezTo>
                    <a:pt x="24898" y="106"/>
                    <a:pt x="21388" y="98"/>
                    <a:pt x="17878" y="82"/>
                  </a:cubicBezTo>
                  <a:cubicBezTo>
                    <a:pt x="15556" y="73"/>
                    <a:pt x="13217" y="1"/>
                    <a:pt x="108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1"/>
          <p:cNvSpPr txBox="1"/>
          <p:nvPr/>
        </p:nvSpPr>
        <p:spPr>
          <a:xfrm>
            <a:off x="809852" y="134500"/>
            <a:ext cx="56808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Itinerario de oferta gastronómica y virtudes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1"/>
          <p:cNvSpPr/>
          <p:nvPr/>
        </p:nvSpPr>
        <p:spPr>
          <a:xfrm flipH="1" rot="10727816">
            <a:off x="2441416" y="4471605"/>
            <a:ext cx="2094733" cy="499538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797BA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21"/>
          <p:cNvSpPr/>
          <p:nvPr/>
        </p:nvSpPr>
        <p:spPr>
          <a:xfrm rot="45548">
            <a:off x="157051" y="4472636"/>
            <a:ext cx="2219243" cy="499587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21"/>
          <p:cNvSpPr txBox="1"/>
          <p:nvPr/>
        </p:nvSpPr>
        <p:spPr>
          <a:xfrm>
            <a:off x="221460" y="4542621"/>
            <a:ext cx="20709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Fortalecimiento de identidad gastronómica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1"/>
          <p:cNvSpPr txBox="1"/>
          <p:nvPr/>
        </p:nvSpPr>
        <p:spPr>
          <a:xfrm>
            <a:off x="2511374" y="4569828"/>
            <a:ext cx="19548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Diversificación de la demanda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1"/>
          <p:cNvSpPr/>
          <p:nvPr/>
        </p:nvSpPr>
        <p:spPr>
          <a:xfrm>
            <a:off x="7175325" y="4450675"/>
            <a:ext cx="1900559" cy="499518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AF48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1"/>
          <p:cNvSpPr txBox="1"/>
          <p:nvPr/>
        </p:nvSpPr>
        <p:spPr>
          <a:xfrm>
            <a:off x="7230613" y="4520684"/>
            <a:ext cx="17733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Consolidación de la parte agrícola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1"/>
          <p:cNvSpPr/>
          <p:nvPr/>
        </p:nvSpPr>
        <p:spPr>
          <a:xfrm rot="48137">
            <a:off x="4946227" y="4477855"/>
            <a:ext cx="2099913" cy="499575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B4A7D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21"/>
          <p:cNvSpPr txBox="1"/>
          <p:nvPr/>
        </p:nvSpPr>
        <p:spPr>
          <a:xfrm>
            <a:off x="5016363" y="4548338"/>
            <a:ext cx="1959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Implementación de bitácoras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2"/>
          <p:cNvSpPr txBox="1"/>
          <p:nvPr/>
        </p:nvSpPr>
        <p:spPr>
          <a:xfrm>
            <a:off x="1546525" y="0"/>
            <a:ext cx="6133200" cy="49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3. Sensibilización de la comunidad de Yunguilla</a:t>
            </a:r>
            <a:endParaRPr b="1" i="0" sz="27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74" name="Google Shape;47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01" y="793362"/>
            <a:ext cx="4195423" cy="2495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5" name="Google Shape;475;p22"/>
          <p:cNvGrpSpPr/>
          <p:nvPr/>
        </p:nvGrpSpPr>
        <p:grpSpPr>
          <a:xfrm>
            <a:off x="4619973" y="606895"/>
            <a:ext cx="3336033" cy="727336"/>
            <a:chOff x="5316325" y="1612757"/>
            <a:chExt cx="1404350" cy="302125"/>
          </a:xfrm>
        </p:grpSpPr>
        <p:sp>
          <p:nvSpPr>
            <p:cNvPr id="476" name="Google Shape;476;p22"/>
            <p:cNvSpPr/>
            <p:nvPr/>
          </p:nvSpPr>
          <p:spPr>
            <a:xfrm>
              <a:off x="5316325" y="1612757"/>
              <a:ext cx="1404350" cy="302125"/>
            </a:xfrm>
            <a:custGeom>
              <a:rect b="b" l="l" r="r" t="t"/>
              <a:pathLst>
                <a:path extrusionOk="0" h="12085" w="56174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6567875" y="1666757"/>
              <a:ext cx="140325" cy="26375"/>
            </a:xfrm>
            <a:custGeom>
              <a:rect b="b" l="l" r="r" t="t"/>
              <a:pathLst>
                <a:path extrusionOk="0" h="1055" w="5613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6524725" y="1871332"/>
              <a:ext cx="182100" cy="33275"/>
            </a:xfrm>
            <a:custGeom>
              <a:rect b="b" l="l" r="r" t="t"/>
              <a:pathLst>
                <a:path extrusionOk="0" h="1331" w="7284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6548525" y="1691007"/>
              <a:ext cx="146650" cy="189400"/>
            </a:xfrm>
            <a:custGeom>
              <a:rect b="b" l="l" r="r" t="t"/>
              <a:pathLst>
                <a:path extrusionOk="0" h="7576" w="5866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5507625" y="1823532"/>
              <a:ext cx="1058875" cy="33375"/>
            </a:xfrm>
            <a:custGeom>
              <a:rect b="b" l="l" r="r" t="t"/>
              <a:pathLst>
                <a:path extrusionOk="0" h="1335" w="42355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5510900" y="1646382"/>
              <a:ext cx="1054000" cy="182950"/>
            </a:xfrm>
            <a:custGeom>
              <a:rect b="b" l="l" r="r" t="t"/>
              <a:pathLst>
                <a:path extrusionOk="0" h="7318" w="4216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5507625" y="1619307"/>
              <a:ext cx="1048900" cy="32125"/>
            </a:xfrm>
            <a:custGeom>
              <a:rect b="b" l="l" r="r" t="t"/>
              <a:pathLst>
                <a:path extrusionOk="0" h="1285" w="41956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6519550" y="1858532"/>
              <a:ext cx="34225" cy="33950"/>
            </a:xfrm>
            <a:custGeom>
              <a:rect b="b" l="l" r="r" t="t"/>
              <a:pathLst>
                <a:path extrusionOk="0" h="1358" w="1369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5512050" y="1864282"/>
              <a:ext cx="55700" cy="37325"/>
            </a:xfrm>
            <a:custGeom>
              <a:rect b="b" l="l" r="r" t="t"/>
              <a:pathLst>
                <a:path extrusionOk="0" h="1493" w="2228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5327575" y="1884107"/>
              <a:ext cx="226950" cy="22350"/>
            </a:xfrm>
            <a:custGeom>
              <a:rect b="b" l="l" r="r" t="t"/>
              <a:pathLst>
                <a:path extrusionOk="0" h="894" w="9078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5343100" y="1671632"/>
              <a:ext cx="175725" cy="208775"/>
            </a:xfrm>
            <a:custGeom>
              <a:rect b="b" l="l" r="r" t="t"/>
              <a:pathLst>
                <a:path extrusionOk="0" h="8351" w="7029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p22"/>
          <p:cNvSpPr txBox="1"/>
          <p:nvPr/>
        </p:nvSpPr>
        <p:spPr>
          <a:xfrm>
            <a:off x="5137360" y="612229"/>
            <a:ext cx="23016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 para llevar a cabo la sensibilización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8" name="Google Shape;488;p22"/>
          <p:cNvGrpSpPr/>
          <p:nvPr/>
        </p:nvGrpSpPr>
        <p:grpSpPr>
          <a:xfrm>
            <a:off x="4652834" y="1368396"/>
            <a:ext cx="3270306" cy="1104175"/>
            <a:chOff x="6432538" y="1467689"/>
            <a:chExt cx="666729" cy="815612"/>
          </a:xfrm>
        </p:grpSpPr>
        <p:sp>
          <p:nvSpPr>
            <p:cNvPr id="489" name="Google Shape;489;p22"/>
            <p:cNvSpPr/>
            <p:nvPr/>
          </p:nvSpPr>
          <p:spPr>
            <a:xfrm>
              <a:off x="6432538" y="1467689"/>
              <a:ext cx="666729" cy="815612"/>
            </a:xfrm>
            <a:custGeom>
              <a:rect b="b" l="l" r="r" t="t"/>
              <a:pathLst>
                <a:path extrusionOk="0" h="44894" w="36699">
                  <a:moveTo>
                    <a:pt x="17686" y="560"/>
                  </a:moveTo>
                  <a:cubicBezTo>
                    <a:pt x="17886" y="560"/>
                    <a:pt x="18087" y="560"/>
                    <a:pt x="18288" y="561"/>
                  </a:cubicBezTo>
                  <a:cubicBezTo>
                    <a:pt x="23568" y="570"/>
                    <a:pt x="28855" y="574"/>
                    <a:pt x="34136" y="658"/>
                  </a:cubicBezTo>
                  <a:cubicBezTo>
                    <a:pt x="34102" y="690"/>
                    <a:pt x="34078" y="736"/>
                    <a:pt x="34078" y="796"/>
                  </a:cubicBezTo>
                  <a:cubicBezTo>
                    <a:pt x="34134" y="7587"/>
                    <a:pt x="34173" y="14377"/>
                    <a:pt x="34219" y="21168"/>
                  </a:cubicBezTo>
                  <a:cubicBezTo>
                    <a:pt x="34265" y="27886"/>
                    <a:pt x="34120" y="34640"/>
                    <a:pt x="34414" y="41352"/>
                  </a:cubicBezTo>
                  <a:cubicBezTo>
                    <a:pt x="29042" y="38477"/>
                    <a:pt x="23728" y="35443"/>
                    <a:pt x="18266" y="32751"/>
                  </a:cubicBezTo>
                  <a:cubicBezTo>
                    <a:pt x="18245" y="32741"/>
                    <a:pt x="18224" y="32737"/>
                    <a:pt x="18204" y="32737"/>
                  </a:cubicBezTo>
                  <a:cubicBezTo>
                    <a:pt x="18112" y="32737"/>
                    <a:pt x="18044" y="32836"/>
                    <a:pt x="18075" y="32916"/>
                  </a:cubicBezTo>
                  <a:cubicBezTo>
                    <a:pt x="18050" y="32916"/>
                    <a:pt x="18024" y="32922"/>
                    <a:pt x="17999" y="32934"/>
                  </a:cubicBezTo>
                  <a:cubicBezTo>
                    <a:pt x="12920" y="35330"/>
                    <a:pt x="7757" y="37561"/>
                    <a:pt x="2651" y="39902"/>
                  </a:cubicBezTo>
                  <a:cubicBezTo>
                    <a:pt x="2659" y="26815"/>
                    <a:pt x="2661" y="13710"/>
                    <a:pt x="2405" y="628"/>
                  </a:cubicBezTo>
                  <a:lnTo>
                    <a:pt x="2405" y="628"/>
                  </a:lnTo>
                  <a:cubicBezTo>
                    <a:pt x="3243" y="635"/>
                    <a:pt x="4082" y="638"/>
                    <a:pt x="4921" y="638"/>
                  </a:cubicBezTo>
                  <a:cubicBezTo>
                    <a:pt x="9176" y="638"/>
                    <a:pt x="13433" y="560"/>
                    <a:pt x="17686" y="560"/>
                  </a:cubicBezTo>
                  <a:close/>
                  <a:moveTo>
                    <a:pt x="546" y="604"/>
                  </a:moveTo>
                  <a:lnTo>
                    <a:pt x="546" y="604"/>
                  </a:lnTo>
                  <a:cubicBezTo>
                    <a:pt x="1098" y="614"/>
                    <a:pt x="1649" y="620"/>
                    <a:pt x="2204" y="625"/>
                  </a:cubicBezTo>
                  <a:cubicBezTo>
                    <a:pt x="2051" y="13828"/>
                    <a:pt x="2218" y="27051"/>
                    <a:pt x="2331" y="40255"/>
                  </a:cubicBezTo>
                  <a:cubicBezTo>
                    <a:pt x="2331" y="40371"/>
                    <a:pt x="2433" y="40429"/>
                    <a:pt x="2535" y="40429"/>
                  </a:cubicBezTo>
                  <a:cubicBezTo>
                    <a:pt x="2637" y="40429"/>
                    <a:pt x="2739" y="40371"/>
                    <a:pt x="2739" y="40255"/>
                  </a:cubicBezTo>
                  <a:lnTo>
                    <a:pt x="2739" y="40219"/>
                  </a:lnTo>
                  <a:cubicBezTo>
                    <a:pt x="7819" y="38034"/>
                    <a:pt x="13055" y="35612"/>
                    <a:pt x="18202" y="33236"/>
                  </a:cubicBezTo>
                  <a:cubicBezTo>
                    <a:pt x="18282" y="33199"/>
                    <a:pt x="18300" y="33131"/>
                    <a:pt x="18276" y="33065"/>
                  </a:cubicBezTo>
                  <a:lnTo>
                    <a:pt x="18276" y="33065"/>
                  </a:lnTo>
                  <a:cubicBezTo>
                    <a:pt x="23499" y="36088"/>
                    <a:pt x="28915" y="38810"/>
                    <a:pt x="34233" y="41662"/>
                  </a:cubicBezTo>
                  <a:cubicBezTo>
                    <a:pt x="34262" y="41677"/>
                    <a:pt x="34290" y="41684"/>
                    <a:pt x="34317" y="41684"/>
                  </a:cubicBezTo>
                  <a:cubicBezTo>
                    <a:pt x="34372" y="41684"/>
                    <a:pt x="34420" y="41656"/>
                    <a:pt x="34452" y="41615"/>
                  </a:cubicBezTo>
                  <a:cubicBezTo>
                    <a:pt x="34474" y="41635"/>
                    <a:pt x="34504" y="41646"/>
                    <a:pt x="34533" y="41646"/>
                  </a:cubicBezTo>
                  <a:cubicBezTo>
                    <a:pt x="34586" y="41646"/>
                    <a:pt x="34638" y="41611"/>
                    <a:pt x="34639" y="41539"/>
                  </a:cubicBezTo>
                  <a:cubicBezTo>
                    <a:pt x="34859" y="34765"/>
                    <a:pt x="34625" y="27949"/>
                    <a:pt x="34587" y="21168"/>
                  </a:cubicBezTo>
                  <a:cubicBezTo>
                    <a:pt x="34549" y="14377"/>
                    <a:pt x="34501" y="7587"/>
                    <a:pt x="34473" y="796"/>
                  </a:cubicBezTo>
                  <a:cubicBezTo>
                    <a:pt x="34473" y="738"/>
                    <a:pt x="34450" y="694"/>
                    <a:pt x="34418" y="662"/>
                  </a:cubicBezTo>
                  <a:lnTo>
                    <a:pt x="34418" y="662"/>
                  </a:lnTo>
                  <a:cubicBezTo>
                    <a:pt x="34919" y="672"/>
                    <a:pt x="35420" y="676"/>
                    <a:pt x="35921" y="686"/>
                  </a:cubicBezTo>
                  <a:cubicBezTo>
                    <a:pt x="36101" y="7863"/>
                    <a:pt x="36223" y="15047"/>
                    <a:pt x="36152" y="22228"/>
                  </a:cubicBezTo>
                  <a:cubicBezTo>
                    <a:pt x="36117" y="25763"/>
                    <a:pt x="36115" y="29298"/>
                    <a:pt x="36106" y="32835"/>
                  </a:cubicBezTo>
                  <a:cubicBezTo>
                    <a:pt x="36094" y="36443"/>
                    <a:pt x="35867" y="40135"/>
                    <a:pt x="36150" y="43738"/>
                  </a:cubicBezTo>
                  <a:cubicBezTo>
                    <a:pt x="36140" y="43751"/>
                    <a:pt x="36130" y="43762"/>
                    <a:pt x="36124" y="43779"/>
                  </a:cubicBezTo>
                  <a:cubicBezTo>
                    <a:pt x="36076" y="43897"/>
                    <a:pt x="36112" y="44032"/>
                    <a:pt x="36112" y="44157"/>
                  </a:cubicBezTo>
                  <a:cubicBezTo>
                    <a:pt x="36112" y="44259"/>
                    <a:pt x="36100" y="44358"/>
                    <a:pt x="36086" y="44455"/>
                  </a:cubicBezTo>
                  <a:cubicBezTo>
                    <a:pt x="32889" y="42948"/>
                    <a:pt x="29694" y="41433"/>
                    <a:pt x="26523" y="39867"/>
                  </a:cubicBezTo>
                  <a:cubicBezTo>
                    <a:pt x="24970" y="39101"/>
                    <a:pt x="23418" y="38322"/>
                    <a:pt x="21871" y="37538"/>
                  </a:cubicBezTo>
                  <a:cubicBezTo>
                    <a:pt x="20688" y="36938"/>
                    <a:pt x="19354" y="36037"/>
                    <a:pt x="17996" y="35966"/>
                  </a:cubicBezTo>
                  <a:cubicBezTo>
                    <a:pt x="17994" y="35966"/>
                    <a:pt x="17991" y="35965"/>
                    <a:pt x="17988" y="35965"/>
                  </a:cubicBezTo>
                  <a:cubicBezTo>
                    <a:pt x="17960" y="35965"/>
                    <a:pt x="17937" y="35981"/>
                    <a:pt x="17922" y="36000"/>
                  </a:cubicBezTo>
                  <a:cubicBezTo>
                    <a:pt x="17900" y="35993"/>
                    <a:pt x="17877" y="35989"/>
                    <a:pt x="17853" y="35989"/>
                  </a:cubicBezTo>
                  <a:cubicBezTo>
                    <a:pt x="17819" y="35989"/>
                    <a:pt x="17784" y="35997"/>
                    <a:pt x="17749" y="36016"/>
                  </a:cubicBezTo>
                  <a:cubicBezTo>
                    <a:pt x="12085" y="38857"/>
                    <a:pt x="6228" y="41094"/>
                    <a:pt x="382" y="43507"/>
                  </a:cubicBezTo>
                  <a:lnTo>
                    <a:pt x="379" y="43507"/>
                  </a:lnTo>
                  <a:cubicBezTo>
                    <a:pt x="569" y="39990"/>
                    <a:pt x="476" y="36437"/>
                    <a:pt x="486" y="32916"/>
                  </a:cubicBezTo>
                  <a:cubicBezTo>
                    <a:pt x="494" y="29330"/>
                    <a:pt x="490" y="25743"/>
                    <a:pt x="508" y="22160"/>
                  </a:cubicBezTo>
                  <a:cubicBezTo>
                    <a:pt x="546" y="14989"/>
                    <a:pt x="544" y="7817"/>
                    <a:pt x="553" y="648"/>
                  </a:cubicBezTo>
                  <a:cubicBezTo>
                    <a:pt x="553" y="632"/>
                    <a:pt x="548" y="620"/>
                    <a:pt x="546" y="604"/>
                  </a:cubicBezTo>
                  <a:close/>
                  <a:moveTo>
                    <a:pt x="13410" y="1"/>
                  </a:moveTo>
                  <a:cubicBezTo>
                    <a:pt x="9078" y="1"/>
                    <a:pt x="4748" y="72"/>
                    <a:pt x="428" y="271"/>
                  </a:cubicBezTo>
                  <a:cubicBezTo>
                    <a:pt x="315" y="279"/>
                    <a:pt x="262" y="370"/>
                    <a:pt x="271" y="459"/>
                  </a:cubicBezTo>
                  <a:cubicBezTo>
                    <a:pt x="195" y="482"/>
                    <a:pt x="134" y="545"/>
                    <a:pt x="134" y="648"/>
                  </a:cubicBezTo>
                  <a:cubicBezTo>
                    <a:pt x="126" y="7817"/>
                    <a:pt x="102" y="14989"/>
                    <a:pt x="118" y="22160"/>
                  </a:cubicBezTo>
                  <a:cubicBezTo>
                    <a:pt x="128" y="25668"/>
                    <a:pt x="114" y="29177"/>
                    <a:pt x="112" y="32686"/>
                  </a:cubicBezTo>
                  <a:cubicBezTo>
                    <a:pt x="112" y="36340"/>
                    <a:pt x="1" y="40024"/>
                    <a:pt x="198" y="43670"/>
                  </a:cubicBezTo>
                  <a:cubicBezTo>
                    <a:pt x="199" y="43727"/>
                    <a:pt x="243" y="43755"/>
                    <a:pt x="286" y="43755"/>
                  </a:cubicBezTo>
                  <a:cubicBezTo>
                    <a:pt x="292" y="43755"/>
                    <a:pt x="298" y="43755"/>
                    <a:pt x="303" y="43754"/>
                  </a:cubicBezTo>
                  <a:cubicBezTo>
                    <a:pt x="326" y="43789"/>
                    <a:pt x="364" y="43814"/>
                    <a:pt x="414" y="43814"/>
                  </a:cubicBezTo>
                  <a:cubicBezTo>
                    <a:pt x="429" y="43814"/>
                    <a:pt x="446" y="43812"/>
                    <a:pt x="465" y="43806"/>
                  </a:cubicBezTo>
                  <a:cubicBezTo>
                    <a:pt x="6496" y="41994"/>
                    <a:pt x="12367" y="39233"/>
                    <a:pt x="17988" y="36425"/>
                  </a:cubicBezTo>
                  <a:cubicBezTo>
                    <a:pt x="18073" y="36383"/>
                    <a:pt x="18105" y="36312"/>
                    <a:pt x="18105" y="36242"/>
                  </a:cubicBezTo>
                  <a:cubicBezTo>
                    <a:pt x="19387" y="36914"/>
                    <a:pt x="20756" y="37464"/>
                    <a:pt x="22049" y="38129"/>
                  </a:cubicBezTo>
                  <a:cubicBezTo>
                    <a:pt x="23591" y="38921"/>
                    <a:pt x="25141" y="39702"/>
                    <a:pt x="26692" y="40472"/>
                  </a:cubicBezTo>
                  <a:cubicBezTo>
                    <a:pt x="29733" y="41980"/>
                    <a:pt x="32788" y="43458"/>
                    <a:pt x="35873" y="44871"/>
                  </a:cubicBezTo>
                  <a:cubicBezTo>
                    <a:pt x="35908" y="44886"/>
                    <a:pt x="35942" y="44893"/>
                    <a:pt x="35974" y="44893"/>
                  </a:cubicBezTo>
                  <a:cubicBezTo>
                    <a:pt x="36077" y="44893"/>
                    <a:pt x="36162" y="44825"/>
                    <a:pt x="36203" y="44740"/>
                  </a:cubicBezTo>
                  <a:cubicBezTo>
                    <a:pt x="36215" y="44743"/>
                    <a:pt x="36226" y="44744"/>
                    <a:pt x="36238" y="44744"/>
                  </a:cubicBezTo>
                  <a:cubicBezTo>
                    <a:pt x="36279" y="44744"/>
                    <a:pt x="36318" y="44724"/>
                    <a:pt x="36344" y="44668"/>
                  </a:cubicBezTo>
                  <a:cubicBezTo>
                    <a:pt x="36416" y="44523"/>
                    <a:pt x="36454" y="44370"/>
                    <a:pt x="36480" y="44208"/>
                  </a:cubicBezTo>
                  <a:cubicBezTo>
                    <a:pt x="36503" y="44052"/>
                    <a:pt x="36533" y="43875"/>
                    <a:pt x="36442" y="43738"/>
                  </a:cubicBezTo>
                  <a:cubicBezTo>
                    <a:pt x="36432" y="43720"/>
                    <a:pt x="36420" y="43707"/>
                    <a:pt x="36408" y="43698"/>
                  </a:cubicBezTo>
                  <a:cubicBezTo>
                    <a:pt x="36699" y="40187"/>
                    <a:pt x="36503" y="36586"/>
                    <a:pt x="36514" y="33065"/>
                  </a:cubicBezTo>
                  <a:cubicBezTo>
                    <a:pt x="36526" y="29452"/>
                    <a:pt x="36555" y="25838"/>
                    <a:pt x="36535" y="22228"/>
                  </a:cubicBezTo>
                  <a:cubicBezTo>
                    <a:pt x="36493" y="15033"/>
                    <a:pt x="36676" y="7841"/>
                    <a:pt x="36414" y="648"/>
                  </a:cubicBezTo>
                  <a:cubicBezTo>
                    <a:pt x="36410" y="541"/>
                    <a:pt x="36350" y="475"/>
                    <a:pt x="36277" y="438"/>
                  </a:cubicBezTo>
                  <a:cubicBezTo>
                    <a:pt x="36251" y="392"/>
                    <a:pt x="36207" y="354"/>
                    <a:pt x="36138" y="354"/>
                  </a:cubicBezTo>
                  <a:cubicBezTo>
                    <a:pt x="28579" y="219"/>
                    <a:pt x="20990" y="1"/>
                    <a:pt x="13410" y="1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6439441" y="1478661"/>
              <a:ext cx="651196" cy="796681"/>
            </a:xfrm>
            <a:custGeom>
              <a:rect b="b" l="l" r="r" t="t"/>
              <a:pathLst>
                <a:path extrusionOk="0" h="43852" w="35844">
                  <a:moveTo>
                    <a:pt x="166" y="0"/>
                  </a:moveTo>
                  <a:cubicBezTo>
                    <a:pt x="169" y="16"/>
                    <a:pt x="173" y="28"/>
                    <a:pt x="173" y="44"/>
                  </a:cubicBezTo>
                  <a:cubicBezTo>
                    <a:pt x="164" y="7213"/>
                    <a:pt x="166" y="14385"/>
                    <a:pt x="129" y="21556"/>
                  </a:cubicBezTo>
                  <a:cubicBezTo>
                    <a:pt x="111" y="25140"/>
                    <a:pt x="116" y="28726"/>
                    <a:pt x="106" y="32312"/>
                  </a:cubicBezTo>
                  <a:cubicBezTo>
                    <a:pt x="97" y="35833"/>
                    <a:pt x="189" y="39386"/>
                    <a:pt x="0" y="42903"/>
                  </a:cubicBezTo>
                  <a:lnTo>
                    <a:pt x="2" y="42903"/>
                  </a:lnTo>
                  <a:cubicBezTo>
                    <a:pt x="5848" y="40490"/>
                    <a:pt x="11706" y="38253"/>
                    <a:pt x="17369" y="35412"/>
                  </a:cubicBezTo>
                  <a:cubicBezTo>
                    <a:pt x="17405" y="35393"/>
                    <a:pt x="17440" y="35385"/>
                    <a:pt x="17474" y="35385"/>
                  </a:cubicBezTo>
                  <a:cubicBezTo>
                    <a:pt x="17498" y="35385"/>
                    <a:pt x="17521" y="35389"/>
                    <a:pt x="17544" y="35396"/>
                  </a:cubicBezTo>
                  <a:cubicBezTo>
                    <a:pt x="17559" y="35377"/>
                    <a:pt x="17581" y="35362"/>
                    <a:pt x="17611" y="35362"/>
                  </a:cubicBezTo>
                  <a:cubicBezTo>
                    <a:pt x="17613" y="35362"/>
                    <a:pt x="17615" y="35362"/>
                    <a:pt x="17617" y="35362"/>
                  </a:cubicBezTo>
                  <a:cubicBezTo>
                    <a:pt x="18975" y="35433"/>
                    <a:pt x="20309" y="36334"/>
                    <a:pt x="21491" y="36934"/>
                  </a:cubicBezTo>
                  <a:cubicBezTo>
                    <a:pt x="23039" y="37720"/>
                    <a:pt x="24590" y="38497"/>
                    <a:pt x="26144" y="39263"/>
                  </a:cubicBezTo>
                  <a:cubicBezTo>
                    <a:pt x="29314" y="40829"/>
                    <a:pt x="32509" y="42344"/>
                    <a:pt x="35708" y="43851"/>
                  </a:cubicBezTo>
                  <a:cubicBezTo>
                    <a:pt x="35721" y="43754"/>
                    <a:pt x="35733" y="43655"/>
                    <a:pt x="35733" y="43553"/>
                  </a:cubicBezTo>
                  <a:cubicBezTo>
                    <a:pt x="35733" y="43428"/>
                    <a:pt x="35696" y="43293"/>
                    <a:pt x="35744" y="43175"/>
                  </a:cubicBezTo>
                  <a:cubicBezTo>
                    <a:pt x="35751" y="43159"/>
                    <a:pt x="35760" y="43147"/>
                    <a:pt x="35770" y="43134"/>
                  </a:cubicBezTo>
                  <a:cubicBezTo>
                    <a:pt x="35487" y="39531"/>
                    <a:pt x="35714" y="35839"/>
                    <a:pt x="35726" y="32231"/>
                  </a:cubicBezTo>
                  <a:cubicBezTo>
                    <a:pt x="35734" y="28694"/>
                    <a:pt x="35737" y="25159"/>
                    <a:pt x="35772" y="21624"/>
                  </a:cubicBezTo>
                  <a:cubicBezTo>
                    <a:pt x="35843" y="14443"/>
                    <a:pt x="35721" y="7259"/>
                    <a:pt x="35541" y="82"/>
                  </a:cubicBezTo>
                  <a:cubicBezTo>
                    <a:pt x="35040" y="72"/>
                    <a:pt x="34539" y="68"/>
                    <a:pt x="34038" y="58"/>
                  </a:cubicBezTo>
                  <a:lnTo>
                    <a:pt x="34038" y="58"/>
                  </a:lnTo>
                  <a:cubicBezTo>
                    <a:pt x="34071" y="90"/>
                    <a:pt x="34093" y="134"/>
                    <a:pt x="34093" y="192"/>
                  </a:cubicBezTo>
                  <a:cubicBezTo>
                    <a:pt x="34121" y="6983"/>
                    <a:pt x="34169" y="13773"/>
                    <a:pt x="34207" y="20564"/>
                  </a:cubicBezTo>
                  <a:cubicBezTo>
                    <a:pt x="34246" y="27344"/>
                    <a:pt x="34479" y="34161"/>
                    <a:pt x="34260" y="40935"/>
                  </a:cubicBezTo>
                  <a:cubicBezTo>
                    <a:pt x="34259" y="41007"/>
                    <a:pt x="34206" y="41042"/>
                    <a:pt x="34153" y="41042"/>
                  </a:cubicBezTo>
                  <a:cubicBezTo>
                    <a:pt x="34124" y="41042"/>
                    <a:pt x="34095" y="41032"/>
                    <a:pt x="34073" y="41012"/>
                  </a:cubicBezTo>
                  <a:cubicBezTo>
                    <a:pt x="34040" y="41052"/>
                    <a:pt x="33992" y="41080"/>
                    <a:pt x="33937" y="41080"/>
                  </a:cubicBezTo>
                  <a:cubicBezTo>
                    <a:pt x="33910" y="41080"/>
                    <a:pt x="33882" y="41073"/>
                    <a:pt x="33853" y="41058"/>
                  </a:cubicBezTo>
                  <a:cubicBezTo>
                    <a:pt x="28536" y="38207"/>
                    <a:pt x="23119" y="35484"/>
                    <a:pt x="17896" y="32461"/>
                  </a:cubicBezTo>
                  <a:lnTo>
                    <a:pt x="17896" y="32461"/>
                  </a:lnTo>
                  <a:cubicBezTo>
                    <a:pt x="17920" y="32527"/>
                    <a:pt x="17904" y="32595"/>
                    <a:pt x="17822" y="32632"/>
                  </a:cubicBezTo>
                  <a:cubicBezTo>
                    <a:pt x="12676" y="35008"/>
                    <a:pt x="7440" y="37430"/>
                    <a:pt x="2360" y="39615"/>
                  </a:cubicBezTo>
                  <a:lnTo>
                    <a:pt x="2360" y="39652"/>
                  </a:lnTo>
                  <a:cubicBezTo>
                    <a:pt x="2360" y="39767"/>
                    <a:pt x="2258" y="39825"/>
                    <a:pt x="2155" y="39825"/>
                  </a:cubicBezTo>
                  <a:cubicBezTo>
                    <a:pt x="2053" y="39825"/>
                    <a:pt x="1951" y="39767"/>
                    <a:pt x="1951" y="39652"/>
                  </a:cubicBezTo>
                  <a:cubicBezTo>
                    <a:pt x="1838" y="26447"/>
                    <a:pt x="1672" y="13224"/>
                    <a:pt x="1824" y="21"/>
                  </a:cubicBezTo>
                  <a:cubicBezTo>
                    <a:pt x="1270" y="16"/>
                    <a:pt x="718" y="10"/>
                    <a:pt x="166" y="0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476210" y="1477862"/>
              <a:ext cx="581542" cy="741107"/>
            </a:xfrm>
            <a:custGeom>
              <a:rect b="b" l="l" r="r" t="t"/>
              <a:pathLst>
                <a:path extrusionOk="0" h="40793" w="32010">
                  <a:moveTo>
                    <a:pt x="15282" y="0"/>
                  </a:moveTo>
                  <a:cubicBezTo>
                    <a:pt x="11029" y="0"/>
                    <a:pt x="6772" y="78"/>
                    <a:pt x="2517" y="78"/>
                  </a:cubicBezTo>
                  <a:cubicBezTo>
                    <a:pt x="1678" y="78"/>
                    <a:pt x="839" y="75"/>
                    <a:pt x="1" y="68"/>
                  </a:cubicBezTo>
                  <a:lnTo>
                    <a:pt x="1" y="68"/>
                  </a:lnTo>
                  <a:cubicBezTo>
                    <a:pt x="257" y="13150"/>
                    <a:pt x="255" y="26255"/>
                    <a:pt x="247" y="39342"/>
                  </a:cubicBezTo>
                  <a:cubicBezTo>
                    <a:pt x="5353" y="37001"/>
                    <a:pt x="10516" y="34770"/>
                    <a:pt x="15595" y="32374"/>
                  </a:cubicBezTo>
                  <a:cubicBezTo>
                    <a:pt x="15621" y="32362"/>
                    <a:pt x="15646" y="32356"/>
                    <a:pt x="15671" y="32356"/>
                  </a:cubicBezTo>
                  <a:cubicBezTo>
                    <a:pt x="15640" y="32276"/>
                    <a:pt x="15708" y="32177"/>
                    <a:pt x="15800" y="32177"/>
                  </a:cubicBezTo>
                  <a:cubicBezTo>
                    <a:pt x="15820" y="32177"/>
                    <a:pt x="15841" y="32181"/>
                    <a:pt x="15862" y="32191"/>
                  </a:cubicBezTo>
                  <a:cubicBezTo>
                    <a:pt x="21324" y="34883"/>
                    <a:pt x="26638" y="37917"/>
                    <a:pt x="32010" y="40792"/>
                  </a:cubicBezTo>
                  <a:cubicBezTo>
                    <a:pt x="31716" y="34080"/>
                    <a:pt x="31861" y="27326"/>
                    <a:pt x="31815" y="20608"/>
                  </a:cubicBezTo>
                  <a:cubicBezTo>
                    <a:pt x="31769" y="13817"/>
                    <a:pt x="31730" y="7027"/>
                    <a:pt x="31674" y="236"/>
                  </a:cubicBezTo>
                  <a:cubicBezTo>
                    <a:pt x="31674" y="176"/>
                    <a:pt x="31698" y="130"/>
                    <a:pt x="31732" y="98"/>
                  </a:cubicBezTo>
                  <a:cubicBezTo>
                    <a:pt x="26451" y="14"/>
                    <a:pt x="21164" y="10"/>
                    <a:pt x="15884" y="1"/>
                  </a:cubicBezTo>
                  <a:cubicBezTo>
                    <a:pt x="15683" y="0"/>
                    <a:pt x="15482" y="0"/>
                    <a:pt x="15282" y="0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2" name="Google Shape;492;p22"/>
          <p:cNvSpPr txBox="1"/>
          <p:nvPr/>
        </p:nvSpPr>
        <p:spPr>
          <a:xfrm>
            <a:off x="4870705" y="1368434"/>
            <a:ext cx="28347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Organizar eventos: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Comidas tradicionales, ferias, exposición fotográfica, fijación de festividad anual, charlas, foros y concursos.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3" name="Google Shape;493;p22"/>
          <p:cNvGrpSpPr/>
          <p:nvPr/>
        </p:nvGrpSpPr>
        <p:grpSpPr>
          <a:xfrm>
            <a:off x="4653247" y="2506630"/>
            <a:ext cx="3270306" cy="1165183"/>
            <a:chOff x="6432538" y="1467689"/>
            <a:chExt cx="666729" cy="815612"/>
          </a:xfrm>
        </p:grpSpPr>
        <p:sp>
          <p:nvSpPr>
            <p:cNvPr id="494" name="Google Shape;494;p22"/>
            <p:cNvSpPr/>
            <p:nvPr/>
          </p:nvSpPr>
          <p:spPr>
            <a:xfrm>
              <a:off x="6432538" y="1467689"/>
              <a:ext cx="666729" cy="815612"/>
            </a:xfrm>
            <a:custGeom>
              <a:rect b="b" l="l" r="r" t="t"/>
              <a:pathLst>
                <a:path extrusionOk="0" h="44894" w="36699">
                  <a:moveTo>
                    <a:pt x="17686" y="560"/>
                  </a:moveTo>
                  <a:cubicBezTo>
                    <a:pt x="17886" y="560"/>
                    <a:pt x="18087" y="560"/>
                    <a:pt x="18288" y="561"/>
                  </a:cubicBezTo>
                  <a:cubicBezTo>
                    <a:pt x="23568" y="570"/>
                    <a:pt x="28855" y="574"/>
                    <a:pt x="34136" y="658"/>
                  </a:cubicBezTo>
                  <a:cubicBezTo>
                    <a:pt x="34102" y="690"/>
                    <a:pt x="34078" y="736"/>
                    <a:pt x="34078" y="796"/>
                  </a:cubicBezTo>
                  <a:cubicBezTo>
                    <a:pt x="34134" y="7587"/>
                    <a:pt x="34173" y="14377"/>
                    <a:pt x="34219" y="21168"/>
                  </a:cubicBezTo>
                  <a:cubicBezTo>
                    <a:pt x="34265" y="27886"/>
                    <a:pt x="34120" y="34640"/>
                    <a:pt x="34414" y="41352"/>
                  </a:cubicBezTo>
                  <a:cubicBezTo>
                    <a:pt x="29042" y="38477"/>
                    <a:pt x="23728" y="35443"/>
                    <a:pt x="18266" y="32751"/>
                  </a:cubicBezTo>
                  <a:cubicBezTo>
                    <a:pt x="18245" y="32741"/>
                    <a:pt x="18224" y="32737"/>
                    <a:pt x="18204" y="32737"/>
                  </a:cubicBezTo>
                  <a:cubicBezTo>
                    <a:pt x="18112" y="32737"/>
                    <a:pt x="18044" y="32836"/>
                    <a:pt x="18075" y="32916"/>
                  </a:cubicBezTo>
                  <a:cubicBezTo>
                    <a:pt x="18050" y="32916"/>
                    <a:pt x="18024" y="32922"/>
                    <a:pt x="17999" y="32934"/>
                  </a:cubicBezTo>
                  <a:cubicBezTo>
                    <a:pt x="12920" y="35330"/>
                    <a:pt x="7757" y="37561"/>
                    <a:pt x="2651" y="39902"/>
                  </a:cubicBezTo>
                  <a:cubicBezTo>
                    <a:pt x="2659" y="26815"/>
                    <a:pt x="2661" y="13710"/>
                    <a:pt x="2405" y="628"/>
                  </a:cubicBezTo>
                  <a:lnTo>
                    <a:pt x="2405" y="628"/>
                  </a:lnTo>
                  <a:cubicBezTo>
                    <a:pt x="3243" y="635"/>
                    <a:pt x="4082" y="638"/>
                    <a:pt x="4921" y="638"/>
                  </a:cubicBezTo>
                  <a:cubicBezTo>
                    <a:pt x="9176" y="638"/>
                    <a:pt x="13433" y="560"/>
                    <a:pt x="17686" y="560"/>
                  </a:cubicBezTo>
                  <a:close/>
                  <a:moveTo>
                    <a:pt x="546" y="604"/>
                  </a:moveTo>
                  <a:lnTo>
                    <a:pt x="546" y="604"/>
                  </a:lnTo>
                  <a:cubicBezTo>
                    <a:pt x="1098" y="614"/>
                    <a:pt x="1649" y="620"/>
                    <a:pt x="2204" y="625"/>
                  </a:cubicBezTo>
                  <a:cubicBezTo>
                    <a:pt x="2051" y="13828"/>
                    <a:pt x="2218" y="27051"/>
                    <a:pt x="2331" y="40255"/>
                  </a:cubicBezTo>
                  <a:cubicBezTo>
                    <a:pt x="2331" y="40371"/>
                    <a:pt x="2433" y="40429"/>
                    <a:pt x="2535" y="40429"/>
                  </a:cubicBezTo>
                  <a:cubicBezTo>
                    <a:pt x="2637" y="40429"/>
                    <a:pt x="2739" y="40371"/>
                    <a:pt x="2739" y="40255"/>
                  </a:cubicBezTo>
                  <a:lnTo>
                    <a:pt x="2739" y="40219"/>
                  </a:lnTo>
                  <a:cubicBezTo>
                    <a:pt x="7819" y="38034"/>
                    <a:pt x="13055" y="35612"/>
                    <a:pt x="18202" y="33236"/>
                  </a:cubicBezTo>
                  <a:cubicBezTo>
                    <a:pt x="18282" y="33199"/>
                    <a:pt x="18300" y="33131"/>
                    <a:pt x="18276" y="33065"/>
                  </a:cubicBezTo>
                  <a:lnTo>
                    <a:pt x="18276" y="33065"/>
                  </a:lnTo>
                  <a:cubicBezTo>
                    <a:pt x="23499" y="36088"/>
                    <a:pt x="28915" y="38810"/>
                    <a:pt x="34233" y="41662"/>
                  </a:cubicBezTo>
                  <a:cubicBezTo>
                    <a:pt x="34262" y="41677"/>
                    <a:pt x="34290" y="41684"/>
                    <a:pt x="34317" y="41684"/>
                  </a:cubicBezTo>
                  <a:cubicBezTo>
                    <a:pt x="34372" y="41684"/>
                    <a:pt x="34420" y="41656"/>
                    <a:pt x="34452" y="41615"/>
                  </a:cubicBezTo>
                  <a:cubicBezTo>
                    <a:pt x="34474" y="41635"/>
                    <a:pt x="34504" y="41646"/>
                    <a:pt x="34533" y="41646"/>
                  </a:cubicBezTo>
                  <a:cubicBezTo>
                    <a:pt x="34586" y="41646"/>
                    <a:pt x="34638" y="41611"/>
                    <a:pt x="34639" y="41539"/>
                  </a:cubicBezTo>
                  <a:cubicBezTo>
                    <a:pt x="34859" y="34765"/>
                    <a:pt x="34625" y="27949"/>
                    <a:pt x="34587" y="21168"/>
                  </a:cubicBezTo>
                  <a:cubicBezTo>
                    <a:pt x="34549" y="14377"/>
                    <a:pt x="34501" y="7587"/>
                    <a:pt x="34473" y="796"/>
                  </a:cubicBezTo>
                  <a:cubicBezTo>
                    <a:pt x="34473" y="738"/>
                    <a:pt x="34450" y="694"/>
                    <a:pt x="34418" y="662"/>
                  </a:cubicBezTo>
                  <a:lnTo>
                    <a:pt x="34418" y="662"/>
                  </a:lnTo>
                  <a:cubicBezTo>
                    <a:pt x="34919" y="672"/>
                    <a:pt x="35420" y="676"/>
                    <a:pt x="35921" y="686"/>
                  </a:cubicBezTo>
                  <a:cubicBezTo>
                    <a:pt x="36101" y="7863"/>
                    <a:pt x="36223" y="15047"/>
                    <a:pt x="36152" y="22228"/>
                  </a:cubicBezTo>
                  <a:cubicBezTo>
                    <a:pt x="36117" y="25763"/>
                    <a:pt x="36115" y="29298"/>
                    <a:pt x="36106" y="32835"/>
                  </a:cubicBezTo>
                  <a:cubicBezTo>
                    <a:pt x="36094" y="36443"/>
                    <a:pt x="35867" y="40135"/>
                    <a:pt x="36150" y="43738"/>
                  </a:cubicBezTo>
                  <a:cubicBezTo>
                    <a:pt x="36140" y="43751"/>
                    <a:pt x="36130" y="43762"/>
                    <a:pt x="36124" y="43779"/>
                  </a:cubicBezTo>
                  <a:cubicBezTo>
                    <a:pt x="36076" y="43897"/>
                    <a:pt x="36112" y="44032"/>
                    <a:pt x="36112" y="44157"/>
                  </a:cubicBezTo>
                  <a:cubicBezTo>
                    <a:pt x="36112" y="44259"/>
                    <a:pt x="36100" y="44358"/>
                    <a:pt x="36086" y="44455"/>
                  </a:cubicBezTo>
                  <a:cubicBezTo>
                    <a:pt x="32889" y="42948"/>
                    <a:pt x="29694" y="41433"/>
                    <a:pt x="26523" y="39867"/>
                  </a:cubicBezTo>
                  <a:cubicBezTo>
                    <a:pt x="24970" y="39101"/>
                    <a:pt x="23418" y="38322"/>
                    <a:pt x="21871" y="37538"/>
                  </a:cubicBezTo>
                  <a:cubicBezTo>
                    <a:pt x="20688" y="36938"/>
                    <a:pt x="19354" y="36037"/>
                    <a:pt x="17996" y="35966"/>
                  </a:cubicBezTo>
                  <a:cubicBezTo>
                    <a:pt x="17994" y="35966"/>
                    <a:pt x="17991" y="35965"/>
                    <a:pt x="17988" y="35965"/>
                  </a:cubicBezTo>
                  <a:cubicBezTo>
                    <a:pt x="17960" y="35965"/>
                    <a:pt x="17937" y="35981"/>
                    <a:pt x="17922" y="36000"/>
                  </a:cubicBezTo>
                  <a:cubicBezTo>
                    <a:pt x="17900" y="35993"/>
                    <a:pt x="17877" y="35989"/>
                    <a:pt x="17853" y="35989"/>
                  </a:cubicBezTo>
                  <a:cubicBezTo>
                    <a:pt x="17819" y="35989"/>
                    <a:pt x="17784" y="35997"/>
                    <a:pt x="17749" y="36016"/>
                  </a:cubicBezTo>
                  <a:cubicBezTo>
                    <a:pt x="12085" y="38857"/>
                    <a:pt x="6228" y="41094"/>
                    <a:pt x="382" y="43507"/>
                  </a:cubicBezTo>
                  <a:lnTo>
                    <a:pt x="379" y="43507"/>
                  </a:lnTo>
                  <a:cubicBezTo>
                    <a:pt x="569" y="39990"/>
                    <a:pt x="476" y="36437"/>
                    <a:pt x="486" y="32916"/>
                  </a:cubicBezTo>
                  <a:cubicBezTo>
                    <a:pt x="494" y="29330"/>
                    <a:pt x="490" y="25743"/>
                    <a:pt x="508" y="22160"/>
                  </a:cubicBezTo>
                  <a:cubicBezTo>
                    <a:pt x="546" y="14989"/>
                    <a:pt x="544" y="7817"/>
                    <a:pt x="553" y="648"/>
                  </a:cubicBezTo>
                  <a:cubicBezTo>
                    <a:pt x="553" y="632"/>
                    <a:pt x="548" y="620"/>
                    <a:pt x="546" y="604"/>
                  </a:cubicBezTo>
                  <a:close/>
                  <a:moveTo>
                    <a:pt x="13410" y="1"/>
                  </a:moveTo>
                  <a:cubicBezTo>
                    <a:pt x="9078" y="1"/>
                    <a:pt x="4748" y="72"/>
                    <a:pt x="428" y="271"/>
                  </a:cubicBezTo>
                  <a:cubicBezTo>
                    <a:pt x="315" y="279"/>
                    <a:pt x="262" y="370"/>
                    <a:pt x="271" y="459"/>
                  </a:cubicBezTo>
                  <a:cubicBezTo>
                    <a:pt x="195" y="482"/>
                    <a:pt x="134" y="545"/>
                    <a:pt x="134" y="648"/>
                  </a:cubicBezTo>
                  <a:cubicBezTo>
                    <a:pt x="126" y="7817"/>
                    <a:pt x="102" y="14989"/>
                    <a:pt x="118" y="22160"/>
                  </a:cubicBezTo>
                  <a:cubicBezTo>
                    <a:pt x="128" y="25668"/>
                    <a:pt x="114" y="29177"/>
                    <a:pt x="112" y="32686"/>
                  </a:cubicBezTo>
                  <a:cubicBezTo>
                    <a:pt x="112" y="36340"/>
                    <a:pt x="1" y="40024"/>
                    <a:pt x="198" y="43670"/>
                  </a:cubicBezTo>
                  <a:cubicBezTo>
                    <a:pt x="199" y="43727"/>
                    <a:pt x="243" y="43755"/>
                    <a:pt x="286" y="43755"/>
                  </a:cubicBezTo>
                  <a:cubicBezTo>
                    <a:pt x="292" y="43755"/>
                    <a:pt x="298" y="43755"/>
                    <a:pt x="303" y="43754"/>
                  </a:cubicBezTo>
                  <a:cubicBezTo>
                    <a:pt x="326" y="43789"/>
                    <a:pt x="364" y="43814"/>
                    <a:pt x="414" y="43814"/>
                  </a:cubicBezTo>
                  <a:cubicBezTo>
                    <a:pt x="429" y="43814"/>
                    <a:pt x="446" y="43812"/>
                    <a:pt x="465" y="43806"/>
                  </a:cubicBezTo>
                  <a:cubicBezTo>
                    <a:pt x="6496" y="41994"/>
                    <a:pt x="12367" y="39233"/>
                    <a:pt x="17988" y="36425"/>
                  </a:cubicBezTo>
                  <a:cubicBezTo>
                    <a:pt x="18073" y="36383"/>
                    <a:pt x="18105" y="36312"/>
                    <a:pt x="18105" y="36242"/>
                  </a:cubicBezTo>
                  <a:cubicBezTo>
                    <a:pt x="19387" y="36914"/>
                    <a:pt x="20756" y="37464"/>
                    <a:pt x="22049" y="38129"/>
                  </a:cubicBezTo>
                  <a:cubicBezTo>
                    <a:pt x="23591" y="38921"/>
                    <a:pt x="25141" y="39702"/>
                    <a:pt x="26692" y="40472"/>
                  </a:cubicBezTo>
                  <a:cubicBezTo>
                    <a:pt x="29733" y="41980"/>
                    <a:pt x="32788" y="43458"/>
                    <a:pt x="35873" y="44871"/>
                  </a:cubicBezTo>
                  <a:cubicBezTo>
                    <a:pt x="35908" y="44886"/>
                    <a:pt x="35942" y="44893"/>
                    <a:pt x="35974" y="44893"/>
                  </a:cubicBezTo>
                  <a:cubicBezTo>
                    <a:pt x="36077" y="44893"/>
                    <a:pt x="36162" y="44825"/>
                    <a:pt x="36203" y="44740"/>
                  </a:cubicBezTo>
                  <a:cubicBezTo>
                    <a:pt x="36215" y="44743"/>
                    <a:pt x="36226" y="44744"/>
                    <a:pt x="36238" y="44744"/>
                  </a:cubicBezTo>
                  <a:cubicBezTo>
                    <a:pt x="36279" y="44744"/>
                    <a:pt x="36318" y="44724"/>
                    <a:pt x="36344" y="44668"/>
                  </a:cubicBezTo>
                  <a:cubicBezTo>
                    <a:pt x="36416" y="44523"/>
                    <a:pt x="36454" y="44370"/>
                    <a:pt x="36480" y="44208"/>
                  </a:cubicBezTo>
                  <a:cubicBezTo>
                    <a:pt x="36503" y="44052"/>
                    <a:pt x="36533" y="43875"/>
                    <a:pt x="36442" y="43738"/>
                  </a:cubicBezTo>
                  <a:cubicBezTo>
                    <a:pt x="36432" y="43720"/>
                    <a:pt x="36420" y="43707"/>
                    <a:pt x="36408" y="43698"/>
                  </a:cubicBezTo>
                  <a:cubicBezTo>
                    <a:pt x="36699" y="40187"/>
                    <a:pt x="36503" y="36586"/>
                    <a:pt x="36514" y="33065"/>
                  </a:cubicBezTo>
                  <a:cubicBezTo>
                    <a:pt x="36526" y="29452"/>
                    <a:pt x="36555" y="25838"/>
                    <a:pt x="36535" y="22228"/>
                  </a:cubicBezTo>
                  <a:cubicBezTo>
                    <a:pt x="36493" y="15033"/>
                    <a:pt x="36676" y="7841"/>
                    <a:pt x="36414" y="648"/>
                  </a:cubicBezTo>
                  <a:cubicBezTo>
                    <a:pt x="36410" y="541"/>
                    <a:pt x="36350" y="475"/>
                    <a:pt x="36277" y="438"/>
                  </a:cubicBezTo>
                  <a:cubicBezTo>
                    <a:pt x="36251" y="392"/>
                    <a:pt x="36207" y="354"/>
                    <a:pt x="36138" y="354"/>
                  </a:cubicBezTo>
                  <a:cubicBezTo>
                    <a:pt x="28579" y="219"/>
                    <a:pt x="20990" y="1"/>
                    <a:pt x="134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6439441" y="1478661"/>
              <a:ext cx="651196" cy="796681"/>
            </a:xfrm>
            <a:custGeom>
              <a:rect b="b" l="l" r="r" t="t"/>
              <a:pathLst>
                <a:path extrusionOk="0" h="43852" w="35844">
                  <a:moveTo>
                    <a:pt x="166" y="0"/>
                  </a:moveTo>
                  <a:cubicBezTo>
                    <a:pt x="169" y="16"/>
                    <a:pt x="173" y="28"/>
                    <a:pt x="173" y="44"/>
                  </a:cubicBezTo>
                  <a:cubicBezTo>
                    <a:pt x="164" y="7213"/>
                    <a:pt x="166" y="14385"/>
                    <a:pt x="129" y="21556"/>
                  </a:cubicBezTo>
                  <a:cubicBezTo>
                    <a:pt x="111" y="25140"/>
                    <a:pt x="116" y="28726"/>
                    <a:pt x="106" y="32312"/>
                  </a:cubicBezTo>
                  <a:cubicBezTo>
                    <a:pt x="97" y="35833"/>
                    <a:pt x="189" y="39386"/>
                    <a:pt x="0" y="42903"/>
                  </a:cubicBezTo>
                  <a:lnTo>
                    <a:pt x="2" y="42903"/>
                  </a:lnTo>
                  <a:cubicBezTo>
                    <a:pt x="5848" y="40490"/>
                    <a:pt x="11706" y="38253"/>
                    <a:pt x="17369" y="35412"/>
                  </a:cubicBezTo>
                  <a:cubicBezTo>
                    <a:pt x="17405" y="35393"/>
                    <a:pt x="17440" y="35385"/>
                    <a:pt x="17474" y="35385"/>
                  </a:cubicBezTo>
                  <a:cubicBezTo>
                    <a:pt x="17498" y="35385"/>
                    <a:pt x="17521" y="35389"/>
                    <a:pt x="17544" y="35396"/>
                  </a:cubicBezTo>
                  <a:cubicBezTo>
                    <a:pt x="17559" y="35377"/>
                    <a:pt x="17581" y="35362"/>
                    <a:pt x="17611" y="35362"/>
                  </a:cubicBezTo>
                  <a:cubicBezTo>
                    <a:pt x="17613" y="35362"/>
                    <a:pt x="17615" y="35362"/>
                    <a:pt x="17617" y="35362"/>
                  </a:cubicBezTo>
                  <a:cubicBezTo>
                    <a:pt x="18975" y="35433"/>
                    <a:pt x="20309" y="36334"/>
                    <a:pt x="21491" y="36934"/>
                  </a:cubicBezTo>
                  <a:cubicBezTo>
                    <a:pt x="23039" y="37720"/>
                    <a:pt x="24590" y="38497"/>
                    <a:pt x="26144" y="39263"/>
                  </a:cubicBezTo>
                  <a:cubicBezTo>
                    <a:pt x="29314" y="40829"/>
                    <a:pt x="32509" y="42344"/>
                    <a:pt x="35708" y="43851"/>
                  </a:cubicBezTo>
                  <a:cubicBezTo>
                    <a:pt x="35721" y="43754"/>
                    <a:pt x="35733" y="43655"/>
                    <a:pt x="35733" y="43553"/>
                  </a:cubicBezTo>
                  <a:cubicBezTo>
                    <a:pt x="35733" y="43428"/>
                    <a:pt x="35696" y="43293"/>
                    <a:pt x="35744" y="43175"/>
                  </a:cubicBezTo>
                  <a:cubicBezTo>
                    <a:pt x="35751" y="43159"/>
                    <a:pt x="35760" y="43147"/>
                    <a:pt x="35770" y="43134"/>
                  </a:cubicBezTo>
                  <a:cubicBezTo>
                    <a:pt x="35487" y="39531"/>
                    <a:pt x="35714" y="35839"/>
                    <a:pt x="35726" y="32231"/>
                  </a:cubicBezTo>
                  <a:cubicBezTo>
                    <a:pt x="35734" y="28694"/>
                    <a:pt x="35737" y="25159"/>
                    <a:pt x="35772" y="21624"/>
                  </a:cubicBezTo>
                  <a:cubicBezTo>
                    <a:pt x="35843" y="14443"/>
                    <a:pt x="35721" y="7259"/>
                    <a:pt x="35541" y="82"/>
                  </a:cubicBezTo>
                  <a:cubicBezTo>
                    <a:pt x="35040" y="72"/>
                    <a:pt x="34539" y="68"/>
                    <a:pt x="34038" y="58"/>
                  </a:cubicBezTo>
                  <a:lnTo>
                    <a:pt x="34038" y="58"/>
                  </a:lnTo>
                  <a:cubicBezTo>
                    <a:pt x="34071" y="90"/>
                    <a:pt x="34093" y="134"/>
                    <a:pt x="34093" y="192"/>
                  </a:cubicBezTo>
                  <a:cubicBezTo>
                    <a:pt x="34121" y="6983"/>
                    <a:pt x="34169" y="13773"/>
                    <a:pt x="34207" y="20564"/>
                  </a:cubicBezTo>
                  <a:cubicBezTo>
                    <a:pt x="34246" y="27344"/>
                    <a:pt x="34479" y="34161"/>
                    <a:pt x="34260" y="40935"/>
                  </a:cubicBezTo>
                  <a:cubicBezTo>
                    <a:pt x="34259" y="41007"/>
                    <a:pt x="34206" y="41042"/>
                    <a:pt x="34153" y="41042"/>
                  </a:cubicBezTo>
                  <a:cubicBezTo>
                    <a:pt x="34124" y="41042"/>
                    <a:pt x="34095" y="41032"/>
                    <a:pt x="34073" y="41012"/>
                  </a:cubicBezTo>
                  <a:cubicBezTo>
                    <a:pt x="34040" y="41052"/>
                    <a:pt x="33992" y="41080"/>
                    <a:pt x="33937" y="41080"/>
                  </a:cubicBezTo>
                  <a:cubicBezTo>
                    <a:pt x="33910" y="41080"/>
                    <a:pt x="33882" y="41073"/>
                    <a:pt x="33853" y="41058"/>
                  </a:cubicBezTo>
                  <a:cubicBezTo>
                    <a:pt x="28536" y="38207"/>
                    <a:pt x="23119" y="35484"/>
                    <a:pt x="17896" y="32461"/>
                  </a:cubicBezTo>
                  <a:lnTo>
                    <a:pt x="17896" y="32461"/>
                  </a:lnTo>
                  <a:cubicBezTo>
                    <a:pt x="17920" y="32527"/>
                    <a:pt x="17904" y="32595"/>
                    <a:pt x="17822" y="32632"/>
                  </a:cubicBezTo>
                  <a:cubicBezTo>
                    <a:pt x="12676" y="35008"/>
                    <a:pt x="7440" y="37430"/>
                    <a:pt x="2360" y="39615"/>
                  </a:cubicBezTo>
                  <a:lnTo>
                    <a:pt x="2360" y="39652"/>
                  </a:lnTo>
                  <a:cubicBezTo>
                    <a:pt x="2360" y="39767"/>
                    <a:pt x="2258" y="39825"/>
                    <a:pt x="2155" y="39825"/>
                  </a:cubicBezTo>
                  <a:cubicBezTo>
                    <a:pt x="2053" y="39825"/>
                    <a:pt x="1951" y="39767"/>
                    <a:pt x="1951" y="39652"/>
                  </a:cubicBezTo>
                  <a:cubicBezTo>
                    <a:pt x="1838" y="26447"/>
                    <a:pt x="1672" y="13224"/>
                    <a:pt x="1824" y="21"/>
                  </a:cubicBezTo>
                  <a:cubicBezTo>
                    <a:pt x="1270" y="16"/>
                    <a:pt x="718" y="10"/>
                    <a:pt x="16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6476210" y="1477862"/>
              <a:ext cx="581542" cy="741107"/>
            </a:xfrm>
            <a:custGeom>
              <a:rect b="b" l="l" r="r" t="t"/>
              <a:pathLst>
                <a:path extrusionOk="0" h="40793" w="32010">
                  <a:moveTo>
                    <a:pt x="15282" y="0"/>
                  </a:moveTo>
                  <a:cubicBezTo>
                    <a:pt x="11029" y="0"/>
                    <a:pt x="6772" y="78"/>
                    <a:pt x="2517" y="78"/>
                  </a:cubicBezTo>
                  <a:cubicBezTo>
                    <a:pt x="1678" y="78"/>
                    <a:pt x="839" y="75"/>
                    <a:pt x="1" y="68"/>
                  </a:cubicBezTo>
                  <a:lnTo>
                    <a:pt x="1" y="68"/>
                  </a:lnTo>
                  <a:cubicBezTo>
                    <a:pt x="257" y="13150"/>
                    <a:pt x="255" y="26255"/>
                    <a:pt x="247" y="39342"/>
                  </a:cubicBezTo>
                  <a:cubicBezTo>
                    <a:pt x="5353" y="37001"/>
                    <a:pt x="10516" y="34770"/>
                    <a:pt x="15595" y="32374"/>
                  </a:cubicBezTo>
                  <a:cubicBezTo>
                    <a:pt x="15621" y="32362"/>
                    <a:pt x="15646" y="32356"/>
                    <a:pt x="15671" y="32356"/>
                  </a:cubicBezTo>
                  <a:cubicBezTo>
                    <a:pt x="15640" y="32276"/>
                    <a:pt x="15708" y="32177"/>
                    <a:pt x="15800" y="32177"/>
                  </a:cubicBezTo>
                  <a:cubicBezTo>
                    <a:pt x="15820" y="32177"/>
                    <a:pt x="15841" y="32181"/>
                    <a:pt x="15862" y="32191"/>
                  </a:cubicBezTo>
                  <a:cubicBezTo>
                    <a:pt x="21324" y="34883"/>
                    <a:pt x="26638" y="37917"/>
                    <a:pt x="32010" y="40792"/>
                  </a:cubicBezTo>
                  <a:cubicBezTo>
                    <a:pt x="31716" y="34080"/>
                    <a:pt x="31861" y="27326"/>
                    <a:pt x="31815" y="20608"/>
                  </a:cubicBezTo>
                  <a:cubicBezTo>
                    <a:pt x="31769" y="13817"/>
                    <a:pt x="31730" y="7027"/>
                    <a:pt x="31674" y="236"/>
                  </a:cubicBezTo>
                  <a:cubicBezTo>
                    <a:pt x="31674" y="176"/>
                    <a:pt x="31698" y="130"/>
                    <a:pt x="31732" y="98"/>
                  </a:cubicBezTo>
                  <a:cubicBezTo>
                    <a:pt x="26451" y="14"/>
                    <a:pt x="21164" y="10"/>
                    <a:pt x="15884" y="1"/>
                  </a:cubicBezTo>
                  <a:cubicBezTo>
                    <a:pt x="15683" y="0"/>
                    <a:pt x="15482" y="0"/>
                    <a:pt x="15282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22"/>
          <p:cNvSpPr txBox="1"/>
          <p:nvPr/>
        </p:nvSpPr>
        <p:spPr>
          <a:xfrm>
            <a:off x="4871241" y="2506745"/>
            <a:ext cx="28347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Creación guía turística: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Recopilación de la memoria oral de taitas y mamas de la comunidad y también contendrá fotografías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1250" y="2576738"/>
            <a:ext cx="887626" cy="47848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9" name="Google Shape;49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8936" y="900988"/>
            <a:ext cx="887603" cy="589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00" name="Google Shape;500;p22"/>
          <p:cNvGrpSpPr/>
          <p:nvPr/>
        </p:nvGrpSpPr>
        <p:grpSpPr>
          <a:xfrm>
            <a:off x="4669273" y="3730238"/>
            <a:ext cx="3237436" cy="935914"/>
            <a:chOff x="6432538" y="1467689"/>
            <a:chExt cx="666729" cy="815612"/>
          </a:xfrm>
        </p:grpSpPr>
        <p:sp>
          <p:nvSpPr>
            <p:cNvPr id="501" name="Google Shape;501;p22"/>
            <p:cNvSpPr/>
            <p:nvPr/>
          </p:nvSpPr>
          <p:spPr>
            <a:xfrm>
              <a:off x="6432538" y="1467689"/>
              <a:ext cx="666729" cy="815612"/>
            </a:xfrm>
            <a:custGeom>
              <a:rect b="b" l="l" r="r" t="t"/>
              <a:pathLst>
                <a:path extrusionOk="0" h="44894" w="36699">
                  <a:moveTo>
                    <a:pt x="17686" y="560"/>
                  </a:moveTo>
                  <a:cubicBezTo>
                    <a:pt x="17886" y="560"/>
                    <a:pt x="18087" y="560"/>
                    <a:pt x="18288" y="561"/>
                  </a:cubicBezTo>
                  <a:cubicBezTo>
                    <a:pt x="23568" y="570"/>
                    <a:pt x="28855" y="574"/>
                    <a:pt x="34136" y="658"/>
                  </a:cubicBezTo>
                  <a:cubicBezTo>
                    <a:pt x="34102" y="690"/>
                    <a:pt x="34078" y="736"/>
                    <a:pt x="34078" y="796"/>
                  </a:cubicBezTo>
                  <a:cubicBezTo>
                    <a:pt x="34134" y="7587"/>
                    <a:pt x="34173" y="14377"/>
                    <a:pt x="34219" y="21168"/>
                  </a:cubicBezTo>
                  <a:cubicBezTo>
                    <a:pt x="34265" y="27886"/>
                    <a:pt x="34120" y="34640"/>
                    <a:pt x="34414" y="41352"/>
                  </a:cubicBezTo>
                  <a:cubicBezTo>
                    <a:pt x="29042" y="38477"/>
                    <a:pt x="23728" y="35443"/>
                    <a:pt x="18266" y="32751"/>
                  </a:cubicBezTo>
                  <a:cubicBezTo>
                    <a:pt x="18245" y="32741"/>
                    <a:pt x="18224" y="32737"/>
                    <a:pt x="18204" y="32737"/>
                  </a:cubicBezTo>
                  <a:cubicBezTo>
                    <a:pt x="18112" y="32737"/>
                    <a:pt x="18044" y="32836"/>
                    <a:pt x="18075" y="32916"/>
                  </a:cubicBezTo>
                  <a:cubicBezTo>
                    <a:pt x="18050" y="32916"/>
                    <a:pt x="18024" y="32922"/>
                    <a:pt x="17999" y="32934"/>
                  </a:cubicBezTo>
                  <a:cubicBezTo>
                    <a:pt x="12920" y="35330"/>
                    <a:pt x="7757" y="37561"/>
                    <a:pt x="2651" y="39902"/>
                  </a:cubicBezTo>
                  <a:cubicBezTo>
                    <a:pt x="2659" y="26815"/>
                    <a:pt x="2661" y="13710"/>
                    <a:pt x="2405" y="628"/>
                  </a:cubicBezTo>
                  <a:lnTo>
                    <a:pt x="2405" y="628"/>
                  </a:lnTo>
                  <a:cubicBezTo>
                    <a:pt x="3243" y="635"/>
                    <a:pt x="4082" y="638"/>
                    <a:pt x="4921" y="638"/>
                  </a:cubicBezTo>
                  <a:cubicBezTo>
                    <a:pt x="9176" y="638"/>
                    <a:pt x="13433" y="560"/>
                    <a:pt x="17686" y="560"/>
                  </a:cubicBezTo>
                  <a:close/>
                  <a:moveTo>
                    <a:pt x="546" y="604"/>
                  </a:moveTo>
                  <a:lnTo>
                    <a:pt x="546" y="604"/>
                  </a:lnTo>
                  <a:cubicBezTo>
                    <a:pt x="1098" y="614"/>
                    <a:pt x="1649" y="620"/>
                    <a:pt x="2204" y="625"/>
                  </a:cubicBezTo>
                  <a:cubicBezTo>
                    <a:pt x="2051" y="13828"/>
                    <a:pt x="2218" y="27051"/>
                    <a:pt x="2331" y="40255"/>
                  </a:cubicBezTo>
                  <a:cubicBezTo>
                    <a:pt x="2331" y="40371"/>
                    <a:pt x="2433" y="40429"/>
                    <a:pt x="2535" y="40429"/>
                  </a:cubicBezTo>
                  <a:cubicBezTo>
                    <a:pt x="2637" y="40429"/>
                    <a:pt x="2739" y="40371"/>
                    <a:pt x="2739" y="40255"/>
                  </a:cubicBezTo>
                  <a:lnTo>
                    <a:pt x="2739" y="40219"/>
                  </a:lnTo>
                  <a:cubicBezTo>
                    <a:pt x="7819" y="38034"/>
                    <a:pt x="13055" y="35612"/>
                    <a:pt x="18202" y="33236"/>
                  </a:cubicBezTo>
                  <a:cubicBezTo>
                    <a:pt x="18282" y="33199"/>
                    <a:pt x="18300" y="33131"/>
                    <a:pt x="18276" y="33065"/>
                  </a:cubicBezTo>
                  <a:lnTo>
                    <a:pt x="18276" y="33065"/>
                  </a:lnTo>
                  <a:cubicBezTo>
                    <a:pt x="23499" y="36088"/>
                    <a:pt x="28915" y="38810"/>
                    <a:pt x="34233" y="41662"/>
                  </a:cubicBezTo>
                  <a:cubicBezTo>
                    <a:pt x="34262" y="41677"/>
                    <a:pt x="34290" y="41684"/>
                    <a:pt x="34317" y="41684"/>
                  </a:cubicBezTo>
                  <a:cubicBezTo>
                    <a:pt x="34372" y="41684"/>
                    <a:pt x="34420" y="41656"/>
                    <a:pt x="34452" y="41615"/>
                  </a:cubicBezTo>
                  <a:cubicBezTo>
                    <a:pt x="34474" y="41635"/>
                    <a:pt x="34504" y="41646"/>
                    <a:pt x="34533" y="41646"/>
                  </a:cubicBezTo>
                  <a:cubicBezTo>
                    <a:pt x="34586" y="41646"/>
                    <a:pt x="34638" y="41611"/>
                    <a:pt x="34639" y="41539"/>
                  </a:cubicBezTo>
                  <a:cubicBezTo>
                    <a:pt x="34859" y="34765"/>
                    <a:pt x="34625" y="27949"/>
                    <a:pt x="34587" y="21168"/>
                  </a:cubicBezTo>
                  <a:cubicBezTo>
                    <a:pt x="34549" y="14377"/>
                    <a:pt x="34501" y="7587"/>
                    <a:pt x="34473" y="796"/>
                  </a:cubicBezTo>
                  <a:cubicBezTo>
                    <a:pt x="34473" y="738"/>
                    <a:pt x="34450" y="694"/>
                    <a:pt x="34418" y="662"/>
                  </a:cubicBezTo>
                  <a:lnTo>
                    <a:pt x="34418" y="662"/>
                  </a:lnTo>
                  <a:cubicBezTo>
                    <a:pt x="34919" y="672"/>
                    <a:pt x="35420" y="676"/>
                    <a:pt x="35921" y="686"/>
                  </a:cubicBezTo>
                  <a:cubicBezTo>
                    <a:pt x="36101" y="7863"/>
                    <a:pt x="36223" y="15047"/>
                    <a:pt x="36152" y="22228"/>
                  </a:cubicBezTo>
                  <a:cubicBezTo>
                    <a:pt x="36117" y="25763"/>
                    <a:pt x="36115" y="29298"/>
                    <a:pt x="36106" y="32835"/>
                  </a:cubicBezTo>
                  <a:cubicBezTo>
                    <a:pt x="36094" y="36443"/>
                    <a:pt x="35867" y="40135"/>
                    <a:pt x="36150" y="43738"/>
                  </a:cubicBezTo>
                  <a:cubicBezTo>
                    <a:pt x="36140" y="43751"/>
                    <a:pt x="36130" y="43762"/>
                    <a:pt x="36124" y="43779"/>
                  </a:cubicBezTo>
                  <a:cubicBezTo>
                    <a:pt x="36076" y="43897"/>
                    <a:pt x="36112" y="44032"/>
                    <a:pt x="36112" y="44157"/>
                  </a:cubicBezTo>
                  <a:cubicBezTo>
                    <a:pt x="36112" y="44259"/>
                    <a:pt x="36100" y="44358"/>
                    <a:pt x="36086" y="44455"/>
                  </a:cubicBezTo>
                  <a:cubicBezTo>
                    <a:pt x="32889" y="42948"/>
                    <a:pt x="29694" y="41433"/>
                    <a:pt x="26523" y="39867"/>
                  </a:cubicBezTo>
                  <a:cubicBezTo>
                    <a:pt x="24970" y="39101"/>
                    <a:pt x="23418" y="38322"/>
                    <a:pt x="21871" y="37538"/>
                  </a:cubicBezTo>
                  <a:cubicBezTo>
                    <a:pt x="20688" y="36938"/>
                    <a:pt x="19354" y="36037"/>
                    <a:pt x="17996" y="35966"/>
                  </a:cubicBezTo>
                  <a:cubicBezTo>
                    <a:pt x="17994" y="35966"/>
                    <a:pt x="17991" y="35965"/>
                    <a:pt x="17988" y="35965"/>
                  </a:cubicBezTo>
                  <a:cubicBezTo>
                    <a:pt x="17960" y="35965"/>
                    <a:pt x="17937" y="35981"/>
                    <a:pt x="17922" y="36000"/>
                  </a:cubicBezTo>
                  <a:cubicBezTo>
                    <a:pt x="17900" y="35993"/>
                    <a:pt x="17877" y="35989"/>
                    <a:pt x="17853" y="35989"/>
                  </a:cubicBezTo>
                  <a:cubicBezTo>
                    <a:pt x="17819" y="35989"/>
                    <a:pt x="17784" y="35997"/>
                    <a:pt x="17749" y="36016"/>
                  </a:cubicBezTo>
                  <a:cubicBezTo>
                    <a:pt x="12085" y="38857"/>
                    <a:pt x="6228" y="41094"/>
                    <a:pt x="382" y="43507"/>
                  </a:cubicBezTo>
                  <a:lnTo>
                    <a:pt x="379" y="43507"/>
                  </a:lnTo>
                  <a:cubicBezTo>
                    <a:pt x="569" y="39990"/>
                    <a:pt x="476" y="36437"/>
                    <a:pt x="486" y="32916"/>
                  </a:cubicBezTo>
                  <a:cubicBezTo>
                    <a:pt x="494" y="29330"/>
                    <a:pt x="490" y="25743"/>
                    <a:pt x="508" y="22160"/>
                  </a:cubicBezTo>
                  <a:cubicBezTo>
                    <a:pt x="546" y="14989"/>
                    <a:pt x="544" y="7817"/>
                    <a:pt x="553" y="648"/>
                  </a:cubicBezTo>
                  <a:cubicBezTo>
                    <a:pt x="553" y="632"/>
                    <a:pt x="548" y="620"/>
                    <a:pt x="546" y="604"/>
                  </a:cubicBezTo>
                  <a:close/>
                  <a:moveTo>
                    <a:pt x="13410" y="1"/>
                  </a:moveTo>
                  <a:cubicBezTo>
                    <a:pt x="9078" y="1"/>
                    <a:pt x="4748" y="72"/>
                    <a:pt x="428" y="271"/>
                  </a:cubicBezTo>
                  <a:cubicBezTo>
                    <a:pt x="315" y="279"/>
                    <a:pt x="262" y="370"/>
                    <a:pt x="271" y="459"/>
                  </a:cubicBezTo>
                  <a:cubicBezTo>
                    <a:pt x="195" y="482"/>
                    <a:pt x="134" y="545"/>
                    <a:pt x="134" y="648"/>
                  </a:cubicBezTo>
                  <a:cubicBezTo>
                    <a:pt x="126" y="7817"/>
                    <a:pt x="102" y="14989"/>
                    <a:pt x="118" y="22160"/>
                  </a:cubicBezTo>
                  <a:cubicBezTo>
                    <a:pt x="128" y="25668"/>
                    <a:pt x="114" y="29177"/>
                    <a:pt x="112" y="32686"/>
                  </a:cubicBezTo>
                  <a:cubicBezTo>
                    <a:pt x="112" y="36340"/>
                    <a:pt x="1" y="40024"/>
                    <a:pt x="198" y="43670"/>
                  </a:cubicBezTo>
                  <a:cubicBezTo>
                    <a:pt x="199" y="43727"/>
                    <a:pt x="243" y="43755"/>
                    <a:pt x="286" y="43755"/>
                  </a:cubicBezTo>
                  <a:cubicBezTo>
                    <a:pt x="292" y="43755"/>
                    <a:pt x="298" y="43755"/>
                    <a:pt x="303" y="43754"/>
                  </a:cubicBezTo>
                  <a:cubicBezTo>
                    <a:pt x="326" y="43789"/>
                    <a:pt x="364" y="43814"/>
                    <a:pt x="414" y="43814"/>
                  </a:cubicBezTo>
                  <a:cubicBezTo>
                    <a:pt x="429" y="43814"/>
                    <a:pt x="446" y="43812"/>
                    <a:pt x="465" y="43806"/>
                  </a:cubicBezTo>
                  <a:cubicBezTo>
                    <a:pt x="6496" y="41994"/>
                    <a:pt x="12367" y="39233"/>
                    <a:pt x="17988" y="36425"/>
                  </a:cubicBezTo>
                  <a:cubicBezTo>
                    <a:pt x="18073" y="36383"/>
                    <a:pt x="18105" y="36312"/>
                    <a:pt x="18105" y="36242"/>
                  </a:cubicBezTo>
                  <a:cubicBezTo>
                    <a:pt x="19387" y="36914"/>
                    <a:pt x="20756" y="37464"/>
                    <a:pt x="22049" y="38129"/>
                  </a:cubicBezTo>
                  <a:cubicBezTo>
                    <a:pt x="23591" y="38921"/>
                    <a:pt x="25141" y="39702"/>
                    <a:pt x="26692" y="40472"/>
                  </a:cubicBezTo>
                  <a:cubicBezTo>
                    <a:pt x="29733" y="41980"/>
                    <a:pt x="32788" y="43458"/>
                    <a:pt x="35873" y="44871"/>
                  </a:cubicBezTo>
                  <a:cubicBezTo>
                    <a:pt x="35908" y="44886"/>
                    <a:pt x="35942" y="44893"/>
                    <a:pt x="35974" y="44893"/>
                  </a:cubicBezTo>
                  <a:cubicBezTo>
                    <a:pt x="36077" y="44893"/>
                    <a:pt x="36162" y="44825"/>
                    <a:pt x="36203" y="44740"/>
                  </a:cubicBezTo>
                  <a:cubicBezTo>
                    <a:pt x="36215" y="44743"/>
                    <a:pt x="36226" y="44744"/>
                    <a:pt x="36238" y="44744"/>
                  </a:cubicBezTo>
                  <a:cubicBezTo>
                    <a:pt x="36279" y="44744"/>
                    <a:pt x="36318" y="44724"/>
                    <a:pt x="36344" y="44668"/>
                  </a:cubicBezTo>
                  <a:cubicBezTo>
                    <a:pt x="36416" y="44523"/>
                    <a:pt x="36454" y="44370"/>
                    <a:pt x="36480" y="44208"/>
                  </a:cubicBezTo>
                  <a:cubicBezTo>
                    <a:pt x="36503" y="44052"/>
                    <a:pt x="36533" y="43875"/>
                    <a:pt x="36442" y="43738"/>
                  </a:cubicBezTo>
                  <a:cubicBezTo>
                    <a:pt x="36432" y="43720"/>
                    <a:pt x="36420" y="43707"/>
                    <a:pt x="36408" y="43698"/>
                  </a:cubicBezTo>
                  <a:cubicBezTo>
                    <a:pt x="36699" y="40187"/>
                    <a:pt x="36503" y="36586"/>
                    <a:pt x="36514" y="33065"/>
                  </a:cubicBezTo>
                  <a:cubicBezTo>
                    <a:pt x="36526" y="29452"/>
                    <a:pt x="36555" y="25838"/>
                    <a:pt x="36535" y="22228"/>
                  </a:cubicBezTo>
                  <a:cubicBezTo>
                    <a:pt x="36493" y="15033"/>
                    <a:pt x="36676" y="7841"/>
                    <a:pt x="36414" y="648"/>
                  </a:cubicBezTo>
                  <a:cubicBezTo>
                    <a:pt x="36410" y="541"/>
                    <a:pt x="36350" y="475"/>
                    <a:pt x="36277" y="438"/>
                  </a:cubicBezTo>
                  <a:cubicBezTo>
                    <a:pt x="36251" y="392"/>
                    <a:pt x="36207" y="354"/>
                    <a:pt x="36138" y="354"/>
                  </a:cubicBezTo>
                  <a:cubicBezTo>
                    <a:pt x="28579" y="219"/>
                    <a:pt x="20990" y="1"/>
                    <a:pt x="13410" y="1"/>
                  </a:cubicBezTo>
                  <a:close/>
                </a:path>
              </a:pathLst>
            </a:custGeom>
            <a:solidFill>
              <a:srgbClr val="79EC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439441" y="1478661"/>
              <a:ext cx="651196" cy="796681"/>
            </a:xfrm>
            <a:custGeom>
              <a:rect b="b" l="l" r="r" t="t"/>
              <a:pathLst>
                <a:path extrusionOk="0" h="43852" w="35844">
                  <a:moveTo>
                    <a:pt x="166" y="0"/>
                  </a:moveTo>
                  <a:cubicBezTo>
                    <a:pt x="169" y="16"/>
                    <a:pt x="173" y="28"/>
                    <a:pt x="173" y="44"/>
                  </a:cubicBezTo>
                  <a:cubicBezTo>
                    <a:pt x="164" y="7213"/>
                    <a:pt x="166" y="14385"/>
                    <a:pt x="129" y="21556"/>
                  </a:cubicBezTo>
                  <a:cubicBezTo>
                    <a:pt x="111" y="25140"/>
                    <a:pt x="116" y="28726"/>
                    <a:pt x="106" y="32312"/>
                  </a:cubicBezTo>
                  <a:cubicBezTo>
                    <a:pt x="97" y="35833"/>
                    <a:pt x="189" y="39386"/>
                    <a:pt x="0" y="42903"/>
                  </a:cubicBezTo>
                  <a:lnTo>
                    <a:pt x="2" y="42903"/>
                  </a:lnTo>
                  <a:cubicBezTo>
                    <a:pt x="5848" y="40490"/>
                    <a:pt x="11706" y="38253"/>
                    <a:pt x="17369" y="35412"/>
                  </a:cubicBezTo>
                  <a:cubicBezTo>
                    <a:pt x="17405" y="35393"/>
                    <a:pt x="17440" y="35385"/>
                    <a:pt x="17474" y="35385"/>
                  </a:cubicBezTo>
                  <a:cubicBezTo>
                    <a:pt x="17498" y="35385"/>
                    <a:pt x="17521" y="35389"/>
                    <a:pt x="17544" y="35396"/>
                  </a:cubicBezTo>
                  <a:cubicBezTo>
                    <a:pt x="17559" y="35377"/>
                    <a:pt x="17581" y="35362"/>
                    <a:pt x="17611" y="35362"/>
                  </a:cubicBezTo>
                  <a:cubicBezTo>
                    <a:pt x="17613" y="35362"/>
                    <a:pt x="17615" y="35362"/>
                    <a:pt x="17617" y="35362"/>
                  </a:cubicBezTo>
                  <a:cubicBezTo>
                    <a:pt x="18975" y="35433"/>
                    <a:pt x="20309" y="36334"/>
                    <a:pt x="21491" y="36934"/>
                  </a:cubicBezTo>
                  <a:cubicBezTo>
                    <a:pt x="23039" y="37720"/>
                    <a:pt x="24590" y="38497"/>
                    <a:pt x="26144" y="39263"/>
                  </a:cubicBezTo>
                  <a:cubicBezTo>
                    <a:pt x="29314" y="40829"/>
                    <a:pt x="32509" y="42344"/>
                    <a:pt x="35708" y="43851"/>
                  </a:cubicBezTo>
                  <a:cubicBezTo>
                    <a:pt x="35721" y="43754"/>
                    <a:pt x="35733" y="43655"/>
                    <a:pt x="35733" y="43553"/>
                  </a:cubicBezTo>
                  <a:cubicBezTo>
                    <a:pt x="35733" y="43428"/>
                    <a:pt x="35696" y="43293"/>
                    <a:pt x="35744" y="43175"/>
                  </a:cubicBezTo>
                  <a:cubicBezTo>
                    <a:pt x="35751" y="43159"/>
                    <a:pt x="35760" y="43147"/>
                    <a:pt x="35770" y="43134"/>
                  </a:cubicBezTo>
                  <a:cubicBezTo>
                    <a:pt x="35487" y="39531"/>
                    <a:pt x="35714" y="35839"/>
                    <a:pt x="35726" y="32231"/>
                  </a:cubicBezTo>
                  <a:cubicBezTo>
                    <a:pt x="35734" y="28694"/>
                    <a:pt x="35737" y="25159"/>
                    <a:pt x="35772" y="21624"/>
                  </a:cubicBezTo>
                  <a:cubicBezTo>
                    <a:pt x="35843" y="14443"/>
                    <a:pt x="35721" y="7259"/>
                    <a:pt x="35541" y="82"/>
                  </a:cubicBezTo>
                  <a:cubicBezTo>
                    <a:pt x="35040" y="72"/>
                    <a:pt x="34539" y="68"/>
                    <a:pt x="34038" y="58"/>
                  </a:cubicBezTo>
                  <a:lnTo>
                    <a:pt x="34038" y="58"/>
                  </a:lnTo>
                  <a:cubicBezTo>
                    <a:pt x="34071" y="90"/>
                    <a:pt x="34093" y="134"/>
                    <a:pt x="34093" y="192"/>
                  </a:cubicBezTo>
                  <a:cubicBezTo>
                    <a:pt x="34121" y="6983"/>
                    <a:pt x="34169" y="13773"/>
                    <a:pt x="34207" y="20564"/>
                  </a:cubicBezTo>
                  <a:cubicBezTo>
                    <a:pt x="34246" y="27344"/>
                    <a:pt x="34479" y="34161"/>
                    <a:pt x="34260" y="40935"/>
                  </a:cubicBezTo>
                  <a:cubicBezTo>
                    <a:pt x="34259" y="41007"/>
                    <a:pt x="34206" y="41042"/>
                    <a:pt x="34153" y="41042"/>
                  </a:cubicBezTo>
                  <a:cubicBezTo>
                    <a:pt x="34124" y="41042"/>
                    <a:pt x="34095" y="41032"/>
                    <a:pt x="34073" y="41012"/>
                  </a:cubicBezTo>
                  <a:cubicBezTo>
                    <a:pt x="34040" y="41052"/>
                    <a:pt x="33992" y="41080"/>
                    <a:pt x="33937" y="41080"/>
                  </a:cubicBezTo>
                  <a:cubicBezTo>
                    <a:pt x="33910" y="41080"/>
                    <a:pt x="33882" y="41073"/>
                    <a:pt x="33853" y="41058"/>
                  </a:cubicBezTo>
                  <a:cubicBezTo>
                    <a:pt x="28536" y="38207"/>
                    <a:pt x="23119" y="35484"/>
                    <a:pt x="17896" y="32461"/>
                  </a:cubicBezTo>
                  <a:lnTo>
                    <a:pt x="17896" y="32461"/>
                  </a:lnTo>
                  <a:cubicBezTo>
                    <a:pt x="17920" y="32527"/>
                    <a:pt x="17904" y="32595"/>
                    <a:pt x="17822" y="32632"/>
                  </a:cubicBezTo>
                  <a:cubicBezTo>
                    <a:pt x="12676" y="35008"/>
                    <a:pt x="7440" y="37430"/>
                    <a:pt x="2360" y="39615"/>
                  </a:cubicBezTo>
                  <a:lnTo>
                    <a:pt x="2360" y="39652"/>
                  </a:lnTo>
                  <a:cubicBezTo>
                    <a:pt x="2360" y="39767"/>
                    <a:pt x="2258" y="39825"/>
                    <a:pt x="2155" y="39825"/>
                  </a:cubicBezTo>
                  <a:cubicBezTo>
                    <a:pt x="2053" y="39825"/>
                    <a:pt x="1951" y="39767"/>
                    <a:pt x="1951" y="39652"/>
                  </a:cubicBezTo>
                  <a:cubicBezTo>
                    <a:pt x="1838" y="26447"/>
                    <a:pt x="1672" y="13224"/>
                    <a:pt x="1824" y="21"/>
                  </a:cubicBezTo>
                  <a:cubicBezTo>
                    <a:pt x="1270" y="16"/>
                    <a:pt x="718" y="10"/>
                    <a:pt x="166" y="0"/>
                  </a:cubicBezTo>
                  <a:close/>
                </a:path>
              </a:pathLst>
            </a:custGeom>
            <a:solidFill>
              <a:srgbClr val="79EC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6476210" y="1477862"/>
              <a:ext cx="581542" cy="741107"/>
            </a:xfrm>
            <a:custGeom>
              <a:rect b="b" l="l" r="r" t="t"/>
              <a:pathLst>
                <a:path extrusionOk="0" h="40793" w="32010">
                  <a:moveTo>
                    <a:pt x="15282" y="0"/>
                  </a:moveTo>
                  <a:cubicBezTo>
                    <a:pt x="11029" y="0"/>
                    <a:pt x="6772" y="78"/>
                    <a:pt x="2517" y="78"/>
                  </a:cubicBezTo>
                  <a:cubicBezTo>
                    <a:pt x="1678" y="78"/>
                    <a:pt x="839" y="75"/>
                    <a:pt x="1" y="68"/>
                  </a:cubicBezTo>
                  <a:lnTo>
                    <a:pt x="1" y="68"/>
                  </a:lnTo>
                  <a:cubicBezTo>
                    <a:pt x="257" y="13150"/>
                    <a:pt x="255" y="26255"/>
                    <a:pt x="247" y="39342"/>
                  </a:cubicBezTo>
                  <a:cubicBezTo>
                    <a:pt x="5353" y="37001"/>
                    <a:pt x="10516" y="34770"/>
                    <a:pt x="15595" y="32374"/>
                  </a:cubicBezTo>
                  <a:cubicBezTo>
                    <a:pt x="15621" y="32362"/>
                    <a:pt x="15646" y="32356"/>
                    <a:pt x="15671" y="32356"/>
                  </a:cubicBezTo>
                  <a:cubicBezTo>
                    <a:pt x="15640" y="32276"/>
                    <a:pt x="15708" y="32177"/>
                    <a:pt x="15800" y="32177"/>
                  </a:cubicBezTo>
                  <a:cubicBezTo>
                    <a:pt x="15820" y="32177"/>
                    <a:pt x="15841" y="32181"/>
                    <a:pt x="15862" y="32191"/>
                  </a:cubicBezTo>
                  <a:cubicBezTo>
                    <a:pt x="21324" y="34883"/>
                    <a:pt x="26638" y="37917"/>
                    <a:pt x="32010" y="40792"/>
                  </a:cubicBezTo>
                  <a:cubicBezTo>
                    <a:pt x="31716" y="34080"/>
                    <a:pt x="31861" y="27326"/>
                    <a:pt x="31815" y="20608"/>
                  </a:cubicBezTo>
                  <a:cubicBezTo>
                    <a:pt x="31769" y="13817"/>
                    <a:pt x="31730" y="7027"/>
                    <a:pt x="31674" y="236"/>
                  </a:cubicBezTo>
                  <a:cubicBezTo>
                    <a:pt x="31674" y="176"/>
                    <a:pt x="31698" y="130"/>
                    <a:pt x="31732" y="98"/>
                  </a:cubicBezTo>
                  <a:cubicBezTo>
                    <a:pt x="26451" y="14"/>
                    <a:pt x="21164" y="10"/>
                    <a:pt x="15884" y="1"/>
                  </a:cubicBezTo>
                  <a:cubicBezTo>
                    <a:pt x="15683" y="0"/>
                    <a:pt x="15482" y="0"/>
                    <a:pt x="15282" y="0"/>
                  </a:cubicBezTo>
                  <a:close/>
                </a:path>
              </a:pathLst>
            </a:custGeom>
            <a:solidFill>
              <a:srgbClr val="79ECB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2"/>
          <p:cNvSpPr txBox="1"/>
          <p:nvPr/>
        </p:nvSpPr>
        <p:spPr>
          <a:xfrm>
            <a:off x="4771193" y="3650451"/>
            <a:ext cx="30669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Involucramiento de la comunidad: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Todos deben participar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78213" y="2582987"/>
            <a:ext cx="887625" cy="46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46525" y="863273"/>
            <a:ext cx="887624" cy="6652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7" name="Google Shape;507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06360" y="3288842"/>
            <a:ext cx="974750" cy="129899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8" name="Google Shape;508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61975" y="3386250"/>
            <a:ext cx="1472234" cy="11041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" name="Google Shape;513;p23"/>
          <p:cNvGraphicFramePr/>
          <p:nvPr/>
        </p:nvGraphicFramePr>
        <p:xfrm>
          <a:off x="4749650" y="1758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{E7B6E6C5-B849-4CFD-81AA-C7521B51DCD0}</a:tableStyleId>
              </a:tblPr>
              <a:tblGrid>
                <a:gridCol w="1362075"/>
                <a:gridCol w="885825"/>
                <a:gridCol w="914400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Descripción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Valor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Porcentaje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Almuerzo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$ 6.50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Guía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Familia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$ 4.00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Aporte asociación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$ 3.15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14%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Recursos especiales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$ 3.55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15.77%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Imprevistos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$ 1.80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8%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Total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$ 22.50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100%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4" name="Google Shape;514;p23"/>
          <p:cNvSpPr/>
          <p:nvPr/>
        </p:nvSpPr>
        <p:spPr>
          <a:xfrm flipH="1" rot="-833947">
            <a:off x="363263" y="402122"/>
            <a:ext cx="1714491" cy="3586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D2ABDB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Fijación de Precios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15" name="Google Shape;515;p23"/>
          <p:cNvGraphicFramePr/>
          <p:nvPr/>
        </p:nvGraphicFramePr>
        <p:xfrm>
          <a:off x="1643100" y="1758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{E7B6E6C5-B849-4CFD-81AA-C7521B51DCD0}</a:tableStyleId>
              </a:tblPr>
              <a:tblGrid>
                <a:gridCol w="1280300"/>
                <a:gridCol w="608875"/>
                <a:gridCol w="916150"/>
              </a:tblGrid>
              <a:tr h="188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Descripción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Valor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Porcentaje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23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Almuerzo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$ 6.50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Guía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Familia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$ 4.00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0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Aporte asociación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$ 5.10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20%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0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Recursos especiales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$ 4.34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17%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Imprevistos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$ 2.06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8.08%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Total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$ 25.50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100%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6" name="Google Shape;516;p23"/>
          <p:cNvSpPr txBox="1"/>
          <p:nvPr/>
        </p:nvSpPr>
        <p:spPr>
          <a:xfrm>
            <a:off x="1888900" y="961388"/>
            <a:ext cx="2465400" cy="619800"/>
          </a:xfrm>
          <a:prstGeom prst="rect">
            <a:avLst/>
          </a:prstGeom>
          <a:solidFill>
            <a:srgbClr val="FFF652">
              <a:alpha val="4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Los mágicos culuncos, el legado de la historia.</a:t>
            </a:r>
            <a:b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La experiencia de productos lácteos</a:t>
            </a:r>
            <a:endParaRPr/>
          </a:p>
        </p:txBody>
      </p:sp>
      <p:sp>
        <p:nvSpPr>
          <p:cNvPr id="517" name="Google Shape;517;p23"/>
          <p:cNvSpPr txBox="1"/>
          <p:nvPr/>
        </p:nvSpPr>
        <p:spPr>
          <a:xfrm>
            <a:off x="2274850" y="25"/>
            <a:ext cx="50523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4. Promoción de la oferta turística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18" name="Google Shape;518;p23"/>
          <p:cNvSpPr txBox="1"/>
          <p:nvPr/>
        </p:nvSpPr>
        <p:spPr>
          <a:xfrm>
            <a:off x="4928150" y="619050"/>
            <a:ext cx="2805300" cy="1050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c) El camino legendario de un pueblo olvidado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d) El Quitu milenario de los Yumbos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e) El bosque y los niños salchichas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f) De carboneros al turismo comunitario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g) Entre Yumbos y Yumbadas a la ruralidad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h) La cocina de la Abuelita</a:t>
            </a:r>
            <a:b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i) Cata al chigualcan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4"/>
          <p:cNvSpPr/>
          <p:nvPr/>
        </p:nvSpPr>
        <p:spPr>
          <a:xfrm flipH="1" rot="-833947">
            <a:off x="363263" y="402122"/>
            <a:ext cx="1714491" cy="3586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D2ABDB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Fijación de Precios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4"/>
          <p:cNvSpPr txBox="1"/>
          <p:nvPr/>
        </p:nvSpPr>
        <p:spPr>
          <a:xfrm>
            <a:off x="1758850" y="820938"/>
            <a:ext cx="2465400" cy="3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j) La ruta del contrabando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25" name="Google Shape;525;p24"/>
          <p:cNvGraphicFramePr/>
          <p:nvPr/>
        </p:nvGraphicFramePr>
        <p:xfrm>
          <a:off x="1583988" y="1449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{E7B6E6C5-B849-4CFD-81AA-C7521B51DCD0}</a:tableStyleId>
              </a:tblPr>
              <a:tblGrid>
                <a:gridCol w="1079425"/>
                <a:gridCol w="840075"/>
                <a:gridCol w="895600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Descripción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Valor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Porcentaje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Almuerzo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$ 6.50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Guía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$ 3.50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Familia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$ 4.00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Fijos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Aporte asociación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$ 6.00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20%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Recursos especiales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$ 7.45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24.8%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Imprevistos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$ 2.55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8.50%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Total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$ 30.00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/>
                        <a:t>100%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26" name="Google Shape;526;p24"/>
          <p:cNvPicPr preferRelativeResize="0"/>
          <p:nvPr/>
        </p:nvPicPr>
        <p:blipFill rotWithShape="1">
          <a:blip r:embed="rId4">
            <a:alphaModFix/>
          </a:blip>
          <a:srcRect b="5003" l="24806" r="25280" t="18113"/>
          <a:stretch/>
        </p:blipFill>
        <p:spPr>
          <a:xfrm>
            <a:off x="4952925" y="518081"/>
            <a:ext cx="2465401" cy="213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4"/>
          <p:cNvPicPr preferRelativeResize="0"/>
          <p:nvPr/>
        </p:nvPicPr>
        <p:blipFill rotWithShape="1">
          <a:blip r:embed="rId5">
            <a:alphaModFix/>
          </a:blip>
          <a:srcRect b="6293" l="18126" r="25083" t="21856"/>
          <a:stretch/>
        </p:blipFill>
        <p:spPr>
          <a:xfrm>
            <a:off x="4896937" y="2714150"/>
            <a:ext cx="2577376" cy="18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4"/>
          <p:cNvSpPr/>
          <p:nvPr/>
        </p:nvSpPr>
        <p:spPr>
          <a:xfrm flipH="1" rot="739349">
            <a:off x="6520089" y="402109"/>
            <a:ext cx="2351030" cy="35862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CC66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Difusión de productos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p24"/>
          <p:cNvGrpSpPr/>
          <p:nvPr/>
        </p:nvGrpSpPr>
        <p:grpSpPr>
          <a:xfrm rot="-2700000">
            <a:off x="7114987" y="2212373"/>
            <a:ext cx="1032922" cy="874798"/>
            <a:chOff x="5130338" y="3221575"/>
            <a:chExt cx="343275" cy="290725"/>
          </a:xfrm>
        </p:grpSpPr>
        <p:sp>
          <p:nvSpPr>
            <p:cNvPr id="530" name="Google Shape;530;p24"/>
            <p:cNvSpPr/>
            <p:nvPr/>
          </p:nvSpPr>
          <p:spPr>
            <a:xfrm>
              <a:off x="5130338" y="3221575"/>
              <a:ext cx="343275" cy="290725"/>
            </a:xfrm>
            <a:custGeom>
              <a:rect b="b" l="l" r="r" t="t"/>
              <a:pathLst>
                <a:path extrusionOk="0" h="11629" w="13731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5308463" y="3242500"/>
              <a:ext cx="142475" cy="129950"/>
            </a:xfrm>
            <a:custGeom>
              <a:rect b="b" l="l" r="r" t="t"/>
              <a:pathLst>
                <a:path extrusionOk="0" h="5198" w="5699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5386088" y="3342225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/>
          <p:nvPr/>
        </p:nvSpPr>
        <p:spPr>
          <a:xfrm flipH="1" rot="-37">
            <a:off x="1945536" y="481762"/>
            <a:ext cx="2351033" cy="35862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Campañas publicitarias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1763" y="943213"/>
            <a:ext cx="1894824" cy="14211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39" name="Google Shape;539;p25"/>
          <p:cNvGrpSpPr/>
          <p:nvPr/>
        </p:nvGrpSpPr>
        <p:grpSpPr>
          <a:xfrm>
            <a:off x="1528878" y="1110599"/>
            <a:ext cx="792698" cy="1086339"/>
            <a:chOff x="6722988" y="1767725"/>
            <a:chExt cx="207225" cy="298150"/>
          </a:xfrm>
        </p:grpSpPr>
        <p:sp>
          <p:nvSpPr>
            <p:cNvPr id="540" name="Google Shape;540;p25"/>
            <p:cNvSpPr/>
            <p:nvPr/>
          </p:nvSpPr>
          <p:spPr>
            <a:xfrm>
              <a:off x="6722988" y="1767725"/>
              <a:ext cx="190525" cy="250650"/>
            </a:xfrm>
            <a:custGeom>
              <a:rect b="b" l="l" r="r" t="t"/>
              <a:pathLst>
                <a:path extrusionOk="0" h="10026" w="7621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6841838" y="1986975"/>
              <a:ext cx="88375" cy="78900"/>
            </a:xfrm>
            <a:custGeom>
              <a:rect b="b" l="l" r="r" t="t"/>
              <a:pathLst>
                <a:path extrusionOk="0" h="3156" w="3535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6849788" y="2015300"/>
              <a:ext cx="46350" cy="23075"/>
            </a:xfrm>
            <a:custGeom>
              <a:rect b="b" l="l" r="r" t="t"/>
              <a:pathLst>
                <a:path extrusionOk="0" h="923" w="1854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6889163" y="2019025"/>
              <a:ext cx="36175" cy="24950"/>
            </a:xfrm>
            <a:custGeom>
              <a:rect b="b" l="l" r="r" t="t"/>
              <a:pathLst>
                <a:path extrusionOk="0" h="998" w="1447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6778588" y="1860225"/>
              <a:ext cx="121600" cy="155350"/>
            </a:xfrm>
            <a:custGeom>
              <a:rect b="b" l="l" r="r" t="t"/>
              <a:pathLst>
                <a:path extrusionOk="0" h="6214" w="4864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482338" y="2467232"/>
            <a:ext cx="3068229" cy="1963466"/>
            <a:chOff x="2646769" y="3458220"/>
            <a:chExt cx="1419425" cy="685975"/>
          </a:xfrm>
        </p:grpSpPr>
        <p:sp>
          <p:nvSpPr>
            <p:cNvPr id="546" name="Google Shape;546;p25"/>
            <p:cNvSpPr/>
            <p:nvPr/>
          </p:nvSpPr>
          <p:spPr>
            <a:xfrm>
              <a:off x="2659244" y="3470745"/>
              <a:ext cx="1394475" cy="661925"/>
            </a:xfrm>
            <a:custGeom>
              <a:rect b="b" l="l" r="r" t="t"/>
              <a:pathLst>
                <a:path extrusionOk="0" h="26477" w="55779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rgbClr val="F1A4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2646769" y="3458220"/>
              <a:ext cx="1419425" cy="685975"/>
            </a:xfrm>
            <a:custGeom>
              <a:rect b="b" l="l" r="r" t="t"/>
              <a:pathLst>
                <a:path extrusionOk="0" h="27439" w="56777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5"/>
          <p:cNvSpPr txBox="1"/>
          <p:nvPr/>
        </p:nvSpPr>
        <p:spPr>
          <a:xfrm>
            <a:off x="1945525" y="2839325"/>
            <a:ext cx="24459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Promocionar publicaciones en ambas cuentas 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Iniciar → $5 e incrementar progresivamente según necesidades de la comunidad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6925" y="1947675"/>
            <a:ext cx="3068226" cy="2569802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5"/>
          <p:cNvSpPr/>
          <p:nvPr/>
        </p:nvSpPr>
        <p:spPr>
          <a:xfrm rot="123673">
            <a:off x="4969429" y="597580"/>
            <a:ext cx="2940207" cy="1297646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B2F7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25"/>
          <p:cNvSpPr txBox="1"/>
          <p:nvPr/>
        </p:nvSpPr>
        <p:spPr>
          <a:xfrm>
            <a:off x="4962050" y="700025"/>
            <a:ext cx="28431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Fotos o collage de alta calidad que muestren productos turísticos, tamaño 1200 x 630 px en formato JPG o PNG / Valor: $4 x 6 post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Videos 1080 x 1080 px en formato MP4 / Valor: $8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2" name="Google Shape;552;p25"/>
          <p:cNvGrpSpPr/>
          <p:nvPr/>
        </p:nvGrpSpPr>
        <p:grpSpPr>
          <a:xfrm rot="-961506">
            <a:off x="4433079" y="616947"/>
            <a:ext cx="577738" cy="360497"/>
            <a:chOff x="6072450" y="2896632"/>
            <a:chExt cx="277325" cy="196450"/>
          </a:xfrm>
        </p:grpSpPr>
        <p:sp>
          <p:nvSpPr>
            <p:cNvPr id="553" name="Google Shape;553;p25"/>
            <p:cNvSpPr/>
            <p:nvPr/>
          </p:nvSpPr>
          <p:spPr>
            <a:xfrm>
              <a:off x="6178600" y="2974507"/>
              <a:ext cx="68175" cy="52475"/>
            </a:xfrm>
            <a:custGeom>
              <a:rect b="b" l="l" r="r" t="t"/>
              <a:pathLst>
                <a:path extrusionOk="0" h="2099" w="2727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6151025" y="2952457"/>
              <a:ext cx="120075" cy="100100"/>
            </a:xfrm>
            <a:custGeom>
              <a:rect b="b" l="l" r="r" t="t"/>
              <a:pathLst>
                <a:path extrusionOk="0" h="4004" w="4803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6123750" y="2903807"/>
              <a:ext cx="38075" cy="16550"/>
            </a:xfrm>
            <a:custGeom>
              <a:rect b="b" l="l" r="r" t="t"/>
              <a:pathLst>
                <a:path extrusionOk="0" h="662" w="1523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6211850" y="2930582"/>
              <a:ext cx="114775" cy="147100"/>
            </a:xfrm>
            <a:custGeom>
              <a:rect b="b" l="l" r="r" t="t"/>
              <a:pathLst>
                <a:path extrusionOk="0" h="5884" w="4591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6095250" y="2926982"/>
              <a:ext cx="123200" cy="152525"/>
            </a:xfrm>
            <a:custGeom>
              <a:rect b="b" l="l" r="r" t="t"/>
              <a:pathLst>
                <a:path extrusionOk="0" h="6101" w="4928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6072450" y="2896632"/>
              <a:ext cx="277325" cy="196450"/>
            </a:xfrm>
            <a:custGeom>
              <a:rect b="b" l="l" r="r" t="t"/>
              <a:pathLst>
                <a:path extrusionOk="0" h="7858" w="11093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6140150" y="2941607"/>
              <a:ext cx="143375" cy="122025"/>
            </a:xfrm>
            <a:custGeom>
              <a:rect b="b" l="l" r="r" t="t"/>
              <a:pathLst>
                <a:path extrusionOk="0" h="4881" w="5735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6170075" y="2965157"/>
              <a:ext cx="76700" cy="71575"/>
            </a:xfrm>
            <a:custGeom>
              <a:rect b="b" l="l" r="r" t="t"/>
              <a:pathLst>
                <a:path extrusionOk="0" h="2863" w="3068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25"/>
          <p:cNvGrpSpPr/>
          <p:nvPr/>
        </p:nvGrpSpPr>
        <p:grpSpPr>
          <a:xfrm rot="900950">
            <a:off x="7404085" y="1437773"/>
            <a:ext cx="658823" cy="591888"/>
            <a:chOff x="2927050" y="2256825"/>
            <a:chExt cx="334100" cy="300175"/>
          </a:xfrm>
        </p:grpSpPr>
        <p:sp>
          <p:nvSpPr>
            <p:cNvPr id="562" name="Google Shape;562;p25"/>
            <p:cNvSpPr/>
            <p:nvPr/>
          </p:nvSpPr>
          <p:spPr>
            <a:xfrm>
              <a:off x="2927050" y="2256825"/>
              <a:ext cx="334100" cy="300175"/>
            </a:xfrm>
            <a:custGeom>
              <a:rect b="b" l="l" r="r" t="t"/>
              <a:pathLst>
                <a:path extrusionOk="0" h="12007" w="13364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2957050" y="2416475"/>
              <a:ext cx="29275" cy="23800"/>
            </a:xfrm>
            <a:custGeom>
              <a:rect b="b" l="l" r="r" t="t"/>
              <a:pathLst>
                <a:path extrusionOk="0" h="952" w="1171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3016175" y="2414850"/>
              <a:ext cx="38475" cy="38150"/>
            </a:xfrm>
            <a:custGeom>
              <a:rect b="b" l="l" r="r" t="t"/>
              <a:pathLst>
                <a:path extrusionOk="0" h="1526" w="1539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2991275" y="2469200"/>
              <a:ext cx="38450" cy="38150"/>
            </a:xfrm>
            <a:custGeom>
              <a:rect b="b" l="l" r="r" t="t"/>
              <a:pathLst>
                <a:path extrusionOk="0" h="1526" w="1538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3060300" y="2480500"/>
              <a:ext cx="34750" cy="31750"/>
            </a:xfrm>
            <a:custGeom>
              <a:rect b="b" l="l" r="r" t="t"/>
              <a:pathLst>
                <a:path extrusionOk="0" h="1270" w="139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3090200" y="2416975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5"/>
            <p:cNvSpPr/>
            <p:nvPr/>
          </p:nvSpPr>
          <p:spPr>
            <a:xfrm>
              <a:off x="3044325" y="2349325"/>
              <a:ext cx="34150" cy="30600"/>
            </a:xfrm>
            <a:custGeom>
              <a:rect b="b" l="l" r="r" t="t"/>
              <a:pathLst>
                <a:path extrusionOk="0" h="1224" w="1366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3104775" y="2350250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3113125" y="2292375"/>
              <a:ext cx="30100" cy="28250"/>
            </a:xfrm>
            <a:custGeom>
              <a:rect b="b" l="l" r="r" t="t"/>
              <a:pathLst>
                <a:path extrusionOk="0" h="1130" w="1204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3175925" y="2283350"/>
              <a:ext cx="38100" cy="37275"/>
            </a:xfrm>
            <a:custGeom>
              <a:rect b="b" l="l" r="r" t="t"/>
              <a:pathLst>
                <a:path extrusionOk="0" h="1491" w="1524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3168100" y="2336850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3158150" y="2401800"/>
              <a:ext cx="34325" cy="31625"/>
            </a:xfrm>
            <a:custGeom>
              <a:rect b="b" l="l" r="r" t="t"/>
              <a:pathLst>
                <a:path extrusionOk="0" h="1265" w="1373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6"/>
          <p:cNvSpPr/>
          <p:nvPr/>
        </p:nvSpPr>
        <p:spPr>
          <a:xfrm flipH="1" rot="-37">
            <a:off x="1945536" y="481762"/>
            <a:ext cx="2351033" cy="35862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social Tik Tok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 rot="123673">
            <a:off x="4946654" y="2793805"/>
            <a:ext cx="2940207" cy="1297646"/>
          </a:xfrm>
          <a:custGeom>
            <a:rect b="b" l="l" r="r" t="t"/>
            <a:pathLst>
              <a:path extrusionOk="0" h="24747" w="98833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99FF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580" name="Google Shape;580;p26"/>
          <p:cNvGrpSpPr/>
          <p:nvPr/>
        </p:nvGrpSpPr>
        <p:grpSpPr>
          <a:xfrm rot="895341">
            <a:off x="3733297" y="1043646"/>
            <a:ext cx="817329" cy="1046959"/>
            <a:chOff x="5920700" y="3824000"/>
            <a:chExt cx="323900" cy="414900"/>
          </a:xfrm>
        </p:grpSpPr>
        <p:sp>
          <p:nvSpPr>
            <p:cNvPr id="581" name="Google Shape;581;p26"/>
            <p:cNvSpPr/>
            <p:nvPr/>
          </p:nvSpPr>
          <p:spPr>
            <a:xfrm>
              <a:off x="5920700" y="3824000"/>
              <a:ext cx="323900" cy="414900"/>
            </a:xfrm>
            <a:custGeom>
              <a:rect b="b" l="l" r="r" t="t"/>
              <a:pathLst>
                <a:path extrusionOk="0" h="16596" w="12956">
                  <a:moveTo>
                    <a:pt x="964" y="1279"/>
                  </a:moveTo>
                  <a:cubicBezTo>
                    <a:pt x="985" y="1279"/>
                    <a:pt x="1007" y="1286"/>
                    <a:pt x="1029" y="1301"/>
                  </a:cubicBezTo>
                  <a:cubicBezTo>
                    <a:pt x="1063" y="1324"/>
                    <a:pt x="1141" y="1421"/>
                    <a:pt x="1205" y="1517"/>
                  </a:cubicBezTo>
                  <a:cubicBezTo>
                    <a:pt x="1303" y="1663"/>
                    <a:pt x="1311" y="1699"/>
                    <a:pt x="1255" y="1761"/>
                  </a:cubicBezTo>
                  <a:cubicBezTo>
                    <a:pt x="1220" y="1802"/>
                    <a:pt x="1183" y="1831"/>
                    <a:pt x="1169" y="1831"/>
                  </a:cubicBezTo>
                  <a:cubicBezTo>
                    <a:pt x="1169" y="1831"/>
                    <a:pt x="1168" y="1831"/>
                    <a:pt x="1168" y="1831"/>
                  </a:cubicBezTo>
                  <a:cubicBezTo>
                    <a:pt x="1146" y="1827"/>
                    <a:pt x="998" y="1618"/>
                    <a:pt x="883" y="1432"/>
                  </a:cubicBezTo>
                  <a:cubicBezTo>
                    <a:pt x="837" y="1356"/>
                    <a:pt x="893" y="1279"/>
                    <a:pt x="964" y="1279"/>
                  </a:cubicBezTo>
                  <a:close/>
                  <a:moveTo>
                    <a:pt x="1899" y="2399"/>
                  </a:moveTo>
                  <a:lnTo>
                    <a:pt x="2064" y="2647"/>
                  </a:lnTo>
                  <a:cubicBezTo>
                    <a:pt x="2222" y="2883"/>
                    <a:pt x="2226" y="2899"/>
                    <a:pt x="2153" y="2972"/>
                  </a:cubicBezTo>
                  <a:cubicBezTo>
                    <a:pt x="2113" y="3010"/>
                    <a:pt x="2065" y="3041"/>
                    <a:pt x="2046" y="3041"/>
                  </a:cubicBezTo>
                  <a:cubicBezTo>
                    <a:pt x="2045" y="3041"/>
                    <a:pt x="2044" y="3041"/>
                    <a:pt x="2044" y="3041"/>
                  </a:cubicBezTo>
                  <a:cubicBezTo>
                    <a:pt x="2027" y="3038"/>
                    <a:pt x="1939" y="2926"/>
                    <a:pt x="1848" y="2789"/>
                  </a:cubicBezTo>
                  <a:lnTo>
                    <a:pt x="1684" y="2543"/>
                  </a:lnTo>
                  <a:lnTo>
                    <a:pt x="1792" y="2472"/>
                  </a:lnTo>
                  <a:lnTo>
                    <a:pt x="1899" y="2399"/>
                  </a:lnTo>
                  <a:close/>
                  <a:moveTo>
                    <a:pt x="5851" y="1829"/>
                  </a:moveTo>
                  <a:cubicBezTo>
                    <a:pt x="6021" y="1829"/>
                    <a:pt x="6144" y="1843"/>
                    <a:pt x="6164" y="1874"/>
                  </a:cubicBezTo>
                  <a:cubicBezTo>
                    <a:pt x="6174" y="1887"/>
                    <a:pt x="6174" y="1970"/>
                    <a:pt x="6165" y="2050"/>
                  </a:cubicBezTo>
                  <a:cubicBezTo>
                    <a:pt x="6153" y="2159"/>
                    <a:pt x="6100" y="2247"/>
                    <a:pt x="5965" y="2379"/>
                  </a:cubicBezTo>
                  <a:cubicBezTo>
                    <a:pt x="5838" y="2503"/>
                    <a:pt x="5732" y="2670"/>
                    <a:pt x="5625" y="2915"/>
                  </a:cubicBezTo>
                  <a:cubicBezTo>
                    <a:pt x="5538" y="3112"/>
                    <a:pt x="5423" y="3319"/>
                    <a:pt x="5368" y="3376"/>
                  </a:cubicBezTo>
                  <a:cubicBezTo>
                    <a:pt x="5228" y="3520"/>
                    <a:pt x="5197" y="3893"/>
                    <a:pt x="5302" y="4168"/>
                  </a:cubicBezTo>
                  <a:cubicBezTo>
                    <a:pt x="5428" y="4503"/>
                    <a:pt x="5369" y="4649"/>
                    <a:pt x="5007" y="4899"/>
                  </a:cubicBezTo>
                  <a:cubicBezTo>
                    <a:pt x="4630" y="5158"/>
                    <a:pt x="4521" y="5221"/>
                    <a:pt x="4440" y="5221"/>
                  </a:cubicBezTo>
                  <a:cubicBezTo>
                    <a:pt x="4435" y="5221"/>
                    <a:pt x="4431" y="5221"/>
                    <a:pt x="4426" y="5220"/>
                  </a:cubicBezTo>
                  <a:cubicBezTo>
                    <a:pt x="4302" y="5208"/>
                    <a:pt x="4165" y="5027"/>
                    <a:pt x="4054" y="4730"/>
                  </a:cubicBezTo>
                  <a:cubicBezTo>
                    <a:pt x="3953" y="4462"/>
                    <a:pt x="3936" y="4435"/>
                    <a:pt x="3797" y="4349"/>
                  </a:cubicBezTo>
                  <a:cubicBezTo>
                    <a:pt x="3722" y="4302"/>
                    <a:pt x="3657" y="4276"/>
                    <a:pt x="3583" y="4276"/>
                  </a:cubicBezTo>
                  <a:cubicBezTo>
                    <a:pt x="3469" y="4276"/>
                    <a:pt x="3333" y="4337"/>
                    <a:pt x="3104" y="4469"/>
                  </a:cubicBezTo>
                  <a:cubicBezTo>
                    <a:pt x="2696" y="4706"/>
                    <a:pt x="2606" y="4749"/>
                    <a:pt x="2345" y="4749"/>
                  </a:cubicBezTo>
                  <a:cubicBezTo>
                    <a:pt x="2302" y="4749"/>
                    <a:pt x="2255" y="4748"/>
                    <a:pt x="2202" y="4746"/>
                  </a:cubicBezTo>
                  <a:cubicBezTo>
                    <a:pt x="2159" y="4745"/>
                    <a:pt x="2120" y="4744"/>
                    <a:pt x="2085" y="4744"/>
                  </a:cubicBezTo>
                  <a:cubicBezTo>
                    <a:pt x="1890" y="4744"/>
                    <a:pt x="1795" y="4766"/>
                    <a:pt x="1704" y="4825"/>
                  </a:cubicBezTo>
                  <a:cubicBezTo>
                    <a:pt x="1628" y="4874"/>
                    <a:pt x="1495" y="4923"/>
                    <a:pt x="1412" y="4933"/>
                  </a:cubicBezTo>
                  <a:cubicBezTo>
                    <a:pt x="1388" y="4936"/>
                    <a:pt x="1366" y="4938"/>
                    <a:pt x="1348" y="4938"/>
                  </a:cubicBezTo>
                  <a:cubicBezTo>
                    <a:pt x="1271" y="4938"/>
                    <a:pt x="1239" y="4910"/>
                    <a:pt x="1196" y="4828"/>
                  </a:cubicBezTo>
                  <a:cubicBezTo>
                    <a:pt x="1140" y="4721"/>
                    <a:pt x="1149" y="4674"/>
                    <a:pt x="1282" y="4435"/>
                  </a:cubicBezTo>
                  <a:cubicBezTo>
                    <a:pt x="1754" y="3587"/>
                    <a:pt x="2507" y="2910"/>
                    <a:pt x="3669" y="2289"/>
                  </a:cubicBezTo>
                  <a:cubicBezTo>
                    <a:pt x="3793" y="2222"/>
                    <a:pt x="4031" y="2136"/>
                    <a:pt x="4191" y="2101"/>
                  </a:cubicBezTo>
                  <a:cubicBezTo>
                    <a:pt x="4350" y="2066"/>
                    <a:pt x="4582" y="2005"/>
                    <a:pt x="4699" y="1969"/>
                  </a:cubicBezTo>
                  <a:cubicBezTo>
                    <a:pt x="4960" y="1886"/>
                    <a:pt x="5504" y="1829"/>
                    <a:pt x="5851" y="1829"/>
                  </a:cubicBezTo>
                  <a:close/>
                  <a:moveTo>
                    <a:pt x="9588" y="4119"/>
                  </a:moveTo>
                  <a:cubicBezTo>
                    <a:pt x="9640" y="4119"/>
                    <a:pt x="9674" y="4174"/>
                    <a:pt x="9794" y="4385"/>
                  </a:cubicBezTo>
                  <a:cubicBezTo>
                    <a:pt x="10019" y="4782"/>
                    <a:pt x="10492" y="6014"/>
                    <a:pt x="10462" y="6126"/>
                  </a:cubicBezTo>
                  <a:cubicBezTo>
                    <a:pt x="10457" y="6145"/>
                    <a:pt x="10466" y="6278"/>
                    <a:pt x="10481" y="6427"/>
                  </a:cubicBezTo>
                  <a:cubicBezTo>
                    <a:pt x="10528" y="6874"/>
                    <a:pt x="10465" y="7623"/>
                    <a:pt x="10344" y="8060"/>
                  </a:cubicBezTo>
                  <a:lnTo>
                    <a:pt x="10291" y="8253"/>
                  </a:lnTo>
                  <a:lnTo>
                    <a:pt x="10068" y="8012"/>
                  </a:lnTo>
                  <a:cubicBezTo>
                    <a:pt x="9947" y="7881"/>
                    <a:pt x="9775" y="7738"/>
                    <a:pt x="9690" y="7700"/>
                  </a:cubicBezTo>
                  <a:cubicBezTo>
                    <a:pt x="9616" y="7666"/>
                    <a:pt x="9512" y="7650"/>
                    <a:pt x="9386" y="7650"/>
                  </a:cubicBezTo>
                  <a:cubicBezTo>
                    <a:pt x="9131" y="7650"/>
                    <a:pt x="8786" y="7717"/>
                    <a:pt x="8417" y="7844"/>
                  </a:cubicBezTo>
                  <a:cubicBezTo>
                    <a:pt x="8325" y="7876"/>
                    <a:pt x="8188" y="7909"/>
                    <a:pt x="8115" y="7918"/>
                  </a:cubicBezTo>
                  <a:cubicBezTo>
                    <a:pt x="8042" y="7926"/>
                    <a:pt x="7974" y="7950"/>
                    <a:pt x="7963" y="7972"/>
                  </a:cubicBezTo>
                  <a:cubicBezTo>
                    <a:pt x="7957" y="7986"/>
                    <a:pt x="7947" y="7992"/>
                    <a:pt x="7933" y="7992"/>
                  </a:cubicBezTo>
                  <a:cubicBezTo>
                    <a:pt x="7867" y="7992"/>
                    <a:pt x="7718" y="7845"/>
                    <a:pt x="7526" y="7585"/>
                  </a:cubicBezTo>
                  <a:cubicBezTo>
                    <a:pt x="7277" y="7247"/>
                    <a:pt x="7151" y="7144"/>
                    <a:pt x="6893" y="7144"/>
                  </a:cubicBezTo>
                  <a:cubicBezTo>
                    <a:pt x="6834" y="7144"/>
                    <a:pt x="6769" y="7149"/>
                    <a:pt x="6694" y="7158"/>
                  </a:cubicBezTo>
                  <a:cubicBezTo>
                    <a:pt x="6562" y="7174"/>
                    <a:pt x="6474" y="7184"/>
                    <a:pt x="6409" y="7184"/>
                  </a:cubicBezTo>
                  <a:cubicBezTo>
                    <a:pt x="6289" y="7184"/>
                    <a:pt x="6248" y="7151"/>
                    <a:pt x="6152" y="7060"/>
                  </a:cubicBezTo>
                  <a:cubicBezTo>
                    <a:pt x="6044" y="6959"/>
                    <a:pt x="6041" y="6943"/>
                    <a:pt x="6102" y="6857"/>
                  </a:cubicBezTo>
                  <a:cubicBezTo>
                    <a:pt x="6206" y="6711"/>
                    <a:pt x="7052" y="6164"/>
                    <a:pt x="7620" y="5874"/>
                  </a:cubicBezTo>
                  <a:cubicBezTo>
                    <a:pt x="8173" y="5593"/>
                    <a:pt x="8149" y="5617"/>
                    <a:pt x="8348" y="5218"/>
                  </a:cubicBezTo>
                  <a:cubicBezTo>
                    <a:pt x="8529" y="4853"/>
                    <a:pt x="8708" y="4655"/>
                    <a:pt x="9076" y="4407"/>
                  </a:cubicBezTo>
                  <a:cubicBezTo>
                    <a:pt x="9274" y="4274"/>
                    <a:pt x="9478" y="4151"/>
                    <a:pt x="9532" y="4132"/>
                  </a:cubicBezTo>
                  <a:cubicBezTo>
                    <a:pt x="9555" y="4124"/>
                    <a:pt x="9572" y="4119"/>
                    <a:pt x="9588" y="4119"/>
                  </a:cubicBezTo>
                  <a:close/>
                  <a:moveTo>
                    <a:pt x="5802" y="871"/>
                  </a:moveTo>
                  <a:cubicBezTo>
                    <a:pt x="5813" y="871"/>
                    <a:pt x="5823" y="871"/>
                    <a:pt x="5834" y="871"/>
                  </a:cubicBezTo>
                  <a:cubicBezTo>
                    <a:pt x="7089" y="886"/>
                    <a:pt x="7853" y="1110"/>
                    <a:pt x="8578" y="1674"/>
                  </a:cubicBezTo>
                  <a:cubicBezTo>
                    <a:pt x="8750" y="1806"/>
                    <a:pt x="8922" y="1934"/>
                    <a:pt x="8967" y="1962"/>
                  </a:cubicBezTo>
                  <a:cubicBezTo>
                    <a:pt x="9012" y="1990"/>
                    <a:pt x="9121" y="2080"/>
                    <a:pt x="9212" y="2162"/>
                  </a:cubicBezTo>
                  <a:cubicBezTo>
                    <a:pt x="9303" y="2245"/>
                    <a:pt x="9448" y="2375"/>
                    <a:pt x="9538" y="2451"/>
                  </a:cubicBezTo>
                  <a:cubicBezTo>
                    <a:pt x="9812" y="2689"/>
                    <a:pt x="10264" y="3251"/>
                    <a:pt x="10479" y="3621"/>
                  </a:cubicBezTo>
                  <a:cubicBezTo>
                    <a:pt x="10878" y="4310"/>
                    <a:pt x="11177" y="5170"/>
                    <a:pt x="11328" y="6058"/>
                  </a:cubicBezTo>
                  <a:cubicBezTo>
                    <a:pt x="11516" y="7168"/>
                    <a:pt x="11345" y="8101"/>
                    <a:pt x="10748" y="9233"/>
                  </a:cubicBezTo>
                  <a:cubicBezTo>
                    <a:pt x="10659" y="9400"/>
                    <a:pt x="10504" y="9697"/>
                    <a:pt x="10405" y="9888"/>
                  </a:cubicBezTo>
                  <a:cubicBezTo>
                    <a:pt x="10247" y="10192"/>
                    <a:pt x="9704" y="10889"/>
                    <a:pt x="9541" y="10998"/>
                  </a:cubicBezTo>
                  <a:cubicBezTo>
                    <a:pt x="9514" y="11016"/>
                    <a:pt x="9416" y="11126"/>
                    <a:pt x="9325" y="11241"/>
                  </a:cubicBezTo>
                  <a:cubicBezTo>
                    <a:pt x="9233" y="11356"/>
                    <a:pt x="9098" y="11499"/>
                    <a:pt x="9028" y="11555"/>
                  </a:cubicBezTo>
                  <a:lnTo>
                    <a:pt x="8899" y="11658"/>
                  </a:lnTo>
                  <a:lnTo>
                    <a:pt x="8742" y="11438"/>
                  </a:lnTo>
                  <a:cubicBezTo>
                    <a:pt x="8637" y="11290"/>
                    <a:pt x="8591" y="11193"/>
                    <a:pt x="8606" y="11145"/>
                  </a:cubicBezTo>
                  <a:cubicBezTo>
                    <a:pt x="8618" y="11107"/>
                    <a:pt x="8726" y="11011"/>
                    <a:pt x="8843" y="10935"/>
                  </a:cubicBezTo>
                  <a:cubicBezTo>
                    <a:pt x="8983" y="10845"/>
                    <a:pt x="9124" y="10708"/>
                    <a:pt x="9245" y="10549"/>
                  </a:cubicBezTo>
                  <a:cubicBezTo>
                    <a:pt x="9860" y="9731"/>
                    <a:pt x="9904" y="9668"/>
                    <a:pt x="10229" y="9122"/>
                  </a:cubicBezTo>
                  <a:cubicBezTo>
                    <a:pt x="10469" y="8719"/>
                    <a:pt x="10558" y="8476"/>
                    <a:pt x="10670" y="7910"/>
                  </a:cubicBezTo>
                  <a:cubicBezTo>
                    <a:pt x="10905" y="6731"/>
                    <a:pt x="10833" y="6126"/>
                    <a:pt x="10299" y="4754"/>
                  </a:cubicBezTo>
                  <a:cubicBezTo>
                    <a:pt x="10113" y="4275"/>
                    <a:pt x="9312" y="3070"/>
                    <a:pt x="8986" y="2779"/>
                  </a:cubicBezTo>
                  <a:cubicBezTo>
                    <a:pt x="8733" y="2553"/>
                    <a:pt x="8070" y="2141"/>
                    <a:pt x="7822" y="2055"/>
                  </a:cubicBezTo>
                  <a:cubicBezTo>
                    <a:pt x="7735" y="2025"/>
                    <a:pt x="7602" y="1965"/>
                    <a:pt x="7521" y="1921"/>
                  </a:cubicBezTo>
                  <a:cubicBezTo>
                    <a:pt x="7441" y="1876"/>
                    <a:pt x="7351" y="1832"/>
                    <a:pt x="7320" y="1822"/>
                  </a:cubicBezTo>
                  <a:cubicBezTo>
                    <a:pt x="6749" y="1645"/>
                    <a:pt x="6544" y="1597"/>
                    <a:pt x="6288" y="1580"/>
                  </a:cubicBezTo>
                  <a:cubicBezTo>
                    <a:pt x="6112" y="1568"/>
                    <a:pt x="5829" y="1562"/>
                    <a:pt x="5612" y="1562"/>
                  </a:cubicBezTo>
                  <a:cubicBezTo>
                    <a:pt x="5448" y="1562"/>
                    <a:pt x="5322" y="1565"/>
                    <a:pt x="5310" y="1573"/>
                  </a:cubicBezTo>
                  <a:cubicBezTo>
                    <a:pt x="5303" y="1579"/>
                    <a:pt x="5145" y="1606"/>
                    <a:pt x="4957" y="1636"/>
                  </a:cubicBezTo>
                  <a:cubicBezTo>
                    <a:pt x="4335" y="1734"/>
                    <a:pt x="4184" y="1768"/>
                    <a:pt x="3968" y="1856"/>
                  </a:cubicBezTo>
                  <a:cubicBezTo>
                    <a:pt x="3677" y="1976"/>
                    <a:pt x="2658" y="2563"/>
                    <a:pt x="2568" y="2662"/>
                  </a:cubicBezTo>
                  <a:cubicBezTo>
                    <a:pt x="2533" y="2701"/>
                    <a:pt x="2497" y="2731"/>
                    <a:pt x="2486" y="2731"/>
                  </a:cubicBezTo>
                  <a:cubicBezTo>
                    <a:pt x="2485" y="2731"/>
                    <a:pt x="2484" y="2731"/>
                    <a:pt x="2484" y="2730"/>
                  </a:cubicBezTo>
                  <a:cubicBezTo>
                    <a:pt x="2477" y="2724"/>
                    <a:pt x="2387" y="2610"/>
                    <a:pt x="2280" y="2474"/>
                  </a:cubicBezTo>
                  <a:cubicBezTo>
                    <a:pt x="2093" y="2238"/>
                    <a:pt x="2090" y="2227"/>
                    <a:pt x="2159" y="2153"/>
                  </a:cubicBezTo>
                  <a:cubicBezTo>
                    <a:pt x="2341" y="1964"/>
                    <a:pt x="2530" y="1843"/>
                    <a:pt x="3098" y="1554"/>
                  </a:cubicBezTo>
                  <a:cubicBezTo>
                    <a:pt x="3822" y="1187"/>
                    <a:pt x="5075" y="871"/>
                    <a:pt x="5802" y="871"/>
                  </a:cubicBezTo>
                  <a:close/>
                  <a:moveTo>
                    <a:pt x="538" y="7247"/>
                  </a:moveTo>
                  <a:cubicBezTo>
                    <a:pt x="593" y="7247"/>
                    <a:pt x="670" y="7253"/>
                    <a:pt x="747" y="7265"/>
                  </a:cubicBezTo>
                  <a:cubicBezTo>
                    <a:pt x="1015" y="7308"/>
                    <a:pt x="1055" y="7351"/>
                    <a:pt x="1233" y="7766"/>
                  </a:cubicBezTo>
                  <a:cubicBezTo>
                    <a:pt x="1316" y="7963"/>
                    <a:pt x="1342" y="7992"/>
                    <a:pt x="1523" y="8091"/>
                  </a:cubicBezTo>
                  <a:cubicBezTo>
                    <a:pt x="1646" y="8159"/>
                    <a:pt x="1829" y="8206"/>
                    <a:pt x="2003" y="8215"/>
                  </a:cubicBezTo>
                  <a:cubicBezTo>
                    <a:pt x="2392" y="8234"/>
                    <a:pt x="2560" y="8291"/>
                    <a:pt x="2703" y="8454"/>
                  </a:cubicBezTo>
                  <a:cubicBezTo>
                    <a:pt x="2769" y="8529"/>
                    <a:pt x="2859" y="8610"/>
                    <a:pt x="2901" y="8634"/>
                  </a:cubicBezTo>
                  <a:cubicBezTo>
                    <a:pt x="3100" y="8740"/>
                    <a:pt x="3116" y="8860"/>
                    <a:pt x="3002" y="9370"/>
                  </a:cubicBezTo>
                  <a:cubicBezTo>
                    <a:pt x="2876" y="9927"/>
                    <a:pt x="2801" y="10719"/>
                    <a:pt x="2859" y="10880"/>
                  </a:cubicBezTo>
                  <a:cubicBezTo>
                    <a:pt x="2880" y="10940"/>
                    <a:pt x="2959" y="11040"/>
                    <a:pt x="3037" y="11107"/>
                  </a:cubicBezTo>
                  <a:cubicBezTo>
                    <a:pt x="3504" y="11502"/>
                    <a:pt x="3588" y="11586"/>
                    <a:pt x="3644" y="11720"/>
                  </a:cubicBezTo>
                  <a:cubicBezTo>
                    <a:pt x="3676" y="11798"/>
                    <a:pt x="3702" y="11894"/>
                    <a:pt x="3702" y="11938"/>
                  </a:cubicBezTo>
                  <a:cubicBezTo>
                    <a:pt x="3702" y="11982"/>
                    <a:pt x="3699" y="12000"/>
                    <a:pt x="3681" y="12000"/>
                  </a:cubicBezTo>
                  <a:cubicBezTo>
                    <a:pt x="3670" y="12000"/>
                    <a:pt x="3655" y="11994"/>
                    <a:pt x="3633" y="11984"/>
                  </a:cubicBezTo>
                  <a:cubicBezTo>
                    <a:pt x="3595" y="11965"/>
                    <a:pt x="3491" y="11930"/>
                    <a:pt x="3397" y="11905"/>
                  </a:cubicBezTo>
                  <a:cubicBezTo>
                    <a:pt x="3156" y="11839"/>
                    <a:pt x="2065" y="11193"/>
                    <a:pt x="1981" y="11066"/>
                  </a:cubicBezTo>
                  <a:cubicBezTo>
                    <a:pt x="1959" y="11034"/>
                    <a:pt x="1860" y="10935"/>
                    <a:pt x="1758" y="10845"/>
                  </a:cubicBezTo>
                  <a:cubicBezTo>
                    <a:pt x="1267" y="10408"/>
                    <a:pt x="833" y="9665"/>
                    <a:pt x="640" y="8928"/>
                  </a:cubicBezTo>
                  <a:cubicBezTo>
                    <a:pt x="440" y="8172"/>
                    <a:pt x="350" y="7334"/>
                    <a:pt x="459" y="7257"/>
                  </a:cubicBezTo>
                  <a:cubicBezTo>
                    <a:pt x="469" y="7250"/>
                    <a:pt x="498" y="7247"/>
                    <a:pt x="538" y="7247"/>
                  </a:cubicBezTo>
                  <a:close/>
                  <a:moveTo>
                    <a:pt x="8327" y="11364"/>
                  </a:moveTo>
                  <a:lnTo>
                    <a:pt x="8499" y="11599"/>
                  </a:lnTo>
                  <a:lnTo>
                    <a:pt x="8671" y="11835"/>
                  </a:lnTo>
                  <a:lnTo>
                    <a:pt x="8509" y="11943"/>
                  </a:lnTo>
                  <a:lnTo>
                    <a:pt x="8347" y="12052"/>
                  </a:lnTo>
                  <a:lnTo>
                    <a:pt x="8178" y="11799"/>
                  </a:lnTo>
                  <a:lnTo>
                    <a:pt x="8009" y="11547"/>
                  </a:lnTo>
                  <a:lnTo>
                    <a:pt x="8168" y="11455"/>
                  </a:lnTo>
                  <a:lnTo>
                    <a:pt x="8327" y="11364"/>
                  </a:lnTo>
                  <a:close/>
                  <a:moveTo>
                    <a:pt x="7118" y="9882"/>
                  </a:moveTo>
                  <a:cubicBezTo>
                    <a:pt x="7137" y="9882"/>
                    <a:pt x="7156" y="9885"/>
                    <a:pt x="7178" y="9891"/>
                  </a:cubicBezTo>
                  <a:cubicBezTo>
                    <a:pt x="7237" y="9906"/>
                    <a:pt x="7312" y="9956"/>
                    <a:pt x="7342" y="10001"/>
                  </a:cubicBezTo>
                  <a:cubicBezTo>
                    <a:pt x="7369" y="10040"/>
                    <a:pt x="7413" y="10069"/>
                    <a:pt x="7442" y="10069"/>
                  </a:cubicBezTo>
                  <a:cubicBezTo>
                    <a:pt x="7445" y="10069"/>
                    <a:pt x="7448" y="10069"/>
                    <a:pt x="7451" y="10068"/>
                  </a:cubicBezTo>
                  <a:cubicBezTo>
                    <a:pt x="7461" y="10066"/>
                    <a:pt x="7468" y="10064"/>
                    <a:pt x="7475" y="10064"/>
                  </a:cubicBezTo>
                  <a:cubicBezTo>
                    <a:pt x="7498" y="10064"/>
                    <a:pt x="7503" y="10083"/>
                    <a:pt x="7498" y="10134"/>
                  </a:cubicBezTo>
                  <a:cubicBezTo>
                    <a:pt x="7486" y="10248"/>
                    <a:pt x="7626" y="10313"/>
                    <a:pt x="7793" y="10313"/>
                  </a:cubicBezTo>
                  <a:cubicBezTo>
                    <a:pt x="7908" y="10313"/>
                    <a:pt x="8036" y="10283"/>
                    <a:pt x="8138" y="10217"/>
                  </a:cubicBezTo>
                  <a:cubicBezTo>
                    <a:pt x="8281" y="10125"/>
                    <a:pt x="8585" y="10041"/>
                    <a:pt x="8757" y="10041"/>
                  </a:cubicBezTo>
                  <a:cubicBezTo>
                    <a:pt x="8776" y="10041"/>
                    <a:pt x="8794" y="10043"/>
                    <a:pt x="8810" y="10045"/>
                  </a:cubicBezTo>
                  <a:cubicBezTo>
                    <a:pt x="8985" y="10072"/>
                    <a:pt x="9131" y="10283"/>
                    <a:pt x="9023" y="10356"/>
                  </a:cubicBezTo>
                  <a:cubicBezTo>
                    <a:pt x="8981" y="10383"/>
                    <a:pt x="8873" y="10496"/>
                    <a:pt x="8786" y="10601"/>
                  </a:cubicBezTo>
                  <a:cubicBezTo>
                    <a:pt x="8394" y="11078"/>
                    <a:pt x="6619" y="12029"/>
                    <a:pt x="5998" y="12095"/>
                  </a:cubicBezTo>
                  <a:lnTo>
                    <a:pt x="5883" y="12107"/>
                  </a:lnTo>
                  <a:lnTo>
                    <a:pt x="5902" y="11951"/>
                  </a:lnTo>
                  <a:cubicBezTo>
                    <a:pt x="5923" y="11785"/>
                    <a:pt x="5985" y="11726"/>
                    <a:pt x="6263" y="11603"/>
                  </a:cubicBezTo>
                  <a:cubicBezTo>
                    <a:pt x="6412" y="11537"/>
                    <a:pt x="6428" y="11517"/>
                    <a:pt x="6439" y="11375"/>
                  </a:cubicBezTo>
                  <a:cubicBezTo>
                    <a:pt x="6446" y="11281"/>
                    <a:pt x="6423" y="11190"/>
                    <a:pt x="6379" y="11148"/>
                  </a:cubicBezTo>
                  <a:cubicBezTo>
                    <a:pt x="6340" y="11110"/>
                    <a:pt x="6320" y="11069"/>
                    <a:pt x="6335" y="11060"/>
                  </a:cubicBezTo>
                  <a:cubicBezTo>
                    <a:pt x="6349" y="11049"/>
                    <a:pt x="6357" y="10960"/>
                    <a:pt x="6352" y="10864"/>
                  </a:cubicBezTo>
                  <a:cubicBezTo>
                    <a:pt x="6340" y="10641"/>
                    <a:pt x="6507" y="10259"/>
                    <a:pt x="6644" y="10198"/>
                  </a:cubicBezTo>
                  <a:cubicBezTo>
                    <a:pt x="6698" y="10174"/>
                    <a:pt x="6816" y="10089"/>
                    <a:pt x="6905" y="10009"/>
                  </a:cubicBezTo>
                  <a:cubicBezTo>
                    <a:pt x="7009" y="9915"/>
                    <a:pt x="7059" y="9882"/>
                    <a:pt x="7118" y="9882"/>
                  </a:cubicBezTo>
                  <a:close/>
                  <a:moveTo>
                    <a:pt x="6493" y="1895"/>
                  </a:moveTo>
                  <a:cubicBezTo>
                    <a:pt x="6651" y="1895"/>
                    <a:pt x="7209" y="2076"/>
                    <a:pt x="7647" y="2275"/>
                  </a:cubicBezTo>
                  <a:cubicBezTo>
                    <a:pt x="8458" y="2644"/>
                    <a:pt x="8765" y="2883"/>
                    <a:pt x="9274" y="3541"/>
                  </a:cubicBezTo>
                  <a:lnTo>
                    <a:pt x="9521" y="3861"/>
                  </a:lnTo>
                  <a:lnTo>
                    <a:pt x="9314" y="3965"/>
                  </a:lnTo>
                  <a:cubicBezTo>
                    <a:pt x="9015" y="4117"/>
                    <a:pt x="8618" y="4382"/>
                    <a:pt x="8513" y="4498"/>
                  </a:cubicBezTo>
                  <a:cubicBezTo>
                    <a:pt x="8465" y="4553"/>
                    <a:pt x="8309" y="4789"/>
                    <a:pt x="8166" y="5025"/>
                  </a:cubicBezTo>
                  <a:lnTo>
                    <a:pt x="7906" y="5453"/>
                  </a:lnTo>
                  <a:lnTo>
                    <a:pt x="7468" y="5660"/>
                  </a:lnTo>
                  <a:cubicBezTo>
                    <a:pt x="7149" y="5809"/>
                    <a:pt x="6862" y="5982"/>
                    <a:pt x="6410" y="6297"/>
                  </a:cubicBezTo>
                  <a:cubicBezTo>
                    <a:pt x="5860" y="6680"/>
                    <a:pt x="5786" y="6743"/>
                    <a:pt x="5759" y="6847"/>
                  </a:cubicBezTo>
                  <a:cubicBezTo>
                    <a:pt x="5725" y="6990"/>
                    <a:pt x="5792" y="7102"/>
                    <a:pt x="6027" y="7296"/>
                  </a:cubicBezTo>
                  <a:cubicBezTo>
                    <a:pt x="6167" y="7411"/>
                    <a:pt x="6330" y="7481"/>
                    <a:pt x="6438" y="7481"/>
                  </a:cubicBezTo>
                  <a:cubicBezTo>
                    <a:pt x="6471" y="7481"/>
                    <a:pt x="6499" y="7475"/>
                    <a:pt x="6520" y="7461"/>
                  </a:cubicBezTo>
                  <a:cubicBezTo>
                    <a:pt x="6565" y="7430"/>
                    <a:pt x="6704" y="7414"/>
                    <a:pt x="6830" y="7414"/>
                  </a:cubicBezTo>
                  <a:cubicBezTo>
                    <a:pt x="6932" y="7414"/>
                    <a:pt x="7026" y="7424"/>
                    <a:pt x="7059" y="7447"/>
                  </a:cubicBezTo>
                  <a:cubicBezTo>
                    <a:pt x="7098" y="7472"/>
                    <a:pt x="7242" y="7651"/>
                    <a:pt x="7381" y="7844"/>
                  </a:cubicBezTo>
                  <a:cubicBezTo>
                    <a:pt x="7621" y="8179"/>
                    <a:pt x="7640" y="8197"/>
                    <a:pt x="7797" y="8219"/>
                  </a:cubicBezTo>
                  <a:cubicBezTo>
                    <a:pt x="7811" y="8221"/>
                    <a:pt x="7827" y="8222"/>
                    <a:pt x="7845" y="8222"/>
                  </a:cubicBezTo>
                  <a:cubicBezTo>
                    <a:pt x="7951" y="8222"/>
                    <a:pt x="8131" y="8192"/>
                    <a:pt x="8282" y="8147"/>
                  </a:cubicBezTo>
                  <a:cubicBezTo>
                    <a:pt x="8460" y="8094"/>
                    <a:pt x="8645" y="8043"/>
                    <a:pt x="8696" y="8033"/>
                  </a:cubicBezTo>
                  <a:cubicBezTo>
                    <a:pt x="9046" y="7965"/>
                    <a:pt x="9244" y="7935"/>
                    <a:pt x="9376" y="7935"/>
                  </a:cubicBezTo>
                  <a:cubicBezTo>
                    <a:pt x="9437" y="7935"/>
                    <a:pt x="9484" y="7941"/>
                    <a:pt x="9526" y="7953"/>
                  </a:cubicBezTo>
                  <a:cubicBezTo>
                    <a:pt x="9686" y="7999"/>
                    <a:pt x="9941" y="8234"/>
                    <a:pt x="10086" y="8469"/>
                  </a:cubicBezTo>
                  <a:cubicBezTo>
                    <a:pt x="10168" y="8602"/>
                    <a:pt x="10166" y="8628"/>
                    <a:pt x="10057" y="8828"/>
                  </a:cubicBezTo>
                  <a:cubicBezTo>
                    <a:pt x="9849" y="9212"/>
                    <a:pt x="9370" y="9916"/>
                    <a:pt x="9275" y="9980"/>
                  </a:cubicBezTo>
                  <a:cubicBezTo>
                    <a:pt x="9265" y="9986"/>
                    <a:pt x="9256" y="9989"/>
                    <a:pt x="9245" y="9989"/>
                  </a:cubicBezTo>
                  <a:cubicBezTo>
                    <a:pt x="9217" y="9989"/>
                    <a:pt x="9186" y="9966"/>
                    <a:pt x="9156" y="9921"/>
                  </a:cubicBezTo>
                  <a:cubicBezTo>
                    <a:pt x="9098" y="9833"/>
                    <a:pt x="8952" y="9786"/>
                    <a:pt x="8770" y="9786"/>
                  </a:cubicBezTo>
                  <a:cubicBezTo>
                    <a:pt x="8655" y="9786"/>
                    <a:pt x="8525" y="9805"/>
                    <a:pt x="8394" y="9844"/>
                  </a:cubicBezTo>
                  <a:cubicBezTo>
                    <a:pt x="8236" y="9890"/>
                    <a:pt x="8079" y="9948"/>
                    <a:pt x="8043" y="9971"/>
                  </a:cubicBezTo>
                  <a:cubicBezTo>
                    <a:pt x="7980" y="10013"/>
                    <a:pt x="7882" y="10037"/>
                    <a:pt x="7803" y="10037"/>
                  </a:cubicBezTo>
                  <a:cubicBezTo>
                    <a:pt x="7752" y="10037"/>
                    <a:pt x="7709" y="10028"/>
                    <a:pt x="7686" y="10007"/>
                  </a:cubicBezTo>
                  <a:cubicBezTo>
                    <a:pt x="7655" y="9982"/>
                    <a:pt x="7573" y="9895"/>
                    <a:pt x="7502" y="9815"/>
                  </a:cubicBezTo>
                  <a:cubicBezTo>
                    <a:pt x="7359" y="9657"/>
                    <a:pt x="7276" y="9614"/>
                    <a:pt x="7090" y="9614"/>
                  </a:cubicBezTo>
                  <a:cubicBezTo>
                    <a:pt x="7083" y="9614"/>
                    <a:pt x="7076" y="9614"/>
                    <a:pt x="7069" y="9614"/>
                  </a:cubicBezTo>
                  <a:cubicBezTo>
                    <a:pt x="6961" y="9615"/>
                    <a:pt x="6898" y="9643"/>
                    <a:pt x="6808" y="9732"/>
                  </a:cubicBezTo>
                  <a:cubicBezTo>
                    <a:pt x="6743" y="9796"/>
                    <a:pt x="6602" y="9913"/>
                    <a:pt x="6489" y="9997"/>
                  </a:cubicBezTo>
                  <a:cubicBezTo>
                    <a:pt x="6282" y="10152"/>
                    <a:pt x="6200" y="10310"/>
                    <a:pt x="6270" y="10425"/>
                  </a:cubicBezTo>
                  <a:cubicBezTo>
                    <a:pt x="6283" y="10448"/>
                    <a:pt x="6287" y="10458"/>
                    <a:pt x="6279" y="10458"/>
                  </a:cubicBezTo>
                  <a:cubicBezTo>
                    <a:pt x="6273" y="10458"/>
                    <a:pt x="6257" y="10449"/>
                    <a:pt x="6231" y="10432"/>
                  </a:cubicBezTo>
                  <a:cubicBezTo>
                    <a:pt x="6208" y="10415"/>
                    <a:pt x="6191" y="10405"/>
                    <a:pt x="6178" y="10405"/>
                  </a:cubicBezTo>
                  <a:cubicBezTo>
                    <a:pt x="6153" y="10405"/>
                    <a:pt x="6144" y="10446"/>
                    <a:pt x="6127" y="10561"/>
                  </a:cubicBezTo>
                  <a:cubicBezTo>
                    <a:pt x="6083" y="10830"/>
                    <a:pt x="6083" y="10866"/>
                    <a:pt x="6133" y="11114"/>
                  </a:cubicBezTo>
                  <a:lnTo>
                    <a:pt x="6178" y="11336"/>
                  </a:lnTo>
                  <a:lnTo>
                    <a:pt x="5936" y="11503"/>
                  </a:lnTo>
                  <a:cubicBezTo>
                    <a:pt x="5696" y="11669"/>
                    <a:pt x="5694" y="11671"/>
                    <a:pt x="5659" y="11921"/>
                  </a:cubicBezTo>
                  <a:lnTo>
                    <a:pt x="5625" y="12171"/>
                  </a:lnTo>
                  <a:lnTo>
                    <a:pt x="5307" y="12185"/>
                  </a:lnTo>
                  <a:cubicBezTo>
                    <a:pt x="5264" y="12187"/>
                    <a:pt x="5214" y="12187"/>
                    <a:pt x="5159" y="12187"/>
                  </a:cubicBezTo>
                  <a:cubicBezTo>
                    <a:pt x="4820" y="12187"/>
                    <a:pt x="4309" y="12152"/>
                    <a:pt x="4086" y="12110"/>
                  </a:cubicBezTo>
                  <a:lnTo>
                    <a:pt x="3949" y="12083"/>
                  </a:lnTo>
                  <a:lnTo>
                    <a:pt x="3955" y="11912"/>
                  </a:lnTo>
                  <a:cubicBezTo>
                    <a:pt x="3962" y="11675"/>
                    <a:pt x="3711" y="11304"/>
                    <a:pt x="3357" y="11027"/>
                  </a:cubicBezTo>
                  <a:cubicBezTo>
                    <a:pt x="3104" y="10830"/>
                    <a:pt x="3100" y="10826"/>
                    <a:pt x="3093" y="10675"/>
                  </a:cubicBezTo>
                  <a:cubicBezTo>
                    <a:pt x="3088" y="10589"/>
                    <a:pt x="3092" y="10478"/>
                    <a:pt x="3100" y="10420"/>
                  </a:cubicBezTo>
                  <a:cubicBezTo>
                    <a:pt x="3109" y="10364"/>
                    <a:pt x="3123" y="10239"/>
                    <a:pt x="3130" y="10145"/>
                  </a:cubicBezTo>
                  <a:cubicBezTo>
                    <a:pt x="3149" y="9893"/>
                    <a:pt x="3206" y="9587"/>
                    <a:pt x="3306" y="9183"/>
                  </a:cubicBezTo>
                  <a:cubicBezTo>
                    <a:pt x="3386" y="8865"/>
                    <a:pt x="3385" y="8820"/>
                    <a:pt x="3300" y="8691"/>
                  </a:cubicBezTo>
                  <a:cubicBezTo>
                    <a:pt x="3247" y="8612"/>
                    <a:pt x="3143" y="8507"/>
                    <a:pt x="3065" y="8454"/>
                  </a:cubicBezTo>
                  <a:cubicBezTo>
                    <a:pt x="2988" y="8402"/>
                    <a:pt x="2883" y="8297"/>
                    <a:pt x="2831" y="8218"/>
                  </a:cubicBezTo>
                  <a:cubicBezTo>
                    <a:pt x="2750" y="8098"/>
                    <a:pt x="2690" y="8065"/>
                    <a:pt x="2429" y="8002"/>
                  </a:cubicBezTo>
                  <a:cubicBezTo>
                    <a:pt x="2261" y="7962"/>
                    <a:pt x="2028" y="7926"/>
                    <a:pt x="1912" y="7923"/>
                  </a:cubicBezTo>
                  <a:cubicBezTo>
                    <a:pt x="1722" y="7920"/>
                    <a:pt x="1605" y="7874"/>
                    <a:pt x="1518" y="7768"/>
                  </a:cubicBezTo>
                  <a:cubicBezTo>
                    <a:pt x="1501" y="7749"/>
                    <a:pt x="1468" y="7658"/>
                    <a:pt x="1442" y="7562"/>
                  </a:cubicBezTo>
                  <a:cubicBezTo>
                    <a:pt x="1339" y="7186"/>
                    <a:pt x="1145" y="7029"/>
                    <a:pt x="735" y="6990"/>
                  </a:cubicBezTo>
                  <a:cubicBezTo>
                    <a:pt x="597" y="6976"/>
                    <a:pt x="479" y="6953"/>
                    <a:pt x="468" y="6938"/>
                  </a:cubicBezTo>
                  <a:cubicBezTo>
                    <a:pt x="431" y="6882"/>
                    <a:pt x="544" y="6275"/>
                    <a:pt x="663" y="5891"/>
                  </a:cubicBezTo>
                  <a:cubicBezTo>
                    <a:pt x="730" y="5679"/>
                    <a:pt x="784" y="5493"/>
                    <a:pt x="786" y="5476"/>
                  </a:cubicBezTo>
                  <a:cubicBezTo>
                    <a:pt x="792" y="5428"/>
                    <a:pt x="947" y="5070"/>
                    <a:pt x="971" y="5048"/>
                  </a:cubicBezTo>
                  <a:cubicBezTo>
                    <a:pt x="972" y="5048"/>
                    <a:pt x="974" y="5047"/>
                    <a:pt x="976" y="5047"/>
                  </a:cubicBezTo>
                  <a:cubicBezTo>
                    <a:pt x="996" y="5047"/>
                    <a:pt x="1070" y="5084"/>
                    <a:pt x="1149" y="5134"/>
                  </a:cubicBezTo>
                  <a:cubicBezTo>
                    <a:pt x="1228" y="5184"/>
                    <a:pt x="1311" y="5209"/>
                    <a:pt x="1398" y="5209"/>
                  </a:cubicBezTo>
                  <a:cubicBezTo>
                    <a:pt x="1518" y="5209"/>
                    <a:pt x="1647" y="5162"/>
                    <a:pt x="1785" y="5070"/>
                  </a:cubicBezTo>
                  <a:cubicBezTo>
                    <a:pt x="1873" y="5011"/>
                    <a:pt x="1938" y="4987"/>
                    <a:pt x="2037" y="4987"/>
                  </a:cubicBezTo>
                  <a:cubicBezTo>
                    <a:pt x="2073" y="4987"/>
                    <a:pt x="2113" y="4990"/>
                    <a:pt x="2161" y="4996"/>
                  </a:cubicBezTo>
                  <a:cubicBezTo>
                    <a:pt x="2260" y="5008"/>
                    <a:pt x="2351" y="5014"/>
                    <a:pt x="2433" y="5014"/>
                  </a:cubicBezTo>
                  <a:cubicBezTo>
                    <a:pt x="2639" y="5014"/>
                    <a:pt x="2791" y="4976"/>
                    <a:pt x="2892" y="4900"/>
                  </a:cubicBezTo>
                  <a:cubicBezTo>
                    <a:pt x="3091" y="4749"/>
                    <a:pt x="3486" y="4561"/>
                    <a:pt x="3595" y="4561"/>
                  </a:cubicBezTo>
                  <a:cubicBezTo>
                    <a:pt x="3601" y="4561"/>
                    <a:pt x="3607" y="4561"/>
                    <a:pt x="3611" y="4562"/>
                  </a:cubicBezTo>
                  <a:cubicBezTo>
                    <a:pt x="3658" y="4575"/>
                    <a:pt x="3713" y="4647"/>
                    <a:pt x="3772" y="4771"/>
                  </a:cubicBezTo>
                  <a:cubicBezTo>
                    <a:pt x="3975" y="5198"/>
                    <a:pt x="4035" y="5294"/>
                    <a:pt x="4156" y="5388"/>
                  </a:cubicBezTo>
                  <a:cubicBezTo>
                    <a:pt x="4237" y="5452"/>
                    <a:pt x="4310" y="5487"/>
                    <a:pt x="4397" y="5487"/>
                  </a:cubicBezTo>
                  <a:cubicBezTo>
                    <a:pt x="4540" y="5487"/>
                    <a:pt x="4721" y="5393"/>
                    <a:pt x="5040" y="5180"/>
                  </a:cubicBezTo>
                  <a:cubicBezTo>
                    <a:pt x="5660" y="4769"/>
                    <a:pt x="5713" y="4653"/>
                    <a:pt x="5555" y="4073"/>
                  </a:cubicBezTo>
                  <a:cubicBezTo>
                    <a:pt x="5486" y="3818"/>
                    <a:pt x="5478" y="3709"/>
                    <a:pt x="5522" y="3631"/>
                  </a:cubicBezTo>
                  <a:cubicBezTo>
                    <a:pt x="5555" y="3573"/>
                    <a:pt x="5650" y="3411"/>
                    <a:pt x="5736" y="3265"/>
                  </a:cubicBezTo>
                  <a:cubicBezTo>
                    <a:pt x="5821" y="3120"/>
                    <a:pt x="5911" y="2944"/>
                    <a:pt x="5938" y="2869"/>
                  </a:cubicBezTo>
                  <a:cubicBezTo>
                    <a:pt x="5964" y="2793"/>
                    <a:pt x="6060" y="2660"/>
                    <a:pt x="6153" y="2569"/>
                  </a:cubicBezTo>
                  <a:cubicBezTo>
                    <a:pt x="6383" y="2345"/>
                    <a:pt x="6456" y="2211"/>
                    <a:pt x="6434" y="2058"/>
                  </a:cubicBezTo>
                  <a:cubicBezTo>
                    <a:pt x="6424" y="1986"/>
                    <a:pt x="6434" y="1915"/>
                    <a:pt x="6458" y="1901"/>
                  </a:cubicBezTo>
                  <a:cubicBezTo>
                    <a:pt x="6465" y="1897"/>
                    <a:pt x="6477" y="1895"/>
                    <a:pt x="6493" y="1895"/>
                  </a:cubicBezTo>
                  <a:close/>
                  <a:moveTo>
                    <a:pt x="9201" y="12569"/>
                  </a:moveTo>
                  <a:lnTo>
                    <a:pt x="9366" y="12837"/>
                  </a:lnTo>
                  <a:cubicBezTo>
                    <a:pt x="9455" y="12985"/>
                    <a:pt x="9537" y="13119"/>
                    <a:pt x="9545" y="13136"/>
                  </a:cubicBezTo>
                  <a:cubicBezTo>
                    <a:pt x="9555" y="13154"/>
                    <a:pt x="9475" y="13219"/>
                    <a:pt x="9364" y="13283"/>
                  </a:cubicBezTo>
                  <a:lnTo>
                    <a:pt x="9166" y="13397"/>
                  </a:lnTo>
                  <a:lnTo>
                    <a:pt x="9004" y="13175"/>
                  </a:lnTo>
                  <a:cubicBezTo>
                    <a:pt x="8778" y="12866"/>
                    <a:pt x="8778" y="12851"/>
                    <a:pt x="9006" y="12698"/>
                  </a:cubicBezTo>
                  <a:lnTo>
                    <a:pt x="9201" y="12569"/>
                  </a:lnTo>
                  <a:close/>
                  <a:moveTo>
                    <a:pt x="5606" y="304"/>
                  </a:moveTo>
                  <a:cubicBezTo>
                    <a:pt x="5607" y="304"/>
                    <a:pt x="5608" y="304"/>
                    <a:pt x="5609" y="304"/>
                  </a:cubicBezTo>
                  <a:cubicBezTo>
                    <a:pt x="6739" y="310"/>
                    <a:pt x="7666" y="445"/>
                    <a:pt x="8200" y="686"/>
                  </a:cubicBezTo>
                  <a:cubicBezTo>
                    <a:pt x="8577" y="854"/>
                    <a:pt x="8752" y="969"/>
                    <a:pt x="9454" y="1503"/>
                  </a:cubicBezTo>
                  <a:cubicBezTo>
                    <a:pt x="10287" y="2137"/>
                    <a:pt x="10711" y="2586"/>
                    <a:pt x="11124" y="3269"/>
                  </a:cubicBezTo>
                  <a:cubicBezTo>
                    <a:pt x="11618" y="4085"/>
                    <a:pt x="11730" y="4323"/>
                    <a:pt x="11889" y="4888"/>
                  </a:cubicBezTo>
                  <a:cubicBezTo>
                    <a:pt x="12033" y="5404"/>
                    <a:pt x="12079" y="5662"/>
                    <a:pt x="12105" y="6117"/>
                  </a:cubicBezTo>
                  <a:cubicBezTo>
                    <a:pt x="12128" y="6541"/>
                    <a:pt x="12128" y="6514"/>
                    <a:pt x="12118" y="6894"/>
                  </a:cubicBezTo>
                  <a:cubicBezTo>
                    <a:pt x="12112" y="7080"/>
                    <a:pt x="12108" y="7365"/>
                    <a:pt x="12107" y="7529"/>
                  </a:cubicBezTo>
                  <a:cubicBezTo>
                    <a:pt x="12105" y="8009"/>
                    <a:pt x="11759" y="9104"/>
                    <a:pt x="11495" y="9464"/>
                  </a:cubicBezTo>
                  <a:cubicBezTo>
                    <a:pt x="11429" y="9555"/>
                    <a:pt x="11267" y="9790"/>
                    <a:pt x="11139" y="9982"/>
                  </a:cubicBezTo>
                  <a:cubicBezTo>
                    <a:pt x="10813" y="10471"/>
                    <a:pt x="10295" y="11063"/>
                    <a:pt x="9682" y="11646"/>
                  </a:cubicBezTo>
                  <a:cubicBezTo>
                    <a:pt x="9570" y="11752"/>
                    <a:pt x="9464" y="11869"/>
                    <a:pt x="9450" y="11903"/>
                  </a:cubicBezTo>
                  <a:cubicBezTo>
                    <a:pt x="9436" y="11937"/>
                    <a:pt x="9384" y="12000"/>
                    <a:pt x="9334" y="12043"/>
                  </a:cubicBezTo>
                  <a:cubicBezTo>
                    <a:pt x="8805" y="12501"/>
                    <a:pt x="8494" y="12743"/>
                    <a:pt x="7974" y="13105"/>
                  </a:cubicBezTo>
                  <a:lnTo>
                    <a:pt x="7363" y="13530"/>
                  </a:lnTo>
                  <a:lnTo>
                    <a:pt x="7283" y="13410"/>
                  </a:lnTo>
                  <a:cubicBezTo>
                    <a:pt x="7239" y="13346"/>
                    <a:pt x="7210" y="13274"/>
                    <a:pt x="7218" y="13255"/>
                  </a:cubicBezTo>
                  <a:cubicBezTo>
                    <a:pt x="7237" y="13211"/>
                    <a:pt x="7735" y="12837"/>
                    <a:pt x="8610" y="12210"/>
                  </a:cubicBezTo>
                  <a:cubicBezTo>
                    <a:pt x="9246" y="11756"/>
                    <a:pt x="9396" y="11617"/>
                    <a:pt x="10109" y="10814"/>
                  </a:cubicBezTo>
                  <a:cubicBezTo>
                    <a:pt x="10471" y="10407"/>
                    <a:pt x="10774" y="9901"/>
                    <a:pt x="11227" y="8942"/>
                  </a:cubicBezTo>
                  <a:cubicBezTo>
                    <a:pt x="11525" y="8310"/>
                    <a:pt x="11716" y="7482"/>
                    <a:pt x="11713" y="6828"/>
                  </a:cubicBezTo>
                  <a:cubicBezTo>
                    <a:pt x="11713" y="6577"/>
                    <a:pt x="11702" y="6356"/>
                    <a:pt x="11691" y="6339"/>
                  </a:cubicBezTo>
                  <a:cubicBezTo>
                    <a:pt x="11680" y="6323"/>
                    <a:pt x="11650" y="6159"/>
                    <a:pt x="11625" y="5978"/>
                  </a:cubicBezTo>
                  <a:cubicBezTo>
                    <a:pt x="11543" y="5379"/>
                    <a:pt x="11246" y="4488"/>
                    <a:pt x="10884" y="3755"/>
                  </a:cubicBezTo>
                  <a:cubicBezTo>
                    <a:pt x="10473" y="2923"/>
                    <a:pt x="9889" y="2281"/>
                    <a:pt x="8829" y="1495"/>
                  </a:cubicBezTo>
                  <a:cubicBezTo>
                    <a:pt x="8204" y="1033"/>
                    <a:pt x="7802" y="843"/>
                    <a:pt x="7187" y="720"/>
                  </a:cubicBezTo>
                  <a:cubicBezTo>
                    <a:pt x="6748" y="632"/>
                    <a:pt x="6342" y="587"/>
                    <a:pt x="5941" y="587"/>
                  </a:cubicBezTo>
                  <a:cubicBezTo>
                    <a:pt x="5405" y="587"/>
                    <a:pt x="4878" y="667"/>
                    <a:pt x="4293" y="829"/>
                  </a:cubicBezTo>
                  <a:cubicBezTo>
                    <a:pt x="3489" y="1052"/>
                    <a:pt x="3187" y="1177"/>
                    <a:pt x="2632" y="1515"/>
                  </a:cubicBezTo>
                  <a:cubicBezTo>
                    <a:pt x="2127" y="1823"/>
                    <a:pt x="1443" y="2369"/>
                    <a:pt x="1192" y="2666"/>
                  </a:cubicBezTo>
                  <a:cubicBezTo>
                    <a:pt x="1140" y="2728"/>
                    <a:pt x="1095" y="2759"/>
                    <a:pt x="1054" y="2759"/>
                  </a:cubicBezTo>
                  <a:cubicBezTo>
                    <a:pt x="1018" y="2759"/>
                    <a:pt x="985" y="2735"/>
                    <a:pt x="952" y="2686"/>
                  </a:cubicBezTo>
                  <a:cubicBezTo>
                    <a:pt x="880" y="2582"/>
                    <a:pt x="1139" y="2246"/>
                    <a:pt x="1673" y="1751"/>
                  </a:cubicBezTo>
                  <a:cubicBezTo>
                    <a:pt x="2051" y="1399"/>
                    <a:pt x="2856" y="894"/>
                    <a:pt x="3316" y="719"/>
                  </a:cubicBezTo>
                  <a:cubicBezTo>
                    <a:pt x="3529" y="638"/>
                    <a:pt x="3820" y="544"/>
                    <a:pt x="3958" y="510"/>
                  </a:cubicBezTo>
                  <a:cubicBezTo>
                    <a:pt x="4252" y="442"/>
                    <a:pt x="5352" y="304"/>
                    <a:pt x="5606" y="304"/>
                  </a:cubicBezTo>
                  <a:close/>
                  <a:moveTo>
                    <a:pt x="11880" y="12675"/>
                  </a:moveTo>
                  <a:cubicBezTo>
                    <a:pt x="11907" y="12675"/>
                    <a:pt x="11945" y="12696"/>
                    <a:pt x="11961" y="12720"/>
                  </a:cubicBezTo>
                  <a:cubicBezTo>
                    <a:pt x="11977" y="12744"/>
                    <a:pt x="12095" y="12795"/>
                    <a:pt x="12220" y="12830"/>
                  </a:cubicBezTo>
                  <a:cubicBezTo>
                    <a:pt x="12344" y="12865"/>
                    <a:pt x="12434" y="12905"/>
                    <a:pt x="12418" y="12915"/>
                  </a:cubicBezTo>
                  <a:cubicBezTo>
                    <a:pt x="12200" y="13063"/>
                    <a:pt x="11122" y="13838"/>
                    <a:pt x="11023" y="13921"/>
                  </a:cubicBezTo>
                  <a:cubicBezTo>
                    <a:pt x="10949" y="13980"/>
                    <a:pt x="10605" y="14235"/>
                    <a:pt x="10258" y="14484"/>
                  </a:cubicBezTo>
                  <a:cubicBezTo>
                    <a:pt x="9910" y="14734"/>
                    <a:pt x="9478" y="15048"/>
                    <a:pt x="9296" y="15181"/>
                  </a:cubicBezTo>
                  <a:cubicBezTo>
                    <a:pt x="8232" y="15963"/>
                    <a:pt x="7903" y="16196"/>
                    <a:pt x="7851" y="16196"/>
                  </a:cubicBezTo>
                  <a:cubicBezTo>
                    <a:pt x="7848" y="16196"/>
                    <a:pt x="7846" y="16195"/>
                    <a:pt x="7844" y="16193"/>
                  </a:cubicBezTo>
                  <a:cubicBezTo>
                    <a:pt x="7834" y="16176"/>
                    <a:pt x="7834" y="16084"/>
                    <a:pt x="7842" y="15994"/>
                  </a:cubicBezTo>
                  <a:cubicBezTo>
                    <a:pt x="7856" y="15862"/>
                    <a:pt x="7876" y="15827"/>
                    <a:pt x="7943" y="15826"/>
                  </a:cubicBezTo>
                  <a:cubicBezTo>
                    <a:pt x="7994" y="15825"/>
                    <a:pt x="8131" y="15742"/>
                    <a:pt x="8302" y="15605"/>
                  </a:cubicBezTo>
                  <a:cubicBezTo>
                    <a:pt x="8454" y="15485"/>
                    <a:pt x="8731" y="15269"/>
                    <a:pt x="8921" y="15123"/>
                  </a:cubicBezTo>
                  <a:cubicBezTo>
                    <a:pt x="9110" y="14977"/>
                    <a:pt x="9338" y="14799"/>
                    <a:pt x="9430" y="14724"/>
                  </a:cubicBezTo>
                  <a:cubicBezTo>
                    <a:pt x="9750" y="14462"/>
                    <a:pt x="10332" y="14048"/>
                    <a:pt x="11055" y="13568"/>
                  </a:cubicBezTo>
                  <a:cubicBezTo>
                    <a:pt x="11639" y="13178"/>
                    <a:pt x="11774" y="13076"/>
                    <a:pt x="11761" y="13023"/>
                  </a:cubicBezTo>
                  <a:cubicBezTo>
                    <a:pt x="11747" y="12966"/>
                    <a:pt x="11730" y="12931"/>
                    <a:pt x="11682" y="12931"/>
                  </a:cubicBezTo>
                  <a:cubicBezTo>
                    <a:pt x="11585" y="12931"/>
                    <a:pt x="11364" y="13072"/>
                    <a:pt x="10798" y="13452"/>
                  </a:cubicBezTo>
                  <a:cubicBezTo>
                    <a:pt x="10352" y="13751"/>
                    <a:pt x="9805" y="14134"/>
                    <a:pt x="9589" y="14299"/>
                  </a:cubicBezTo>
                  <a:cubicBezTo>
                    <a:pt x="9372" y="14463"/>
                    <a:pt x="9052" y="14704"/>
                    <a:pt x="8880" y="14829"/>
                  </a:cubicBezTo>
                  <a:cubicBezTo>
                    <a:pt x="8708" y="14956"/>
                    <a:pt x="8446" y="15157"/>
                    <a:pt x="8297" y="15277"/>
                  </a:cubicBezTo>
                  <a:cubicBezTo>
                    <a:pt x="8143" y="15403"/>
                    <a:pt x="8076" y="15454"/>
                    <a:pt x="8051" y="15454"/>
                  </a:cubicBezTo>
                  <a:cubicBezTo>
                    <a:pt x="8036" y="15454"/>
                    <a:pt x="8035" y="15439"/>
                    <a:pt x="8038" y="15412"/>
                  </a:cubicBezTo>
                  <a:cubicBezTo>
                    <a:pt x="8050" y="15288"/>
                    <a:pt x="8431" y="14715"/>
                    <a:pt x="8676" y="14454"/>
                  </a:cubicBezTo>
                  <a:cubicBezTo>
                    <a:pt x="8794" y="14327"/>
                    <a:pt x="8907" y="14192"/>
                    <a:pt x="8929" y="14151"/>
                  </a:cubicBezTo>
                  <a:cubicBezTo>
                    <a:pt x="8951" y="14111"/>
                    <a:pt x="8994" y="14071"/>
                    <a:pt x="9025" y="14063"/>
                  </a:cubicBezTo>
                  <a:cubicBezTo>
                    <a:pt x="9056" y="14054"/>
                    <a:pt x="9131" y="13995"/>
                    <a:pt x="9188" y="13933"/>
                  </a:cubicBezTo>
                  <a:cubicBezTo>
                    <a:pt x="9248" y="13871"/>
                    <a:pt x="9536" y="13668"/>
                    <a:pt x="9831" y="13483"/>
                  </a:cubicBezTo>
                  <a:cubicBezTo>
                    <a:pt x="10245" y="13221"/>
                    <a:pt x="10457" y="13112"/>
                    <a:pt x="10765" y="13003"/>
                  </a:cubicBezTo>
                  <a:cubicBezTo>
                    <a:pt x="11133" y="12872"/>
                    <a:pt x="11548" y="12778"/>
                    <a:pt x="11731" y="12778"/>
                  </a:cubicBezTo>
                  <a:cubicBezTo>
                    <a:pt x="11759" y="12778"/>
                    <a:pt x="11782" y="12780"/>
                    <a:pt x="11798" y="12785"/>
                  </a:cubicBezTo>
                  <a:cubicBezTo>
                    <a:pt x="11820" y="12792"/>
                    <a:pt x="11840" y="12794"/>
                    <a:pt x="11857" y="12794"/>
                  </a:cubicBezTo>
                  <a:cubicBezTo>
                    <a:pt x="11917" y="12794"/>
                    <a:pt x="11942" y="12758"/>
                    <a:pt x="11886" y="12718"/>
                  </a:cubicBezTo>
                  <a:cubicBezTo>
                    <a:pt x="11853" y="12694"/>
                    <a:pt x="11850" y="12676"/>
                    <a:pt x="11878" y="12675"/>
                  </a:cubicBezTo>
                  <a:cubicBezTo>
                    <a:pt x="11879" y="12675"/>
                    <a:pt x="11880" y="12675"/>
                    <a:pt x="11880" y="12675"/>
                  </a:cubicBezTo>
                  <a:close/>
                  <a:moveTo>
                    <a:pt x="5773" y="0"/>
                  </a:moveTo>
                  <a:cubicBezTo>
                    <a:pt x="5720" y="0"/>
                    <a:pt x="5671" y="3"/>
                    <a:pt x="5641" y="8"/>
                  </a:cubicBezTo>
                  <a:cubicBezTo>
                    <a:pt x="5579" y="20"/>
                    <a:pt x="5396" y="37"/>
                    <a:pt x="5229" y="47"/>
                  </a:cubicBezTo>
                  <a:cubicBezTo>
                    <a:pt x="4962" y="62"/>
                    <a:pt x="4707" y="93"/>
                    <a:pt x="4124" y="182"/>
                  </a:cubicBezTo>
                  <a:cubicBezTo>
                    <a:pt x="4017" y="198"/>
                    <a:pt x="3906" y="229"/>
                    <a:pt x="3874" y="251"/>
                  </a:cubicBezTo>
                  <a:cubicBezTo>
                    <a:pt x="3851" y="266"/>
                    <a:pt x="3820" y="275"/>
                    <a:pt x="3797" y="275"/>
                  </a:cubicBezTo>
                  <a:cubicBezTo>
                    <a:pt x="3788" y="275"/>
                    <a:pt x="3781" y="274"/>
                    <a:pt x="3775" y="271"/>
                  </a:cubicBezTo>
                  <a:cubicBezTo>
                    <a:pt x="3771" y="269"/>
                    <a:pt x="3765" y="268"/>
                    <a:pt x="3757" y="268"/>
                  </a:cubicBezTo>
                  <a:cubicBezTo>
                    <a:pt x="3631" y="268"/>
                    <a:pt x="3066" y="505"/>
                    <a:pt x="2450" y="819"/>
                  </a:cubicBezTo>
                  <a:cubicBezTo>
                    <a:pt x="2353" y="868"/>
                    <a:pt x="2117" y="1033"/>
                    <a:pt x="1921" y="1189"/>
                  </a:cubicBezTo>
                  <a:cubicBezTo>
                    <a:pt x="1688" y="1374"/>
                    <a:pt x="1572" y="1450"/>
                    <a:pt x="1523" y="1450"/>
                  </a:cubicBezTo>
                  <a:cubicBezTo>
                    <a:pt x="1518" y="1450"/>
                    <a:pt x="1514" y="1450"/>
                    <a:pt x="1511" y="1448"/>
                  </a:cubicBezTo>
                  <a:cubicBezTo>
                    <a:pt x="1480" y="1436"/>
                    <a:pt x="1392" y="1330"/>
                    <a:pt x="1312" y="1210"/>
                  </a:cubicBezTo>
                  <a:cubicBezTo>
                    <a:pt x="1188" y="1025"/>
                    <a:pt x="1099" y="940"/>
                    <a:pt x="997" y="940"/>
                  </a:cubicBezTo>
                  <a:cubicBezTo>
                    <a:pt x="933" y="940"/>
                    <a:pt x="865" y="973"/>
                    <a:pt x="780" y="1035"/>
                  </a:cubicBezTo>
                  <a:cubicBezTo>
                    <a:pt x="684" y="1105"/>
                    <a:pt x="584" y="1193"/>
                    <a:pt x="556" y="1231"/>
                  </a:cubicBezTo>
                  <a:cubicBezTo>
                    <a:pt x="480" y="1334"/>
                    <a:pt x="519" y="1433"/>
                    <a:pt x="764" y="1754"/>
                  </a:cubicBezTo>
                  <a:cubicBezTo>
                    <a:pt x="951" y="2000"/>
                    <a:pt x="972" y="2043"/>
                    <a:pt x="930" y="2096"/>
                  </a:cubicBezTo>
                  <a:cubicBezTo>
                    <a:pt x="688" y="2399"/>
                    <a:pt x="601" y="2563"/>
                    <a:pt x="636" y="2656"/>
                  </a:cubicBezTo>
                  <a:cubicBezTo>
                    <a:pt x="685" y="2794"/>
                    <a:pt x="959" y="3102"/>
                    <a:pt x="1069" y="3142"/>
                  </a:cubicBezTo>
                  <a:cubicBezTo>
                    <a:pt x="1096" y="3151"/>
                    <a:pt x="1116" y="3158"/>
                    <a:pt x="1132" y="3158"/>
                  </a:cubicBezTo>
                  <a:cubicBezTo>
                    <a:pt x="1170" y="3158"/>
                    <a:pt x="1193" y="3123"/>
                    <a:pt x="1262" y="3013"/>
                  </a:cubicBezTo>
                  <a:cubicBezTo>
                    <a:pt x="1343" y="2883"/>
                    <a:pt x="1398" y="2817"/>
                    <a:pt x="1458" y="2817"/>
                  </a:cubicBezTo>
                  <a:cubicBezTo>
                    <a:pt x="1518" y="2817"/>
                    <a:pt x="1582" y="2885"/>
                    <a:pt x="1683" y="3023"/>
                  </a:cubicBezTo>
                  <a:cubicBezTo>
                    <a:pt x="1843" y="3242"/>
                    <a:pt x="1849" y="3262"/>
                    <a:pt x="1780" y="3309"/>
                  </a:cubicBezTo>
                  <a:cubicBezTo>
                    <a:pt x="1739" y="3336"/>
                    <a:pt x="1712" y="3392"/>
                    <a:pt x="1722" y="3429"/>
                  </a:cubicBezTo>
                  <a:cubicBezTo>
                    <a:pt x="1733" y="3472"/>
                    <a:pt x="1712" y="3506"/>
                    <a:pt x="1671" y="3515"/>
                  </a:cubicBezTo>
                  <a:cubicBezTo>
                    <a:pt x="1497" y="3555"/>
                    <a:pt x="944" y="4411"/>
                    <a:pt x="683" y="5046"/>
                  </a:cubicBezTo>
                  <a:cubicBezTo>
                    <a:pt x="87" y="6491"/>
                    <a:pt x="0" y="7739"/>
                    <a:pt x="402" y="9107"/>
                  </a:cubicBezTo>
                  <a:cubicBezTo>
                    <a:pt x="626" y="9871"/>
                    <a:pt x="1097" y="10614"/>
                    <a:pt x="1708" y="11170"/>
                  </a:cubicBezTo>
                  <a:cubicBezTo>
                    <a:pt x="1745" y="11203"/>
                    <a:pt x="1827" y="11278"/>
                    <a:pt x="1893" y="11337"/>
                  </a:cubicBezTo>
                  <a:cubicBezTo>
                    <a:pt x="2131" y="11554"/>
                    <a:pt x="2975" y="12043"/>
                    <a:pt x="3319" y="12164"/>
                  </a:cubicBezTo>
                  <a:cubicBezTo>
                    <a:pt x="3889" y="12364"/>
                    <a:pt x="4473" y="12465"/>
                    <a:pt x="5057" y="12465"/>
                  </a:cubicBezTo>
                  <a:cubicBezTo>
                    <a:pt x="5413" y="12465"/>
                    <a:pt x="5768" y="12427"/>
                    <a:pt x="6120" y="12352"/>
                  </a:cubicBezTo>
                  <a:cubicBezTo>
                    <a:pt x="6399" y="12293"/>
                    <a:pt x="7246" y="11943"/>
                    <a:pt x="7577" y="11751"/>
                  </a:cubicBezTo>
                  <a:lnTo>
                    <a:pt x="7744" y="11654"/>
                  </a:lnTo>
                  <a:lnTo>
                    <a:pt x="7932" y="11912"/>
                  </a:lnTo>
                  <a:cubicBezTo>
                    <a:pt x="8047" y="12071"/>
                    <a:pt x="8109" y="12189"/>
                    <a:pt x="8095" y="12220"/>
                  </a:cubicBezTo>
                  <a:cubicBezTo>
                    <a:pt x="8083" y="12248"/>
                    <a:pt x="7968" y="12344"/>
                    <a:pt x="7837" y="12436"/>
                  </a:cubicBezTo>
                  <a:cubicBezTo>
                    <a:pt x="7223" y="12869"/>
                    <a:pt x="6996" y="13070"/>
                    <a:pt x="6956" y="13218"/>
                  </a:cubicBezTo>
                  <a:cubicBezTo>
                    <a:pt x="6919" y="13349"/>
                    <a:pt x="6931" y="13389"/>
                    <a:pt x="7074" y="13599"/>
                  </a:cubicBezTo>
                  <a:cubicBezTo>
                    <a:pt x="7180" y="13756"/>
                    <a:pt x="7240" y="13840"/>
                    <a:pt x="7336" y="13840"/>
                  </a:cubicBezTo>
                  <a:cubicBezTo>
                    <a:pt x="7452" y="13840"/>
                    <a:pt x="7621" y="13719"/>
                    <a:pt x="7988" y="13453"/>
                  </a:cubicBezTo>
                  <a:lnTo>
                    <a:pt x="8532" y="13055"/>
                  </a:lnTo>
                  <a:lnTo>
                    <a:pt x="8635" y="13157"/>
                  </a:lnTo>
                  <a:cubicBezTo>
                    <a:pt x="8692" y="13212"/>
                    <a:pt x="8804" y="13358"/>
                    <a:pt x="8884" y="13477"/>
                  </a:cubicBezTo>
                  <a:lnTo>
                    <a:pt x="9030" y="13696"/>
                  </a:lnTo>
                  <a:lnTo>
                    <a:pt x="8757" y="13968"/>
                  </a:lnTo>
                  <a:cubicBezTo>
                    <a:pt x="8104" y="14618"/>
                    <a:pt x="7750" y="15193"/>
                    <a:pt x="7628" y="15806"/>
                  </a:cubicBezTo>
                  <a:cubicBezTo>
                    <a:pt x="7550" y="16193"/>
                    <a:pt x="7566" y="16521"/>
                    <a:pt x="7664" y="16590"/>
                  </a:cubicBezTo>
                  <a:cubicBezTo>
                    <a:pt x="7669" y="16594"/>
                    <a:pt x="7676" y="16596"/>
                    <a:pt x="7685" y="16596"/>
                  </a:cubicBezTo>
                  <a:cubicBezTo>
                    <a:pt x="7739" y="16596"/>
                    <a:pt x="7867" y="16523"/>
                    <a:pt x="8138" y="16342"/>
                  </a:cubicBezTo>
                  <a:cubicBezTo>
                    <a:pt x="8624" y="16019"/>
                    <a:pt x="11050" y="14262"/>
                    <a:pt x="11447" y="13948"/>
                  </a:cubicBezTo>
                  <a:cubicBezTo>
                    <a:pt x="11594" y="13832"/>
                    <a:pt x="11926" y="13595"/>
                    <a:pt x="12186" y="13421"/>
                  </a:cubicBezTo>
                  <a:cubicBezTo>
                    <a:pt x="12893" y="12948"/>
                    <a:pt x="12955" y="12801"/>
                    <a:pt x="12519" y="12626"/>
                  </a:cubicBezTo>
                  <a:cubicBezTo>
                    <a:pt x="12346" y="12556"/>
                    <a:pt x="12148" y="12520"/>
                    <a:pt x="11939" y="12520"/>
                  </a:cubicBezTo>
                  <a:cubicBezTo>
                    <a:pt x="11893" y="12520"/>
                    <a:pt x="11847" y="12522"/>
                    <a:pt x="11800" y="12525"/>
                  </a:cubicBezTo>
                  <a:cubicBezTo>
                    <a:pt x="11721" y="12531"/>
                    <a:pt x="11582" y="12539"/>
                    <a:pt x="11497" y="12544"/>
                  </a:cubicBezTo>
                  <a:cubicBezTo>
                    <a:pt x="11262" y="12555"/>
                    <a:pt x="10676" y="12736"/>
                    <a:pt x="10272" y="12922"/>
                  </a:cubicBezTo>
                  <a:cubicBezTo>
                    <a:pt x="10075" y="13011"/>
                    <a:pt x="9894" y="13085"/>
                    <a:pt x="9868" y="13086"/>
                  </a:cubicBezTo>
                  <a:cubicBezTo>
                    <a:pt x="9868" y="13086"/>
                    <a:pt x="9868" y="13086"/>
                    <a:pt x="9867" y="13086"/>
                  </a:cubicBezTo>
                  <a:cubicBezTo>
                    <a:pt x="9807" y="13086"/>
                    <a:pt x="9405" y="12446"/>
                    <a:pt x="9421" y="12375"/>
                  </a:cubicBezTo>
                  <a:cubicBezTo>
                    <a:pt x="9429" y="12344"/>
                    <a:pt x="9509" y="12257"/>
                    <a:pt x="9601" y="12180"/>
                  </a:cubicBezTo>
                  <a:cubicBezTo>
                    <a:pt x="9694" y="12103"/>
                    <a:pt x="9789" y="12013"/>
                    <a:pt x="9813" y="11977"/>
                  </a:cubicBezTo>
                  <a:cubicBezTo>
                    <a:pt x="9852" y="11923"/>
                    <a:pt x="10142" y="11611"/>
                    <a:pt x="10836" y="10881"/>
                  </a:cubicBezTo>
                  <a:cubicBezTo>
                    <a:pt x="10942" y="10768"/>
                    <a:pt x="11116" y="10549"/>
                    <a:pt x="11214" y="10401"/>
                  </a:cubicBezTo>
                  <a:cubicBezTo>
                    <a:pt x="11313" y="10253"/>
                    <a:pt x="11480" y="10010"/>
                    <a:pt x="11580" y="9865"/>
                  </a:cubicBezTo>
                  <a:cubicBezTo>
                    <a:pt x="11874" y="9448"/>
                    <a:pt x="12071" y="9056"/>
                    <a:pt x="12162" y="8703"/>
                  </a:cubicBezTo>
                  <a:cubicBezTo>
                    <a:pt x="12210" y="8523"/>
                    <a:pt x="12283" y="8269"/>
                    <a:pt x="12328" y="8133"/>
                  </a:cubicBezTo>
                  <a:cubicBezTo>
                    <a:pt x="12373" y="7995"/>
                    <a:pt x="12410" y="7777"/>
                    <a:pt x="12412" y="7637"/>
                  </a:cubicBezTo>
                  <a:cubicBezTo>
                    <a:pt x="12423" y="6913"/>
                    <a:pt x="12406" y="6067"/>
                    <a:pt x="12376" y="5833"/>
                  </a:cubicBezTo>
                  <a:cubicBezTo>
                    <a:pt x="12357" y="5686"/>
                    <a:pt x="12347" y="5554"/>
                    <a:pt x="12355" y="5536"/>
                  </a:cubicBezTo>
                  <a:cubicBezTo>
                    <a:pt x="12361" y="5517"/>
                    <a:pt x="12323" y="5344"/>
                    <a:pt x="12269" y="5152"/>
                  </a:cubicBezTo>
                  <a:cubicBezTo>
                    <a:pt x="12216" y="4961"/>
                    <a:pt x="12137" y="4674"/>
                    <a:pt x="12094" y="4516"/>
                  </a:cubicBezTo>
                  <a:cubicBezTo>
                    <a:pt x="12040" y="4315"/>
                    <a:pt x="11959" y="4144"/>
                    <a:pt x="11826" y="3942"/>
                  </a:cubicBezTo>
                  <a:cubicBezTo>
                    <a:pt x="11722" y="3784"/>
                    <a:pt x="11642" y="3636"/>
                    <a:pt x="11650" y="3615"/>
                  </a:cubicBezTo>
                  <a:cubicBezTo>
                    <a:pt x="11676" y="3540"/>
                    <a:pt x="11095" y="2626"/>
                    <a:pt x="10876" y="2397"/>
                  </a:cubicBezTo>
                  <a:cubicBezTo>
                    <a:pt x="10400" y="1899"/>
                    <a:pt x="10201" y="1712"/>
                    <a:pt x="9950" y="1523"/>
                  </a:cubicBezTo>
                  <a:cubicBezTo>
                    <a:pt x="9804" y="1413"/>
                    <a:pt x="9633" y="1277"/>
                    <a:pt x="9568" y="1220"/>
                  </a:cubicBezTo>
                  <a:cubicBezTo>
                    <a:pt x="9298" y="980"/>
                    <a:pt x="8799" y="646"/>
                    <a:pt x="8463" y="480"/>
                  </a:cubicBezTo>
                  <a:cubicBezTo>
                    <a:pt x="8058" y="281"/>
                    <a:pt x="7017" y="52"/>
                    <a:pt x="6449" y="38"/>
                  </a:cubicBezTo>
                  <a:cubicBezTo>
                    <a:pt x="6263" y="34"/>
                    <a:pt x="6032" y="20"/>
                    <a:pt x="5933" y="8"/>
                  </a:cubicBezTo>
                  <a:cubicBezTo>
                    <a:pt x="5885" y="3"/>
                    <a:pt x="5827" y="0"/>
                    <a:pt x="5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5977675" y="3988375"/>
              <a:ext cx="15800" cy="15425"/>
            </a:xfrm>
            <a:custGeom>
              <a:rect b="b" l="l" r="r" t="t"/>
              <a:pathLst>
                <a:path extrusionOk="0" h="617" w="632">
                  <a:moveTo>
                    <a:pt x="122" y="0"/>
                  </a:moveTo>
                  <a:cubicBezTo>
                    <a:pt x="122" y="0"/>
                    <a:pt x="122" y="0"/>
                    <a:pt x="121" y="0"/>
                  </a:cubicBezTo>
                  <a:cubicBezTo>
                    <a:pt x="30" y="2"/>
                    <a:pt x="1" y="25"/>
                    <a:pt x="3" y="90"/>
                  </a:cubicBezTo>
                  <a:cubicBezTo>
                    <a:pt x="4" y="120"/>
                    <a:pt x="110" y="256"/>
                    <a:pt x="240" y="396"/>
                  </a:cubicBezTo>
                  <a:cubicBezTo>
                    <a:pt x="394" y="561"/>
                    <a:pt x="452" y="617"/>
                    <a:pt x="500" y="617"/>
                  </a:cubicBezTo>
                  <a:cubicBezTo>
                    <a:pt x="519" y="617"/>
                    <a:pt x="537" y="608"/>
                    <a:pt x="559" y="593"/>
                  </a:cubicBezTo>
                  <a:cubicBezTo>
                    <a:pt x="631" y="545"/>
                    <a:pt x="631" y="520"/>
                    <a:pt x="564" y="422"/>
                  </a:cubicBezTo>
                  <a:cubicBezTo>
                    <a:pt x="416" y="210"/>
                    <a:pt x="196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6090925" y="3919700"/>
              <a:ext cx="17125" cy="12525"/>
            </a:xfrm>
            <a:custGeom>
              <a:rect b="b" l="l" r="r" t="t"/>
              <a:pathLst>
                <a:path extrusionOk="0" h="501" w="685">
                  <a:moveTo>
                    <a:pt x="560" y="0"/>
                  </a:moveTo>
                  <a:cubicBezTo>
                    <a:pt x="551" y="0"/>
                    <a:pt x="540" y="1"/>
                    <a:pt x="529" y="4"/>
                  </a:cubicBezTo>
                  <a:cubicBezTo>
                    <a:pt x="417" y="29"/>
                    <a:pt x="93" y="262"/>
                    <a:pt x="52" y="348"/>
                  </a:cubicBezTo>
                  <a:cubicBezTo>
                    <a:pt x="0" y="453"/>
                    <a:pt x="44" y="500"/>
                    <a:pt x="129" y="500"/>
                  </a:cubicBezTo>
                  <a:cubicBezTo>
                    <a:pt x="254" y="500"/>
                    <a:pt x="468" y="399"/>
                    <a:pt x="597" y="233"/>
                  </a:cubicBezTo>
                  <a:cubicBezTo>
                    <a:pt x="685" y="122"/>
                    <a:pt x="659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6007850" y="3984450"/>
              <a:ext cx="19775" cy="10375"/>
            </a:xfrm>
            <a:custGeom>
              <a:rect b="b" l="l" r="r" t="t"/>
              <a:pathLst>
                <a:path extrusionOk="0" h="415" w="791">
                  <a:moveTo>
                    <a:pt x="636" y="0"/>
                  </a:moveTo>
                  <a:cubicBezTo>
                    <a:pt x="526" y="0"/>
                    <a:pt x="360" y="46"/>
                    <a:pt x="165" y="137"/>
                  </a:cubicBezTo>
                  <a:cubicBezTo>
                    <a:pt x="22" y="203"/>
                    <a:pt x="1" y="228"/>
                    <a:pt x="11" y="315"/>
                  </a:cubicBezTo>
                  <a:cubicBezTo>
                    <a:pt x="17" y="381"/>
                    <a:pt x="27" y="415"/>
                    <a:pt x="80" y="415"/>
                  </a:cubicBezTo>
                  <a:cubicBezTo>
                    <a:pt x="137" y="415"/>
                    <a:pt x="243" y="377"/>
                    <a:pt x="449" y="301"/>
                  </a:cubicBezTo>
                  <a:cubicBezTo>
                    <a:pt x="681" y="215"/>
                    <a:pt x="765" y="168"/>
                    <a:pt x="774" y="116"/>
                  </a:cubicBezTo>
                  <a:cubicBezTo>
                    <a:pt x="790" y="39"/>
                    <a:pt x="737" y="0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6034275" y="4055550"/>
              <a:ext cx="12625" cy="17225"/>
            </a:xfrm>
            <a:custGeom>
              <a:rect b="b" l="l" r="r" t="t"/>
              <a:pathLst>
                <a:path extrusionOk="0" h="689" w="505">
                  <a:moveTo>
                    <a:pt x="90" y="0"/>
                  </a:moveTo>
                  <a:cubicBezTo>
                    <a:pt x="81" y="0"/>
                    <a:pt x="73" y="2"/>
                    <a:pt x="66" y="5"/>
                  </a:cubicBezTo>
                  <a:cubicBezTo>
                    <a:pt x="31" y="20"/>
                    <a:pt x="0" y="54"/>
                    <a:pt x="0" y="78"/>
                  </a:cubicBezTo>
                  <a:cubicBezTo>
                    <a:pt x="0" y="102"/>
                    <a:pt x="57" y="242"/>
                    <a:pt x="128" y="393"/>
                  </a:cubicBezTo>
                  <a:cubicBezTo>
                    <a:pt x="233" y="619"/>
                    <a:pt x="270" y="667"/>
                    <a:pt x="344" y="684"/>
                  </a:cubicBezTo>
                  <a:cubicBezTo>
                    <a:pt x="361" y="687"/>
                    <a:pt x="376" y="689"/>
                    <a:pt x="389" y="689"/>
                  </a:cubicBezTo>
                  <a:cubicBezTo>
                    <a:pt x="497" y="689"/>
                    <a:pt x="504" y="579"/>
                    <a:pt x="404" y="381"/>
                  </a:cubicBezTo>
                  <a:cubicBezTo>
                    <a:pt x="282" y="137"/>
                    <a:pt x="168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6085875" y="4040275"/>
              <a:ext cx="21900" cy="10800"/>
            </a:xfrm>
            <a:custGeom>
              <a:rect b="b" l="l" r="r" t="t"/>
              <a:pathLst>
                <a:path extrusionOk="0" h="432" w="876">
                  <a:moveTo>
                    <a:pt x="132" y="0"/>
                  </a:moveTo>
                  <a:cubicBezTo>
                    <a:pt x="74" y="0"/>
                    <a:pt x="27" y="25"/>
                    <a:pt x="19" y="69"/>
                  </a:cubicBezTo>
                  <a:cubicBezTo>
                    <a:pt x="0" y="161"/>
                    <a:pt x="124" y="266"/>
                    <a:pt x="365" y="362"/>
                  </a:cubicBezTo>
                  <a:cubicBezTo>
                    <a:pt x="483" y="409"/>
                    <a:pt x="585" y="432"/>
                    <a:pt x="665" y="432"/>
                  </a:cubicBezTo>
                  <a:cubicBezTo>
                    <a:pt x="752" y="432"/>
                    <a:pt x="812" y="405"/>
                    <a:pt x="838" y="350"/>
                  </a:cubicBezTo>
                  <a:cubicBezTo>
                    <a:pt x="875" y="271"/>
                    <a:pt x="837" y="243"/>
                    <a:pt x="568" y="151"/>
                  </a:cubicBezTo>
                  <a:cubicBezTo>
                    <a:pt x="431" y="105"/>
                    <a:pt x="279" y="48"/>
                    <a:pt x="232" y="24"/>
                  </a:cubicBezTo>
                  <a:cubicBezTo>
                    <a:pt x="199" y="8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6"/>
          <p:cNvGrpSpPr/>
          <p:nvPr/>
        </p:nvGrpSpPr>
        <p:grpSpPr>
          <a:xfrm>
            <a:off x="1506838" y="2463800"/>
            <a:ext cx="2984108" cy="2053676"/>
            <a:chOff x="6939375" y="228732"/>
            <a:chExt cx="917425" cy="1122350"/>
          </a:xfrm>
        </p:grpSpPr>
        <p:sp>
          <p:nvSpPr>
            <p:cNvPr id="588" name="Google Shape;588;p26"/>
            <p:cNvSpPr/>
            <p:nvPr/>
          </p:nvSpPr>
          <p:spPr>
            <a:xfrm>
              <a:off x="6939375" y="228732"/>
              <a:ext cx="917425" cy="1092925"/>
            </a:xfrm>
            <a:custGeom>
              <a:rect b="b" l="l" r="r" t="t"/>
              <a:pathLst>
                <a:path extrusionOk="0" h="43717" w="36697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7392275" y="1128432"/>
              <a:ext cx="460375" cy="222650"/>
            </a:xfrm>
            <a:custGeom>
              <a:rect b="b" l="l" r="r" t="t"/>
              <a:pathLst>
                <a:path extrusionOk="0" h="8906" w="18415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6948800" y="242732"/>
              <a:ext cx="896100" cy="1097400"/>
            </a:xfrm>
            <a:custGeom>
              <a:rect b="b" l="l" r="r" t="t"/>
              <a:pathLst>
                <a:path extrusionOk="0" h="43896" w="35844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7814325" y="246057"/>
              <a:ext cx="9550" cy="26800"/>
            </a:xfrm>
            <a:custGeom>
              <a:rect b="b" l="l" r="r" t="t"/>
              <a:pathLst>
                <a:path extrusionOk="0" h="1072" w="382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7815075" y="307282"/>
              <a:ext cx="11425" cy="57775"/>
            </a:xfrm>
            <a:custGeom>
              <a:rect b="b" l="l" r="r" t="t"/>
              <a:pathLst>
                <a:path extrusionOk="0" h="2311" w="457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7814925" y="411057"/>
              <a:ext cx="6125" cy="50450"/>
            </a:xfrm>
            <a:custGeom>
              <a:rect b="b" l="l" r="r" t="t"/>
              <a:pathLst>
                <a:path extrusionOk="0" h="2018" w="245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7815250" y="632632"/>
              <a:ext cx="5450" cy="54150"/>
            </a:xfrm>
            <a:custGeom>
              <a:rect b="b" l="l" r="r" t="t"/>
              <a:pathLst>
                <a:path extrusionOk="0" h="2166" w="218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7815050" y="1033207"/>
              <a:ext cx="5900" cy="42725"/>
            </a:xfrm>
            <a:custGeom>
              <a:rect b="b" l="l" r="r" t="t"/>
              <a:pathLst>
                <a:path extrusionOk="0" h="1709" w="236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7815100" y="515032"/>
              <a:ext cx="5850" cy="57150"/>
            </a:xfrm>
            <a:custGeom>
              <a:rect b="b" l="l" r="r" t="t"/>
              <a:pathLst>
                <a:path extrusionOk="0" h="2286" w="234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7815550" y="743507"/>
              <a:ext cx="4950" cy="46450"/>
            </a:xfrm>
            <a:custGeom>
              <a:rect b="b" l="l" r="r" t="t"/>
              <a:pathLst>
                <a:path extrusionOk="0" h="1858" w="198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7815700" y="947457"/>
              <a:ext cx="4675" cy="42675"/>
            </a:xfrm>
            <a:custGeom>
              <a:rect b="b" l="l" r="r" t="t"/>
              <a:pathLst>
                <a:path extrusionOk="0" h="1707" w="187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7811725" y="850532"/>
              <a:ext cx="5400" cy="47050"/>
            </a:xfrm>
            <a:custGeom>
              <a:rect b="b" l="l" r="r" t="t"/>
              <a:pathLst>
                <a:path extrusionOk="0" h="1882" w="216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7811925" y="1215307"/>
              <a:ext cx="5000" cy="36000"/>
            </a:xfrm>
            <a:custGeom>
              <a:rect b="b" l="l" r="r" t="t"/>
              <a:pathLst>
                <a:path extrusionOk="0" h="1440" w="20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6"/>
            <p:cNvSpPr/>
            <p:nvPr/>
          </p:nvSpPr>
          <p:spPr>
            <a:xfrm>
              <a:off x="7811000" y="1122432"/>
              <a:ext cx="6125" cy="50150"/>
            </a:xfrm>
            <a:custGeom>
              <a:rect b="b" l="l" r="r" t="t"/>
              <a:pathLst>
                <a:path extrusionOk="0" h="2006" w="245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7717450" y="1232707"/>
              <a:ext cx="53725" cy="27075"/>
            </a:xfrm>
            <a:custGeom>
              <a:rect b="b" l="l" r="r" t="t"/>
              <a:pathLst>
                <a:path extrusionOk="0" h="1083" w="2149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7618700" y="1185732"/>
              <a:ext cx="48225" cy="23350"/>
            </a:xfrm>
            <a:custGeom>
              <a:rect b="b" l="l" r="r" t="t"/>
              <a:pathLst>
                <a:path extrusionOk="0" h="934" w="1929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7521125" y="1128532"/>
              <a:ext cx="36250" cy="26950"/>
            </a:xfrm>
            <a:custGeom>
              <a:rect b="b" l="l" r="r" t="t"/>
              <a:pathLst>
                <a:path extrusionOk="0" h="1078" w="145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7422250" y="1085307"/>
              <a:ext cx="44350" cy="24125"/>
            </a:xfrm>
            <a:custGeom>
              <a:rect b="b" l="l" r="r" t="t"/>
              <a:pathLst>
                <a:path extrusionOk="0" h="965" w="1774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6944050" y="1127857"/>
              <a:ext cx="451525" cy="196250"/>
            </a:xfrm>
            <a:custGeom>
              <a:rect b="b" l="l" r="r" t="t"/>
              <a:pathLst>
                <a:path extrusionOk="0" h="7850" w="18061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7320475" y="1083082"/>
              <a:ext cx="46875" cy="27325"/>
            </a:xfrm>
            <a:custGeom>
              <a:rect b="b" l="l" r="r" t="t"/>
              <a:pathLst>
                <a:path extrusionOk="0" h="1093" w="1875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7217450" y="1133882"/>
              <a:ext cx="39700" cy="14750"/>
            </a:xfrm>
            <a:custGeom>
              <a:rect b="b" l="l" r="r" t="t"/>
              <a:pathLst>
                <a:path extrusionOk="0" h="590" w="1588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7135475" y="1172557"/>
              <a:ext cx="43075" cy="19075"/>
            </a:xfrm>
            <a:custGeom>
              <a:rect b="b" l="l" r="r" t="t"/>
              <a:pathLst>
                <a:path extrusionOk="0" h="763" w="1723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7045950" y="1215132"/>
              <a:ext cx="38700" cy="21250"/>
            </a:xfrm>
            <a:custGeom>
              <a:rect b="b" l="l" r="r" t="t"/>
              <a:pathLst>
                <a:path extrusionOk="0" h="850" w="1548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6992700" y="918882"/>
              <a:ext cx="6500" cy="46725"/>
            </a:xfrm>
            <a:custGeom>
              <a:rect b="b" l="l" r="r" t="t"/>
              <a:pathLst>
                <a:path extrusionOk="0" h="1869" w="26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6992375" y="568457"/>
              <a:ext cx="7175" cy="39575"/>
            </a:xfrm>
            <a:custGeom>
              <a:rect b="b" l="l" r="r" t="t"/>
              <a:pathLst>
                <a:path extrusionOk="0" h="1583" w="287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6990625" y="1015507"/>
              <a:ext cx="9225" cy="35675"/>
            </a:xfrm>
            <a:custGeom>
              <a:rect b="b" l="l" r="r" t="t"/>
              <a:pathLst>
                <a:path extrusionOk="0" h="1427" w="369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6993400" y="407882"/>
              <a:ext cx="5125" cy="24875"/>
            </a:xfrm>
            <a:custGeom>
              <a:rect b="b" l="l" r="r" t="t"/>
              <a:pathLst>
                <a:path extrusionOk="0" h="995" w="205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6992700" y="833407"/>
              <a:ext cx="5300" cy="46200"/>
            </a:xfrm>
            <a:custGeom>
              <a:rect b="b" l="l" r="r" t="t"/>
              <a:pathLst>
                <a:path extrusionOk="0" h="1848" w="212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6987225" y="303607"/>
              <a:ext cx="10175" cy="39975"/>
            </a:xfrm>
            <a:custGeom>
              <a:rect b="b" l="l" r="r" t="t"/>
              <a:pathLst>
                <a:path extrusionOk="0" h="1599" w="407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6987350" y="654357"/>
              <a:ext cx="11225" cy="46950"/>
            </a:xfrm>
            <a:custGeom>
              <a:rect b="b" l="l" r="r" t="t"/>
              <a:pathLst>
                <a:path extrusionOk="0" h="1878" w="449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6988875" y="739957"/>
              <a:ext cx="7050" cy="40125"/>
            </a:xfrm>
            <a:custGeom>
              <a:rect b="b" l="l" r="r" t="t"/>
              <a:pathLst>
                <a:path extrusionOk="0" h="1605" w="282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6988500" y="482907"/>
              <a:ext cx="7700" cy="39550"/>
            </a:xfrm>
            <a:custGeom>
              <a:rect b="b" l="l" r="r" t="t"/>
              <a:pathLst>
                <a:path extrusionOk="0" h="1582" w="308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6988875" y="1201407"/>
              <a:ext cx="6975" cy="35850"/>
            </a:xfrm>
            <a:custGeom>
              <a:rect b="b" l="l" r="r" t="t"/>
              <a:pathLst>
                <a:path extrusionOk="0" h="1434" w="279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6985275" y="1104707"/>
              <a:ext cx="7050" cy="46675"/>
            </a:xfrm>
            <a:custGeom>
              <a:rect b="b" l="l" r="r" t="t"/>
              <a:pathLst>
                <a:path extrusionOk="0" h="1867" w="282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p26"/>
          <p:cNvSpPr txBox="1"/>
          <p:nvPr/>
        </p:nvSpPr>
        <p:spPr>
          <a:xfrm>
            <a:off x="1552363" y="2463800"/>
            <a:ext cx="29841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Creación de videos interactivos que muestran el itinerario de un tour / Colaborar con personas influyentes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Presupuesto de $8 por video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Tamaño: 1080 x 1920 px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Formato: MP4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26"/>
          <p:cNvPicPr preferRelativeResize="0"/>
          <p:nvPr/>
        </p:nvPicPr>
        <p:blipFill rotWithShape="1">
          <a:blip r:embed="rId4">
            <a:alphaModFix/>
          </a:blip>
          <a:srcRect b="10615" l="45322" r="13319" t="21026"/>
          <a:stretch/>
        </p:blipFill>
        <p:spPr>
          <a:xfrm>
            <a:off x="5208400" y="540287"/>
            <a:ext cx="2209949" cy="20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/>
          <p:nvPr/>
        </p:nvSpPr>
        <p:spPr>
          <a:xfrm flipH="1" rot="-451471">
            <a:off x="4688562" y="2692299"/>
            <a:ext cx="1525559" cy="358606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 txBox="1"/>
          <p:nvPr/>
        </p:nvSpPr>
        <p:spPr>
          <a:xfrm>
            <a:off x="5096925" y="3066925"/>
            <a:ext cx="26856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Encuesta: 20-35 hasta 56 años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productos se han diseñado para todo tipo de público objetivo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8919" y="1081419"/>
            <a:ext cx="2029025" cy="1141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7" name="Google Shape;627;p26"/>
          <p:cNvGrpSpPr/>
          <p:nvPr/>
        </p:nvGrpSpPr>
        <p:grpSpPr>
          <a:xfrm>
            <a:off x="7418343" y="1875833"/>
            <a:ext cx="501691" cy="817567"/>
            <a:chOff x="3769125" y="1707925"/>
            <a:chExt cx="145325" cy="236825"/>
          </a:xfrm>
        </p:grpSpPr>
        <p:sp>
          <p:nvSpPr>
            <p:cNvPr id="628" name="Google Shape;628;p26"/>
            <p:cNvSpPr/>
            <p:nvPr/>
          </p:nvSpPr>
          <p:spPr>
            <a:xfrm>
              <a:off x="3769125" y="1707925"/>
              <a:ext cx="145325" cy="236825"/>
            </a:xfrm>
            <a:custGeom>
              <a:rect b="b" l="l" r="r" t="t"/>
              <a:pathLst>
                <a:path extrusionOk="0" h="9473" w="5813">
                  <a:moveTo>
                    <a:pt x="2884" y="246"/>
                  </a:moveTo>
                  <a:cubicBezTo>
                    <a:pt x="2917" y="246"/>
                    <a:pt x="3079" y="264"/>
                    <a:pt x="3263" y="289"/>
                  </a:cubicBezTo>
                  <a:cubicBezTo>
                    <a:pt x="3459" y="316"/>
                    <a:pt x="3682" y="374"/>
                    <a:pt x="3755" y="419"/>
                  </a:cubicBezTo>
                  <a:cubicBezTo>
                    <a:pt x="3829" y="463"/>
                    <a:pt x="3931" y="499"/>
                    <a:pt x="3986" y="499"/>
                  </a:cubicBezTo>
                  <a:cubicBezTo>
                    <a:pt x="4039" y="499"/>
                    <a:pt x="4082" y="516"/>
                    <a:pt x="4082" y="538"/>
                  </a:cubicBezTo>
                  <a:cubicBezTo>
                    <a:pt x="4082" y="560"/>
                    <a:pt x="4156" y="625"/>
                    <a:pt x="4251" y="688"/>
                  </a:cubicBezTo>
                  <a:cubicBezTo>
                    <a:pt x="4461" y="827"/>
                    <a:pt x="4738" y="1123"/>
                    <a:pt x="4904" y="1386"/>
                  </a:cubicBezTo>
                  <a:cubicBezTo>
                    <a:pt x="5121" y="1729"/>
                    <a:pt x="5205" y="1998"/>
                    <a:pt x="5231" y="2442"/>
                  </a:cubicBezTo>
                  <a:cubicBezTo>
                    <a:pt x="5302" y="3605"/>
                    <a:pt x="4620" y="4546"/>
                    <a:pt x="3477" y="4863"/>
                  </a:cubicBezTo>
                  <a:cubicBezTo>
                    <a:pt x="3278" y="4918"/>
                    <a:pt x="3089" y="4946"/>
                    <a:pt x="2901" y="4946"/>
                  </a:cubicBezTo>
                  <a:cubicBezTo>
                    <a:pt x="2571" y="4946"/>
                    <a:pt x="2246" y="4860"/>
                    <a:pt x="1888" y="4684"/>
                  </a:cubicBezTo>
                  <a:cubicBezTo>
                    <a:pt x="1079" y="4286"/>
                    <a:pt x="562" y="3449"/>
                    <a:pt x="582" y="2574"/>
                  </a:cubicBezTo>
                  <a:cubicBezTo>
                    <a:pt x="597" y="1970"/>
                    <a:pt x="829" y="1393"/>
                    <a:pt x="1216" y="1000"/>
                  </a:cubicBezTo>
                  <a:cubicBezTo>
                    <a:pt x="1633" y="575"/>
                    <a:pt x="2064" y="369"/>
                    <a:pt x="2747" y="268"/>
                  </a:cubicBezTo>
                  <a:cubicBezTo>
                    <a:pt x="2804" y="260"/>
                    <a:pt x="2865" y="249"/>
                    <a:pt x="2878" y="246"/>
                  </a:cubicBezTo>
                  <a:cubicBezTo>
                    <a:pt x="2879" y="246"/>
                    <a:pt x="2881" y="246"/>
                    <a:pt x="2884" y="246"/>
                  </a:cubicBezTo>
                  <a:close/>
                  <a:moveTo>
                    <a:pt x="3583" y="7930"/>
                  </a:moveTo>
                  <a:cubicBezTo>
                    <a:pt x="3585" y="7930"/>
                    <a:pt x="3588" y="7931"/>
                    <a:pt x="3590" y="7934"/>
                  </a:cubicBezTo>
                  <a:cubicBezTo>
                    <a:pt x="3604" y="7948"/>
                    <a:pt x="3607" y="7988"/>
                    <a:pt x="3595" y="8017"/>
                  </a:cubicBezTo>
                  <a:cubicBezTo>
                    <a:pt x="3589" y="8029"/>
                    <a:pt x="3584" y="8036"/>
                    <a:pt x="3580" y="8036"/>
                  </a:cubicBezTo>
                  <a:cubicBezTo>
                    <a:pt x="3574" y="8036"/>
                    <a:pt x="3569" y="8020"/>
                    <a:pt x="3568" y="7990"/>
                  </a:cubicBezTo>
                  <a:cubicBezTo>
                    <a:pt x="3566" y="7953"/>
                    <a:pt x="3573" y="7930"/>
                    <a:pt x="3583" y="7930"/>
                  </a:cubicBezTo>
                  <a:close/>
                  <a:moveTo>
                    <a:pt x="1587" y="4866"/>
                  </a:moveTo>
                  <a:lnTo>
                    <a:pt x="1810" y="4969"/>
                  </a:lnTo>
                  <a:cubicBezTo>
                    <a:pt x="1930" y="5025"/>
                    <a:pt x="2148" y="5102"/>
                    <a:pt x="2288" y="5138"/>
                  </a:cubicBezTo>
                  <a:cubicBezTo>
                    <a:pt x="2426" y="5173"/>
                    <a:pt x="2587" y="5203"/>
                    <a:pt x="2646" y="5203"/>
                  </a:cubicBezTo>
                  <a:cubicBezTo>
                    <a:pt x="2647" y="5203"/>
                    <a:pt x="2648" y="5203"/>
                    <a:pt x="2649" y="5203"/>
                  </a:cubicBezTo>
                  <a:cubicBezTo>
                    <a:pt x="2736" y="5203"/>
                    <a:pt x="2751" y="5220"/>
                    <a:pt x="2729" y="5300"/>
                  </a:cubicBezTo>
                  <a:cubicBezTo>
                    <a:pt x="2717" y="5352"/>
                    <a:pt x="2685" y="5534"/>
                    <a:pt x="2660" y="5698"/>
                  </a:cubicBezTo>
                  <a:cubicBezTo>
                    <a:pt x="2635" y="5863"/>
                    <a:pt x="2586" y="6079"/>
                    <a:pt x="2552" y="6173"/>
                  </a:cubicBezTo>
                  <a:cubicBezTo>
                    <a:pt x="2484" y="6365"/>
                    <a:pt x="2331" y="7172"/>
                    <a:pt x="2298" y="7525"/>
                  </a:cubicBezTo>
                  <a:cubicBezTo>
                    <a:pt x="2269" y="7824"/>
                    <a:pt x="2055" y="8675"/>
                    <a:pt x="2008" y="8675"/>
                  </a:cubicBezTo>
                  <a:cubicBezTo>
                    <a:pt x="2008" y="8675"/>
                    <a:pt x="2007" y="8675"/>
                    <a:pt x="2006" y="8675"/>
                  </a:cubicBezTo>
                  <a:cubicBezTo>
                    <a:pt x="1988" y="8664"/>
                    <a:pt x="1933" y="8524"/>
                    <a:pt x="1881" y="8364"/>
                  </a:cubicBezTo>
                  <a:cubicBezTo>
                    <a:pt x="1831" y="8204"/>
                    <a:pt x="1763" y="8013"/>
                    <a:pt x="1732" y="7942"/>
                  </a:cubicBezTo>
                  <a:cubicBezTo>
                    <a:pt x="1701" y="7872"/>
                    <a:pt x="1650" y="7739"/>
                    <a:pt x="1623" y="7652"/>
                  </a:cubicBezTo>
                  <a:cubicBezTo>
                    <a:pt x="1577" y="7509"/>
                    <a:pt x="1490" y="7422"/>
                    <a:pt x="1399" y="7422"/>
                  </a:cubicBezTo>
                  <a:cubicBezTo>
                    <a:pt x="1381" y="7422"/>
                    <a:pt x="1363" y="7425"/>
                    <a:pt x="1345" y="7432"/>
                  </a:cubicBezTo>
                  <a:cubicBezTo>
                    <a:pt x="1307" y="7447"/>
                    <a:pt x="1099" y="7723"/>
                    <a:pt x="882" y="8047"/>
                  </a:cubicBezTo>
                  <a:cubicBezTo>
                    <a:pt x="666" y="8371"/>
                    <a:pt x="481" y="8644"/>
                    <a:pt x="470" y="8654"/>
                  </a:cubicBezTo>
                  <a:cubicBezTo>
                    <a:pt x="469" y="8655"/>
                    <a:pt x="468" y="8656"/>
                    <a:pt x="468" y="8656"/>
                  </a:cubicBezTo>
                  <a:cubicBezTo>
                    <a:pt x="438" y="8656"/>
                    <a:pt x="673" y="7762"/>
                    <a:pt x="724" y="7681"/>
                  </a:cubicBezTo>
                  <a:cubicBezTo>
                    <a:pt x="740" y="7657"/>
                    <a:pt x="813" y="7414"/>
                    <a:pt x="885" y="7143"/>
                  </a:cubicBezTo>
                  <a:cubicBezTo>
                    <a:pt x="1061" y="6481"/>
                    <a:pt x="1340" y="5552"/>
                    <a:pt x="1476" y="5175"/>
                  </a:cubicBezTo>
                  <a:lnTo>
                    <a:pt x="1587" y="4866"/>
                  </a:lnTo>
                  <a:close/>
                  <a:moveTo>
                    <a:pt x="4255" y="4862"/>
                  </a:moveTo>
                  <a:cubicBezTo>
                    <a:pt x="4266" y="4862"/>
                    <a:pt x="4345" y="5088"/>
                    <a:pt x="4431" y="5366"/>
                  </a:cubicBezTo>
                  <a:cubicBezTo>
                    <a:pt x="4517" y="5645"/>
                    <a:pt x="4616" y="5990"/>
                    <a:pt x="4651" y="6132"/>
                  </a:cubicBezTo>
                  <a:cubicBezTo>
                    <a:pt x="4765" y="6589"/>
                    <a:pt x="4943" y="7192"/>
                    <a:pt x="5161" y="7857"/>
                  </a:cubicBezTo>
                  <a:cubicBezTo>
                    <a:pt x="5276" y="8211"/>
                    <a:pt x="5367" y="8508"/>
                    <a:pt x="5360" y="8515"/>
                  </a:cubicBezTo>
                  <a:cubicBezTo>
                    <a:pt x="5359" y="8516"/>
                    <a:pt x="5358" y="8516"/>
                    <a:pt x="5357" y="8516"/>
                  </a:cubicBezTo>
                  <a:cubicBezTo>
                    <a:pt x="5312" y="8516"/>
                    <a:pt x="4841" y="8174"/>
                    <a:pt x="4661" y="8010"/>
                  </a:cubicBezTo>
                  <a:cubicBezTo>
                    <a:pt x="4455" y="7822"/>
                    <a:pt x="4325" y="7722"/>
                    <a:pt x="4237" y="7722"/>
                  </a:cubicBezTo>
                  <a:cubicBezTo>
                    <a:pt x="4128" y="7722"/>
                    <a:pt x="4084" y="7878"/>
                    <a:pt x="4039" y="8211"/>
                  </a:cubicBezTo>
                  <a:cubicBezTo>
                    <a:pt x="4008" y="8445"/>
                    <a:pt x="3970" y="8660"/>
                    <a:pt x="3953" y="8692"/>
                  </a:cubicBezTo>
                  <a:cubicBezTo>
                    <a:pt x="3950" y="8697"/>
                    <a:pt x="3946" y="8700"/>
                    <a:pt x="3942" y="8700"/>
                  </a:cubicBezTo>
                  <a:cubicBezTo>
                    <a:pt x="3901" y="8700"/>
                    <a:pt x="3811" y="8407"/>
                    <a:pt x="3736" y="8018"/>
                  </a:cubicBezTo>
                  <a:cubicBezTo>
                    <a:pt x="3707" y="7870"/>
                    <a:pt x="3671" y="7746"/>
                    <a:pt x="3657" y="7746"/>
                  </a:cubicBezTo>
                  <a:cubicBezTo>
                    <a:pt x="3642" y="7746"/>
                    <a:pt x="3625" y="7650"/>
                    <a:pt x="3619" y="7535"/>
                  </a:cubicBezTo>
                  <a:cubicBezTo>
                    <a:pt x="3614" y="7420"/>
                    <a:pt x="3580" y="7252"/>
                    <a:pt x="3543" y="7165"/>
                  </a:cubicBezTo>
                  <a:cubicBezTo>
                    <a:pt x="3507" y="7079"/>
                    <a:pt x="3489" y="6989"/>
                    <a:pt x="3503" y="6966"/>
                  </a:cubicBezTo>
                  <a:cubicBezTo>
                    <a:pt x="3516" y="6943"/>
                    <a:pt x="3499" y="6880"/>
                    <a:pt x="3461" y="6822"/>
                  </a:cubicBezTo>
                  <a:cubicBezTo>
                    <a:pt x="3425" y="6766"/>
                    <a:pt x="3375" y="6598"/>
                    <a:pt x="3348" y="6446"/>
                  </a:cubicBezTo>
                  <a:cubicBezTo>
                    <a:pt x="3322" y="6295"/>
                    <a:pt x="3257" y="5961"/>
                    <a:pt x="3203" y="5698"/>
                  </a:cubicBezTo>
                  <a:lnTo>
                    <a:pt x="3104" y="5224"/>
                  </a:lnTo>
                  <a:lnTo>
                    <a:pt x="3390" y="5175"/>
                  </a:lnTo>
                  <a:cubicBezTo>
                    <a:pt x="3546" y="5148"/>
                    <a:pt x="3802" y="5067"/>
                    <a:pt x="3955" y="4995"/>
                  </a:cubicBezTo>
                  <a:cubicBezTo>
                    <a:pt x="4106" y="4925"/>
                    <a:pt x="4243" y="4865"/>
                    <a:pt x="4255" y="4862"/>
                  </a:cubicBezTo>
                  <a:cubicBezTo>
                    <a:pt x="4255" y="4862"/>
                    <a:pt x="4255" y="4862"/>
                    <a:pt x="4255" y="4862"/>
                  </a:cubicBezTo>
                  <a:close/>
                  <a:moveTo>
                    <a:pt x="2839" y="0"/>
                  </a:moveTo>
                  <a:cubicBezTo>
                    <a:pt x="2717" y="0"/>
                    <a:pt x="2599" y="8"/>
                    <a:pt x="2491" y="26"/>
                  </a:cubicBezTo>
                  <a:cubicBezTo>
                    <a:pt x="2364" y="46"/>
                    <a:pt x="2217" y="81"/>
                    <a:pt x="2168" y="104"/>
                  </a:cubicBezTo>
                  <a:cubicBezTo>
                    <a:pt x="2116" y="127"/>
                    <a:pt x="1987" y="177"/>
                    <a:pt x="1872" y="218"/>
                  </a:cubicBezTo>
                  <a:cubicBezTo>
                    <a:pt x="1420" y="378"/>
                    <a:pt x="835" y="930"/>
                    <a:pt x="596" y="1419"/>
                  </a:cubicBezTo>
                  <a:cubicBezTo>
                    <a:pt x="384" y="1856"/>
                    <a:pt x="315" y="2155"/>
                    <a:pt x="317" y="2636"/>
                  </a:cubicBezTo>
                  <a:cubicBezTo>
                    <a:pt x="320" y="3355"/>
                    <a:pt x="562" y="3927"/>
                    <a:pt x="1094" y="4476"/>
                  </a:cubicBezTo>
                  <a:lnTo>
                    <a:pt x="1333" y="4722"/>
                  </a:lnTo>
                  <a:lnTo>
                    <a:pt x="1237" y="5015"/>
                  </a:lnTo>
                  <a:cubicBezTo>
                    <a:pt x="1146" y="5289"/>
                    <a:pt x="848" y="6259"/>
                    <a:pt x="690" y="6793"/>
                  </a:cubicBezTo>
                  <a:cubicBezTo>
                    <a:pt x="653" y="6921"/>
                    <a:pt x="616" y="7065"/>
                    <a:pt x="610" y="7116"/>
                  </a:cubicBezTo>
                  <a:cubicBezTo>
                    <a:pt x="604" y="7165"/>
                    <a:pt x="586" y="7239"/>
                    <a:pt x="575" y="7274"/>
                  </a:cubicBezTo>
                  <a:cubicBezTo>
                    <a:pt x="562" y="7310"/>
                    <a:pt x="492" y="7541"/>
                    <a:pt x="417" y="7792"/>
                  </a:cubicBezTo>
                  <a:cubicBezTo>
                    <a:pt x="25" y="9103"/>
                    <a:pt x="0" y="9266"/>
                    <a:pt x="190" y="9294"/>
                  </a:cubicBezTo>
                  <a:cubicBezTo>
                    <a:pt x="198" y="9295"/>
                    <a:pt x="206" y="9296"/>
                    <a:pt x="215" y="9296"/>
                  </a:cubicBezTo>
                  <a:cubicBezTo>
                    <a:pt x="265" y="9296"/>
                    <a:pt x="327" y="9278"/>
                    <a:pt x="359" y="9252"/>
                  </a:cubicBezTo>
                  <a:cubicBezTo>
                    <a:pt x="490" y="9145"/>
                    <a:pt x="935" y="8510"/>
                    <a:pt x="935" y="8429"/>
                  </a:cubicBezTo>
                  <a:cubicBezTo>
                    <a:pt x="935" y="8388"/>
                    <a:pt x="950" y="8351"/>
                    <a:pt x="967" y="8351"/>
                  </a:cubicBezTo>
                  <a:cubicBezTo>
                    <a:pt x="1029" y="8351"/>
                    <a:pt x="1325" y="7917"/>
                    <a:pt x="1295" y="7870"/>
                  </a:cubicBezTo>
                  <a:cubicBezTo>
                    <a:pt x="1282" y="7849"/>
                    <a:pt x="1293" y="7838"/>
                    <a:pt x="1319" y="7838"/>
                  </a:cubicBezTo>
                  <a:cubicBezTo>
                    <a:pt x="1327" y="7838"/>
                    <a:pt x="1335" y="7838"/>
                    <a:pt x="1345" y="7840"/>
                  </a:cubicBezTo>
                  <a:cubicBezTo>
                    <a:pt x="1430" y="7857"/>
                    <a:pt x="1700" y="8565"/>
                    <a:pt x="1794" y="9017"/>
                  </a:cubicBezTo>
                  <a:cubicBezTo>
                    <a:pt x="1843" y="9252"/>
                    <a:pt x="1901" y="9362"/>
                    <a:pt x="1984" y="9362"/>
                  </a:cubicBezTo>
                  <a:cubicBezTo>
                    <a:pt x="2009" y="9362"/>
                    <a:pt x="2037" y="9351"/>
                    <a:pt x="2068" y="9331"/>
                  </a:cubicBezTo>
                  <a:cubicBezTo>
                    <a:pt x="2217" y="9233"/>
                    <a:pt x="2365" y="8671"/>
                    <a:pt x="2576" y="7406"/>
                  </a:cubicBezTo>
                  <a:cubicBezTo>
                    <a:pt x="2645" y="6991"/>
                    <a:pt x="2740" y="6523"/>
                    <a:pt x="2788" y="6368"/>
                  </a:cubicBezTo>
                  <a:cubicBezTo>
                    <a:pt x="2835" y="6212"/>
                    <a:pt x="2887" y="6030"/>
                    <a:pt x="2903" y="5959"/>
                  </a:cubicBezTo>
                  <a:lnTo>
                    <a:pt x="2931" y="5832"/>
                  </a:lnTo>
                  <a:lnTo>
                    <a:pt x="2989" y="5996"/>
                  </a:lnTo>
                  <a:cubicBezTo>
                    <a:pt x="3020" y="6086"/>
                    <a:pt x="3057" y="6259"/>
                    <a:pt x="3071" y="6379"/>
                  </a:cubicBezTo>
                  <a:cubicBezTo>
                    <a:pt x="3085" y="6497"/>
                    <a:pt x="3124" y="6667"/>
                    <a:pt x="3157" y="6753"/>
                  </a:cubicBezTo>
                  <a:cubicBezTo>
                    <a:pt x="3214" y="6902"/>
                    <a:pt x="3323" y="7352"/>
                    <a:pt x="3432" y="7899"/>
                  </a:cubicBezTo>
                  <a:cubicBezTo>
                    <a:pt x="3539" y="8425"/>
                    <a:pt x="3577" y="8591"/>
                    <a:pt x="3608" y="8655"/>
                  </a:cubicBezTo>
                  <a:cubicBezTo>
                    <a:pt x="3624" y="8691"/>
                    <a:pt x="3683" y="8865"/>
                    <a:pt x="3739" y="9037"/>
                  </a:cubicBezTo>
                  <a:cubicBezTo>
                    <a:pt x="3842" y="9362"/>
                    <a:pt x="3912" y="9473"/>
                    <a:pt x="4017" y="9473"/>
                  </a:cubicBezTo>
                  <a:cubicBezTo>
                    <a:pt x="4121" y="9473"/>
                    <a:pt x="4171" y="9317"/>
                    <a:pt x="4234" y="8778"/>
                  </a:cubicBezTo>
                  <a:cubicBezTo>
                    <a:pt x="4286" y="8335"/>
                    <a:pt x="4296" y="8163"/>
                    <a:pt x="4379" y="8163"/>
                  </a:cubicBezTo>
                  <a:cubicBezTo>
                    <a:pt x="4437" y="8163"/>
                    <a:pt x="4530" y="8247"/>
                    <a:pt x="4698" y="8381"/>
                  </a:cubicBezTo>
                  <a:cubicBezTo>
                    <a:pt x="4892" y="8535"/>
                    <a:pt x="5082" y="8685"/>
                    <a:pt x="5117" y="8712"/>
                  </a:cubicBezTo>
                  <a:cubicBezTo>
                    <a:pt x="5153" y="8740"/>
                    <a:pt x="5270" y="8836"/>
                    <a:pt x="5372" y="8924"/>
                  </a:cubicBezTo>
                  <a:cubicBezTo>
                    <a:pt x="5497" y="9030"/>
                    <a:pt x="5569" y="9081"/>
                    <a:pt x="5624" y="9081"/>
                  </a:cubicBezTo>
                  <a:cubicBezTo>
                    <a:pt x="5669" y="9081"/>
                    <a:pt x="5703" y="9047"/>
                    <a:pt x="5745" y="8983"/>
                  </a:cubicBezTo>
                  <a:cubicBezTo>
                    <a:pt x="5813" y="8882"/>
                    <a:pt x="5805" y="8845"/>
                    <a:pt x="5554" y="8129"/>
                  </a:cubicBezTo>
                  <a:cubicBezTo>
                    <a:pt x="5307" y="7422"/>
                    <a:pt x="5166" y="6971"/>
                    <a:pt x="4918" y="6087"/>
                  </a:cubicBezTo>
                  <a:cubicBezTo>
                    <a:pt x="4859" y="5875"/>
                    <a:pt x="4753" y="5507"/>
                    <a:pt x="4684" y="5273"/>
                  </a:cubicBezTo>
                  <a:cubicBezTo>
                    <a:pt x="4615" y="5039"/>
                    <a:pt x="4558" y="4805"/>
                    <a:pt x="4558" y="4755"/>
                  </a:cubicBezTo>
                  <a:cubicBezTo>
                    <a:pt x="4558" y="4705"/>
                    <a:pt x="4671" y="4546"/>
                    <a:pt x="4808" y="4398"/>
                  </a:cubicBezTo>
                  <a:cubicBezTo>
                    <a:pt x="5067" y="4122"/>
                    <a:pt x="5372" y="3576"/>
                    <a:pt x="5469" y="3219"/>
                  </a:cubicBezTo>
                  <a:cubicBezTo>
                    <a:pt x="5497" y="3112"/>
                    <a:pt x="5520" y="2832"/>
                    <a:pt x="5520" y="2594"/>
                  </a:cubicBezTo>
                  <a:cubicBezTo>
                    <a:pt x="5520" y="1953"/>
                    <a:pt x="5328" y="1428"/>
                    <a:pt x="4899" y="901"/>
                  </a:cubicBezTo>
                  <a:cubicBezTo>
                    <a:pt x="4713" y="672"/>
                    <a:pt x="4275" y="346"/>
                    <a:pt x="3995" y="228"/>
                  </a:cubicBezTo>
                  <a:cubicBezTo>
                    <a:pt x="3650" y="82"/>
                    <a:pt x="3221" y="0"/>
                    <a:pt x="28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3795250" y="1728225"/>
              <a:ext cx="95600" cy="89950"/>
            </a:xfrm>
            <a:custGeom>
              <a:rect b="b" l="l" r="r" t="t"/>
              <a:pathLst>
                <a:path extrusionOk="0" h="3598" w="3824">
                  <a:moveTo>
                    <a:pt x="1805" y="267"/>
                  </a:moveTo>
                  <a:cubicBezTo>
                    <a:pt x="1986" y="267"/>
                    <a:pt x="2168" y="302"/>
                    <a:pt x="2301" y="372"/>
                  </a:cubicBezTo>
                  <a:cubicBezTo>
                    <a:pt x="2385" y="416"/>
                    <a:pt x="2523" y="474"/>
                    <a:pt x="2610" y="502"/>
                  </a:cubicBezTo>
                  <a:cubicBezTo>
                    <a:pt x="2814" y="571"/>
                    <a:pt x="3227" y="1001"/>
                    <a:pt x="3348" y="1272"/>
                  </a:cubicBezTo>
                  <a:cubicBezTo>
                    <a:pt x="3597" y="1835"/>
                    <a:pt x="3372" y="2544"/>
                    <a:pt x="2819" y="2942"/>
                  </a:cubicBezTo>
                  <a:cubicBezTo>
                    <a:pt x="2396" y="3246"/>
                    <a:pt x="2273" y="3290"/>
                    <a:pt x="1850" y="3290"/>
                  </a:cubicBezTo>
                  <a:cubicBezTo>
                    <a:pt x="1492" y="3290"/>
                    <a:pt x="1443" y="3280"/>
                    <a:pt x="1196" y="3147"/>
                  </a:cubicBezTo>
                  <a:cubicBezTo>
                    <a:pt x="892" y="2984"/>
                    <a:pt x="485" y="2595"/>
                    <a:pt x="375" y="2366"/>
                  </a:cubicBezTo>
                  <a:cubicBezTo>
                    <a:pt x="213" y="2026"/>
                    <a:pt x="258" y="1568"/>
                    <a:pt x="497" y="1125"/>
                  </a:cubicBezTo>
                  <a:cubicBezTo>
                    <a:pt x="711" y="726"/>
                    <a:pt x="983" y="490"/>
                    <a:pt x="1410" y="331"/>
                  </a:cubicBezTo>
                  <a:cubicBezTo>
                    <a:pt x="1526" y="288"/>
                    <a:pt x="1665" y="267"/>
                    <a:pt x="1805" y="267"/>
                  </a:cubicBezTo>
                  <a:close/>
                  <a:moveTo>
                    <a:pt x="1655" y="1"/>
                  </a:moveTo>
                  <a:cubicBezTo>
                    <a:pt x="1501" y="1"/>
                    <a:pt x="1415" y="24"/>
                    <a:pt x="1261" y="89"/>
                  </a:cubicBezTo>
                  <a:cubicBezTo>
                    <a:pt x="843" y="266"/>
                    <a:pt x="660" y="409"/>
                    <a:pt x="364" y="792"/>
                  </a:cubicBezTo>
                  <a:cubicBezTo>
                    <a:pt x="166" y="1048"/>
                    <a:pt x="6" y="1564"/>
                    <a:pt x="3" y="1955"/>
                  </a:cubicBezTo>
                  <a:cubicBezTo>
                    <a:pt x="1" y="2205"/>
                    <a:pt x="20" y="2292"/>
                    <a:pt x="120" y="2476"/>
                  </a:cubicBezTo>
                  <a:cubicBezTo>
                    <a:pt x="254" y="2723"/>
                    <a:pt x="656" y="3164"/>
                    <a:pt x="805" y="3228"/>
                  </a:cubicBezTo>
                  <a:cubicBezTo>
                    <a:pt x="858" y="3252"/>
                    <a:pt x="949" y="3309"/>
                    <a:pt x="1010" y="3358"/>
                  </a:cubicBezTo>
                  <a:cubicBezTo>
                    <a:pt x="1072" y="3407"/>
                    <a:pt x="1149" y="3451"/>
                    <a:pt x="1183" y="3457"/>
                  </a:cubicBezTo>
                  <a:cubicBezTo>
                    <a:pt x="1217" y="3462"/>
                    <a:pt x="1266" y="3479"/>
                    <a:pt x="1288" y="3493"/>
                  </a:cubicBezTo>
                  <a:cubicBezTo>
                    <a:pt x="1312" y="3508"/>
                    <a:pt x="1438" y="3542"/>
                    <a:pt x="1570" y="3569"/>
                  </a:cubicBezTo>
                  <a:cubicBezTo>
                    <a:pt x="1664" y="3588"/>
                    <a:pt x="1759" y="3598"/>
                    <a:pt x="1854" y="3598"/>
                  </a:cubicBezTo>
                  <a:cubicBezTo>
                    <a:pt x="2285" y="3598"/>
                    <a:pt x="2730" y="3406"/>
                    <a:pt x="3151" y="3034"/>
                  </a:cubicBezTo>
                  <a:cubicBezTo>
                    <a:pt x="3586" y="2652"/>
                    <a:pt x="3823" y="1930"/>
                    <a:pt x="3691" y="1401"/>
                  </a:cubicBezTo>
                  <a:cubicBezTo>
                    <a:pt x="3583" y="969"/>
                    <a:pt x="3144" y="416"/>
                    <a:pt x="2786" y="261"/>
                  </a:cubicBezTo>
                  <a:cubicBezTo>
                    <a:pt x="2387" y="88"/>
                    <a:pt x="2172" y="30"/>
                    <a:pt x="1849" y="9"/>
                  </a:cubicBezTo>
                  <a:cubicBezTo>
                    <a:pt x="1772" y="4"/>
                    <a:pt x="1709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3811825" y="1747625"/>
              <a:ext cx="60150" cy="47250"/>
            </a:xfrm>
            <a:custGeom>
              <a:rect b="b" l="l" r="r" t="t"/>
              <a:pathLst>
                <a:path extrusionOk="0" h="1890" w="2406">
                  <a:moveTo>
                    <a:pt x="1076" y="817"/>
                  </a:moveTo>
                  <a:cubicBezTo>
                    <a:pt x="1107" y="817"/>
                    <a:pt x="1143" y="819"/>
                    <a:pt x="1186" y="821"/>
                  </a:cubicBezTo>
                  <a:cubicBezTo>
                    <a:pt x="1371" y="832"/>
                    <a:pt x="1404" y="847"/>
                    <a:pt x="1404" y="919"/>
                  </a:cubicBezTo>
                  <a:cubicBezTo>
                    <a:pt x="1404" y="994"/>
                    <a:pt x="1370" y="1008"/>
                    <a:pt x="1155" y="1019"/>
                  </a:cubicBezTo>
                  <a:cubicBezTo>
                    <a:pt x="1107" y="1021"/>
                    <a:pt x="1068" y="1023"/>
                    <a:pt x="1037" y="1023"/>
                  </a:cubicBezTo>
                  <a:cubicBezTo>
                    <a:pt x="926" y="1023"/>
                    <a:pt x="907" y="1005"/>
                    <a:pt x="907" y="948"/>
                  </a:cubicBezTo>
                  <a:cubicBezTo>
                    <a:pt x="907" y="848"/>
                    <a:pt x="934" y="817"/>
                    <a:pt x="1076" y="817"/>
                  </a:cubicBezTo>
                  <a:close/>
                  <a:moveTo>
                    <a:pt x="1016" y="0"/>
                  </a:moveTo>
                  <a:cubicBezTo>
                    <a:pt x="977" y="0"/>
                    <a:pt x="934" y="30"/>
                    <a:pt x="911" y="73"/>
                  </a:cubicBezTo>
                  <a:cubicBezTo>
                    <a:pt x="885" y="122"/>
                    <a:pt x="865" y="190"/>
                    <a:pt x="865" y="229"/>
                  </a:cubicBezTo>
                  <a:cubicBezTo>
                    <a:pt x="865" y="268"/>
                    <a:pt x="836" y="354"/>
                    <a:pt x="798" y="425"/>
                  </a:cubicBezTo>
                  <a:cubicBezTo>
                    <a:pt x="734" y="543"/>
                    <a:pt x="716" y="550"/>
                    <a:pt x="457" y="550"/>
                  </a:cubicBezTo>
                  <a:cubicBezTo>
                    <a:pt x="256" y="550"/>
                    <a:pt x="178" y="566"/>
                    <a:pt x="160" y="612"/>
                  </a:cubicBezTo>
                  <a:cubicBezTo>
                    <a:pt x="118" y="725"/>
                    <a:pt x="253" y="808"/>
                    <a:pt x="480" y="808"/>
                  </a:cubicBezTo>
                  <a:cubicBezTo>
                    <a:pt x="681" y="808"/>
                    <a:pt x="688" y="813"/>
                    <a:pt x="652" y="908"/>
                  </a:cubicBezTo>
                  <a:cubicBezTo>
                    <a:pt x="621" y="991"/>
                    <a:pt x="582" y="1007"/>
                    <a:pt x="406" y="1009"/>
                  </a:cubicBezTo>
                  <a:cubicBezTo>
                    <a:pt x="135" y="1012"/>
                    <a:pt x="0" y="1081"/>
                    <a:pt x="31" y="1199"/>
                  </a:cubicBezTo>
                  <a:cubicBezTo>
                    <a:pt x="49" y="1269"/>
                    <a:pt x="72" y="1289"/>
                    <a:pt x="220" y="1289"/>
                  </a:cubicBezTo>
                  <a:cubicBezTo>
                    <a:pt x="262" y="1289"/>
                    <a:pt x="315" y="1287"/>
                    <a:pt x="382" y="1285"/>
                  </a:cubicBezTo>
                  <a:cubicBezTo>
                    <a:pt x="408" y="1284"/>
                    <a:pt x="432" y="1283"/>
                    <a:pt x="451" y="1283"/>
                  </a:cubicBezTo>
                  <a:cubicBezTo>
                    <a:pt x="551" y="1283"/>
                    <a:pt x="564" y="1299"/>
                    <a:pt x="546" y="1355"/>
                  </a:cubicBezTo>
                  <a:cubicBezTo>
                    <a:pt x="508" y="1482"/>
                    <a:pt x="499" y="1782"/>
                    <a:pt x="532" y="1836"/>
                  </a:cubicBezTo>
                  <a:cubicBezTo>
                    <a:pt x="551" y="1867"/>
                    <a:pt x="603" y="1889"/>
                    <a:pt x="652" y="1889"/>
                  </a:cubicBezTo>
                  <a:cubicBezTo>
                    <a:pt x="749" y="1889"/>
                    <a:pt x="821" y="1738"/>
                    <a:pt x="821" y="1532"/>
                  </a:cubicBezTo>
                  <a:cubicBezTo>
                    <a:pt x="821" y="1454"/>
                    <a:pt x="835" y="1370"/>
                    <a:pt x="853" y="1344"/>
                  </a:cubicBezTo>
                  <a:cubicBezTo>
                    <a:pt x="876" y="1308"/>
                    <a:pt x="1054" y="1276"/>
                    <a:pt x="1201" y="1276"/>
                  </a:cubicBezTo>
                  <a:cubicBezTo>
                    <a:pt x="1231" y="1276"/>
                    <a:pt x="1260" y="1278"/>
                    <a:pt x="1285" y="1281"/>
                  </a:cubicBezTo>
                  <a:cubicBezTo>
                    <a:pt x="1350" y="1288"/>
                    <a:pt x="1358" y="1483"/>
                    <a:pt x="1294" y="1523"/>
                  </a:cubicBezTo>
                  <a:cubicBezTo>
                    <a:pt x="1270" y="1537"/>
                    <a:pt x="1252" y="1614"/>
                    <a:pt x="1252" y="1696"/>
                  </a:cubicBezTo>
                  <a:cubicBezTo>
                    <a:pt x="1252" y="1827"/>
                    <a:pt x="1264" y="1845"/>
                    <a:pt x="1359" y="1845"/>
                  </a:cubicBezTo>
                  <a:cubicBezTo>
                    <a:pt x="1483" y="1845"/>
                    <a:pt x="1504" y="1807"/>
                    <a:pt x="1546" y="1516"/>
                  </a:cubicBezTo>
                  <a:cubicBezTo>
                    <a:pt x="1577" y="1306"/>
                    <a:pt x="1577" y="1306"/>
                    <a:pt x="1749" y="1301"/>
                  </a:cubicBezTo>
                  <a:cubicBezTo>
                    <a:pt x="2062" y="1290"/>
                    <a:pt x="2074" y="1286"/>
                    <a:pt x="2074" y="1199"/>
                  </a:cubicBezTo>
                  <a:cubicBezTo>
                    <a:pt x="2074" y="1127"/>
                    <a:pt x="1962" y="1031"/>
                    <a:pt x="1883" y="1031"/>
                  </a:cubicBezTo>
                  <a:cubicBezTo>
                    <a:pt x="1878" y="1031"/>
                    <a:pt x="1873" y="1032"/>
                    <a:pt x="1869" y="1033"/>
                  </a:cubicBezTo>
                  <a:cubicBezTo>
                    <a:pt x="1848" y="1036"/>
                    <a:pt x="1828" y="1038"/>
                    <a:pt x="1811" y="1038"/>
                  </a:cubicBezTo>
                  <a:cubicBezTo>
                    <a:pt x="1730" y="1038"/>
                    <a:pt x="1684" y="1003"/>
                    <a:pt x="1684" y="941"/>
                  </a:cubicBezTo>
                  <a:cubicBezTo>
                    <a:pt x="1684" y="862"/>
                    <a:pt x="1713" y="854"/>
                    <a:pt x="2004" y="854"/>
                  </a:cubicBezTo>
                  <a:cubicBezTo>
                    <a:pt x="2349" y="854"/>
                    <a:pt x="2406" y="823"/>
                    <a:pt x="2329" y="681"/>
                  </a:cubicBezTo>
                  <a:cubicBezTo>
                    <a:pt x="2294" y="620"/>
                    <a:pt x="2252" y="597"/>
                    <a:pt x="2157" y="597"/>
                  </a:cubicBezTo>
                  <a:cubicBezTo>
                    <a:pt x="2146" y="597"/>
                    <a:pt x="2135" y="597"/>
                    <a:pt x="2123" y="598"/>
                  </a:cubicBezTo>
                  <a:cubicBezTo>
                    <a:pt x="2036" y="602"/>
                    <a:pt x="1968" y="605"/>
                    <a:pt x="1916" y="605"/>
                  </a:cubicBezTo>
                  <a:cubicBezTo>
                    <a:pt x="1738" y="605"/>
                    <a:pt x="1743" y="568"/>
                    <a:pt x="1761" y="402"/>
                  </a:cubicBezTo>
                  <a:cubicBezTo>
                    <a:pt x="1778" y="250"/>
                    <a:pt x="1767" y="204"/>
                    <a:pt x="1713" y="182"/>
                  </a:cubicBezTo>
                  <a:cubicBezTo>
                    <a:pt x="1697" y="176"/>
                    <a:pt x="1681" y="174"/>
                    <a:pt x="1666" y="174"/>
                  </a:cubicBezTo>
                  <a:cubicBezTo>
                    <a:pt x="1579" y="174"/>
                    <a:pt x="1511" y="270"/>
                    <a:pt x="1511" y="407"/>
                  </a:cubicBezTo>
                  <a:lnTo>
                    <a:pt x="1511" y="550"/>
                  </a:lnTo>
                  <a:lnTo>
                    <a:pt x="1270" y="550"/>
                  </a:lnTo>
                  <a:cubicBezTo>
                    <a:pt x="1041" y="550"/>
                    <a:pt x="1032" y="546"/>
                    <a:pt x="1065" y="452"/>
                  </a:cubicBezTo>
                  <a:cubicBezTo>
                    <a:pt x="1128" y="271"/>
                    <a:pt x="1109" y="17"/>
                    <a:pt x="1030" y="2"/>
                  </a:cubicBezTo>
                  <a:cubicBezTo>
                    <a:pt x="1025" y="1"/>
                    <a:pt x="1021" y="0"/>
                    <a:pt x="10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6"/>
          <p:cNvGrpSpPr/>
          <p:nvPr/>
        </p:nvGrpSpPr>
        <p:grpSpPr>
          <a:xfrm>
            <a:off x="7418358" y="3736139"/>
            <a:ext cx="658812" cy="591885"/>
            <a:chOff x="2927050" y="2256825"/>
            <a:chExt cx="334100" cy="300175"/>
          </a:xfrm>
        </p:grpSpPr>
        <p:sp>
          <p:nvSpPr>
            <p:cNvPr id="632" name="Google Shape;632;p26"/>
            <p:cNvSpPr/>
            <p:nvPr/>
          </p:nvSpPr>
          <p:spPr>
            <a:xfrm>
              <a:off x="2927050" y="2256825"/>
              <a:ext cx="334100" cy="300175"/>
            </a:xfrm>
            <a:custGeom>
              <a:rect b="b" l="l" r="r" t="t"/>
              <a:pathLst>
                <a:path extrusionOk="0" h="12007" w="13364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2957050" y="2416475"/>
              <a:ext cx="29275" cy="23800"/>
            </a:xfrm>
            <a:custGeom>
              <a:rect b="b" l="l" r="r" t="t"/>
              <a:pathLst>
                <a:path extrusionOk="0" h="952" w="1171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3016175" y="2414850"/>
              <a:ext cx="38475" cy="38150"/>
            </a:xfrm>
            <a:custGeom>
              <a:rect b="b" l="l" r="r" t="t"/>
              <a:pathLst>
                <a:path extrusionOk="0" h="1526" w="1539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2991275" y="2469200"/>
              <a:ext cx="38450" cy="38150"/>
            </a:xfrm>
            <a:custGeom>
              <a:rect b="b" l="l" r="r" t="t"/>
              <a:pathLst>
                <a:path extrusionOk="0" h="1526" w="1538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3060300" y="2480500"/>
              <a:ext cx="34750" cy="31750"/>
            </a:xfrm>
            <a:custGeom>
              <a:rect b="b" l="l" r="r" t="t"/>
              <a:pathLst>
                <a:path extrusionOk="0" h="1270" w="139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3090200" y="2416975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3044325" y="2349325"/>
              <a:ext cx="34150" cy="30600"/>
            </a:xfrm>
            <a:custGeom>
              <a:rect b="b" l="l" r="r" t="t"/>
              <a:pathLst>
                <a:path extrusionOk="0" h="1224" w="1366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3104775" y="2350250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3113125" y="2292375"/>
              <a:ext cx="30100" cy="28250"/>
            </a:xfrm>
            <a:custGeom>
              <a:rect b="b" l="l" r="r" t="t"/>
              <a:pathLst>
                <a:path extrusionOk="0" h="1130" w="1204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3175925" y="2283350"/>
              <a:ext cx="38100" cy="37275"/>
            </a:xfrm>
            <a:custGeom>
              <a:rect b="b" l="l" r="r" t="t"/>
              <a:pathLst>
                <a:path extrusionOk="0" h="1491" w="1524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3168100" y="2336850"/>
              <a:ext cx="38450" cy="38125"/>
            </a:xfrm>
            <a:custGeom>
              <a:rect b="b" l="l" r="r" t="t"/>
              <a:pathLst>
                <a:path extrusionOk="0" h="1525" w="1538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3158150" y="2401800"/>
              <a:ext cx="34325" cy="31625"/>
            </a:xfrm>
            <a:custGeom>
              <a:rect b="b" l="l" r="r" t="t"/>
              <a:pathLst>
                <a:path extrusionOk="0" h="1265" w="1373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4" name="Google Shape;644;p26"/>
          <p:cNvSpPr/>
          <p:nvPr/>
        </p:nvSpPr>
        <p:spPr>
          <a:xfrm>
            <a:off x="5773175" y="4079600"/>
            <a:ext cx="658813" cy="591874"/>
          </a:xfrm>
          <a:custGeom>
            <a:rect b="b" l="l" r="r" t="t"/>
            <a:pathLst>
              <a:path extrusionOk="0" h="9716" w="11693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/>
        </p:nvSpPr>
        <p:spPr>
          <a:xfrm>
            <a:off x="6652038" y="4079600"/>
            <a:ext cx="658813" cy="591874"/>
          </a:xfrm>
          <a:custGeom>
            <a:rect b="b" l="l" r="r" t="t"/>
            <a:pathLst>
              <a:path extrusionOk="0" h="9716" w="11693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4712850" y="1362175"/>
            <a:ext cx="4358400" cy="602100"/>
          </a:xfrm>
          <a:prstGeom prst="roundRect">
            <a:avLst>
              <a:gd fmla="val 16667" name="adj"/>
            </a:avLst>
          </a:prstGeom>
          <a:solidFill>
            <a:srgbClr val="FF9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debe utilizar libros, papers, revistas y trabajos de grado de años recientes ya que esto permitirá aportar con información novedosa que se inclina a las necesidades del presente.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7"/>
          <p:cNvSpPr/>
          <p:nvPr/>
        </p:nvSpPr>
        <p:spPr>
          <a:xfrm>
            <a:off x="158250" y="747675"/>
            <a:ext cx="4358400" cy="476700"/>
          </a:xfrm>
          <a:prstGeom prst="roundRect">
            <a:avLst>
              <a:gd fmla="val 16667" name="adj"/>
            </a:avLst>
          </a:prstGeom>
          <a:solidFill>
            <a:srgbClr val="99FF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consideró libros, papers y publicaciones más recientes que permiten contextualizar una realidad sobre el tema tratado.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158250" y="1294300"/>
            <a:ext cx="4358400" cy="402600"/>
          </a:xfrm>
          <a:prstGeom prst="roundRect">
            <a:avLst>
              <a:gd fmla="val 16667" name="adj"/>
            </a:avLst>
          </a:prstGeom>
          <a:solidFill>
            <a:srgbClr val="D2ABD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teoría y demás conceptos aplicados en esta investigación proporcionan un enriquecimiento educativo.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158250" y="1766825"/>
            <a:ext cx="4358400" cy="402600"/>
          </a:xfrm>
          <a:prstGeom prst="roundRect">
            <a:avLst>
              <a:gd fmla="val 16667" name="adj"/>
            </a:avLst>
          </a:prstGeom>
          <a:solidFill>
            <a:srgbClr val="FAF4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metodología que se aplicó dentro de la investigación fue muy productiva para recabar los datos necesarios.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158250" y="2239350"/>
            <a:ext cx="4358400" cy="476700"/>
          </a:xfrm>
          <a:prstGeom prst="roundRect">
            <a:avLst>
              <a:gd fmla="val 16667" name="adj"/>
            </a:avLst>
          </a:prstGeom>
          <a:solidFill>
            <a:srgbClr val="74E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comunidad estuvo muy abierta al estudio pues consideran que la información de campo permite generar estrategias más reales.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7"/>
          <p:cNvSpPr/>
          <p:nvPr/>
        </p:nvSpPr>
        <p:spPr>
          <a:xfrm>
            <a:off x="158250" y="2785975"/>
            <a:ext cx="4358400" cy="529500"/>
          </a:xfrm>
          <a:prstGeom prst="roundRect">
            <a:avLst>
              <a:gd fmla="val 16667" name="adj"/>
            </a:avLst>
          </a:prstGeom>
          <a:solidFill>
            <a:srgbClr val="EA777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comunitario juega un rol importante para cada comunidad, pero el turismo puede también ser clasificado como selectivo.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7"/>
          <p:cNvSpPr/>
          <p:nvPr/>
        </p:nvSpPr>
        <p:spPr>
          <a:xfrm>
            <a:off x="158250" y="3381525"/>
            <a:ext cx="4358400" cy="356700"/>
          </a:xfrm>
          <a:prstGeom prst="roundRect">
            <a:avLst>
              <a:gd fmla="val 16667" name="adj"/>
            </a:avLst>
          </a:prstGeom>
          <a:solidFill>
            <a:srgbClr val="F797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la elaboración de propuestas se considera un orden lógico y continuo.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7"/>
          <p:cNvSpPr/>
          <p:nvPr/>
        </p:nvSpPr>
        <p:spPr>
          <a:xfrm>
            <a:off x="158250" y="3804275"/>
            <a:ext cx="4358400" cy="602100"/>
          </a:xfrm>
          <a:prstGeom prst="roundRect">
            <a:avLst>
              <a:gd fmla="val 16667" name="adj"/>
            </a:avLst>
          </a:prstGeom>
          <a:solidFill>
            <a:srgbClr val="FF9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turismo en general ayuda y contribuye a un mejoramiento de la calidad de vida de todos los involucrados, porque genera un flujo de recursos tanto económicos como sociales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>
            <a:off x="158250" y="4472425"/>
            <a:ext cx="4358400" cy="602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comunidad de Yunguilla es un referente a nivel nacional y regional de turismo comunitario por ende esto conlleva una gran responsabilidad.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7"/>
          <p:cNvSpPr/>
          <p:nvPr/>
        </p:nvSpPr>
        <p:spPr>
          <a:xfrm rot="55145">
            <a:off x="1093508" y="116079"/>
            <a:ext cx="2345703" cy="41992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Conclusiones 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7"/>
          <p:cNvSpPr/>
          <p:nvPr/>
        </p:nvSpPr>
        <p:spPr>
          <a:xfrm rot="55131">
            <a:off x="5570061" y="116065"/>
            <a:ext cx="2643948" cy="41993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Recomendaciones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7"/>
          <p:cNvSpPr/>
          <p:nvPr/>
        </p:nvSpPr>
        <p:spPr>
          <a:xfrm>
            <a:off x="4712850" y="747675"/>
            <a:ext cx="4358400" cy="529500"/>
          </a:xfrm>
          <a:prstGeom prst="roundRect">
            <a:avLst>
              <a:gd fmla="val 16667" name="adj"/>
            </a:avLst>
          </a:prstGeom>
          <a:solidFill>
            <a:srgbClr val="74E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importante considerar a las fuentes de información primarias y secundarias dado que aportan referencias con alta veracidad para la elaboración de la investigación.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7"/>
          <p:cNvSpPr/>
          <p:nvPr/>
        </p:nvSpPr>
        <p:spPr>
          <a:xfrm>
            <a:off x="4712850" y="2012975"/>
            <a:ext cx="4358400" cy="602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Cuándo se apliquen herramientas de recolección de información es aconsejable tomar en cuenta varias perspectivas de la investigación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7"/>
          <p:cNvSpPr/>
          <p:nvPr/>
        </p:nvSpPr>
        <p:spPr>
          <a:xfrm>
            <a:off x="4712850" y="2673675"/>
            <a:ext cx="4358400" cy="529500"/>
          </a:xfrm>
          <a:prstGeom prst="roundRect">
            <a:avLst>
              <a:gd fmla="val 16667" name="adj"/>
            </a:avLst>
          </a:prstGeom>
          <a:solidFill>
            <a:srgbClr val="D2ABD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información que se obtendrá de los instrumentos deben tener un objetivo así como nutrirse de la información del capítulo 1 y generar propuestas acordes a la realidad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7"/>
          <p:cNvSpPr/>
          <p:nvPr/>
        </p:nvSpPr>
        <p:spPr>
          <a:xfrm>
            <a:off x="4712850" y="3261775"/>
            <a:ext cx="4358400" cy="476700"/>
          </a:xfrm>
          <a:prstGeom prst="roundRect">
            <a:avLst>
              <a:gd fmla="val 16667" name="adj"/>
            </a:avLst>
          </a:prstGeom>
          <a:solidFill>
            <a:srgbClr val="FAF4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 se evidencie una problemática en la aplicación de las modalidades de turismo, se debe analizar la base de lo que está sucediendo para entender su posición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27"/>
          <p:cNvSpPr/>
          <p:nvPr/>
        </p:nvSpPr>
        <p:spPr>
          <a:xfrm>
            <a:off x="4712838" y="3797075"/>
            <a:ext cx="4358400" cy="529500"/>
          </a:xfrm>
          <a:prstGeom prst="roundRect">
            <a:avLst>
              <a:gd fmla="val 16667" name="adj"/>
            </a:avLst>
          </a:prstGeom>
          <a:solidFill>
            <a:srgbClr val="EA777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 momento de elaborar propuestas para la comunidad se debe generalizar las necesidades y en base a ellas partir de una priorización que responda a la realidad de la población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27"/>
          <p:cNvSpPr/>
          <p:nvPr/>
        </p:nvSpPr>
        <p:spPr>
          <a:xfrm>
            <a:off x="4712850" y="4406375"/>
            <a:ext cx="4358400" cy="650100"/>
          </a:xfrm>
          <a:prstGeom prst="roundRect">
            <a:avLst>
              <a:gd fmla="val 16667" name="adj"/>
            </a:avLst>
          </a:prstGeom>
          <a:solidFill>
            <a:srgbClr val="F797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la aplicabilidad del turismo comunitario se puede tomar como base las comunidades aledañas y regionales, esto con el fin de contrastar e identificar puntos a favor y en contra desde diferentes realidades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8"/>
          <p:cNvSpPr txBox="1"/>
          <p:nvPr/>
        </p:nvSpPr>
        <p:spPr>
          <a:xfrm>
            <a:off x="1901250" y="1216500"/>
            <a:ext cx="5341500" cy="271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0" i="0" lang="en" sz="90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¡Muchas</a:t>
            </a:r>
            <a:endParaRPr b="0" i="0" sz="90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0" i="0" lang="en" sz="90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Gracias!</a:t>
            </a:r>
            <a:endParaRPr b="0" i="0" sz="90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"/>
          <p:cNvSpPr txBox="1"/>
          <p:nvPr/>
        </p:nvSpPr>
        <p:spPr>
          <a:xfrm>
            <a:off x="2058151" y="408000"/>
            <a:ext cx="16851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 txBox="1"/>
          <p:nvPr/>
        </p:nvSpPr>
        <p:spPr>
          <a:xfrm>
            <a:off x="4731325" y="1018262"/>
            <a:ext cx="3226500" cy="19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desconocen los efectos que genera la aplicación de la modalidad de turismo comunitario en el desarrollo del patrimonio cultural inmaterial de la comunidad de Yunguilla. 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93B4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5399625" y="407999"/>
            <a:ext cx="16851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Yunguilla: Una exitosa alianza entre conservación y desarrollo para la  recuperación y preservación del área y su comunidad. | PANORAMA" id="191" name="Google Shape;191;p3"/>
          <p:cNvPicPr preferRelativeResize="0"/>
          <p:nvPr/>
        </p:nvPicPr>
        <p:blipFill rotWithShape="1">
          <a:blip r:embed="rId4">
            <a:alphaModFix/>
          </a:blip>
          <a:srcRect b="9550" l="9586" r="34119" t="8192"/>
          <a:stretch/>
        </p:blipFill>
        <p:spPr>
          <a:xfrm>
            <a:off x="1616232" y="928350"/>
            <a:ext cx="1184850" cy="115513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EFORESTACIÓN: causas, consecuencias y soluciones" id="192" name="Google Shape;192;p3"/>
          <p:cNvPicPr preferRelativeResize="0"/>
          <p:nvPr/>
        </p:nvPicPr>
        <p:blipFill rotWithShape="1">
          <a:blip r:embed="rId5">
            <a:alphaModFix/>
          </a:blip>
          <a:srcRect b="0" l="28397" r="0" t="28442"/>
          <a:stretch/>
        </p:blipFill>
        <p:spPr>
          <a:xfrm>
            <a:off x="2995365" y="905599"/>
            <a:ext cx="1439226" cy="115513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rporación Microempresarial Yunguilla | PANORAMA" id="193" name="Google Shape;19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41738" y="2158325"/>
            <a:ext cx="1133826" cy="1155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rporación Microempresarial Yunguilla: La propuesta sustentable de turismo  comunitario" id="194" name="Google Shape;19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82602" y="2183998"/>
            <a:ext cx="1439225" cy="10810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oncurso de Patrimonio Cultural Inmaterial - Ecuador - CRESPIAL" id="195" name="Google Shape;19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16225" y="3388300"/>
            <a:ext cx="2716759" cy="1155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64,118 Persona Preguntando Imágenes y Fotos - 123RF" id="196" name="Google Shape;19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87196" y="3004250"/>
            <a:ext cx="1509955" cy="14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"/>
          <p:cNvSpPr txBox="1"/>
          <p:nvPr/>
        </p:nvSpPr>
        <p:spPr>
          <a:xfrm>
            <a:off x="1378713" y="1469499"/>
            <a:ext cx="31341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ADBE"/>
              </a:buClr>
              <a:buSzPts val="2400"/>
              <a:buFont typeface="Patrick Hand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Analizar el turismo comunitario y su impacto en la población de Yunguilla a partir de información referente al patrimonio cultural inmaterial con el fin de remediar y fortalecer la oferta turística.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ADBE"/>
              </a:buClr>
              <a:buSzPts val="2400"/>
              <a:buFont typeface="Patrick Hand"/>
              <a:buNone/>
            </a:pPr>
            <a:r>
              <a:t/>
            </a:r>
            <a:endParaRPr b="0" i="0" sz="1800" u="none" cap="none" strike="noStrike">
              <a:solidFill>
                <a:srgbClr val="393B4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02" name="Google Shape;202;p4"/>
          <p:cNvSpPr/>
          <p:nvPr/>
        </p:nvSpPr>
        <p:spPr>
          <a:xfrm rot="55145">
            <a:off x="1720850" y="710483"/>
            <a:ext cx="2345703" cy="5231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"/>
          <p:cNvSpPr/>
          <p:nvPr/>
        </p:nvSpPr>
        <p:spPr>
          <a:xfrm rot="55116">
            <a:off x="5114482" y="694347"/>
            <a:ext cx="2621016" cy="52311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chemeClr val="accen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Específicos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4693900" y="1515025"/>
            <a:ext cx="3134063" cy="76030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1A4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Fundamentar la investigación con las principales bases teóricas aporte al fortalecimiento del tema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"/>
          <p:cNvPicPr preferRelativeResize="0"/>
          <p:nvPr/>
        </p:nvPicPr>
        <p:blipFill rotWithShape="1">
          <a:blip r:embed="rId4">
            <a:alphaModFix/>
          </a:blip>
          <a:srcRect b="0" l="0" r="12770" t="5687"/>
          <a:stretch/>
        </p:blipFill>
        <p:spPr>
          <a:xfrm>
            <a:off x="1713565" y="2906000"/>
            <a:ext cx="2578193" cy="1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"/>
          <p:cNvSpPr/>
          <p:nvPr/>
        </p:nvSpPr>
        <p:spPr>
          <a:xfrm>
            <a:off x="4775925" y="2557088"/>
            <a:ext cx="2970022" cy="76030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1A4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Examinar el macro y micro entorno, metodología y herramientas de investigación, con el fin de conocer la realidad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"/>
          <p:cNvSpPr/>
          <p:nvPr/>
        </p:nvSpPr>
        <p:spPr>
          <a:xfrm>
            <a:off x="4775925" y="3599175"/>
            <a:ext cx="2970022" cy="76030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1A4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Proponer una estrategia para el desarrollo por medio de acciones promover el turismo comunitario de Yunguilla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3565150" y="-100500"/>
            <a:ext cx="2191800" cy="64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highlight>
                  <a:srgbClr val="F2F2F2"/>
                </a:highlight>
                <a:latin typeface="Lobster"/>
                <a:ea typeface="Lobster"/>
                <a:cs typeface="Lobster"/>
                <a:sym typeface="Lobster"/>
              </a:rPr>
              <a:t>Objetivos</a:t>
            </a:r>
            <a:endParaRPr b="1" i="0" sz="3000" u="none" cap="none" strike="noStrike">
              <a:solidFill>
                <a:srgbClr val="000000"/>
              </a:solidFill>
              <a:highlight>
                <a:srgbClr val="F2F2F2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>
            <a:off x="1853750" y="950325"/>
            <a:ext cx="5792100" cy="30951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79ECB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CAPÍTULO 1</a:t>
            </a:r>
            <a:endParaRPr b="1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/>
          <p:nvPr/>
        </p:nvSpPr>
        <p:spPr>
          <a:xfrm>
            <a:off x="3515175" y="1275"/>
            <a:ext cx="25605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Teoría de Soporte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1424200" y="603725"/>
            <a:ext cx="329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Teoría General de los Sistemas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"/>
          <p:cNvSpPr/>
          <p:nvPr/>
        </p:nvSpPr>
        <p:spPr>
          <a:xfrm flipH="1">
            <a:off x="3258117" y="2617089"/>
            <a:ext cx="1068155" cy="35861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Demanda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 flipH="1">
            <a:off x="3268219" y="3059792"/>
            <a:ext cx="1068155" cy="34783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74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Atractivos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flipH="1">
            <a:off x="1786044" y="4116177"/>
            <a:ext cx="1166615" cy="35861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D2AB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Comunidad receptora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flipH="1">
            <a:off x="3278320" y="4129384"/>
            <a:ext cx="1058054" cy="29391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CCF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flipH="1">
            <a:off x="1605453" y="3539741"/>
            <a:ext cx="1432473" cy="393379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Equipamiento e instalaciones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flipH="1">
            <a:off x="1605442" y="3065184"/>
            <a:ext cx="1450958" cy="337045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09E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flipH="1">
            <a:off x="3258116" y="3604473"/>
            <a:ext cx="1068155" cy="347833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797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Naturales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flipH="1">
            <a:off x="1605443" y="2595987"/>
            <a:ext cx="1450958" cy="406212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74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Superestructura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5278850" y="3567075"/>
            <a:ext cx="204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Modelo Sergio Molina</a:t>
            </a:r>
            <a:endParaRPr b="0" i="0" sz="14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508225" y="962488"/>
            <a:ext cx="2947200" cy="15705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D966"/>
          </a:solidFill>
          <a:ln cap="flat" cmpd="sng" w="1905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Conjunto de relaciones, servicios e instalaciones que interactúan cooperativamente para realizar funciones que promueven, favorecen y mantienen la afluencia y estancia de los visitantes.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663" y="1289963"/>
            <a:ext cx="3176774" cy="1955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/>
          <p:nvPr/>
        </p:nvSpPr>
        <p:spPr>
          <a:xfrm>
            <a:off x="1557900" y="389900"/>
            <a:ext cx="58833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Turismo comunitario y Patrimonio Cultural</a:t>
            </a:r>
            <a:endParaRPr b="0" i="0" sz="24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Yunguilla en Ecuador se hace la primer comunidad certificada – TourCert" id="236" name="Google Shape;2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3848" y="871221"/>
            <a:ext cx="2004509" cy="133111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7" name="Google Shape;237;p7"/>
          <p:cNvSpPr/>
          <p:nvPr/>
        </p:nvSpPr>
        <p:spPr>
          <a:xfrm rot="73324">
            <a:off x="1859537" y="2738423"/>
            <a:ext cx="1604378" cy="432779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Revitalizaciones y acercamientos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7"/>
          <p:cNvSpPr/>
          <p:nvPr/>
        </p:nvSpPr>
        <p:spPr>
          <a:xfrm>
            <a:off x="1557898" y="2293263"/>
            <a:ext cx="1613256" cy="355368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78A3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local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7"/>
          <p:cNvSpPr/>
          <p:nvPr/>
        </p:nvSpPr>
        <p:spPr>
          <a:xfrm>
            <a:off x="1463850" y="3279500"/>
            <a:ext cx="1613256" cy="355347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EA7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Debilitamiento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7"/>
          <p:cNvSpPr/>
          <p:nvPr/>
        </p:nvSpPr>
        <p:spPr>
          <a:xfrm rot="73336">
            <a:off x="1857887" y="3697552"/>
            <a:ext cx="1607662" cy="432779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Mercado y la modernidad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"/>
          <p:cNvSpPr/>
          <p:nvPr/>
        </p:nvSpPr>
        <p:spPr>
          <a:xfrm>
            <a:off x="1463849" y="4193022"/>
            <a:ext cx="1379898" cy="355368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566D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clarificado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3762256" y="916608"/>
            <a:ext cx="1309999" cy="29125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78A3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Nivel Mundial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Yaax Tekit - ¡27 de septiembre día Mundial del Turismo! 🧳 🤓Un poco del  turismo #comunitario 🤝 ✨ El turismo comunitario tiene un enorme potencial  para ayudar a mejorar las condiciones de" id="243" name="Google Shape;243;p7"/>
          <p:cNvPicPr preferRelativeResize="0"/>
          <p:nvPr/>
        </p:nvPicPr>
        <p:blipFill rotWithShape="1">
          <a:blip r:embed="rId5">
            <a:alphaModFix/>
          </a:blip>
          <a:srcRect b="7160" l="4650" r="4332" t="6868"/>
          <a:stretch/>
        </p:blipFill>
        <p:spPr>
          <a:xfrm>
            <a:off x="3615293" y="1293522"/>
            <a:ext cx="1310005" cy="99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4" name="Google Shape;244;p7"/>
          <p:cNvSpPr/>
          <p:nvPr/>
        </p:nvSpPr>
        <p:spPr>
          <a:xfrm rot="73341">
            <a:off x="3410769" y="2454419"/>
            <a:ext cx="1587430" cy="33510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Marca Colectiva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"/>
          <p:cNvSpPr/>
          <p:nvPr/>
        </p:nvSpPr>
        <p:spPr>
          <a:xfrm>
            <a:off x="3779275" y="2962325"/>
            <a:ext cx="1175908" cy="444628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Categoría patrimonial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3684875" y="3603100"/>
            <a:ext cx="1244039" cy="420026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Destino diferenciado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3652010" y="4219305"/>
            <a:ext cx="1377928" cy="302828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Experiencia real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"/>
          <p:cNvSpPr/>
          <p:nvPr/>
        </p:nvSpPr>
        <p:spPr>
          <a:xfrm>
            <a:off x="5647100" y="844300"/>
            <a:ext cx="2101336" cy="430924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Patrimonio Cultural Humanidad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7"/>
          <p:cNvPicPr preferRelativeResize="0"/>
          <p:nvPr/>
        </p:nvPicPr>
        <p:blipFill rotWithShape="1">
          <a:blip r:embed="rId6">
            <a:alphaModFix/>
          </a:blip>
          <a:srcRect b="0" l="0" r="0" t="2362"/>
          <a:stretch/>
        </p:blipFill>
        <p:spPr>
          <a:xfrm>
            <a:off x="5072250" y="1337267"/>
            <a:ext cx="2676175" cy="195843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7"/>
          <p:cNvSpPr/>
          <p:nvPr/>
        </p:nvSpPr>
        <p:spPr>
          <a:xfrm rot="73346">
            <a:off x="5430087" y="3489272"/>
            <a:ext cx="2218205" cy="335097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Convenio Andres Bello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7"/>
          <p:cNvSpPr/>
          <p:nvPr/>
        </p:nvSpPr>
        <p:spPr>
          <a:xfrm>
            <a:off x="5356525" y="4045925"/>
            <a:ext cx="2295099" cy="368901"/>
          </a:xfrm>
          <a:custGeom>
            <a:rect b="b" l="l" r="r" t="t"/>
            <a:pathLst>
              <a:path extrusionOk="0" h="2745" w="10101">
                <a:moveTo>
                  <a:pt x="4266" y="1"/>
                </a:moveTo>
                <a:cubicBezTo>
                  <a:pt x="3893" y="1"/>
                  <a:pt x="264" y="55"/>
                  <a:pt x="264" y="55"/>
                </a:cubicBezTo>
                <a:lnTo>
                  <a:pt x="601" y="310"/>
                </a:lnTo>
                <a:lnTo>
                  <a:pt x="537" y="405"/>
                </a:lnTo>
                <a:lnTo>
                  <a:pt x="73" y="683"/>
                </a:lnTo>
                <a:cubicBezTo>
                  <a:pt x="73" y="683"/>
                  <a:pt x="514" y="1219"/>
                  <a:pt x="464" y="1242"/>
                </a:cubicBezTo>
                <a:cubicBezTo>
                  <a:pt x="414" y="1269"/>
                  <a:pt x="0" y="1656"/>
                  <a:pt x="0" y="1656"/>
                </a:cubicBezTo>
                <a:lnTo>
                  <a:pt x="487" y="1970"/>
                </a:lnTo>
                <a:lnTo>
                  <a:pt x="164" y="2179"/>
                </a:lnTo>
                <a:lnTo>
                  <a:pt x="396" y="2397"/>
                </a:lnTo>
                <a:lnTo>
                  <a:pt x="200" y="2743"/>
                </a:lnTo>
                <a:cubicBezTo>
                  <a:pt x="200" y="2743"/>
                  <a:pt x="541" y="2703"/>
                  <a:pt x="724" y="2703"/>
                </a:cubicBezTo>
                <a:cubicBezTo>
                  <a:pt x="755" y="2703"/>
                  <a:pt x="781" y="2704"/>
                  <a:pt x="801" y="2706"/>
                </a:cubicBezTo>
                <a:cubicBezTo>
                  <a:pt x="824" y="2709"/>
                  <a:pt x="890" y="2710"/>
                  <a:pt x="984" y="2710"/>
                </a:cubicBezTo>
                <a:cubicBezTo>
                  <a:pt x="1314" y="2710"/>
                  <a:pt x="1994" y="2699"/>
                  <a:pt x="2447" y="2699"/>
                </a:cubicBezTo>
                <a:cubicBezTo>
                  <a:pt x="2642" y="2699"/>
                  <a:pt x="2795" y="2701"/>
                  <a:pt x="2861" y="2706"/>
                </a:cubicBezTo>
                <a:cubicBezTo>
                  <a:pt x="3129" y="2729"/>
                  <a:pt x="6385" y="2720"/>
                  <a:pt x="7258" y="2738"/>
                </a:cubicBezTo>
                <a:cubicBezTo>
                  <a:pt x="7551" y="2743"/>
                  <a:pt x="7960" y="2744"/>
                  <a:pt x="8376" y="2744"/>
                </a:cubicBezTo>
                <a:cubicBezTo>
                  <a:pt x="9207" y="2744"/>
                  <a:pt x="10064" y="2738"/>
                  <a:pt x="10064" y="2738"/>
                </a:cubicBezTo>
                <a:lnTo>
                  <a:pt x="9928" y="2511"/>
                </a:lnTo>
                <a:cubicBezTo>
                  <a:pt x="9928" y="2511"/>
                  <a:pt x="9737" y="2120"/>
                  <a:pt x="9759" y="2065"/>
                </a:cubicBezTo>
                <a:cubicBezTo>
                  <a:pt x="9782" y="2011"/>
                  <a:pt x="10101" y="1851"/>
                  <a:pt x="10101" y="1851"/>
                </a:cubicBezTo>
                <a:cubicBezTo>
                  <a:pt x="10101" y="1851"/>
                  <a:pt x="9869" y="1692"/>
                  <a:pt x="9791" y="1606"/>
                </a:cubicBezTo>
                <a:cubicBezTo>
                  <a:pt x="9709" y="1519"/>
                  <a:pt x="9646" y="1301"/>
                  <a:pt x="9646" y="1301"/>
                </a:cubicBezTo>
                <a:lnTo>
                  <a:pt x="10010" y="1156"/>
                </a:lnTo>
                <a:cubicBezTo>
                  <a:pt x="10010" y="1156"/>
                  <a:pt x="9923" y="1028"/>
                  <a:pt x="9832" y="942"/>
                </a:cubicBezTo>
                <a:cubicBezTo>
                  <a:pt x="9746" y="856"/>
                  <a:pt x="9755" y="633"/>
                  <a:pt x="9782" y="483"/>
                </a:cubicBezTo>
                <a:cubicBezTo>
                  <a:pt x="9814" y="333"/>
                  <a:pt x="10010" y="73"/>
                  <a:pt x="10010" y="73"/>
                </a:cubicBezTo>
                <a:lnTo>
                  <a:pt x="10010" y="73"/>
                </a:lnTo>
                <a:lnTo>
                  <a:pt x="9900" y="96"/>
                </a:lnTo>
                <a:lnTo>
                  <a:pt x="8841" y="55"/>
                </a:lnTo>
                <a:cubicBezTo>
                  <a:pt x="8841" y="55"/>
                  <a:pt x="7354" y="42"/>
                  <a:pt x="6935" y="28"/>
                </a:cubicBezTo>
                <a:cubicBezTo>
                  <a:pt x="6517" y="19"/>
                  <a:pt x="4643" y="1"/>
                  <a:pt x="4266" y="1"/>
                </a:cubicBezTo>
                <a:close/>
              </a:path>
            </a:pathLst>
          </a:custGeom>
          <a:solidFill>
            <a:srgbClr val="99F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Mercosur Cultural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 txBox="1"/>
          <p:nvPr/>
        </p:nvSpPr>
        <p:spPr>
          <a:xfrm>
            <a:off x="3515175" y="1275"/>
            <a:ext cx="2736900" cy="52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Marco Referencial</a:t>
            </a:r>
            <a:endParaRPr b="1" i="0" sz="3000" u="none" cap="none" strike="noStrike">
              <a:solidFill>
                <a:srgbClr val="000000"/>
              </a:solidFill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8296118" y="1138287"/>
            <a:ext cx="456613" cy="735079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8752724" y="947145"/>
            <a:ext cx="327029" cy="976620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8123250" y="142023"/>
            <a:ext cx="956496" cy="809782"/>
          </a:xfrm>
          <a:custGeom>
            <a:rect b="b" l="l" r="r" t="t"/>
            <a:pathLst>
              <a:path extrusionOk="0" h="19345" w="1920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sí es correr por la Sierra Norte de Oaxaca - YouTube" id="260" name="Google Shape;2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7459" y="1209056"/>
            <a:ext cx="2263283" cy="127309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Mazunte cumple 5 años como Pueblo Mágico, gracias al esfuerzo de su  comunidad | NVI Noticias" id="261" name="Google Shape;2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1087" y="576967"/>
            <a:ext cx="1742764" cy="94280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uelaguetza Tlacolula 2016: Jarabe de San Pablo Villa de Mitla (4/12) -  YouTube" id="262" name="Google Shape;26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2008" y="1664534"/>
            <a:ext cx="1652685" cy="92963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8"/>
          <p:cNvSpPr txBox="1"/>
          <p:nvPr/>
        </p:nvSpPr>
        <p:spPr>
          <a:xfrm>
            <a:off x="4846350" y="815425"/>
            <a:ext cx="1093800" cy="4659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 Mazunte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 txBox="1"/>
          <p:nvPr/>
        </p:nvSpPr>
        <p:spPr>
          <a:xfrm>
            <a:off x="6590775" y="1888825"/>
            <a:ext cx="1204800" cy="4659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 Villa Mitla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8"/>
          <p:cNvSpPr txBox="1"/>
          <p:nvPr/>
        </p:nvSpPr>
        <p:spPr>
          <a:xfrm>
            <a:off x="1825150" y="576975"/>
            <a:ext cx="2472600" cy="46590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Iniciativas comunitarios autogestionadas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cuador Turismo Comunitario - Home | Facebook" id="266" name="Google Shape;26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25152" y="2871702"/>
            <a:ext cx="1827670" cy="15644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huyun Tsa&amp;#39;chila" id="267" name="Google Shape;26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93600" y="3168376"/>
            <a:ext cx="1523125" cy="134516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urismo Comunitario La Esperanza, Colta - YouTube" id="268" name="Google Shape;268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95050" y="3163959"/>
            <a:ext cx="2068800" cy="139181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p8"/>
          <p:cNvSpPr txBox="1"/>
          <p:nvPr/>
        </p:nvSpPr>
        <p:spPr>
          <a:xfrm>
            <a:off x="3783813" y="2648325"/>
            <a:ext cx="1742700" cy="465900"/>
          </a:xfrm>
          <a:prstGeom prst="rect">
            <a:avLst/>
          </a:prstGeom>
          <a:solidFill>
            <a:srgbClr val="F1A4A5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 Shuyun Tsáchila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5795038" y="2759650"/>
            <a:ext cx="2068800" cy="238800"/>
          </a:xfrm>
          <a:prstGeom prst="rect">
            <a:avLst/>
          </a:prstGeom>
          <a:solidFill>
            <a:srgbClr val="F1A4A5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B44"/>
              </a:buClr>
              <a:buSzPts val="2400"/>
              <a:buFont typeface="Patrick Hand SC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 La Esperanza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"/>
          <p:cNvSpPr/>
          <p:nvPr/>
        </p:nvSpPr>
        <p:spPr>
          <a:xfrm>
            <a:off x="1853750" y="950325"/>
            <a:ext cx="5792100" cy="30951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79ECB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CAPÍTULO 2</a:t>
            </a:r>
            <a:endParaRPr b="1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