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embeddedFontLst>
    <p:embeddedFont>
      <p:font typeface="Roboto" panose="02000000000000000000" pitchFamily="2" charset="0"/>
      <p:regular r:id="rId38"/>
      <p:bold r:id="rId39"/>
      <p:italic r:id="rId40"/>
      <p:boldItalic r:id="rId41"/>
    </p:embeddedFont>
    <p:embeddedFont>
      <p:font typeface="Roboto Medium" panose="02000000000000000000" pitchFamily="2" charset="0"/>
      <p:regular r:id="rId42"/>
      <p:bold r:id="rId43"/>
      <p:italic r:id="rId44"/>
      <p:boldItalic r:id="rId45"/>
    </p:embeddedFont>
    <p:embeddedFont>
      <p:font typeface="Roboto Thin" panose="02000000000000000000" pitchFamily="2" charset="0"/>
      <p:regular r:id="rId46"/>
      <p:bold r:id="rId47"/>
      <p:italic r:id="rId48"/>
      <p:boldItalic r:id="rId49"/>
    </p:embeddedFont>
    <p:embeddedFont>
      <p:font typeface="Space Grotesk" panose="020B0604020202020204" charset="0"/>
      <p:regular r:id="rId50"/>
      <p:bold r:id="rId51"/>
    </p:embeddedFont>
    <p:embeddedFont>
      <p:font typeface="Space Grotesk Medium" panose="020B0604020202020204" charset="0"/>
      <p:regular r:id="rId52"/>
      <p:bold r:id="rId53"/>
    </p:embeddedFont>
    <p:embeddedFont>
      <p:font typeface="Space Mono" panose="020B060402020202020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j8OZ79sD9qHqYl6qAiqlHz1M7sS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477BB5-2C85-460D-A591-2790EFEA66D5}">
  <a:tblStyle styleId="{B8477BB5-2C85-460D-A591-2790EFEA66D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1056"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66"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1" name="Google Shape;122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3" name="Google Shape;140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1" name="Google Shape;144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3" name="Google Shape;14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0" name="Google Shape;148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7" name="Google Shape;148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8" name="Google Shape;149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8" name="Google Shape;150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2" name="Google Shape;155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4" name="Google Shape;158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4" name="Google Shape;162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10df59bcaa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10df59bca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9" name="Google Shape;164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4" name="Google Shape;167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9" name="Google Shape;169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8" name="Google Shape;172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2" name="Google Shape;174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4" name="Google Shape;175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8" name="Google Shape;176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9" name="Google Shape;177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5" name="Google Shape;180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Google Shape;182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2" name="Google Shape;182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9" name="Google Shape;123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5"/>
        <p:cNvGrpSpPr/>
        <p:nvPr/>
      </p:nvGrpSpPr>
      <p:grpSpPr>
        <a:xfrm>
          <a:off x="0" y="0"/>
          <a:ext cx="0" cy="0"/>
          <a:chOff x="0" y="0"/>
          <a:chExt cx="0" cy="0"/>
        </a:xfrm>
      </p:grpSpPr>
      <p:sp>
        <p:nvSpPr>
          <p:cNvPr id="1846" name="Google Shape;1846;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7" name="Google Shape;1847;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6" name="Google Shape;186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9" name="Google Shape;187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3" name="Google Shape;189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2" name="Google Shape;190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1" name="Google Shape;191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2" name="Google Shape;125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5" name="Google Shape;126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9" name="Google Shape;130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3" name="Google Shape;133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6" name="Google Shape;134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9" name="Google Shape;135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695625" y="1073400"/>
            <a:ext cx="4020300" cy="883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BLANK_14">
    <p:spTree>
      <p:nvGrpSpPr>
        <p:cNvPr id="1" name="Shape 229"/>
        <p:cNvGrpSpPr/>
        <p:nvPr/>
      </p:nvGrpSpPr>
      <p:grpSpPr>
        <a:xfrm>
          <a:off x="0" y="0"/>
          <a:ext cx="0" cy="0"/>
          <a:chOff x="0" y="0"/>
          <a:chExt cx="0" cy="0"/>
        </a:xfrm>
      </p:grpSpPr>
      <p:grpSp>
        <p:nvGrpSpPr>
          <p:cNvPr id="230" name="Google Shape;230;p45"/>
          <p:cNvGrpSpPr/>
          <p:nvPr/>
        </p:nvGrpSpPr>
        <p:grpSpPr>
          <a:xfrm>
            <a:off x="7165341" y="1617000"/>
            <a:ext cx="2229969" cy="3046086"/>
            <a:chOff x="-64434" y="1617000"/>
            <a:chExt cx="2229969" cy="3046086"/>
          </a:xfrm>
        </p:grpSpPr>
        <p:sp>
          <p:nvSpPr>
            <p:cNvPr id="231" name="Google Shape;231;p45"/>
            <p:cNvSpPr/>
            <p:nvPr/>
          </p:nvSpPr>
          <p:spPr>
            <a:xfrm>
              <a:off x="-64434" y="2449400"/>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45"/>
            <p:cNvSpPr/>
            <p:nvPr/>
          </p:nvSpPr>
          <p:spPr>
            <a:xfrm>
              <a:off x="-64434" y="2960169"/>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45"/>
            <p:cNvSpPr/>
            <p:nvPr/>
          </p:nvSpPr>
          <p:spPr>
            <a:xfrm>
              <a:off x="-64434" y="3469547"/>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45"/>
            <p:cNvSpPr/>
            <p:nvPr/>
          </p:nvSpPr>
          <p:spPr>
            <a:xfrm>
              <a:off x="-64434" y="3978896"/>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45"/>
            <p:cNvSpPr/>
            <p:nvPr/>
          </p:nvSpPr>
          <p:spPr>
            <a:xfrm>
              <a:off x="-64434" y="448824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45"/>
            <p:cNvSpPr/>
            <p:nvPr/>
          </p:nvSpPr>
          <p:spPr>
            <a:xfrm>
              <a:off x="1815798"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45"/>
            <p:cNvSpPr/>
            <p:nvPr/>
          </p:nvSpPr>
          <p:spPr>
            <a:xfrm>
              <a:off x="1304974"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45"/>
            <p:cNvSpPr/>
            <p:nvPr/>
          </p:nvSpPr>
          <p:spPr>
            <a:xfrm>
              <a:off x="794149"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45"/>
            <p:cNvSpPr/>
            <p:nvPr/>
          </p:nvSpPr>
          <p:spPr>
            <a:xfrm>
              <a:off x="283325"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45"/>
            <p:cNvSpPr/>
            <p:nvPr/>
          </p:nvSpPr>
          <p:spPr>
            <a:xfrm>
              <a:off x="-64434" y="193862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241" name="Google Shape;241;p45"/>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242" name="Google Shape;242;p45"/>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243" name="Google Shape;243;p45"/>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44" name="Google Shape;244;p45"/>
          <p:cNvGrpSpPr/>
          <p:nvPr/>
        </p:nvGrpSpPr>
        <p:grpSpPr>
          <a:xfrm rot="5400000">
            <a:off x="8519740" y="4086195"/>
            <a:ext cx="987552" cy="47072"/>
            <a:chOff x="201850" y="141800"/>
            <a:chExt cx="987552" cy="73943"/>
          </a:xfrm>
        </p:grpSpPr>
        <p:sp>
          <p:nvSpPr>
            <p:cNvPr id="245" name="Google Shape;245;p45"/>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45"/>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45"/>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45"/>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9" name="Google Shape;249;p45"/>
          <p:cNvSpPr txBox="1">
            <a:spLocks noGrp="1"/>
          </p:cNvSpPr>
          <p:nvPr>
            <p:ph type="title"/>
          </p:nvPr>
        </p:nvSpPr>
        <p:spPr>
          <a:xfrm>
            <a:off x="707850" y="539996"/>
            <a:ext cx="77283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250" name="Google Shape;250;p45"/>
          <p:cNvSpPr txBox="1">
            <a:spLocks noGrp="1"/>
          </p:cNvSpPr>
          <p:nvPr>
            <p:ph type="subTitle" idx="1"/>
          </p:nvPr>
        </p:nvSpPr>
        <p:spPr>
          <a:xfrm>
            <a:off x="5034600" y="2289475"/>
            <a:ext cx="3095400" cy="739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45"/>
          <p:cNvSpPr txBox="1">
            <a:spLocks noGrp="1"/>
          </p:cNvSpPr>
          <p:nvPr>
            <p:ph type="subTitle" idx="2"/>
          </p:nvPr>
        </p:nvSpPr>
        <p:spPr>
          <a:xfrm>
            <a:off x="5034600" y="3838875"/>
            <a:ext cx="3095400" cy="739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45"/>
          <p:cNvSpPr txBox="1">
            <a:spLocks noGrp="1"/>
          </p:cNvSpPr>
          <p:nvPr>
            <p:ph type="subTitle" idx="3"/>
          </p:nvPr>
        </p:nvSpPr>
        <p:spPr>
          <a:xfrm>
            <a:off x="5034599" y="1875381"/>
            <a:ext cx="3095400" cy="388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253" name="Google Shape;253;p45"/>
          <p:cNvSpPr txBox="1">
            <a:spLocks noGrp="1"/>
          </p:cNvSpPr>
          <p:nvPr>
            <p:ph type="subTitle" idx="4"/>
          </p:nvPr>
        </p:nvSpPr>
        <p:spPr>
          <a:xfrm>
            <a:off x="5034599" y="3424781"/>
            <a:ext cx="3095400" cy="388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grpSp>
        <p:nvGrpSpPr>
          <p:cNvPr id="254" name="Google Shape;254;p45"/>
          <p:cNvGrpSpPr/>
          <p:nvPr/>
        </p:nvGrpSpPr>
        <p:grpSpPr>
          <a:xfrm>
            <a:off x="548090" y="112495"/>
            <a:ext cx="987552" cy="47072"/>
            <a:chOff x="201850" y="141800"/>
            <a:chExt cx="987552" cy="73943"/>
          </a:xfrm>
        </p:grpSpPr>
        <p:sp>
          <p:nvSpPr>
            <p:cNvPr id="255" name="Google Shape;255;p45"/>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45"/>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45"/>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45"/>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3">
  <p:cSld name="BLANK_23">
    <p:spTree>
      <p:nvGrpSpPr>
        <p:cNvPr id="1" name="Shape 259"/>
        <p:cNvGrpSpPr/>
        <p:nvPr/>
      </p:nvGrpSpPr>
      <p:grpSpPr>
        <a:xfrm>
          <a:off x="0" y="0"/>
          <a:ext cx="0" cy="0"/>
          <a:chOff x="0" y="0"/>
          <a:chExt cx="0" cy="0"/>
        </a:xfrm>
      </p:grpSpPr>
      <p:grpSp>
        <p:nvGrpSpPr>
          <p:cNvPr id="260" name="Google Shape;260;p46"/>
          <p:cNvGrpSpPr/>
          <p:nvPr/>
        </p:nvGrpSpPr>
        <p:grpSpPr>
          <a:xfrm>
            <a:off x="-1202909" y="-68020"/>
            <a:ext cx="4729977" cy="4731006"/>
            <a:chOff x="-1202909" y="-68020"/>
            <a:chExt cx="4729977" cy="4731006"/>
          </a:xfrm>
        </p:grpSpPr>
        <p:grpSp>
          <p:nvGrpSpPr>
            <p:cNvPr id="261" name="Google Shape;261;p46"/>
            <p:cNvGrpSpPr/>
            <p:nvPr/>
          </p:nvGrpSpPr>
          <p:grpSpPr>
            <a:xfrm>
              <a:off x="-1202909" y="-68020"/>
              <a:ext cx="4729977" cy="4731006"/>
              <a:chOff x="1832175" y="898950"/>
              <a:chExt cx="3913600" cy="3914775"/>
            </a:xfrm>
          </p:grpSpPr>
          <p:sp>
            <p:nvSpPr>
              <p:cNvPr id="262" name="Google Shape;262;p46"/>
              <p:cNvSpPr/>
              <p:nvPr/>
            </p:nvSpPr>
            <p:spPr>
              <a:xfrm>
                <a:off x="210187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46"/>
              <p:cNvSpPr/>
              <p:nvPr/>
            </p:nvSpPr>
            <p:spPr>
              <a:xfrm>
                <a:off x="252452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46"/>
              <p:cNvSpPr/>
              <p:nvPr/>
            </p:nvSpPr>
            <p:spPr>
              <a:xfrm>
                <a:off x="294600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46"/>
              <p:cNvSpPr/>
              <p:nvPr/>
            </p:nvSpPr>
            <p:spPr>
              <a:xfrm>
                <a:off x="3367475"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46"/>
              <p:cNvSpPr/>
              <p:nvPr/>
            </p:nvSpPr>
            <p:spPr>
              <a:xfrm>
                <a:off x="3788950"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46"/>
              <p:cNvSpPr/>
              <p:nvPr/>
            </p:nvSpPr>
            <p:spPr>
              <a:xfrm>
                <a:off x="421045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46"/>
              <p:cNvSpPr/>
              <p:nvPr/>
            </p:nvSpPr>
            <p:spPr>
              <a:xfrm>
                <a:off x="463310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46"/>
              <p:cNvSpPr/>
              <p:nvPr/>
            </p:nvSpPr>
            <p:spPr>
              <a:xfrm>
                <a:off x="505457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46"/>
              <p:cNvSpPr/>
              <p:nvPr/>
            </p:nvSpPr>
            <p:spPr>
              <a:xfrm>
                <a:off x="5476050"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46"/>
              <p:cNvSpPr/>
              <p:nvPr/>
            </p:nvSpPr>
            <p:spPr>
              <a:xfrm>
                <a:off x="1832175" y="1169800"/>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46"/>
              <p:cNvSpPr/>
              <p:nvPr/>
            </p:nvSpPr>
            <p:spPr>
              <a:xfrm>
                <a:off x="1832175" y="1591300"/>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46"/>
              <p:cNvSpPr/>
              <p:nvPr/>
            </p:nvSpPr>
            <p:spPr>
              <a:xfrm>
                <a:off x="1832175" y="2012775"/>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46"/>
              <p:cNvSpPr/>
              <p:nvPr/>
            </p:nvSpPr>
            <p:spPr>
              <a:xfrm>
                <a:off x="1832175" y="2434250"/>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46"/>
              <p:cNvSpPr/>
              <p:nvPr/>
            </p:nvSpPr>
            <p:spPr>
              <a:xfrm>
                <a:off x="1832175" y="285572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46"/>
              <p:cNvSpPr/>
              <p:nvPr/>
            </p:nvSpPr>
            <p:spPr>
              <a:xfrm>
                <a:off x="1832175" y="327837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46"/>
              <p:cNvSpPr/>
              <p:nvPr/>
            </p:nvSpPr>
            <p:spPr>
              <a:xfrm>
                <a:off x="1832175" y="3699875"/>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46"/>
              <p:cNvSpPr/>
              <p:nvPr/>
            </p:nvSpPr>
            <p:spPr>
              <a:xfrm>
                <a:off x="1832175" y="4121350"/>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46"/>
              <p:cNvSpPr/>
              <p:nvPr/>
            </p:nvSpPr>
            <p:spPr>
              <a:xfrm>
                <a:off x="1832175" y="454282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0" name="Google Shape;280;p46"/>
            <p:cNvSpPr/>
            <p:nvPr/>
          </p:nvSpPr>
          <p:spPr>
            <a:xfrm>
              <a:off x="94324" y="2761623"/>
              <a:ext cx="98325" cy="98325"/>
            </a:xfrm>
            <a:custGeom>
              <a:avLst/>
              <a:gdLst/>
              <a:ahLst/>
              <a:cxnLst/>
              <a:rect l="l" t="t" r="r" b="b"/>
              <a:pathLst>
                <a:path w="3933" h="3933" extrusionOk="0">
                  <a:moveTo>
                    <a:pt x="1973" y="1"/>
                  </a:moveTo>
                  <a:cubicBezTo>
                    <a:pt x="884" y="1"/>
                    <a:pt x="1" y="884"/>
                    <a:pt x="1" y="1973"/>
                  </a:cubicBezTo>
                  <a:cubicBezTo>
                    <a:pt x="1" y="3061"/>
                    <a:pt x="884" y="3932"/>
                    <a:pt x="1973" y="3932"/>
                  </a:cubicBezTo>
                  <a:cubicBezTo>
                    <a:pt x="3061" y="3932"/>
                    <a:pt x="3932" y="3061"/>
                    <a:pt x="3932" y="1973"/>
                  </a:cubicBezTo>
                  <a:cubicBezTo>
                    <a:pt x="3932" y="884"/>
                    <a:pt x="3061" y="1"/>
                    <a:pt x="1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46"/>
            <p:cNvSpPr/>
            <p:nvPr/>
          </p:nvSpPr>
          <p:spPr>
            <a:xfrm>
              <a:off x="2601799" y="164749"/>
              <a:ext cx="190550" cy="190225"/>
            </a:xfrm>
            <a:custGeom>
              <a:avLst/>
              <a:gdLst/>
              <a:ahLst/>
              <a:cxnLst/>
              <a:rect l="l" t="t" r="r" b="b"/>
              <a:pathLst>
                <a:path w="7622" h="7609" extrusionOk="0">
                  <a:moveTo>
                    <a:pt x="3811" y="0"/>
                  </a:moveTo>
                  <a:lnTo>
                    <a:pt x="2904" y="1657"/>
                  </a:lnTo>
                  <a:cubicBezTo>
                    <a:pt x="2613" y="2177"/>
                    <a:pt x="2190" y="2601"/>
                    <a:pt x="1670" y="2891"/>
                  </a:cubicBezTo>
                  <a:lnTo>
                    <a:pt x="1" y="3798"/>
                  </a:lnTo>
                  <a:lnTo>
                    <a:pt x="1670" y="4718"/>
                  </a:lnTo>
                  <a:cubicBezTo>
                    <a:pt x="2190" y="4996"/>
                    <a:pt x="2613" y="5419"/>
                    <a:pt x="2904" y="5940"/>
                  </a:cubicBezTo>
                  <a:lnTo>
                    <a:pt x="3811" y="7609"/>
                  </a:lnTo>
                  <a:lnTo>
                    <a:pt x="4755" y="5879"/>
                  </a:lnTo>
                  <a:cubicBezTo>
                    <a:pt x="5021" y="5395"/>
                    <a:pt x="5408" y="5008"/>
                    <a:pt x="5892" y="4754"/>
                  </a:cubicBezTo>
                  <a:lnTo>
                    <a:pt x="7622" y="3798"/>
                  </a:lnTo>
                  <a:lnTo>
                    <a:pt x="5952" y="2891"/>
                  </a:lnTo>
                  <a:cubicBezTo>
                    <a:pt x="5432" y="2601"/>
                    <a:pt x="5009" y="2177"/>
                    <a:pt x="4718" y="1657"/>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282" name="Google Shape;282;p46"/>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283" name="Google Shape;283;p46"/>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284" name="Google Shape;284;p46"/>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5" name="Google Shape;285;p46"/>
          <p:cNvGrpSpPr/>
          <p:nvPr/>
        </p:nvGrpSpPr>
        <p:grpSpPr>
          <a:xfrm rot="5400000">
            <a:off x="8519740" y="4086195"/>
            <a:ext cx="987552" cy="47072"/>
            <a:chOff x="201850" y="141800"/>
            <a:chExt cx="987552" cy="73943"/>
          </a:xfrm>
        </p:grpSpPr>
        <p:sp>
          <p:nvSpPr>
            <p:cNvPr id="286" name="Google Shape;286;p46"/>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46"/>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46"/>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46"/>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0" name="Google Shape;290;p46"/>
          <p:cNvSpPr txBox="1">
            <a:spLocks noGrp="1"/>
          </p:cNvSpPr>
          <p:nvPr>
            <p:ph type="title"/>
          </p:nvPr>
        </p:nvSpPr>
        <p:spPr>
          <a:xfrm>
            <a:off x="707850" y="539996"/>
            <a:ext cx="77283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291" name="Google Shape;291;p46"/>
          <p:cNvSpPr txBox="1">
            <a:spLocks noGrp="1"/>
          </p:cNvSpPr>
          <p:nvPr>
            <p:ph type="subTitle" idx="1"/>
          </p:nvPr>
        </p:nvSpPr>
        <p:spPr>
          <a:xfrm>
            <a:off x="720950" y="2065475"/>
            <a:ext cx="1778100" cy="664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 name="Google Shape;292;p46"/>
          <p:cNvSpPr txBox="1">
            <a:spLocks noGrp="1"/>
          </p:cNvSpPr>
          <p:nvPr>
            <p:ph type="subTitle" idx="2"/>
          </p:nvPr>
        </p:nvSpPr>
        <p:spPr>
          <a:xfrm>
            <a:off x="720938" y="1651375"/>
            <a:ext cx="1778100" cy="388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293" name="Google Shape;293;p46"/>
          <p:cNvSpPr txBox="1">
            <a:spLocks noGrp="1"/>
          </p:cNvSpPr>
          <p:nvPr>
            <p:ph type="subTitle" idx="3"/>
          </p:nvPr>
        </p:nvSpPr>
        <p:spPr>
          <a:xfrm>
            <a:off x="2695625" y="2065475"/>
            <a:ext cx="1778100" cy="664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46"/>
          <p:cNvSpPr txBox="1">
            <a:spLocks noGrp="1"/>
          </p:cNvSpPr>
          <p:nvPr>
            <p:ph type="subTitle" idx="4"/>
          </p:nvPr>
        </p:nvSpPr>
        <p:spPr>
          <a:xfrm>
            <a:off x="2695613" y="1651375"/>
            <a:ext cx="1778100" cy="388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295" name="Google Shape;295;p46"/>
          <p:cNvSpPr txBox="1">
            <a:spLocks noGrp="1"/>
          </p:cNvSpPr>
          <p:nvPr>
            <p:ph type="subTitle" idx="5"/>
          </p:nvPr>
        </p:nvSpPr>
        <p:spPr>
          <a:xfrm>
            <a:off x="4670300" y="2065475"/>
            <a:ext cx="1778100" cy="664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6" name="Google Shape;296;p46"/>
          <p:cNvSpPr txBox="1">
            <a:spLocks noGrp="1"/>
          </p:cNvSpPr>
          <p:nvPr>
            <p:ph type="subTitle" idx="6"/>
          </p:nvPr>
        </p:nvSpPr>
        <p:spPr>
          <a:xfrm>
            <a:off x="4670288" y="1651375"/>
            <a:ext cx="1778100" cy="388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297" name="Google Shape;297;p46"/>
          <p:cNvSpPr txBox="1">
            <a:spLocks noGrp="1"/>
          </p:cNvSpPr>
          <p:nvPr>
            <p:ph type="subTitle" idx="7"/>
          </p:nvPr>
        </p:nvSpPr>
        <p:spPr>
          <a:xfrm>
            <a:off x="6644975" y="2065475"/>
            <a:ext cx="1778100" cy="664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 name="Google Shape;298;p46"/>
          <p:cNvSpPr txBox="1">
            <a:spLocks noGrp="1"/>
          </p:cNvSpPr>
          <p:nvPr>
            <p:ph type="subTitle" idx="8"/>
          </p:nvPr>
        </p:nvSpPr>
        <p:spPr>
          <a:xfrm>
            <a:off x="6644963" y="1651375"/>
            <a:ext cx="1778100" cy="388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grpSp>
        <p:nvGrpSpPr>
          <p:cNvPr id="299" name="Google Shape;299;p46"/>
          <p:cNvGrpSpPr/>
          <p:nvPr/>
        </p:nvGrpSpPr>
        <p:grpSpPr>
          <a:xfrm>
            <a:off x="548090" y="112495"/>
            <a:ext cx="987552" cy="47072"/>
            <a:chOff x="201850" y="141800"/>
            <a:chExt cx="987552" cy="73943"/>
          </a:xfrm>
        </p:grpSpPr>
        <p:sp>
          <p:nvSpPr>
            <p:cNvPr id="300" name="Google Shape;300;p46"/>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46"/>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46"/>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46"/>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304"/>
        <p:cNvGrpSpPr/>
        <p:nvPr/>
      </p:nvGrpSpPr>
      <p:grpSpPr>
        <a:xfrm>
          <a:off x="0" y="0"/>
          <a:ext cx="0" cy="0"/>
          <a:chOff x="0" y="0"/>
          <a:chExt cx="0" cy="0"/>
        </a:xfrm>
      </p:grpSpPr>
      <p:sp>
        <p:nvSpPr>
          <p:cNvPr id="305" name="Google Shape;305;p47"/>
          <p:cNvSpPr txBox="1">
            <a:spLocks noGrp="1"/>
          </p:cNvSpPr>
          <p:nvPr>
            <p:ph type="title"/>
          </p:nvPr>
        </p:nvSpPr>
        <p:spPr>
          <a:xfrm>
            <a:off x="707850" y="540000"/>
            <a:ext cx="77283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cxnSp>
        <p:nvCxnSpPr>
          <p:cNvPr id="306" name="Google Shape;306;p47"/>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307" name="Google Shape;307;p47"/>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308" name="Google Shape;308;p47"/>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47"/>
          <p:cNvSpPr txBox="1">
            <a:spLocks noGrp="1"/>
          </p:cNvSpPr>
          <p:nvPr>
            <p:ph type="title" idx="2"/>
          </p:nvPr>
        </p:nvSpPr>
        <p:spPr>
          <a:xfrm>
            <a:off x="2193768" y="2103075"/>
            <a:ext cx="2088900" cy="46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310" name="Google Shape;310;p47"/>
          <p:cNvSpPr txBox="1">
            <a:spLocks noGrp="1"/>
          </p:cNvSpPr>
          <p:nvPr>
            <p:ph type="subTitle" idx="1"/>
          </p:nvPr>
        </p:nvSpPr>
        <p:spPr>
          <a:xfrm>
            <a:off x="2193768" y="2484835"/>
            <a:ext cx="20889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a:endParaRPr/>
          </a:p>
        </p:txBody>
      </p:sp>
      <p:sp>
        <p:nvSpPr>
          <p:cNvPr id="311" name="Google Shape;311;p47"/>
          <p:cNvSpPr txBox="1">
            <a:spLocks noGrp="1"/>
          </p:cNvSpPr>
          <p:nvPr>
            <p:ph type="title" idx="3"/>
          </p:nvPr>
        </p:nvSpPr>
        <p:spPr>
          <a:xfrm>
            <a:off x="695625" y="2357921"/>
            <a:ext cx="13317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12" name="Google Shape;312;p47"/>
          <p:cNvSpPr txBox="1">
            <a:spLocks noGrp="1"/>
          </p:cNvSpPr>
          <p:nvPr>
            <p:ph type="title" idx="4"/>
          </p:nvPr>
        </p:nvSpPr>
        <p:spPr>
          <a:xfrm>
            <a:off x="2193768" y="3300618"/>
            <a:ext cx="2088900" cy="46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313" name="Google Shape;313;p47"/>
          <p:cNvSpPr txBox="1">
            <a:spLocks noGrp="1"/>
          </p:cNvSpPr>
          <p:nvPr>
            <p:ph type="subTitle" idx="5"/>
          </p:nvPr>
        </p:nvSpPr>
        <p:spPr>
          <a:xfrm>
            <a:off x="2193768" y="3682378"/>
            <a:ext cx="20889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a:endParaRPr/>
          </a:p>
        </p:txBody>
      </p:sp>
      <p:sp>
        <p:nvSpPr>
          <p:cNvPr id="314" name="Google Shape;314;p47"/>
          <p:cNvSpPr txBox="1">
            <a:spLocks noGrp="1"/>
          </p:cNvSpPr>
          <p:nvPr>
            <p:ph type="title" idx="6"/>
          </p:nvPr>
        </p:nvSpPr>
        <p:spPr>
          <a:xfrm>
            <a:off x="695625" y="3555471"/>
            <a:ext cx="13317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15" name="Google Shape;315;p47"/>
          <p:cNvSpPr txBox="1">
            <a:spLocks noGrp="1"/>
          </p:cNvSpPr>
          <p:nvPr>
            <p:ph type="title" idx="7"/>
          </p:nvPr>
        </p:nvSpPr>
        <p:spPr>
          <a:xfrm>
            <a:off x="4868613" y="2103075"/>
            <a:ext cx="2088900" cy="4608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2000"/>
              <a:buNone/>
              <a:defRPr sz="2000"/>
            </a:lvl1pPr>
            <a:lvl2pPr lvl="1" algn="r">
              <a:lnSpc>
                <a:spcPct val="100000"/>
              </a:lnSpc>
              <a:spcBef>
                <a:spcPts val="0"/>
              </a:spcBef>
              <a:spcAft>
                <a:spcPts val="0"/>
              </a:spcAft>
              <a:buSzPts val="4200"/>
              <a:buNone/>
              <a:defRPr sz="4200"/>
            </a:lvl2pPr>
            <a:lvl3pPr lvl="2" algn="r">
              <a:lnSpc>
                <a:spcPct val="100000"/>
              </a:lnSpc>
              <a:spcBef>
                <a:spcPts val="0"/>
              </a:spcBef>
              <a:spcAft>
                <a:spcPts val="0"/>
              </a:spcAft>
              <a:buSzPts val="4200"/>
              <a:buNone/>
              <a:defRPr sz="4200"/>
            </a:lvl3pPr>
            <a:lvl4pPr lvl="3" algn="r">
              <a:lnSpc>
                <a:spcPct val="100000"/>
              </a:lnSpc>
              <a:spcBef>
                <a:spcPts val="0"/>
              </a:spcBef>
              <a:spcAft>
                <a:spcPts val="0"/>
              </a:spcAft>
              <a:buSzPts val="4200"/>
              <a:buNone/>
              <a:defRPr sz="4200"/>
            </a:lvl4pPr>
            <a:lvl5pPr lvl="4" algn="r">
              <a:lnSpc>
                <a:spcPct val="100000"/>
              </a:lnSpc>
              <a:spcBef>
                <a:spcPts val="0"/>
              </a:spcBef>
              <a:spcAft>
                <a:spcPts val="0"/>
              </a:spcAft>
              <a:buSzPts val="4200"/>
              <a:buNone/>
              <a:defRPr sz="4200"/>
            </a:lvl5pPr>
            <a:lvl6pPr lvl="5" algn="r">
              <a:lnSpc>
                <a:spcPct val="100000"/>
              </a:lnSpc>
              <a:spcBef>
                <a:spcPts val="0"/>
              </a:spcBef>
              <a:spcAft>
                <a:spcPts val="0"/>
              </a:spcAft>
              <a:buSzPts val="4200"/>
              <a:buNone/>
              <a:defRPr sz="4200"/>
            </a:lvl6pPr>
            <a:lvl7pPr lvl="6" algn="r">
              <a:lnSpc>
                <a:spcPct val="100000"/>
              </a:lnSpc>
              <a:spcBef>
                <a:spcPts val="0"/>
              </a:spcBef>
              <a:spcAft>
                <a:spcPts val="0"/>
              </a:spcAft>
              <a:buSzPts val="4200"/>
              <a:buNone/>
              <a:defRPr sz="4200"/>
            </a:lvl7pPr>
            <a:lvl8pPr lvl="7" algn="r">
              <a:lnSpc>
                <a:spcPct val="100000"/>
              </a:lnSpc>
              <a:spcBef>
                <a:spcPts val="0"/>
              </a:spcBef>
              <a:spcAft>
                <a:spcPts val="0"/>
              </a:spcAft>
              <a:buSzPts val="4200"/>
              <a:buNone/>
              <a:defRPr sz="4200"/>
            </a:lvl8pPr>
            <a:lvl9pPr lvl="8" algn="r">
              <a:lnSpc>
                <a:spcPct val="100000"/>
              </a:lnSpc>
              <a:spcBef>
                <a:spcPts val="0"/>
              </a:spcBef>
              <a:spcAft>
                <a:spcPts val="0"/>
              </a:spcAft>
              <a:buSzPts val="4200"/>
              <a:buNone/>
              <a:defRPr sz="4200"/>
            </a:lvl9pPr>
          </a:lstStyle>
          <a:p>
            <a:endParaRPr/>
          </a:p>
        </p:txBody>
      </p:sp>
      <p:sp>
        <p:nvSpPr>
          <p:cNvPr id="316" name="Google Shape;316;p47"/>
          <p:cNvSpPr txBox="1">
            <a:spLocks noGrp="1"/>
          </p:cNvSpPr>
          <p:nvPr>
            <p:ph type="subTitle" idx="8"/>
          </p:nvPr>
        </p:nvSpPr>
        <p:spPr>
          <a:xfrm>
            <a:off x="4868613" y="2484835"/>
            <a:ext cx="2088900" cy="572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a:lvl1pPr>
            <a:lvl2pPr lvl="1" algn="r">
              <a:lnSpc>
                <a:spcPct val="100000"/>
              </a:lnSpc>
              <a:spcBef>
                <a:spcPts val="0"/>
              </a:spcBef>
              <a:spcAft>
                <a:spcPts val="0"/>
              </a:spcAft>
              <a:buSzPts val="2100"/>
              <a:buNone/>
              <a:defRPr sz="2100"/>
            </a:lvl2pPr>
            <a:lvl3pPr lvl="2" algn="r">
              <a:lnSpc>
                <a:spcPct val="100000"/>
              </a:lnSpc>
              <a:spcBef>
                <a:spcPts val="0"/>
              </a:spcBef>
              <a:spcAft>
                <a:spcPts val="0"/>
              </a:spcAft>
              <a:buSzPts val="2100"/>
              <a:buNone/>
              <a:defRPr sz="2100"/>
            </a:lvl3pPr>
            <a:lvl4pPr lvl="3" algn="r">
              <a:lnSpc>
                <a:spcPct val="100000"/>
              </a:lnSpc>
              <a:spcBef>
                <a:spcPts val="0"/>
              </a:spcBef>
              <a:spcAft>
                <a:spcPts val="0"/>
              </a:spcAft>
              <a:buSzPts val="2100"/>
              <a:buNone/>
              <a:defRPr sz="2100"/>
            </a:lvl4pPr>
            <a:lvl5pPr lvl="4" algn="r">
              <a:lnSpc>
                <a:spcPct val="100000"/>
              </a:lnSpc>
              <a:spcBef>
                <a:spcPts val="0"/>
              </a:spcBef>
              <a:spcAft>
                <a:spcPts val="0"/>
              </a:spcAft>
              <a:buSzPts val="2100"/>
              <a:buNone/>
              <a:defRPr sz="2100"/>
            </a:lvl5pPr>
            <a:lvl6pPr lvl="5" algn="r">
              <a:lnSpc>
                <a:spcPct val="100000"/>
              </a:lnSpc>
              <a:spcBef>
                <a:spcPts val="0"/>
              </a:spcBef>
              <a:spcAft>
                <a:spcPts val="0"/>
              </a:spcAft>
              <a:buSzPts val="2100"/>
              <a:buNone/>
              <a:defRPr sz="2100"/>
            </a:lvl6pPr>
            <a:lvl7pPr lvl="6" algn="r">
              <a:lnSpc>
                <a:spcPct val="100000"/>
              </a:lnSpc>
              <a:spcBef>
                <a:spcPts val="0"/>
              </a:spcBef>
              <a:spcAft>
                <a:spcPts val="0"/>
              </a:spcAft>
              <a:buSzPts val="2100"/>
              <a:buNone/>
              <a:defRPr sz="2100"/>
            </a:lvl7pPr>
            <a:lvl8pPr lvl="7" algn="r">
              <a:lnSpc>
                <a:spcPct val="100000"/>
              </a:lnSpc>
              <a:spcBef>
                <a:spcPts val="0"/>
              </a:spcBef>
              <a:spcAft>
                <a:spcPts val="0"/>
              </a:spcAft>
              <a:buSzPts val="2100"/>
              <a:buNone/>
              <a:defRPr sz="2100"/>
            </a:lvl8pPr>
            <a:lvl9pPr lvl="8" algn="r">
              <a:lnSpc>
                <a:spcPct val="100000"/>
              </a:lnSpc>
              <a:spcBef>
                <a:spcPts val="0"/>
              </a:spcBef>
              <a:spcAft>
                <a:spcPts val="0"/>
              </a:spcAft>
              <a:buSzPts val="2100"/>
              <a:buNone/>
              <a:defRPr sz="2100"/>
            </a:lvl9pPr>
          </a:lstStyle>
          <a:p>
            <a:endParaRPr/>
          </a:p>
        </p:txBody>
      </p:sp>
      <p:sp>
        <p:nvSpPr>
          <p:cNvPr id="317" name="Google Shape;317;p47"/>
          <p:cNvSpPr txBox="1">
            <a:spLocks noGrp="1"/>
          </p:cNvSpPr>
          <p:nvPr>
            <p:ph type="title" idx="9"/>
          </p:nvPr>
        </p:nvSpPr>
        <p:spPr>
          <a:xfrm>
            <a:off x="7092225" y="2357921"/>
            <a:ext cx="13317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18" name="Google Shape;318;p47"/>
          <p:cNvSpPr txBox="1">
            <a:spLocks noGrp="1"/>
          </p:cNvSpPr>
          <p:nvPr>
            <p:ph type="title" idx="13"/>
          </p:nvPr>
        </p:nvSpPr>
        <p:spPr>
          <a:xfrm>
            <a:off x="4868613" y="3300618"/>
            <a:ext cx="2088900" cy="4608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2000"/>
              <a:buNone/>
              <a:defRPr sz="2000"/>
            </a:lvl1pPr>
            <a:lvl2pPr lvl="1" algn="r">
              <a:lnSpc>
                <a:spcPct val="100000"/>
              </a:lnSpc>
              <a:spcBef>
                <a:spcPts val="0"/>
              </a:spcBef>
              <a:spcAft>
                <a:spcPts val="0"/>
              </a:spcAft>
              <a:buSzPts val="4200"/>
              <a:buNone/>
              <a:defRPr sz="4200"/>
            </a:lvl2pPr>
            <a:lvl3pPr lvl="2" algn="r">
              <a:lnSpc>
                <a:spcPct val="100000"/>
              </a:lnSpc>
              <a:spcBef>
                <a:spcPts val="0"/>
              </a:spcBef>
              <a:spcAft>
                <a:spcPts val="0"/>
              </a:spcAft>
              <a:buSzPts val="4200"/>
              <a:buNone/>
              <a:defRPr sz="4200"/>
            </a:lvl3pPr>
            <a:lvl4pPr lvl="3" algn="r">
              <a:lnSpc>
                <a:spcPct val="100000"/>
              </a:lnSpc>
              <a:spcBef>
                <a:spcPts val="0"/>
              </a:spcBef>
              <a:spcAft>
                <a:spcPts val="0"/>
              </a:spcAft>
              <a:buSzPts val="4200"/>
              <a:buNone/>
              <a:defRPr sz="4200"/>
            </a:lvl4pPr>
            <a:lvl5pPr lvl="4" algn="r">
              <a:lnSpc>
                <a:spcPct val="100000"/>
              </a:lnSpc>
              <a:spcBef>
                <a:spcPts val="0"/>
              </a:spcBef>
              <a:spcAft>
                <a:spcPts val="0"/>
              </a:spcAft>
              <a:buSzPts val="4200"/>
              <a:buNone/>
              <a:defRPr sz="4200"/>
            </a:lvl5pPr>
            <a:lvl6pPr lvl="5" algn="r">
              <a:lnSpc>
                <a:spcPct val="100000"/>
              </a:lnSpc>
              <a:spcBef>
                <a:spcPts val="0"/>
              </a:spcBef>
              <a:spcAft>
                <a:spcPts val="0"/>
              </a:spcAft>
              <a:buSzPts val="4200"/>
              <a:buNone/>
              <a:defRPr sz="4200"/>
            </a:lvl6pPr>
            <a:lvl7pPr lvl="6" algn="r">
              <a:lnSpc>
                <a:spcPct val="100000"/>
              </a:lnSpc>
              <a:spcBef>
                <a:spcPts val="0"/>
              </a:spcBef>
              <a:spcAft>
                <a:spcPts val="0"/>
              </a:spcAft>
              <a:buSzPts val="4200"/>
              <a:buNone/>
              <a:defRPr sz="4200"/>
            </a:lvl7pPr>
            <a:lvl8pPr lvl="7" algn="r">
              <a:lnSpc>
                <a:spcPct val="100000"/>
              </a:lnSpc>
              <a:spcBef>
                <a:spcPts val="0"/>
              </a:spcBef>
              <a:spcAft>
                <a:spcPts val="0"/>
              </a:spcAft>
              <a:buSzPts val="4200"/>
              <a:buNone/>
              <a:defRPr sz="4200"/>
            </a:lvl8pPr>
            <a:lvl9pPr lvl="8" algn="r">
              <a:lnSpc>
                <a:spcPct val="100000"/>
              </a:lnSpc>
              <a:spcBef>
                <a:spcPts val="0"/>
              </a:spcBef>
              <a:spcAft>
                <a:spcPts val="0"/>
              </a:spcAft>
              <a:buSzPts val="4200"/>
              <a:buNone/>
              <a:defRPr sz="4200"/>
            </a:lvl9pPr>
          </a:lstStyle>
          <a:p>
            <a:endParaRPr/>
          </a:p>
        </p:txBody>
      </p:sp>
      <p:sp>
        <p:nvSpPr>
          <p:cNvPr id="319" name="Google Shape;319;p47"/>
          <p:cNvSpPr txBox="1">
            <a:spLocks noGrp="1"/>
          </p:cNvSpPr>
          <p:nvPr>
            <p:ph type="subTitle" idx="14"/>
          </p:nvPr>
        </p:nvSpPr>
        <p:spPr>
          <a:xfrm>
            <a:off x="4868613" y="3682378"/>
            <a:ext cx="2088900" cy="572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a:lvl1pPr>
            <a:lvl2pPr lvl="1" algn="r">
              <a:lnSpc>
                <a:spcPct val="100000"/>
              </a:lnSpc>
              <a:spcBef>
                <a:spcPts val="0"/>
              </a:spcBef>
              <a:spcAft>
                <a:spcPts val="0"/>
              </a:spcAft>
              <a:buSzPts val="2100"/>
              <a:buNone/>
              <a:defRPr sz="2100"/>
            </a:lvl2pPr>
            <a:lvl3pPr lvl="2" algn="r">
              <a:lnSpc>
                <a:spcPct val="100000"/>
              </a:lnSpc>
              <a:spcBef>
                <a:spcPts val="0"/>
              </a:spcBef>
              <a:spcAft>
                <a:spcPts val="0"/>
              </a:spcAft>
              <a:buSzPts val="2100"/>
              <a:buNone/>
              <a:defRPr sz="2100"/>
            </a:lvl3pPr>
            <a:lvl4pPr lvl="3" algn="r">
              <a:lnSpc>
                <a:spcPct val="100000"/>
              </a:lnSpc>
              <a:spcBef>
                <a:spcPts val="0"/>
              </a:spcBef>
              <a:spcAft>
                <a:spcPts val="0"/>
              </a:spcAft>
              <a:buSzPts val="2100"/>
              <a:buNone/>
              <a:defRPr sz="2100"/>
            </a:lvl4pPr>
            <a:lvl5pPr lvl="4" algn="r">
              <a:lnSpc>
                <a:spcPct val="100000"/>
              </a:lnSpc>
              <a:spcBef>
                <a:spcPts val="0"/>
              </a:spcBef>
              <a:spcAft>
                <a:spcPts val="0"/>
              </a:spcAft>
              <a:buSzPts val="2100"/>
              <a:buNone/>
              <a:defRPr sz="2100"/>
            </a:lvl5pPr>
            <a:lvl6pPr lvl="5" algn="r">
              <a:lnSpc>
                <a:spcPct val="100000"/>
              </a:lnSpc>
              <a:spcBef>
                <a:spcPts val="0"/>
              </a:spcBef>
              <a:spcAft>
                <a:spcPts val="0"/>
              </a:spcAft>
              <a:buSzPts val="2100"/>
              <a:buNone/>
              <a:defRPr sz="2100"/>
            </a:lvl6pPr>
            <a:lvl7pPr lvl="6" algn="r">
              <a:lnSpc>
                <a:spcPct val="100000"/>
              </a:lnSpc>
              <a:spcBef>
                <a:spcPts val="0"/>
              </a:spcBef>
              <a:spcAft>
                <a:spcPts val="0"/>
              </a:spcAft>
              <a:buSzPts val="2100"/>
              <a:buNone/>
              <a:defRPr sz="2100"/>
            </a:lvl7pPr>
            <a:lvl8pPr lvl="7" algn="r">
              <a:lnSpc>
                <a:spcPct val="100000"/>
              </a:lnSpc>
              <a:spcBef>
                <a:spcPts val="0"/>
              </a:spcBef>
              <a:spcAft>
                <a:spcPts val="0"/>
              </a:spcAft>
              <a:buSzPts val="2100"/>
              <a:buNone/>
              <a:defRPr sz="2100"/>
            </a:lvl8pPr>
            <a:lvl9pPr lvl="8" algn="r">
              <a:lnSpc>
                <a:spcPct val="100000"/>
              </a:lnSpc>
              <a:spcBef>
                <a:spcPts val="0"/>
              </a:spcBef>
              <a:spcAft>
                <a:spcPts val="0"/>
              </a:spcAft>
              <a:buSzPts val="2100"/>
              <a:buNone/>
              <a:defRPr sz="2100"/>
            </a:lvl9pPr>
          </a:lstStyle>
          <a:p>
            <a:endParaRPr/>
          </a:p>
        </p:txBody>
      </p:sp>
      <p:sp>
        <p:nvSpPr>
          <p:cNvPr id="320" name="Google Shape;320;p47"/>
          <p:cNvSpPr txBox="1">
            <a:spLocks noGrp="1"/>
          </p:cNvSpPr>
          <p:nvPr>
            <p:ph type="title" idx="15"/>
          </p:nvPr>
        </p:nvSpPr>
        <p:spPr>
          <a:xfrm>
            <a:off x="7092225" y="3555471"/>
            <a:ext cx="13317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grpSp>
        <p:nvGrpSpPr>
          <p:cNvPr id="321" name="Google Shape;321;p47"/>
          <p:cNvGrpSpPr/>
          <p:nvPr/>
        </p:nvGrpSpPr>
        <p:grpSpPr>
          <a:xfrm>
            <a:off x="8308341" y="1617000"/>
            <a:ext cx="2229969" cy="3046086"/>
            <a:chOff x="-64434" y="1617000"/>
            <a:chExt cx="2229969" cy="3046086"/>
          </a:xfrm>
        </p:grpSpPr>
        <p:sp>
          <p:nvSpPr>
            <p:cNvPr id="322" name="Google Shape;322;p47"/>
            <p:cNvSpPr/>
            <p:nvPr/>
          </p:nvSpPr>
          <p:spPr>
            <a:xfrm>
              <a:off x="-64434" y="2449400"/>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47"/>
            <p:cNvSpPr/>
            <p:nvPr/>
          </p:nvSpPr>
          <p:spPr>
            <a:xfrm>
              <a:off x="-64434" y="2960169"/>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47"/>
            <p:cNvSpPr/>
            <p:nvPr/>
          </p:nvSpPr>
          <p:spPr>
            <a:xfrm>
              <a:off x="-64434" y="3469547"/>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47"/>
            <p:cNvSpPr/>
            <p:nvPr/>
          </p:nvSpPr>
          <p:spPr>
            <a:xfrm>
              <a:off x="-64434" y="3978896"/>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47"/>
            <p:cNvSpPr/>
            <p:nvPr/>
          </p:nvSpPr>
          <p:spPr>
            <a:xfrm>
              <a:off x="-64434" y="448824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47"/>
            <p:cNvSpPr/>
            <p:nvPr/>
          </p:nvSpPr>
          <p:spPr>
            <a:xfrm>
              <a:off x="1815798"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47"/>
            <p:cNvSpPr/>
            <p:nvPr/>
          </p:nvSpPr>
          <p:spPr>
            <a:xfrm>
              <a:off x="1304974"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47"/>
            <p:cNvSpPr/>
            <p:nvPr/>
          </p:nvSpPr>
          <p:spPr>
            <a:xfrm>
              <a:off x="794149"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47"/>
            <p:cNvSpPr/>
            <p:nvPr/>
          </p:nvSpPr>
          <p:spPr>
            <a:xfrm>
              <a:off x="283325"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47"/>
            <p:cNvSpPr/>
            <p:nvPr/>
          </p:nvSpPr>
          <p:spPr>
            <a:xfrm>
              <a:off x="-64434" y="193862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2" name="Google Shape;332;p47"/>
          <p:cNvSpPr/>
          <p:nvPr/>
        </p:nvSpPr>
        <p:spPr>
          <a:xfrm>
            <a:off x="8558621" y="3373162"/>
            <a:ext cx="190550" cy="190225"/>
          </a:xfrm>
          <a:custGeom>
            <a:avLst/>
            <a:gdLst/>
            <a:ahLst/>
            <a:cxnLst/>
            <a:rect l="l" t="t" r="r" b="b"/>
            <a:pathLst>
              <a:path w="7622" h="7609" extrusionOk="0">
                <a:moveTo>
                  <a:pt x="3811" y="0"/>
                </a:moveTo>
                <a:lnTo>
                  <a:pt x="2904" y="1657"/>
                </a:lnTo>
                <a:cubicBezTo>
                  <a:pt x="2613" y="2177"/>
                  <a:pt x="2190" y="2601"/>
                  <a:pt x="1670" y="2891"/>
                </a:cubicBezTo>
                <a:lnTo>
                  <a:pt x="1" y="3798"/>
                </a:lnTo>
                <a:lnTo>
                  <a:pt x="1670" y="4718"/>
                </a:lnTo>
                <a:cubicBezTo>
                  <a:pt x="2190" y="4996"/>
                  <a:pt x="2613" y="5419"/>
                  <a:pt x="2904" y="5940"/>
                </a:cubicBezTo>
                <a:lnTo>
                  <a:pt x="3811" y="7609"/>
                </a:lnTo>
                <a:lnTo>
                  <a:pt x="4755" y="5879"/>
                </a:lnTo>
                <a:cubicBezTo>
                  <a:pt x="5021" y="5395"/>
                  <a:pt x="5408" y="5008"/>
                  <a:pt x="5892" y="4754"/>
                </a:cubicBezTo>
                <a:lnTo>
                  <a:pt x="7622" y="3798"/>
                </a:lnTo>
                <a:lnTo>
                  <a:pt x="5952" y="2891"/>
                </a:lnTo>
                <a:cubicBezTo>
                  <a:pt x="5432" y="2601"/>
                  <a:pt x="5009" y="2177"/>
                  <a:pt x="4718" y="1657"/>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3" name="Google Shape;333;p47"/>
          <p:cNvGrpSpPr/>
          <p:nvPr/>
        </p:nvGrpSpPr>
        <p:grpSpPr>
          <a:xfrm>
            <a:off x="-1395406" y="1617000"/>
            <a:ext cx="2229969" cy="3046086"/>
            <a:chOff x="-64434" y="1617000"/>
            <a:chExt cx="2229969" cy="3046086"/>
          </a:xfrm>
        </p:grpSpPr>
        <p:sp>
          <p:nvSpPr>
            <p:cNvPr id="334" name="Google Shape;334;p47"/>
            <p:cNvSpPr/>
            <p:nvPr/>
          </p:nvSpPr>
          <p:spPr>
            <a:xfrm>
              <a:off x="-64434" y="2449400"/>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47"/>
            <p:cNvSpPr/>
            <p:nvPr/>
          </p:nvSpPr>
          <p:spPr>
            <a:xfrm>
              <a:off x="-64434" y="2960169"/>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47"/>
            <p:cNvSpPr/>
            <p:nvPr/>
          </p:nvSpPr>
          <p:spPr>
            <a:xfrm>
              <a:off x="-64434" y="3469547"/>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47"/>
            <p:cNvSpPr/>
            <p:nvPr/>
          </p:nvSpPr>
          <p:spPr>
            <a:xfrm>
              <a:off x="-64434" y="3978896"/>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47"/>
            <p:cNvSpPr/>
            <p:nvPr/>
          </p:nvSpPr>
          <p:spPr>
            <a:xfrm>
              <a:off x="-64434" y="448824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47"/>
            <p:cNvSpPr/>
            <p:nvPr/>
          </p:nvSpPr>
          <p:spPr>
            <a:xfrm>
              <a:off x="1815798"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47"/>
            <p:cNvSpPr/>
            <p:nvPr/>
          </p:nvSpPr>
          <p:spPr>
            <a:xfrm>
              <a:off x="1304974"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47"/>
            <p:cNvSpPr/>
            <p:nvPr/>
          </p:nvSpPr>
          <p:spPr>
            <a:xfrm>
              <a:off x="794149"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47"/>
            <p:cNvSpPr/>
            <p:nvPr/>
          </p:nvSpPr>
          <p:spPr>
            <a:xfrm>
              <a:off x="283325"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47"/>
            <p:cNvSpPr/>
            <p:nvPr/>
          </p:nvSpPr>
          <p:spPr>
            <a:xfrm>
              <a:off x="-64434" y="193862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4" name="Google Shape;344;p47"/>
          <p:cNvSpPr/>
          <p:nvPr/>
        </p:nvSpPr>
        <p:spPr>
          <a:xfrm>
            <a:off x="451775" y="1905564"/>
            <a:ext cx="72900" cy="72600"/>
          </a:xfrm>
          <a:custGeom>
            <a:avLst/>
            <a:gdLst/>
            <a:ahLst/>
            <a:cxnLst/>
            <a:rect l="l" t="t" r="r" b="b"/>
            <a:pathLst>
              <a:path w="2916" h="2904" extrusionOk="0">
                <a:moveTo>
                  <a:pt x="1464" y="1"/>
                </a:moveTo>
                <a:lnTo>
                  <a:pt x="1113" y="630"/>
                </a:lnTo>
                <a:cubicBezTo>
                  <a:pt x="1004" y="835"/>
                  <a:pt x="847" y="993"/>
                  <a:pt x="642" y="1101"/>
                </a:cubicBezTo>
                <a:lnTo>
                  <a:pt x="0" y="1452"/>
                </a:lnTo>
                <a:lnTo>
                  <a:pt x="642" y="1803"/>
                </a:lnTo>
                <a:cubicBezTo>
                  <a:pt x="847" y="1912"/>
                  <a:pt x="1004" y="2069"/>
                  <a:pt x="1113" y="2275"/>
                </a:cubicBezTo>
                <a:lnTo>
                  <a:pt x="1464" y="2904"/>
                </a:lnTo>
                <a:lnTo>
                  <a:pt x="1827" y="2251"/>
                </a:lnTo>
                <a:cubicBezTo>
                  <a:pt x="1924" y="2069"/>
                  <a:pt x="2069" y="1912"/>
                  <a:pt x="2250" y="1815"/>
                </a:cubicBezTo>
                <a:lnTo>
                  <a:pt x="2916" y="1452"/>
                </a:lnTo>
                <a:lnTo>
                  <a:pt x="2287" y="1101"/>
                </a:lnTo>
                <a:cubicBezTo>
                  <a:pt x="2081" y="993"/>
                  <a:pt x="1924" y="835"/>
                  <a:pt x="1815" y="630"/>
                </a:cubicBezTo>
                <a:lnTo>
                  <a:pt x="146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5" name="Google Shape;345;p47"/>
          <p:cNvGrpSpPr/>
          <p:nvPr/>
        </p:nvGrpSpPr>
        <p:grpSpPr>
          <a:xfrm rot="5400000">
            <a:off x="8519740" y="4086195"/>
            <a:ext cx="987552" cy="47072"/>
            <a:chOff x="201850" y="141800"/>
            <a:chExt cx="987552" cy="73943"/>
          </a:xfrm>
        </p:grpSpPr>
        <p:sp>
          <p:nvSpPr>
            <p:cNvPr id="346" name="Google Shape;346;p47"/>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47"/>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47"/>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47"/>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0" name="Google Shape;350;p47"/>
          <p:cNvGrpSpPr/>
          <p:nvPr/>
        </p:nvGrpSpPr>
        <p:grpSpPr>
          <a:xfrm>
            <a:off x="548090" y="112495"/>
            <a:ext cx="987552" cy="47072"/>
            <a:chOff x="201850" y="141800"/>
            <a:chExt cx="987552" cy="73943"/>
          </a:xfrm>
        </p:grpSpPr>
        <p:sp>
          <p:nvSpPr>
            <p:cNvPr id="351" name="Google Shape;351;p47"/>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47"/>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47"/>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47"/>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orient="horz" pos="1620">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355"/>
        <p:cNvGrpSpPr/>
        <p:nvPr/>
      </p:nvGrpSpPr>
      <p:grpSpPr>
        <a:xfrm>
          <a:off x="0" y="0"/>
          <a:ext cx="0" cy="0"/>
          <a:chOff x="0" y="0"/>
          <a:chExt cx="0" cy="0"/>
        </a:xfrm>
      </p:grpSpPr>
      <p:sp>
        <p:nvSpPr>
          <p:cNvPr id="356" name="Google Shape;356;p48"/>
          <p:cNvSpPr txBox="1">
            <a:spLocks noGrp="1"/>
          </p:cNvSpPr>
          <p:nvPr>
            <p:ph type="title"/>
          </p:nvPr>
        </p:nvSpPr>
        <p:spPr>
          <a:xfrm>
            <a:off x="1984500" y="1758605"/>
            <a:ext cx="5175000" cy="175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cxnSp>
        <p:nvCxnSpPr>
          <p:cNvPr id="357" name="Google Shape;357;p48"/>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358" name="Google Shape;358;p48"/>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359" name="Google Shape;359;p48"/>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0" name="Google Shape;360;p48"/>
          <p:cNvGrpSpPr/>
          <p:nvPr/>
        </p:nvGrpSpPr>
        <p:grpSpPr>
          <a:xfrm rot="5400000">
            <a:off x="8519740" y="4086195"/>
            <a:ext cx="987552" cy="47072"/>
            <a:chOff x="201850" y="141800"/>
            <a:chExt cx="987552" cy="73943"/>
          </a:xfrm>
        </p:grpSpPr>
        <p:sp>
          <p:nvSpPr>
            <p:cNvPr id="361" name="Google Shape;361;p48"/>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48"/>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48"/>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48"/>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5" name="Google Shape;365;p48"/>
          <p:cNvGrpSpPr/>
          <p:nvPr/>
        </p:nvGrpSpPr>
        <p:grpSpPr>
          <a:xfrm>
            <a:off x="548090" y="112495"/>
            <a:ext cx="987552" cy="47072"/>
            <a:chOff x="201850" y="141800"/>
            <a:chExt cx="987552" cy="73943"/>
          </a:xfrm>
        </p:grpSpPr>
        <p:sp>
          <p:nvSpPr>
            <p:cNvPr id="366" name="Google Shape;366;p48"/>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48"/>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48"/>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48"/>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0"/>
        <p:cNvGrpSpPr/>
        <p:nvPr/>
      </p:nvGrpSpPr>
      <p:grpSpPr>
        <a:xfrm>
          <a:off x="0" y="0"/>
          <a:ext cx="0" cy="0"/>
          <a:chOff x="0" y="0"/>
          <a:chExt cx="0" cy="0"/>
        </a:xfrm>
      </p:grpSpPr>
      <p:grpSp>
        <p:nvGrpSpPr>
          <p:cNvPr id="371" name="Google Shape;371;p49"/>
          <p:cNvGrpSpPr/>
          <p:nvPr/>
        </p:nvGrpSpPr>
        <p:grpSpPr>
          <a:xfrm>
            <a:off x="3587013" y="165600"/>
            <a:ext cx="5094736" cy="4762715"/>
            <a:chOff x="3587013" y="165600"/>
            <a:chExt cx="5094736" cy="4762715"/>
          </a:xfrm>
        </p:grpSpPr>
        <p:sp>
          <p:nvSpPr>
            <p:cNvPr id="372" name="Google Shape;372;p49"/>
            <p:cNvSpPr/>
            <p:nvPr/>
          </p:nvSpPr>
          <p:spPr>
            <a:xfrm>
              <a:off x="3587025" y="4836095"/>
              <a:ext cx="5094724"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49"/>
            <p:cNvSpPr/>
            <p:nvPr/>
          </p:nvSpPr>
          <p:spPr>
            <a:xfrm>
              <a:off x="3682275" y="165600"/>
              <a:ext cx="30" cy="476271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49"/>
            <p:cNvSpPr/>
            <p:nvPr/>
          </p:nvSpPr>
          <p:spPr>
            <a:xfrm>
              <a:off x="4191669" y="165600"/>
              <a:ext cx="30" cy="476271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49"/>
            <p:cNvSpPr/>
            <p:nvPr/>
          </p:nvSpPr>
          <p:spPr>
            <a:xfrm>
              <a:off x="3587025" y="2807522"/>
              <a:ext cx="5094724"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49"/>
            <p:cNvSpPr/>
            <p:nvPr/>
          </p:nvSpPr>
          <p:spPr>
            <a:xfrm>
              <a:off x="3587025" y="3316900"/>
              <a:ext cx="5094724"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49"/>
            <p:cNvSpPr/>
            <p:nvPr/>
          </p:nvSpPr>
          <p:spPr>
            <a:xfrm>
              <a:off x="3587025" y="3826248"/>
              <a:ext cx="5094724"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49"/>
            <p:cNvSpPr/>
            <p:nvPr/>
          </p:nvSpPr>
          <p:spPr>
            <a:xfrm>
              <a:off x="3587025" y="4335595"/>
              <a:ext cx="5094724"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49"/>
            <p:cNvSpPr/>
            <p:nvPr/>
          </p:nvSpPr>
          <p:spPr>
            <a:xfrm>
              <a:off x="4701069" y="165600"/>
              <a:ext cx="30" cy="476271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49"/>
            <p:cNvSpPr/>
            <p:nvPr/>
          </p:nvSpPr>
          <p:spPr>
            <a:xfrm>
              <a:off x="5191144" y="165600"/>
              <a:ext cx="30" cy="476271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49"/>
            <p:cNvSpPr/>
            <p:nvPr/>
          </p:nvSpPr>
          <p:spPr>
            <a:xfrm>
              <a:off x="5681219" y="165600"/>
              <a:ext cx="30" cy="476271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49"/>
            <p:cNvSpPr/>
            <p:nvPr/>
          </p:nvSpPr>
          <p:spPr>
            <a:xfrm>
              <a:off x="6171294" y="165600"/>
              <a:ext cx="30" cy="476271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49"/>
            <p:cNvSpPr/>
            <p:nvPr/>
          </p:nvSpPr>
          <p:spPr>
            <a:xfrm>
              <a:off x="6661369" y="165600"/>
              <a:ext cx="30" cy="476271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49"/>
            <p:cNvSpPr/>
            <p:nvPr/>
          </p:nvSpPr>
          <p:spPr>
            <a:xfrm>
              <a:off x="7151444" y="165600"/>
              <a:ext cx="30" cy="476271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49"/>
            <p:cNvSpPr/>
            <p:nvPr/>
          </p:nvSpPr>
          <p:spPr>
            <a:xfrm>
              <a:off x="7641520" y="165600"/>
              <a:ext cx="30" cy="476271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49"/>
            <p:cNvSpPr/>
            <p:nvPr/>
          </p:nvSpPr>
          <p:spPr>
            <a:xfrm>
              <a:off x="8131595" y="165600"/>
              <a:ext cx="30" cy="476271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49"/>
            <p:cNvSpPr/>
            <p:nvPr/>
          </p:nvSpPr>
          <p:spPr>
            <a:xfrm>
              <a:off x="8586320" y="165600"/>
              <a:ext cx="30" cy="476271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49"/>
            <p:cNvSpPr/>
            <p:nvPr/>
          </p:nvSpPr>
          <p:spPr>
            <a:xfrm>
              <a:off x="3587025" y="1751198"/>
              <a:ext cx="5094724"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49"/>
            <p:cNvSpPr/>
            <p:nvPr/>
          </p:nvSpPr>
          <p:spPr>
            <a:xfrm>
              <a:off x="3587025" y="2260576"/>
              <a:ext cx="5094724"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49"/>
            <p:cNvSpPr/>
            <p:nvPr/>
          </p:nvSpPr>
          <p:spPr>
            <a:xfrm>
              <a:off x="3587025" y="770074"/>
              <a:ext cx="5094724"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49"/>
            <p:cNvSpPr/>
            <p:nvPr/>
          </p:nvSpPr>
          <p:spPr>
            <a:xfrm>
              <a:off x="3587025" y="1279452"/>
              <a:ext cx="5094724"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49"/>
            <p:cNvSpPr/>
            <p:nvPr/>
          </p:nvSpPr>
          <p:spPr>
            <a:xfrm>
              <a:off x="3587025" y="260700"/>
              <a:ext cx="5094724"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49"/>
            <p:cNvSpPr/>
            <p:nvPr/>
          </p:nvSpPr>
          <p:spPr>
            <a:xfrm>
              <a:off x="8491063" y="165601"/>
              <a:ext cx="190550" cy="190225"/>
            </a:xfrm>
            <a:custGeom>
              <a:avLst/>
              <a:gdLst/>
              <a:ahLst/>
              <a:cxnLst/>
              <a:rect l="l" t="t" r="r" b="b"/>
              <a:pathLst>
                <a:path w="7622" h="7609" extrusionOk="0">
                  <a:moveTo>
                    <a:pt x="3811" y="0"/>
                  </a:moveTo>
                  <a:lnTo>
                    <a:pt x="2904" y="1657"/>
                  </a:lnTo>
                  <a:cubicBezTo>
                    <a:pt x="2613" y="2177"/>
                    <a:pt x="2190" y="2601"/>
                    <a:pt x="1670" y="2891"/>
                  </a:cubicBezTo>
                  <a:lnTo>
                    <a:pt x="1" y="3798"/>
                  </a:lnTo>
                  <a:lnTo>
                    <a:pt x="1670" y="4718"/>
                  </a:lnTo>
                  <a:cubicBezTo>
                    <a:pt x="2190" y="4996"/>
                    <a:pt x="2613" y="5419"/>
                    <a:pt x="2904" y="5940"/>
                  </a:cubicBezTo>
                  <a:lnTo>
                    <a:pt x="3811" y="7609"/>
                  </a:lnTo>
                  <a:lnTo>
                    <a:pt x="4755" y="5879"/>
                  </a:lnTo>
                  <a:cubicBezTo>
                    <a:pt x="5021" y="5395"/>
                    <a:pt x="5408" y="5008"/>
                    <a:pt x="5892" y="4754"/>
                  </a:cubicBezTo>
                  <a:lnTo>
                    <a:pt x="7622" y="3798"/>
                  </a:lnTo>
                  <a:lnTo>
                    <a:pt x="5952" y="2891"/>
                  </a:lnTo>
                  <a:cubicBezTo>
                    <a:pt x="5432" y="2601"/>
                    <a:pt x="5009" y="2177"/>
                    <a:pt x="4718" y="1657"/>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49"/>
            <p:cNvSpPr/>
            <p:nvPr/>
          </p:nvSpPr>
          <p:spPr>
            <a:xfrm>
              <a:off x="8491063" y="4737960"/>
              <a:ext cx="190550" cy="190225"/>
            </a:xfrm>
            <a:custGeom>
              <a:avLst/>
              <a:gdLst/>
              <a:ahLst/>
              <a:cxnLst/>
              <a:rect l="l" t="t" r="r" b="b"/>
              <a:pathLst>
                <a:path w="7622" h="7609" extrusionOk="0">
                  <a:moveTo>
                    <a:pt x="3811" y="0"/>
                  </a:moveTo>
                  <a:lnTo>
                    <a:pt x="2904" y="1657"/>
                  </a:lnTo>
                  <a:cubicBezTo>
                    <a:pt x="2613" y="2177"/>
                    <a:pt x="2190" y="2601"/>
                    <a:pt x="1670" y="2891"/>
                  </a:cubicBezTo>
                  <a:lnTo>
                    <a:pt x="1" y="3798"/>
                  </a:lnTo>
                  <a:lnTo>
                    <a:pt x="1670" y="4718"/>
                  </a:lnTo>
                  <a:cubicBezTo>
                    <a:pt x="2190" y="4996"/>
                    <a:pt x="2613" y="5419"/>
                    <a:pt x="2904" y="5940"/>
                  </a:cubicBezTo>
                  <a:lnTo>
                    <a:pt x="3811" y="7609"/>
                  </a:lnTo>
                  <a:lnTo>
                    <a:pt x="4755" y="5879"/>
                  </a:lnTo>
                  <a:cubicBezTo>
                    <a:pt x="5021" y="5395"/>
                    <a:pt x="5408" y="5008"/>
                    <a:pt x="5892" y="4754"/>
                  </a:cubicBezTo>
                  <a:lnTo>
                    <a:pt x="7622" y="3798"/>
                  </a:lnTo>
                  <a:lnTo>
                    <a:pt x="5952" y="2891"/>
                  </a:lnTo>
                  <a:cubicBezTo>
                    <a:pt x="5432" y="2601"/>
                    <a:pt x="5009" y="2177"/>
                    <a:pt x="4718" y="1657"/>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49"/>
            <p:cNvSpPr/>
            <p:nvPr/>
          </p:nvSpPr>
          <p:spPr>
            <a:xfrm>
              <a:off x="3587013" y="165601"/>
              <a:ext cx="190550" cy="190225"/>
            </a:xfrm>
            <a:custGeom>
              <a:avLst/>
              <a:gdLst/>
              <a:ahLst/>
              <a:cxnLst/>
              <a:rect l="l" t="t" r="r" b="b"/>
              <a:pathLst>
                <a:path w="7622" h="7609" extrusionOk="0">
                  <a:moveTo>
                    <a:pt x="3811" y="0"/>
                  </a:moveTo>
                  <a:lnTo>
                    <a:pt x="2904" y="1657"/>
                  </a:lnTo>
                  <a:cubicBezTo>
                    <a:pt x="2613" y="2177"/>
                    <a:pt x="2190" y="2601"/>
                    <a:pt x="1670" y="2891"/>
                  </a:cubicBezTo>
                  <a:lnTo>
                    <a:pt x="1" y="3798"/>
                  </a:lnTo>
                  <a:lnTo>
                    <a:pt x="1670" y="4718"/>
                  </a:lnTo>
                  <a:cubicBezTo>
                    <a:pt x="2190" y="4996"/>
                    <a:pt x="2613" y="5419"/>
                    <a:pt x="2904" y="5940"/>
                  </a:cubicBezTo>
                  <a:lnTo>
                    <a:pt x="3811" y="7609"/>
                  </a:lnTo>
                  <a:lnTo>
                    <a:pt x="4755" y="5879"/>
                  </a:lnTo>
                  <a:cubicBezTo>
                    <a:pt x="5021" y="5395"/>
                    <a:pt x="5408" y="5008"/>
                    <a:pt x="5892" y="4754"/>
                  </a:cubicBezTo>
                  <a:lnTo>
                    <a:pt x="7622" y="3798"/>
                  </a:lnTo>
                  <a:lnTo>
                    <a:pt x="5952" y="2891"/>
                  </a:lnTo>
                  <a:cubicBezTo>
                    <a:pt x="5432" y="2601"/>
                    <a:pt x="5009" y="2177"/>
                    <a:pt x="4718" y="1657"/>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49"/>
            <p:cNvSpPr/>
            <p:nvPr/>
          </p:nvSpPr>
          <p:spPr>
            <a:xfrm>
              <a:off x="3587013" y="4737960"/>
              <a:ext cx="190550" cy="190225"/>
            </a:xfrm>
            <a:custGeom>
              <a:avLst/>
              <a:gdLst/>
              <a:ahLst/>
              <a:cxnLst/>
              <a:rect l="l" t="t" r="r" b="b"/>
              <a:pathLst>
                <a:path w="7622" h="7609" extrusionOk="0">
                  <a:moveTo>
                    <a:pt x="3811" y="0"/>
                  </a:moveTo>
                  <a:lnTo>
                    <a:pt x="2904" y="1657"/>
                  </a:lnTo>
                  <a:cubicBezTo>
                    <a:pt x="2613" y="2177"/>
                    <a:pt x="2190" y="2601"/>
                    <a:pt x="1670" y="2891"/>
                  </a:cubicBezTo>
                  <a:lnTo>
                    <a:pt x="1" y="3798"/>
                  </a:lnTo>
                  <a:lnTo>
                    <a:pt x="1670" y="4718"/>
                  </a:lnTo>
                  <a:cubicBezTo>
                    <a:pt x="2190" y="4996"/>
                    <a:pt x="2613" y="5419"/>
                    <a:pt x="2904" y="5940"/>
                  </a:cubicBezTo>
                  <a:lnTo>
                    <a:pt x="3811" y="7609"/>
                  </a:lnTo>
                  <a:lnTo>
                    <a:pt x="4755" y="5879"/>
                  </a:lnTo>
                  <a:cubicBezTo>
                    <a:pt x="5021" y="5395"/>
                    <a:pt x="5408" y="5008"/>
                    <a:pt x="5892" y="4754"/>
                  </a:cubicBezTo>
                  <a:lnTo>
                    <a:pt x="7622" y="3798"/>
                  </a:lnTo>
                  <a:lnTo>
                    <a:pt x="5952" y="2891"/>
                  </a:lnTo>
                  <a:cubicBezTo>
                    <a:pt x="5432" y="2601"/>
                    <a:pt x="5009" y="2177"/>
                    <a:pt x="4718" y="1657"/>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97" name="Google Shape;397;p49"/>
          <p:cNvSpPr txBox="1">
            <a:spLocks noGrp="1"/>
          </p:cNvSpPr>
          <p:nvPr>
            <p:ph type="ctrTitle"/>
          </p:nvPr>
        </p:nvSpPr>
        <p:spPr>
          <a:xfrm>
            <a:off x="3849600" y="1492774"/>
            <a:ext cx="4580100" cy="18165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SzPts val="3900"/>
              <a:buNone/>
              <a:defRPr sz="3900"/>
            </a:lvl1pPr>
            <a:lvl2pPr lvl="1" algn="ctr">
              <a:lnSpc>
                <a:spcPct val="90000"/>
              </a:lnSpc>
              <a:spcBef>
                <a:spcPts val="0"/>
              </a:spcBef>
              <a:spcAft>
                <a:spcPts val="0"/>
              </a:spcAft>
              <a:buSzPts val="4200"/>
              <a:buFont typeface="Space Grotesk Medium"/>
              <a:buNone/>
              <a:defRPr sz="4200" b="0">
                <a:latin typeface="Space Grotesk Medium"/>
                <a:ea typeface="Space Grotesk Medium"/>
                <a:cs typeface="Space Grotesk Medium"/>
                <a:sym typeface="Space Grotesk Medium"/>
              </a:defRPr>
            </a:lvl2pPr>
            <a:lvl3pPr lvl="2" algn="ctr">
              <a:lnSpc>
                <a:spcPct val="90000"/>
              </a:lnSpc>
              <a:spcBef>
                <a:spcPts val="0"/>
              </a:spcBef>
              <a:spcAft>
                <a:spcPts val="0"/>
              </a:spcAft>
              <a:buSzPts val="4200"/>
              <a:buFont typeface="Space Grotesk Medium"/>
              <a:buNone/>
              <a:defRPr sz="4200" b="0">
                <a:latin typeface="Space Grotesk Medium"/>
                <a:ea typeface="Space Grotesk Medium"/>
                <a:cs typeface="Space Grotesk Medium"/>
                <a:sym typeface="Space Grotesk Medium"/>
              </a:defRPr>
            </a:lvl3pPr>
            <a:lvl4pPr lvl="3" algn="ctr">
              <a:lnSpc>
                <a:spcPct val="90000"/>
              </a:lnSpc>
              <a:spcBef>
                <a:spcPts val="0"/>
              </a:spcBef>
              <a:spcAft>
                <a:spcPts val="0"/>
              </a:spcAft>
              <a:buSzPts val="4200"/>
              <a:buFont typeface="Space Grotesk Medium"/>
              <a:buNone/>
              <a:defRPr sz="4200" b="0">
                <a:latin typeface="Space Grotesk Medium"/>
                <a:ea typeface="Space Grotesk Medium"/>
                <a:cs typeface="Space Grotesk Medium"/>
                <a:sym typeface="Space Grotesk Medium"/>
              </a:defRPr>
            </a:lvl4pPr>
            <a:lvl5pPr lvl="4" algn="ctr">
              <a:lnSpc>
                <a:spcPct val="90000"/>
              </a:lnSpc>
              <a:spcBef>
                <a:spcPts val="0"/>
              </a:spcBef>
              <a:spcAft>
                <a:spcPts val="0"/>
              </a:spcAft>
              <a:buSzPts val="4200"/>
              <a:buFont typeface="Space Grotesk Medium"/>
              <a:buNone/>
              <a:defRPr sz="4200" b="0">
                <a:latin typeface="Space Grotesk Medium"/>
                <a:ea typeface="Space Grotesk Medium"/>
                <a:cs typeface="Space Grotesk Medium"/>
                <a:sym typeface="Space Grotesk Medium"/>
              </a:defRPr>
            </a:lvl5pPr>
            <a:lvl6pPr lvl="5" algn="ctr">
              <a:lnSpc>
                <a:spcPct val="90000"/>
              </a:lnSpc>
              <a:spcBef>
                <a:spcPts val="0"/>
              </a:spcBef>
              <a:spcAft>
                <a:spcPts val="0"/>
              </a:spcAft>
              <a:buSzPts val="4200"/>
              <a:buFont typeface="Space Grotesk Medium"/>
              <a:buNone/>
              <a:defRPr sz="4200" b="0">
                <a:latin typeface="Space Grotesk Medium"/>
                <a:ea typeface="Space Grotesk Medium"/>
                <a:cs typeface="Space Grotesk Medium"/>
                <a:sym typeface="Space Grotesk Medium"/>
              </a:defRPr>
            </a:lvl6pPr>
            <a:lvl7pPr lvl="6" algn="ctr">
              <a:lnSpc>
                <a:spcPct val="90000"/>
              </a:lnSpc>
              <a:spcBef>
                <a:spcPts val="0"/>
              </a:spcBef>
              <a:spcAft>
                <a:spcPts val="0"/>
              </a:spcAft>
              <a:buSzPts val="4200"/>
              <a:buFont typeface="Space Grotesk Medium"/>
              <a:buNone/>
              <a:defRPr sz="4200" b="0">
                <a:latin typeface="Space Grotesk Medium"/>
                <a:ea typeface="Space Grotesk Medium"/>
                <a:cs typeface="Space Grotesk Medium"/>
                <a:sym typeface="Space Grotesk Medium"/>
              </a:defRPr>
            </a:lvl7pPr>
            <a:lvl8pPr lvl="7" algn="ctr">
              <a:lnSpc>
                <a:spcPct val="90000"/>
              </a:lnSpc>
              <a:spcBef>
                <a:spcPts val="0"/>
              </a:spcBef>
              <a:spcAft>
                <a:spcPts val="0"/>
              </a:spcAft>
              <a:buSzPts val="4200"/>
              <a:buFont typeface="Space Grotesk Medium"/>
              <a:buNone/>
              <a:defRPr sz="4200" b="0">
                <a:latin typeface="Space Grotesk Medium"/>
                <a:ea typeface="Space Grotesk Medium"/>
                <a:cs typeface="Space Grotesk Medium"/>
                <a:sym typeface="Space Grotesk Medium"/>
              </a:defRPr>
            </a:lvl8pPr>
            <a:lvl9pPr lvl="8" algn="ctr">
              <a:lnSpc>
                <a:spcPct val="90000"/>
              </a:lnSpc>
              <a:spcBef>
                <a:spcPts val="0"/>
              </a:spcBef>
              <a:spcAft>
                <a:spcPts val="0"/>
              </a:spcAft>
              <a:buSzPts val="4200"/>
              <a:buFont typeface="Space Grotesk Medium"/>
              <a:buNone/>
              <a:defRPr sz="4200" b="0">
                <a:latin typeface="Space Grotesk Medium"/>
                <a:ea typeface="Space Grotesk Medium"/>
                <a:cs typeface="Space Grotesk Medium"/>
                <a:sym typeface="Space Grotesk Medium"/>
              </a:defRPr>
            </a:lvl9pPr>
          </a:lstStyle>
          <a:p>
            <a:endParaRPr/>
          </a:p>
        </p:txBody>
      </p:sp>
      <p:sp>
        <p:nvSpPr>
          <p:cNvPr id="398" name="Google Shape;398;p49"/>
          <p:cNvSpPr txBox="1">
            <a:spLocks noGrp="1"/>
          </p:cNvSpPr>
          <p:nvPr>
            <p:ph type="subTitle" idx="1"/>
          </p:nvPr>
        </p:nvSpPr>
        <p:spPr>
          <a:xfrm>
            <a:off x="3849588" y="3373606"/>
            <a:ext cx="4580100" cy="484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9"/>
        <p:cNvGrpSpPr/>
        <p:nvPr/>
      </p:nvGrpSpPr>
      <p:grpSpPr>
        <a:xfrm>
          <a:off x="0" y="0"/>
          <a:ext cx="0" cy="0"/>
          <a:chOff x="0" y="0"/>
          <a:chExt cx="0" cy="0"/>
        </a:xfrm>
      </p:grpSpPr>
      <p:grpSp>
        <p:nvGrpSpPr>
          <p:cNvPr id="400" name="Google Shape;400;p50"/>
          <p:cNvGrpSpPr/>
          <p:nvPr/>
        </p:nvGrpSpPr>
        <p:grpSpPr>
          <a:xfrm>
            <a:off x="-207608" y="-152164"/>
            <a:ext cx="4779600" cy="4755567"/>
            <a:chOff x="-207608" y="-152164"/>
            <a:chExt cx="4779600" cy="4755567"/>
          </a:xfrm>
        </p:grpSpPr>
        <p:grpSp>
          <p:nvGrpSpPr>
            <p:cNvPr id="401" name="Google Shape;401;p50"/>
            <p:cNvGrpSpPr/>
            <p:nvPr/>
          </p:nvGrpSpPr>
          <p:grpSpPr>
            <a:xfrm>
              <a:off x="-207608" y="-152164"/>
              <a:ext cx="4779600" cy="4755567"/>
              <a:chOff x="1519150" y="1199475"/>
              <a:chExt cx="3251650" cy="3235300"/>
            </a:xfrm>
          </p:grpSpPr>
          <p:sp>
            <p:nvSpPr>
              <p:cNvPr id="402" name="Google Shape;402;p50"/>
              <p:cNvSpPr/>
              <p:nvPr/>
            </p:nvSpPr>
            <p:spPr>
              <a:xfrm>
                <a:off x="1519150" y="1199475"/>
                <a:ext cx="3251650" cy="3235300"/>
              </a:xfrm>
              <a:custGeom>
                <a:avLst/>
                <a:gdLst/>
                <a:ahLst/>
                <a:cxnLst/>
                <a:rect l="l" t="t" r="r" b="b"/>
                <a:pathLst>
                  <a:path w="130066" h="129412" fill="none" extrusionOk="0">
                    <a:moveTo>
                      <a:pt x="1" y="0"/>
                    </a:moveTo>
                    <a:lnTo>
                      <a:pt x="130065" y="0"/>
                    </a:lnTo>
                    <a:lnTo>
                      <a:pt x="130065" y="129411"/>
                    </a:lnTo>
                    <a:lnTo>
                      <a:pt x="1" y="129411"/>
                    </a:lnTo>
                    <a:close/>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50"/>
              <p:cNvSpPr/>
              <p:nvPr/>
            </p:nvSpPr>
            <p:spPr>
              <a:xfrm>
                <a:off x="1840325" y="1199475"/>
                <a:ext cx="25" cy="3235300"/>
              </a:xfrm>
              <a:custGeom>
                <a:avLst/>
                <a:gdLst/>
                <a:ahLst/>
                <a:cxnLst/>
                <a:rect l="l" t="t" r="r" b="b"/>
                <a:pathLst>
                  <a:path w="1" h="129412" fill="none" extrusionOk="0">
                    <a:moveTo>
                      <a:pt x="1" y="129411"/>
                    </a:moveTo>
                    <a:lnTo>
                      <a:pt x="1"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50"/>
              <p:cNvSpPr/>
              <p:nvPr/>
            </p:nvSpPr>
            <p:spPr>
              <a:xfrm>
                <a:off x="2166650" y="1199475"/>
                <a:ext cx="25" cy="3235300"/>
              </a:xfrm>
              <a:custGeom>
                <a:avLst/>
                <a:gdLst/>
                <a:ahLst/>
                <a:cxnLst/>
                <a:rect l="l" t="t" r="r" b="b"/>
                <a:pathLst>
                  <a:path w="1" h="129412" fill="none" extrusionOk="0">
                    <a:moveTo>
                      <a:pt x="0" y="129411"/>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50"/>
              <p:cNvSpPr/>
              <p:nvPr/>
            </p:nvSpPr>
            <p:spPr>
              <a:xfrm>
                <a:off x="2492950" y="1199475"/>
                <a:ext cx="25" cy="3235300"/>
              </a:xfrm>
              <a:custGeom>
                <a:avLst/>
                <a:gdLst/>
                <a:ahLst/>
                <a:cxnLst/>
                <a:rect l="l" t="t" r="r" b="b"/>
                <a:pathLst>
                  <a:path w="1" h="129412" fill="none" extrusionOk="0">
                    <a:moveTo>
                      <a:pt x="1" y="129411"/>
                    </a:moveTo>
                    <a:lnTo>
                      <a:pt x="1"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50"/>
              <p:cNvSpPr/>
              <p:nvPr/>
            </p:nvSpPr>
            <p:spPr>
              <a:xfrm>
                <a:off x="2819250" y="1199475"/>
                <a:ext cx="25" cy="3235300"/>
              </a:xfrm>
              <a:custGeom>
                <a:avLst/>
                <a:gdLst/>
                <a:ahLst/>
                <a:cxnLst/>
                <a:rect l="l" t="t" r="r" b="b"/>
                <a:pathLst>
                  <a:path w="1" h="129412" fill="none" extrusionOk="0">
                    <a:moveTo>
                      <a:pt x="1" y="129411"/>
                    </a:moveTo>
                    <a:lnTo>
                      <a:pt x="1"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50"/>
              <p:cNvSpPr/>
              <p:nvPr/>
            </p:nvSpPr>
            <p:spPr>
              <a:xfrm>
                <a:off x="3145875" y="1199475"/>
                <a:ext cx="25" cy="3235300"/>
              </a:xfrm>
              <a:custGeom>
                <a:avLst/>
                <a:gdLst/>
                <a:ahLst/>
                <a:cxnLst/>
                <a:rect l="l" t="t" r="r" b="b"/>
                <a:pathLst>
                  <a:path w="1" h="129412" fill="none" extrusionOk="0">
                    <a:moveTo>
                      <a:pt x="0" y="129411"/>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50"/>
              <p:cNvSpPr/>
              <p:nvPr/>
            </p:nvSpPr>
            <p:spPr>
              <a:xfrm>
                <a:off x="3472175" y="1199475"/>
                <a:ext cx="25" cy="3235300"/>
              </a:xfrm>
              <a:custGeom>
                <a:avLst/>
                <a:gdLst/>
                <a:ahLst/>
                <a:cxnLst/>
                <a:rect l="l" t="t" r="r" b="b"/>
                <a:pathLst>
                  <a:path w="1" h="129412" fill="none" extrusionOk="0">
                    <a:moveTo>
                      <a:pt x="1" y="129411"/>
                    </a:moveTo>
                    <a:lnTo>
                      <a:pt x="1"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50"/>
              <p:cNvSpPr/>
              <p:nvPr/>
            </p:nvSpPr>
            <p:spPr>
              <a:xfrm>
                <a:off x="3798500" y="1199475"/>
                <a:ext cx="25" cy="3235300"/>
              </a:xfrm>
              <a:custGeom>
                <a:avLst/>
                <a:gdLst/>
                <a:ahLst/>
                <a:cxnLst/>
                <a:rect l="l" t="t" r="r" b="b"/>
                <a:pathLst>
                  <a:path w="1" h="129412" fill="none" extrusionOk="0">
                    <a:moveTo>
                      <a:pt x="0" y="129411"/>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50"/>
              <p:cNvSpPr/>
              <p:nvPr/>
            </p:nvSpPr>
            <p:spPr>
              <a:xfrm>
                <a:off x="4124800" y="1199475"/>
                <a:ext cx="25" cy="3235300"/>
              </a:xfrm>
              <a:custGeom>
                <a:avLst/>
                <a:gdLst/>
                <a:ahLst/>
                <a:cxnLst/>
                <a:rect l="l" t="t" r="r" b="b"/>
                <a:pathLst>
                  <a:path w="1" h="129412" fill="none" extrusionOk="0">
                    <a:moveTo>
                      <a:pt x="1" y="129411"/>
                    </a:moveTo>
                    <a:lnTo>
                      <a:pt x="1"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50"/>
              <p:cNvSpPr/>
              <p:nvPr/>
            </p:nvSpPr>
            <p:spPr>
              <a:xfrm>
                <a:off x="4451125" y="1199475"/>
                <a:ext cx="25" cy="3235300"/>
              </a:xfrm>
              <a:custGeom>
                <a:avLst/>
                <a:gdLst/>
                <a:ahLst/>
                <a:cxnLst/>
                <a:rect l="l" t="t" r="r" b="b"/>
                <a:pathLst>
                  <a:path w="1" h="129412" fill="none" extrusionOk="0">
                    <a:moveTo>
                      <a:pt x="0" y="129411"/>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50"/>
              <p:cNvSpPr/>
              <p:nvPr/>
            </p:nvSpPr>
            <p:spPr>
              <a:xfrm>
                <a:off x="1520675" y="4122650"/>
                <a:ext cx="3250125" cy="25"/>
              </a:xfrm>
              <a:custGeom>
                <a:avLst/>
                <a:gdLst/>
                <a:ahLst/>
                <a:cxnLst/>
                <a:rect l="l" t="t" r="r" b="b"/>
                <a:pathLst>
                  <a:path w="130005" h="1" fill="none" extrusionOk="0">
                    <a:moveTo>
                      <a:pt x="130004" y="0"/>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50"/>
              <p:cNvSpPr/>
              <p:nvPr/>
            </p:nvSpPr>
            <p:spPr>
              <a:xfrm>
                <a:off x="1520675" y="3796325"/>
                <a:ext cx="3250125" cy="25"/>
              </a:xfrm>
              <a:custGeom>
                <a:avLst/>
                <a:gdLst/>
                <a:ahLst/>
                <a:cxnLst/>
                <a:rect l="l" t="t" r="r" b="b"/>
                <a:pathLst>
                  <a:path w="130005" h="1" fill="none" extrusionOk="0">
                    <a:moveTo>
                      <a:pt x="130004" y="1"/>
                    </a:moveTo>
                    <a:lnTo>
                      <a:pt x="0" y="1"/>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50"/>
              <p:cNvSpPr/>
              <p:nvPr/>
            </p:nvSpPr>
            <p:spPr>
              <a:xfrm>
                <a:off x="1520675" y="3470025"/>
                <a:ext cx="3250125" cy="25"/>
              </a:xfrm>
              <a:custGeom>
                <a:avLst/>
                <a:gdLst/>
                <a:ahLst/>
                <a:cxnLst/>
                <a:rect l="l" t="t" r="r" b="b"/>
                <a:pathLst>
                  <a:path w="130005" h="1" fill="none" extrusionOk="0">
                    <a:moveTo>
                      <a:pt x="130004" y="0"/>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50"/>
              <p:cNvSpPr/>
              <p:nvPr/>
            </p:nvSpPr>
            <p:spPr>
              <a:xfrm>
                <a:off x="1520675" y="3143725"/>
                <a:ext cx="3250125" cy="25"/>
              </a:xfrm>
              <a:custGeom>
                <a:avLst/>
                <a:gdLst/>
                <a:ahLst/>
                <a:cxnLst/>
                <a:rect l="l" t="t" r="r" b="b"/>
                <a:pathLst>
                  <a:path w="130005" h="1" fill="none" extrusionOk="0">
                    <a:moveTo>
                      <a:pt x="130004" y="0"/>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50"/>
              <p:cNvSpPr/>
              <p:nvPr/>
            </p:nvSpPr>
            <p:spPr>
              <a:xfrm>
                <a:off x="1520675" y="2817100"/>
                <a:ext cx="3250125" cy="25"/>
              </a:xfrm>
              <a:custGeom>
                <a:avLst/>
                <a:gdLst/>
                <a:ahLst/>
                <a:cxnLst/>
                <a:rect l="l" t="t" r="r" b="b"/>
                <a:pathLst>
                  <a:path w="130005" h="1" fill="none" extrusionOk="0">
                    <a:moveTo>
                      <a:pt x="130004" y="1"/>
                    </a:moveTo>
                    <a:lnTo>
                      <a:pt x="0" y="1"/>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50"/>
              <p:cNvSpPr/>
              <p:nvPr/>
            </p:nvSpPr>
            <p:spPr>
              <a:xfrm>
                <a:off x="1520675" y="2490800"/>
                <a:ext cx="3250125" cy="25"/>
              </a:xfrm>
              <a:custGeom>
                <a:avLst/>
                <a:gdLst/>
                <a:ahLst/>
                <a:cxnLst/>
                <a:rect l="l" t="t" r="r" b="b"/>
                <a:pathLst>
                  <a:path w="130005" h="1" fill="none" extrusionOk="0">
                    <a:moveTo>
                      <a:pt x="130004" y="0"/>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50"/>
              <p:cNvSpPr/>
              <p:nvPr/>
            </p:nvSpPr>
            <p:spPr>
              <a:xfrm>
                <a:off x="1520675" y="2164475"/>
                <a:ext cx="3250125" cy="25"/>
              </a:xfrm>
              <a:custGeom>
                <a:avLst/>
                <a:gdLst/>
                <a:ahLst/>
                <a:cxnLst/>
                <a:rect l="l" t="t" r="r" b="b"/>
                <a:pathLst>
                  <a:path w="130005" h="1" fill="none" extrusionOk="0">
                    <a:moveTo>
                      <a:pt x="130004" y="1"/>
                    </a:moveTo>
                    <a:lnTo>
                      <a:pt x="0" y="1"/>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50"/>
              <p:cNvSpPr/>
              <p:nvPr/>
            </p:nvSpPr>
            <p:spPr>
              <a:xfrm>
                <a:off x="1520675" y="1838175"/>
                <a:ext cx="3250125" cy="25"/>
              </a:xfrm>
              <a:custGeom>
                <a:avLst/>
                <a:gdLst/>
                <a:ahLst/>
                <a:cxnLst/>
                <a:rect l="l" t="t" r="r" b="b"/>
                <a:pathLst>
                  <a:path w="130005" h="1" fill="none" extrusionOk="0">
                    <a:moveTo>
                      <a:pt x="130004" y="0"/>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50"/>
              <p:cNvSpPr/>
              <p:nvPr/>
            </p:nvSpPr>
            <p:spPr>
              <a:xfrm>
                <a:off x="1520675" y="1511875"/>
                <a:ext cx="3250125" cy="25"/>
              </a:xfrm>
              <a:custGeom>
                <a:avLst/>
                <a:gdLst/>
                <a:ahLst/>
                <a:cxnLst/>
                <a:rect l="l" t="t" r="r" b="b"/>
                <a:pathLst>
                  <a:path w="130005" h="1" fill="none" extrusionOk="0">
                    <a:moveTo>
                      <a:pt x="130004" y="0"/>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1" name="Google Shape;421;p50"/>
            <p:cNvSpPr/>
            <p:nvPr/>
          </p:nvSpPr>
          <p:spPr>
            <a:xfrm>
              <a:off x="3572726" y="4102400"/>
              <a:ext cx="101625" cy="101625"/>
            </a:xfrm>
            <a:custGeom>
              <a:avLst/>
              <a:gdLst/>
              <a:ahLst/>
              <a:cxnLst/>
              <a:rect l="l" t="t" r="r" b="b"/>
              <a:pathLst>
                <a:path w="4065" h="4065" extrusionOk="0">
                  <a:moveTo>
                    <a:pt x="0" y="0"/>
                  </a:moveTo>
                  <a:lnTo>
                    <a:pt x="0" y="4065"/>
                  </a:lnTo>
                  <a:lnTo>
                    <a:pt x="4065" y="4065"/>
                  </a:lnTo>
                  <a:lnTo>
                    <a:pt x="40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50"/>
            <p:cNvSpPr/>
            <p:nvPr/>
          </p:nvSpPr>
          <p:spPr>
            <a:xfrm>
              <a:off x="695625" y="3625100"/>
              <a:ext cx="98325" cy="98325"/>
            </a:xfrm>
            <a:custGeom>
              <a:avLst/>
              <a:gdLst/>
              <a:ahLst/>
              <a:cxnLst/>
              <a:rect l="l" t="t" r="r" b="b"/>
              <a:pathLst>
                <a:path w="3933" h="3933" extrusionOk="0">
                  <a:moveTo>
                    <a:pt x="1973" y="1"/>
                  </a:moveTo>
                  <a:cubicBezTo>
                    <a:pt x="884" y="1"/>
                    <a:pt x="1" y="884"/>
                    <a:pt x="1" y="1973"/>
                  </a:cubicBezTo>
                  <a:cubicBezTo>
                    <a:pt x="1" y="3061"/>
                    <a:pt x="884" y="3932"/>
                    <a:pt x="1973" y="3932"/>
                  </a:cubicBezTo>
                  <a:cubicBezTo>
                    <a:pt x="3061" y="3932"/>
                    <a:pt x="3932" y="3061"/>
                    <a:pt x="3932" y="1973"/>
                  </a:cubicBezTo>
                  <a:cubicBezTo>
                    <a:pt x="3932" y="884"/>
                    <a:pt x="3061" y="1"/>
                    <a:pt x="1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50"/>
            <p:cNvSpPr/>
            <p:nvPr/>
          </p:nvSpPr>
          <p:spPr>
            <a:xfrm>
              <a:off x="4015650" y="684775"/>
              <a:ext cx="190550" cy="190225"/>
            </a:xfrm>
            <a:custGeom>
              <a:avLst/>
              <a:gdLst/>
              <a:ahLst/>
              <a:cxnLst/>
              <a:rect l="l" t="t" r="r" b="b"/>
              <a:pathLst>
                <a:path w="7622" h="7609" extrusionOk="0">
                  <a:moveTo>
                    <a:pt x="3811" y="0"/>
                  </a:moveTo>
                  <a:lnTo>
                    <a:pt x="2904" y="1657"/>
                  </a:lnTo>
                  <a:cubicBezTo>
                    <a:pt x="2613" y="2177"/>
                    <a:pt x="2190" y="2601"/>
                    <a:pt x="1670" y="2891"/>
                  </a:cubicBezTo>
                  <a:lnTo>
                    <a:pt x="1" y="3798"/>
                  </a:lnTo>
                  <a:lnTo>
                    <a:pt x="1670" y="4718"/>
                  </a:lnTo>
                  <a:cubicBezTo>
                    <a:pt x="2190" y="4996"/>
                    <a:pt x="2613" y="5419"/>
                    <a:pt x="2904" y="5940"/>
                  </a:cubicBezTo>
                  <a:lnTo>
                    <a:pt x="3811" y="7609"/>
                  </a:lnTo>
                  <a:lnTo>
                    <a:pt x="4755" y="5879"/>
                  </a:lnTo>
                  <a:cubicBezTo>
                    <a:pt x="5021" y="5395"/>
                    <a:pt x="5408" y="5008"/>
                    <a:pt x="5892" y="4754"/>
                  </a:cubicBezTo>
                  <a:lnTo>
                    <a:pt x="7622" y="3798"/>
                  </a:lnTo>
                  <a:lnTo>
                    <a:pt x="5952" y="2891"/>
                  </a:lnTo>
                  <a:cubicBezTo>
                    <a:pt x="5432" y="2601"/>
                    <a:pt x="5009" y="2177"/>
                    <a:pt x="4718" y="1657"/>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50"/>
            <p:cNvSpPr/>
            <p:nvPr/>
          </p:nvSpPr>
          <p:spPr>
            <a:xfrm>
              <a:off x="1186050" y="1231138"/>
              <a:ext cx="72900" cy="72600"/>
            </a:xfrm>
            <a:custGeom>
              <a:avLst/>
              <a:gdLst/>
              <a:ahLst/>
              <a:cxnLst/>
              <a:rect l="l" t="t" r="r" b="b"/>
              <a:pathLst>
                <a:path w="2916" h="2904" extrusionOk="0">
                  <a:moveTo>
                    <a:pt x="1464" y="1"/>
                  </a:moveTo>
                  <a:lnTo>
                    <a:pt x="1113" y="630"/>
                  </a:lnTo>
                  <a:cubicBezTo>
                    <a:pt x="1004" y="835"/>
                    <a:pt x="847" y="993"/>
                    <a:pt x="642" y="1101"/>
                  </a:cubicBezTo>
                  <a:lnTo>
                    <a:pt x="0" y="1452"/>
                  </a:lnTo>
                  <a:lnTo>
                    <a:pt x="642" y="1803"/>
                  </a:lnTo>
                  <a:cubicBezTo>
                    <a:pt x="847" y="1912"/>
                    <a:pt x="1004" y="2069"/>
                    <a:pt x="1113" y="2275"/>
                  </a:cubicBezTo>
                  <a:lnTo>
                    <a:pt x="1464" y="2904"/>
                  </a:lnTo>
                  <a:lnTo>
                    <a:pt x="1827" y="2251"/>
                  </a:lnTo>
                  <a:cubicBezTo>
                    <a:pt x="1924" y="2069"/>
                    <a:pt x="2069" y="1912"/>
                    <a:pt x="2250" y="1815"/>
                  </a:cubicBezTo>
                  <a:lnTo>
                    <a:pt x="2916" y="1452"/>
                  </a:lnTo>
                  <a:lnTo>
                    <a:pt x="2287" y="1101"/>
                  </a:lnTo>
                  <a:cubicBezTo>
                    <a:pt x="2081" y="993"/>
                    <a:pt x="1924" y="835"/>
                    <a:pt x="1815" y="630"/>
                  </a:cubicBezTo>
                  <a:lnTo>
                    <a:pt x="146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25" name="Google Shape;425;p50"/>
          <p:cNvGrpSpPr/>
          <p:nvPr/>
        </p:nvGrpSpPr>
        <p:grpSpPr>
          <a:xfrm>
            <a:off x="548090" y="112495"/>
            <a:ext cx="987552" cy="47072"/>
            <a:chOff x="201850" y="141800"/>
            <a:chExt cx="987552" cy="73943"/>
          </a:xfrm>
        </p:grpSpPr>
        <p:sp>
          <p:nvSpPr>
            <p:cNvPr id="426" name="Google Shape;426;p50"/>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50"/>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50"/>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50"/>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30" name="Google Shape;430;p50"/>
          <p:cNvSpPr txBox="1">
            <a:spLocks noGrp="1"/>
          </p:cNvSpPr>
          <p:nvPr>
            <p:ph type="title"/>
          </p:nvPr>
        </p:nvSpPr>
        <p:spPr>
          <a:xfrm>
            <a:off x="3397750" y="1992700"/>
            <a:ext cx="5026500" cy="54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SzPts val="3200"/>
              <a:buNone/>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431" name="Google Shape;431;p50"/>
          <p:cNvSpPr txBox="1">
            <a:spLocks noGrp="1"/>
          </p:cNvSpPr>
          <p:nvPr>
            <p:ph type="subTitle" idx="1"/>
          </p:nvPr>
        </p:nvSpPr>
        <p:spPr>
          <a:xfrm>
            <a:off x="3391575" y="2535500"/>
            <a:ext cx="5026500" cy="615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32" name="Google Shape;432;p50"/>
          <p:cNvSpPr txBox="1">
            <a:spLocks noGrp="1"/>
          </p:cNvSpPr>
          <p:nvPr>
            <p:ph type="title" idx="2"/>
          </p:nvPr>
        </p:nvSpPr>
        <p:spPr>
          <a:xfrm>
            <a:off x="695625" y="1962300"/>
            <a:ext cx="2284200" cy="1218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0000"/>
              <a:buNone/>
              <a:defRPr sz="10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cxnSp>
        <p:nvCxnSpPr>
          <p:cNvPr id="433" name="Google Shape;433;p50"/>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434" name="Google Shape;434;p50"/>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435" name="Google Shape;435;p50"/>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36" name="Google Shape;436;p50"/>
          <p:cNvGrpSpPr/>
          <p:nvPr/>
        </p:nvGrpSpPr>
        <p:grpSpPr>
          <a:xfrm rot="5400000">
            <a:off x="8519740" y="4086195"/>
            <a:ext cx="987552" cy="47072"/>
            <a:chOff x="201850" y="141800"/>
            <a:chExt cx="987552" cy="73943"/>
          </a:xfrm>
        </p:grpSpPr>
        <p:sp>
          <p:nvSpPr>
            <p:cNvPr id="437" name="Google Shape;437;p50"/>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50"/>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50"/>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50"/>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1" name="Google Shape;441;p50"/>
          <p:cNvGrpSpPr/>
          <p:nvPr/>
        </p:nvGrpSpPr>
        <p:grpSpPr>
          <a:xfrm rot="-8100000" flipH="1">
            <a:off x="7876069" y="358493"/>
            <a:ext cx="785016" cy="664201"/>
            <a:chOff x="814875" y="3102500"/>
            <a:chExt cx="1439550" cy="1218000"/>
          </a:xfrm>
        </p:grpSpPr>
        <p:sp>
          <p:nvSpPr>
            <p:cNvPr id="442" name="Google Shape;442;p50"/>
            <p:cNvSpPr/>
            <p:nvPr/>
          </p:nvSpPr>
          <p:spPr>
            <a:xfrm>
              <a:off x="1152475" y="3102500"/>
              <a:ext cx="1101950" cy="499400"/>
            </a:xfrm>
            <a:custGeom>
              <a:avLst/>
              <a:gdLst/>
              <a:ahLst/>
              <a:cxnLst/>
              <a:rect l="l" t="t" r="r" b="b"/>
              <a:pathLst>
                <a:path w="44078" h="19976" extrusionOk="0">
                  <a:moveTo>
                    <a:pt x="1" y="0"/>
                  </a:moveTo>
                  <a:lnTo>
                    <a:pt x="1" y="1172"/>
                  </a:lnTo>
                  <a:lnTo>
                    <a:pt x="24477" y="1172"/>
                  </a:lnTo>
                  <a:lnTo>
                    <a:pt x="43280" y="19975"/>
                  </a:lnTo>
                  <a:lnTo>
                    <a:pt x="44077" y="19131"/>
                  </a:lnTo>
                  <a:lnTo>
                    <a:pt x="2494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50"/>
            <p:cNvSpPr/>
            <p:nvPr/>
          </p:nvSpPr>
          <p:spPr>
            <a:xfrm>
              <a:off x="1104400" y="3205650"/>
              <a:ext cx="1101950" cy="498225"/>
            </a:xfrm>
            <a:custGeom>
              <a:avLst/>
              <a:gdLst/>
              <a:ahLst/>
              <a:cxnLst/>
              <a:rect l="l" t="t" r="r" b="b"/>
              <a:pathLst>
                <a:path w="44078" h="19929" extrusionOk="0">
                  <a:moveTo>
                    <a:pt x="1" y="0"/>
                  </a:moveTo>
                  <a:lnTo>
                    <a:pt x="1" y="1173"/>
                  </a:lnTo>
                  <a:lnTo>
                    <a:pt x="24478" y="1173"/>
                  </a:lnTo>
                  <a:lnTo>
                    <a:pt x="43281" y="19929"/>
                  </a:lnTo>
                  <a:lnTo>
                    <a:pt x="44078" y="19132"/>
                  </a:lnTo>
                  <a:lnTo>
                    <a:pt x="2494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50"/>
            <p:cNvSpPr/>
            <p:nvPr/>
          </p:nvSpPr>
          <p:spPr>
            <a:xfrm>
              <a:off x="1056350" y="3307625"/>
              <a:ext cx="1101950" cy="499425"/>
            </a:xfrm>
            <a:custGeom>
              <a:avLst/>
              <a:gdLst/>
              <a:ahLst/>
              <a:cxnLst/>
              <a:rect l="l" t="t" r="r" b="b"/>
              <a:pathLst>
                <a:path w="44078" h="19977" extrusionOk="0">
                  <a:moveTo>
                    <a:pt x="0" y="1"/>
                  </a:moveTo>
                  <a:lnTo>
                    <a:pt x="0" y="1173"/>
                  </a:lnTo>
                  <a:lnTo>
                    <a:pt x="24477" y="1173"/>
                  </a:lnTo>
                  <a:lnTo>
                    <a:pt x="43233" y="19976"/>
                  </a:lnTo>
                  <a:lnTo>
                    <a:pt x="44077" y="19132"/>
                  </a:lnTo>
                  <a:lnTo>
                    <a:pt x="2494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50"/>
            <p:cNvSpPr/>
            <p:nvPr/>
          </p:nvSpPr>
          <p:spPr>
            <a:xfrm>
              <a:off x="1008275" y="3410800"/>
              <a:ext cx="1101950" cy="499400"/>
            </a:xfrm>
            <a:custGeom>
              <a:avLst/>
              <a:gdLst/>
              <a:ahLst/>
              <a:cxnLst/>
              <a:rect l="l" t="t" r="r" b="b"/>
              <a:pathLst>
                <a:path w="44078" h="19976" extrusionOk="0">
                  <a:moveTo>
                    <a:pt x="1" y="0"/>
                  </a:moveTo>
                  <a:lnTo>
                    <a:pt x="1" y="1173"/>
                  </a:lnTo>
                  <a:lnTo>
                    <a:pt x="24478" y="1173"/>
                  </a:lnTo>
                  <a:lnTo>
                    <a:pt x="43234" y="19976"/>
                  </a:lnTo>
                  <a:lnTo>
                    <a:pt x="44078" y="19132"/>
                  </a:lnTo>
                  <a:lnTo>
                    <a:pt x="2494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50"/>
            <p:cNvSpPr/>
            <p:nvPr/>
          </p:nvSpPr>
          <p:spPr>
            <a:xfrm>
              <a:off x="960225" y="3513950"/>
              <a:ext cx="1101950" cy="498250"/>
            </a:xfrm>
            <a:custGeom>
              <a:avLst/>
              <a:gdLst/>
              <a:ahLst/>
              <a:cxnLst/>
              <a:rect l="l" t="t" r="r" b="b"/>
              <a:pathLst>
                <a:path w="44078" h="19930" extrusionOk="0">
                  <a:moveTo>
                    <a:pt x="0" y="1"/>
                  </a:moveTo>
                  <a:lnTo>
                    <a:pt x="0" y="1173"/>
                  </a:lnTo>
                  <a:lnTo>
                    <a:pt x="24430" y="1173"/>
                  </a:lnTo>
                  <a:lnTo>
                    <a:pt x="43233" y="19929"/>
                  </a:lnTo>
                  <a:lnTo>
                    <a:pt x="44077" y="19132"/>
                  </a:lnTo>
                  <a:lnTo>
                    <a:pt x="2494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50"/>
            <p:cNvSpPr/>
            <p:nvPr/>
          </p:nvSpPr>
          <p:spPr>
            <a:xfrm>
              <a:off x="911000" y="3615950"/>
              <a:ext cx="1103100" cy="499400"/>
            </a:xfrm>
            <a:custGeom>
              <a:avLst/>
              <a:gdLst/>
              <a:ahLst/>
              <a:cxnLst/>
              <a:rect l="l" t="t" r="r" b="b"/>
              <a:pathLst>
                <a:path w="44124" h="19976" extrusionOk="0">
                  <a:moveTo>
                    <a:pt x="0" y="0"/>
                  </a:moveTo>
                  <a:lnTo>
                    <a:pt x="0" y="1172"/>
                  </a:lnTo>
                  <a:lnTo>
                    <a:pt x="24477" y="1172"/>
                  </a:lnTo>
                  <a:lnTo>
                    <a:pt x="43280" y="19975"/>
                  </a:lnTo>
                  <a:lnTo>
                    <a:pt x="44124" y="19131"/>
                  </a:lnTo>
                  <a:lnTo>
                    <a:pt x="2499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50"/>
            <p:cNvSpPr/>
            <p:nvPr/>
          </p:nvSpPr>
          <p:spPr>
            <a:xfrm>
              <a:off x="862925" y="3719100"/>
              <a:ext cx="1103125" cy="499400"/>
            </a:xfrm>
            <a:custGeom>
              <a:avLst/>
              <a:gdLst/>
              <a:ahLst/>
              <a:cxnLst/>
              <a:rect l="l" t="t" r="r" b="b"/>
              <a:pathLst>
                <a:path w="44125" h="19976" extrusionOk="0">
                  <a:moveTo>
                    <a:pt x="1" y="0"/>
                  </a:moveTo>
                  <a:lnTo>
                    <a:pt x="1" y="1173"/>
                  </a:lnTo>
                  <a:lnTo>
                    <a:pt x="24477" y="1173"/>
                  </a:lnTo>
                  <a:lnTo>
                    <a:pt x="43280" y="19976"/>
                  </a:lnTo>
                  <a:lnTo>
                    <a:pt x="44124" y="19132"/>
                  </a:lnTo>
                  <a:lnTo>
                    <a:pt x="2499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50"/>
            <p:cNvSpPr/>
            <p:nvPr/>
          </p:nvSpPr>
          <p:spPr>
            <a:xfrm>
              <a:off x="814875" y="3822250"/>
              <a:ext cx="1103100" cy="498250"/>
            </a:xfrm>
            <a:custGeom>
              <a:avLst/>
              <a:gdLst/>
              <a:ahLst/>
              <a:cxnLst/>
              <a:rect l="l" t="t" r="r" b="b"/>
              <a:pathLst>
                <a:path w="44124" h="19930" extrusionOk="0">
                  <a:moveTo>
                    <a:pt x="0" y="1"/>
                  </a:moveTo>
                  <a:lnTo>
                    <a:pt x="0" y="1173"/>
                  </a:lnTo>
                  <a:lnTo>
                    <a:pt x="24477" y="1173"/>
                  </a:lnTo>
                  <a:lnTo>
                    <a:pt x="43280" y="19929"/>
                  </a:lnTo>
                  <a:lnTo>
                    <a:pt x="44124" y="19132"/>
                  </a:lnTo>
                  <a:lnTo>
                    <a:pt x="2499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0"/>
        <p:cNvGrpSpPr/>
        <p:nvPr/>
      </p:nvGrpSpPr>
      <p:grpSpPr>
        <a:xfrm>
          <a:off x="0" y="0"/>
          <a:ext cx="0" cy="0"/>
          <a:chOff x="0" y="0"/>
          <a:chExt cx="0" cy="0"/>
        </a:xfrm>
      </p:grpSpPr>
      <p:grpSp>
        <p:nvGrpSpPr>
          <p:cNvPr id="451" name="Google Shape;451;p51"/>
          <p:cNvGrpSpPr/>
          <p:nvPr/>
        </p:nvGrpSpPr>
        <p:grpSpPr>
          <a:xfrm>
            <a:off x="-136091" y="56875"/>
            <a:ext cx="9399293" cy="4606124"/>
            <a:chOff x="-136091" y="56875"/>
            <a:chExt cx="9399293" cy="4606124"/>
          </a:xfrm>
        </p:grpSpPr>
        <p:sp>
          <p:nvSpPr>
            <p:cNvPr id="452" name="Google Shape;452;p51"/>
            <p:cNvSpPr/>
            <p:nvPr/>
          </p:nvSpPr>
          <p:spPr>
            <a:xfrm>
              <a:off x="113650"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51"/>
            <p:cNvSpPr/>
            <p:nvPr/>
          </p:nvSpPr>
          <p:spPr>
            <a:xfrm>
              <a:off x="624464"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51"/>
            <p:cNvSpPr/>
            <p:nvPr/>
          </p:nvSpPr>
          <p:spPr>
            <a:xfrm>
              <a:off x="1133857"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51"/>
            <p:cNvSpPr/>
            <p:nvPr/>
          </p:nvSpPr>
          <p:spPr>
            <a:xfrm>
              <a:off x="1643251"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51"/>
            <p:cNvSpPr/>
            <p:nvPr/>
          </p:nvSpPr>
          <p:spPr>
            <a:xfrm>
              <a:off x="21526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51"/>
            <p:cNvSpPr/>
            <p:nvPr/>
          </p:nvSpPr>
          <p:spPr>
            <a:xfrm>
              <a:off x="2662069"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51"/>
            <p:cNvSpPr/>
            <p:nvPr/>
          </p:nvSpPr>
          <p:spPr>
            <a:xfrm>
              <a:off x="3172882"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51"/>
            <p:cNvSpPr/>
            <p:nvPr/>
          </p:nvSpPr>
          <p:spPr>
            <a:xfrm>
              <a:off x="3682276"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51"/>
            <p:cNvSpPr/>
            <p:nvPr/>
          </p:nvSpPr>
          <p:spPr>
            <a:xfrm>
              <a:off x="419167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51"/>
            <p:cNvSpPr/>
            <p:nvPr/>
          </p:nvSpPr>
          <p:spPr>
            <a:xfrm>
              <a:off x="-136091" y="2807520"/>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51"/>
            <p:cNvSpPr/>
            <p:nvPr/>
          </p:nvSpPr>
          <p:spPr>
            <a:xfrm>
              <a:off x="-136091" y="3316898"/>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51"/>
            <p:cNvSpPr/>
            <p:nvPr/>
          </p:nvSpPr>
          <p:spPr>
            <a:xfrm>
              <a:off x="-136091" y="3826246"/>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51"/>
            <p:cNvSpPr/>
            <p:nvPr/>
          </p:nvSpPr>
          <p:spPr>
            <a:xfrm>
              <a:off x="-136091" y="4335595"/>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51"/>
            <p:cNvSpPr/>
            <p:nvPr/>
          </p:nvSpPr>
          <p:spPr>
            <a:xfrm>
              <a:off x="470107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51"/>
            <p:cNvSpPr/>
            <p:nvPr/>
          </p:nvSpPr>
          <p:spPr>
            <a:xfrm>
              <a:off x="51911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51"/>
            <p:cNvSpPr/>
            <p:nvPr/>
          </p:nvSpPr>
          <p:spPr>
            <a:xfrm>
              <a:off x="568122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51"/>
            <p:cNvSpPr/>
            <p:nvPr/>
          </p:nvSpPr>
          <p:spPr>
            <a:xfrm>
              <a:off x="617129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51"/>
            <p:cNvSpPr/>
            <p:nvPr/>
          </p:nvSpPr>
          <p:spPr>
            <a:xfrm>
              <a:off x="666137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51"/>
            <p:cNvSpPr/>
            <p:nvPr/>
          </p:nvSpPr>
          <p:spPr>
            <a:xfrm>
              <a:off x="71514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51"/>
            <p:cNvSpPr/>
            <p:nvPr/>
          </p:nvSpPr>
          <p:spPr>
            <a:xfrm>
              <a:off x="764152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51"/>
            <p:cNvSpPr/>
            <p:nvPr/>
          </p:nvSpPr>
          <p:spPr>
            <a:xfrm>
              <a:off x="813159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51"/>
            <p:cNvSpPr/>
            <p:nvPr/>
          </p:nvSpPr>
          <p:spPr>
            <a:xfrm>
              <a:off x="858632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51"/>
            <p:cNvSpPr/>
            <p:nvPr/>
          </p:nvSpPr>
          <p:spPr>
            <a:xfrm>
              <a:off x="90410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51"/>
            <p:cNvSpPr/>
            <p:nvPr/>
          </p:nvSpPr>
          <p:spPr>
            <a:xfrm>
              <a:off x="-136091" y="1751195"/>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51"/>
            <p:cNvSpPr/>
            <p:nvPr/>
          </p:nvSpPr>
          <p:spPr>
            <a:xfrm>
              <a:off x="-136091" y="2260573"/>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51"/>
            <p:cNvSpPr/>
            <p:nvPr/>
          </p:nvSpPr>
          <p:spPr>
            <a:xfrm>
              <a:off x="-136091" y="770070"/>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51"/>
            <p:cNvSpPr/>
            <p:nvPr/>
          </p:nvSpPr>
          <p:spPr>
            <a:xfrm>
              <a:off x="-136091" y="1279448"/>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51"/>
            <p:cNvSpPr/>
            <p:nvPr/>
          </p:nvSpPr>
          <p:spPr>
            <a:xfrm>
              <a:off x="-136091" y="260695"/>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0" name="Google Shape;480;p51"/>
          <p:cNvSpPr/>
          <p:nvPr/>
        </p:nvSpPr>
        <p:spPr>
          <a:xfrm>
            <a:off x="341275" y="406275"/>
            <a:ext cx="8458800" cy="41973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51"/>
          <p:cNvSpPr txBox="1">
            <a:spLocks noGrp="1"/>
          </p:cNvSpPr>
          <p:nvPr>
            <p:ph type="title"/>
          </p:nvPr>
        </p:nvSpPr>
        <p:spPr>
          <a:xfrm>
            <a:off x="707850" y="539996"/>
            <a:ext cx="77283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482" name="Google Shape;482;p51"/>
          <p:cNvSpPr txBox="1">
            <a:spLocks noGrp="1"/>
          </p:cNvSpPr>
          <p:nvPr>
            <p:ph type="subTitle" idx="1"/>
          </p:nvPr>
        </p:nvSpPr>
        <p:spPr>
          <a:xfrm>
            <a:off x="1014150" y="3099950"/>
            <a:ext cx="3095400" cy="876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3" name="Google Shape;483;p51"/>
          <p:cNvSpPr txBox="1">
            <a:spLocks noGrp="1"/>
          </p:cNvSpPr>
          <p:nvPr>
            <p:ph type="subTitle" idx="2"/>
          </p:nvPr>
        </p:nvSpPr>
        <p:spPr>
          <a:xfrm>
            <a:off x="5034600" y="3099950"/>
            <a:ext cx="3095400" cy="876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4" name="Google Shape;484;p51"/>
          <p:cNvSpPr txBox="1">
            <a:spLocks noGrp="1"/>
          </p:cNvSpPr>
          <p:nvPr>
            <p:ph type="subTitle" idx="3"/>
          </p:nvPr>
        </p:nvSpPr>
        <p:spPr>
          <a:xfrm>
            <a:off x="1014149" y="2685856"/>
            <a:ext cx="30954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485" name="Google Shape;485;p51"/>
          <p:cNvSpPr txBox="1">
            <a:spLocks noGrp="1"/>
          </p:cNvSpPr>
          <p:nvPr>
            <p:ph type="subTitle" idx="4"/>
          </p:nvPr>
        </p:nvSpPr>
        <p:spPr>
          <a:xfrm>
            <a:off x="5034599" y="2685856"/>
            <a:ext cx="30954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cxnSp>
        <p:nvCxnSpPr>
          <p:cNvPr id="486" name="Google Shape;486;p51"/>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487" name="Google Shape;487;p51"/>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488" name="Google Shape;488;p51"/>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89" name="Google Shape;489;p51"/>
          <p:cNvGrpSpPr/>
          <p:nvPr/>
        </p:nvGrpSpPr>
        <p:grpSpPr>
          <a:xfrm rot="5400000">
            <a:off x="8519740" y="4086195"/>
            <a:ext cx="987552" cy="47072"/>
            <a:chOff x="201850" y="141800"/>
            <a:chExt cx="987552" cy="73943"/>
          </a:xfrm>
        </p:grpSpPr>
        <p:sp>
          <p:nvSpPr>
            <p:cNvPr id="490" name="Google Shape;490;p51"/>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51"/>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51"/>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51"/>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94" name="Google Shape;494;p51"/>
          <p:cNvGrpSpPr/>
          <p:nvPr/>
        </p:nvGrpSpPr>
        <p:grpSpPr>
          <a:xfrm>
            <a:off x="548090" y="112495"/>
            <a:ext cx="987552" cy="47072"/>
            <a:chOff x="201850" y="141800"/>
            <a:chExt cx="987552" cy="73943"/>
          </a:xfrm>
        </p:grpSpPr>
        <p:sp>
          <p:nvSpPr>
            <p:cNvPr id="495" name="Google Shape;495;p51"/>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51"/>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51"/>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51"/>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9" name="Google Shape;499;p51"/>
          <p:cNvSpPr/>
          <p:nvPr/>
        </p:nvSpPr>
        <p:spPr>
          <a:xfrm>
            <a:off x="616850" y="570551"/>
            <a:ext cx="157546" cy="157546"/>
          </a:xfrm>
          <a:custGeom>
            <a:avLst/>
            <a:gdLst/>
            <a:ahLst/>
            <a:cxnLst/>
            <a:rect l="l" t="t" r="r" b="b"/>
            <a:pathLst>
              <a:path w="3933" h="3933" extrusionOk="0">
                <a:moveTo>
                  <a:pt x="1973" y="1"/>
                </a:moveTo>
                <a:cubicBezTo>
                  <a:pt x="884" y="1"/>
                  <a:pt x="1" y="884"/>
                  <a:pt x="1" y="1973"/>
                </a:cubicBezTo>
                <a:cubicBezTo>
                  <a:pt x="1" y="3061"/>
                  <a:pt x="884" y="3932"/>
                  <a:pt x="1973" y="3932"/>
                </a:cubicBezTo>
                <a:cubicBezTo>
                  <a:pt x="3061" y="3932"/>
                  <a:pt x="3932" y="3061"/>
                  <a:pt x="3932" y="1973"/>
                </a:cubicBezTo>
                <a:cubicBezTo>
                  <a:pt x="3932" y="884"/>
                  <a:pt x="3061" y="1"/>
                  <a:pt x="1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51"/>
          <p:cNvSpPr/>
          <p:nvPr/>
        </p:nvSpPr>
        <p:spPr>
          <a:xfrm>
            <a:off x="8345225" y="570551"/>
            <a:ext cx="157546" cy="157546"/>
          </a:xfrm>
          <a:custGeom>
            <a:avLst/>
            <a:gdLst/>
            <a:ahLst/>
            <a:cxnLst/>
            <a:rect l="l" t="t" r="r" b="b"/>
            <a:pathLst>
              <a:path w="3933" h="3933" extrusionOk="0">
                <a:moveTo>
                  <a:pt x="1973" y="1"/>
                </a:moveTo>
                <a:cubicBezTo>
                  <a:pt x="884" y="1"/>
                  <a:pt x="1" y="884"/>
                  <a:pt x="1" y="1973"/>
                </a:cubicBezTo>
                <a:cubicBezTo>
                  <a:pt x="1" y="3061"/>
                  <a:pt x="884" y="3932"/>
                  <a:pt x="1973" y="3932"/>
                </a:cubicBezTo>
                <a:cubicBezTo>
                  <a:pt x="3061" y="3932"/>
                  <a:pt x="3932" y="3061"/>
                  <a:pt x="3932" y="1973"/>
                </a:cubicBezTo>
                <a:cubicBezTo>
                  <a:pt x="3932" y="884"/>
                  <a:pt x="3061" y="1"/>
                  <a:pt x="1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1"/>
        <p:cNvGrpSpPr/>
        <p:nvPr/>
      </p:nvGrpSpPr>
      <p:grpSpPr>
        <a:xfrm>
          <a:off x="0" y="0"/>
          <a:ext cx="0" cy="0"/>
          <a:chOff x="0" y="0"/>
          <a:chExt cx="0" cy="0"/>
        </a:xfrm>
      </p:grpSpPr>
      <p:grpSp>
        <p:nvGrpSpPr>
          <p:cNvPr id="502" name="Google Shape;502;p52"/>
          <p:cNvGrpSpPr/>
          <p:nvPr/>
        </p:nvGrpSpPr>
        <p:grpSpPr>
          <a:xfrm>
            <a:off x="7851141" y="1617000"/>
            <a:ext cx="2229969" cy="3046086"/>
            <a:chOff x="7851141" y="1617000"/>
            <a:chExt cx="2229969" cy="3046086"/>
          </a:xfrm>
        </p:grpSpPr>
        <p:grpSp>
          <p:nvGrpSpPr>
            <p:cNvPr id="503" name="Google Shape;503;p52"/>
            <p:cNvGrpSpPr/>
            <p:nvPr/>
          </p:nvGrpSpPr>
          <p:grpSpPr>
            <a:xfrm>
              <a:off x="7851141" y="1617000"/>
              <a:ext cx="2229969" cy="3046086"/>
              <a:chOff x="-64434" y="1617000"/>
              <a:chExt cx="2229969" cy="3046086"/>
            </a:xfrm>
          </p:grpSpPr>
          <p:sp>
            <p:nvSpPr>
              <p:cNvPr id="504" name="Google Shape;504;p52"/>
              <p:cNvSpPr/>
              <p:nvPr/>
            </p:nvSpPr>
            <p:spPr>
              <a:xfrm>
                <a:off x="-64434" y="2449400"/>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52"/>
              <p:cNvSpPr/>
              <p:nvPr/>
            </p:nvSpPr>
            <p:spPr>
              <a:xfrm>
                <a:off x="-64434" y="2960169"/>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52"/>
              <p:cNvSpPr/>
              <p:nvPr/>
            </p:nvSpPr>
            <p:spPr>
              <a:xfrm>
                <a:off x="-64434" y="3469547"/>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52"/>
              <p:cNvSpPr/>
              <p:nvPr/>
            </p:nvSpPr>
            <p:spPr>
              <a:xfrm>
                <a:off x="-64434" y="3978896"/>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52"/>
              <p:cNvSpPr/>
              <p:nvPr/>
            </p:nvSpPr>
            <p:spPr>
              <a:xfrm>
                <a:off x="-64434" y="448824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52"/>
              <p:cNvSpPr/>
              <p:nvPr/>
            </p:nvSpPr>
            <p:spPr>
              <a:xfrm>
                <a:off x="1815798"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52"/>
              <p:cNvSpPr/>
              <p:nvPr/>
            </p:nvSpPr>
            <p:spPr>
              <a:xfrm>
                <a:off x="1304974"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52"/>
              <p:cNvSpPr/>
              <p:nvPr/>
            </p:nvSpPr>
            <p:spPr>
              <a:xfrm>
                <a:off x="794149"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52"/>
              <p:cNvSpPr/>
              <p:nvPr/>
            </p:nvSpPr>
            <p:spPr>
              <a:xfrm>
                <a:off x="283325"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52"/>
              <p:cNvSpPr/>
              <p:nvPr/>
            </p:nvSpPr>
            <p:spPr>
              <a:xfrm>
                <a:off x="-64434" y="193862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4" name="Google Shape;514;p52"/>
            <p:cNvSpPr/>
            <p:nvPr/>
          </p:nvSpPr>
          <p:spPr>
            <a:xfrm>
              <a:off x="8661868" y="3934314"/>
              <a:ext cx="98325" cy="98325"/>
            </a:xfrm>
            <a:custGeom>
              <a:avLst/>
              <a:gdLst/>
              <a:ahLst/>
              <a:cxnLst/>
              <a:rect l="l" t="t" r="r" b="b"/>
              <a:pathLst>
                <a:path w="3933" h="3933" extrusionOk="0">
                  <a:moveTo>
                    <a:pt x="1973" y="1"/>
                  </a:moveTo>
                  <a:cubicBezTo>
                    <a:pt x="884" y="1"/>
                    <a:pt x="1" y="884"/>
                    <a:pt x="1" y="1973"/>
                  </a:cubicBezTo>
                  <a:cubicBezTo>
                    <a:pt x="1" y="3061"/>
                    <a:pt x="884" y="3932"/>
                    <a:pt x="1973" y="3932"/>
                  </a:cubicBezTo>
                  <a:cubicBezTo>
                    <a:pt x="3061" y="3932"/>
                    <a:pt x="3932" y="3061"/>
                    <a:pt x="3932" y="1973"/>
                  </a:cubicBezTo>
                  <a:cubicBezTo>
                    <a:pt x="3932" y="884"/>
                    <a:pt x="3061" y="1"/>
                    <a:pt x="1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5" name="Google Shape;515;p52"/>
          <p:cNvSpPr txBox="1">
            <a:spLocks noGrp="1"/>
          </p:cNvSpPr>
          <p:nvPr>
            <p:ph type="title"/>
          </p:nvPr>
        </p:nvSpPr>
        <p:spPr>
          <a:xfrm>
            <a:off x="707850" y="539996"/>
            <a:ext cx="77283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cxnSp>
        <p:nvCxnSpPr>
          <p:cNvPr id="516" name="Google Shape;516;p52"/>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517" name="Google Shape;517;p52"/>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518" name="Google Shape;518;p52"/>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19" name="Google Shape;519;p52"/>
          <p:cNvGrpSpPr/>
          <p:nvPr/>
        </p:nvGrpSpPr>
        <p:grpSpPr>
          <a:xfrm rot="5400000">
            <a:off x="8519740" y="4086195"/>
            <a:ext cx="987552" cy="47072"/>
            <a:chOff x="201850" y="141800"/>
            <a:chExt cx="987552" cy="73943"/>
          </a:xfrm>
        </p:grpSpPr>
        <p:sp>
          <p:nvSpPr>
            <p:cNvPr id="520" name="Google Shape;520;p52"/>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52"/>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52"/>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52"/>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4" name="Google Shape;524;p52"/>
          <p:cNvGrpSpPr/>
          <p:nvPr/>
        </p:nvGrpSpPr>
        <p:grpSpPr>
          <a:xfrm>
            <a:off x="-938206" y="1617000"/>
            <a:ext cx="2229969" cy="3046086"/>
            <a:chOff x="-938206" y="1617000"/>
            <a:chExt cx="2229969" cy="3046086"/>
          </a:xfrm>
        </p:grpSpPr>
        <p:grpSp>
          <p:nvGrpSpPr>
            <p:cNvPr id="525" name="Google Shape;525;p52"/>
            <p:cNvGrpSpPr/>
            <p:nvPr/>
          </p:nvGrpSpPr>
          <p:grpSpPr>
            <a:xfrm>
              <a:off x="-938206" y="1617000"/>
              <a:ext cx="2229969" cy="3046086"/>
              <a:chOff x="-64434" y="1617000"/>
              <a:chExt cx="2229969" cy="3046086"/>
            </a:xfrm>
          </p:grpSpPr>
          <p:sp>
            <p:nvSpPr>
              <p:cNvPr id="526" name="Google Shape;526;p52"/>
              <p:cNvSpPr/>
              <p:nvPr/>
            </p:nvSpPr>
            <p:spPr>
              <a:xfrm>
                <a:off x="-64434" y="2449400"/>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52"/>
              <p:cNvSpPr/>
              <p:nvPr/>
            </p:nvSpPr>
            <p:spPr>
              <a:xfrm>
                <a:off x="-64434" y="2960169"/>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52"/>
              <p:cNvSpPr/>
              <p:nvPr/>
            </p:nvSpPr>
            <p:spPr>
              <a:xfrm>
                <a:off x="-64434" y="3469547"/>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52"/>
              <p:cNvSpPr/>
              <p:nvPr/>
            </p:nvSpPr>
            <p:spPr>
              <a:xfrm>
                <a:off x="-64434" y="3978896"/>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52"/>
              <p:cNvSpPr/>
              <p:nvPr/>
            </p:nvSpPr>
            <p:spPr>
              <a:xfrm>
                <a:off x="-64434" y="448824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52"/>
              <p:cNvSpPr/>
              <p:nvPr/>
            </p:nvSpPr>
            <p:spPr>
              <a:xfrm>
                <a:off x="1815798"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52"/>
              <p:cNvSpPr/>
              <p:nvPr/>
            </p:nvSpPr>
            <p:spPr>
              <a:xfrm>
                <a:off x="1304974"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52"/>
              <p:cNvSpPr/>
              <p:nvPr/>
            </p:nvSpPr>
            <p:spPr>
              <a:xfrm>
                <a:off x="794149"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52"/>
              <p:cNvSpPr/>
              <p:nvPr/>
            </p:nvSpPr>
            <p:spPr>
              <a:xfrm>
                <a:off x="283325"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52"/>
              <p:cNvSpPr/>
              <p:nvPr/>
            </p:nvSpPr>
            <p:spPr>
              <a:xfrm>
                <a:off x="-64434" y="193862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6" name="Google Shape;536;p52"/>
            <p:cNvSpPr/>
            <p:nvPr/>
          </p:nvSpPr>
          <p:spPr>
            <a:xfrm>
              <a:off x="269133" y="1781771"/>
              <a:ext cx="312871" cy="312896"/>
            </a:xfrm>
            <a:custGeom>
              <a:avLst/>
              <a:gdLst/>
              <a:ahLst/>
              <a:cxnLst/>
              <a:rect l="l" t="t" r="r" b="b"/>
              <a:pathLst>
                <a:path w="7209" h="7210" extrusionOk="0">
                  <a:moveTo>
                    <a:pt x="3604" y="1"/>
                  </a:moveTo>
                  <a:lnTo>
                    <a:pt x="3208" y="3222"/>
                  </a:lnTo>
                  <a:cubicBezTo>
                    <a:pt x="2733" y="3262"/>
                    <a:pt x="0" y="3605"/>
                    <a:pt x="0" y="3605"/>
                  </a:cubicBezTo>
                  <a:lnTo>
                    <a:pt x="3208" y="4001"/>
                  </a:lnTo>
                  <a:lnTo>
                    <a:pt x="3604" y="7209"/>
                  </a:lnTo>
                  <a:cubicBezTo>
                    <a:pt x="3604" y="7209"/>
                    <a:pt x="3961" y="4490"/>
                    <a:pt x="4000" y="4001"/>
                  </a:cubicBezTo>
                  <a:lnTo>
                    <a:pt x="7208" y="3605"/>
                  </a:lnTo>
                  <a:cubicBezTo>
                    <a:pt x="7208" y="3605"/>
                    <a:pt x="4476" y="3262"/>
                    <a:pt x="4000" y="3222"/>
                  </a:cubicBezTo>
                  <a:cubicBezTo>
                    <a:pt x="3961" y="2734"/>
                    <a:pt x="3604" y="1"/>
                    <a:pt x="36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37" name="Google Shape;537;p52"/>
          <p:cNvGrpSpPr/>
          <p:nvPr/>
        </p:nvGrpSpPr>
        <p:grpSpPr>
          <a:xfrm>
            <a:off x="548090" y="112495"/>
            <a:ext cx="987552" cy="47072"/>
            <a:chOff x="201850" y="141800"/>
            <a:chExt cx="987552" cy="73943"/>
          </a:xfrm>
        </p:grpSpPr>
        <p:sp>
          <p:nvSpPr>
            <p:cNvPr id="538" name="Google Shape;538;p52"/>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52"/>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52"/>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52"/>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2"/>
        <p:cNvGrpSpPr/>
        <p:nvPr/>
      </p:nvGrpSpPr>
      <p:grpSpPr>
        <a:xfrm>
          <a:off x="0" y="0"/>
          <a:ext cx="0" cy="0"/>
          <a:chOff x="0" y="0"/>
          <a:chExt cx="0" cy="0"/>
        </a:xfrm>
      </p:grpSpPr>
      <p:grpSp>
        <p:nvGrpSpPr>
          <p:cNvPr id="543" name="Google Shape;543;p53"/>
          <p:cNvGrpSpPr/>
          <p:nvPr/>
        </p:nvGrpSpPr>
        <p:grpSpPr>
          <a:xfrm>
            <a:off x="-136091" y="56875"/>
            <a:ext cx="9399293" cy="4606124"/>
            <a:chOff x="-136091" y="56875"/>
            <a:chExt cx="9399293" cy="4606124"/>
          </a:xfrm>
        </p:grpSpPr>
        <p:sp>
          <p:nvSpPr>
            <p:cNvPr id="544" name="Google Shape;544;p53"/>
            <p:cNvSpPr/>
            <p:nvPr/>
          </p:nvSpPr>
          <p:spPr>
            <a:xfrm>
              <a:off x="113650"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53"/>
            <p:cNvSpPr/>
            <p:nvPr/>
          </p:nvSpPr>
          <p:spPr>
            <a:xfrm>
              <a:off x="624464"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53"/>
            <p:cNvSpPr/>
            <p:nvPr/>
          </p:nvSpPr>
          <p:spPr>
            <a:xfrm>
              <a:off x="1133857"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53"/>
            <p:cNvSpPr/>
            <p:nvPr/>
          </p:nvSpPr>
          <p:spPr>
            <a:xfrm>
              <a:off x="1643251"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53"/>
            <p:cNvSpPr/>
            <p:nvPr/>
          </p:nvSpPr>
          <p:spPr>
            <a:xfrm>
              <a:off x="21526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53"/>
            <p:cNvSpPr/>
            <p:nvPr/>
          </p:nvSpPr>
          <p:spPr>
            <a:xfrm>
              <a:off x="2662069"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53"/>
            <p:cNvSpPr/>
            <p:nvPr/>
          </p:nvSpPr>
          <p:spPr>
            <a:xfrm>
              <a:off x="3172882"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53"/>
            <p:cNvSpPr/>
            <p:nvPr/>
          </p:nvSpPr>
          <p:spPr>
            <a:xfrm>
              <a:off x="3682276"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53"/>
            <p:cNvSpPr/>
            <p:nvPr/>
          </p:nvSpPr>
          <p:spPr>
            <a:xfrm>
              <a:off x="419167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53"/>
            <p:cNvSpPr/>
            <p:nvPr/>
          </p:nvSpPr>
          <p:spPr>
            <a:xfrm>
              <a:off x="-136091" y="2807520"/>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53"/>
            <p:cNvSpPr/>
            <p:nvPr/>
          </p:nvSpPr>
          <p:spPr>
            <a:xfrm>
              <a:off x="-136091" y="3316898"/>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53"/>
            <p:cNvSpPr/>
            <p:nvPr/>
          </p:nvSpPr>
          <p:spPr>
            <a:xfrm>
              <a:off x="-136091" y="3826246"/>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53"/>
            <p:cNvSpPr/>
            <p:nvPr/>
          </p:nvSpPr>
          <p:spPr>
            <a:xfrm>
              <a:off x="-136091" y="4335595"/>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53"/>
            <p:cNvSpPr/>
            <p:nvPr/>
          </p:nvSpPr>
          <p:spPr>
            <a:xfrm>
              <a:off x="470107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53"/>
            <p:cNvSpPr/>
            <p:nvPr/>
          </p:nvSpPr>
          <p:spPr>
            <a:xfrm>
              <a:off x="51911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53"/>
            <p:cNvSpPr/>
            <p:nvPr/>
          </p:nvSpPr>
          <p:spPr>
            <a:xfrm>
              <a:off x="568122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53"/>
            <p:cNvSpPr/>
            <p:nvPr/>
          </p:nvSpPr>
          <p:spPr>
            <a:xfrm>
              <a:off x="617129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53"/>
            <p:cNvSpPr/>
            <p:nvPr/>
          </p:nvSpPr>
          <p:spPr>
            <a:xfrm>
              <a:off x="666137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53"/>
            <p:cNvSpPr/>
            <p:nvPr/>
          </p:nvSpPr>
          <p:spPr>
            <a:xfrm>
              <a:off x="71514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53"/>
            <p:cNvSpPr/>
            <p:nvPr/>
          </p:nvSpPr>
          <p:spPr>
            <a:xfrm>
              <a:off x="764152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53"/>
            <p:cNvSpPr/>
            <p:nvPr/>
          </p:nvSpPr>
          <p:spPr>
            <a:xfrm>
              <a:off x="813159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53"/>
            <p:cNvSpPr/>
            <p:nvPr/>
          </p:nvSpPr>
          <p:spPr>
            <a:xfrm>
              <a:off x="858632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53"/>
            <p:cNvSpPr/>
            <p:nvPr/>
          </p:nvSpPr>
          <p:spPr>
            <a:xfrm>
              <a:off x="90410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53"/>
            <p:cNvSpPr/>
            <p:nvPr/>
          </p:nvSpPr>
          <p:spPr>
            <a:xfrm>
              <a:off x="-136091" y="1751195"/>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53"/>
            <p:cNvSpPr/>
            <p:nvPr/>
          </p:nvSpPr>
          <p:spPr>
            <a:xfrm>
              <a:off x="-136091" y="2260573"/>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53"/>
            <p:cNvSpPr/>
            <p:nvPr/>
          </p:nvSpPr>
          <p:spPr>
            <a:xfrm>
              <a:off x="-136091" y="770070"/>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53"/>
            <p:cNvSpPr/>
            <p:nvPr/>
          </p:nvSpPr>
          <p:spPr>
            <a:xfrm>
              <a:off x="-136091" y="1279448"/>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53"/>
            <p:cNvSpPr/>
            <p:nvPr/>
          </p:nvSpPr>
          <p:spPr>
            <a:xfrm>
              <a:off x="-136091" y="260695"/>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2" name="Google Shape;572;p53"/>
          <p:cNvSpPr/>
          <p:nvPr/>
        </p:nvSpPr>
        <p:spPr>
          <a:xfrm>
            <a:off x="341275" y="406275"/>
            <a:ext cx="8458800" cy="41973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53"/>
          <p:cNvSpPr/>
          <p:nvPr/>
        </p:nvSpPr>
        <p:spPr>
          <a:xfrm>
            <a:off x="616850" y="570551"/>
            <a:ext cx="157546" cy="157546"/>
          </a:xfrm>
          <a:custGeom>
            <a:avLst/>
            <a:gdLst/>
            <a:ahLst/>
            <a:cxnLst/>
            <a:rect l="l" t="t" r="r" b="b"/>
            <a:pathLst>
              <a:path w="3933" h="3933" extrusionOk="0">
                <a:moveTo>
                  <a:pt x="1973" y="1"/>
                </a:moveTo>
                <a:cubicBezTo>
                  <a:pt x="884" y="1"/>
                  <a:pt x="1" y="884"/>
                  <a:pt x="1" y="1973"/>
                </a:cubicBezTo>
                <a:cubicBezTo>
                  <a:pt x="1" y="3061"/>
                  <a:pt x="884" y="3932"/>
                  <a:pt x="1973" y="3932"/>
                </a:cubicBezTo>
                <a:cubicBezTo>
                  <a:pt x="3061" y="3932"/>
                  <a:pt x="3932" y="3061"/>
                  <a:pt x="3932" y="1973"/>
                </a:cubicBezTo>
                <a:cubicBezTo>
                  <a:pt x="3932" y="884"/>
                  <a:pt x="3061" y="1"/>
                  <a:pt x="1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74" name="Google Shape;574;p53"/>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575" name="Google Shape;575;p53"/>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576" name="Google Shape;576;p53"/>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77" name="Google Shape;577;p53"/>
          <p:cNvGrpSpPr/>
          <p:nvPr/>
        </p:nvGrpSpPr>
        <p:grpSpPr>
          <a:xfrm rot="5400000">
            <a:off x="8519740" y="4086195"/>
            <a:ext cx="987552" cy="47072"/>
            <a:chOff x="201850" y="141800"/>
            <a:chExt cx="987552" cy="73943"/>
          </a:xfrm>
        </p:grpSpPr>
        <p:sp>
          <p:nvSpPr>
            <p:cNvPr id="578" name="Google Shape;578;p53"/>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53"/>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53"/>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53"/>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2" name="Google Shape;582;p53"/>
          <p:cNvSpPr txBox="1">
            <a:spLocks noGrp="1"/>
          </p:cNvSpPr>
          <p:nvPr>
            <p:ph type="title"/>
          </p:nvPr>
        </p:nvSpPr>
        <p:spPr>
          <a:xfrm>
            <a:off x="968400" y="1326595"/>
            <a:ext cx="3368100" cy="57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Font typeface="Space Grotesk"/>
              <a:buNone/>
              <a:defRPr/>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583" name="Google Shape;583;p53"/>
          <p:cNvSpPr txBox="1">
            <a:spLocks noGrp="1"/>
          </p:cNvSpPr>
          <p:nvPr>
            <p:ph type="subTitle" idx="1"/>
          </p:nvPr>
        </p:nvSpPr>
        <p:spPr>
          <a:xfrm>
            <a:off x="968400" y="2271975"/>
            <a:ext cx="3368100" cy="135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a:endParaRPr/>
          </a:p>
        </p:txBody>
      </p:sp>
      <p:grpSp>
        <p:nvGrpSpPr>
          <p:cNvPr id="584" name="Google Shape;584;p53"/>
          <p:cNvGrpSpPr/>
          <p:nvPr/>
        </p:nvGrpSpPr>
        <p:grpSpPr>
          <a:xfrm>
            <a:off x="548090" y="112495"/>
            <a:ext cx="987552" cy="47072"/>
            <a:chOff x="201850" y="141800"/>
            <a:chExt cx="987552" cy="73943"/>
          </a:xfrm>
        </p:grpSpPr>
        <p:sp>
          <p:nvSpPr>
            <p:cNvPr id="585" name="Google Shape;585;p53"/>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53"/>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53"/>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53"/>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BLANK_12">
    <p:spTree>
      <p:nvGrpSpPr>
        <p:cNvPr id="1" name="Shape 589"/>
        <p:cNvGrpSpPr/>
        <p:nvPr/>
      </p:nvGrpSpPr>
      <p:grpSpPr>
        <a:xfrm>
          <a:off x="0" y="0"/>
          <a:ext cx="0" cy="0"/>
          <a:chOff x="0" y="0"/>
          <a:chExt cx="0" cy="0"/>
        </a:xfrm>
      </p:grpSpPr>
      <p:grpSp>
        <p:nvGrpSpPr>
          <p:cNvPr id="590" name="Google Shape;590;p54"/>
          <p:cNvGrpSpPr/>
          <p:nvPr/>
        </p:nvGrpSpPr>
        <p:grpSpPr>
          <a:xfrm>
            <a:off x="4562837" y="-152164"/>
            <a:ext cx="4779600" cy="4755567"/>
            <a:chOff x="-207608" y="-152164"/>
            <a:chExt cx="4779600" cy="4755567"/>
          </a:xfrm>
        </p:grpSpPr>
        <p:grpSp>
          <p:nvGrpSpPr>
            <p:cNvPr id="591" name="Google Shape;591;p54"/>
            <p:cNvGrpSpPr/>
            <p:nvPr/>
          </p:nvGrpSpPr>
          <p:grpSpPr>
            <a:xfrm>
              <a:off x="-207608" y="-152164"/>
              <a:ext cx="4779600" cy="4755567"/>
              <a:chOff x="1519150" y="1199475"/>
              <a:chExt cx="3251650" cy="3235300"/>
            </a:xfrm>
          </p:grpSpPr>
          <p:sp>
            <p:nvSpPr>
              <p:cNvPr id="592" name="Google Shape;592;p54"/>
              <p:cNvSpPr/>
              <p:nvPr/>
            </p:nvSpPr>
            <p:spPr>
              <a:xfrm>
                <a:off x="1519150" y="1199475"/>
                <a:ext cx="3251650" cy="3235300"/>
              </a:xfrm>
              <a:custGeom>
                <a:avLst/>
                <a:gdLst/>
                <a:ahLst/>
                <a:cxnLst/>
                <a:rect l="l" t="t" r="r" b="b"/>
                <a:pathLst>
                  <a:path w="130066" h="129412" fill="none" extrusionOk="0">
                    <a:moveTo>
                      <a:pt x="1" y="0"/>
                    </a:moveTo>
                    <a:lnTo>
                      <a:pt x="130065" y="0"/>
                    </a:lnTo>
                    <a:lnTo>
                      <a:pt x="130065" y="129411"/>
                    </a:lnTo>
                    <a:lnTo>
                      <a:pt x="1" y="129411"/>
                    </a:lnTo>
                    <a:close/>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54"/>
              <p:cNvSpPr/>
              <p:nvPr/>
            </p:nvSpPr>
            <p:spPr>
              <a:xfrm>
                <a:off x="1840325" y="1199475"/>
                <a:ext cx="25" cy="3235300"/>
              </a:xfrm>
              <a:custGeom>
                <a:avLst/>
                <a:gdLst/>
                <a:ahLst/>
                <a:cxnLst/>
                <a:rect l="l" t="t" r="r" b="b"/>
                <a:pathLst>
                  <a:path w="1" h="129412" fill="none" extrusionOk="0">
                    <a:moveTo>
                      <a:pt x="1" y="129411"/>
                    </a:moveTo>
                    <a:lnTo>
                      <a:pt x="1"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54"/>
              <p:cNvSpPr/>
              <p:nvPr/>
            </p:nvSpPr>
            <p:spPr>
              <a:xfrm>
                <a:off x="2166650" y="1199475"/>
                <a:ext cx="25" cy="3235300"/>
              </a:xfrm>
              <a:custGeom>
                <a:avLst/>
                <a:gdLst/>
                <a:ahLst/>
                <a:cxnLst/>
                <a:rect l="l" t="t" r="r" b="b"/>
                <a:pathLst>
                  <a:path w="1" h="129412" fill="none" extrusionOk="0">
                    <a:moveTo>
                      <a:pt x="0" y="129411"/>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54"/>
              <p:cNvSpPr/>
              <p:nvPr/>
            </p:nvSpPr>
            <p:spPr>
              <a:xfrm>
                <a:off x="2492950" y="1199475"/>
                <a:ext cx="25" cy="3235300"/>
              </a:xfrm>
              <a:custGeom>
                <a:avLst/>
                <a:gdLst/>
                <a:ahLst/>
                <a:cxnLst/>
                <a:rect l="l" t="t" r="r" b="b"/>
                <a:pathLst>
                  <a:path w="1" h="129412" fill="none" extrusionOk="0">
                    <a:moveTo>
                      <a:pt x="1" y="129411"/>
                    </a:moveTo>
                    <a:lnTo>
                      <a:pt x="1"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54"/>
              <p:cNvSpPr/>
              <p:nvPr/>
            </p:nvSpPr>
            <p:spPr>
              <a:xfrm>
                <a:off x="2819250" y="1199475"/>
                <a:ext cx="25" cy="3235300"/>
              </a:xfrm>
              <a:custGeom>
                <a:avLst/>
                <a:gdLst/>
                <a:ahLst/>
                <a:cxnLst/>
                <a:rect l="l" t="t" r="r" b="b"/>
                <a:pathLst>
                  <a:path w="1" h="129412" fill="none" extrusionOk="0">
                    <a:moveTo>
                      <a:pt x="1" y="129411"/>
                    </a:moveTo>
                    <a:lnTo>
                      <a:pt x="1"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54"/>
              <p:cNvSpPr/>
              <p:nvPr/>
            </p:nvSpPr>
            <p:spPr>
              <a:xfrm>
                <a:off x="3145875" y="1199475"/>
                <a:ext cx="25" cy="3235300"/>
              </a:xfrm>
              <a:custGeom>
                <a:avLst/>
                <a:gdLst/>
                <a:ahLst/>
                <a:cxnLst/>
                <a:rect l="l" t="t" r="r" b="b"/>
                <a:pathLst>
                  <a:path w="1" h="129412" fill="none" extrusionOk="0">
                    <a:moveTo>
                      <a:pt x="0" y="129411"/>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54"/>
              <p:cNvSpPr/>
              <p:nvPr/>
            </p:nvSpPr>
            <p:spPr>
              <a:xfrm>
                <a:off x="3472175" y="1199475"/>
                <a:ext cx="25" cy="3235300"/>
              </a:xfrm>
              <a:custGeom>
                <a:avLst/>
                <a:gdLst/>
                <a:ahLst/>
                <a:cxnLst/>
                <a:rect l="l" t="t" r="r" b="b"/>
                <a:pathLst>
                  <a:path w="1" h="129412" fill="none" extrusionOk="0">
                    <a:moveTo>
                      <a:pt x="1" y="129411"/>
                    </a:moveTo>
                    <a:lnTo>
                      <a:pt x="1"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54"/>
              <p:cNvSpPr/>
              <p:nvPr/>
            </p:nvSpPr>
            <p:spPr>
              <a:xfrm>
                <a:off x="3798500" y="1199475"/>
                <a:ext cx="25" cy="3235300"/>
              </a:xfrm>
              <a:custGeom>
                <a:avLst/>
                <a:gdLst/>
                <a:ahLst/>
                <a:cxnLst/>
                <a:rect l="l" t="t" r="r" b="b"/>
                <a:pathLst>
                  <a:path w="1" h="129412" fill="none" extrusionOk="0">
                    <a:moveTo>
                      <a:pt x="0" y="129411"/>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54"/>
              <p:cNvSpPr/>
              <p:nvPr/>
            </p:nvSpPr>
            <p:spPr>
              <a:xfrm>
                <a:off x="4124800" y="1199475"/>
                <a:ext cx="25" cy="3235300"/>
              </a:xfrm>
              <a:custGeom>
                <a:avLst/>
                <a:gdLst/>
                <a:ahLst/>
                <a:cxnLst/>
                <a:rect l="l" t="t" r="r" b="b"/>
                <a:pathLst>
                  <a:path w="1" h="129412" fill="none" extrusionOk="0">
                    <a:moveTo>
                      <a:pt x="1" y="129411"/>
                    </a:moveTo>
                    <a:lnTo>
                      <a:pt x="1"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54"/>
              <p:cNvSpPr/>
              <p:nvPr/>
            </p:nvSpPr>
            <p:spPr>
              <a:xfrm>
                <a:off x="4451125" y="1199475"/>
                <a:ext cx="25" cy="3235300"/>
              </a:xfrm>
              <a:custGeom>
                <a:avLst/>
                <a:gdLst/>
                <a:ahLst/>
                <a:cxnLst/>
                <a:rect l="l" t="t" r="r" b="b"/>
                <a:pathLst>
                  <a:path w="1" h="129412" fill="none" extrusionOk="0">
                    <a:moveTo>
                      <a:pt x="0" y="129411"/>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54"/>
              <p:cNvSpPr/>
              <p:nvPr/>
            </p:nvSpPr>
            <p:spPr>
              <a:xfrm>
                <a:off x="1520675" y="4122650"/>
                <a:ext cx="3250125" cy="25"/>
              </a:xfrm>
              <a:custGeom>
                <a:avLst/>
                <a:gdLst/>
                <a:ahLst/>
                <a:cxnLst/>
                <a:rect l="l" t="t" r="r" b="b"/>
                <a:pathLst>
                  <a:path w="130005" h="1" fill="none" extrusionOk="0">
                    <a:moveTo>
                      <a:pt x="130004" y="0"/>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54"/>
              <p:cNvSpPr/>
              <p:nvPr/>
            </p:nvSpPr>
            <p:spPr>
              <a:xfrm>
                <a:off x="1520675" y="3796325"/>
                <a:ext cx="3250125" cy="25"/>
              </a:xfrm>
              <a:custGeom>
                <a:avLst/>
                <a:gdLst/>
                <a:ahLst/>
                <a:cxnLst/>
                <a:rect l="l" t="t" r="r" b="b"/>
                <a:pathLst>
                  <a:path w="130005" h="1" fill="none" extrusionOk="0">
                    <a:moveTo>
                      <a:pt x="130004" y="1"/>
                    </a:moveTo>
                    <a:lnTo>
                      <a:pt x="0" y="1"/>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54"/>
              <p:cNvSpPr/>
              <p:nvPr/>
            </p:nvSpPr>
            <p:spPr>
              <a:xfrm>
                <a:off x="1520675" y="3470025"/>
                <a:ext cx="3250125" cy="25"/>
              </a:xfrm>
              <a:custGeom>
                <a:avLst/>
                <a:gdLst/>
                <a:ahLst/>
                <a:cxnLst/>
                <a:rect l="l" t="t" r="r" b="b"/>
                <a:pathLst>
                  <a:path w="130005" h="1" fill="none" extrusionOk="0">
                    <a:moveTo>
                      <a:pt x="130004" y="0"/>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54"/>
              <p:cNvSpPr/>
              <p:nvPr/>
            </p:nvSpPr>
            <p:spPr>
              <a:xfrm>
                <a:off x="1520675" y="3143725"/>
                <a:ext cx="3250125" cy="25"/>
              </a:xfrm>
              <a:custGeom>
                <a:avLst/>
                <a:gdLst/>
                <a:ahLst/>
                <a:cxnLst/>
                <a:rect l="l" t="t" r="r" b="b"/>
                <a:pathLst>
                  <a:path w="130005" h="1" fill="none" extrusionOk="0">
                    <a:moveTo>
                      <a:pt x="130004" y="0"/>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54"/>
              <p:cNvSpPr/>
              <p:nvPr/>
            </p:nvSpPr>
            <p:spPr>
              <a:xfrm>
                <a:off x="1520675" y="2817100"/>
                <a:ext cx="3250125" cy="25"/>
              </a:xfrm>
              <a:custGeom>
                <a:avLst/>
                <a:gdLst/>
                <a:ahLst/>
                <a:cxnLst/>
                <a:rect l="l" t="t" r="r" b="b"/>
                <a:pathLst>
                  <a:path w="130005" h="1" fill="none" extrusionOk="0">
                    <a:moveTo>
                      <a:pt x="130004" y="1"/>
                    </a:moveTo>
                    <a:lnTo>
                      <a:pt x="0" y="1"/>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54"/>
              <p:cNvSpPr/>
              <p:nvPr/>
            </p:nvSpPr>
            <p:spPr>
              <a:xfrm>
                <a:off x="1520675" y="2490800"/>
                <a:ext cx="3250125" cy="25"/>
              </a:xfrm>
              <a:custGeom>
                <a:avLst/>
                <a:gdLst/>
                <a:ahLst/>
                <a:cxnLst/>
                <a:rect l="l" t="t" r="r" b="b"/>
                <a:pathLst>
                  <a:path w="130005" h="1" fill="none" extrusionOk="0">
                    <a:moveTo>
                      <a:pt x="130004" y="0"/>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54"/>
              <p:cNvSpPr/>
              <p:nvPr/>
            </p:nvSpPr>
            <p:spPr>
              <a:xfrm>
                <a:off x="1520675" y="2164475"/>
                <a:ext cx="3250125" cy="25"/>
              </a:xfrm>
              <a:custGeom>
                <a:avLst/>
                <a:gdLst/>
                <a:ahLst/>
                <a:cxnLst/>
                <a:rect l="l" t="t" r="r" b="b"/>
                <a:pathLst>
                  <a:path w="130005" h="1" fill="none" extrusionOk="0">
                    <a:moveTo>
                      <a:pt x="130004" y="1"/>
                    </a:moveTo>
                    <a:lnTo>
                      <a:pt x="0" y="1"/>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54"/>
              <p:cNvSpPr/>
              <p:nvPr/>
            </p:nvSpPr>
            <p:spPr>
              <a:xfrm>
                <a:off x="1520675" y="1838175"/>
                <a:ext cx="3250125" cy="25"/>
              </a:xfrm>
              <a:custGeom>
                <a:avLst/>
                <a:gdLst/>
                <a:ahLst/>
                <a:cxnLst/>
                <a:rect l="l" t="t" r="r" b="b"/>
                <a:pathLst>
                  <a:path w="130005" h="1" fill="none" extrusionOk="0">
                    <a:moveTo>
                      <a:pt x="130004" y="0"/>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54"/>
              <p:cNvSpPr/>
              <p:nvPr/>
            </p:nvSpPr>
            <p:spPr>
              <a:xfrm>
                <a:off x="1520675" y="1511875"/>
                <a:ext cx="3250125" cy="25"/>
              </a:xfrm>
              <a:custGeom>
                <a:avLst/>
                <a:gdLst/>
                <a:ahLst/>
                <a:cxnLst/>
                <a:rect l="l" t="t" r="r" b="b"/>
                <a:pathLst>
                  <a:path w="130005" h="1" fill="none" extrusionOk="0">
                    <a:moveTo>
                      <a:pt x="130004" y="0"/>
                    </a:moveTo>
                    <a:lnTo>
                      <a:pt x="0" y="0"/>
                    </a:lnTo>
                  </a:path>
                </a:pathLst>
              </a:custGeom>
              <a:noFill/>
              <a:ln w="9525" cap="flat" cmpd="sng">
                <a:solidFill>
                  <a:schemeClr val="lt2"/>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11" name="Google Shape;611;p54"/>
            <p:cNvSpPr/>
            <p:nvPr/>
          </p:nvSpPr>
          <p:spPr>
            <a:xfrm>
              <a:off x="3572726" y="4102400"/>
              <a:ext cx="101625" cy="101625"/>
            </a:xfrm>
            <a:custGeom>
              <a:avLst/>
              <a:gdLst/>
              <a:ahLst/>
              <a:cxnLst/>
              <a:rect l="l" t="t" r="r" b="b"/>
              <a:pathLst>
                <a:path w="4065" h="4065" extrusionOk="0">
                  <a:moveTo>
                    <a:pt x="0" y="0"/>
                  </a:moveTo>
                  <a:lnTo>
                    <a:pt x="0" y="4065"/>
                  </a:lnTo>
                  <a:lnTo>
                    <a:pt x="4065" y="4065"/>
                  </a:lnTo>
                  <a:lnTo>
                    <a:pt x="40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54"/>
            <p:cNvSpPr/>
            <p:nvPr/>
          </p:nvSpPr>
          <p:spPr>
            <a:xfrm>
              <a:off x="215338" y="1217150"/>
              <a:ext cx="98325" cy="98325"/>
            </a:xfrm>
            <a:custGeom>
              <a:avLst/>
              <a:gdLst/>
              <a:ahLst/>
              <a:cxnLst/>
              <a:rect l="l" t="t" r="r" b="b"/>
              <a:pathLst>
                <a:path w="3933" h="3933" extrusionOk="0">
                  <a:moveTo>
                    <a:pt x="1973" y="1"/>
                  </a:moveTo>
                  <a:cubicBezTo>
                    <a:pt x="884" y="1"/>
                    <a:pt x="1" y="884"/>
                    <a:pt x="1" y="1973"/>
                  </a:cubicBezTo>
                  <a:cubicBezTo>
                    <a:pt x="1" y="3061"/>
                    <a:pt x="884" y="3932"/>
                    <a:pt x="1973" y="3932"/>
                  </a:cubicBezTo>
                  <a:cubicBezTo>
                    <a:pt x="3061" y="3932"/>
                    <a:pt x="3932" y="3061"/>
                    <a:pt x="3932" y="1973"/>
                  </a:cubicBezTo>
                  <a:cubicBezTo>
                    <a:pt x="3932" y="884"/>
                    <a:pt x="3061" y="1"/>
                    <a:pt x="1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54"/>
            <p:cNvSpPr/>
            <p:nvPr/>
          </p:nvSpPr>
          <p:spPr>
            <a:xfrm>
              <a:off x="3525773" y="443624"/>
              <a:ext cx="190550" cy="190225"/>
            </a:xfrm>
            <a:custGeom>
              <a:avLst/>
              <a:gdLst/>
              <a:ahLst/>
              <a:cxnLst/>
              <a:rect l="l" t="t" r="r" b="b"/>
              <a:pathLst>
                <a:path w="7622" h="7609" extrusionOk="0">
                  <a:moveTo>
                    <a:pt x="3811" y="0"/>
                  </a:moveTo>
                  <a:lnTo>
                    <a:pt x="2904" y="1657"/>
                  </a:lnTo>
                  <a:cubicBezTo>
                    <a:pt x="2613" y="2177"/>
                    <a:pt x="2190" y="2601"/>
                    <a:pt x="1670" y="2891"/>
                  </a:cubicBezTo>
                  <a:lnTo>
                    <a:pt x="1" y="3798"/>
                  </a:lnTo>
                  <a:lnTo>
                    <a:pt x="1670" y="4718"/>
                  </a:lnTo>
                  <a:cubicBezTo>
                    <a:pt x="2190" y="4996"/>
                    <a:pt x="2613" y="5419"/>
                    <a:pt x="2904" y="5940"/>
                  </a:cubicBezTo>
                  <a:lnTo>
                    <a:pt x="3811" y="7609"/>
                  </a:lnTo>
                  <a:lnTo>
                    <a:pt x="4755" y="5879"/>
                  </a:lnTo>
                  <a:cubicBezTo>
                    <a:pt x="5021" y="5395"/>
                    <a:pt x="5408" y="5008"/>
                    <a:pt x="5892" y="4754"/>
                  </a:cubicBezTo>
                  <a:lnTo>
                    <a:pt x="7622" y="3798"/>
                  </a:lnTo>
                  <a:lnTo>
                    <a:pt x="5952" y="2891"/>
                  </a:lnTo>
                  <a:cubicBezTo>
                    <a:pt x="5432" y="2601"/>
                    <a:pt x="5009" y="2177"/>
                    <a:pt x="4718" y="1657"/>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614" name="Google Shape;614;p54"/>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615" name="Google Shape;615;p54"/>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616" name="Google Shape;616;p54"/>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54"/>
          <p:cNvSpPr txBox="1">
            <a:spLocks noGrp="1"/>
          </p:cNvSpPr>
          <p:nvPr>
            <p:ph type="title"/>
          </p:nvPr>
        </p:nvSpPr>
        <p:spPr>
          <a:xfrm>
            <a:off x="701800" y="1992700"/>
            <a:ext cx="5026500" cy="54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SzPts val="3200"/>
              <a:buNone/>
              <a:defRPr/>
            </a:lvl1pPr>
            <a:lvl2pPr lvl="1" algn="l">
              <a:lnSpc>
                <a:spcPct val="100000"/>
              </a:lnSpc>
              <a:spcBef>
                <a:spcPts val="0"/>
              </a:spcBef>
              <a:spcAft>
                <a:spcPts val="0"/>
              </a:spcAft>
              <a:buSzPts val="3600"/>
              <a:buFont typeface="Space Grotesk Medium"/>
              <a:buNone/>
              <a:defRPr sz="3600" b="0">
                <a:latin typeface="Space Grotesk Medium"/>
                <a:ea typeface="Space Grotesk Medium"/>
                <a:cs typeface="Space Grotesk Medium"/>
                <a:sym typeface="Space Grotesk Medium"/>
              </a:defRPr>
            </a:lvl2pPr>
            <a:lvl3pPr lvl="2" algn="l">
              <a:lnSpc>
                <a:spcPct val="100000"/>
              </a:lnSpc>
              <a:spcBef>
                <a:spcPts val="0"/>
              </a:spcBef>
              <a:spcAft>
                <a:spcPts val="0"/>
              </a:spcAft>
              <a:buSzPts val="3600"/>
              <a:buFont typeface="Space Grotesk Medium"/>
              <a:buNone/>
              <a:defRPr sz="3600" b="0">
                <a:latin typeface="Space Grotesk Medium"/>
                <a:ea typeface="Space Grotesk Medium"/>
                <a:cs typeface="Space Grotesk Medium"/>
                <a:sym typeface="Space Grotesk Medium"/>
              </a:defRPr>
            </a:lvl3pPr>
            <a:lvl4pPr lvl="3" algn="l">
              <a:lnSpc>
                <a:spcPct val="100000"/>
              </a:lnSpc>
              <a:spcBef>
                <a:spcPts val="0"/>
              </a:spcBef>
              <a:spcAft>
                <a:spcPts val="0"/>
              </a:spcAft>
              <a:buSzPts val="3600"/>
              <a:buFont typeface="Space Grotesk Medium"/>
              <a:buNone/>
              <a:defRPr sz="3600" b="0">
                <a:latin typeface="Space Grotesk Medium"/>
                <a:ea typeface="Space Grotesk Medium"/>
                <a:cs typeface="Space Grotesk Medium"/>
                <a:sym typeface="Space Grotesk Medium"/>
              </a:defRPr>
            </a:lvl4pPr>
            <a:lvl5pPr lvl="4" algn="l">
              <a:lnSpc>
                <a:spcPct val="100000"/>
              </a:lnSpc>
              <a:spcBef>
                <a:spcPts val="0"/>
              </a:spcBef>
              <a:spcAft>
                <a:spcPts val="0"/>
              </a:spcAft>
              <a:buSzPts val="3600"/>
              <a:buFont typeface="Space Grotesk Medium"/>
              <a:buNone/>
              <a:defRPr sz="3600" b="0">
                <a:latin typeface="Space Grotesk Medium"/>
                <a:ea typeface="Space Grotesk Medium"/>
                <a:cs typeface="Space Grotesk Medium"/>
                <a:sym typeface="Space Grotesk Medium"/>
              </a:defRPr>
            </a:lvl5pPr>
            <a:lvl6pPr lvl="5" algn="l">
              <a:lnSpc>
                <a:spcPct val="100000"/>
              </a:lnSpc>
              <a:spcBef>
                <a:spcPts val="0"/>
              </a:spcBef>
              <a:spcAft>
                <a:spcPts val="0"/>
              </a:spcAft>
              <a:buSzPts val="3600"/>
              <a:buFont typeface="Space Grotesk Medium"/>
              <a:buNone/>
              <a:defRPr sz="3600" b="0">
                <a:latin typeface="Space Grotesk Medium"/>
                <a:ea typeface="Space Grotesk Medium"/>
                <a:cs typeface="Space Grotesk Medium"/>
                <a:sym typeface="Space Grotesk Medium"/>
              </a:defRPr>
            </a:lvl6pPr>
            <a:lvl7pPr lvl="6" algn="l">
              <a:lnSpc>
                <a:spcPct val="100000"/>
              </a:lnSpc>
              <a:spcBef>
                <a:spcPts val="0"/>
              </a:spcBef>
              <a:spcAft>
                <a:spcPts val="0"/>
              </a:spcAft>
              <a:buSzPts val="3600"/>
              <a:buFont typeface="Space Grotesk Medium"/>
              <a:buNone/>
              <a:defRPr sz="3600" b="0">
                <a:latin typeface="Space Grotesk Medium"/>
                <a:ea typeface="Space Grotesk Medium"/>
                <a:cs typeface="Space Grotesk Medium"/>
                <a:sym typeface="Space Grotesk Medium"/>
              </a:defRPr>
            </a:lvl7pPr>
            <a:lvl8pPr lvl="7" algn="l">
              <a:lnSpc>
                <a:spcPct val="100000"/>
              </a:lnSpc>
              <a:spcBef>
                <a:spcPts val="0"/>
              </a:spcBef>
              <a:spcAft>
                <a:spcPts val="0"/>
              </a:spcAft>
              <a:buSzPts val="3600"/>
              <a:buFont typeface="Space Grotesk Medium"/>
              <a:buNone/>
              <a:defRPr sz="3600" b="0">
                <a:latin typeface="Space Grotesk Medium"/>
                <a:ea typeface="Space Grotesk Medium"/>
                <a:cs typeface="Space Grotesk Medium"/>
                <a:sym typeface="Space Grotesk Medium"/>
              </a:defRPr>
            </a:lvl8pPr>
            <a:lvl9pPr lvl="8" algn="l">
              <a:lnSpc>
                <a:spcPct val="100000"/>
              </a:lnSpc>
              <a:spcBef>
                <a:spcPts val="0"/>
              </a:spcBef>
              <a:spcAft>
                <a:spcPts val="0"/>
              </a:spcAft>
              <a:buSzPts val="3600"/>
              <a:buFont typeface="Space Grotesk Medium"/>
              <a:buNone/>
              <a:defRPr sz="3600" b="0">
                <a:latin typeface="Space Grotesk Medium"/>
                <a:ea typeface="Space Grotesk Medium"/>
                <a:cs typeface="Space Grotesk Medium"/>
                <a:sym typeface="Space Grotesk Medium"/>
              </a:defRPr>
            </a:lvl9pPr>
          </a:lstStyle>
          <a:p>
            <a:endParaRPr/>
          </a:p>
        </p:txBody>
      </p:sp>
      <p:sp>
        <p:nvSpPr>
          <p:cNvPr id="618" name="Google Shape;618;p54"/>
          <p:cNvSpPr txBox="1">
            <a:spLocks noGrp="1"/>
          </p:cNvSpPr>
          <p:nvPr>
            <p:ph type="subTitle" idx="1"/>
          </p:nvPr>
        </p:nvSpPr>
        <p:spPr>
          <a:xfrm>
            <a:off x="695625" y="2535500"/>
            <a:ext cx="5026500" cy="615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619" name="Google Shape;619;p54"/>
          <p:cNvSpPr txBox="1">
            <a:spLocks noGrp="1"/>
          </p:cNvSpPr>
          <p:nvPr>
            <p:ph type="title" idx="2"/>
          </p:nvPr>
        </p:nvSpPr>
        <p:spPr>
          <a:xfrm>
            <a:off x="6139800" y="1962300"/>
            <a:ext cx="2284200" cy="1218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0000"/>
              <a:buNone/>
              <a:defRPr sz="10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grpSp>
        <p:nvGrpSpPr>
          <p:cNvPr id="620" name="Google Shape;620;p54"/>
          <p:cNvGrpSpPr/>
          <p:nvPr/>
        </p:nvGrpSpPr>
        <p:grpSpPr>
          <a:xfrm>
            <a:off x="548090" y="112495"/>
            <a:ext cx="987552" cy="47072"/>
            <a:chOff x="201850" y="141800"/>
            <a:chExt cx="987552" cy="73943"/>
          </a:xfrm>
        </p:grpSpPr>
        <p:sp>
          <p:nvSpPr>
            <p:cNvPr id="621" name="Google Shape;621;p54"/>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54"/>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54"/>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54"/>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25" name="Google Shape;625;p54"/>
          <p:cNvGrpSpPr/>
          <p:nvPr/>
        </p:nvGrpSpPr>
        <p:grpSpPr>
          <a:xfrm rot="5400000">
            <a:off x="8519740" y="4086195"/>
            <a:ext cx="987552" cy="47072"/>
            <a:chOff x="201850" y="141800"/>
            <a:chExt cx="987552" cy="73943"/>
          </a:xfrm>
        </p:grpSpPr>
        <p:sp>
          <p:nvSpPr>
            <p:cNvPr id="626" name="Google Shape;626;p54"/>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54"/>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54"/>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54"/>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30" name="Google Shape;630;p54"/>
          <p:cNvGrpSpPr/>
          <p:nvPr/>
        </p:nvGrpSpPr>
        <p:grpSpPr>
          <a:xfrm>
            <a:off x="2090160" y="3988232"/>
            <a:ext cx="615242" cy="615277"/>
            <a:chOff x="6204250" y="2426675"/>
            <a:chExt cx="868250" cy="868300"/>
          </a:xfrm>
        </p:grpSpPr>
        <p:sp>
          <p:nvSpPr>
            <p:cNvPr id="631" name="Google Shape;631;p54"/>
            <p:cNvSpPr/>
            <p:nvPr/>
          </p:nvSpPr>
          <p:spPr>
            <a:xfrm>
              <a:off x="6470675" y="2689775"/>
              <a:ext cx="572200" cy="575175"/>
            </a:xfrm>
            <a:custGeom>
              <a:avLst/>
              <a:gdLst/>
              <a:ahLst/>
              <a:cxnLst/>
              <a:rect l="l" t="t" r="r" b="b"/>
              <a:pathLst>
                <a:path w="22888" h="23007" extrusionOk="0">
                  <a:moveTo>
                    <a:pt x="22694" y="1"/>
                  </a:moveTo>
                  <a:lnTo>
                    <a:pt x="0" y="22888"/>
                  </a:lnTo>
                  <a:cubicBezTo>
                    <a:pt x="37" y="22900"/>
                    <a:pt x="85" y="22924"/>
                    <a:pt x="121" y="22936"/>
                  </a:cubicBezTo>
                  <a:cubicBezTo>
                    <a:pt x="232" y="22984"/>
                    <a:pt x="349" y="23007"/>
                    <a:pt x="466" y="23007"/>
                  </a:cubicBezTo>
                  <a:cubicBezTo>
                    <a:pt x="706" y="23007"/>
                    <a:pt x="942" y="22910"/>
                    <a:pt x="1113" y="22731"/>
                  </a:cubicBezTo>
                  <a:lnTo>
                    <a:pt x="22549" y="1114"/>
                  </a:lnTo>
                  <a:cubicBezTo>
                    <a:pt x="22815" y="860"/>
                    <a:pt x="22888" y="461"/>
                    <a:pt x="22742" y="122"/>
                  </a:cubicBezTo>
                  <a:cubicBezTo>
                    <a:pt x="22730" y="86"/>
                    <a:pt x="22718" y="37"/>
                    <a:pt x="226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54"/>
            <p:cNvSpPr/>
            <p:nvPr/>
          </p:nvSpPr>
          <p:spPr>
            <a:xfrm>
              <a:off x="6416250" y="2635650"/>
              <a:ext cx="599400" cy="602075"/>
            </a:xfrm>
            <a:custGeom>
              <a:avLst/>
              <a:gdLst/>
              <a:ahLst/>
              <a:cxnLst/>
              <a:rect l="l" t="t" r="r" b="b"/>
              <a:pathLst>
                <a:path w="23976" h="24083" extrusionOk="0">
                  <a:moveTo>
                    <a:pt x="23758" y="1"/>
                  </a:moveTo>
                  <a:lnTo>
                    <a:pt x="0" y="23952"/>
                  </a:lnTo>
                  <a:cubicBezTo>
                    <a:pt x="142" y="24040"/>
                    <a:pt x="303" y="24083"/>
                    <a:pt x="461" y="24083"/>
                  </a:cubicBezTo>
                  <a:cubicBezTo>
                    <a:pt x="694" y="24083"/>
                    <a:pt x="923" y="23992"/>
                    <a:pt x="1089" y="23819"/>
                  </a:cubicBezTo>
                  <a:lnTo>
                    <a:pt x="23625" y="1089"/>
                  </a:lnTo>
                  <a:cubicBezTo>
                    <a:pt x="23915" y="799"/>
                    <a:pt x="23976" y="351"/>
                    <a:pt x="237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54"/>
            <p:cNvSpPr/>
            <p:nvPr/>
          </p:nvSpPr>
          <p:spPr>
            <a:xfrm>
              <a:off x="6367850" y="2587275"/>
              <a:ext cx="618775" cy="624200"/>
            </a:xfrm>
            <a:custGeom>
              <a:avLst/>
              <a:gdLst/>
              <a:ahLst/>
              <a:cxnLst/>
              <a:rect l="l" t="t" r="r" b="b"/>
              <a:pathLst>
                <a:path w="24751" h="24968" extrusionOk="0">
                  <a:moveTo>
                    <a:pt x="24327" y="0"/>
                  </a:moveTo>
                  <a:lnTo>
                    <a:pt x="1" y="24544"/>
                  </a:lnTo>
                  <a:cubicBezTo>
                    <a:pt x="170" y="24690"/>
                    <a:pt x="351" y="24823"/>
                    <a:pt x="545" y="24968"/>
                  </a:cubicBezTo>
                  <a:lnTo>
                    <a:pt x="24751" y="544"/>
                  </a:lnTo>
                  <a:cubicBezTo>
                    <a:pt x="24617" y="363"/>
                    <a:pt x="24472" y="182"/>
                    <a:pt x="243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54"/>
            <p:cNvSpPr/>
            <p:nvPr/>
          </p:nvSpPr>
          <p:spPr>
            <a:xfrm>
              <a:off x="6602225" y="2821325"/>
              <a:ext cx="470275" cy="473650"/>
            </a:xfrm>
            <a:custGeom>
              <a:avLst/>
              <a:gdLst/>
              <a:ahLst/>
              <a:cxnLst/>
              <a:rect l="l" t="t" r="r" b="b"/>
              <a:pathLst>
                <a:path w="18811" h="18946" extrusionOk="0">
                  <a:moveTo>
                    <a:pt x="18763" y="1"/>
                  </a:moveTo>
                  <a:lnTo>
                    <a:pt x="1" y="18908"/>
                  </a:lnTo>
                  <a:cubicBezTo>
                    <a:pt x="170" y="18920"/>
                    <a:pt x="339" y="18932"/>
                    <a:pt x="521" y="18944"/>
                  </a:cubicBezTo>
                  <a:cubicBezTo>
                    <a:pt x="534" y="18945"/>
                    <a:pt x="546" y="18945"/>
                    <a:pt x="559" y="18945"/>
                  </a:cubicBezTo>
                  <a:cubicBezTo>
                    <a:pt x="800" y="18945"/>
                    <a:pt x="1038" y="18839"/>
                    <a:pt x="1210" y="18666"/>
                  </a:cubicBezTo>
                  <a:lnTo>
                    <a:pt x="18533" y="1199"/>
                  </a:lnTo>
                  <a:cubicBezTo>
                    <a:pt x="18714" y="1017"/>
                    <a:pt x="18811" y="763"/>
                    <a:pt x="18799" y="509"/>
                  </a:cubicBezTo>
                  <a:cubicBezTo>
                    <a:pt x="18787" y="340"/>
                    <a:pt x="18775" y="170"/>
                    <a:pt x="187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54"/>
            <p:cNvSpPr/>
            <p:nvPr/>
          </p:nvSpPr>
          <p:spPr>
            <a:xfrm>
              <a:off x="6792150" y="3010950"/>
              <a:ext cx="254350" cy="256775"/>
            </a:xfrm>
            <a:custGeom>
              <a:avLst/>
              <a:gdLst/>
              <a:ahLst/>
              <a:cxnLst/>
              <a:rect l="l" t="t" r="r" b="b"/>
              <a:pathLst>
                <a:path w="10174" h="10271" extrusionOk="0">
                  <a:moveTo>
                    <a:pt x="10174" y="1"/>
                  </a:moveTo>
                  <a:lnTo>
                    <a:pt x="0" y="10271"/>
                  </a:lnTo>
                  <a:cubicBezTo>
                    <a:pt x="533" y="10065"/>
                    <a:pt x="1065" y="9835"/>
                    <a:pt x="1573" y="9581"/>
                  </a:cubicBezTo>
                  <a:cubicBezTo>
                    <a:pt x="1670" y="9533"/>
                    <a:pt x="1754" y="9472"/>
                    <a:pt x="1827" y="9400"/>
                  </a:cubicBezTo>
                  <a:lnTo>
                    <a:pt x="9315" y="1839"/>
                  </a:lnTo>
                  <a:cubicBezTo>
                    <a:pt x="9387" y="1767"/>
                    <a:pt x="9448" y="1682"/>
                    <a:pt x="9496" y="1585"/>
                  </a:cubicBezTo>
                  <a:cubicBezTo>
                    <a:pt x="9738" y="1077"/>
                    <a:pt x="9968" y="545"/>
                    <a:pt x="10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54"/>
            <p:cNvSpPr/>
            <p:nvPr/>
          </p:nvSpPr>
          <p:spPr>
            <a:xfrm>
              <a:off x="6532075" y="2750875"/>
              <a:ext cx="530750" cy="533925"/>
            </a:xfrm>
            <a:custGeom>
              <a:avLst/>
              <a:gdLst/>
              <a:ahLst/>
              <a:cxnLst/>
              <a:rect l="l" t="t" r="r" b="b"/>
              <a:pathLst>
                <a:path w="21230" h="21357" extrusionOk="0">
                  <a:moveTo>
                    <a:pt x="21085" y="0"/>
                  </a:moveTo>
                  <a:lnTo>
                    <a:pt x="0" y="21266"/>
                  </a:lnTo>
                  <a:cubicBezTo>
                    <a:pt x="97" y="21291"/>
                    <a:pt x="194" y="21315"/>
                    <a:pt x="290" y="21339"/>
                  </a:cubicBezTo>
                  <a:cubicBezTo>
                    <a:pt x="350" y="21351"/>
                    <a:pt x="410" y="21357"/>
                    <a:pt x="471" y="21357"/>
                  </a:cubicBezTo>
                  <a:cubicBezTo>
                    <a:pt x="718" y="21357"/>
                    <a:pt x="965" y="21260"/>
                    <a:pt x="1149" y="21085"/>
                  </a:cubicBezTo>
                  <a:lnTo>
                    <a:pt x="20903" y="1150"/>
                  </a:lnTo>
                  <a:cubicBezTo>
                    <a:pt x="21133" y="932"/>
                    <a:pt x="21230" y="605"/>
                    <a:pt x="21157" y="291"/>
                  </a:cubicBezTo>
                  <a:cubicBezTo>
                    <a:pt x="21133" y="194"/>
                    <a:pt x="21109" y="97"/>
                    <a:pt x="210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54"/>
            <p:cNvSpPr/>
            <p:nvPr/>
          </p:nvSpPr>
          <p:spPr>
            <a:xfrm>
              <a:off x="6685100" y="2903900"/>
              <a:ext cx="385900" cy="389225"/>
            </a:xfrm>
            <a:custGeom>
              <a:avLst/>
              <a:gdLst/>
              <a:ahLst/>
              <a:cxnLst/>
              <a:rect l="l" t="t" r="r" b="b"/>
              <a:pathLst>
                <a:path w="15436" h="15569" extrusionOk="0">
                  <a:moveTo>
                    <a:pt x="15436" y="0"/>
                  </a:moveTo>
                  <a:lnTo>
                    <a:pt x="0" y="15569"/>
                  </a:lnTo>
                  <a:cubicBezTo>
                    <a:pt x="278" y="15533"/>
                    <a:pt x="556" y="15496"/>
                    <a:pt x="823" y="15460"/>
                  </a:cubicBezTo>
                  <a:cubicBezTo>
                    <a:pt x="1016" y="15424"/>
                    <a:pt x="1198" y="15327"/>
                    <a:pt x="1331" y="15194"/>
                  </a:cubicBezTo>
                  <a:lnTo>
                    <a:pt x="15073" y="1331"/>
                  </a:lnTo>
                  <a:cubicBezTo>
                    <a:pt x="15206" y="1198"/>
                    <a:pt x="15302" y="1016"/>
                    <a:pt x="15327" y="823"/>
                  </a:cubicBezTo>
                  <a:cubicBezTo>
                    <a:pt x="15375" y="557"/>
                    <a:pt x="15411" y="279"/>
                    <a:pt x="154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54"/>
            <p:cNvSpPr/>
            <p:nvPr/>
          </p:nvSpPr>
          <p:spPr>
            <a:xfrm>
              <a:off x="6287400" y="2507725"/>
              <a:ext cx="617875" cy="623000"/>
            </a:xfrm>
            <a:custGeom>
              <a:avLst/>
              <a:gdLst/>
              <a:ahLst/>
              <a:cxnLst/>
              <a:rect l="l" t="t" r="r" b="b"/>
              <a:pathLst>
                <a:path w="24715" h="24920" extrusionOk="0">
                  <a:moveTo>
                    <a:pt x="24170" y="1"/>
                  </a:moveTo>
                  <a:lnTo>
                    <a:pt x="1" y="24376"/>
                  </a:lnTo>
                  <a:cubicBezTo>
                    <a:pt x="134" y="24557"/>
                    <a:pt x="279" y="24738"/>
                    <a:pt x="424" y="24920"/>
                  </a:cubicBezTo>
                  <a:lnTo>
                    <a:pt x="24714" y="412"/>
                  </a:lnTo>
                  <a:cubicBezTo>
                    <a:pt x="24533" y="279"/>
                    <a:pt x="24352" y="134"/>
                    <a:pt x="241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54"/>
            <p:cNvSpPr/>
            <p:nvPr/>
          </p:nvSpPr>
          <p:spPr>
            <a:xfrm>
              <a:off x="6206975" y="2429700"/>
              <a:ext cx="377125" cy="380475"/>
            </a:xfrm>
            <a:custGeom>
              <a:avLst/>
              <a:gdLst/>
              <a:ahLst/>
              <a:cxnLst/>
              <a:rect l="l" t="t" r="r" b="b"/>
              <a:pathLst>
                <a:path w="15085" h="15219" extrusionOk="0">
                  <a:moveTo>
                    <a:pt x="15085" y="1"/>
                  </a:moveTo>
                  <a:lnTo>
                    <a:pt x="15085" y="1"/>
                  </a:lnTo>
                  <a:cubicBezTo>
                    <a:pt x="14794" y="37"/>
                    <a:pt x="14516" y="85"/>
                    <a:pt x="14226" y="134"/>
                  </a:cubicBezTo>
                  <a:cubicBezTo>
                    <a:pt x="14044" y="170"/>
                    <a:pt x="13875" y="255"/>
                    <a:pt x="13742" y="400"/>
                  </a:cubicBezTo>
                  <a:lnTo>
                    <a:pt x="375" y="13876"/>
                  </a:lnTo>
                  <a:cubicBezTo>
                    <a:pt x="242" y="14009"/>
                    <a:pt x="145" y="14178"/>
                    <a:pt x="121" y="14359"/>
                  </a:cubicBezTo>
                  <a:cubicBezTo>
                    <a:pt x="73" y="14650"/>
                    <a:pt x="36" y="14928"/>
                    <a:pt x="0" y="15218"/>
                  </a:cubicBezTo>
                  <a:lnTo>
                    <a:pt x="1508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54"/>
            <p:cNvSpPr/>
            <p:nvPr/>
          </p:nvSpPr>
          <p:spPr>
            <a:xfrm>
              <a:off x="6235100" y="2458725"/>
              <a:ext cx="238625" cy="240750"/>
            </a:xfrm>
            <a:custGeom>
              <a:avLst/>
              <a:gdLst/>
              <a:ahLst/>
              <a:cxnLst/>
              <a:rect l="l" t="t" r="r" b="b"/>
              <a:pathLst>
                <a:path w="9545" h="9630" extrusionOk="0">
                  <a:moveTo>
                    <a:pt x="9544" y="1"/>
                  </a:moveTo>
                  <a:lnTo>
                    <a:pt x="9544" y="1"/>
                  </a:lnTo>
                  <a:cubicBezTo>
                    <a:pt x="8952" y="243"/>
                    <a:pt x="8383" y="521"/>
                    <a:pt x="7827" y="811"/>
                  </a:cubicBezTo>
                  <a:cubicBezTo>
                    <a:pt x="7742" y="860"/>
                    <a:pt x="7669" y="920"/>
                    <a:pt x="7609" y="981"/>
                  </a:cubicBezTo>
                  <a:lnTo>
                    <a:pt x="956" y="7694"/>
                  </a:lnTo>
                  <a:cubicBezTo>
                    <a:pt x="895" y="7755"/>
                    <a:pt x="835" y="7828"/>
                    <a:pt x="798" y="7912"/>
                  </a:cubicBezTo>
                  <a:cubicBezTo>
                    <a:pt x="496" y="8469"/>
                    <a:pt x="230" y="9037"/>
                    <a:pt x="0" y="9630"/>
                  </a:cubicBezTo>
                  <a:lnTo>
                    <a:pt x="954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54"/>
            <p:cNvSpPr/>
            <p:nvPr/>
          </p:nvSpPr>
          <p:spPr>
            <a:xfrm>
              <a:off x="6204250" y="2426675"/>
              <a:ext cx="463925" cy="467575"/>
            </a:xfrm>
            <a:custGeom>
              <a:avLst/>
              <a:gdLst/>
              <a:ahLst/>
              <a:cxnLst/>
              <a:rect l="l" t="t" r="r" b="b"/>
              <a:pathLst>
                <a:path w="18557" h="18703" extrusionOk="0">
                  <a:moveTo>
                    <a:pt x="18024" y="1"/>
                  </a:moveTo>
                  <a:cubicBezTo>
                    <a:pt x="17782" y="1"/>
                    <a:pt x="17528" y="97"/>
                    <a:pt x="17359" y="279"/>
                  </a:cubicBezTo>
                  <a:lnTo>
                    <a:pt x="278" y="17505"/>
                  </a:lnTo>
                  <a:cubicBezTo>
                    <a:pt x="97" y="17674"/>
                    <a:pt x="0" y="17928"/>
                    <a:pt x="12" y="18182"/>
                  </a:cubicBezTo>
                  <a:cubicBezTo>
                    <a:pt x="12" y="18351"/>
                    <a:pt x="24" y="18533"/>
                    <a:pt x="36" y="18702"/>
                  </a:cubicBezTo>
                  <a:lnTo>
                    <a:pt x="18557" y="37"/>
                  </a:lnTo>
                  <a:cubicBezTo>
                    <a:pt x="18387" y="25"/>
                    <a:pt x="18206" y="13"/>
                    <a:pt x="180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54"/>
            <p:cNvSpPr/>
            <p:nvPr/>
          </p:nvSpPr>
          <p:spPr>
            <a:xfrm>
              <a:off x="6232075" y="2455075"/>
              <a:ext cx="569475" cy="572225"/>
            </a:xfrm>
            <a:custGeom>
              <a:avLst/>
              <a:gdLst/>
              <a:ahLst/>
              <a:cxnLst/>
              <a:rect l="l" t="t" r="r" b="b"/>
              <a:pathLst>
                <a:path w="22779" h="22889" extrusionOk="0">
                  <a:moveTo>
                    <a:pt x="22306" y="0"/>
                  </a:moveTo>
                  <a:cubicBezTo>
                    <a:pt x="22065" y="0"/>
                    <a:pt x="21828" y="97"/>
                    <a:pt x="21653" y="280"/>
                  </a:cubicBezTo>
                  <a:lnTo>
                    <a:pt x="339" y="21764"/>
                  </a:lnTo>
                  <a:cubicBezTo>
                    <a:pt x="85" y="22030"/>
                    <a:pt x="0" y="22417"/>
                    <a:pt x="133" y="22744"/>
                  </a:cubicBezTo>
                  <a:cubicBezTo>
                    <a:pt x="157" y="22792"/>
                    <a:pt x="169" y="22840"/>
                    <a:pt x="194" y="22889"/>
                  </a:cubicBezTo>
                  <a:lnTo>
                    <a:pt x="22778" y="123"/>
                  </a:lnTo>
                  <a:cubicBezTo>
                    <a:pt x="22730" y="99"/>
                    <a:pt x="22682" y="86"/>
                    <a:pt x="22633" y="62"/>
                  </a:cubicBezTo>
                  <a:cubicBezTo>
                    <a:pt x="22527" y="21"/>
                    <a:pt x="22416" y="0"/>
                    <a:pt x="223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54"/>
            <p:cNvSpPr/>
            <p:nvPr/>
          </p:nvSpPr>
          <p:spPr>
            <a:xfrm>
              <a:off x="6258975" y="2482025"/>
              <a:ext cx="597600" cy="600025"/>
            </a:xfrm>
            <a:custGeom>
              <a:avLst/>
              <a:gdLst/>
              <a:ahLst/>
              <a:cxnLst/>
              <a:rect l="l" t="t" r="r" b="b"/>
              <a:pathLst>
                <a:path w="23904" h="24001" extrusionOk="0">
                  <a:moveTo>
                    <a:pt x="23442" y="0"/>
                  </a:moveTo>
                  <a:cubicBezTo>
                    <a:pt x="23203" y="0"/>
                    <a:pt x="22966" y="91"/>
                    <a:pt x="22791" y="267"/>
                  </a:cubicBezTo>
                  <a:lnTo>
                    <a:pt x="339" y="22900"/>
                  </a:lnTo>
                  <a:cubicBezTo>
                    <a:pt x="61" y="23190"/>
                    <a:pt x="1" y="23637"/>
                    <a:pt x="206" y="23988"/>
                  </a:cubicBezTo>
                  <a:lnTo>
                    <a:pt x="218" y="24000"/>
                  </a:lnTo>
                  <a:lnTo>
                    <a:pt x="23904" y="121"/>
                  </a:lnTo>
                  <a:cubicBezTo>
                    <a:pt x="23760" y="40"/>
                    <a:pt x="23600" y="0"/>
                    <a:pt x="23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54"/>
            <p:cNvSpPr/>
            <p:nvPr/>
          </p:nvSpPr>
          <p:spPr>
            <a:xfrm>
              <a:off x="6324900" y="2544925"/>
              <a:ext cx="623925" cy="628750"/>
            </a:xfrm>
            <a:custGeom>
              <a:avLst/>
              <a:gdLst/>
              <a:ahLst/>
              <a:cxnLst/>
              <a:rect l="l" t="t" r="r" b="b"/>
              <a:pathLst>
                <a:path w="24957" h="25150" extrusionOk="0">
                  <a:moveTo>
                    <a:pt x="24460" y="1"/>
                  </a:moveTo>
                  <a:lnTo>
                    <a:pt x="1" y="24666"/>
                  </a:lnTo>
                  <a:cubicBezTo>
                    <a:pt x="158" y="24835"/>
                    <a:pt x="315" y="24992"/>
                    <a:pt x="485" y="25150"/>
                  </a:cubicBezTo>
                  <a:lnTo>
                    <a:pt x="24956" y="472"/>
                  </a:lnTo>
                  <a:cubicBezTo>
                    <a:pt x="24799" y="315"/>
                    <a:pt x="24630" y="158"/>
                    <a:pt x="244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54"/>
            <p:cNvSpPr/>
            <p:nvPr/>
          </p:nvSpPr>
          <p:spPr>
            <a:xfrm>
              <a:off x="6213000" y="2435925"/>
              <a:ext cx="526250" cy="529375"/>
            </a:xfrm>
            <a:custGeom>
              <a:avLst/>
              <a:gdLst/>
              <a:ahLst/>
              <a:cxnLst/>
              <a:rect l="l" t="t" r="r" b="b"/>
              <a:pathLst>
                <a:path w="21050" h="21175" extrusionOk="0">
                  <a:moveTo>
                    <a:pt x="20568" y="0"/>
                  </a:moveTo>
                  <a:cubicBezTo>
                    <a:pt x="20324" y="0"/>
                    <a:pt x="20085" y="97"/>
                    <a:pt x="19900" y="272"/>
                  </a:cubicBezTo>
                  <a:lnTo>
                    <a:pt x="315" y="20026"/>
                  </a:lnTo>
                  <a:cubicBezTo>
                    <a:pt x="98" y="20256"/>
                    <a:pt x="1" y="20570"/>
                    <a:pt x="74" y="20873"/>
                  </a:cubicBezTo>
                  <a:cubicBezTo>
                    <a:pt x="98" y="20981"/>
                    <a:pt x="122" y="21078"/>
                    <a:pt x="146" y="21175"/>
                  </a:cubicBezTo>
                  <a:lnTo>
                    <a:pt x="21049" y="90"/>
                  </a:lnTo>
                  <a:cubicBezTo>
                    <a:pt x="20953" y="66"/>
                    <a:pt x="20856" y="42"/>
                    <a:pt x="20747" y="18"/>
                  </a:cubicBezTo>
                  <a:cubicBezTo>
                    <a:pt x="20687" y="6"/>
                    <a:pt x="20627" y="0"/>
                    <a:pt x="20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LANK_19">
    <p:spTree>
      <p:nvGrpSpPr>
        <p:cNvPr id="1" name="Shape 11"/>
        <p:cNvGrpSpPr/>
        <p:nvPr/>
      </p:nvGrpSpPr>
      <p:grpSpPr>
        <a:xfrm>
          <a:off x="0" y="0"/>
          <a:ext cx="0" cy="0"/>
          <a:chOff x="0" y="0"/>
          <a:chExt cx="0" cy="0"/>
        </a:xfrm>
      </p:grpSpPr>
      <p:grpSp>
        <p:nvGrpSpPr>
          <p:cNvPr id="12" name="Google Shape;12;p37"/>
          <p:cNvGrpSpPr/>
          <p:nvPr/>
        </p:nvGrpSpPr>
        <p:grpSpPr>
          <a:xfrm>
            <a:off x="5561216" y="-68020"/>
            <a:ext cx="4729977" cy="4731006"/>
            <a:chOff x="1832175" y="898950"/>
            <a:chExt cx="3913600" cy="3914775"/>
          </a:xfrm>
        </p:grpSpPr>
        <p:sp>
          <p:nvSpPr>
            <p:cNvPr id="13" name="Google Shape;13;p37"/>
            <p:cNvSpPr/>
            <p:nvPr/>
          </p:nvSpPr>
          <p:spPr>
            <a:xfrm>
              <a:off x="210187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37"/>
            <p:cNvSpPr/>
            <p:nvPr/>
          </p:nvSpPr>
          <p:spPr>
            <a:xfrm>
              <a:off x="252452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37"/>
            <p:cNvSpPr/>
            <p:nvPr/>
          </p:nvSpPr>
          <p:spPr>
            <a:xfrm>
              <a:off x="294600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7"/>
            <p:cNvSpPr/>
            <p:nvPr/>
          </p:nvSpPr>
          <p:spPr>
            <a:xfrm>
              <a:off x="3367475"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37"/>
            <p:cNvSpPr/>
            <p:nvPr/>
          </p:nvSpPr>
          <p:spPr>
            <a:xfrm>
              <a:off x="3788950"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37"/>
            <p:cNvSpPr/>
            <p:nvPr/>
          </p:nvSpPr>
          <p:spPr>
            <a:xfrm>
              <a:off x="421045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37"/>
            <p:cNvSpPr/>
            <p:nvPr/>
          </p:nvSpPr>
          <p:spPr>
            <a:xfrm>
              <a:off x="463310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37"/>
            <p:cNvSpPr/>
            <p:nvPr/>
          </p:nvSpPr>
          <p:spPr>
            <a:xfrm>
              <a:off x="505457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7"/>
            <p:cNvSpPr/>
            <p:nvPr/>
          </p:nvSpPr>
          <p:spPr>
            <a:xfrm>
              <a:off x="5476050"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37"/>
            <p:cNvSpPr/>
            <p:nvPr/>
          </p:nvSpPr>
          <p:spPr>
            <a:xfrm>
              <a:off x="1832175" y="1169800"/>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37"/>
            <p:cNvSpPr/>
            <p:nvPr/>
          </p:nvSpPr>
          <p:spPr>
            <a:xfrm>
              <a:off x="1832175" y="1591300"/>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37"/>
            <p:cNvSpPr/>
            <p:nvPr/>
          </p:nvSpPr>
          <p:spPr>
            <a:xfrm>
              <a:off x="1832175" y="2012775"/>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37"/>
            <p:cNvSpPr/>
            <p:nvPr/>
          </p:nvSpPr>
          <p:spPr>
            <a:xfrm>
              <a:off x="1832175" y="2434250"/>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37"/>
            <p:cNvSpPr/>
            <p:nvPr/>
          </p:nvSpPr>
          <p:spPr>
            <a:xfrm>
              <a:off x="1832175" y="285572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37"/>
            <p:cNvSpPr/>
            <p:nvPr/>
          </p:nvSpPr>
          <p:spPr>
            <a:xfrm>
              <a:off x="1832175" y="327837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37"/>
            <p:cNvSpPr/>
            <p:nvPr/>
          </p:nvSpPr>
          <p:spPr>
            <a:xfrm>
              <a:off x="1832175" y="3699875"/>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37"/>
            <p:cNvSpPr/>
            <p:nvPr/>
          </p:nvSpPr>
          <p:spPr>
            <a:xfrm>
              <a:off x="1832175" y="4121350"/>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37"/>
            <p:cNvSpPr/>
            <p:nvPr/>
          </p:nvSpPr>
          <p:spPr>
            <a:xfrm>
              <a:off x="1832175" y="454282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31" name="Google Shape;31;p37"/>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32" name="Google Shape;32;p37"/>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33" name="Google Shape;33;p37"/>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 name="Google Shape;34;p37"/>
          <p:cNvGrpSpPr/>
          <p:nvPr/>
        </p:nvGrpSpPr>
        <p:grpSpPr>
          <a:xfrm rot="5400000">
            <a:off x="8519740" y="4086195"/>
            <a:ext cx="987552" cy="47072"/>
            <a:chOff x="201850" y="141800"/>
            <a:chExt cx="987552" cy="73943"/>
          </a:xfrm>
        </p:grpSpPr>
        <p:sp>
          <p:nvSpPr>
            <p:cNvPr id="35" name="Google Shape;35;p37"/>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37"/>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7"/>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7"/>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9" name="Google Shape;39;p37"/>
          <p:cNvSpPr/>
          <p:nvPr/>
        </p:nvSpPr>
        <p:spPr>
          <a:xfrm>
            <a:off x="341275" y="360600"/>
            <a:ext cx="8458800" cy="42429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0" name="Google Shape;40;p37"/>
          <p:cNvGrpSpPr/>
          <p:nvPr/>
        </p:nvGrpSpPr>
        <p:grpSpPr>
          <a:xfrm>
            <a:off x="548090" y="112495"/>
            <a:ext cx="987552" cy="47072"/>
            <a:chOff x="201850" y="141800"/>
            <a:chExt cx="987552" cy="73943"/>
          </a:xfrm>
        </p:grpSpPr>
        <p:sp>
          <p:nvSpPr>
            <p:cNvPr id="41" name="Google Shape;41;p37"/>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37"/>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37"/>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7"/>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BLANK_2">
    <p:spTree>
      <p:nvGrpSpPr>
        <p:cNvPr id="1" name="Shape 646"/>
        <p:cNvGrpSpPr/>
        <p:nvPr/>
      </p:nvGrpSpPr>
      <p:grpSpPr>
        <a:xfrm>
          <a:off x="0" y="0"/>
          <a:ext cx="0" cy="0"/>
          <a:chOff x="0" y="0"/>
          <a:chExt cx="0" cy="0"/>
        </a:xfrm>
      </p:grpSpPr>
      <p:grpSp>
        <p:nvGrpSpPr>
          <p:cNvPr id="647" name="Google Shape;647;p55"/>
          <p:cNvGrpSpPr/>
          <p:nvPr/>
        </p:nvGrpSpPr>
        <p:grpSpPr>
          <a:xfrm>
            <a:off x="-136091" y="56875"/>
            <a:ext cx="9399293" cy="4606124"/>
            <a:chOff x="-136091" y="56875"/>
            <a:chExt cx="9399293" cy="4606124"/>
          </a:xfrm>
        </p:grpSpPr>
        <p:sp>
          <p:nvSpPr>
            <p:cNvPr id="648" name="Google Shape;648;p55"/>
            <p:cNvSpPr/>
            <p:nvPr/>
          </p:nvSpPr>
          <p:spPr>
            <a:xfrm>
              <a:off x="113650"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55"/>
            <p:cNvSpPr/>
            <p:nvPr/>
          </p:nvSpPr>
          <p:spPr>
            <a:xfrm>
              <a:off x="624464"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55"/>
            <p:cNvSpPr/>
            <p:nvPr/>
          </p:nvSpPr>
          <p:spPr>
            <a:xfrm>
              <a:off x="1133857"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55"/>
            <p:cNvSpPr/>
            <p:nvPr/>
          </p:nvSpPr>
          <p:spPr>
            <a:xfrm>
              <a:off x="1643251"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55"/>
            <p:cNvSpPr/>
            <p:nvPr/>
          </p:nvSpPr>
          <p:spPr>
            <a:xfrm>
              <a:off x="21526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55"/>
            <p:cNvSpPr/>
            <p:nvPr/>
          </p:nvSpPr>
          <p:spPr>
            <a:xfrm>
              <a:off x="2662069"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55"/>
            <p:cNvSpPr/>
            <p:nvPr/>
          </p:nvSpPr>
          <p:spPr>
            <a:xfrm>
              <a:off x="3172882"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55"/>
            <p:cNvSpPr/>
            <p:nvPr/>
          </p:nvSpPr>
          <p:spPr>
            <a:xfrm>
              <a:off x="3682276"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55"/>
            <p:cNvSpPr/>
            <p:nvPr/>
          </p:nvSpPr>
          <p:spPr>
            <a:xfrm>
              <a:off x="419167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55"/>
            <p:cNvSpPr/>
            <p:nvPr/>
          </p:nvSpPr>
          <p:spPr>
            <a:xfrm>
              <a:off x="-136091" y="2807520"/>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55"/>
            <p:cNvSpPr/>
            <p:nvPr/>
          </p:nvSpPr>
          <p:spPr>
            <a:xfrm>
              <a:off x="-136091" y="3316898"/>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55"/>
            <p:cNvSpPr/>
            <p:nvPr/>
          </p:nvSpPr>
          <p:spPr>
            <a:xfrm>
              <a:off x="-136091" y="3826246"/>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55"/>
            <p:cNvSpPr/>
            <p:nvPr/>
          </p:nvSpPr>
          <p:spPr>
            <a:xfrm>
              <a:off x="-136091" y="4335595"/>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55"/>
            <p:cNvSpPr/>
            <p:nvPr/>
          </p:nvSpPr>
          <p:spPr>
            <a:xfrm>
              <a:off x="470107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55"/>
            <p:cNvSpPr/>
            <p:nvPr/>
          </p:nvSpPr>
          <p:spPr>
            <a:xfrm>
              <a:off x="51911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55"/>
            <p:cNvSpPr/>
            <p:nvPr/>
          </p:nvSpPr>
          <p:spPr>
            <a:xfrm>
              <a:off x="568122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55"/>
            <p:cNvSpPr/>
            <p:nvPr/>
          </p:nvSpPr>
          <p:spPr>
            <a:xfrm>
              <a:off x="617129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55"/>
            <p:cNvSpPr/>
            <p:nvPr/>
          </p:nvSpPr>
          <p:spPr>
            <a:xfrm>
              <a:off x="666137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55"/>
            <p:cNvSpPr/>
            <p:nvPr/>
          </p:nvSpPr>
          <p:spPr>
            <a:xfrm>
              <a:off x="71514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55"/>
            <p:cNvSpPr/>
            <p:nvPr/>
          </p:nvSpPr>
          <p:spPr>
            <a:xfrm>
              <a:off x="764152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55"/>
            <p:cNvSpPr/>
            <p:nvPr/>
          </p:nvSpPr>
          <p:spPr>
            <a:xfrm>
              <a:off x="813159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55"/>
            <p:cNvSpPr/>
            <p:nvPr/>
          </p:nvSpPr>
          <p:spPr>
            <a:xfrm>
              <a:off x="858632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55"/>
            <p:cNvSpPr/>
            <p:nvPr/>
          </p:nvSpPr>
          <p:spPr>
            <a:xfrm>
              <a:off x="90410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55"/>
            <p:cNvSpPr/>
            <p:nvPr/>
          </p:nvSpPr>
          <p:spPr>
            <a:xfrm>
              <a:off x="-136091" y="1751195"/>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55"/>
            <p:cNvSpPr/>
            <p:nvPr/>
          </p:nvSpPr>
          <p:spPr>
            <a:xfrm>
              <a:off x="-136091" y="2260573"/>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55"/>
            <p:cNvSpPr/>
            <p:nvPr/>
          </p:nvSpPr>
          <p:spPr>
            <a:xfrm>
              <a:off x="-136091" y="770070"/>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55"/>
            <p:cNvSpPr/>
            <p:nvPr/>
          </p:nvSpPr>
          <p:spPr>
            <a:xfrm>
              <a:off x="-136091" y="1279448"/>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55"/>
            <p:cNvSpPr/>
            <p:nvPr/>
          </p:nvSpPr>
          <p:spPr>
            <a:xfrm>
              <a:off x="-136091" y="260695"/>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76" name="Google Shape;676;p55"/>
          <p:cNvSpPr txBox="1">
            <a:spLocks noGrp="1"/>
          </p:cNvSpPr>
          <p:nvPr>
            <p:ph type="title"/>
          </p:nvPr>
        </p:nvSpPr>
        <p:spPr>
          <a:xfrm>
            <a:off x="695625" y="3558075"/>
            <a:ext cx="4896900" cy="46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000"/>
              <a:buFont typeface="Roboto"/>
              <a:buNone/>
              <a:defRPr sz="2000" b="1">
                <a:latin typeface="Roboto"/>
                <a:ea typeface="Roboto"/>
                <a:cs typeface="Roboto"/>
                <a:sym typeface="Roboto"/>
              </a:defRPr>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677" name="Google Shape;677;p55"/>
          <p:cNvSpPr txBox="1">
            <a:spLocks noGrp="1"/>
          </p:cNvSpPr>
          <p:nvPr>
            <p:ph type="subTitle" idx="1"/>
          </p:nvPr>
        </p:nvSpPr>
        <p:spPr>
          <a:xfrm>
            <a:off x="695625" y="731950"/>
            <a:ext cx="5478000" cy="2451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Font typeface="Space Grotesk"/>
              <a:buNone/>
              <a:defRPr sz="3200">
                <a:latin typeface="Space Grotesk"/>
                <a:ea typeface="Space Grotesk"/>
                <a:cs typeface="Space Grotesk"/>
                <a:sym typeface="Space Grotesk"/>
              </a:defRPr>
            </a:lvl1pPr>
            <a:lvl2pPr lvl="1" algn="l">
              <a:lnSpc>
                <a:spcPct val="100000"/>
              </a:lnSpc>
              <a:spcBef>
                <a:spcPts val="0"/>
              </a:spcBef>
              <a:spcAft>
                <a:spcPts val="0"/>
              </a:spcAft>
              <a:buSzPts val="3200"/>
              <a:buFont typeface="Space Grotesk"/>
              <a:buNone/>
              <a:defRPr sz="3200">
                <a:latin typeface="Space Grotesk"/>
                <a:ea typeface="Space Grotesk"/>
                <a:cs typeface="Space Grotesk"/>
                <a:sym typeface="Space Grotesk"/>
              </a:defRPr>
            </a:lvl2pPr>
            <a:lvl3pPr lvl="2" algn="l">
              <a:lnSpc>
                <a:spcPct val="100000"/>
              </a:lnSpc>
              <a:spcBef>
                <a:spcPts val="0"/>
              </a:spcBef>
              <a:spcAft>
                <a:spcPts val="0"/>
              </a:spcAft>
              <a:buSzPts val="3200"/>
              <a:buFont typeface="Space Grotesk"/>
              <a:buNone/>
              <a:defRPr sz="3200">
                <a:latin typeface="Space Grotesk"/>
                <a:ea typeface="Space Grotesk"/>
                <a:cs typeface="Space Grotesk"/>
                <a:sym typeface="Space Grotesk"/>
              </a:defRPr>
            </a:lvl3pPr>
            <a:lvl4pPr lvl="3" algn="l">
              <a:lnSpc>
                <a:spcPct val="100000"/>
              </a:lnSpc>
              <a:spcBef>
                <a:spcPts val="0"/>
              </a:spcBef>
              <a:spcAft>
                <a:spcPts val="0"/>
              </a:spcAft>
              <a:buSzPts val="3200"/>
              <a:buFont typeface="Space Grotesk"/>
              <a:buNone/>
              <a:defRPr sz="3200">
                <a:latin typeface="Space Grotesk"/>
                <a:ea typeface="Space Grotesk"/>
                <a:cs typeface="Space Grotesk"/>
                <a:sym typeface="Space Grotesk"/>
              </a:defRPr>
            </a:lvl4pPr>
            <a:lvl5pPr lvl="4" algn="l">
              <a:lnSpc>
                <a:spcPct val="100000"/>
              </a:lnSpc>
              <a:spcBef>
                <a:spcPts val="0"/>
              </a:spcBef>
              <a:spcAft>
                <a:spcPts val="0"/>
              </a:spcAft>
              <a:buSzPts val="3200"/>
              <a:buFont typeface="Space Grotesk"/>
              <a:buNone/>
              <a:defRPr sz="3200">
                <a:latin typeface="Space Grotesk"/>
                <a:ea typeface="Space Grotesk"/>
                <a:cs typeface="Space Grotesk"/>
                <a:sym typeface="Space Grotesk"/>
              </a:defRPr>
            </a:lvl5pPr>
            <a:lvl6pPr lvl="5" algn="l">
              <a:lnSpc>
                <a:spcPct val="100000"/>
              </a:lnSpc>
              <a:spcBef>
                <a:spcPts val="0"/>
              </a:spcBef>
              <a:spcAft>
                <a:spcPts val="0"/>
              </a:spcAft>
              <a:buSzPts val="3200"/>
              <a:buFont typeface="Space Grotesk"/>
              <a:buNone/>
              <a:defRPr sz="3200">
                <a:latin typeface="Space Grotesk"/>
                <a:ea typeface="Space Grotesk"/>
                <a:cs typeface="Space Grotesk"/>
                <a:sym typeface="Space Grotesk"/>
              </a:defRPr>
            </a:lvl6pPr>
            <a:lvl7pPr lvl="6" algn="l">
              <a:lnSpc>
                <a:spcPct val="100000"/>
              </a:lnSpc>
              <a:spcBef>
                <a:spcPts val="0"/>
              </a:spcBef>
              <a:spcAft>
                <a:spcPts val="0"/>
              </a:spcAft>
              <a:buSzPts val="3200"/>
              <a:buFont typeface="Space Grotesk"/>
              <a:buNone/>
              <a:defRPr sz="3200">
                <a:latin typeface="Space Grotesk"/>
                <a:ea typeface="Space Grotesk"/>
                <a:cs typeface="Space Grotesk"/>
                <a:sym typeface="Space Grotesk"/>
              </a:defRPr>
            </a:lvl7pPr>
            <a:lvl8pPr lvl="7" algn="l">
              <a:lnSpc>
                <a:spcPct val="100000"/>
              </a:lnSpc>
              <a:spcBef>
                <a:spcPts val="0"/>
              </a:spcBef>
              <a:spcAft>
                <a:spcPts val="0"/>
              </a:spcAft>
              <a:buSzPts val="3200"/>
              <a:buFont typeface="Space Grotesk"/>
              <a:buNone/>
              <a:defRPr sz="3200">
                <a:latin typeface="Space Grotesk"/>
                <a:ea typeface="Space Grotesk"/>
                <a:cs typeface="Space Grotesk"/>
                <a:sym typeface="Space Grotesk"/>
              </a:defRPr>
            </a:lvl8pPr>
            <a:lvl9pPr lvl="8" algn="l">
              <a:lnSpc>
                <a:spcPct val="100000"/>
              </a:lnSpc>
              <a:spcBef>
                <a:spcPts val="0"/>
              </a:spcBef>
              <a:spcAft>
                <a:spcPts val="0"/>
              </a:spcAft>
              <a:buSzPts val="3200"/>
              <a:buFont typeface="Space Grotesk"/>
              <a:buNone/>
              <a:defRPr sz="3200">
                <a:latin typeface="Space Grotesk"/>
                <a:ea typeface="Space Grotesk"/>
                <a:cs typeface="Space Grotesk"/>
                <a:sym typeface="Space Grotesk"/>
              </a:defRPr>
            </a:lvl9pPr>
          </a:lstStyle>
          <a:p>
            <a:endParaRPr/>
          </a:p>
        </p:txBody>
      </p:sp>
      <p:cxnSp>
        <p:nvCxnSpPr>
          <p:cNvPr id="678" name="Google Shape;678;p55"/>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679" name="Google Shape;679;p55"/>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680" name="Google Shape;680;p55"/>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81" name="Google Shape;681;p55"/>
          <p:cNvGrpSpPr/>
          <p:nvPr/>
        </p:nvGrpSpPr>
        <p:grpSpPr>
          <a:xfrm rot="5400000">
            <a:off x="8519740" y="4086195"/>
            <a:ext cx="987552" cy="47072"/>
            <a:chOff x="201850" y="141800"/>
            <a:chExt cx="987552" cy="73943"/>
          </a:xfrm>
        </p:grpSpPr>
        <p:sp>
          <p:nvSpPr>
            <p:cNvPr id="682" name="Google Shape;682;p55"/>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55"/>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55"/>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55"/>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86" name="Google Shape;686;p55"/>
          <p:cNvGrpSpPr/>
          <p:nvPr/>
        </p:nvGrpSpPr>
        <p:grpSpPr>
          <a:xfrm>
            <a:off x="548090" y="112495"/>
            <a:ext cx="987552" cy="47072"/>
            <a:chOff x="201850" y="141800"/>
            <a:chExt cx="987552" cy="73943"/>
          </a:xfrm>
        </p:grpSpPr>
        <p:sp>
          <p:nvSpPr>
            <p:cNvPr id="687" name="Google Shape;687;p55"/>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55"/>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55"/>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55"/>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BLANK_6">
    <p:spTree>
      <p:nvGrpSpPr>
        <p:cNvPr id="1" name="Shape 691"/>
        <p:cNvGrpSpPr/>
        <p:nvPr/>
      </p:nvGrpSpPr>
      <p:grpSpPr>
        <a:xfrm>
          <a:off x="0" y="0"/>
          <a:ext cx="0" cy="0"/>
          <a:chOff x="0" y="0"/>
          <a:chExt cx="0" cy="0"/>
        </a:xfrm>
      </p:grpSpPr>
      <p:grpSp>
        <p:nvGrpSpPr>
          <p:cNvPr id="692" name="Google Shape;692;p56"/>
          <p:cNvGrpSpPr/>
          <p:nvPr/>
        </p:nvGrpSpPr>
        <p:grpSpPr>
          <a:xfrm>
            <a:off x="5561216" y="-68020"/>
            <a:ext cx="4729977" cy="4731006"/>
            <a:chOff x="1832175" y="898950"/>
            <a:chExt cx="3913600" cy="3914775"/>
          </a:xfrm>
        </p:grpSpPr>
        <p:sp>
          <p:nvSpPr>
            <p:cNvPr id="693" name="Google Shape;693;p56"/>
            <p:cNvSpPr/>
            <p:nvPr/>
          </p:nvSpPr>
          <p:spPr>
            <a:xfrm>
              <a:off x="210187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56"/>
            <p:cNvSpPr/>
            <p:nvPr/>
          </p:nvSpPr>
          <p:spPr>
            <a:xfrm>
              <a:off x="252452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56"/>
            <p:cNvSpPr/>
            <p:nvPr/>
          </p:nvSpPr>
          <p:spPr>
            <a:xfrm>
              <a:off x="294600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56"/>
            <p:cNvSpPr/>
            <p:nvPr/>
          </p:nvSpPr>
          <p:spPr>
            <a:xfrm>
              <a:off x="3367475"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56"/>
            <p:cNvSpPr/>
            <p:nvPr/>
          </p:nvSpPr>
          <p:spPr>
            <a:xfrm>
              <a:off x="3788950"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56"/>
            <p:cNvSpPr/>
            <p:nvPr/>
          </p:nvSpPr>
          <p:spPr>
            <a:xfrm>
              <a:off x="421045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56"/>
            <p:cNvSpPr/>
            <p:nvPr/>
          </p:nvSpPr>
          <p:spPr>
            <a:xfrm>
              <a:off x="463310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56"/>
            <p:cNvSpPr/>
            <p:nvPr/>
          </p:nvSpPr>
          <p:spPr>
            <a:xfrm>
              <a:off x="505457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56"/>
            <p:cNvSpPr/>
            <p:nvPr/>
          </p:nvSpPr>
          <p:spPr>
            <a:xfrm>
              <a:off x="5476050"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56"/>
            <p:cNvSpPr/>
            <p:nvPr/>
          </p:nvSpPr>
          <p:spPr>
            <a:xfrm>
              <a:off x="1832175" y="1169800"/>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56"/>
            <p:cNvSpPr/>
            <p:nvPr/>
          </p:nvSpPr>
          <p:spPr>
            <a:xfrm>
              <a:off x="1832175" y="1591300"/>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56"/>
            <p:cNvSpPr/>
            <p:nvPr/>
          </p:nvSpPr>
          <p:spPr>
            <a:xfrm>
              <a:off x="1832175" y="2012775"/>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56"/>
            <p:cNvSpPr/>
            <p:nvPr/>
          </p:nvSpPr>
          <p:spPr>
            <a:xfrm>
              <a:off x="1832175" y="2434250"/>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56"/>
            <p:cNvSpPr/>
            <p:nvPr/>
          </p:nvSpPr>
          <p:spPr>
            <a:xfrm>
              <a:off x="1832175" y="285572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56"/>
            <p:cNvSpPr/>
            <p:nvPr/>
          </p:nvSpPr>
          <p:spPr>
            <a:xfrm>
              <a:off x="1832175" y="327837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56"/>
            <p:cNvSpPr/>
            <p:nvPr/>
          </p:nvSpPr>
          <p:spPr>
            <a:xfrm>
              <a:off x="1832175" y="3699875"/>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56"/>
            <p:cNvSpPr/>
            <p:nvPr/>
          </p:nvSpPr>
          <p:spPr>
            <a:xfrm>
              <a:off x="1832175" y="4121350"/>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56"/>
            <p:cNvSpPr/>
            <p:nvPr/>
          </p:nvSpPr>
          <p:spPr>
            <a:xfrm>
              <a:off x="1832175" y="454282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711" name="Google Shape;711;p56"/>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712" name="Google Shape;712;p56"/>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713" name="Google Shape;713;p56"/>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14" name="Google Shape;714;p56"/>
          <p:cNvGrpSpPr/>
          <p:nvPr/>
        </p:nvGrpSpPr>
        <p:grpSpPr>
          <a:xfrm rot="5400000">
            <a:off x="8519740" y="4086195"/>
            <a:ext cx="987552" cy="47072"/>
            <a:chOff x="201850" y="141800"/>
            <a:chExt cx="987552" cy="73943"/>
          </a:xfrm>
        </p:grpSpPr>
        <p:sp>
          <p:nvSpPr>
            <p:cNvPr id="715" name="Google Shape;715;p56"/>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56"/>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56"/>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56"/>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9" name="Google Shape;719;p56"/>
          <p:cNvSpPr txBox="1">
            <a:spLocks noGrp="1"/>
          </p:cNvSpPr>
          <p:nvPr>
            <p:ph type="subTitle" idx="1"/>
          </p:nvPr>
        </p:nvSpPr>
        <p:spPr>
          <a:xfrm>
            <a:off x="4488900" y="2271975"/>
            <a:ext cx="3943500" cy="2175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0" name="Google Shape;720;p56"/>
          <p:cNvSpPr txBox="1">
            <a:spLocks noGrp="1"/>
          </p:cNvSpPr>
          <p:nvPr>
            <p:ph type="title"/>
          </p:nvPr>
        </p:nvSpPr>
        <p:spPr>
          <a:xfrm>
            <a:off x="4480325" y="1328250"/>
            <a:ext cx="39435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Font typeface="Space Grotesk"/>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721" name="Google Shape;721;p56"/>
          <p:cNvSpPr/>
          <p:nvPr/>
        </p:nvSpPr>
        <p:spPr>
          <a:xfrm>
            <a:off x="8899156" y="2248310"/>
            <a:ext cx="98325" cy="98325"/>
          </a:xfrm>
          <a:custGeom>
            <a:avLst/>
            <a:gdLst/>
            <a:ahLst/>
            <a:cxnLst/>
            <a:rect l="l" t="t" r="r" b="b"/>
            <a:pathLst>
              <a:path w="3933" h="3933" extrusionOk="0">
                <a:moveTo>
                  <a:pt x="1973" y="1"/>
                </a:moveTo>
                <a:cubicBezTo>
                  <a:pt x="884" y="1"/>
                  <a:pt x="1" y="884"/>
                  <a:pt x="1" y="1973"/>
                </a:cubicBezTo>
                <a:cubicBezTo>
                  <a:pt x="1" y="3061"/>
                  <a:pt x="884" y="3932"/>
                  <a:pt x="1973" y="3932"/>
                </a:cubicBezTo>
                <a:cubicBezTo>
                  <a:pt x="3061" y="3932"/>
                  <a:pt x="3932" y="3061"/>
                  <a:pt x="3932" y="1973"/>
                </a:cubicBezTo>
                <a:cubicBezTo>
                  <a:pt x="3932" y="884"/>
                  <a:pt x="3061" y="1"/>
                  <a:pt x="1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56"/>
          <p:cNvSpPr/>
          <p:nvPr/>
        </p:nvSpPr>
        <p:spPr>
          <a:xfrm>
            <a:off x="7323619" y="164749"/>
            <a:ext cx="190550" cy="190225"/>
          </a:xfrm>
          <a:custGeom>
            <a:avLst/>
            <a:gdLst/>
            <a:ahLst/>
            <a:cxnLst/>
            <a:rect l="l" t="t" r="r" b="b"/>
            <a:pathLst>
              <a:path w="7622" h="7609" extrusionOk="0">
                <a:moveTo>
                  <a:pt x="3811" y="0"/>
                </a:moveTo>
                <a:lnTo>
                  <a:pt x="2904" y="1657"/>
                </a:lnTo>
                <a:cubicBezTo>
                  <a:pt x="2613" y="2177"/>
                  <a:pt x="2190" y="2601"/>
                  <a:pt x="1670" y="2891"/>
                </a:cubicBezTo>
                <a:lnTo>
                  <a:pt x="1" y="3798"/>
                </a:lnTo>
                <a:lnTo>
                  <a:pt x="1670" y="4718"/>
                </a:lnTo>
                <a:cubicBezTo>
                  <a:pt x="2190" y="4996"/>
                  <a:pt x="2613" y="5419"/>
                  <a:pt x="2904" y="5940"/>
                </a:cubicBezTo>
                <a:lnTo>
                  <a:pt x="3811" y="7609"/>
                </a:lnTo>
                <a:lnTo>
                  <a:pt x="4755" y="5879"/>
                </a:lnTo>
                <a:cubicBezTo>
                  <a:pt x="5021" y="5395"/>
                  <a:pt x="5408" y="5008"/>
                  <a:pt x="5892" y="4754"/>
                </a:cubicBezTo>
                <a:lnTo>
                  <a:pt x="7622" y="3798"/>
                </a:lnTo>
                <a:lnTo>
                  <a:pt x="5952" y="2891"/>
                </a:lnTo>
                <a:cubicBezTo>
                  <a:pt x="5432" y="2601"/>
                  <a:pt x="5009" y="2177"/>
                  <a:pt x="4718" y="1657"/>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3" name="Google Shape;723;p56"/>
          <p:cNvGrpSpPr/>
          <p:nvPr/>
        </p:nvGrpSpPr>
        <p:grpSpPr>
          <a:xfrm>
            <a:off x="548090" y="112495"/>
            <a:ext cx="987552" cy="47072"/>
            <a:chOff x="201850" y="141800"/>
            <a:chExt cx="987552" cy="73943"/>
          </a:xfrm>
        </p:grpSpPr>
        <p:sp>
          <p:nvSpPr>
            <p:cNvPr id="724" name="Google Shape;724;p56"/>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56"/>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56"/>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56"/>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BLANK_20">
    <p:spTree>
      <p:nvGrpSpPr>
        <p:cNvPr id="1" name="Shape 728"/>
        <p:cNvGrpSpPr/>
        <p:nvPr/>
      </p:nvGrpSpPr>
      <p:grpSpPr>
        <a:xfrm>
          <a:off x="0" y="0"/>
          <a:ext cx="0" cy="0"/>
          <a:chOff x="0" y="0"/>
          <a:chExt cx="0" cy="0"/>
        </a:xfrm>
      </p:grpSpPr>
      <p:grpSp>
        <p:nvGrpSpPr>
          <p:cNvPr id="729" name="Google Shape;729;p57"/>
          <p:cNvGrpSpPr/>
          <p:nvPr/>
        </p:nvGrpSpPr>
        <p:grpSpPr>
          <a:xfrm>
            <a:off x="-136091" y="56875"/>
            <a:ext cx="9399293" cy="4606124"/>
            <a:chOff x="-136091" y="56875"/>
            <a:chExt cx="9399293" cy="4606124"/>
          </a:xfrm>
        </p:grpSpPr>
        <p:sp>
          <p:nvSpPr>
            <p:cNvPr id="730" name="Google Shape;730;p57"/>
            <p:cNvSpPr/>
            <p:nvPr/>
          </p:nvSpPr>
          <p:spPr>
            <a:xfrm>
              <a:off x="113650"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57"/>
            <p:cNvSpPr/>
            <p:nvPr/>
          </p:nvSpPr>
          <p:spPr>
            <a:xfrm>
              <a:off x="624464"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57"/>
            <p:cNvSpPr/>
            <p:nvPr/>
          </p:nvSpPr>
          <p:spPr>
            <a:xfrm>
              <a:off x="1133857"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57"/>
            <p:cNvSpPr/>
            <p:nvPr/>
          </p:nvSpPr>
          <p:spPr>
            <a:xfrm>
              <a:off x="1643251"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57"/>
            <p:cNvSpPr/>
            <p:nvPr/>
          </p:nvSpPr>
          <p:spPr>
            <a:xfrm>
              <a:off x="21526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57"/>
            <p:cNvSpPr/>
            <p:nvPr/>
          </p:nvSpPr>
          <p:spPr>
            <a:xfrm>
              <a:off x="2662069"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57"/>
            <p:cNvSpPr/>
            <p:nvPr/>
          </p:nvSpPr>
          <p:spPr>
            <a:xfrm>
              <a:off x="3172882"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57"/>
            <p:cNvSpPr/>
            <p:nvPr/>
          </p:nvSpPr>
          <p:spPr>
            <a:xfrm>
              <a:off x="3682276"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57"/>
            <p:cNvSpPr/>
            <p:nvPr/>
          </p:nvSpPr>
          <p:spPr>
            <a:xfrm>
              <a:off x="419167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57"/>
            <p:cNvSpPr/>
            <p:nvPr/>
          </p:nvSpPr>
          <p:spPr>
            <a:xfrm>
              <a:off x="-136091" y="2807520"/>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57"/>
            <p:cNvSpPr/>
            <p:nvPr/>
          </p:nvSpPr>
          <p:spPr>
            <a:xfrm>
              <a:off x="-136091" y="3316898"/>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57"/>
            <p:cNvSpPr/>
            <p:nvPr/>
          </p:nvSpPr>
          <p:spPr>
            <a:xfrm>
              <a:off x="-136091" y="3826246"/>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57"/>
            <p:cNvSpPr/>
            <p:nvPr/>
          </p:nvSpPr>
          <p:spPr>
            <a:xfrm>
              <a:off x="-136091" y="4335595"/>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57"/>
            <p:cNvSpPr/>
            <p:nvPr/>
          </p:nvSpPr>
          <p:spPr>
            <a:xfrm>
              <a:off x="470107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57"/>
            <p:cNvSpPr/>
            <p:nvPr/>
          </p:nvSpPr>
          <p:spPr>
            <a:xfrm>
              <a:off x="51911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57"/>
            <p:cNvSpPr/>
            <p:nvPr/>
          </p:nvSpPr>
          <p:spPr>
            <a:xfrm>
              <a:off x="568122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57"/>
            <p:cNvSpPr/>
            <p:nvPr/>
          </p:nvSpPr>
          <p:spPr>
            <a:xfrm>
              <a:off x="617129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57"/>
            <p:cNvSpPr/>
            <p:nvPr/>
          </p:nvSpPr>
          <p:spPr>
            <a:xfrm>
              <a:off x="666137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57"/>
            <p:cNvSpPr/>
            <p:nvPr/>
          </p:nvSpPr>
          <p:spPr>
            <a:xfrm>
              <a:off x="71514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57"/>
            <p:cNvSpPr/>
            <p:nvPr/>
          </p:nvSpPr>
          <p:spPr>
            <a:xfrm>
              <a:off x="764152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57"/>
            <p:cNvSpPr/>
            <p:nvPr/>
          </p:nvSpPr>
          <p:spPr>
            <a:xfrm>
              <a:off x="813159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57"/>
            <p:cNvSpPr/>
            <p:nvPr/>
          </p:nvSpPr>
          <p:spPr>
            <a:xfrm>
              <a:off x="858632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57"/>
            <p:cNvSpPr/>
            <p:nvPr/>
          </p:nvSpPr>
          <p:spPr>
            <a:xfrm>
              <a:off x="90410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57"/>
            <p:cNvSpPr/>
            <p:nvPr/>
          </p:nvSpPr>
          <p:spPr>
            <a:xfrm>
              <a:off x="-136091" y="1751195"/>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57"/>
            <p:cNvSpPr/>
            <p:nvPr/>
          </p:nvSpPr>
          <p:spPr>
            <a:xfrm>
              <a:off x="-136091" y="2260573"/>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57"/>
            <p:cNvSpPr/>
            <p:nvPr/>
          </p:nvSpPr>
          <p:spPr>
            <a:xfrm>
              <a:off x="-136091" y="770070"/>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57"/>
            <p:cNvSpPr/>
            <p:nvPr/>
          </p:nvSpPr>
          <p:spPr>
            <a:xfrm>
              <a:off x="-136091" y="1279448"/>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57"/>
            <p:cNvSpPr/>
            <p:nvPr/>
          </p:nvSpPr>
          <p:spPr>
            <a:xfrm>
              <a:off x="-136091" y="260695"/>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8" name="Google Shape;758;p57"/>
          <p:cNvSpPr/>
          <p:nvPr/>
        </p:nvSpPr>
        <p:spPr>
          <a:xfrm>
            <a:off x="341275" y="406275"/>
            <a:ext cx="8458800" cy="41973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59" name="Google Shape;759;p57"/>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760" name="Google Shape;760;p57"/>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761" name="Google Shape;761;p57"/>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62" name="Google Shape;762;p57"/>
          <p:cNvGrpSpPr/>
          <p:nvPr/>
        </p:nvGrpSpPr>
        <p:grpSpPr>
          <a:xfrm rot="5400000">
            <a:off x="8519740" y="4086195"/>
            <a:ext cx="987552" cy="47072"/>
            <a:chOff x="201850" y="141800"/>
            <a:chExt cx="987552" cy="73943"/>
          </a:xfrm>
        </p:grpSpPr>
        <p:sp>
          <p:nvSpPr>
            <p:cNvPr id="763" name="Google Shape;763;p57"/>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57"/>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57"/>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57"/>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67" name="Google Shape;767;p57"/>
          <p:cNvSpPr txBox="1">
            <a:spLocks noGrp="1"/>
          </p:cNvSpPr>
          <p:nvPr>
            <p:ph type="title"/>
          </p:nvPr>
        </p:nvSpPr>
        <p:spPr>
          <a:xfrm>
            <a:off x="853850" y="1326600"/>
            <a:ext cx="3718200" cy="5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Font typeface="Space Grotesk"/>
              <a:buNone/>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68" name="Google Shape;768;p57"/>
          <p:cNvSpPr txBox="1">
            <a:spLocks noGrp="1"/>
          </p:cNvSpPr>
          <p:nvPr>
            <p:ph type="subTitle" idx="1"/>
          </p:nvPr>
        </p:nvSpPr>
        <p:spPr>
          <a:xfrm>
            <a:off x="853850" y="2271975"/>
            <a:ext cx="3718200" cy="715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769" name="Google Shape;769;p57"/>
          <p:cNvGrpSpPr/>
          <p:nvPr/>
        </p:nvGrpSpPr>
        <p:grpSpPr>
          <a:xfrm>
            <a:off x="548090" y="112495"/>
            <a:ext cx="987552" cy="47072"/>
            <a:chOff x="201850" y="141800"/>
            <a:chExt cx="987552" cy="73943"/>
          </a:xfrm>
        </p:grpSpPr>
        <p:sp>
          <p:nvSpPr>
            <p:cNvPr id="770" name="Google Shape;770;p57"/>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p57"/>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57"/>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57"/>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BLANK_21">
    <p:spTree>
      <p:nvGrpSpPr>
        <p:cNvPr id="1" name="Shape 774"/>
        <p:cNvGrpSpPr/>
        <p:nvPr/>
      </p:nvGrpSpPr>
      <p:grpSpPr>
        <a:xfrm>
          <a:off x="0" y="0"/>
          <a:ext cx="0" cy="0"/>
          <a:chOff x="0" y="0"/>
          <a:chExt cx="0" cy="0"/>
        </a:xfrm>
      </p:grpSpPr>
      <p:grpSp>
        <p:nvGrpSpPr>
          <p:cNvPr id="775" name="Google Shape;775;p58"/>
          <p:cNvGrpSpPr/>
          <p:nvPr/>
        </p:nvGrpSpPr>
        <p:grpSpPr>
          <a:xfrm>
            <a:off x="8308341" y="1617000"/>
            <a:ext cx="2229969" cy="3046086"/>
            <a:chOff x="-64434" y="1617000"/>
            <a:chExt cx="2229969" cy="3046086"/>
          </a:xfrm>
        </p:grpSpPr>
        <p:sp>
          <p:nvSpPr>
            <p:cNvPr id="776" name="Google Shape;776;p58"/>
            <p:cNvSpPr/>
            <p:nvPr/>
          </p:nvSpPr>
          <p:spPr>
            <a:xfrm>
              <a:off x="-64434" y="2449400"/>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58"/>
            <p:cNvSpPr/>
            <p:nvPr/>
          </p:nvSpPr>
          <p:spPr>
            <a:xfrm>
              <a:off x="-64434" y="2960169"/>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58"/>
            <p:cNvSpPr/>
            <p:nvPr/>
          </p:nvSpPr>
          <p:spPr>
            <a:xfrm>
              <a:off x="-64434" y="3469547"/>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58"/>
            <p:cNvSpPr/>
            <p:nvPr/>
          </p:nvSpPr>
          <p:spPr>
            <a:xfrm>
              <a:off x="-64434" y="3978896"/>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58"/>
            <p:cNvSpPr/>
            <p:nvPr/>
          </p:nvSpPr>
          <p:spPr>
            <a:xfrm>
              <a:off x="-64434" y="448824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58"/>
            <p:cNvSpPr/>
            <p:nvPr/>
          </p:nvSpPr>
          <p:spPr>
            <a:xfrm>
              <a:off x="1815798"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58"/>
            <p:cNvSpPr/>
            <p:nvPr/>
          </p:nvSpPr>
          <p:spPr>
            <a:xfrm>
              <a:off x="1304974"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58"/>
            <p:cNvSpPr/>
            <p:nvPr/>
          </p:nvSpPr>
          <p:spPr>
            <a:xfrm>
              <a:off x="794149"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58"/>
            <p:cNvSpPr/>
            <p:nvPr/>
          </p:nvSpPr>
          <p:spPr>
            <a:xfrm>
              <a:off x="283325"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58"/>
            <p:cNvSpPr/>
            <p:nvPr/>
          </p:nvSpPr>
          <p:spPr>
            <a:xfrm>
              <a:off x="-64434" y="193862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86" name="Google Shape;786;p58"/>
          <p:cNvGrpSpPr/>
          <p:nvPr/>
        </p:nvGrpSpPr>
        <p:grpSpPr>
          <a:xfrm>
            <a:off x="-1395406" y="1617000"/>
            <a:ext cx="2229969" cy="3046086"/>
            <a:chOff x="-64434" y="1617000"/>
            <a:chExt cx="2229969" cy="3046086"/>
          </a:xfrm>
        </p:grpSpPr>
        <p:sp>
          <p:nvSpPr>
            <p:cNvPr id="787" name="Google Shape;787;p58"/>
            <p:cNvSpPr/>
            <p:nvPr/>
          </p:nvSpPr>
          <p:spPr>
            <a:xfrm>
              <a:off x="-64434" y="2449400"/>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58"/>
            <p:cNvSpPr/>
            <p:nvPr/>
          </p:nvSpPr>
          <p:spPr>
            <a:xfrm>
              <a:off x="-64434" y="2960169"/>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58"/>
            <p:cNvSpPr/>
            <p:nvPr/>
          </p:nvSpPr>
          <p:spPr>
            <a:xfrm>
              <a:off x="-64434" y="3469547"/>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58"/>
            <p:cNvSpPr/>
            <p:nvPr/>
          </p:nvSpPr>
          <p:spPr>
            <a:xfrm>
              <a:off x="-64434" y="3978896"/>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58"/>
            <p:cNvSpPr/>
            <p:nvPr/>
          </p:nvSpPr>
          <p:spPr>
            <a:xfrm>
              <a:off x="-64434" y="448824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58"/>
            <p:cNvSpPr/>
            <p:nvPr/>
          </p:nvSpPr>
          <p:spPr>
            <a:xfrm>
              <a:off x="1815798"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58"/>
            <p:cNvSpPr/>
            <p:nvPr/>
          </p:nvSpPr>
          <p:spPr>
            <a:xfrm>
              <a:off x="1304974"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58"/>
            <p:cNvSpPr/>
            <p:nvPr/>
          </p:nvSpPr>
          <p:spPr>
            <a:xfrm>
              <a:off x="794149"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58"/>
            <p:cNvSpPr/>
            <p:nvPr/>
          </p:nvSpPr>
          <p:spPr>
            <a:xfrm>
              <a:off x="283325"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58"/>
            <p:cNvSpPr/>
            <p:nvPr/>
          </p:nvSpPr>
          <p:spPr>
            <a:xfrm>
              <a:off x="-64434" y="193862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97" name="Google Shape;797;p58"/>
          <p:cNvSpPr/>
          <p:nvPr/>
        </p:nvSpPr>
        <p:spPr>
          <a:xfrm>
            <a:off x="341275" y="406275"/>
            <a:ext cx="8459100" cy="41973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98" name="Google Shape;798;p58"/>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799" name="Google Shape;799;p58"/>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800" name="Google Shape;800;p58"/>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01" name="Google Shape;801;p58"/>
          <p:cNvGrpSpPr/>
          <p:nvPr/>
        </p:nvGrpSpPr>
        <p:grpSpPr>
          <a:xfrm rot="5400000">
            <a:off x="8519740" y="4086195"/>
            <a:ext cx="987552" cy="47072"/>
            <a:chOff x="201850" y="141800"/>
            <a:chExt cx="987552" cy="73943"/>
          </a:xfrm>
        </p:grpSpPr>
        <p:sp>
          <p:nvSpPr>
            <p:cNvPr id="802" name="Google Shape;802;p58"/>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58"/>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58"/>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58"/>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06" name="Google Shape;806;p58"/>
          <p:cNvSpPr txBox="1">
            <a:spLocks noGrp="1"/>
          </p:cNvSpPr>
          <p:nvPr>
            <p:ph type="title"/>
          </p:nvPr>
        </p:nvSpPr>
        <p:spPr>
          <a:xfrm>
            <a:off x="4572000" y="1326600"/>
            <a:ext cx="3718200" cy="5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Font typeface="Space Grotesk"/>
              <a:buNone/>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07" name="Google Shape;807;p58"/>
          <p:cNvSpPr txBox="1">
            <a:spLocks noGrp="1"/>
          </p:cNvSpPr>
          <p:nvPr>
            <p:ph type="subTitle" idx="1"/>
          </p:nvPr>
        </p:nvSpPr>
        <p:spPr>
          <a:xfrm>
            <a:off x="4572000" y="2271975"/>
            <a:ext cx="3718200" cy="715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808" name="Google Shape;808;p58"/>
          <p:cNvGrpSpPr/>
          <p:nvPr/>
        </p:nvGrpSpPr>
        <p:grpSpPr>
          <a:xfrm>
            <a:off x="548090" y="112495"/>
            <a:ext cx="987552" cy="47072"/>
            <a:chOff x="201850" y="141800"/>
            <a:chExt cx="987552" cy="73943"/>
          </a:xfrm>
        </p:grpSpPr>
        <p:sp>
          <p:nvSpPr>
            <p:cNvPr id="809" name="Google Shape;809;p58"/>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58"/>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58"/>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58"/>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BLANK_3">
    <p:spTree>
      <p:nvGrpSpPr>
        <p:cNvPr id="1" name="Shape 813"/>
        <p:cNvGrpSpPr/>
        <p:nvPr/>
      </p:nvGrpSpPr>
      <p:grpSpPr>
        <a:xfrm>
          <a:off x="0" y="0"/>
          <a:ext cx="0" cy="0"/>
          <a:chOff x="0" y="0"/>
          <a:chExt cx="0" cy="0"/>
        </a:xfrm>
      </p:grpSpPr>
      <p:grpSp>
        <p:nvGrpSpPr>
          <p:cNvPr id="814" name="Google Shape;814;p59"/>
          <p:cNvGrpSpPr/>
          <p:nvPr/>
        </p:nvGrpSpPr>
        <p:grpSpPr>
          <a:xfrm>
            <a:off x="7851141" y="1617000"/>
            <a:ext cx="2229969" cy="3046086"/>
            <a:chOff x="7851141" y="1617000"/>
            <a:chExt cx="2229969" cy="3046086"/>
          </a:xfrm>
        </p:grpSpPr>
        <p:grpSp>
          <p:nvGrpSpPr>
            <p:cNvPr id="815" name="Google Shape;815;p59"/>
            <p:cNvGrpSpPr/>
            <p:nvPr/>
          </p:nvGrpSpPr>
          <p:grpSpPr>
            <a:xfrm>
              <a:off x="7851141" y="1617000"/>
              <a:ext cx="2229969" cy="3046086"/>
              <a:chOff x="-64434" y="1617000"/>
              <a:chExt cx="2229969" cy="3046086"/>
            </a:xfrm>
          </p:grpSpPr>
          <p:sp>
            <p:nvSpPr>
              <p:cNvPr id="816" name="Google Shape;816;p59"/>
              <p:cNvSpPr/>
              <p:nvPr/>
            </p:nvSpPr>
            <p:spPr>
              <a:xfrm>
                <a:off x="-64434" y="2449400"/>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59"/>
              <p:cNvSpPr/>
              <p:nvPr/>
            </p:nvSpPr>
            <p:spPr>
              <a:xfrm>
                <a:off x="-64434" y="2960169"/>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59"/>
              <p:cNvSpPr/>
              <p:nvPr/>
            </p:nvSpPr>
            <p:spPr>
              <a:xfrm>
                <a:off x="-64434" y="3469547"/>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59"/>
              <p:cNvSpPr/>
              <p:nvPr/>
            </p:nvSpPr>
            <p:spPr>
              <a:xfrm>
                <a:off x="-64434" y="3978896"/>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59"/>
              <p:cNvSpPr/>
              <p:nvPr/>
            </p:nvSpPr>
            <p:spPr>
              <a:xfrm>
                <a:off x="-64434" y="448824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59"/>
              <p:cNvSpPr/>
              <p:nvPr/>
            </p:nvSpPr>
            <p:spPr>
              <a:xfrm>
                <a:off x="1815798"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59"/>
              <p:cNvSpPr/>
              <p:nvPr/>
            </p:nvSpPr>
            <p:spPr>
              <a:xfrm>
                <a:off x="1304974"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59"/>
              <p:cNvSpPr/>
              <p:nvPr/>
            </p:nvSpPr>
            <p:spPr>
              <a:xfrm>
                <a:off x="794149"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59"/>
              <p:cNvSpPr/>
              <p:nvPr/>
            </p:nvSpPr>
            <p:spPr>
              <a:xfrm>
                <a:off x="283325"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59"/>
              <p:cNvSpPr/>
              <p:nvPr/>
            </p:nvSpPr>
            <p:spPr>
              <a:xfrm>
                <a:off x="-64434" y="193862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26" name="Google Shape;826;p59"/>
            <p:cNvSpPr/>
            <p:nvPr/>
          </p:nvSpPr>
          <p:spPr>
            <a:xfrm>
              <a:off x="8661868" y="2398564"/>
              <a:ext cx="98325" cy="98325"/>
            </a:xfrm>
            <a:custGeom>
              <a:avLst/>
              <a:gdLst/>
              <a:ahLst/>
              <a:cxnLst/>
              <a:rect l="l" t="t" r="r" b="b"/>
              <a:pathLst>
                <a:path w="3933" h="3933" extrusionOk="0">
                  <a:moveTo>
                    <a:pt x="1973" y="1"/>
                  </a:moveTo>
                  <a:cubicBezTo>
                    <a:pt x="884" y="1"/>
                    <a:pt x="1" y="884"/>
                    <a:pt x="1" y="1973"/>
                  </a:cubicBezTo>
                  <a:cubicBezTo>
                    <a:pt x="1" y="3061"/>
                    <a:pt x="884" y="3932"/>
                    <a:pt x="1973" y="3932"/>
                  </a:cubicBezTo>
                  <a:cubicBezTo>
                    <a:pt x="3061" y="3932"/>
                    <a:pt x="3932" y="3061"/>
                    <a:pt x="3932" y="1973"/>
                  </a:cubicBezTo>
                  <a:cubicBezTo>
                    <a:pt x="3932" y="884"/>
                    <a:pt x="3061" y="1"/>
                    <a:pt x="1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27" name="Google Shape;827;p59"/>
          <p:cNvGrpSpPr/>
          <p:nvPr/>
        </p:nvGrpSpPr>
        <p:grpSpPr>
          <a:xfrm>
            <a:off x="-938206" y="1617000"/>
            <a:ext cx="2229969" cy="3046086"/>
            <a:chOff x="-938206" y="1617000"/>
            <a:chExt cx="2229969" cy="3046086"/>
          </a:xfrm>
        </p:grpSpPr>
        <p:grpSp>
          <p:nvGrpSpPr>
            <p:cNvPr id="828" name="Google Shape;828;p59"/>
            <p:cNvGrpSpPr/>
            <p:nvPr/>
          </p:nvGrpSpPr>
          <p:grpSpPr>
            <a:xfrm>
              <a:off x="-938206" y="1617000"/>
              <a:ext cx="2229969" cy="3046086"/>
              <a:chOff x="-64434" y="1617000"/>
              <a:chExt cx="2229969" cy="3046086"/>
            </a:xfrm>
          </p:grpSpPr>
          <p:sp>
            <p:nvSpPr>
              <p:cNvPr id="829" name="Google Shape;829;p59"/>
              <p:cNvSpPr/>
              <p:nvPr/>
            </p:nvSpPr>
            <p:spPr>
              <a:xfrm>
                <a:off x="-64434" y="2449400"/>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59"/>
              <p:cNvSpPr/>
              <p:nvPr/>
            </p:nvSpPr>
            <p:spPr>
              <a:xfrm>
                <a:off x="-64434" y="2960169"/>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59"/>
              <p:cNvSpPr/>
              <p:nvPr/>
            </p:nvSpPr>
            <p:spPr>
              <a:xfrm>
                <a:off x="-64434" y="3469547"/>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59"/>
              <p:cNvSpPr/>
              <p:nvPr/>
            </p:nvSpPr>
            <p:spPr>
              <a:xfrm>
                <a:off x="-64434" y="3978896"/>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59"/>
              <p:cNvSpPr/>
              <p:nvPr/>
            </p:nvSpPr>
            <p:spPr>
              <a:xfrm>
                <a:off x="-64434" y="448824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59"/>
              <p:cNvSpPr/>
              <p:nvPr/>
            </p:nvSpPr>
            <p:spPr>
              <a:xfrm>
                <a:off x="1815798"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59"/>
              <p:cNvSpPr/>
              <p:nvPr/>
            </p:nvSpPr>
            <p:spPr>
              <a:xfrm>
                <a:off x="1304974"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59"/>
              <p:cNvSpPr/>
              <p:nvPr/>
            </p:nvSpPr>
            <p:spPr>
              <a:xfrm>
                <a:off x="794149"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59"/>
              <p:cNvSpPr/>
              <p:nvPr/>
            </p:nvSpPr>
            <p:spPr>
              <a:xfrm>
                <a:off x="283325"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59"/>
              <p:cNvSpPr/>
              <p:nvPr/>
            </p:nvSpPr>
            <p:spPr>
              <a:xfrm>
                <a:off x="-64434" y="193862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39" name="Google Shape;839;p59"/>
            <p:cNvSpPr/>
            <p:nvPr/>
          </p:nvSpPr>
          <p:spPr>
            <a:xfrm>
              <a:off x="269133" y="3317496"/>
              <a:ext cx="312871" cy="312896"/>
            </a:xfrm>
            <a:custGeom>
              <a:avLst/>
              <a:gdLst/>
              <a:ahLst/>
              <a:cxnLst/>
              <a:rect l="l" t="t" r="r" b="b"/>
              <a:pathLst>
                <a:path w="7209" h="7210" extrusionOk="0">
                  <a:moveTo>
                    <a:pt x="3604" y="1"/>
                  </a:moveTo>
                  <a:lnTo>
                    <a:pt x="3208" y="3222"/>
                  </a:lnTo>
                  <a:cubicBezTo>
                    <a:pt x="2733" y="3262"/>
                    <a:pt x="0" y="3605"/>
                    <a:pt x="0" y="3605"/>
                  </a:cubicBezTo>
                  <a:lnTo>
                    <a:pt x="3208" y="4001"/>
                  </a:lnTo>
                  <a:lnTo>
                    <a:pt x="3604" y="7209"/>
                  </a:lnTo>
                  <a:cubicBezTo>
                    <a:pt x="3604" y="7209"/>
                    <a:pt x="3961" y="4490"/>
                    <a:pt x="4000" y="4001"/>
                  </a:cubicBezTo>
                  <a:lnTo>
                    <a:pt x="7208" y="3605"/>
                  </a:lnTo>
                  <a:cubicBezTo>
                    <a:pt x="7208" y="3605"/>
                    <a:pt x="4476" y="3262"/>
                    <a:pt x="4000" y="3222"/>
                  </a:cubicBezTo>
                  <a:cubicBezTo>
                    <a:pt x="3961" y="2734"/>
                    <a:pt x="3604" y="1"/>
                    <a:pt x="36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840" name="Google Shape;840;p59"/>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841" name="Google Shape;841;p59"/>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842" name="Google Shape;842;p59"/>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43" name="Google Shape;843;p59"/>
          <p:cNvGrpSpPr/>
          <p:nvPr/>
        </p:nvGrpSpPr>
        <p:grpSpPr>
          <a:xfrm rot="5400000">
            <a:off x="8519740" y="4086195"/>
            <a:ext cx="987552" cy="47072"/>
            <a:chOff x="201850" y="141800"/>
            <a:chExt cx="987552" cy="73943"/>
          </a:xfrm>
        </p:grpSpPr>
        <p:sp>
          <p:nvSpPr>
            <p:cNvPr id="844" name="Google Shape;844;p59"/>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59"/>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59"/>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59"/>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48" name="Google Shape;848;p59"/>
          <p:cNvSpPr txBox="1">
            <a:spLocks noGrp="1"/>
          </p:cNvSpPr>
          <p:nvPr>
            <p:ph type="title"/>
          </p:nvPr>
        </p:nvSpPr>
        <p:spPr>
          <a:xfrm>
            <a:off x="707850" y="539996"/>
            <a:ext cx="77283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849" name="Google Shape;849;p59"/>
          <p:cNvSpPr txBox="1">
            <a:spLocks noGrp="1"/>
          </p:cNvSpPr>
          <p:nvPr>
            <p:ph type="subTitle" idx="1"/>
          </p:nvPr>
        </p:nvSpPr>
        <p:spPr>
          <a:xfrm>
            <a:off x="695625" y="3480951"/>
            <a:ext cx="2123700" cy="643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50" name="Google Shape;850;p59"/>
          <p:cNvSpPr txBox="1">
            <a:spLocks noGrp="1"/>
          </p:cNvSpPr>
          <p:nvPr>
            <p:ph type="subTitle" idx="2"/>
          </p:nvPr>
        </p:nvSpPr>
        <p:spPr>
          <a:xfrm>
            <a:off x="3500912" y="3480952"/>
            <a:ext cx="2123700" cy="643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51" name="Google Shape;851;p59"/>
          <p:cNvSpPr txBox="1">
            <a:spLocks noGrp="1"/>
          </p:cNvSpPr>
          <p:nvPr>
            <p:ph type="subTitle" idx="3"/>
          </p:nvPr>
        </p:nvSpPr>
        <p:spPr>
          <a:xfrm>
            <a:off x="695625" y="3066850"/>
            <a:ext cx="21237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852" name="Google Shape;852;p59"/>
          <p:cNvSpPr txBox="1">
            <a:spLocks noGrp="1"/>
          </p:cNvSpPr>
          <p:nvPr>
            <p:ph type="subTitle" idx="4"/>
          </p:nvPr>
        </p:nvSpPr>
        <p:spPr>
          <a:xfrm>
            <a:off x="3500912" y="3066850"/>
            <a:ext cx="21237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853" name="Google Shape;853;p59"/>
          <p:cNvSpPr txBox="1">
            <a:spLocks noGrp="1"/>
          </p:cNvSpPr>
          <p:nvPr>
            <p:ph type="subTitle" idx="5"/>
          </p:nvPr>
        </p:nvSpPr>
        <p:spPr>
          <a:xfrm>
            <a:off x="6306200" y="3480950"/>
            <a:ext cx="2123700" cy="643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54" name="Google Shape;854;p59"/>
          <p:cNvSpPr txBox="1">
            <a:spLocks noGrp="1"/>
          </p:cNvSpPr>
          <p:nvPr>
            <p:ph type="subTitle" idx="6"/>
          </p:nvPr>
        </p:nvSpPr>
        <p:spPr>
          <a:xfrm>
            <a:off x="6306202" y="3066850"/>
            <a:ext cx="21237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grpSp>
        <p:nvGrpSpPr>
          <p:cNvPr id="855" name="Google Shape;855;p59"/>
          <p:cNvGrpSpPr/>
          <p:nvPr/>
        </p:nvGrpSpPr>
        <p:grpSpPr>
          <a:xfrm>
            <a:off x="548090" y="112495"/>
            <a:ext cx="987552" cy="47072"/>
            <a:chOff x="201850" y="141800"/>
            <a:chExt cx="987552" cy="73943"/>
          </a:xfrm>
        </p:grpSpPr>
        <p:sp>
          <p:nvSpPr>
            <p:cNvPr id="856" name="Google Shape;856;p59"/>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59"/>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59"/>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59"/>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BLANK_7">
    <p:spTree>
      <p:nvGrpSpPr>
        <p:cNvPr id="1" name="Shape 860"/>
        <p:cNvGrpSpPr/>
        <p:nvPr/>
      </p:nvGrpSpPr>
      <p:grpSpPr>
        <a:xfrm>
          <a:off x="0" y="0"/>
          <a:ext cx="0" cy="0"/>
          <a:chOff x="0" y="0"/>
          <a:chExt cx="0" cy="0"/>
        </a:xfrm>
      </p:grpSpPr>
      <p:cxnSp>
        <p:nvCxnSpPr>
          <p:cNvPr id="861" name="Google Shape;861;p60"/>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862" name="Google Shape;862;p60"/>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863" name="Google Shape;863;p60"/>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64" name="Google Shape;864;p60"/>
          <p:cNvGrpSpPr/>
          <p:nvPr/>
        </p:nvGrpSpPr>
        <p:grpSpPr>
          <a:xfrm rot="5400000">
            <a:off x="8519740" y="4086195"/>
            <a:ext cx="987552" cy="47072"/>
            <a:chOff x="201850" y="141800"/>
            <a:chExt cx="987552" cy="73943"/>
          </a:xfrm>
        </p:grpSpPr>
        <p:sp>
          <p:nvSpPr>
            <p:cNvPr id="865" name="Google Shape;865;p60"/>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60"/>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60"/>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60"/>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9" name="Google Shape;869;p60"/>
          <p:cNvSpPr txBox="1">
            <a:spLocks noGrp="1"/>
          </p:cNvSpPr>
          <p:nvPr>
            <p:ph type="title"/>
          </p:nvPr>
        </p:nvSpPr>
        <p:spPr>
          <a:xfrm>
            <a:off x="707850" y="539996"/>
            <a:ext cx="77283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870" name="Google Shape;870;p60"/>
          <p:cNvSpPr txBox="1">
            <a:spLocks noGrp="1"/>
          </p:cNvSpPr>
          <p:nvPr>
            <p:ph type="subTitle" idx="1"/>
          </p:nvPr>
        </p:nvSpPr>
        <p:spPr>
          <a:xfrm>
            <a:off x="695625" y="3916284"/>
            <a:ext cx="2282700" cy="685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71" name="Google Shape;871;p60"/>
          <p:cNvSpPr txBox="1">
            <a:spLocks noGrp="1"/>
          </p:cNvSpPr>
          <p:nvPr>
            <p:ph type="subTitle" idx="2"/>
          </p:nvPr>
        </p:nvSpPr>
        <p:spPr>
          <a:xfrm>
            <a:off x="3418424" y="3916284"/>
            <a:ext cx="2282700" cy="685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72" name="Google Shape;872;p60"/>
          <p:cNvSpPr txBox="1">
            <a:spLocks noGrp="1"/>
          </p:cNvSpPr>
          <p:nvPr>
            <p:ph type="subTitle" idx="3"/>
          </p:nvPr>
        </p:nvSpPr>
        <p:spPr>
          <a:xfrm>
            <a:off x="695625" y="3502183"/>
            <a:ext cx="22827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873" name="Google Shape;873;p60"/>
          <p:cNvSpPr txBox="1">
            <a:spLocks noGrp="1"/>
          </p:cNvSpPr>
          <p:nvPr>
            <p:ph type="subTitle" idx="4"/>
          </p:nvPr>
        </p:nvSpPr>
        <p:spPr>
          <a:xfrm>
            <a:off x="3418424" y="3502183"/>
            <a:ext cx="22827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874" name="Google Shape;874;p60"/>
          <p:cNvSpPr txBox="1">
            <a:spLocks noGrp="1"/>
          </p:cNvSpPr>
          <p:nvPr>
            <p:ph type="subTitle" idx="5"/>
          </p:nvPr>
        </p:nvSpPr>
        <p:spPr>
          <a:xfrm>
            <a:off x="6147200" y="3916283"/>
            <a:ext cx="2282700" cy="685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75" name="Google Shape;875;p60"/>
          <p:cNvSpPr txBox="1">
            <a:spLocks noGrp="1"/>
          </p:cNvSpPr>
          <p:nvPr>
            <p:ph type="subTitle" idx="6"/>
          </p:nvPr>
        </p:nvSpPr>
        <p:spPr>
          <a:xfrm>
            <a:off x="6147200" y="3502183"/>
            <a:ext cx="22827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876" name="Google Shape;876;p60"/>
          <p:cNvSpPr txBox="1">
            <a:spLocks noGrp="1"/>
          </p:cNvSpPr>
          <p:nvPr>
            <p:ph type="title" idx="7"/>
          </p:nvPr>
        </p:nvSpPr>
        <p:spPr>
          <a:xfrm>
            <a:off x="1343175" y="2833095"/>
            <a:ext cx="987600" cy="460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600"/>
              <a:buFont typeface="Space Grotesk"/>
              <a:buNone/>
              <a:defRPr sz="2600" b="1">
                <a:latin typeface="Space Grotesk"/>
                <a:ea typeface="Space Grotesk"/>
                <a:cs typeface="Space Grotesk"/>
                <a:sym typeface="Space Grotesk"/>
              </a:defRPr>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a:endParaRPr/>
          </a:p>
        </p:txBody>
      </p:sp>
      <p:sp>
        <p:nvSpPr>
          <p:cNvPr id="877" name="Google Shape;877;p60"/>
          <p:cNvSpPr txBox="1">
            <a:spLocks noGrp="1"/>
          </p:cNvSpPr>
          <p:nvPr>
            <p:ph type="title" idx="8"/>
          </p:nvPr>
        </p:nvSpPr>
        <p:spPr>
          <a:xfrm>
            <a:off x="4065975" y="2833095"/>
            <a:ext cx="987600" cy="460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600"/>
              <a:buFont typeface="Space Grotesk"/>
              <a:buNone/>
              <a:defRPr sz="2600" b="1">
                <a:latin typeface="Space Grotesk"/>
                <a:ea typeface="Space Grotesk"/>
                <a:cs typeface="Space Grotesk"/>
                <a:sym typeface="Space Grotesk"/>
              </a:defRPr>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a:endParaRPr/>
          </a:p>
        </p:txBody>
      </p:sp>
      <p:sp>
        <p:nvSpPr>
          <p:cNvPr id="878" name="Google Shape;878;p60"/>
          <p:cNvSpPr txBox="1">
            <a:spLocks noGrp="1"/>
          </p:cNvSpPr>
          <p:nvPr>
            <p:ph type="title" idx="9"/>
          </p:nvPr>
        </p:nvSpPr>
        <p:spPr>
          <a:xfrm>
            <a:off x="6794750" y="2833095"/>
            <a:ext cx="987600" cy="460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600"/>
              <a:buFont typeface="Space Grotesk"/>
              <a:buNone/>
              <a:defRPr sz="2600" b="1">
                <a:latin typeface="Space Grotesk"/>
                <a:ea typeface="Space Grotesk"/>
                <a:cs typeface="Space Grotesk"/>
                <a:sym typeface="Space Grotesk"/>
              </a:defRPr>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a:endParaRPr/>
          </a:p>
        </p:txBody>
      </p:sp>
      <p:grpSp>
        <p:nvGrpSpPr>
          <p:cNvPr id="879" name="Google Shape;879;p60"/>
          <p:cNvGrpSpPr/>
          <p:nvPr/>
        </p:nvGrpSpPr>
        <p:grpSpPr>
          <a:xfrm>
            <a:off x="548090" y="112495"/>
            <a:ext cx="987552" cy="47072"/>
            <a:chOff x="201850" y="141800"/>
            <a:chExt cx="987552" cy="73943"/>
          </a:xfrm>
        </p:grpSpPr>
        <p:sp>
          <p:nvSpPr>
            <p:cNvPr id="880" name="Google Shape;880;p60"/>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60"/>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60"/>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60"/>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BLANK_5">
    <p:spTree>
      <p:nvGrpSpPr>
        <p:cNvPr id="1" name="Shape 884"/>
        <p:cNvGrpSpPr/>
        <p:nvPr/>
      </p:nvGrpSpPr>
      <p:grpSpPr>
        <a:xfrm>
          <a:off x="0" y="0"/>
          <a:ext cx="0" cy="0"/>
          <a:chOff x="0" y="0"/>
          <a:chExt cx="0" cy="0"/>
        </a:xfrm>
      </p:grpSpPr>
      <p:grpSp>
        <p:nvGrpSpPr>
          <p:cNvPr id="885" name="Google Shape;885;p61"/>
          <p:cNvGrpSpPr/>
          <p:nvPr/>
        </p:nvGrpSpPr>
        <p:grpSpPr>
          <a:xfrm>
            <a:off x="-136091" y="56875"/>
            <a:ext cx="9399293" cy="4606124"/>
            <a:chOff x="-136091" y="56875"/>
            <a:chExt cx="9399293" cy="4606124"/>
          </a:xfrm>
        </p:grpSpPr>
        <p:sp>
          <p:nvSpPr>
            <p:cNvPr id="886" name="Google Shape;886;p61"/>
            <p:cNvSpPr/>
            <p:nvPr/>
          </p:nvSpPr>
          <p:spPr>
            <a:xfrm>
              <a:off x="113650"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61"/>
            <p:cNvSpPr/>
            <p:nvPr/>
          </p:nvSpPr>
          <p:spPr>
            <a:xfrm>
              <a:off x="624464"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61"/>
            <p:cNvSpPr/>
            <p:nvPr/>
          </p:nvSpPr>
          <p:spPr>
            <a:xfrm>
              <a:off x="1133857"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61"/>
            <p:cNvSpPr/>
            <p:nvPr/>
          </p:nvSpPr>
          <p:spPr>
            <a:xfrm>
              <a:off x="1643251"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61"/>
            <p:cNvSpPr/>
            <p:nvPr/>
          </p:nvSpPr>
          <p:spPr>
            <a:xfrm>
              <a:off x="21526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61"/>
            <p:cNvSpPr/>
            <p:nvPr/>
          </p:nvSpPr>
          <p:spPr>
            <a:xfrm>
              <a:off x="2662069"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p61"/>
            <p:cNvSpPr/>
            <p:nvPr/>
          </p:nvSpPr>
          <p:spPr>
            <a:xfrm>
              <a:off x="3172882"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p61"/>
            <p:cNvSpPr/>
            <p:nvPr/>
          </p:nvSpPr>
          <p:spPr>
            <a:xfrm>
              <a:off x="3682276" y="56875"/>
              <a:ext cx="30" cy="4606124"/>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61"/>
            <p:cNvSpPr/>
            <p:nvPr/>
          </p:nvSpPr>
          <p:spPr>
            <a:xfrm>
              <a:off x="419167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61"/>
            <p:cNvSpPr/>
            <p:nvPr/>
          </p:nvSpPr>
          <p:spPr>
            <a:xfrm>
              <a:off x="-136091" y="2807520"/>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p61"/>
            <p:cNvSpPr/>
            <p:nvPr/>
          </p:nvSpPr>
          <p:spPr>
            <a:xfrm>
              <a:off x="-136091" y="3316898"/>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61"/>
            <p:cNvSpPr/>
            <p:nvPr/>
          </p:nvSpPr>
          <p:spPr>
            <a:xfrm>
              <a:off x="-136091" y="3826246"/>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61"/>
            <p:cNvSpPr/>
            <p:nvPr/>
          </p:nvSpPr>
          <p:spPr>
            <a:xfrm>
              <a:off x="-136091" y="4335595"/>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61"/>
            <p:cNvSpPr/>
            <p:nvPr/>
          </p:nvSpPr>
          <p:spPr>
            <a:xfrm>
              <a:off x="470107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61"/>
            <p:cNvSpPr/>
            <p:nvPr/>
          </p:nvSpPr>
          <p:spPr>
            <a:xfrm>
              <a:off x="51911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61"/>
            <p:cNvSpPr/>
            <p:nvPr/>
          </p:nvSpPr>
          <p:spPr>
            <a:xfrm>
              <a:off x="568122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61"/>
            <p:cNvSpPr/>
            <p:nvPr/>
          </p:nvSpPr>
          <p:spPr>
            <a:xfrm>
              <a:off x="617129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61"/>
            <p:cNvSpPr/>
            <p:nvPr/>
          </p:nvSpPr>
          <p:spPr>
            <a:xfrm>
              <a:off x="666137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61"/>
            <p:cNvSpPr/>
            <p:nvPr/>
          </p:nvSpPr>
          <p:spPr>
            <a:xfrm>
              <a:off x="71514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61"/>
            <p:cNvSpPr/>
            <p:nvPr/>
          </p:nvSpPr>
          <p:spPr>
            <a:xfrm>
              <a:off x="764152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61"/>
            <p:cNvSpPr/>
            <p:nvPr/>
          </p:nvSpPr>
          <p:spPr>
            <a:xfrm>
              <a:off x="813159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61"/>
            <p:cNvSpPr/>
            <p:nvPr/>
          </p:nvSpPr>
          <p:spPr>
            <a:xfrm>
              <a:off x="8586320"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61"/>
            <p:cNvSpPr/>
            <p:nvPr/>
          </p:nvSpPr>
          <p:spPr>
            <a:xfrm>
              <a:off x="9041045" y="56875"/>
              <a:ext cx="30" cy="4606124"/>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61"/>
            <p:cNvSpPr/>
            <p:nvPr/>
          </p:nvSpPr>
          <p:spPr>
            <a:xfrm>
              <a:off x="-136091" y="1751195"/>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61"/>
            <p:cNvSpPr/>
            <p:nvPr/>
          </p:nvSpPr>
          <p:spPr>
            <a:xfrm>
              <a:off x="-136091" y="2260573"/>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61"/>
            <p:cNvSpPr/>
            <p:nvPr/>
          </p:nvSpPr>
          <p:spPr>
            <a:xfrm>
              <a:off x="-136091" y="770070"/>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61"/>
            <p:cNvSpPr/>
            <p:nvPr/>
          </p:nvSpPr>
          <p:spPr>
            <a:xfrm>
              <a:off x="-136091" y="1279448"/>
              <a:ext cx="9399293"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61"/>
            <p:cNvSpPr/>
            <p:nvPr/>
          </p:nvSpPr>
          <p:spPr>
            <a:xfrm>
              <a:off x="-136091" y="260695"/>
              <a:ext cx="9399293"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14" name="Google Shape;914;p61"/>
          <p:cNvSpPr/>
          <p:nvPr/>
        </p:nvSpPr>
        <p:spPr>
          <a:xfrm>
            <a:off x="341275" y="406275"/>
            <a:ext cx="8458800" cy="41973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15" name="Google Shape;915;p61"/>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916" name="Google Shape;916;p61"/>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917" name="Google Shape;917;p61"/>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18" name="Google Shape;918;p61"/>
          <p:cNvGrpSpPr/>
          <p:nvPr/>
        </p:nvGrpSpPr>
        <p:grpSpPr>
          <a:xfrm rot="5400000">
            <a:off x="8519740" y="4086195"/>
            <a:ext cx="987552" cy="47072"/>
            <a:chOff x="201850" y="141800"/>
            <a:chExt cx="987552" cy="73943"/>
          </a:xfrm>
        </p:grpSpPr>
        <p:sp>
          <p:nvSpPr>
            <p:cNvPr id="919" name="Google Shape;919;p61"/>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61"/>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61"/>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61"/>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23" name="Google Shape;923;p61"/>
          <p:cNvSpPr txBox="1">
            <a:spLocks noGrp="1"/>
          </p:cNvSpPr>
          <p:nvPr>
            <p:ph type="title"/>
          </p:nvPr>
        </p:nvSpPr>
        <p:spPr>
          <a:xfrm>
            <a:off x="707850" y="539996"/>
            <a:ext cx="77283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924" name="Google Shape;924;p61"/>
          <p:cNvSpPr txBox="1">
            <a:spLocks noGrp="1"/>
          </p:cNvSpPr>
          <p:nvPr>
            <p:ph type="subTitle" idx="1"/>
          </p:nvPr>
        </p:nvSpPr>
        <p:spPr>
          <a:xfrm>
            <a:off x="1995375" y="2152100"/>
            <a:ext cx="21237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5" name="Google Shape;925;p61"/>
          <p:cNvSpPr txBox="1">
            <a:spLocks noGrp="1"/>
          </p:cNvSpPr>
          <p:nvPr>
            <p:ph type="subTitle" idx="2"/>
          </p:nvPr>
        </p:nvSpPr>
        <p:spPr>
          <a:xfrm>
            <a:off x="1995400" y="3713049"/>
            <a:ext cx="21237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6" name="Google Shape;926;p61"/>
          <p:cNvSpPr txBox="1">
            <a:spLocks noGrp="1"/>
          </p:cNvSpPr>
          <p:nvPr>
            <p:ph type="subTitle" idx="3"/>
          </p:nvPr>
        </p:nvSpPr>
        <p:spPr>
          <a:xfrm>
            <a:off x="1995375" y="1738000"/>
            <a:ext cx="2123700" cy="388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927" name="Google Shape;927;p61"/>
          <p:cNvSpPr txBox="1">
            <a:spLocks noGrp="1"/>
          </p:cNvSpPr>
          <p:nvPr>
            <p:ph type="subTitle" idx="4"/>
          </p:nvPr>
        </p:nvSpPr>
        <p:spPr>
          <a:xfrm>
            <a:off x="1995387" y="3298950"/>
            <a:ext cx="2123700" cy="388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928" name="Google Shape;928;p61"/>
          <p:cNvSpPr txBox="1">
            <a:spLocks noGrp="1"/>
          </p:cNvSpPr>
          <p:nvPr>
            <p:ph type="subTitle" idx="5"/>
          </p:nvPr>
        </p:nvSpPr>
        <p:spPr>
          <a:xfrm>
            <a:off x="5747400" y="2152100"/>
            <a:ext cx="21237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9" name="Google Shape;929;p61"/>
          <p:cNvSpPr txBox="1">
            <a:spLocks noGrp="1"/>
          </p:cNvSpPr>
          <p:nvPr>
            <p:ph type="subTitle" idx="6"/>
          </p:nvPr>
        </p:nvSpPr>
        <p:spPr>
          <a:xfrm>
            <a:off x="5747425" y="3713049"/>
            <a:ext cx="21237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0" name="Google Shape;930;p61"/>
          <p:cNvSpPr txBox="1">
            <a:spLocks noGrp="1"/>
          </p:cNvSpPr>
          <p:nvPr>
            <p:ph type="subTitle" idx="7"/>
          </p:nvPr>
        </p:nvSpPr>
        <p:spPr>
          <a:xfrm>
            <a:off x="5747400" y="1738000"/>
            <a:ext cx="2123700" cy="388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931" name="Google Shape;931;p61"/>
          <p:cNvSpPr txBox="1">
            <a:spLocks noGrp="1"/>
          </p:cNvSpPr>
          <p:nvPr>
            <p:ph type="subTitle" idx="8"/>
          </p:nvPr>
        </p:nvSpPr>
        <p:spPr>
          <a:xfrm>
            <a:off x="5747412" y="3298950"/>
            <a:ext cx="2123700" cy="388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grpSp>
        <p:nvGrpSpPr>
          <p:cNvPr id="932" name="Google Shape;932;p61"/>
          <p:cNvGrpSpPr/>
          <p:nvPr/>
        </p:nvGrpSpPr>
        <p:grpSpPr>
          <a:xfrm>
            <a:off x="548090" y="112495"/>
            <a:ext cx="987552" cy="47072"/>
            <a:chOff x="201850" y="141800"/>
            <a:chExt cx="987552" cy="73943"/>
          </a:xfrm>
        </p:grpSpPr>
        <p:sp>
          <p:nvSpPr>
            <p:cNvPr id="933" name="Google Shape;933;p61"/>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61"/>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61"/>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61"/>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1">
  <p:cSld name="BLANK_8">
    <p:spTree>
      <p:nvGrpSpPr>
        <p:cNvPr id="1" name="Shape 937"/>
        <p:cNvGrpSpPr/>
        <p:nvPr/>
      </p:nvGrpSpPr>
      <p:grpSpPr>
        <a:xfrm>
          <a:off x="0" y="0"/>
          <a:ext cx="0" cy="0"/>
          <a:chOff x="0" y="0"/>
          <a:chExt cx="0" cy="0"/>
        </a:xfrm>
      </p:grpSpPr>
      <p:sp>
        <p:nvSpPr>
          <p:cNvPr id="938" name="Google Shape;938;p62"/>
          <p:cNvSpPr/>
          <p:nvPr/>
        </p:nvSpPr>
        <p:spPr>
          <a:xfrm>
            <a:off x="341275" y="406275"/>
            <a:ext cx="8458800" cy="41973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39" name="Google Shape;939;p62"/>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940" name="Google Shape;940;p62"/>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941" name="Google Shape;941;p62"/>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42" name="Google Shape;942;p62"/>
          <p:cNvGrpSpPr/>
          <p:nvPr/>
        </p:nvGrpSpPr>
        <p:grpSpPr>
          <a:xfrm rot="5400000">
            <a:off x="8519740" y="4086195"/>
            <a:ext cx="987552" cy="47072"/>
            <a:chOff x="201850" y="141800"/>
            <a:chExt cx="987552" cy="73943"/>
          </a:xfrm>
        </p:grpSpPr>
        <p:sp>
          <p:nvSpPr>
            <p:cNvPr id="943" name="Google Shape;943;p62"/>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62"/>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62"/>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62"/>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47" name="Google Shape;947;p62"/>
          <p:cNvSpPr txBox="1">
            <a:spLocks noGrp="1"/>
          </p:cNvSpPr>
          <p:nvPr>
            <p:ph type="subTitle" idx="1"/>
          </p:nvPr>
        </p:nvSpPr>
        <p:spPr>
          <a:xfrm>
            <a:off x="1074550" y="2198075"/>
            <a:ext cx="2123700" cy="438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48" name="Google Shape;948;p62"/>
          <p:cNvSpPr txBox="1">
            <a:spLocks noGrp="1"/>
          </p:cNvSpPr>
          <p:nvPr>
            <p:ph type="subTitle" idx="2"/>
          </p:nvPr>
        </p:nvSpPr>
        <p:spPr>
          <a:xfrm>
            <a:off x="1074575" y="3530424"/>
            <a:ext cx="2123700" cy="438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49" name="Google Shape;949;p62"/>
          <p:cNvSpPr txBox="1">
            <a:spLocks noGrp="1"/>
          </p:cNvSpPr>
          <p:nvPr>
            <p:ph type="subTitle" idx="3"/>
          </p:nvPr>
        </p:nvSpPr>
        <p:spPr>
          <a:xfrm>
            <a:off x="1074550" y="1783975"/>
            <a:ext cx="21237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950" name="Google Shape;950;p62"/>
          <p:cNvSpPr txBox="1">
            <a:spLocks noGrp="1"/>
          </p:cNvSpPr>
          <p:nvPr>
            <p:ph type="subTitle" idx="4"/>
          </p:nvPr>
        </p:nvSpPr>
        <p:spPr>
          <a:xfrm>
            <a:off x="1074562" y="3116325"/>
            <a:ext cx="21237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951" name="Google Shape;951;p62"/>
          <p:cNvSpPr txBox="1">
            <a:spLocks noGrp="1"/>
          </p:cNvSpPr>
          <p:nvPr>
            <p:ph type="subTitle" idx="5"/>
          </p:nvPr>
        </p:nvSpPr>
        <p:spPr>
          <a:xfrm>
            <a:off x="4006975" y="2198075"/>
            <a:ext cx="2123700" cy="438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52" name="Google Shape;952;p62"/>
          <p:cNvSpPr txBox="1">
            <a:spLocks noGrp="1"/>
          </p:cNvSpPr>
          <p:nvPr>
            <p:ph type="subTitle" idx="6"/>
          </p:nvPr>
        </p:nvSpPr>
        <p:spPr>
          <a:xfrm>
            <a:off x="4007000" y="3530424"/>
            <a:ext cx="2123700" cy="438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53" name="Google Shape;953;p62"/>
          <p:cNvSpPr txBox="1">
            <a:spLocks noGrp="1"/>
          </p:cNvSpPr>
          <p:nvPr>
            <p:ph type="subTitle" idx="7"/>
          </p:nvPr>
        </p:nvSpPr>
        <p:spPr>
          <a:xfrm>
            <a:off x="4006975" y="1783975"/>
            <a:ext cx="21237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954" name="Google Shape;954;p62"/>
          <p:cNvSpPr txBox="1">
            <a:spLocks noGrp="1"/>
          </p:cNvSpPr>
          <p:nvPr>
            <p:ph type="subTitle" idx="8"/>
          </p:nvPr>
        </p:nvSpPr>
        <p:spPr>
          <a:xfrm>
            <a:off x="4006987" y="3116325"/>
            <a:ext cx="21237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955" name="Google Shape;955;p62"/>
          <p:cNvSpPr txBox="1">
            <a:spLocks noGrp="1"/>
          </p:cNvSpPr>
          <p:nvPr>
            <p:ph type="title"/>
          </p:nvPr>
        </p:nvSpPr>
        <p:spPr>
          <a:xfrm>
            <a:off x="495050" y="540000"/>
            <a:ext cx="62274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grpSp>
        <p:nvGrpSpPr>
          <p:cNvPr id="956" name="Google Shape;956;p62"/>
          <p:cNvGrpSpPr/>
          <p:nvPr/>
        </p:nvGrpSpPr>
        <p:grpSpPr>
          <a:xfrm>
            <a:off x="548090" y="112495"/>
            <a:ext cx="987552" cy="47072"/>
            <a:chOff x="201850" y="141800"/>
            <a:chExt cx="987552" cy="73943"/>
          </a:xfrm>
        </p:grpSpPr>
        <p:sp>
          <p:nvSpPr>
            <p:cNvPr id="957" name="Google Shape;957;p62"/>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62"/>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62"/>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62"/>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2">
  <p:cSld name="BLANK_15">
    <p:spTree>
      <p:nvGrpSpPr>
        <p:cNvPr id="1" name="Shape 961"/>
        <p:cNvGrpSpPr/>
        <p:nvPr/>
      </p:nvGrpSpPr>
      <p:grpSpPr>
        <a:xfrm>
          <a:off x="0" y="0"/>
          <a:ext cx="0" cy="0"/>
          <a:chOff x="0" y="0"/>
          <a:chExt cx="0" cy="0"/>
        </a:xfrm>
      </p:grpSpPr>
      <p:grpSp>
        <p:nvGrpSpPr>
          <p:cNvPr id="962" name="Google Shape;962;p63"/>
          <p:cNvGrpSpPr/>
          <p:nvPr/>
        </p:nvGrpSpPr>
        <p:grpSpPr>
          <a:xfrm>
            <a:off x="7851141" y="1617000"/>
            <a:ext cx="2229969" cy="3046086"/>
            <a:chOff x="-64434" y="1617000"/>
            <a:chExt cx="2229969" cy="3046086"/>
          </a:xfrm>
        </p:grpSpPr>
        <p:sp>
          <p:nvSpPr>
            <p:cNvPr id="963" name="Google Shape;963;p63"/>
            <p:cNvSpPr/>
            <p:nvPr/>
          </p:nvSpPr>
          <p:spPr>
            <a:xfrm>
              <a:off x="-64434" y="2449400"/>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p63"/>
            <p:cNvSpPr/>
            <p:nvPr/>
          </p:nvSpPr>
          <p:spPr>
            <a:xfrm>
              <a:off x="-64434" y="2960169"/>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63"/>
            <p:cNvSpPr/>
            <p:nvPr/>
          </p:nvSpPr>
          <p:spPr>
            <a:xfrm>
              <a:off x="-64434" y="3469547"/>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63"/>
            <p:cNvSpPr/>
            <p:nvPr/>
          </p:nvSpPr>
          <p:spPr>
            <a:xfrm>
              <a:off x="-64434" y="3978896"/>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63"/>
            <p:cNvSpPr/>
            <p:nvPr/>
          </p:nvSpPr>
          <p:spPr>
            <a:xfrm>
              <a:off x="-64434" y="448824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p63"/>
            <p:cNvSpPr/>
            <p:nvPr/>
          </p:nvSpPr>
          <p:spPr>
            <a:xfrm>
              <a:off x="1815798"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63"/>
            <p:cNvSpPr/>
            <p:nvPr/>
          </p:nvSpPr>
          <p:spPr>
            <a:xfrm>
              <a:off x="1304974"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p63"/>
            <p:cNvSpPr/>
            <p:nvPr/>
          </p:nvSpPr>
          <p:spPr>
            <a:xfrm>
              <a:off x="794149"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63"/>
            <p:cNvSpPr/>
            <p:nvPr/>
          </p:nvSpPr>
          <p:spPr>
            <a:xfrm>
              <a:off x="283325"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2" name="Google Shape;972;p63"/>
            <p:cNvSpPr/>
            <p:nvPr/>
          </p:nvSpPr>
          <p:spPr>
            <a:xfrm>
              <a:off x="-64434" y="193862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73" name="Google Shape;973;p63"/>
          <p:cNvGrpSpPr/>
          <p:nvPr/>
        </p:nvGrpSpPr>
        <p:grpSpPr>
          <a:xfrm>
            <a:off x="-938206" y="1617000"/>
            <a:ext cx="2229969" cy="3046086"/>
            <a:chOff x="-64434" y="1617000"/>
            <a:chExt cx="2229969" cy="3046086"/>
          </a:xfrm>
        </p:grpSpPr>
        <p:sp>
          <p:nvSpPr>
            <p:cNvPr id="974" name="Google Shape;974;p63"/>
            <p:cNvSpPr/>
            <p:nvPr/>
          </p:nvSpPr>
          <p:spPr>
            <a:xfrm>
              <a:off x="-64434" y="2449400"/>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p63"/>
            <p:cNvSpPr/>
            <p:nvPr/>
          </p:nvSpPr>
          <p:spPr>
            <a:xfrm>
              <a:off x="-64434" y="2960169"/>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p63"/>
            <p:cNvSpPr/>
            <p:nvPr/>
          </p:nvSpPr>
          <p:spPr>
            <a:xfrm>
              <a:off x="-64434" y="3469547"/>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63"/>
            <p:cNvSpPr/>
            <p:nvPr/>
          </p:nvSpPr>
          <p:spPr>
            <a:xfrm>
              <a:off x="-64434" y="3978896"/>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63"/>
            <p:cNvSpPr/>
            <p:nvPr/>
          </p:nvSpPr>
          <p:spPr>
            <a:xfrm>
              <a:off x="-64434" y="448824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63"/>
            <p:cNvSpPr/>
            <p:nvPr/>
          </p:nvSpPr>
          <p:spPr>
            <a:xfrm>
              <a:off x="1815798"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63"/>
            <p:cNvSpPr/>
            <p:nvPr/>
          </p:nvSpPr>
          <p:spPr>
            <a:xfrm>
              <a:off x="1304974"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63"/>
            <p:cNvSpPr/>
            <p:nvPr/>
          </p:nvSpPr>
          <p:spPr>
            <a:xfrm>
              <a:off x="794149"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p63"/>
            <p:cNvSpPr/>
            <p:nvPr/>
          </p:nvSpPr>
          <p:spPr>
            <a:xfrm>
              <a:off x="283325"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63"/>
            <p:cNvSpPr/>
            <p:nvPr/>
          </p:nvSpPr>
          <p:spPr>
            <a:xfrm>
              <a:off x="-64434" y="193862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984" name="Google Shape;984;p63"/>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985" name="Google Shape;985;p63"/>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986" name="Google Shape;986;p63"/>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87" name="Google Shape;987;p63"/>
          <p:cNvGrpSpPr/>
          <p:nvPr/>
        </p:nvGrpSpPr>
        <p:grpSpPr>
          <a:xfrm rot="5400000">
            <a:off x="8519740" y="4086195"/>
            <a:ext cx="987552" cy="47072"/>
            <a:chOff x="201850" y="141800"/>
            <a:chExt cx="987552" cy="73943"/>
          </a:xfrm>
        </p:grpSpPr>
        <p:sp>
          <p:nvSpPr>
            <p:cNvPr id="988" name="Google Shape;988;p63"/>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63"/>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p63"/>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p63"/>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92" name="Google Shape;992;p63"/>
          <p:cNvSpPr txBox="1">
            <a:spLocks noGrp="1"/>
          </p:cNvSpPr>
          <p:nvPr>
            <p:ph type="title"/>
          </p:nvPr>
        </p:nvSpPr>
        <p:spPr>
          <a:xfrm>
            <a:off x="707850" y="539996"/>
            <a:ext cx="77283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993" name="Google Shape;993;p63"/>
          <p:cNvSpPr txBox="1">
            <a:spLocks noGrp="1"/>
          </p:cNvSpPr>
          <p:nvPr>
            <p:ph type="subTitle" idx="1"/>
          </p:nvPr>
        </p:nvSpPr>
        <p:spPr>
          <a:xfrm>
            <a:off x="695625" y="2409525"/>
            <a:ext cx="2315700" cy="3936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994" name="Google Shape;994;p63"/>
          <p:cNvSpPr txBox="1">
            <a:spLocks noGrp="1"/>
          </p:cNvSpPr>
          <p:nvPr>
            <p:ph type="subTitle" idx="2"/>
          </p:nvPr>
        </p:nvSpPr>
        <p:spPr>
          <a:xfrm>
            <a:off x="695650" y="3894275"/>
            <a:ext cx="2315700" cy="3936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995" name="Google Shape;995;p63"/>
          <p:cNvSpPr txBox="1">
            <a:spLocks noGrp="1"/>
          </p:cNvSpPr>
          <p:nvPr>
            <p:ph type="subTitle" idx="3"/>
          </p:nvPr>
        </p:nvSpPr>
        <p:spPr>
          <a:xfrm>
            <a:off x="695625" y="1995425"/>
            <a:ext cx="2315700" cy="3882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996" name="Google Shape;996;p63"/>
          <p:cNvSpPr txBox="1">
            <a:spLocks noGrp="1"/>
          </p:cNvSpPr>
          <p:nvPr>
            <p:ph type="subTitle" idx="4"/>
          </p:nvPr>
        </p:nvSpPr>
        <p:spPr>
          <a:xfrm>
            <a:off x="695639" y="3480176"/>
            <a:ext cx="2315700" cy="3882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997" name="Google Shape;997;p63"/>
          <p:cNvSpPr txBox="1">
            <a:spLocks noGrp="1"/>
          </p:cNvSpPr>
          <p:nvPr>
            <p:ph type="subTitle" idx="5"/>
          </p:nvPr>
        </p:nvSpPr>
        <p:spPr>
          <a:xfrm>
            <a:off x="6108300" y="2409525"/>
            <a:ext cx="23157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8" name="Google Shape;998;p63"/>
          <p:cNvSpPr txBox="1">
            <a:spLocks noGrp="1"/>
          </p:cNvSpPr>
          <p:nvPr>
            <p:ph type="subTitle" idx="6"/>
          </p:nvPr>
        </p:nvSpPr>
        <p:spPr>
          <a:xfrm>
            <a:off x="6108325" y="3894275"/>
            <a:ext cx="23157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9" name="Google Shape;999;p63"/>
          <p:cNvSpPr txBox="1">
            <a:spLocks noGrp="1"/>
          </p:cNvSpPr>
          <p:nvPr>
            <p:ph type="subTitle" idx="7"/>
          </p:nvPr>
        </p:nvSpPr>
        <p:spPr>
          <a:xfrm>
            <a:off x="6108301" y="1995425"/>
            <a:ext cx="2315700" cy="388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1000" name="Google Shape;1000;p63"/>
          <p:cNvSpPr txBox="1">
            <a:spLocks noGrp="1"/>
          </p:cNvSpPr>
          <p:nvPr>
            <p:ph type="subTitle" idx="8"/>
          </p:nvPr>
        </p:nvSpPr>
        <p:spPr>
          <a:xfrm>
            <a:off x="6108315" y="3480176"/>
            <a:ext cx="2315700" cy="388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l">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grpSp>
        <p:nvGrpSpPr>
          <p:cNvPr id="1001" name="Google Shape;1001;p63"/>
          <p:cNvGrpSpPr/>
          <p:nvPr/>
        </p:nvGrpSpPr>
        <p:grpSpPr>
          <a:xfrm>
            <a:off x="548090" y="112495"/>
            <a:ext cx="987552" cy="47072"/>
            <a:chOff x="201850" y="141800"/>
            <a:chExt cx="987552" cy="73943"/>
          </a:xfrm>
        </p:grpSpPr>
        <p:sp>
          <p:nvSpPr>
            <p:cNvPr id="1002" name="Google Shape;1002;p63"/>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3" name="Google Shape;1003;p63"/>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p63"/>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p63"/>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BLANK_4">
    <p:spTree>
      <p:nvGrpSpPr>
        <p:cNvPr id="1" name="Shape 1006"/>
        <p:cNvGrpSpPr/>
        <p:nvPr/>
      </p:nvGrpSpPr>
      <p:grpSpPr>
        <a:xfrm>
          <a:off x="0" y="0"/>
          <a:ext cx="0" cy="0"/>
          <a:chOff x="0" y="0"/>
          <a:chExt cx="0" cy="0"/>
        </a:xfrm>
      </p:grpSpPr>
      <p:grpSp>
        <p:nvGrpSpPr>
          <p:cNvPr id="1007" name="Google Shape;1007;p64"/>
          <p:cNvGrpSpPr/>
          <p:nvPr/>
        </p:nvGrpSpPr>
        <p:grpSpPr>
          <a:xfrm>
            <a:off x="-1202909" y="-68020"/>
            <a:ext cx="4729977" cy="4731006"/>
            <a:chOff x="-1202909" y="-68020"/>
            <a:chExt cx="4729977" cy="4731006"/>
          </a:xfrm>
        </p:grpSpPr>
        <p:grpSp>
          <p:nvGrpSpPr>
            <p:cNvPr id="1008" name="Google Shape;1008;p64"/>
            <p:cNvGrpSpPr/>
            <p:nvPr/>
          </p:nvGrpSpPr>
          <p:grpSpPr>
            <a:xfrm>
              <a:off x="-1202909" y="-68020"/>
              <a:ext cx="4729977" cy="4731006"/>
              <a:chOff x="1832175" y="898950"/>
              <a:chExt cx="3913600" cy="3914775"/>
            </a:xfrm>
          </p:grpSpPr>
          <p:sp>
            <p:nvSpPr>
              <p:cNvPr id="1009" name="Google Shape;1009;p64"/>
              <p:cNvSpPr/>
              <p:nvPr/>
            </p:nvSpPr>
            <p:spPr>
              <a:xfrm>
                <a:off x="210187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p64"/>
              <p:cNvSpPr/>
              <p:nvPr/>
            </p:nvSpPr>
            <p:spPr>
              <a:xfrm>
                <a:off x="252452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64"/>
              <p:cNvSpPr/>
              <p:nvPr/>
            </p:nvSpPr>
            <p:spPr>
              <a:xfrm>
                <a:off x="294600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64"/>
              <p:cNvSpPr/>
              <p:nvPr/>
            </p:nvSpPr>
            <p:spPr>
              <a:xfrm>
                <a:off x="3367475"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64"/>
              <p:cNvSpPr/>
              <p:nvPr/>
            </p:nvSpPr>
            <p:spPr>
              <a:xfrm>
                <a:off x="3788950"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p64"/>
              <p:cNvSpPr/>
              <p:nvPr/>
            </p:nvSpPr>
            <p:spPr>
              <a:xfrm>
                <a:off x="421045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64"/>
              <p:cNvSpPr/>
              <p:nvPr/>
            </p:nvSpPr>
            <p:spPr>
              <a:xfrm>
                <a:off x="463310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p64"/>
              <p:cNvSpPr/>
              <p:nvPr/>
            </p:nvSpPr>
            <p:spPr>
              <a:xfrm>
                <a:off x="505457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p64"/>
              <p:cNvSpPr/>
              <p:nvPr/>
            </p:nvSpPr>
            <p:spPr>
              <a:xfrm>
                <a:off x="5476050"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64"/>
              <p:cNvSpPr/>
              <p:nvPr/>
            </p:nvSpPr>
            <p:spPr>
              <a:xfrm>
                <a:off x="1832175" y="1169800"/>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64"/>
              <p:cNvSpPr/>
              <p:nvPr/>
            </p:nvSpPr>
            <p:spPr>
              <a:xfrm>
                <a:off x="1832175" y="1591300"/>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64"/>
              <p:cNvSpPr/>
              <p:nvPr/>
            </p:nvSpPr>
            <p:spPr>
              <a:xfrm>
                <a:off x="1832175" y="2012775"/>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64"/>
              <p:cNvSpPr/>
              <p:nvPr/>
            </p:nvSpPr>
            <p:spPr>
              <a:xfrm>
                <a:off x="1832175" y="2434250"/>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64"/>
              <p:cNvSpPr/>
              <p:nvPr/>
            </p:nvSpPr>
            <p:spPr>
              <a:xfrm>
                <a:off x="1832175" y="285572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p64"/>
              <p:cNvSpPr/>
              <p:nvPr/>
            </p:nvSpPr>
            <p:spPr>
              <a:xfrm>
                <a:off x="1832175" y="327837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64"/>
              <p:cNvSpPr/>
              <p:nvPr/>
            </p:nvSpPr>
            <p:spPr>
              <a:xfrm>
                <a:off x="1832175" y="3699875"/>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64"/>
              <p:cNvSpPr/>
              <p:nvPr/>
            </p:nvSpPr>
            <p:spPr>
              <a:xfrm>
                <a:off x="1832175" y="4121350"/>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64"/>
              <p:cNvSpPr/>
              <p:nvPr/>
            </p:nvSpPr>
            <p:spPr>
              <a:xfrm>
                <a:off x="1832175" y="454282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27" name="Google Shape;1027;p64"/>
            <p:cNvSpPr/>
            <p:nvPr/>
          </p:nvSpPr>
          <p:spPr>
            <a:xfrm>
              <a:off x="94324" y="2761623"/>
              <a:ext cx="98325" cy="98325"/>
            </a:xfrm>
            <a:custGeom>
              <a:avLst/>
              <a:gdLst/>
              <a:ahLst/>
              <a:cxnLst/>
              <a:rect l="l" t="t" r="r" b="b"/>
              <a:pathLst>
                <a:path w="3933" h="3933" extrusionOk="0">
                  <a:moveTo>
                    <a:pt x="1973" y="1"/>
                  </a:moveTo>
                  <a:cubicBezTo>
                    <a:pt x="884" y="1"/>
                    <a:pt x="1" y="884"/>
                    <a:pt x="1" y="1973"/>
                  </a:cubicBezTo>
                  <a:cubicBezTo>
                    <a:pt x="1" y="3061"/>
                    <a:pt x="884" y="3932"/>
                    <a:pt x="1973" y="3932"/>
                  </a:cubicBezTo>
                  <a:cubicBezTo>
                    <a:pt x="3061" y="3932"/>
                    <a:pt x="3932" y="3061"/>
                    <a:pt x="3932" y="1973"/>
                  </a:cubicBezTo>
                  <a:cubicBezTo>
                    <a:pt x="3932" y="884"/>
                    <a:pt x="3061" y="1"/>
                    <a:pt x="1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p64"/>
            <p:cNvSpPr/>
            <p:nvPr/>
          </p:nvSpPr>
          <p:spPr>
            <a:xfrm>
              <a:off x="2601799" y="164749"/>
              <a:ext cx="190550" cy="190225"/>
            </a:xfrm>
            <a:custGeom>
              <a:avLst/>
              <a:gdLst/>
              <a:ahLst/>
              <a:cxnLst/>
              <a:rect l="l" t="t" r="r" b="b"/>
              <a:pathLst>
                <a:path w="7622" h="7609" extrusionOk="0">
                  <a:moveTo>
                    <a:pt x="3811" y="0"/>
                  </a:moveTo>
                  <a:lnTo>
                    <a:pt x="2904" y="1657"/>
                  </a:lnTo>
                  <a:cubicBezTo>
                    <a:pt x="2613" y="2177"/>
                    <a:pt x="2190" y="2601"/>
                    <a:pt x="1670" y="2891"/>
                  </a:cubicBezTo>
                  <a:lnTo>
                    <a:pt x="1" y="3798"/>
                  </a:lnTo>
                  <a:lnTo>
                    <a:pt x="1670" y="4718"/>
                  </a:lnTo>
                  <a:cubicBezTo>
                    <a:pt x="2190" y="4996"/>
                    <a:pt x="2613" y="5419"/>
                    <a:pt x="2904" y="5940"/>
                  </a:cubicBezTo>
                  <a:lnTo>
                    <a:pt x="3811" y="7609"/>
                  </a:lnTo>
                  <a:lnTo>
                    <a:pt x="4755" y="5879"/>
                  </a:lnTo>
                  <a:cubicBezTo>
                    <a:pt x="5021" y="5395"/>
                    <a:pt x="5408" y="5008"/>
                    <a:pt x="5892" y="4754"/>
                  </a:cubicBezTo>
                  <a:lnTo>
                    <a:pt x="7622" y="3798"/>
                  </a:lnTo>
                  <a:lnTo>
                    <a:pt x="5952" y="2891"/>
                  </a:lnTo>
                  <a:cubicBezTo>
                    <a:pt x="5432" y="2601"/>
                    <a:pt x="5009" y="2177"/>
                    <a:pt x="4718" y="1657"/>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029" name="Google Shape;1029;p64"/>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1030" name="Google Shape;1030;p64"/>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1031" name="Google Shape;1031;p64"/>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32" name="Google Shape;1032;p64"/>
          <p:cNvGrpSpPr/>
          <p:nvPr/>
        </p:nvGrpSpPr>
        <p:grpSpPr>
          <a:xfrm rot="5400000">
            <a:off x="8519740" y="4086195"/>
            <a:ext cx="987552" cy="47072"/>
            <a:chOff x="201850" y="141800"/>
            <a:chExt cx="987552" cy="73943"/>
          </a:xfrm>
        </p:grpSpPr>
        <p:sp>
          <p:nvSpPr>
            <p:cNvPr id="1033" name="Google Shape;1033;p64"/>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64"/>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p64"/>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64"/>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37" name="Google Shape;1037;p64"/>
          <p:cNvSpPr txBox="1">
            <a:spLocks noGrp="1"/>
          </p:cNvSpPr>
          <p:nvPr>
            <p:ph type="title"/>
          </p:nvPr>
        </p:nvSpPr>
        <p:spPr>
          <a:xfrm>
            <a:off x="707850" y="539996"/>
            <a:ext cx="77283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1038" name="Google Shape;1038;p64"/>
          <p:cNvSpPr txBox="1">
            <a:spLocks noGrp="1"/>
          </p:cNvSpPr>
          <p:nvPr>
            <p:ph type="subTitle" idx="1"/>
          </p:nvPr>
        </p:nvSpPr>
        <p:spPr>
          <a:xfrm>
            <a:off x="695625" y="2490351"/>
            <a:ext cx="2123700" cy="3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39" name="Google Shape;1039;p64"/>
          <p:cNvSpPr txBox="1">
            <a:spLocks noGrp="1"/>
          </p:cNvSpPr>
          <p:nvPr>
            <p:ph type="subTitle" idx="2"/>
          </p:nvPr>
        </p:nvSpPr>
        <p:spPr>
          <a:xfrm>
            <a:off x="3500912" y="2490351"/>
            <a:ext cx="2123700" cy="3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40" name="Google Shape;1040;p64"/>
          <p:cNvSpPr txBox="1">
            <a:spLocks noGrp="1"/>
          </p:cNvSpPr>
          <p:nvPr>
            <p:ph type="subTitle" idx="3"/>
          </p:nvPr>
        </p:nvSpPr>
        <p:spPr>
          <a:xfrm>
            <a:off x="695625" y="2076250"/>
            <a:ext cx="21237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1041" name="Google Shape;1041;p64"/>
          <p:cNvSpPr txBox="1">
            <a:spLocks noGrp="1"/>
          </p:cNvSpPr>
          <p:nvPr>
            <p:ph type="subTitle" idx="4"/>
          </p:nvPr>
        </p:nvSpPr>
        <p:spPr>
          <a:xfrm>
            <a:off x="3500912" y="2076250"/>
            <a:ext cx="21237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1042" name="Google Shape;1042;p64"/>
          <p:cNvSpPr txBox="1">
            <a:spLocks noGrp="1"/>
          </p:cNvSpPr>
          <p:nvPr>
            <p:ph type="subTitle" idx="5"/>
          </p:nvPr>
        </p:nvSpPr>
        <p:spPr>
          <a:xfrm>
            <a:off x="6306200" y="2490350"/>
            <a:ext cx="2123700" cy="3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43" name="Google Shape;1043;p64"/>
          <p:cNvSpPr txBox="1">
            <a:spLocks noGrp="1"/>
          </p:cNvSpPr>
          <p:nvPr>
            <p:ph type="subTitle" idx="6"/>
          </p:nvPr>
        </p:nvSpPr>
        <p:spPr>
          <a:xfrm>
            <a:off x="6306202" y="2076250"/>
            <a:ext cx="21237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1044" name="Google Shape;1044;p64"/>
          <p:cNvSpPr txBox="1">
            <a:spLocks noGrp="1"/>
          </p:cNvSpPr>
          <p:nvPr>
            <p:ph type="subTitle" idx="7"/>
          </p:nvPr>
        </p:nvSpPr>
        <p:spPr>
          <a:xfrm>
            <a:off x="695625" y="4209538"/>
            <a:ext cx="2123700" cy="3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45" name="Google Shape;1045;p64"/>
          <p:cNvSpPr txBox="1">
            <a:spLocks noGrp="1"/>
          </p:cNvSpPr>
          <p:nvPr>
            <p:ph type="subTitle" idx="8"/>
          </p:nvPr>
        </p:nvSpPr>
        <p:spPr>
          <a:xfrm>
            <a:off x="3500912" y="4209539"/>
            <a:ext cx="2123700" cy="3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46" name="Google Shape;1046;p64"/>
          <p:cNvSpPr txBox="1">
            <a:spLocks noGrp="1"/>
          </p:cNvSpPr>
          <p:nvPr>
            <p:ph type="subTitle" idx="9"/>
          </p:nvPr>
        </p:nvSpPr>
        <p:spPr>
          <a:xfrm>
            <a:off x="695625" y="3795438"/>
            <a:ext cx="21237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1047" name="Google Shape;1047;p64"/>
          <p:cNvSpPr txBox="1">
            <a:spLocks noGrp="1"/>
          </p:cNvSpPr>
          <p:nvPr>
            <p:ph type="subTitle" idx="13"/>
          </p:nvPr>
        </p:nvSpPr>
        <p:spPr>
          <a:xfrm>
            <a:off x="3500912" y="3795438"/>
            <a:ext cx="21237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1048" name="Google Shape;1048;p64"/>
          <p:cNvSpPr txBox="1">
            <a:spLocks noGrp="1"/>
          </p:cNvSpPr>
          <p:nvPr>
            <p:ph type="subTitle" idx="14"/>
          </p:nvPr>
        </p:nvSpPr>
        <p:spPr>
          <a:xfrm>
            <a:off x="6306200" y="4209538"/>
            <a:ext cx="2123700" cy="3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49" name="Google Shape;1049;p64"/>
          <p:cNvSpPr txBox="1">
            <a:spLocks noGrp="1"/>
          </p:cNvSpPr>
          <p:nvPr>
            <p:ph type="subTitle" idx="15"/>
          </p:nvPr>
        </p:nvSpPr>
        <p:spPr>
          <a:xfrm>
            <a:off x="6306202" y="3795438"/>
            <a:ext cx="21237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grpSp>
        <p:nvGrpSpPr>
          <p:cNvPr id="1050" name="Google Shape;1050;p64"/>
          <p:cNvGrpSpPr/>
          <p:nvPr/>
        </p:nvGrpSpPr>
        <p:grpSpPr>
          <a:xfrm>
            <a:off x="548090" y="112495"/>
            <a:ext cx="987552" cy="47072"/>
            <a:chOff x="201850" y="141800"/>
            <a:chExt cx="987552" cy="73943"/>
          </a:xfrm>
        </p:grpSpPr>
        <p:sp>
          <p:nvSpPr>
            <p:cNvPr id="1051" name="Google Shape;1051;p64"/>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64"/>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64"/>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64"/>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1">
  <p:cSld name="BLANK_17">
    <p:bg>
      <p:bgPr>
        <a:blipFill>
          <a:blip r:embed="rId2">
            <a:alphaModFix/>
          </a:blip>
          <a:stretch>
            <a:fillRect/>
          </a:stretch>
        </a:blipFill>
        <a:effectLst/>
      </p:bgPr>
    </p:bg>
    <p:spTree>
      <p:nvGrpSpPr>
        <p:cNvPr id="1" name="Shape 45"/>
        <p:cNvGrpSpPr/>
        <p:nvPr/>
      </p:nvGrpSpPr>
      <p:grpSpPr>
        <a:xfrm>
          <a:off x="0" y="0"/>
          <a:ext cx="0" cy="0"/>
          <a:chOff x="0" y="0"/>
          <a:chExt cx="0" cy="0"/>
        </a:xfrm>
      </p:grpSpPr>
      <p:cxnSp>
        <p:nvCxnSpPr>
          <p:cNvPr id="46" name="Google Shape;46;p38"/>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47" name="Google Shape;47;p38"/>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48" name="Google Shape;48;p38"/>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9" name="Google Shape;49;p38"/>
          <p:cNvGrpSpPr/>
          <p:nvPr/>
        </p:nvGrpSpPr>
        <p:grpSpPr>
          <a:xfrm rot="5400000">
            <a:off x="8519740" y="4086195"/>
            <a:ext cx="987552" cy="47072"/>
            <a:chOff x="201850" y="141800"/>
            <a:chExt cx="987552" cy="73943"/>
          </a:xfrm>
        </p:grpSpPr>
        <p:sp>
          <p:nvSpPr>
            <p:cNvPr id="50" name="Google Shape;50;p38"/>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38"/>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38"/>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38"/>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 name="Google Shape;54;p38"/>
          <p:cNvSpPr txBox="1">
            <a:spLocks noGrp="1"/>
          </p:cNvSpPr>
          <p:nvPr>
            <p:ph type="subTitle" idx="1"/>
          </p:nvPr>
        </p:nvSpPr>
        <p:spPr>
          <a:xfrm>
            <a:off x="2222550" y="2750388"/>
            <a:ext cx="4698900" cy="624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5" name="Google Shape;55;p38"/>
          <p:cNvSpPr txBox="1">
            <a:spLocks noGrp="1"/>
          </p:cNvSpPr>
          <p:nvPr>
            <p:ph type="title"/>
          </p:nvPr>
        </p:nvSpPr>
        <p:spPr>
          <a:xfrm>
            <a:off x="2028750" y="1768213"/>
            <a:ext cx="5086500" cy="928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8000"/>
              <a:buNone/>
              <a:defRPr sz="8000"/>
            </a:lvl1pPr>
            <a:lvl2pPr lvl="1" algn="l">
              <a:lnSpc>
                <a:spcPct val="100000"/>
              </a:lnSpc>
              <a:spcBef>
                <a:spcPts val="0"/>
              </a:spcBef>
              <a:spcAft>
                <a:spcPts val="0"/>
              </a:spcAft>
              <a:buSzPts val="6000"/>
              <a:buFont typeface="Space Grotesk"/>
              <a:buNone/>
              <a:defRPr sz="6000">
                <a:latin typeface="Space Grotesk"/>
                <a:ea typeface="Space Grotesk"/>
                <a:cs typeface="Space Grotesk"/>
                <a:sym typeface="Space Grotesk"/>
              </a:defRPr>
            </a:lvl2pPr>
            <a:lvl3pPr lvl="2" algn="l">
              <a:lnSpc>
                <a:spcPct val="100000"/>
              </a:lnSpc>
              <a:spcBef>
                <a:spcPts val="0"/>
              </a:spcBef>
              <a:spcAft>
                <a:spcPts val="0"/>
              </a:spcAft>
              <a:buSzPts val="6000"/>
              <a:buFont typeface="Space Grotesk"/>
              <a:buNone/>
              <a:defRPr sz="6000">
                <a:latin typeface="Space Grotesk"/>
                <a:ea typeface="Space Grotesk"/>
                <a:cs typeface="Space Grotesk"/>
                <a:sym typeface="Space Grotesk"/>
              </a:defRPr>
            </a:lvl3pPr>
            <a:lvl4pPr lvl="3" algn="l">
              <a:lnSpc>
                <a:spcPct val="100000"/>
              </a:lnSpc>
              <a:spcBef>
                <a:spcPts val="0"/>
              </a:spcBef>
              <a:spcAft>
                <a:spcPts val="0"/>
              </a:spcAft>
              <a:buSzPts val="6000"/>
              <a:buFont typeface="Space Grotesk"/>
              <a:buNone/>
              <a:defRPr sz="6000">
                <a:latin typeface="Space Grotesk"/>
                <a:ea typeface="Space Grotesk"/>
                <a:cs typeface="Space Grotesk"/>
                <a:sym typeface="Space Grotesk"/>
              </a:defRPr>
            </a:lvl4pPr>
            <a:lvl5pPr lvl="4" algn="l">
              <a:lnSpc>
                <a:spcPct val="100000"/>
              </a:lnSpc>
              <a:spcBef>
                <a:spcPts val="0"/>
              </a:spcBef>
              <a:spcAft>
                <a:spcPts val="0"/>
              </a:spcAft>
              <a:buSzPts val="6000"/>
              <a:buFont typeface="Space Grotesk"/>
              <a:buNone/>
              <a:defRPr sz="6000">
                <a:latin typeface="Space Grotesk"/>
                <a:ea typeface="Space Grotesk"/>
                <a:cs typeface="Space Grotesk"/>
                <a:sym typeface="Space Grotesk"/>
              </a:defRPr>
            </a:lvl5pPr>
            <a:lvl6pPr lvl="5" algn="l">
              <a:lnSpc>
                <a:spcPct val="100000"/>
              </a:lnSpc>
              <a:spcBef>
                <a:spcPts val="0"/>
              </a:spcBef>
              <a:spcAft>
                <a:spcPts val="0"/>
              </a:spcAft>
              <a:buSzPts val="6000"/>
              <a:buFont typeface="Space Grotesk"/>
              <a:buNone/>
              <a:defRPr sz="6000">
                <a:latin typeface="Space Grotesk"/>
                <a:ea typeface="Space Grotesk"/>
                <a:cs typeface="Space Grotesk"/>
                <a:sym typeface="Space Grotesk"/>
              </a:defRPr>
            </a:lvl6pPr>
            <a:lvl7pPr lvl="6" algn="l">
              <a:lnSpc>
                <a:spcPct val="100000"/>
              </a:lnSpc>
              <a:spcBef>
                <a:spcPts val="0"/>
              </a:spcBef>
              <a:spcAft>
                <a:spcPts val="0"/>
              </a:spcAft>
              <a:buSzPts val="6000"/>
              <a:buFont typeface="Space Grotesk"/>
              <a:buNone/>
              <a:defRPr sz="6000">
                <a:latin typeface="Space Grotesk"/>
                <a:ea typeface="Space Grotesk"/>
                <a:cs typeface="Space Grotesk"/>
                <a:sym typeface="Space Grotesk"/>
              </a:defRPr>
            </a:lvl7pPr>
            <a:lvl8pPr lvl="7" algn="l">
              <a:lnSpc>
                <a:spcPct val="100000"/>
              </a:lnSpc>
              <a:spcBef>
                <a:spcPts val="0"/>
              </a:spcBef>
              <a:spcAft>
                <a:spcPts val="0"/>
              </a:spcAft>
              <a:buSzPts val="6000"/>
              <a:buFont typeface="Space Grotesk"/>
              <a:buNone/>
              <a:defRPr sz="6000">
                <a:latin typeface="Space Grotesk"/>
                <a:ea typeface="Space Grotesk"/>
                <a:cs typeface="Space Grotesk"/>
                <a:sym typeface="Space Grotesk"/>
              </a:defRPr>
            </a:lvl8pPr>
            <a:lvl9pPr lvl="8" algn="l">
              <a:lnSpc>
                <a:spcPct val="100000"/>
              </a:lnSpc>
              <a:spcBef>
                <a:spcPts val="0"/>
              </a:spcBef>
              <a:spcAft>
                <a:spcPts val="0"/>
              </a:spcAft>
              <a:buSzPts val="6000"/>
              <a:buFont typeface="Space Grotesk"/>
              <a:buNone/>
              <a:defRPr sz="6000">
                <a:latin typeface="Space Grotesk"/>
                <a:ea typeface="Space Grotesk"/>
                <a:cs typeface="Space Grotesk"/>
                <a:sym typeface="Space Grotesk"/>
              </a:defRPr>
            </a:lvl9pPr>
          </a:lstStyle>
          <a:p>
            <a:endParaRPr/>
          </a:p>
        </p:txBody>
      </p:sp>
      <p:grpSp>
        <p:nvGrpSpPr>
          <p:cNvPr id="56" name="Google Shape;56;p38"/>
          <p:cNvGrpSpPr/>
          <p:nvPr/>
        </p:nvGrpSpPr>
        <p:grpSpPr>
          <a:xfrm>
            <a:off x="548090" y="112495"/>
            <a:ext cx="987552" cy="47072"/>
            <a:chOff x="201850" y="141800"/>
            <a:chExt cx="987552" cy="73943"/>
          </a:xfrm>
        </p:grpSpPr>
        <p:sp>
          <p:nvSpPr>
            <p:cNvPr id="57" name="Google Shape;57;p38"/>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38"/>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38"/>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38"/>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BLANK_13">
    <p:spTree>
      <p:nvGrpSpPr>
        <p:cNvPr id="1" name="Shape 1055"/>
        <p:cNvGrpSpPr/>
        <p:nvPr/>
      </p:nvGrpSpPr>
      <p:grpSpPr>
        <a:xfrm>
          <a:off x="0" y="0"/>
          <a:ext cx="0" cy="0"/>
          <a:chOff x="0" y="0"/>
          <a:chExt cx="0" cy="0"/>
        </a:xfrm>
      </p:grpSpPr>
      <p:sp>
        <p:nvSpPr>
          <p:cNvPr id="1056" name="Google Shape;1056;p65"/>
          <p:cNvSpPr/>
          <p:nvPr/>
        </p:nvSpPr>
        <p:spPr>
          <a:xfrm>
            <a:off x="341275" y="406275"/>
            <a:ext cx="8458800" cy="41973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057" name="Google Shape;1057;p65"/>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1058" name="Google Shape;1058;p65"/>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1059" name="Google Shape;1059;p65"/>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60" name="Google Shape;1060;p65"/>
          <p:cNvGrpSpPr/>
          <p:nvPr/>
        </p:nvGrpSpPr>
        <p:grpSpPr>
          <a:xfrm rot="5400000">
            <a:off x="8519740" y="4086195"/>
            <a:ext cx="987552" cy="47072"/>
            <a:chOff x="201850" y="141800"/>
            <a:chExt cx="987552" cy="73943"/>
          </a:xfrm>
        </p:grpSpPr>
        <p:sp>
          <p:nvSpPr>
            <p:cNvPr id="1061" name="Google Shape;1061;p65"/>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65"/>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65"/>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65"/>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65" name="Google Shape;1065;p65"/>
          <p:cNvSpPr txBox="1">
            <a:spLocks noGrp="1"/>
          </p:cNvSpPr>
          <p:nvPr>
            <p:ph type="title"/>
          </p:nvPr>
        </p:nvSpPr>
        <p:spPr>
          <a:xfrm>
            <a:off x="695625" y="1545700"/>
            <a:ext cx="2123700" cy="43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Font typeface="Space Grotesk"/>
              <a:buNone/>
              <a:defRPr sz="3000" b="1">
                <a:latin typeface="Space Grotesk"/>
                <a:ea typeface="Space Grotesk"/>
                <a:cs typeface="Space Grotesk"/>
                <a:sym typeface="Space Grotesk"/>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1066" name="Google Shape;1066;p65"/>
          <p:cNvSpPr txBox="1">
            <a:spLocks noGrp="1"/>
          </p:cNvSpPr>
          <p:nvPr>
            <p:ph type="title" idx="2"/>
          </p:nvPr>
        </p:nvSpPr>
        <p:spPr>
          <a:xfrm>
            <a:off x="707850" y="539996"/>
            <a:ext cx="77283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1067" name="Google Shape;1067;p65"/>
          <p:cNvSpPr txBox="1">
            <a:spLocks noGrp="1"/>
          </p:cNvSpPr>
          <p:nvPr>
            <p:ph type="subTitle" idx="1"/>
          </p:nvPr>
        </p:nvSpPr>
        <p:spPr>
          <a:xfrm>
            <a:off x="695625" y="2416975"/>
            <a:ext cx="2123700" cy="43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68" name="Google Shape;1068;p65"/>
          <p:cNvSpPr txBox="1">
            <a:spLocks noGrp="1"/>
          </p:cNvSpPr>
          <p:nvPr>
            <p:ph type="subTitle" idx="3"/>
          </p:nvPr>
        </p:nvSpPr>
        <p:spPr>
          <a:xfrm>
            <a:off x="695625" y="2002875"/>
            <a:ext cx="21237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1069" name="Google Shape;1069;p65"/>
          <p:cNvSpPr txBox="1">
            <a:spLocks noGrp="1"/>
          </p:cNvSpPr>
          <p:nvPr>
            <p:ph type="title" idx="4"/>
          </p:nvPr>
        </p:nvSpPr>
        <p:spPr>
          <a:xfrm>
            <a:off x="3510150" y="1545700"/>
            <a:ext cx="2123700" cy="43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Font typeface="Space Grotesk"/>
              <a:buNone/>
              <a:defRPr sz="3000" b="1">
                <a:latin typeface="Space Grotesk"/>
                <a:ea typeface="Space Grotesk"/>
                <a:cs typeface="Space Grotesk"/>
                <a:sym typeface="Space Grotesk"/>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1070" name="Google Shape;1070;p65"/>
          <p:cNvSpPr txBox="1">
            <a:spLocks noGrp="1"/>
          </p:cNvSpPr>
          <p:nvPr>
            <p:ph type="subTitle" idx="5"/>
          </p:nvPr>
        </p:nvSpPr>
        <p:spPr>
          <a:xfrm>
            <a:off x="3510150" y="2416975"/>
            <a:ext cx="2123700" cy="43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71" name="Google Shape;1071;p65"/>
          <p:cNvSpPr txBox="1">
            <a:spLocks noGrp="1"/>
          </p:cNvSpPr>
          <p:nvPr>
            <p:ph type="subTitle" idx="6"/>
          </p:nvPr>
        </p:nvSpPr>
        <p:spPr>
          <a:xfrm>
            <a:off x="3510150" y="2002875"/>
            <a:ext cx="21237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sp>
        <p:nvSpPr>
          <p:cNvPr id="1072" name="Google Shape;1072;p65"/>
          <p:cNvSpPr txBox="1">
            <a:spLocks noGrp="1"/>
          </p:cNvSpPr>
          <p:nvPr>
            <p:ph type="title" idx="7"/>
          </p:nvPr>
        </p:nvSpPr>
        <p:spPr>
          <a:xfrm>
            <a:off x="6324675" y="1545700"/>
            <a:ext cx="2123700" cy="43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Font typeface="Space Grotesk"/>
              <a:buNone/>
              <a:defRPr sz="3000" b="1">
                <a:latin typeface="Space Grotesk"/>
                <a:ea typeface="Space Grotesk"/>
                <a:cs typeface="Space Grotesk"/>
                <a:sym typeface="Space Grotesk"/>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1073" name="Google Shape;1073;p65"/>
          <p:cNvSpPr txBox="1">
            <a:spLocks noGrp="1"/>
          </p:cNvSpPr>
          <p:nvPr>
            <p:ph type="subTitle" idx="8"/>
          </p:nvPr>
        </p:nvSpPr>
        <p:spPr>
          <a:xfrm>
            <a:off x="6324675" y="2416975"/>
            <a:ext cx="2123700" cy="43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74" name="Google Shape;1074;p65"/>
          <p:cNvSpPr txBox="1">
            <a:spLocks noGrp="1"/>
          </p:cNvSpPr>
          <p:nvPr>
            <p:ph type="subTitle" idx="9"/>
          </p:nvPr>
        </p:nvSpPr>
        <p:spPr>
          <a:xfrm>
            <a:off x="6324675" y="2002875"/>
            <a:ext cx="2123700" cy="38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1pPr>
            <a:lvl2pPr lvl="1"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2pPr>
            <a:lvl3pPr lvl="2"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3pPr>
            <a:lvl4pPr lvl="3"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4pPr>
            <a:lvl5pPr lvl="4"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5pPr>
            <a:lvl6pPr lvl="5"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6pPr>
            <a:lvl7pPr lvl="6"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7pPr>
            <a:lvl8pPr lvl="7"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8pPr>
            <a:lvl9pPr lvl="8" algn="ctr">
              <a:lnSpc>
                <a:spcPct val="100000"/>
              </a:lnSpc>
              <a:spcBef>
                <a:spcPts val="0"/>
              </a:spcBef>
              <a:spcAft>
                <a:spcPts val="0"/>
              </a:spcAft>
              <a:buClr>
                <a:schemeClr val="dk1"/>
              </a:buClr>
              <a:buSzPts val="2000"/>
              <a:buFont typeface="Space Grotesk"/>
              <a:buNone/>
              <a:defRPr sz="2000" b="1">
                <a:solidFill>
                  <a:schemeClr val="dk1"/>
                </a:solidFill>
                <a:latin typeface="Space Grotesk"/>
                <a:ea typeface="Space Grotesk"/>
                <a:cs typeface="Space Grotesk"/>
                <a:sym typeface="Space Grotesk"/>
              </a:defRPr>
            </a:lvl9pPr>
          </a:lstStyle>
          <a:p>
            <a:endParaRPr/>
          </a:p>
        </p:txBody>
      </p:sp>
      <p:grpSp>
        <p:nvGrpSpPr>
          <p:cNvPr id="1075" name="Google Shape;1075;p65"/>
          <p:cNvGrpSpPr/>
          <p:nvPr/>
        </p:nvGrpSpPr>
        <p:grpSpPr>
          <a:xfrm>
            <a:off x="548090" y="112495"/>
            <a:ext cx="987552" cy="47072"/>
            <a:chOff x="201850" y="141800"/>
            <a:chExt cx="987552" cy="73943"/>
          </a:xfrm>
        </p:grpSpPr>
        <p:sp>
          <p:nvSpPr>
            <p:cNvPr id="1076" name="Google Shape;1076;p65"/>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65"/>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65"/>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65"/>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
  <p:cSld name="BLANK_11">
    <p:spTree>
      <p:nvGrpSpPr>
        <p:cNvPr id="1" name="Shape 1080"/>
        <p:cNvGrpSpPr/>
        <p:nvPr/>
      </p:nvGrpSpPr>
      <p:grpSpPr>
        <a:xfrm>
          <a:off x="0" y="0"/>
          <a:ext cx="0" cy="0"/>
          <a:chOff x="0" y="0"/>
          <a:chExt cx="0" cy="0"/>
        </a:xfrm>
      </p:grpSpPr>
      <p:grpSp>
        <p:nvGrpSpPr>
          <p:cNvPr id="1081" name="Google Shape;1081;p66"/>
          <p:cNvGrpSpPr/>
          <p:nvPr/>
        </p:nvGrpSpPr>
        <p:grpSpPr>
          <a:xfrm>
            <a:off x="8308341" y="1617000"/>
            <a:ext cx="2229969" cy="3046086"/>
            <a:chOff x="-64434" y="1617000"/>
            <a:chExt cx="2229969" cy="3046086"/>
          </a:xfrm>
        </p:grpSpPr>
        <p:sp>
          <p:nvSpPr>
            <p:cNvPr id="1082" name="Google Shape;1082;p66"/>
            <p:cNvSpPr/>
            <p:nvPr/>
          </p:nvSpPr>
          <p:spPr>
            <a:xfrm>
              <a:off x="-64434" y="2449400"/>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p66"/>
            <p:cNvSpPr/>
            <p:nvPr/>
          </p:nvSpPr>
          <p:spPr>
            <a:xfrm>
              <a:off x="-64434" y="2960169"/>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66"/>
            <p:cNvSpPr/>
            <p:nvPr/>
          </p:nvSpPr>
          <p:spPr>
            <a:xfrm>
              <a:off x="-64434" y="3469547"/>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66"/>
            <p:cNvSpPr/>
            <p:nvPr/>
          </p:nvSpPr>
          <p:spPr>
            <a:xfrm>
              <a:off x="-64434" y="3978896"/>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66"/>
            <p:cNvSpPr/>
            <p:nvPr/>
          </p:nvSpPr>
          <p:spPr>
            <a:xfrm>
              <a:off x="-64434" y="448824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66"/>
            <p:cNvSpPr/>
            <p:nvPr/>
          </p:nvSpPr>
          <p:spPr>
            <a:xfrm>
              <a:off x="1815798"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66"/>
            <p:cNvSpPr/>
            <p:nvPr/>
          </p:nvSpPr>
          <p:spPr>
            <a:xfrm>
              <a:off x="1304974"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66"/>
            <p:cNvSpPr/>
            <p:nvPr/>
          </p:nvSpPr>
          <p:spPr>
            <a:xfrm>
              <a:off x="794149"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66"/>
            <p:cNvSpPr/>
            <p:nvPr/>
          </p:nvSpPr>
          <p:spPr>
            <a:xfrm>
              <a:off x="283325"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p66"/>
            <p:cNvSpPr/>
            <p:nvPr/>
          </p:nvSpPr>
          <p:spPr>
            <a:xfrm>
              <a:off x="-64434" y="193862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92" name="Google Shape;1092;p66"/>
          <p:cNvGrpSpPr/>
          <p:nvPr/>
        </p:nvGrpSpPr>
        <p:grpSpPr>
          <a:xfrm>
            <a:off x="-1395406" y="1617000"/>
            <a:ext cx="2229969" cy="3046086"/>
            <a:chOff x="-64434" y="1617000"/>
            <a:chExt cx="2229969" cy="3046086"/>
          </a:xfrm>
        </p:grpSpPr>
        <p:sp>
          <p:nvSpPr>
            <p:cNvPr id="1093" name="Google Shape;1093;p66"/>
            <p:cNvSpPr/>
            <p:nvPr/>
          </p:nvSpPr>
          <p:spPr>
            <a:xfrm>
              <a:off x="-64434" y="2449400"/>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66"/>
            <p:cNvSpPr/>
            <p:nvPr/>
          </p:nvSpPr>
          <p:spPr>
            <a:xfrm>
              <a:off x="-64434" y="2960169"/>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p66"/>
            <p:cNvSpPr/>
            <p:nvPr/>
          </p:nvSpPr>
          <p:spPr>
            <a:xfrm>
              <a:off x="-64434" y="3469547"/>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66"/>
            <p:cNvSpPr/>
            <p:nvPr/>
          </p:nvSpPr>
          <p:spPr>
            <a:xfrm>
              <a:off x="-64434" y="3978896"/>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66"/>
            <p:cNvSpPr/>
            <p:nvPr/>
          </p:nvSpPr>
          <p:spPr>
            <a:xfrm>
              <a:off x="-64434" y="448824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66"/>
            <p:cNvSpPr/>
            <p:nvPr/>
          </p:nvSpPr>
          <p:spPr>
            <a:xfrm>
              <a:off x="1815798"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66"/>
            <p:cNvSpPr/>
            <p:nvPr/>
          </p:nvSpPr>
          <p:spPr>
            <a:xfrm>
              <a:off x="1304974"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66"/>
            <p:cNvSpPr/>
            <p:nvPr/>
          </p:nvSpPr>
          <p:spPr>
            <a:xfrm>
              <a:off x="794149"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66"/>
            <p:cNvSpPr/>
            <p:nvPr/>
          </p:nvSpPr>
          <p:spPr>
            <a:xfrm>
              <a:off x="283325"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66"/>
            <p:cNvSpPr/>
            <p:nvPr/>
          </p:nvSpPr>
          <p:spPr>
            <a:xfrm>
              <a:off x="-64434" y="193862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103" name="Google Shape;1103;p66"/>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1104" name="Google Shape;1104;p66"/>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1105" name="Google Shape;1105;p66"/>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06" name="Google Shape;1106;p66"/>
          <p:cNvGrpSpPr/>
          <p:nvPr/>
        </p:nvGrpSpPr>
        <p:grpSpPr>
          <a:xfrm rot="5400000">
            <a:off x="8519740" y="4086195"/>
            <a:ext cx="987552" cy="47072"/>
            <a:chOff x="201850" y="141800"/>
            <a:chExt cx="987552" cy="73943"/>
          </a:xfrm>
        </p:grpSpPr>
        <p:sp>
          <p:nvSpPr>
            <p:cNvPr id="1107" name="Google Shape;1107;p66"/>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p66"/>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66"/>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66"/>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11" name="Google Shape;1111;p66"/>
          <p:cNvSpPr txBox="1">
            <a:spLocks noGrp="1"/>
          </p:cNvSpPr>
          <p:nvPr>
            <p:ph type="title"/>
          </p:nvPr>
        </p:nvSpPr>
        <p:spPr>
          <a:xfrm>
            <a:off x="707850" y="540000"/>
            <a:ext cx="77283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grpSp>
        <p:nvGrpSpPr>
          <p:cNvPr id="1112" name="Google Shape;1112;p66"/>
          <p:cNvGrpSpPr/>
          <p:nvPr/>
        </p:nvGrpSpPr>
        <p:grpSpPr>
          <a:xfrm>
            <a:off x="548090" y="112495"/>
            <a:ext cx="987552" cy="47072"/>
            <a:chOff x="201850" y="141800"/>
            <a:chExt cx="987552" cy="73943"/>
          </a:xfrm>
        </p:grpSpPr>
        <p:sp>
          <p:nvSpPr>
            <p:cNvPr id="1113" name="Google Shape;1113;p66"/>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66"/>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66"/>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66"/>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3">
  <p:cSld name="BLANK_16">
    <p:spTree>
      <p:nvGrpSpPr>
        <p:cNvPr id="1" name="Shape 1117"/>
        <p:cNvGrpSpPr/>
        <p:nvPr/>
      </p:nvGrpSpPr>
      <p:grpSpPr>
        <a:xfrm>
          <a:off x="0" y="0"/>
          <a:ext cx="0" cy="0"/>
          <a:chOff x="0" y="0"/>
          <a:chExt cx="0" cy="0"/>
        </a:xfrm>
      </p:grpSpPr>
      <p:cxnSp>
        <p:nvCxnSpPr>
          <p:cNvPr id="1118" name="Google Shape;1118;p67"/>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1119" name="Google Shape;1119;p67"/>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1120" name="Google Shape;1120;p67"/>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21" name="Google Shape;1121;p67"/>
          <p:cNvGrpSpPr/>
          <p:nvPr/>
        </p:nvGrpSpPr>
        <p:grpSpPr>
          <a:xfrm rot="5400000">
            <a:off x="8519740" y="4086195"/>
            <a:ext cx="987552" cy="47072"/>
            <a:chOff x="201850" y="141800"/>
            <a:chExt cx="987552" cy="73943"/>
          </a:xfrm>
        </p:grpSpPr>
        <p:sp>
          <p:nvSpPr>
            <p:cNvPr id="1122" name="Google Shape;1122;p67"/>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3" name="Google Shape;1123;p67"/>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4" name="Google Shape;1124;p67"/>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67"/>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26" name="Google Shape;1126;p67"/>
          <p:cNvSpPr txBox="1">
            <a:spLocks noGrp="1"/>
          </p:cNvSpPr>
          <p:nvPr>
            <p:ph type="title"/>
          </p:nvPr>
        </p:nvSpPr>
        <p:spPr>
          <a:xfrm>
            <a:off x="707850" y="539996"/>
            <a:ext cx="77283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grpSp>
        <p:nvGrpSpPr>
          <p:cNvPr id="1127" name="Google Shape;1127;p67"/>
          <p:cNvGrpSpPr/>
          <p:nvPr/>
        </p:nvGrpSpPr>
        <p:grpSpPr>
          <a:xfrm>
            <a:off x="548090" y="112495"/>
            <a:ext cx="987552" cy="47072"/>
            <a:chOff x="201850" y="141800"/>
            <a:chExt cx="987552" cy="73943"/>
          </a:xfrm>
        </p:grpSpPr>
        <p:sp>
          <p:nvSpPr>
            <p:cNvPr id="1128" name="Google Shape;1128;p67"/>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67"/>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0" name="Google Shape;1130;p67"/>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p67"/>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BLANK_9">
    <p:spTree>
      <p:nvGrpSpPr>
        <p:cNvPr id="1" name="Shape 1132"/>
        <p:cNvGrpSpPr/>
        <p:nvPr/>
      </p:nvGrpSpPr>
      <p:grpSpPr>
        <a:xfrm>
          <a:off x="0" y="0"/>
          <a:ext cx="0" cy="0"/>
          <a:chOff x="0" y="0"/>
          <a:chExt cx="0" cy="0"/>
        </a:xfrm>
      </p:grpSpPr>
      <p:grpSp>
        <p:nvGrpSpPr>
          <p:cNvPr id="1133" name="Google Shape;1133;p68"/>
          <p:cNvGrpSpPr/>
          <p:nvPr/>
        </p:nvGrpSpPr>
        <p:grpSpPr>
          <a:xfrm>
            <a:off x="5561216" y="-68020"/>
            <a:ext cx="4729977" cy="4731006"/>
            <a:chOff x="1832175" y="898950"/>
            <a:chExt cx="3913600" cy="3914775"/>
          </a:xfrm>
        </p:grpSpPr>
        <p:sp>
          <p:nvSpPr>
            <p:cNvPr id="1134" name="Google Shape;1134;p68"/>
            <p:cNvSpPr/>
            <p:nvPr/>
          </p:nvSpPr>
          <p:spPr>
            <a:xfrm>
              <a:off x="210187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68"/>
            <p:cNvSpPr/>
            <p:nvPr/>
          </p:nvSpPr>
          <p:spPr>
            <a:xfrm>
              <a:off x="252452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6" name="Google Shape;1136;p68"/>
            <p:cNvSpPr/>
            <p:nvPr/>
          </p:nvSpPr>
          <p:spPr>
            <a:xfrm>
              <a:off x="294600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p68"/>
            <p:cNvSpPr/>
            <p:nvPr/>
          </p:nvSpPr>
          <p:spPr>
            <a:xfrm>
              <a:off x="3367475"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68"/>
            <p:cNvSpPr/>
            <p:nvPr/>
          </p:nvSpPr>
          <p:spPr>
            <a:xfrm>
              <a:off x="3788950"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p68"/>
            <p:cNvSpPr/>
            <p:nvPr/>
          </p:nvSpPr>
          <p:spPr>
            <a:xfrm>
              <a:off x="421045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68"/>
            <p:cNvSpPr/>
            <p:nvPr/>
          </p:nvSpPr>
          <p:spPr>
            <a:xfrm>
              <a:off x="463310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68"/>
            <p:cNvSpPr/>
            <p:nvPr/>
          </p:nvSpPr>
          <p:spPr>
            <a:xfrm>
              <a:off x="505457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68"/>
            <p:cNvSpPr/>
            <p:nvPr/>
          </p:nvSpPr>
          <p:spPr>
            <a:xfrm>
              <a:off x="5476050"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p68"/>
            <p:cNvSpPr/>
            <p:nvPr/>
          </p:nvSpPr>
          <p:spPr>
            <a:xfrm>
              <a:off x="1832175" y="1169800"/>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68"/>
            <p:cNvSpPr/>
            <p:nvPr/>
          </p:nvSpPr>
          <p:spPr>
            <a:xfrm>
              <a:off x="1832175" y="1591300"/>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5" name="Google Shape;1145;p68"/>
            <p:cNvSpPr/>
            <p:nvPr/>
          </p:nvSpPr>
          <p:spPr>
            <a:xfrm>
              <a:off x="1832175" y="2012775"/>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68"/>
            <p:cNvSpPr/>
            <p:nvPr/>
          </p:nvSpPr>
          <p:spPr>
            <a:xfrm>
              <a:off x="1832175" y="2434250"/>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p68"/>
            <p:cNvSpPr/>
            <p:nvPr/>
          </p:nvSpPr>
          <p:spPr>
            <a:xfrm>
              <a:off x="1832175" y="285572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8" name="Google Shape;1148;p68"/>
            <p:cNvSpPr/>
            <p:nvPr/>
          </p:nvSpPr>
          <p:spPr>
            <a:xfrm>
              <a:off x="1832175" y="327837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68"/>
            <p:cNvSpPr/>
            <p:nvPr/>
          </p:nvSpPr>
          <p:spPr>
            <a:xfrm>
              <a:off x="1832175" y="3699875"/>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68"/>
            <p:cNvSpPr/>
            <p:nvPr/>
          </p:nvSpPr>
          <p:spPr>
            <a:xfrm>
              <a:off x="1832175" y="4121350"/>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1" name="Google Shape;1151;p68"/>
            <p:cNvSpPr/>
            <p:nvPr/>
          </p:nvSpPr>
          <p:spPr>
            <a:xfrm>
              <a:off x="1832175" y="454282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52" name="Google Shape;1152;p68"/>
          <p:cNvSpPr/>
          <p:nvPr/>
        </p:nvSpPr>
        <p:spPr>
          <a:xfrm>
            <a:off x="1156425" y="690450"/>
            <a:ext cx="6806700" cy="37626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68"/>
          <p:cNvSpPr/>
          <p:nvPr/>
        </p:nvSpPr>
        <p:spPr>
          <a:xfrm>
            <a:off x="8899156" y="2248310"/>
            <a:ext cx="98325" cy="98325"/>
          </a:xfrm>
          <a:custGeom>
            <a:avLst/>
            <a:gdLst/>
            <a:ahLst/>
            <a:cxnLst/>
            <a:rect l="l" t="t" r="r" b="b"/>
            <a:pathLst>
              <a:path w="3933" h="3933" extrusionOk="0">
                <a:moveTo>
                  <a:pt x="1973" y="1"/>
                </a:moveTo>
                <a:cubicBezTo>
                  <a:pt x="884" y="1"/>
                  <a:pt x="1" y="884"/>
                  <a:pt x="1" y="1973"/>
                </a:cubicBezTo>
                <a:cubicBezTo>
                  <a:pt x="1" y="3061"/>
                  <a:pt x="884" y="3932"/>
                  <a:pt x="1973" y="3932"/>
                </a:cubicBezTo>
                <a:cubicBezTo>
                  <a:pt x="3061" y="3932"/>
                  <a:pt x="3932" y="3061"/>
                  <a:pt x="3932" y="1973"/>
                </a:cubicBezTo>
                <a:cubicBezTo>
                  <a:pt x="3932" y="884"/>
                  <a:pt x="3061" y="1"/>
                  <a:pt x="1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68"/>
          <p:cNvSpPr/>
          <p:nvPr/>
        </p:nvSpPr>
        <p:spPr>
          <a:xfrm>
            <a:off x="7323619" y="164749"/>
            <a:ext cx="190550" cy="190225"/>
          </a:xfrm>
          <a:custGeom>
            <a:avLst/>
            <a:gdLst/>
            <a:ahLst/>
            <a:cxnLst/>
            <a:rect l="l" t="t" r="r" b="b"/>
            <a:pathLst>
              <a:path w="7622" h="7609" extrusionOk="0">
                <a:moveTo>
                  <a:pt x="3811" y="0"/>
                </a:moveTo>
                <a:lnTo>
                  <a:pt x="2904" y="1657"/>
                </a:lnTo>
                <a:cubicBezTo>
                  <a:pt x="2613" y="2177"/>
                  <a:pt x="2190" y="2601"/>
                  <a:pt x="1670" y="2891"/>
                </a:cubicBezTo>
                <a:lnTo>
                  <a:pt x="1" y="3798"/>
                </a:lnTo>
                <a:lnTo>
                  <a:pt x="1670" y="4718"/>
                </a:lnTo>
                <a:cubicBezTo>
                  <a:pt x="2190" y="4996"/>
                  <a:pt x="2613" y="5419"/>
                  <a:pt x="2904" y="5940"/>
                </a:cubicBezTo>
                <a:lnTo>
                  <a:pt x="3811" y="7609"/>
                </a:lnTo>
                <a:lnTo>
                  <a:pt x="4755" y="5879"/>
                </a:lnTo>
                <a:cubicBezTo>
                  <a:pt x="5021" y="5395"/>
                  <a:pt x="5408" y="5008"/>
                  <a:pt x="5892" y="4754"/>
                </a:cubicBezTo>
                <a:lnTo>
                  <a:pt x="7622" y="3798"/>
                </a:lnTo>
                <a:lnTo>
                  <a:pt x="5952" y="2891"/>
                </a:lnTo>
                <a:cubicBezTo>
                  <a:pt x="5432" y="2601"/>
                  <a:pt x="5009" y="2177"/>
                  <a:pt x="4718" y="1657"/>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55" name="Google Shape;1155;p68"/>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1156" name="Google Shape;1156;p68"/>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1157" name="Google Shape;1157;p68"/>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58" name="Google Shape;1158;p68"/>
          <p:cNvGrpSpPr/>
          <p:nvPr/>
        </p:nvGrpSpPr>
        <p:grpSpPr>
          <a:xfrm rot="5400000">
            <a:off x="8519740" y="4086195"/>
            <a:ext cx="987552" cy="47072"/>
            <a:chOff x="201850" y="141800"/>
            <a:chExt cx="987552" cy="73943"/>
          </a:xfrm>
        </p:grpSpPr>
        <p:sp>
          <p:nvSpPr>
            <p:cNvPr id="1159" name="Google Shape;1159;p68"/>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68"/>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68"/>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p68"/>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63" name="Google Shape;1163;p68"/>
          <p:cNvSpPr txBox="1">
            <a:spLocks noGrp="1"/>
          </p:cNvSpPr>
          <p:nvPr>
            <p:ph type="title"/>
          </p:nvPr>
        </p:nvSpPr>
        <p:spPr>
          <a:xfrm>
            <a:off x="1799250" y="990175"/>
            <a:ext cx="55455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600"/>
              <a:buNone/>
              <a:defRPr sz="46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a:endParaRPr/>
          </a:p>
        </p:txBody>
      </p:sp>
      <p:sp>
        <p:nvSpPr>
          <p:cNvPr id="1164" name="Google Shape;1164;p68"/>
          <p:cNvSpPr txBox="1">
            <a:spLocks noGrp="1"/>
          </p:cNvSpPr>
          <p:nvPr>
            <p:ph type="subTitle" idx="1"/>
          </p:nvPr>
        </p:nvSpPr>
        <p:spPr>
          <a:xfrm>
            <a:off x="1799250" y="1833818"/>
            <a:ext cx="5545500" cy="861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65" name="Google Shape;1165;p68"/>
          <p:cNvSpPr txBox="1"/>
          <p:nvPr/>
        </p:nvSpPr>
        <p:spPr>
          <a:xfrm>
            <a:off x="1799250" y="3274043"/>
            <a:ext cx="55455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 sz="1200" b="1" i="0" u="none" strike="noStrike" cap="none">
                <a:solidFill>
                  <a:schemeClr val="dk2"/>
                </a:solidFill>
                <a:latin typeface="Roboto"/>
                <a:ea typeface="Roboto"/>
                <a:cs typeface="Roboto"/>
                <a:sym typeface="Roboto"/>
              </a:rPr>
              <a:t>CRÉDITS: </a:t>
            </a:r>
            <a:r>
              <a:rPr lang="fr" sz="1200" b="0" i="0" u="none" strike="noStrike" cap="none">
                <a:solidFill>
                  <a:schemeClr val="dk2"/>
                </a:solidFill>
                <a:latin typeface="Roboto"/>
                <a:ea typeface="Roboto"/>
                <a:cs typeface="Roboto"/>
                <a:sym typeface="Roboto"/>
              </a:rPr>
              <a:t>Ce modèle de présentation a été créé par </a:t>
            </a:r>
            <a:r>
              <a:rPr lang="fr" sz="1200" b="1" i="0" u="none" strike="noStrike" cap="none">
                <a:solidFill>
                  <a:schemeClr val="dk2"/>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fr" sz="1200" b="1" i="0" u="none" strike="noStrike" cap="none">
                <a:solidFill>
                  <a:schemeClr val="dk2"/>
                </a:solidFill>
                <a:latin typeface="Roboto"/>
                <a:ea typeface="Roboto"/>
                <a:cs typeface="Roboto"/>
                <a:sym typeface="Roboto"/>
              </a:rPr>
              <a:t>,</a:t>
            </a:r>
            <a:r>
              <a:rPr lang="fr" sz="1200" b="0" i="0" u="none" strike="noStrike" cap="none">
                <a:solidFill>
                  <a:schemeClr val="dk2"/>
                </a:solidFill>
                <a:latin typeface="Roboto"/>
                <a:ea typeface="Roboto"/>
                <a:cs typeface="Roboto"/>
                <a:sym typeface="Roboto"/>
              </a:rPr>
              <a:t> comprenant des icônes de </a:t>
            </a:r>
            <a:r>
              <a:rPr lang="fr" sz="1200" b="1" i="0" u="none" strike="noStrike" cap="none">
                <a:solidFill>
                  <a:schemeClr val="dk2"/>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fr" sz="1200" b="0" i="0" u="none" strike="noStrike" cap="none">
                <a:solidFill>
                  <a:schemeClr val="dk2"/>
                </a:solidFill>
                <a:latin typeface="Roboto"/>
                <a:ea typeface="Roboto"/>
                <a:cs typeface="Roboto"/>
                <a:sym typeface="Roboto"/>
              </a:rPr>
              <a:t>, et des infographies et des images de </a:t>
            </a:r>
            <a:r>
              <a:rPr lang="fr" sz="1200" b="1" i="0" u="none" strike="noStrike" cap="none">
                <a:solidFill>
                  <a:schemeClr val="dk2"/>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r>
              <a:rPr lang="fr" sz="1200" b="0" i="0" u="none" strike="noStrike" cap="none">
                <a:solidFill>
                  <a:schemeClr val="dk2"/>
                </a:solidFill>
                <a:latin typeface="Roboto"/>
                <a:ea typeface="Roboto"/>
                <a:cs typeface="Roboto"/>
                <a:sym typeface="Roboto"/>
              </a:rPr>
              <a:t>.</a:t>
            </a:r>
            <a:endParaRPr sz="1400" b="0" i="0" u="none" strike="noStrike" cap="none">
              <a:solidFill>
                <a:srgbClr val="000000"/>
              </a:solidFill>
              <a:latin typeface="Roboto"/>
              <a:ea typeface="Roboto"/>
              <a:cs typeface="Roboto"/>
              <a:sym typeface="Roboto"/>
            </a:endParaRPr>
          </a:p>
        </p:txBody>
      </p:sp>
      <p:grpSp>
        <p:nvGrpSpPr>
          <p:cNvPr id="1166" name="Google Shape;1166;p68"/>
          <p:cNvGrpSpPr/>
          <p:nvPr/>
        </p:nvGrpSpPr>
        <p:grpSpPr>
          <a:xfrm>
            <a:off x="-1395406" y="1617000"/>
            <a:ext cx="2229969" cy="3046086"/>
            <a:chOff x="-64434" y="1617000"/>
            <a:chExt cx="2229969" cy="3046086"/>
          </a:xfrm>
        </p:grpSpPr>
        <p:sp>
          <p:nvSpPr>
            <p:cNvPr id="1167" name="Google Shape;1167;p68"/>
            <p:cNvSpPr/>
            <p:nvPr/>
          </p:nvSpPr>
          <p:spPr>
            <a:xfrm>
              <a:off x="-64434" y="2449400"/>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68"/>
            <p:cNvSpPr/>
            <p:nvPr/>
          </p:nvSpPr>
          <p:spPr>
            <a:xfrm>
              <a:off x="-64434" y="2960169"/>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68"/>
            <p:cNvSpPr/>
            <p:nvPr/>
          </p:nvSpPr>
          <p:spPr>
            <a:xfrm>
              <a:off x="-64434" y="3469547"/>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68"/>
            <p:cNvSpPr/>
            <p:nvPr/>
          </p:nvSpPr>
          <p:spPr>
            <a:xfrm>
              <a:off x="-64434" y="3978896"/>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68"/>
            <p:cNvSpPr/>
            <p:nvPr/>
          </p:nvSpPr>
          <p:spPr>
            <a:xfrm>
              <a:off x="-64434" y="448824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68"/>
            <p:cNvSpPr/>
            <p:nvPr/>
          </p:nvSpPr>
          <p:spPr>
            <a:xfrm>
              <a:off x="1815798"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68"/>
            <p:cNvSpPr/>
            <p:nvPr/>
          </p:nvSpPr>
          <p:spPr>
            <a:xfrm>
              <a:off x="1304974"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68"/>
            <p:cNvSpPr/>
            <p:nvPr/>
          </p:nvSpPr>
          <p:spPr>
            <a:xfrm>
              <a:off x="794149"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68"/>
            <p:cNvSpPr/>
            <p:nvPr/>
          </p:nvSpPr>
          <p:spPr>
            <a:xfrm>
              <a:off x="283325"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p68"/>
            <p:cNvSpPr/>
            <p:nvPr/>
          </p:nvSpPr>
          <p:spPr>
            <a:xfrm>
              <a:off x="-64434" y="193862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77" name="Google Shape;1177;p68"/>
          <p:cNvSpPr/>
          <p:nvPr/>
        </p:nvSpPr>
        <p:spPr>
          <a:xfrm>
            <a:off x="440356" y="2915435"/>
            <a:ext cx="98325" cy="98325"/>
          </a:xfrm>
          <a:custGeom>
            <a:avLst/>
            <a:gdLst/>
            <a:ahLst/>
            <a:cxnLst/>
            <a:rect l="l" t="t" r="r" b="b"/>
            <a:pathLst>
              <a:path w="3933" h="3933" extrusionOk="0">
                <a:moveTo>
                  <a:pt x="1973" y="1"/>
                </a:moveTo>
                <a:cubicBezTo>
                  <a:pt x="884" y="1"/>
                  <a:pt x="1" y="884"/>
                  <a:pt x="1" y="1973"/>
                </a:cubicBezTo>
                <a:cubicBezTo>
                  <a:pt x="1" y="3061"/>
                  <a:pt x="884" y="3932"/>
                  <a:pt x="1973" y="3932"/>
                </a:cubicBezTo>
                <a:cubicBezTo>
                  <a:pt x="3061" y="3932"/>
                  <a:pt x="3932" y="3061"/>
                  <a:pt x="3932" y="1973"/>
                </a:cubicBezTo>
                <a:cubicBezTo>
                  <a:pt x="3932" y="884"/>
                  <a:pt x="3061" y="1"/>
                  <a:pt x="1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78" name="Google Shape;1178;p68"/>
          <p:cNvGrpSpPr/>
          <p:nvPr/>
        </p:nvGrpSpPr>
        <p:grpSpPr>
          <a:xfrm>
            <a:off x="548090" y="112495"/>
            <a:ext cx="987552" cy="47072"/>
            <a:chOff x="201850" y="141800"/>
            <a:chExt cx="987552" cy="73943"/>
          </a:xfrm>
        </p:grpSpPr>
        <p:sp>
          <p:nvSpPr>
            <p:cNvPr id="1179" name="Google Shape;1179;p68"/>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68"/>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68"/>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68"/>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LANK_18">
    <p:spTree>
      <p:nvGrpSpPr>
        <p:cNvPr id="1" name="Shape 1183"/>
        <p:cNvGrpSpPr/>
        <p:nvPr/>
      </p:nvGrpSpPr>
      <p:grpSpPr>
        <a:xfrm>
          <a:off x="0" y="0"/>
          <a:ext cx="0" cy="0"/>
          <a:chOff x="0" y="0"/>
          <a:chExt cx="0" cy="0"/>
        </a:xfrm>
      </p:grpSpPr>
      <p:grpSp>
        <p:nvGrpSpPr>
          <p:cNvPr id="1184" name="Google Shape;1184;p69"/>
          <p:cNvGrpSpPr/>
          <p:nvPr/>
        </p:nvGrpSpPr>
        <p:grpSpPr>
          <a:xfrm>
            <a:off x="-1202909" y="-68020"/>
            <a:ext cx="4729977" cy="4731006"/>
            <a:chOff x="-1202909" y="-68020"/>
            <a:chExt cx="4729977" cy="4731006"/>
          </a:xfrm>
        </p:grpSpPr>
        <p:grpSp>
          <p:nvGrpSpPr>
            <p:cNvPr id="1185" name="Google Shape;1185;p69"/>
            <p:cNvGrpSpPr/>
            <p:nvPr/>
          </p:nvGrpSpPr>
          <p:grpSpPr>
            <a:xfrm>
              <a:off x="-1202909" y="-68020"/>
              <a:ext cx="4729977" cy="4731006"/>
              <a:chOff x="1832175" y="898950"/>
              <a:chExt cx="3913600" cy="3914775"/>
            </a:xfrm>
          </p:grpSpPr>
          <p:sp>
            <p:nvSpPr>
              <p:cNvPr id="1186" name="Google Shape;1186;p69"/>
              <p:cNvSpPr/>
              <p:nvPr/>
            </p:nvSpPr>
            <p:spPr>
              <a:xfrm>
                <a:off x="210187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p69"/>
              <p:cNvSpPr/>
              <p:nvPr/>
            </p:nvSpPr>
            <p:spPr>
              <a:xfrm>
                <a:off x="252452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69"/>
              <p:cNvSpPr/>
              <p:nvPr/>
            </p:nvSpPr>
            <p:spPr>
              <a:xfrm>
                <a:off x="294600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69"/>
              <p:cNvSpPr/>
              <p:nvPr/>
            </p:nvSpPr>
            <p:spPr>
              <a:xfrm>
                <a:off x="3367475"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69"/>
              <p:cNvSpPr/>
              <p:nvPr/>
            </p:nvSpPr>
            <p:spPr>
              <a:xfrm>
                <a:off x="3788950"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69"/>
              <p:cNvSpPr/>
              <p:nvPr/>
            </p:nvSpPr>
            <p:spPr>
              <a:xfrm>
                <a:off x="421045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69"/>
              <p:cNvSpPr/>
              <p:nvPr/>
            </p:nvSpPr>
            <p:spPr>
              <a:xfrm>
                <a:off x="463310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69"/>
              <p:cNvSpPr/>
              <p:nvPr/>
            </p:nvSpPr>
            <p:spPr>
              <a:xfrm>
                <a:off x="505457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69"/>
              <p:cNvSpPr/>
              <p:nvPr/>
            </p:nvSpPr>
            <p:spPr>
              <a:xfrm>
                <a:off x="5476050"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69"/>
              <p:cNvSpPr/>
              <p:nvPr/>
            </p:nvSpPr>
            <p:spPr>
              <a:xfrm>
                <a:off x="1832175" y="1169800"/>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69"/>
              <p:cNvSpPr/>
              <p:nvPr/>
            </p:nvSpPr>
            <p:spPr>
              <a:xfrm>
                <a:off x="1832175" y="1591300"/>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69"/>
              <p:cNvSpPr/>
              <p:nvPr/>
            </p:nvSpPr>
            <p:spPr>
              <a:xfrm>
                <a:off x="1832175" y="2012775"/>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69"/>
              <p:cNvSpPr/>
              <p:nvPr/>
            </p:nvSpPr>
            <p:spPr>
              <a:xfrm>
                <a:off x="1832175" y="2434250"/>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69"/>
              <p:cNvSpPr/>
              <p:nvPr/>
            </p:nvSpPr>
            <p:spPr>
              <a:xfrm>
                <a:off x="1832175" y="285572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69"/>
              <p:cNvSpPr/>
              <p:nvPr/>
            </p:nvSpPr>
            <p:spPr>
              <a:xfrm>
                <a:off x="1832175" y="327837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69"/>
              <p:cNvSpPr/>
              <p:nvPr/>
            </p:nvSpPr>
            <p:spPr>
              <a:xfrm>
                <a:off x="1832175" y="3699875"/>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69"/>
              <p:cNvSpPr/>
              <p:nvPr/>
            </p:nvSpPr>
            <p:spPr>
              <a:xfrm>
                <a:off x="1832175" y="4121350"/>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p69"/>
              <p:cNvSpPr/>
              <p:nvPr/>
            </p:nvSpPr>
            <p:spPr>
              <a:xfrm>
                <a:off x="1832175" y="454282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04" name="Google Shape;1204;p69"/>
            <p:cNvSpPr/>
            <p:nvPr/>
          </p:nvSpPr>
          <p:spPr>
            <a:xfrm>
              <a:off x="94324" y="2761623"/>
              <a:ext cx="98325" cy="98325"/>
            </a:xfrm>
            <a:custGeom>
              <a:avLst/>
              <a:gdLst/>
              <a:ahLst/>
              <a:cxnLst/>
              <a:rect l="l" t="t" r="r" b="b"/>
              <a:pathLst>
                <a:path w="3933" h="3933" extrusionOk="0">
                  <a:moveTo>
                    <a:pt x="1973" y="1"/>
                  </a:moveTo>
                  <a:cubicBezTo>
                    <a:pt x="884" y="1"/>
                    <a:pt x="1" y="884"/>
                    <a:pt x="1" y="1973"/>
                  </a:cubicBezTo>
                  <a:cubicBezTo>
                    <a:pt x="1" y="3061"/>
                    <a:pt x="884" y="3932"/>
                    <a:pt x="1973" y="3932"/>
                  </a:cubicBezTo>
                  <a:cubicBezTo>
                    <a:pt x="3061" y="3932"/>
                    <a:pt x="3932" y="3061"/>
                    <a:pt x="3932" y="1973"/>
                  </a:cubicBezTo>
                  <a:cubicBezTo>
                    <a:pt x="3932" y="884"/>
                    <a:pt x="3061" y="1"/>
                    <a:pt x="1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69"/>
            <p:cNvSpPr/>
            <p:nvPr/>
          </p:nvSpPr>
          <p:spPr>
            <a:xfrm>
              <a:off x="2601799" y="164749"/>
              <a:ext cx="190550" cy="190225"/>
            </a:xfrm>
            <a:custGeom>
              <a:avLst/>
              <a:gdLst/>
              <a:ahLst/>
              <a:cxnLst/>
              <a:rect l="l" t="t" r="r" b="b"/>
              <a:pathLst>
                <a:path w="7622" h="7609" extrusionOk="0">
                  <a:moveTo>
                    <a:pt x="3811" y="0"/>
                  </a:moveTo>
                  <a:lnTo>
                    <a:pt x="2904" y="1657"/>
                  </a:lnTo>
                  <a:cubicBezTo>
                    <a:pt x="2613" y="2177"/>
                    <a:pt x="2190" y="2601"/>
                    <a:pt x="1670" y="2891"/>
                  </a:cubicBezTo>
                  <a:lnTo>
                    <a:pt x="1" y="3798"/>
                  </a:lnTo>
                  <a:lnTo>
                    <a:pt x="1670" y="4718"/>
                  </a:lnTo>
                  <a:cubicBezTo>
                    <a:pt x="2190" y="4996"/>
                    <a:pt x="2613" y="5419"/>
                    <a:pt x="2904" y="5940"/>
                  </a:cubicBezTo>
                  <a:lnTo>
                    <a:pt x="3811" y="7609"/>
                  </a:lnTo>
                  <a:lnTo>
                    <a:pt x="4755" y="5879"/>
                  </a:lnTo>
                  <a:cubicBezTo>
                    <a:pt x="5021" y="5395"/>
                    <a:pt x="5408" y="5008"/>
                    <a:pt x="5892" y="4754"/>
                  </a:cubicBezTo>
                  <a:lnTo>
                    <a:pt x="7622" y="3798"/>
                  </a:lnTo>
                  <a:lnTo>
                    <a:pt x="5952" y="2891"/>
                  </a:lnTo>
                  <a:cubicBezTo>
                    <a:pt x="5432" y="2601"/>
                    <a:pt x="5009" y="2177"/>
                    <a:pt x="4718" y="1657"/>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206" name="Google Shape;1206;p69"/>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1207" name="Google Shape;1207;p69"/>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1208" name="Google Shape;1208;p69"/>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09" name="Google Shape;1209;p69"/>
          <p:cNvGrpSpPr/>
          <p:nvPr/>
        </p:nvGrpSpPr>
        <p:grpSpPr>
          <a:xfrm rot="5400000">
            <a:off x="8519740" y="4086195"/>
            <a:ext cx="987552" cy="47072"/>
            <a:chOff x="201850" y="141800"/>
            <a:chExt cx="987552" cy="73943"/>
          </a:xfrm>
        </p:grpSpPr>
        <p:sp>
          <p:nvSpPr>
            <p:cNvPr id="1210" name="Google Shape;1210;p69"/>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69"/>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p69"/>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69"/>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14" name="Google Shape;1214;p69"/>
          <p:cNvGrpSpPr/>
          <p:nvPr/>
        </p:nvGrpSpPr>
        <p:grpSpPr>
          <a:xfrm>
            <a:off x="548090" y="112495"/>
            <a:ext cx="987552" cy="47072"/>
            <a:chOff x="201850" y="141800"/>
            <a:chExt cx="987552" cy="73943"/>
          </a:xfrm>
        </p:grpSpPr>
        <p:sp>
          <p:nvSpPr>
            <p:cNvPr id="1215" name="Google Shape;1215;p69"/>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69"/>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69"/>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69"/>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2">
  <p:cSld name="BLANK_22">
    <p:spTree>
      <p:nvGrpSpPr>
        <p:cNvPr id="1" name="Shape 62"/>
        <p:cNvGrpSpPr/>
        <p:nvPr/>
      </p:nvGrpSpPr>
      <p:grpSpPr>
        <a:xfrm>
          <a:off x="0" y="0"/>
          <a:ext cx="0" cy="0"/>
          <a:chOff x="0" y="0"/>
          <a:chExt cx="0" cy="0"/>
        </a:xfrm>
      </p:grpSpPr>
      <p:grpSp>
        <p:nvGrpSpPr>
          <p:cNvPr id="63" name="Google Shape;63;p40"/>
          <p:cNvGrpSpPr/>
          <p:nvPr/>
        </p:nvGrpSpPr>
        <p:grpSpPr>
          <a:xfrm>
            <a:off x="5561216" y="-68020"/>
            <a:ext cx="4729977" cy="4731006"/>
            <a:chOff x="1832175" y="898950"/>
            <a:chExt cx="3913600" cy="3914775"/>
          </a:xfrm>
        </p:grpSpPr>
        <p:sp>
          <p:nvSpPr>
            <p:cNvPr id="64" name="Google Shape;64;p40"/>
            <p:cNvSpPr/>
            <p:nvPr/>
          </p:nvSpPr>
          <p:spPr>
            <a:xfrm>
              <a:off x="210187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40"/>
            <p:cNvSpPr/>
            <p:nvPr/>
          </p:nvSpPr>
          <p:spPr>
            <a:xfrm>
              <a:off x="252452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40"/>
            <p:cNvSpPr/>
            <p:nvPr/>
          </p:nvSpPr>
          <p:spPr>
            <a:xfrm>
              <a:off x="294600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40"/>
            <p:cNvSpPr/>
            <p:nvPr/>
          </p:nvSpPr>
          <p:spPr>
            <a:xfrm>
              <a:off x="3367475"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40"/>
            <p:cNvSpPr/>
            <p:nvPr/>
          </p:nvSpPr>
          <p:spPr>
            <a:xfrm>
              <a:off x="3788950"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40"/>
            <p:cNvSpPr/>
            <p:nvPr/>
          </p:nvSpPr>
          <p:spPr>
            <a:xfrm>
              <a:off x="421045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40"/>
            <p:cNvSpPr/>
            <p:nvPr/>
          </p:nvSpPr>
          <p:spPr>
            <a:xfrm>
              <a:off x="463310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40"/>
            <p:cNvSpPr/>
            <p:nvPr/>
          </p:nvSpPr>
          <p:spPr>
            <a:xfrm>
              <a:off x="505457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40"/>
            <p:cNvSpPr/>
            <p:nvPr/>
          </p:nvSpPr>
          <p:spPr>
            <a:xfrm>
              <a:off x="5476050"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40"/>
            <p:cNvSpPr/>
            <p:nvPr/>
          </p:nvSpPr>
          <p:spPr>
            <a:xfrm>
              <a:off x="1832175" y="1169800"/>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40"/>
            <p:cNvSpPr/>
            <p:nvPr/>
          </p:nvSpPr>
          <p:spPr>
            <a:xfrm>
              <a:off x="1832175" y="1591300"/>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40"/>
            <p:cNvSpPr/>
            <p:nvPr/>
          </p:nvSpPr>
          <p:spPr>
            <a:xfrm>
              <a:off x="1832175" y="2012775"/>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40"/>
            <p:cNvSpPr/>
            <p:nvPr/>
          </p:nvSpPr>
          <p:spPr>
            <a:xfrm>
              <a:off x="1832175" y="2434250"/>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40"/>
            <p:cNvSpPr/>
            <p:nvPr/>
          </p:nvSpPr>
          <p:spPr>
            <a:xfrm>
              <a:off x="1832175" y="285572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40"/>
            <p:cNvSpPr/>
            <p:nvPr/>
          </p:nvSpPr>
          <p:spPr>
            <a:xfrm>
              <a:off x="1832175" y="327837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40"/>
            <p:cNvSpPr/>
            <p:nvPr/>
          </p:nvSpPr>
          <p:spPr>
            <a:xfrm>
              <a:off x="1832175" y="3699875"/>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40"/>
            <p:cNvSpPr/>
            <p:nvPr/>
          </p:nvSpPr>
          <p:spPr>
            <a:xfrm>
              <a:off x="1832175" y="4121350"/>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40"/>
            <p:cNvSpPr/>
            <p:nvPr/>
          </p:nvSpPr>
          <p:spPr>
            <a:xfrm>
              <a:off x="1832175" y="454282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2" name="Google Shape;82;p40"/>
          <p:cNvSpPr/>
          <p:nvPr/>
        </p:nvSpPr>
        <p:spPr>
          <a:xfrm>
            <a:off x="8899156" y="2248310"/>
            <a:ext cx="98325" cy="98325"/>
          </a:xfrm>
          <a:custGeom>
            <a:avLst/>
            <a:gdLst/>
            <a:ahLst/>
            <a:cxnLst/>
            <a:rect l="l" t="t" r="r" b="b"/>
            <a:pathLst>
              <a:path w="3933" h="3933" extrusionOk="0">
                <a:moveTo>
                  <a:pt x="1973" y="1"/>
                </a:moveTo>
                <a:cubicBezTo>
                  <a:pt x="884" y="1"/>
                  <a:pt x="1" y="884"/>
                  <a:pt x="1" y="1973"/>
                </a:cubicBezTo>
                <a:cubicBezTo>
                  <a:pt x="1" y="3061"/>
                  <a:pt x="884" y="3932"/>
                  <a:pt x="1973" y="3932"/>
                </a:cubicBezTo>
                <a:cubicBezTo>
                  <a:pt x="3061" y="3932"/>
                  <a:pt x="3932" y="3061"/>
                  <a:pt x="3932" y="1973"/>
                </a:cubicBezTo>
                <a:cubicBezTo>
                  <a:pt x="3932" y="884"/>
                  <a:pt x="3061" y="1"/>
                  <a:pt x="1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40"/>
          <p:cNvSpPr/>
          <p:nvPr/>
        </p:nvSpPr>
        <p:spPr>
          <a:xfrm>
            <a:off x="7323619" y="164749"/>
            <a:ext cx="190550" cy="190225"/>
          </a:xfrm>
          <a:custGeom>
            <a:avLst/>
            <a:gdLst/>
            <a:ahLst/>
            <a:cxnLst/>
            <a:rect l="l" t="t" r="r" b="b"/>
            <a:pathLst>
              <a:path w="7622" h="7609" extrusionOk="0">
                <a:moveTo>
                  <a:pt x="3811" y="0"/>
                </a:moveTo>
                <a:lnTo>
                  <a:pt x="2904" y="1657"/>
                </a:lnTo>
                <a:cubicBezTo>
                  <a:pt x="2613" y="2177"/>
                  <a:pt x="2190" y="2601"/>
                  <a:pt x="1670" y="2891"/>
                </a:cubicBezTo>
                <a:lnTo>
                  <a:pt x="1" y="3798"/>
                </a:lnTo>
                <a:lnTo>
                  <a:pt x="1670" y="4718"/>
                </a:lnTo>
                <a:cubicBezTo>
                  <a:pt x="2190" y="4996"/>
                  <a:pt x="2613" y="5419"/>
                  <a:pt x="2904" y="5940"/>
                </a:cubicBezTo>
                <a:lnTo>
                  <a:pt x="3811" y="7609"/>
                </a:lnTo>
                <a:lnTo>
                  <a:pt x="4755" y="5879"/>
                </a:lnTo>
                <a:cubicBezTo>
                  <a:pt x="5021" y="5395"/>
                  <a:pt x="5408" y="5008"/>
                  <a:pt x="5892" y="4754"/>
                </a:cubicBezTo>
                <a:lnTo>
                  <a:pt x="7622" y="3798"/>
                </a:lnTo>
                <a:lnTo>
                  <a:pt x="5952" y="2891"/>
                </a:lnTo>
                <a:cubicBezTo>
                  <a:pt x="5432" y="2601"/>
                  <a:pt x="5009" y="2177"/>
                  <a:pt x="4718" y="1657"/>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4" name="Google Shape;84;p40"/>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85" name="Google Shape;85;p40"/>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86" name="Google Shape;86;p40"/>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7" name="Google Shape;87;p40"/>
          <p:cNvGrpSpPr/>
          <p:nvPr/>
        </p:nvGrpSpPr>
        <p:grpSpPr>
          <a:xfrm rot="5400000">
            <a:off x="8519740" y="4086195"/>
            <a:ext cx="987552" cy="47072"/>
            <a:chOff x="201850" y="141800"/>
            <a:chExt cx="987552" cy="73943"/>
          </a:xfrm>
        </p:grpSpPr>
        <p:sp>
          <p:nvSpPr>
            <p:cNvPr id="88" name="Google Shape;88;p40"/>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40"/>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40"/>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40"/>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2" name="Google Shape;92;p40"/>
          <p:cNvSpPr txBox="1">
            <a:spLocks noGrp="1"/>
          </p:cNvSpPr>
          <p:nvPr>
            <p:ph type="title"/>
          </p:nvPr>
        </p:nvSpPr>
        <p:spPr>
          <a:xfrm>
            <a:off x="707850" y="539996"/>
            <a:ext cx="77283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93" name="Google Shape;93;p40"/>
          <p:cNvSpPr txBox="1">
            <a:spLocks noGrp="1"/>
          </p:cNvSpPr>
          <p:nvPr>
            <p:ph type="body" idx="1"/>
          </p:nvPr>
        </p:nvSpPr>
        <p:spPr>
          <a:xfrm>
            <a:off x="695625" y="1330525"/>
            <a:ext cx="3778500" cy="3273000"/>
          </a:xfrm>
          <a:prstGeom prst="rect">
            <a:avLst/>
          </a:prstGeom>
          <a:noFill/>
          <a:ln>
            <a:noFill/>
          </a:ln>
        </p:spPr>
        <p:txBody>
          <a:bodyPr spcFirstLastPara="1" wrap="square" lIns="91425" tIns="91425" rIns="91425" bIns="91425" anchor="t" anchorCtr="0">
            <a:noAutofit/>
          </a:bodyPr>
          <a:lstStyle>
            <a:lvl1pPr marL="457200" lvl="0" indent="-298450" algn="l">
              <a:lnSpc>
                <a:spcPct val="100000"/>
              </a:lnSpc>
              <a:spcBef>
                <a:spcPts val="0"/>
              </a:spcBef>
              <a:spcAft>
                <a:spcPts val="0"/>
              </a:spcAft>
              <a:buSzPts val="1100"/>
              <a:buChar char="●"/>
              <a:defRPr sz="1100"/>
            </a:lvl1pPr>
            <a:lvl2pPr marL="914400" lvl="1" indent="-298450" algn="l">
              <a:lnSpc>
                <a:spcPct val="100000"/>
              </a:lnSpc>
              <a:spcBef>
                <a:spcPts val="0"/>
              </a:spcBef>
              <a:spcAft>
                <a:spcPts val="0"/>
              </a:spcAft>
              <a:buSzPts val="1100"/>
              <a:buChar char="○"/>
              <a:defRPr sz="1100"/>
            </a:lvl2pPr>
            <a:lvl3pPr marL="1371600" lvl="2" indent="-298450" algn="l">
              <a:lnSpc>
                <a:spcPct val="100000"/>
              </a:lnSpc>
              <a:spcBef>
                <a:spcPts val="0"/>
              </a:spcBef>
              <a:spcAft>
                <a:spcPts val="0"/>
              </a:spcAft>
              <a:buSzPts val="1100"/>
              <a:buChar char="■"/>
              <a:defRPr sz="1100"/>
            </a:lvl3pPr>
            <a:lvl4pPr marL="1828800" lvl="3" indent="-298450" algn="l">
              <a:lnSpc>
                <a:spcPct val="100000"/>
              </a:lnSpc>
              <a:spcBef>
                <a:spcPts val="0"/>
              </a:spcBef>
              <a:spcAft>
                <a:spcPts val="0"/>
              </a:spcAft>
              <a:buSzPts val="1100"/>
              <a:buChar char="●"/>
              <a:defRPr sz="1100"/>
            </a:lvl4pPr>
            <a:lvl5pPr marL="2286000" lvl="4" indent="-298450" algn="l">
              <a:lnSpc>
                <a:spcPct val="100000"/>
              </a:lnSpc>
              <a:spcBef>
                <a:spcPts val="0"/>
              </a:spcBef>
              <a:spcAft>
                <a:spcPts val="0"/>
              </a:spcAft>
              <a:buSzPts val="1100"/>
              <a:buChar char="○"/>
              <a:defRPr sz="1100"/>
            </a:lvl5pPr>
            <a:lvl6pPr marL="2743200" lvl="5" indent="-298450" algn="l">
              <a:lnSpc>
                <a:spcPct val="100000"/>
              </a:lnSpc>
              <a:spcBef>
                <a:spcPts val="0"/>
              </a:spcBef>
              <a:spcAft>
                <a:spcPts val="0"/>
              </a:spcAft>
              <a:buSzPts val="1100"/>
              <a:buChar char="■"/>
              <a:defRPr sz="1100"/>
            </a:lvl6pPr>
            <a:lvl7pPr marL="3200400" lvl="6" indent="-298450" algn="l">
              <a:lnSpc>
                <a:spcPct val="100000"/>
              </a:lnSpc>
              <a:spcBef>
                <a:spcPts val="0"/>
              </a:spcBef>
              <a:spcAft>
                <a:spcPts val="0"/>
              </a:spcAft>
              <a:buSzPts val="1100"/>
              <a:buChar char="●"/>
              <a:defRPr sz="1100"/>
            </a:lvl7pPr>
            <a:lvl8pPr marL="3657600" lvl="7" indent="-298450" algn="l">
              <a:lnSpc>
                <a:spcPct val="100000"/>
              </a:lnSpc>
              <a:spcBef>
                <a:spcPts val="0"/>
              </a:spcBef>
              <a:spcAft>
                <a:spcPts val="0"/>
              </a:spcAft>
              <a:buSzPts val="1100"/>
              <a:buChar char="○"/>
              <a:defRPr sz="1100"/>
            </a:lvl8pPr>
            <a:lvl9pPr marL="4114800" lvl="8" indent="-298450" algn="l">
              <a:lnSpc>
                <a:spcPct val="100000"/>
              </a:lnSpc>
              <a:spcBef>
                <a:spcPts val="0"/>
              </a:spcBef>
              <a:spcAft>
                <a:spcPts val="0"/>
              </a:spcAft>
              <a:buSzPts val="1100"/>
              <a:buChar char="■"/>
              <a:defRPr sz="1100"/>
            </a:lvl9pPr>
          </a:lstStyle>
          <a:p>
            <a:endParaRPr/>
          </a:p>
        </p:txBody>
      </p:sp>
      <p:sp>
        <p:nvSpPr>
          <p:cNvPr id="94" name="Google Shape;94;p40"/>
          <p:cNvSpPr txBox="1">
            <a:spLocks noGrp="1"/>
          </p:cNvSpPr>
          <p:nvPr>
            <p:ph type="body" idx="2"/>
          </p:nvPr>
        </p:nvSpPr>
        <p:spPr>
          <a:xfrm>
            <a:off x="4645425" y="1330525"/>
            <a:ext cx="3778500" cy="3273000"/>
          </a:xfrm>
          <a:prstGeom prst="rect">
            <a:avLst/>
          </a:prstGeom>
          <a:noFill/>
          <a:ln>
            <a:noFill/>
          </a:ln>
        </p:spPr>
        <p:txBody>
          <a:bodyPr spcFirstLastPara="1" wrap="square" lIns="91425" tIns="91425" rIns="91425" bIns="91425" anchor="t" anchorCtr="0">
            <a:noAutofit/>
          </a:bodyPr>
          <a:lstStyle>
            <a:lvl1pPr marL="457200" lvl="0" indent="-298450" algn="l">
              <a:lnSpc>
                <a:spcPct val="100000"/>
              </a:lnSpc>
              <a:spcBef>
                <a:spcPts val="0"/>
              </a:spcBef>
              <a:spcAft>
                <a:spcPts val="0"/>
              </a:spcAft>
              <a:buSzPts val="1100"/>
              <a:buChar char="●"/>
              <a:defRPr sz="1100"/>
            </a:lvl1pPr>
            <a:lvl2pPr marL="914400" lvl="1" indent="-298450" algn="l">
              <a:lnSpc>
                <a:spcPct val="100000"/>
              </a:lnSpc>
              <a:spcBef>
                <a:spcPts val="0"/>
              </a:spcBef>
              <a:spcAft>
                <a:spcPts val="0"/>
              </a:spcAft>
              <a:buSzPts val="1100"/>
              <a:buChar char="○"/>
              <a:defRPr sz="1100"/>
            </a:lvl2pPr>
            <a:lvl3pPr marL="1371600" lvl="2" indent="-298450" algn="l">
              <a:lnSpc>
                <a:spcPct val="100000"/>
              </a:lnSpc>
              <a:spcBef>
                <a:spcPts val="0"/>
              </a:spcBef>
              <a:spcAft>
                <a:spcPts val="0"/>
              </a:spcAft>
              <a:buSzPts val="1100"/>
              <a:buChar char="■"/>
              <a:defRPr sz="1100"/>
            </a:lvl3pPr>
            <a:lvl4pPr marL="1828800" lvl="3" indent="-298450" algn="l">
              <a:lnSpc>
                <a:spcPct val="100000"/>
              </a:lnSpc>
              <a:spcBef>
                <a:spcPts val="0"/>
              </a:spcBef>
              <a:spcAft>
                <a:spcPts val="0"/>
              </a:spcAft>
              <a:buSzPts val="1100"/>
              <a:buChar char="●"/>
              <a:defRPr sz="1100"/>
            </a:lvl4pPr>
            <a:lvl5pPr marL="2286000" lvl="4" indent="-298450" algn="l">
              <a:lnSpc>
                <a:spcPct val="100000"/>
              </a:lnSpc>
              <a:spcBef>
                <a:spcPts val="0"/>
              </a:spcBef>
              <a:spcAft>
                <a:spcPts val="0"/>
              </a:spcAft>
              <a:buSzPts val="1100"/>
              <a:buChar char="○"/>
              <a:defRPr sz="1100"/>
            </a:lvl5pPr>
            <a:lvl6pPr marL="2743200" lvl="5" indent="-298450" algn="l">
              <a:lnSpc>
                <a:spcPct val="100000"/>
              </a:lnSpc>
              <a:spcBef>
                <a:spcPts val="0"/>
              </a:spcBef>
              <a:spcAft>
                <a:spcPts val="0"/>
              </a:spcAft>
              <a:buSzPts val="1100"/>
              <a:buChar char="■"/>
              <a:defRPr sz="1100"/>
            </a:lvl6pPr>
            <a:lvl7pPr marL="3200400" lvl="6" indent="-298450" algn="l">
              <a:lnSpc>
                <a:spcPct val="100000"/>
              </a:lnSpc>
              <a:spcBef>
                <a:spcPts val="0"/>
              </a:spcBef>
              <a:spcAft>
                <a:spcPts val="0"/>
              </a:spcAft>
              <a:buSzPts val="1100"/>
              <a:buChar char="●"/>
              <a:defRPr sz="1100"/>
            </a:lvl7pPr>
            <a:lvl8pPr marL="3657600" lvl="7" indent="-298450" algn="l">
              <a:lnSpc>
                <a:spcPct val="100000"/>
              </a:lnSpc>
              <a:spcBef>
                <a:spcPts val="0"/>
              </a:spcBef>
              <a:spcAft>
                <a:spcPts val="0"/>
              </a:spcAft>
              <a:buSzPts val="1100"/>
              <a:buChar char="○"/>
              <a:defRPr sz="1100"/>
            </a:lvl8pPr>
            <a:lvl9pPr marL="4114800" lvl="8" indent="-298450" algn="l">
              <a:lnSpc>
                <a:spcPct val="100000"/>
              </a:lnSpc>
              <a:spcBef>
                <a:spcPts val="0"/>
              </a:spcBef>
              <a:spcAft>
                <a:spcPts val="0"/>
              </a:spcAft>
              <a:buSzPts val="1100"/>
              <a:buChar char="■"/>
              <a:defRPr sz="1100"/>
            </a:lvl9pPr>
          </a:lstStyle>
          <a:p>
            <a:endParaRPr/>
          </a:p>
        </p:txBody>
      </p:sp>
      <p:grpSp>
        <p:nvGrpSpPr>
          <p:cNvPr id="95" name="Google Shape;95;p40"/>
          <p:cNvGrpSpPr/>
          <p:nvPr/>
        </p:nvGrpSpPr>
        <p:grpSpPr>
          <a:xfrm>
            <a:off x="548090" y="112495"/>
            <a:ext cx="987552" cy="47072"/>
            <a:chOff x="201850" y="141800"/>
            <a:chExt cx="987552" cy="73943"/>
          </a:xfrm>
        </p:grpSpPr>
        <p:sp>
          <p:nvSpPr>
            <p:cNvPr id="96" name="Google Shape;96;p40"/>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40"/>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40"/>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40"/>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BLANK_10">
    <p:spTree>
      <p:nvGrpSpPr>
        <p:cNvPr id="1" name="Shape 100"/>
        <p:cNvGrpSpPr/>
        <p:nvPr/>
      </p:nvGrpSpPr>
      <p:grpSpPr>
        <a:xfrm>
          <a:off x="0" y="0"/>
          <a:ext cx="0" cy="0"/>
          <a:chOff x="0" y="0"/>
          <a:chExt cx="0" cy="0"/>
        </a:xfrm>
      </p:grpSpPr>
      <p:cxnSp>
        <p:nvCxnSpPr>
          <p:cNvPr id="101" name="Google Shape;101;p41"/>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102" name="Google Shape;102;p41"/>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103" name="Google Shape;103;p41"/>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4" name="Google Shape;104;p41"/>
          <p:cNvGrpSpPr/>
          <p:nvPr/>
        </p:nvGrpSpPr>
        <p:grpSpPr>
          <a:xfrm rot="5400000">
            <a:off x="8519740" y="4086195"/>
            <a:ext cx="987552" cy="47072"/>
            <a:chOff x="201850" y="141800"/>
            <a:chExt cx="987552" cy="73943"/>
          </a:xfrm>
        </p:grpSpPr>
        <p:sp>
          <p:nvSpPr>
            <p:cNvPr id="105" name="Google Shape;105;p41"/>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41"/>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41"/>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41"/>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9" name="Google Shape;109;p41"/>
          <p:cNvSpPr txBox="1">
            <a:spLocks noGrp="1"/>
          </p:cNvSpPr>
          <p:nvPr>
            <p:ph type="title"/>
          </p:nvPr>
        </p:nvSpPr>
        <p:spPr>
          <a:xfrm>
            <a:off x="707850" y="539996"/>
            <a:ext cx="77283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grpSp>
        <p:nvGrpSpPr>
          <p:cNvPr id="110" name="Google Shape;110;p41"/>
          <p:cNvGrpSpPr/>
          <p:nvPr/>
        </p:nvGrpSpPr>
        <p:grpSpPr>
          <a:xfrm rot="-8100000" flipH="1">
            <a:off x="7876069" y="358493"/>
            <a:ext cx="785016" cy="664201"/>
            <a:chOff x="814875" y="3102500"/>
            <a:chExt cx="1439550" cy="1218000"/>
          </a:xfrm>
        </p:grpSpPr>
        <p:sp>
          <p:nvSpPr>
            <p:cNvPr id="111" name="Google Shape;111;p41"/>
            <p:cNvSpPr/>
            <p:nvPr/>
          </p:nvSpPr>
          <p:spPr>
            <a:xfrm>
              <a:off x="1152475" y="3102500"/>
              <a:ext cx="1101950" cy="499400"/>
            </a:xfrm>
            <a:custGeom>
              <a:avLst/>
              <a:gdLst/>
              <a:ahLst/>
              <a:cxnLst/>
              <a:rect l="l" t="t" r="r" b="b"/>
              <a:pathLst>
                <a:path w="44078" h="19976" extrusionOk="0">
                  <a:moveTo>
                    <a:pt x="1" y="0"/>
                  </a:moveTo>
                  <a:lnTo>
                    <a:pt x="1" y="1172"/>
                  </a:lnTo>
                  <a:lnTo>
                    <a:pt x="24477" y="1172"/>
                  </a:lnTo>
                  <a:lnTo>
                    <a:pt x="43280" y="19975"/>
                  </a:lnTo>
                  <a:lnTo>
                    <a:pt x="44077" y="19131"/>
                  </a:lnTo>
                  <a:lnTo>
                    <a:pt x="2494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41"/>
            <p:cNvSpPr/>
            <p:nvPr/>
          </p:nvSpPr>
          <p:spPr>
            <a:xfrm>
              <a:off x="1104400" y="3205650"/>
              <a:ext cx="1101950" cy="498225"/>
            </a:xfrm>
            <a:custGeom>
              <a:avLst/>
              <a:gdLst/>
              <a:ahLst/>
              <a:cxnLst/>
              <a:rect l="l" t="t" r="r" b="b"/>
              <a:pathLst>
                <a:path w="44078" h="19929" extrusionOk="0">
                  <a:moveTo>
                    <a:pt x="1" y="0"/>
                  </a:moveTo>
                  <a:lnTo>
                    <a:pt x="1" y="1173"/>
                  </a:lnTo>
                  <a:lnTo>
                    <a:pt x="24478" y="1173"/>
                  </a:lnTo>
                  <a:lnTo>
                    <a:pt x="43281" y="19929"/>
                  </a:lnTo>
                  <a:lnTo>
                    <a:pt x="44078" y="19132"/>
                  </a:lnTo>
                  <a:lnTo>
                    <a:pt x="2494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41"/>
            <p:cNvSpPr/>
            <p:nvPr/>
          </p:nvSpPr>
          <p:spPr>
            <a:xfrm>
              <a:off x="1056350" y="3307625"/>
              <a:ext cx="1101950" cy="499425"/>
            </a:xfrm>
            <a:custGeom>
              <a:avLst/>
              <a:gdLst/>
              <a:ahLst/>
              <a:cxnLst/>
              <a:rect l="l" t="t" r="r" b="b"/>
              <a:pathLst>
                <a:path w="44078" h="19977" extrusionOk="0">
                  <a:moveTo>
                    <a:pt x="0" y="1"/>
                  </a:moveTo>
                  <a:lnTo>
                    <a:pt x="0" y="1173"/>
                  </a:lnTo>
                  <a:lnTo>
                    <a:pt x="24477" y="1173"/>
                  </a:lnTo>
                  <a:lnTo>
                    <a:pt x="43233" y="19976"/>
                  </a:lnTo>
                  <a:lnTo>
                    <a:pt x="44077" y="19132"/>
                  </a:lnTo>
                  <a:lnTo>
                    <a:pt x="2494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41"/>
            <p:cNvSpPr/>
            <p:nvPr/>
          </p:nvSpPr>
          <p:spPr>
            <a:xfrm>
              <a:off x="1008275" y="3410800"/>
              <a:ext cx="1101950" cy="499400"/>
            </a:xfrm>
            <a:custGeom>
              <a:avLst/>
              <a:gdLst/>
              <a:ahLst/>
              <a:cxnLst/>
              <a:rect l="l" t="t" r="r" b="b"/>
              <a:pathLst>
                <a:path w="44078" h="19976" extrusionOk="0">
                  <a:moveTo>
                    <a:pt x="1" y="0"/>
                  </a:moveTo>
                  <a:lnTo>
                    <a:pt x="1" y="1173"/>
                  </a:lnTo>
                  <a:lnTo>
                    <a:pt x="24478" y="1173"/>
                  </a:lnTo>
                  <a:lnTo>
                    <a:pt x="43234" y="19976"/>
                  </a:lnTo>
                  <a:lnTo>
                    <a:pt x="44078" y="19132"/>
                  </a:lnTo>
                  <a:lnTo>
                    <a:pt x="2494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41"/>
            <p:cNvSpPr/>
            <p:nvPr/>
          </p:nvSpPr>
          <p:spPr>
            <a:xfrm>
              <a:off x="960225" y="3513950"/>
              <a:ext cx="1101950" cy="498250"/>
            </a:xfrm>
            <a:custGeom>
              <a:avLst/>
              <a:gdLst/>
              <a:ahLst/>
              <a:cxnLst/>
              <a:rect l="l" t="t" r="r" b="b"/>
              <a:pathLst>
                <a:path w="44078" h="19930" extrusionOk="0">
                  <a:moveTo>
                    <a:pt x="0" y="1"/>
                  </a:moveTo>
                  <a:lnTo>
                    <a:pt x="0" y="1173"/>
                  </a:lnTo>
                  <a:lnTo>
                    <a:pt x="24430" y="1173"/>
                  </a:lnTo>
                  <a:lnTo>
                    <a:pt x="43233" y="19929"/>
                  </a:lnTo>
                  <a:lnTo>
                    <a:pt x="44077" y="19132"/>
                  </a:lnTo>
                  <a:lnTo>
                    <a:pt x="2494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41"/>
            <p:cNvSpPr/>
            <p:nvPr/>
          </p:nvSpPr>
          <p:spPr>
            <a:xfrm>
              <a:off x="911000" y="3615950"/>
              <a:ext cx="1103100" cy="499400"/>
            </a:xfrm>
            <a:custGeom>
              <a:avLst/>
              <a:gdLst/>
              <a:ahLst/>
              <a:cxnLst/>
              <a:rect l="l" t="t" r="r" b="b"/>
              <a:pathLst>
                <a:path w="44124" h="19976" extrusionOk="0">
                  <a:moveTo>
                    <a:pt x="0" y="0"/>
                  </a:moveTo>
                  <a:lnTo>
                    <a:pt x="0" y="1172"/>
                  </a:lnTo>
                  <a:lnTo>
                    <a:pt x="24477" y="1172"/>
                  </a:lnTo>
                  <a:lnTo>
                    <a:pt x="43280" y="19975"/>
                  </a:lnTo>
                  <a:lnTo>
                    <a:pt x="44124" y="19131"/>
                  </a:lnTo>
                  <a:lnTo>
                    <a:pt x="2499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41"/>
            <p:cNvSpPr/>
            <p:nvPr/>
          </p:nvSpPr>
          <p:spPr>
            <a:xfrm>
              <a:off x="862925" y="3719100"/>
              <a:ext cx="1103125" cy="499400"/>
            </a:xfrm>
            <a:custGeom>
              <a:avLst/>
              <a:gdLst/>
              <a:ahLst/>
              <a:cxnLst/>
              <a:rect l="l" t="t" r="r" b="b"/>
              <a:pathLst>
                <a:path w="44125" h="19976" extrusionOk="0">
                  <a:moveTo>
                    <a:pt x="1" y="0"/>
                  </a:moveTo>
                  <a:lnTo>
                    <a:pt x="1" y="1173"/>
                  </a:lnTo>
                  <a:lnTo>
                    <a:pt x="24477" y="1173"/>
                  </a:lnTo>
                  <a:lnTo>
                    <a:pt x="43280" y="19976"/>
                  </a:lnTo>
                  <a:lnTo>
                    <a:pt x="44124" y="19132"/>
                  </a:lnTo>
                  <a:lnTo>
                    <a:pt x="2499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41"/>
            <p:cNvSpPr/>
            <p:nvPr/>
          </p:nvSpPr>
          <p:spPr>
            <a:xfrm>
              <a:off x="814875" y="3822250"/>
              <a:ext cx="1103100" cy="498250"/>
            </a:xfrm>
            <a:custGeom>
              <a:avLst/>
              <a:gdLst/>
              <a:ahLst/>
              <a:cxnLst/>
              <a:rect l="l" t="t" r="r" b="b"/>
              <a:pathLst>
                <a:path w="44124" h="19930" extrusionOk="0">
                  <a:moveTo>
                    <a:pt x="0" y="1"/>
                  </a:moveTo>
                  <a:lnTo>
                    <a:pt x="0" y="1173"/>
                  </a:lnTo>
                  <a:lnTo>
                    <a:pt x="24477" y="1173"/>
                  </a:lnTo>
                  <a:lnTo>
                    <a:pt x="43280" y="19929"/>
                  </a:lnTo>
                  <a:lnTo>
                    <a:pt x="44124" y="19132"/>
                  </a:lnTo>
                  <a:lnTo>
                    <a:pt x="2499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9" name="Google Shape;119;p41"/>
          <p:cNvGrpSpPr/>
          <p:nvPr/>
        </p:nvGrpSpPr>
        <p:grpSpPr>
          <a:xfrm>
            <a:off x="-1395406" y="1617000"/>
            <a:ext cx="2229969" cy="3046086"/>
            <a:chOff x="-1395406" y="1617000"/>
            <a:chExt cx="2229969" cy="3046086"/>
          </a:xfrm>
        </p:grpSpPr>
        <p:grpSp>
          <p:nvGrpSpPr>
            <p:cNvPr id="120" name="Google Shape;120;p41"/>
            <p:cNvGrpSpPr/>
            <p:nvPr/>
          </p:nvGrpSpPr>
          <p:grpSpPr>
            <a:xfrm>
              <a:off x="-1395406" y="1617000"/>
              <a:ext cx="2229969" cy="3046086"/>
              <a:chOff x="-64434" y="1617000"/>
              <a:chExt cx="2229969" cy="3046086"/>
            </a:xfrm>
          </p:grpSpPr>
          <p:sp>
            <p:nvSpPr>
              <p:cNvPr id="121" name="Google Shape;121;p41"/>
              <p:cNvSpPr/>
              <p:nvPr/>
            </p:nvSpPr>
            <p:spPr>
              <a:xfrm>
                <a:off x="-64434" y="2449400"/>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1"/>
              <p:cNvSpPr/>
              <p:nvPr/>
            </p:nvSpPr>
            <p:spPr>
              <a:xfrm>
                <a:off x="-64434" y="2960169"/>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41"/>
              <p:cNvSpPr/>
              <p:nvPr/>
            </p:nvSpPr>
            <p:spPr>
              <a:xfrm>
                <a:off x="-64434" y="3469547"/>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41"/>
              <p:cNvSpPr/>
              <p:nvPr/>
            </p:nvSpPr>
            <p:spPr>
              <a:xfrm>
                <a:off x="-64434" y="3978896"/>
                <a:ext cx="2229969" cy="30"/>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41"/>
              <p:cNvSpPr/>
              <p:nvPr/>
            </p:nvSpPr>
            <p:spPr>
              <a:xfrm>
                <a:off x="-64434" y="448824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1"/>
              <p:cNvSpPr/>
              <p:nvPr/>
            </p:nvSpPr>
            <p:spPr>
              <a:xfrm>
                <a:off x="1815798"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41"/>
              <p:cNvSpPr/>
              <p:nvPr/>
            </p:nvSpPr>
            <p:spPr>
              <a:xfrm>
                <a:off x="1304974"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41"/>
              <p:cNvSpPr/>
              <p:nvPr/>
            </p:nvSpPr>
            <p:spPr>
              <a:xfrm>
                <a:off x="794149"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41"/>
              <p:cNvSpPr/>
              <p:nvPr/>
            </p:nvSpPr>
            <p:spPr>
              <a:xfrm>
                <a:off x="283325" y="1617000"/>
                <a:ext cx="30" cy="3046086"/>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41"/>
              <p:cNvSpPr/>
              <p:nvPr/>
            </p:nvSpPr>
            <p:spPr>
              <a:xfrm>
                <a:off x="-64434" y="1938625"/>
                <a:ext cx="2229969" cy="30"/>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1" name="Google Shape;131;p41"/>
            <p:cNvSpPr/>
            <p:nvPr/>
          </p:nvSpPr>
          <p:spPr>
            <a:xfrm>
              <a:off x="385338" y="1843237"/>
              <a:ext cx="190550" cy="190225"/>
            </a:xfrm>
            <a:custGeom>
              <a:avLst/>
              <a:gdLst/>
              <a:ahLst/>
              <a:cxnLst/>
              <a:rect l="l" t="t" r="r" b="b"/>
              <a:pathLst>
                <a:path w="7622" h="7609" extrusionOk="0">
                  <a:moveTo>
                    <a:pt x="3811" y="0"/>
                  </a:moveTo>
                  <a:lnTo>
                    <a:pt x="2904" y="1657"/>
                  </a:lnTo>
                  <a:cubicBezTo>
                    <a:pt x="2613" y="2177"/>
                    <a:pt x="2190" y="2601"/>
                    <a:pt x="1670" y="2891"/>
                  </a:cubicBezTo>
                  <a:lnTo>
                    <a:pt x="1" y="3798"/>
                  </a:lnTo>
                  <a:lnTo>
                    <a:pt x="1670" y="4718"/>
                  </a:lnTo>
                  <a:cubicBezTo>
                    <a:pt x="2190" y="4996"/>
                    <a:pt x="2613" y="5419"/>
                    <a:pt x="2904" y="5940"/>
                  </a:cubicBezTo>
                  <a:lnTo>
                    <a:pt x="3811" y="7609"/>
                  </a:lnTo>
                  <a:lnTo>
                    <a:pt x="4755" y="5879"/>
                  </a:lnTo>
                  <a:cubicBezTo>
                    <a:pt x="5021" y="5395"/>
                    <a:pt x="5408" y="5008"/>
                    <a:pt x="5892" y="4754"/>
                  </a:cubicBezTo>
                  <a:lnTo>
                    <a:pt x="7622" y="3798"/>
                  </a:lnTo>
                  <a:lnTo>
                    <a:pt x="5952" y="2891"/>
                  </a:lnTo>
                  <a:cubicBezTo>
                    <a:pt x="5432" y="2601"/>
                    <a:pt x="5009" y="2177"/>
                    <a:pt x="4718" y="1657"/>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2" name="Google Shape;132;p41"/>
          <p:cNvGrpSpPr/>
          <p:nvPr/>
        </p:nvGrpSpPr>
        <p:grpSpPr>
          <a:xfrm>
            <a:off x="548090" y="112495"/>
            <a:ext cx="987552" cy="47072"/>
            <a:chOff x="201850" y="141800"/>
            <a:chExt cx="987552" cy="73943"/>
          </a:xfrm>
        </p:grpSpPr>
        <p:sp>
          <p:nvSpPr>
            <p:cNvPr id="133" name="Google Shape;133;p41"/>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41"/>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41"/>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41"/>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7"/>
        <p:cNvGrpSpPr/>
        <p:nvPr/>
      </p:nvGrpSpPr>
      <p:grpSpPr>
        <a:xfrm>
          <a:off x="0" y="0"/>
          <a:ext cx="0" cy="0"/>
          <a:chOff x="0" y="0"/>
          <a:chExt cx="0" cy="0"/>
        </a:xfrm>
      </p:grpSpPr>
      <p:grpSp>
        <p:nvGrpSpPr>
          <p:cNvPr id="138" name="Google Shape;138;p42"/>
          <p:cNvGrpSpPr/>
          <p:nvPr/>
        </p:nvGrpSpPr>
        <p:grpSpPr>
          <a:xfrm>
            <a:off x="-1202909" y="-68020"/>
            <a:ext cx="4729977" cy="4731006"/>
            <a:chOff x="-1202909" y="-68020"/>
            <a:chExt cx="4729977" cy="4731006"/>
          </a:xfrm>
        </p:grpSpPr>
        <p:grpSp>
          <p:nvGrpSpPr>
            <p:cNvPr id="139" name="Google Shape;139;p42"/>
            <p:cNvGrpSpPr/>
            <p:nvPr/>
          </p:nvGrpSpPr>
          <p:grpSpPr>
            <a:xfrm>
              <a:off x="-1202909" y="-68020"/>
              <a:ext cx="4729977" cy="4731006"/>
              <a:chOff x="1832175" y="898950"/>
              <a:chExt cx="3913600" cy="3914775"/>
            </a:xfrm>
          </p:grpSpPr>
          <p:sp>
            <p:nvSpPr>
              <p:cNvPr id="140" name="Google Shape;140;p42"/>
              <p:cNvSpPr/>
              <p:nvPr/>
            </p:nvSpPr>
            <p:spPr>
              <a:xfrm>
                <a:off x="210187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2"/>
              <p:cNvSpPr/>
              <p:nvPr/>
            </p:nvSpPr>
            <p:spPr>
              <a:xfrm>
                <a:off x="252452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42"/>
              <p:cNvSpPr/>
              <p:nvPr/>
            </p:nvSpPr>
            <p:spPr>
              <a:xfrm>
                <a:off x="294600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42"/>
              <p:cNvSpPr/>
              <p:nvPr/>
            </p:nvSpPr>
            <p:spPr>
              <a:xfrm>
                <a:off x="3367475"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42"/>
              <p:cNvSpPr/>
              <p:nvPr/>
            </p:nvSpPr>
            <p:spPr>
              <a:xfrm>
                <a:off x="3788950"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42"/>
              <p:cNvSpPr/>
              <p:nvPr/>
            </p:nvSpPr>
            <p:spPr>
              <a:xfrm>
                <a:off x="421045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42"/>
              <p:cNvSpPr/>
              <p:nvPr/>
            </p:nvSpPr>
            <p:spPr>
              <a:xfrm>
                <a:off x="463310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42"/>
              <p:cNvSpPr/>
              <p:nvPr/>
            </p:nvSpPr>
            <p:spPr>
              <a:xfrm>
                <a:off x="505457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42"/>
              <p:cNvSpPr/>
              <p:nvPr/>
            </p:nvSpPr>
            <p:spPr>
              <a:xfrm>
                <a:off x="5476050"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42"/>
              <p:cNvSpPr/>
              <p:nvPr/>
            </p:nvSpPr>
            <p:spPr>
              <a:xfrm>
                <a:off x="1832175" y="1169800"/>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42"/>
              <p:cNvSpPr/>
              <p:nvPr/>
            </p:nvSpPr>
            <p:spPr>
              <a:xfrm>
                <a:off x="1832175" y="1591300"/>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42"/>
              <p:cNvSpPr/>
              <p:nvPr/>
            </p:nvSpPr>
            <p:spPr>
              <a:xfrm>
                <a:off x="1832175" y="2012775"/>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42"/>
              <p:cNvSpPr/>
              <p:nvPr/>
            </p:nvSpPr>
            <p:spPr>
              <a:xfrm>
                <a:off x="1832175" y="2434250"/>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42"/>
              <p:cNvSpPr/>
              <p:nvPr/>
            </p:nvSpPr>
            <p:spPr>
              <a:xfrm>
                <a:off x="1832175" y="285572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42"/>
              <p:cNvSpPr/>
              <p:nvPr/>
            </p:nvSpPr>
            <p:spPr>
              <a:xfrm>
                <a:off x="1832175" y="327837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42"/>
              <p:cNvSpPr/>
              <p:nvPr/>
            </p:nvSpPr>
            <p:spPr>
              <a:xfrm>
                <a:off x="1832175" y="3699875"/>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42"/>
              <p:cNvSpPr/>
              <p:nvPr/>
            </p:nvSpPr>
            <p:spPr>
              <a:xfrm>
                <a:off x="1832175" y="4121350"/>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42"/>
              <p:cNvSpPr/>
              <p:nvPr/>
            </p:nvSpPr>
            <p:spPr>
              <a:xfrm>
                <a:off x="1832175" y="454282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8" name="Google Shape;158;p42"/>
            <p:cNvSpPr/>
            <p:nvPr/>
          </p:nvSpPr>
          <p:spPr>
            <a:xfrm>
              <a:off x="94324" y="3267735"/>
              <a:ext cx="98325" cy="98325"/>
            </a:xfrm>
            <a:custGeom>
              <a:avLst/>
              <a:gdLst/>
              <a:ahLst/>
              <a:cxnLst/>
              <a:rect l="l" t="t" r="r" b="b"/>
              <a:pathLst>
                <a:path w="3933" h="3933" extrusionOk="0">
                  <a:moveTo>
                    <a:pt x="1973" y="1"/>
                  </a:moveTo>
                  <a:cubicBezTo>
                    <a:pt x="884" y="1"/>
                    <a:pt x="1" y="884"/>
                    <a:pt x="1" y="1973"/>
                  </a:cubicBezTo>
                  <a:cubicBezTo>
                    <a:pt x="1" y="3061"/>
                    <a:pt x="884" y="3932"/>
                    <a:pt x="1973" y="3932"/>
                  </a:cubicBezTo>
                  <a:cubicBezTo>
                    <a:pt x="3061" y="3932"/>
                    <a:pt x="3932" y="3061"/>
                    <a:pt x="3932" y="1973"/>
                  </a:cubicBezTo>
                  <a:cubicBezTo>
                    <a:pt x="3932" y="884"/>
                    <a:pt x="3061" y="1"/>
                    <a:pt x="1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42"/>
            <p:cNvSpPr/>
            <p:nvPr/>
          </p:nvSpPr>
          <p:spPr>
            <a:xfrm>
              <a:off x="557399" y="673574"/>
              <a:ext cx="190550" cy="190225"/>
            </a:xfrm>
            <a:custGeom>
              <a:avLst/>
              <a:gdLst/>
              <a:ahLst/>
              <a:cxnLst/>
              <a:rect l="l" t="t" r="r" b="b"/>
              <a:pathLst>
                <a:path w="7622" h="7609" extrusionOk="0">
                  <a:moveTo>
                    <a:pt x="3811" y="0"/>
                  </a:moveTo>
                  <a:lnTo>
                    <a:pt x="2904" y="1657"/>
                  </a:lnTo>
                  <a:cubicBezTo>
                    <a:pt x="2613" y="2177"/>
                    <a:pt x="2190" y="2601"/>
                    <a:pt x="1670" y="2891"/>
                  </a:cubicBezTo>
                  <a:lnTo>
                    <a:pt x="1" y="3798"/>
                  </a:lnTo>
                  <a:lnTo>
                    <a:pt x="1670" y="4718"/>
                  </a:lnTo>
                  <a:cubicBezTo>
                    <a:pt x="2190" y="4996"/>
                    <a:pt x="2613" y="5419"/>
                    <a:pt x="2904" y="5940"/>
                  </a:cubicBezTo>
                  <a:lnTo>
                    <a:pt x="3811" y="7609"/>
                  </a:lnTo>
                  <a:lnTo>
                    <a:pt x="4755" y="5879"/>
                  </a:lnTo>
                  <a:cubicBezTo>
                    <a:pt x="5021" y="5395"/>
                    <a:pt x="5408" y="5008"/>
                    <a:pt x="5892" y="4754"/>
                  </a:cubicBezTo>
                  <a:lnTo>
                    <a:pt x="7622" y="3798"/>
                  </a:lnTo>
                  <a:lnTo>
                    <a:pt x="5952" y="2891"/>
                  </a:lnTo>
                  <a:cubicBezTo>
                    <a:pt x="5432" y="2601"/>
                    <a:pt x="5009" y="2177"/>
                    <a:pt x="4718" y="1657"/>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0" name="Google Shape;160;p42"/>
          <p:cNvSpPr txBox="1">
            <a:spLocks noGrp="1"/>
          </p:cNvSpPr>
          <p:nvPr>
            <p:ph type="title"/>
          </p:nvPr>
        </p:nvSpPr>
        <p:spPr>
          <a:xfrm>
            <a:off x="968400" y="1326595"/>
            <a:ext cx="3368100" cy="5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4200"/>
              <a:buFont typeface="Space Grotesk Medium"/>
              <a:buNone/>
              <a:defRPr sz="4200" b="0">
                <a:latin typeface="Space Grotesk Medium"/>
                <a:ea typeface="Space Grotesk Medium"/>
                <a:cs typeface="Space Grotesk Medium"/>
                <a:sym typeface="Space Grotesk Medium"/>
              </a:defRPr>
            </a:lvl2pPr>
            <a:lvl3pPr lvl="2" algn="ctr">
              <a:lnSpc>
                <a:spcPct val="100000"/>
              </a:lnSpc>
              <a:spcBef>
                <a:spcPts val="0"/>
              </a:spcBef>
              <a:spcAft>
                <a:spcPts val="0"/>
              </a:spcAft>
              <a:buSzPts val="4200"/>
              <a:buFont typeface="Space Grotesk Medium"/>
              <a:buNone/>
              <a:defRPr sz="4200" b="0">
                <a:latin typeface="Space Grotesk Medium"/>
                <a:ea typeface="Space Grotesk Medium"/>
                <a:cs typeface="Space Grotesk Medium"/>
                <a:sym typeface="Space Grotesk Medium"/>
              </a:defRPr>
            </a:lvl3pPr>
            <a:lvl4pPr lvl="3" algn="ctr">
              <a:lnSpc>
                <a:spcPct val="100000"/>
              </a:lnSpc>
              <a:spcBef>
                <a:spcPts val="0"/>
              </a:spcBef>
              <a:spcAft>
                <a:spcPts val="0"/>
              </a:spcAft>
              <a:buSzPts val="4200"/>
              <a:buFont typeface="Space Grotesk Medium"/>
              <a:buNone/>
              <a:defRPr sz="4200" b="0">
                <a:latin typeface="Space Grotesk Medium"/>
                <a:ea typeface="Space Grotesk Medium"/>
                <a:cs typeface="Space Grotesk Medium"/>
                <a:sym typeface="Space Grotesk Medium"/>
              </a:defRPr>
            </a:lvl4pPr>
            <a:lvl5pPr lvl="4" algn="ctr">
              <a:lnSpc>
                <a:spcPct val="100000"/>
              </a:lnSpc>
              <a:spcBef>
                <a:spcPts val="0"/>
              </a:spcBef>
              <a:spcAft>
                <a:spcPts val="0"/>
              </a:spcAft>
              <a:buSzPts val="4200"/>
              <a:buFont typeface="Space Grotesk Medium"/>
              <a:buNone/>
              <a:defRPr sz="4200" b="0">
                <a:latin typeface="Space Grotesk Medium"/>
                <a:ea typeface="Space Grotesk Medium"/>
                <a:cs typeface="Space Grotesk Medium"/>
                <a:sym typeface="Space Grotesk Medium"/>
              </a:defRPr>
            </a:lvl5pPr>
            <a:lvl6pPr lvl="5" algn="ctr">
              <a:lnSpc>
                <a:spcPct val="100000"/>
              </a:lnSpc>
              <a:spcBef>
                <a:spcPts val="0"/>
              </a:spcBef>
              <a:spcAft>
                <a:spcPts val="0"/>
              </a:spcAft>
              <a:buSzPts val="4200"/>
              <a:buFont typeface="Space Grotesk Medium"/>
              <a:buNone/>
              <a:defRPr sz="4200" b="0">
                <a:latin typeface="Space Grotesk Medium"/>
                <a:ea typeface="Space Grotesk Medium"/>
                <a:cs typeface="Space Grotesk Medium"/>
                <a:sym typeface="Space Grotesk Medium"/>
              </a:defRPr>
            </a:lvl6pPr>
            <a:lvl7pPr lvl="6" algn="ctr">
              <a:lnSpc>
                <a:spcPct val="100000"/>
              </a:lnSpc>
              <a:spcBef>
                <a:spcPts val="0"/>
              </a:spcBef>
              <a:spcAft>
                <a:spcPts val="0"/>
              </a:spcAft>
              <a:buSzPts val="4200"/>
              <a:buFont typeface="Space Grotesk Medium"/>
              <a:buNone/>
              <a:defRPr sz="4200" b="0">
                <a:latin typeface="Space Grotesk Medium"/>
                <a:ea typeface="Space Grotesk Medium"/>
                <a:cs typeface="Space Grotesk Medium"/>
                <a:sym typeface="Space Grotesk Medium"/>
              </a:defRPr>
            </a:lvl7pPr>
            <a:lvl8pPr lvl="7" algn="ctr">
              <a:lnSpc>
                <a:spcPct val="100000"/>
              </a:lnSpc>
              <a:spcBef>
                <a:spcPts val="0"/>
              </a:spcBef>
              <a:spcAft>
                <a:spcPts val="0"/>
              </a:spcAft>
              <a:buSzPts val="4200"/>
              <a:buFont typeface="Space Grotesk Medium"/>
              <a:buNone/>
              <a:defRPr sz="4200" b="0">
                <a:latin typeface="Space Grotesk Medium"/>
                <a:ea typeface="Space Grotesk Medium"/>
                <a:cs typeface="Space Grotesk Medium"/>
                <a:sym typeface="Space Grotesk Medium"/>
              </a:defRPr>
            </a:lvl8pPr>
            <a:lvl9pPr lvl="8" algn="ctr">
              <a:lnSpc>
                <a:spcPct val="100000"/>
              </a:lnSpc>
              <a:spcBef>
                <a:spcPts val="0"/>
              </a:spcBef>
              <a:spcAft>
                <a:spcPts val="0"/>
              </a:spcAft>
              <a:buSzPts val="4200"/>
              <a:buFont typeface="Space Grotesk Medium"/>
              <a:buNone/>
              <a:defRPr sz="4200" b="0">
                <a:latin typeface="Space Grotesk Medium"/>
                <a:ea typeface="Space Grotesk Medium"/>
                <a:cs typeface="Space Grotesk Medium"/>
                <a:sym typeface="Space Grotesk Medium"/>
              </a:defRPr>
            </a:lvl9pPr>
          </a:lstStyle>
          <a:p>
            <a:endParaRPr/>
          </a:p>
        </p:txBody>
      </p:sp>
      <p:sp>
        <p:nvSpPr>
          <p:cNvPr id="161" name="Google Shape;161;p42"/>
          <p:cNvSpPr txBox="1">
            <a:spLocks noGrp="1"/>
          </p:cNvSpPr>
          <p:nvPr>
            <p:ph type="subTitle" idx="1"/>
          </p:nvPr>
        </p:nvSpPr>
        <p:spPr>
          <a:xfrm>
            <a:off x="968400" y="2271975"/>
            <a:ext cx="3368100" cy="1357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cxnSp>
        <p:nvCxnSpPr>
          <p:cNvPr id="162" name="Google Shape;162;p42"/>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163" name="Google Shape;163;p42"/>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164" name="Google Shape;164;p42"/>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5" name="Google Shape;165;p42"/>
          <p:cNvGrpSpPr/>
          <p:nvPr/>
        </p:nvGrpSpPr>
        <p:grpSpPr>
          <a:xfrm rot="5400000">
            <a:off x="8519740" y="4086195"/>
            <a:ext cx="987552" cy="47072"/>
            <a:chOff x="201850" y="141800"/>
            <a:chExt cx="987552" cy="73943"/>
          </a:xfrm>
        </p:grpSpPr>
        <p:sp>
          <p:nvSpPr>
            <p:cNvPr id="166" name="Google Shape;166;p42"/>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42"/>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42"/>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42"/>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0" name="Google Shape;170;p42"/>
          <p:cNvGrpSpPr/>
          <p:nvPr/>
        </p:nvGrpSpPr>
        <p:grpSpPr>
          <a:xfrm>
            <a:off x="548090" y="112495"/>
            <a:ext cx="987552" cy="47072"/>
            <a:chOff x="201850" y="141800"/>
            <a:chExt cx="987552" cy="73943"/>
          </a:xfrm>
        </p:grpSpPr>
        <p:sp>
          <p:nvSpPr>
            <p:cNvPr id="171" name="Google Shape;171;p42"/>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42"/>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42"/>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42"/>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175"/>
        <p:cNvGrpSpPr/>
        <p:nvPr/>
      </p:nvGrpSpPr>
      <p:grpSpPr>
        <a:xfrm>
          <a:off x="0" y="0"/>
          <a:ext cx="0" cy="0"/>
          <a:chOff x="0" y="0"/>
          <a:chExt cx="0" cy="0"/>
        </a:xfrm>
      </p:grpSpPr>
      <p:cxnSp>
        <p:nvCxnSpPr>
          <p:cNvPr id="176" name="Google Shape;176;p43"/>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177" name="Google Shape;177;p43"/>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178" name="Google Shape;178;p43"/>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9" name="Google Shape;179;p43"/>
          <p:cNvGrpSpPr/>
          <p:nvPr/>
        </p:nvGrpSpPr>
        <p:grpSpPr>
          <a:xfrm rot="5400000">
            <a:off x="8519740" y="4086195"/>
            <a:ext cx="987552" cy="47072"/>
            <a:chOff x="201850" y="141800"/>
            <a:chExt cx="987552" cy="73943"/>
          </a:xfrm>
        </p:grpSpPr>
        <p:sp>
          <p:nvSpPr>
            <p:cNvPr id="180" name="Google Shape;180;p43"/>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43"/>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43"/>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43"/>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4" name="Google Shape;184;p43"/>
          <p:cNvSpPr txBox="1">
            <a:spLocks noGrp="1"/>
          </p:cNvSpPr>
          <p:nvPr>
            <p:ph type="title" hasCustomPrompt="1"/>
          </p:nvPr>
        </p:nvSpPr>
        <p:spPr>
          <a:xfrm>
            <a:off x="1717500" y="1659138"/>
            <a:ext cx="5709000" cy="1250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0000"/>
              <a:buNone/>
              <a:defRPr sz="10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85" name="Google Shape;185;p43"/>
          <p:cNvSpPr txBox="1">
            <a:spLocks noGrp="1"/>
          </p:cNvSpPr>
          <p:nvPr>
            <p:ph type="subTitle" idx="1"/>
          </p:nvPr>
        </p:nvSpPr>
        <p:spPr>
          <a:xfrm>
            <a:off x="1717500" y="3020563"/>
            <a:ext cx="5709000" cy="463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86" name="Google Shape;186;p43"/>
          <p:cNvGrpSpPr/>
          <p:nvPr/>
        </p:nvGrpSpPr>
        <p:grpSpPr>
          <a:xfrm>
            <a:off x="548090" y="112495"/>
            <a:ext cx="987552" cy="47072"/>
            <a:chOff x="201850" y="141800"/>
            <a:chExt cx="987552" cy="73943"/>
          </a:xfrm>
        </p:grpSpPr>
        <p:sp>
          <p:nvSpPr>
            <p:cNvPr id="187" name="Google Shape;187;p43"/>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43"/>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43"/>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43"/>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1"/>
        <p:cNvGrpSpPr/>
        <p:nvPr/>
      </p:nvGrpSpPr>
      <p:grpSpPr>
        <a:xfrm>
          <a:off x="0" y="0"/>
          <a:ext cx="0" cy="0"/>
          <a:chOff x="0" y="0"/>
          <a:chExt cx="0" cy="0"/>
        </a:xfrm>
      </p:grpSpPr>
      <p:grpSp>
        <p:nvGrpSpPr>
          <p:cNvPr id="192" name="Google Shape;192;p44"/>
          <p:cNvGrpSpPr/>
          <p:nvPr/>
        </p:nvGrpSpPr>
        <p:grpSpPr>
          <a:xfrm>
            <a:off x="-1202909" y="-68020"/>
            <a:ext cx="4729977" cy="4731006"/>
            <a:chOff x="-1202909" y="-68020"/>
            <a:chExt cx="4729977" cy="4731006"/>
          </a:xfrm>
        </p:grpSpPr>
        <p:grpSp>
          <p:nvGrpSpPr>
            <p:cNvPr id="193" name="Google Shape;193;p44"/>
            <p:cNvGrpSpPr/>
            <p:nvPr/>
          </p:nvGrpSpPr>
          <p:grpSpPr>
            <a:xfrm>
              <a:off x="-1202909" y="-68020"/>
              <a:ext cx="4729977" cy="4731006"/>
              <a:chOff x="1832175" y="898950"/>
              <a:chExt cx="3913600" cy="3914775"/>
            </a:xfrm>
          </p:grpSpPr>
          <p:sp>
            <p:nvSpPr>
              <p:cNvPr id="194" name="Google Shape;194;p44"/>
              <p:cNvSpPr/>
              <p:nvPr/>
            </p:nvSpPr>
            <p:spPr>
              <a:xfrm>
                <a:off x="210187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44"/>
              <p:cNvSpPr/>
              <p:nvPr/>
            </p:nvSpPr>
            <p:spPr>
              <a:xfrm>
                <a:off x="252452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44"/>
              <p:cNvSpPr/>
              <p:nvPr/>
            </p:nvSpPr>
            <p:spPr>
              <a:xfrm>
                <a:off x="294600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44"/>
              <p:cNvSpPr/>
              <p:nvPr/>
            </p:nvSpPr>
            <p:spPr>
              <a:xfrm>
                <a:off x="3367475"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44"/>
              <p:cNvSpPr/>
              <p:nvPr/>
            </p:nvSpPr>
            <p:spPr>
              <a:xfrm>
                <a:off x="3788950"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44"/>
              <p:cNvSpPr/>
              <p:nvPr/>
            </p:nvSpPr>
            <p:spPr>
              <a:xfrm>
                <a:off x="421045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44"/>
              <p:cNvSpPr/>
              <p:nvPr/>
            </p:nvSpPr>
            <p:spPr>
              <a:xfrm>
                <a:off x="4633100"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44"/>
              <p:cNvSpPr/>
              <p:nvPr/>
            </p:nvSpPr>
            <p:spPr>
              <a:xfrm>
                <a:off x="5054575" y="898950"/>
                <a:ext cx="25" cy="3914775"/>
              </a:xfrm>
              <a:custGeom>
                <a:avLst/>
                <a:gdLst/>
                <a:ahLst/>
                <a:cxnLst/>
                <a:rect l="l" t="t" r="r" b="b"/>
                <a:pathLst>
                  <a:path w="1" h="156591" fill="none" extrusionOk="0">
                    <a:moveTo>
                      <a:pt x="0" y="0"/>
                    </a:moveTo>
                    <a:lnTo>
                      <a:pt x="0"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44"/>
              <p:cNvSpPr/>
              <p:nvPr/>
            </p:nvSpPr>
            <p:spPr>
              <a:xfrm>
                <a:off x="5476050" y="898950"/>
                <a:ext cx="25" cy="3914775"/>
              </a:xfrm>
              <a:custGeom>
                <a:avLst/>
                <a:gdLst/>
                <a:ahLst/>
                <a:cxnLst/>
                <a:rect l="l" t="t" r="r" b="b"/>
                <a:pathLst>
                  <a:path w="1" h="156591" fill="none" extrusionOk="0">
                    <a:moveTo>
                      <a:pt x="1" y="0"/>
                    </a:moveTo>
                    <a:lnTo>
                      <a:pt x="1" y="15659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44"/>
              <p:cNvSpPr/>
              <p:nvPr/>
            </p:nvSpPr>
            <p:spPr>
              <a:xfrm>
                <a:off x="1832175" y="1169800"/>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44"/>
              <p:cNvSpPr/>
              <p:nvPr/>
            </p:nvSpPr>
            <p:spPr>
              <a:xfrm>
                <a:off x="1832175" y="1591300"/>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44"/>
              <p:cNvSpPr/>
              <p:nvPr/>
            </p:nvSpPr>
            <p:spPr>
              <a:xfrm>
                <a:off x="1832175" y="2012775"/>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44"/>
              <p:cNvSpPr/>
              <p:nvPr/>
            </p:nvSpPr>
            <p:spPr>
              <a:xfrm>
                <a:off x="1832175" y="2434250"/>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44"/>
              <p:cNvSpPr/>
              <p:nvPr/>
            </p:nvSpPr>
            <p:spPr>
              <a:xfrm>
                <a:off x="1832175" y="285572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44"/>
              <p:cNvSpPr/>
              <p:nvPr/>
            </p:nvSpPr>
            <p:spPr>
              <a:xfrm>
                <a:off x="1832175" y="327837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44"/>
              <p:cNvSpPr/>
              <p:nvPr/>
            </p:nvSpPr>
            <p:spPr>
              <a:xfrm>
                <a:off x="1832175" y="3699875"/>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44"/>
              <p:cNvSpPr/>
              <p:nvPr/>
            </p:nvSpPr>
            <p:spPr>
              <a:xfrm>
                <a:off x="1832175" y="4121350"/>
                <a:ext cx="3913600" cy="25"/>
              </a:xfrm>
              <a:custGeom>
                <a:avLst/>
                <a:gdLst/>
                <a:ahLst/>
                <a:cxnLst/>
                <a:rect l="l" t="t" r="r" b="b"/>
                <a:pathLst>
                  <a:path w="156544" h="1" fill="none" extrusionOk="0">
                    <a:moveTo>
                      <a:pt x="156544" y="0"/>
                    </a:moveTo>
                    <a:lnTo>
                      <a:pt x="0" y="0"/>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44"/>
              <p:cNvSpPr/>
              <p:nvPr/>
            </p:nvSpPr>
            <p:spPr>
              <a:xfrm>
                <a:off x="1832175" y="4542825"/>
                <a:ext cx="3913600" cy="25"/>
              </a:xfrm>
              <a:custGeom>
                <a:avLst/>
                <a:gdLst/>
                <a:ahLst/>
                <a:cxnLst/>
                <a:rect l="l" t="t" r="r" b="b"/>
                <a:pathLst>
                  <a:path w="156544" h="1" fill="none" extrusionOk="0">
                    <a:moveTo>
                      <a:pt x="156544" y="1"/>
                    </a:moveTo>
                    <a:lnTo>
                      <a:pt x="0" y="1"/>
                    </a:lnTo>
                  </a:path>
                </a:pathLst>
              </a:custGeom>
              <a:noFill/>
              <a:ln w="9525" cap="flat" cmpd="sng">
                <a:solidFill>
                  <a:schemeClr val="lt2"/>
                </a:solidFill>
                <a:prstDash val="solid"/>
                <a:miter lim="4670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2" name="Google Shape;212;p44"/>
            <p:cNvSpPr/>
            <p:nvPr/>
          </p:nvSpPr>
          <p:spPr>
            <a:xfrm>
              <a:off x="94324" y="2761623"/>
              <a:ext cx="98325" cy="98325"/>
            </a:xfrm>
            <a:custGeom>
              <a:avLst/>
              <a:gdLst/>
              <a:ahLst/>
              <a:cxnLst/>
              <a:rect l="l" t="t" r="r" b="b"/>
              <a:pathLst>
                <a:path w="3933" h="3933" extrusionOk="0">
                  <a:moveTo>
                    <a:pt x="1973" y="1"/>
                  </a:moveTo>
                  <a:cubicBezTo>
                    <a:pt x="884" y="1"/>
                    <a:pt x="1" y="884"/>
                    <a:pt x="1" y="1973"/>
                  </a:cubicBezTo>
                  <a:cubicBezTo>
                    <a:pt x="1" y="3061"/>
                    <a:pt x="884" y="3932"/>
                    <a:pt x="1973" y="3932"/>
                  </a:cubicBezTo>
                  <a:cubicBezTo>
                    <a:pt x="3061" y="3932"/>
                    <a:pt x="3932" y="3061"/>
                    <a:pt x="3932" y="1973"/>
                  </a:cubicBezTo>
                  <a:cubicBezTo>
                    <a:pt x="3932" y="884"/>
                    <a:pt x="3061" y="1"/>
                    <a:pt x="1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44"/>
            <p:cNvSpPr/>
            <p:nvPr/>
          </p:nvSpPr>
          <p:spPr>
            <a:xfrm>
              <a:off x="2601799" y="164749"/>
              <a:ext cx="190550" cy="190225"/>
            </a:xfrm>
            <a:custGeom>
              <a:avLst/>
              <a:gdLst/>
              <a:ahLst/>
              <a:cxnLst/>
              <a:rect l="l" t="t" r="r" b="b"/>
              <a:pathLst>
                <a:path w="7622" h="7609" extrusionOk="0">
                  <a:moveTo>
                    <a:pt x="3811" y="0"/>
                  </a:moveTo>
                  <a:lnTo>
                    <a:pt x="2904" y="1657"/>
                  </a:lnTo>
                  <a:cubicBezTo>
                    <a:pt x="2613" y="2177"/>
                    <a:pt x="2190" y="2601"/>
                    <a:pt x="1670" y="2891"/>
                  </a:cubicBezTo>
                  <a:lnTo>
                    <a:pt x="1" y="3798"/>
                  </a:lnTo>
                  <a:lnTo>
                    <a:pt x="1670" y="4718"/>
                  </a:lnTo>
                  <a:cubicBezTo>
                    <a:pt x="2190" y="4996"/>
                    <a:pt x="2613" y="5419"/>
                    <a:pt x="2904" y="5940"/>
                  </a:cubicBezTo>
                  <a:lnTo>
                    <a:pt x="3811" y="7609"/>
                  </a:lnTo>
                  <a:lnTo>
                    <a:pt x="4755" y="5879"/>
                  </a:lnTo>
                  <a:cubicBezTo>
                    <a:pt x="5021" y="5395"/>
                    <a:pt x="5408" y="5008"/>
                    <a:pt x="5892" y="4754"/>
                  </a:cubicBezTo>
                  <a:lnTo>
                    <a:pt x="7622" y="3798"/>
                  </a:lnTo>
                  <a:lnTo>
                    <a:pt x="5952" y="2891"/>
                  </a:lnTo>
                  <a:cubicBezTo>
                    <a:pt x="5432" y="2601"/>
                    <a:pt x="5009" y="2177"/>
                    <a:pt x="4718" y="1657"/>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4" name="Google Shape;214;p44"/>
          <p:cNvSpPr txBox="1">
            <a:spLocks noGrp="1"/>
          </p:cNvSpPr>
          <p:nvPr>
            <p:ph type="title"/>
          </p:nvPr>
        </p:nvSpPr>
        <p:spPr>
          <a:xfrm>
            <a:off x="707850" y="539996"/>
            <a:ext cx="77283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Font typeface="Space Grotesk Medium"/>
              <a:buNone/>
              <a:defRPr b="0">
                <a:latin typeface="Space Grotesk Medium"/>
                <a:ea typeface="Space Grotesk Medium"/>
                <a:cs typeface="Space Grotesk Medium"/>
                <a:sym typeface="Space Grotesk Medium"/>
              </a:defRPr>
            </a:lvl2pPr>
            <a:lvl3pPr lvl="2" algn="l">
              <a:lnSpc>
                <a:spcPct val="100000"/>
              </a:lnSpc>
              <a:spcBef>
                <a:spcPts val="0"/>
              </a:spcBef>
              <a:spcAft>
                <a:spcPts val="0"/>
              </a:spcAft>
              <a:buSzPts val="3200"/>
              <a:buFont typeface="Space Grotesk Medium"/>
              <a:buNone/>
              <a:defRPr b="0">
                <a:latin typeface="Space Grotesk Medium"/>
                <a:ea typeface="Space Grotesk Medium"/>
                <a:cs typeface="Space Grotesk Medium"/>
                <a:sym typeface="Space Grotesk Medium"/>
              </a:defRPr>
            </a:lvl3pPr>
            <a:lvl4pPr lvl="3" algn="l">
              <a:lnSpc>
                <a:spcPct val="100000"/>
              </a:lnSpc>
              <a:spcBef>
                <a:spcPts val="0"/>
              </a:spcBef>
              <a:spcAft>
                <a:spcPts val="0"/>
              </a:spcAft>
              <a:buSzPts val="3200"/>
              <a:buFont typeface="Space Grotesk Medium"/>
              <a:buNone/>
              <a:defRPr b="0">
                <a:latin typeface="Space Grotesk Medium"/>
                <a:ea typeface="Space Grotesk Medium"/>
                <a:cs typeface="Space Grotesk Medium"/>
                <a:sym typeface="Space Grotesk Medium"/>
              </a:defRPr>
            </a:lvl4pPr>
            <a:lvl5pPr lvl="4" algn="l">
              <a:lnSpc>
                <a:spcPct val="100000"/>
              </a:lnSpc>
              <a:spcBef>
                <a:spcPts val="0"/>
              </a:spcBef>
              <a:spcAft>
                <a:spcPts val="0"/>
              </a:spcAft>
              <a:buSzPts val="3200"/>
              <a:buFont typeface="Space Grotesk Medium"/>
              <a:buNone/>
              <a:defRPr b="0">
                <a:latin typeface="Space Grotesk Medium"/>
                <a:ea typeface="Space Grotesk Medium"/>
                <a:cs typeface="Space Grotesk Medium"/>
                <a:sym typeface="Space Grotesk Medium"/>
              </a:defRPr>
            </a:lvl5pPr>
            <a:lvl6pPr lvl="5" algn="l">
              <a:lnSpc>
                <a:spcPct val="100000"/>
              </a:lnSpc>
              <a:spcBef>
                <a:spcPts val="0"/>
              </a:spcBef>
              <a:spcAft>
                <a:spcPts val="0"/>
              </a:spcAft>
              <a:buSzPts val="3200"/>
              <a:buFont typeface="Space Grotesk Medium"/>
              <a:buNone/>
              <a:defRPr b="0">
                <a:latin typeface="Space Grotesk Medium"/>
                <a:ea typeface="Space Grotesk Medium"/>
                <a:cs typeface="Space Grotesk Medium"/>
                <a:sym typeface="Space Grotesk Medium"/>
              </a:defRPr>
            </a:lvl6pPr>
            <a:lvl7pPr lvl="6" algn="l">
              <a:lnSpc>
                <a:spcPct val="100000"/>
              </a:lnSpc>
              <a:spcBef>
                <a:spcPts val="0"/>
              </a:spcBef>
              <a:spcAft>
                <a:spcPts val="0"/>
              </a:spcAft>
              <a:buSzPts val="3200"/>
              <a:buFont typeface="Space Grotesk Medium"/>
              <a:buNone/>
              <a:defRPr b="0">
                <a:latin typeface="Space Grotesk Medium"/>
                <a:ea typeface="Space Grotesk Medium"/>
                <a:cs typeface="Space Grotesk Medium"/>
                <a:sym typeface="Space Grotesk Medium"/>
              </a:defRPr>
            </a:lvl7pPr>
            <a:lvl8pPr lvl="7" algn="l">
              <a:lnSpc>
                <a:spcPct val="100000"/>
              </a:lnSpc>
              <a:spcBef>
                <a:spcPts val="0"/>
              </a:spcBef>
              <a:spcAft>
                <a:spcPts val="0"/>
              </a:spcAft>
              <a:buSzPts val="3200"/>
              <a:buFont typeface="Space Grotesk Medium"/>
              <a:buNone/>
              <a:defRPr b="0">
                <a:latin typeface="Space Grotesk Medium"/>
                <a:ea typeface="Space Grotesk Medium"/>
                <a:cs typeface="Space Grotesk Medium"/>
                <a:sym typeface="Space Grotesk Medium"/>
              </a:defRPr>
            </a:lvl8pPr>
            <a:lvl9pPr lvl="8" algn="l">
              <a:lnSpc>
                <a:spcPct val="100000"/>
              </a:lnSpc>
              <a:spcBef>
                <a:spcPts val="0"/>
              </a:spcBef>
              <a:spcAft>
                <a:spcPts val="0"/>
              </a:spcAft>
              <a:buSzPts val="3200"/>
              <a:buFont typeface="Space Grotesk Medium"/>
              <a:buNone/>
              <a:defRPr b="0">
                <a:latin typeface="Space Grotesk Medium"/>
                <a:ea typeface="Space Grotesk Medium"/>
                <a:cs typeface="Space Grotesk Medium"/>
                <a:sym typeface="Space Grotesk Medium"/>
              </a:defRPr>
            </a:lvl9pPr>
          </a:lstStyle>
          <a:p>
            <a:endParaRPr/>
          </a:p>
        </p:txBody>
      </p:sp>
      <p:sp>
        <p:nvSpPr>
          <p:cNvPr id="215" name="Google Shape;215;p44"/>
          <p:cNvSpPr txBox="1">
            <a:spLocks noGrp="1"/>
          </p:cNvSpPr>
          <p:nvPr>
            <p:ph type="body" idx="1"/>
          </p:nvPr>
        </p:nvSpPr>
        <p:spPr>
          <a:xfrm>
            <a:off x="695625" y="1330513"/>
            <a:ext cx="7728300" cy="3273000"/>
          </a:xfrm>
          <a:prstGeom prst="rect">
            <a:avLst/>
          </a:prstGeom>
          <a:noFill/>
          <a:ln>
            <a:noFill/>
          </a:ln>
        </p:spPr>
        <p:txBody>
          <a:bodyPr spcFirstLastPara="1" wrap="square" lIns="91425" tIns="91425" rIns="91425" bIns="91425" anchor="t" anchorCtr="0">
            <a:noAutofit/>
          </a:bodyPr>
          <a:lstStyle>
            <a:lvl1pPr marL="457200" lvl="0" indent="-298450" algn="l">
              <a:lnSpc>
                <a:spcPct val="100000"/>
              </a:lnSpc>
              <a:spcBef>
                <a:spcPts val="0"/>
              </a:spcBef>
              <a:spcAft>
                <a:spcPts val="0"/>
              </a:spcAft>
              <a:buSzPts val="1100"/>
              <a:buChar char="●"/>
              <a:defRPr sz="1100"/>
            </a:lvl1pPr>
            <a:lvl2pPr marL="914400" lvl="1" indent="-298450" algn="l">
              <a:lnSpc>
                <a:spcPct val="100000"/>
              </a:lnSpc>
              <a:spcBef>
                <a:spcPts val="0"/>
              </a:spcBef>
              <a:spcAft>
                <a:spcPts val="0"/>
              </a:spcAft>
              <a:buSzPts val="1100"/>
              <a:buChar char="○"/>
              <a:defRPr sz="1100"/>
            </a:lvl2pPr>
            <a:lvl3pPr marL="1371600" lvl="2" indent="-298450" algn="l">
              <a:lnSpc>
                <a:spcPct val="100000"/>
              </a:lnSpc>
              <a:spcBef>
                <a:spcPts val="0"/>
              </a:spcBef>
              <a:spcAft>
                <a:spcPts val="0"/>
              </a:spcAft>
              <a:buSzPts val="1100"/>
              <a:buChar char="■"/>
              <a:defRPr sz="1100"/>
            </a:lvl3pPr>
            <a:lvl4pPr marL="1828800" lvl="3" indent="-298450" algn="l">
              <a:lnSpc>
                <a:spcPct val="100000"/>
              </a:lnSpc>
              <a:spcBef>
                <a:spcPts val="0"/>
              </a:spcBef>
              <a:spcAft>
                <a:spcPts val="0"/>
              </a:spcAft>
              <a:buSzPts val="1100"/>
              <a:buChar char="●"/>
              <a:defRPr sz="1100"/>
            </a:lvl4pPr>
            <a:lvl5pPr marL="2286000" lvl="4" indent="-298450" algn="l">
              <a:lnSpc>
                <a:spcPct val="100000"/>
              </a:lnSpc>
              <a:spcBef>
                <a:spcPts val="0"/>
              </a:spcBef>
              <a:spcAft>
                <a:spcPts val="0"/>
              </a:spcAft>
              <a:buSzPts val="1100"/>
              <a:buChar char="○"/>
              <a:defRPr sz="1100"/>
            </a:lvl5pPr>
            <a:lvl6pPr marL="2743200" lvl="5" indent="-298450" algn="l">
              <a:lnSpc>
                <a:spcPct val="100000"/>
              </a:lnSpc>
              <a:spcBef>
                <a:spcPts val="0"/>
              </a:spcBef>
              <a:spcAft>
                <a:spcPts val="0"/>
              </a:spcAft>
              <a:buSzPts val="1100"/>
              <a:buChar char="■"/>
              <a:defRPr sz="1100"/>
            </a:lvl6pPr>
            <a:lvl7pPr marL="3200400" lvl="6" indent="-298450" algn="l">
              <a:lnSpc>
                <a:spcPct val="100000"/>
              </a:lnSpc>
              <a:spcBef>
                <a:spcPts val="0"/>
              </a:spcBef>
              <a:spcAft>
                <a:spcPts val="0"/>
              </a:spcAft>
              <a:buSzPts val="1100"/>
              <a:buChar char="●"/>
              <a:defRPr sz="1100"/>
            </a:lvl7pPr>
            <a:lvl8pPr marL="3657600" lvl="7" indent="-298450" algn="l">
              <a:lnSpc>
                <a:spcPct val="100000"/>
              </a:lnSpc>
              <a:spcBef>
                <a:spcPts val="0"/>
              </a:spcBef>
              <a:spcAft>
                <a:spcPts val="0"/>
              </a:spcAft>
              <a:buSzPts val="1100"/>
              <a:buChar char="○"/>
              <a:defRPr sz="1100"/>
            </a:lvl8pPr>
            <a:lvl9pPr marL="4114800" lvl="8" indent="-298450" algn="l">
              <a:lnSpc>
                <a:spcPct val="100000"/>
              </a:lnSpc>
              <a:spcBef>
                <a:spcPts val="0"/>
              </a:spcBef>
              <a:spcAft>
                <a:spcPts val="0"/>
              </a:spcAft>
              <a:buSzPts val="1100"/>
              <a:buChar char="■"/>
              <a:defRPr sz="1100"/>
            </a:lvl9pPr>
          </a:lstStyle>
          <a:p>
            <a:endParaRPr/>
          </a:p>
        </p:txBody>
      </p:sp>
      <p:cxnSp>
        <p:nvCxnSpPr>
          <p:cNvPr id="216" name="Google Shape;216;p44"/>
          <p:cNvCxnSpPr/>
          <p:nvPr/>
        </p:nvCxnSpPr>
        <p:spPr>
          <a:xfrm>
            <a:off x="1014150" y="4851750"/>
            <a:ext cx="7115700" cy="0"/>
          </a:xfrm>
          <a:prstGeom prst="straightConnector1">
            <a:avLst/>
          </a:prstGeom>
          <a:noFill/>
          <a:ln w="9525" cap="flat" cmpd="sng">
            <a:solidFill>
              <a:schemeClr val="dk1"/>
            </a:solidFill>
            <a:prstDash val="solid"/>
            <a:round/>
            <a:headEnd type="none" w="sm" len="sm"/>
            <a:tailEnd type="none" w="sm" len="sm"/>
          </a:ln>
        </p:spPr>
      </p:cxnSp>
      <p:sp>
        <p:nvSpPr>
          <p:cNvPr id="217" name="Google Shape;217;p44"/>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dk1"/>
                </a:solidFill>
                <a:latin typeface="Space Grotesk"/>
                <a:ea typeface="Space Grotesk"/>
                <a:cs typeface="Space Grotesk"/>
                <a:sym typeface="Space Grotesk"/>
              </a:defRPr>
            </a:lvl9pPr>
          </a:lstStyle>
          <a:p>
            <a:pPr marL="0" lvl="0" indent="0" algn="l" rtl="0">
              <a:spcBef>
                <a:spcPts val="0"/>
              </a:spcBef>
              <a:spcAft>
                <a:spcPts val="0"/>
              </a:spcAft>
              <a:buNone/>
            </a:pPr>
            <a:fld id="{00000000-1234-1234-1234-123412341234}" type="slidenum">
              <a:rPr lang="fr"/>
              <a:t>‹Nº›</a:t>
            </a:fld>
            <a:endParaRPr/>
          </a:p>
        </p:txBody>
      </p:sp>
      <p:sp>
        <p:nvSpPr>
          <p:cNvPr id="218" name="Google Shape;218;p44"/>
          <p:cNvSpPr/>
          <p:nvPr/>
        </p:nvSpPr>
        <p:spPr>
          <a:xfrm>
            <a:off x="408475" y="4770713"/>
            <a:ext cx="162082" cy="162082"/>
          </a:xfrm>
          <a:custGeom>
            <a:avLst/>
            <a:gdLst/>
            <a:ahLst/>
            <a:cxnLst/>
            <a:rect l="l" t="t" r="r" b="b"/>
            <a:pathLst>
              <a:path w="7622" h="7622" extrusionOk="0">
                <a:moveTo>
                  <a:pt x="3811" y="0"/>
                </a:moveTo>
                <a:lnTo>
                  <a:pt x="2903" y="1670"/>
                </a:lnTo>
                <a:cubicBezTo>
                  <a:pt x="2613" y="2190"/>
                  <a:pt x="2190" y="2613"/>
                  <a:pt x="1670" y="2903"/>
                </a:cubicBezTo>
                <a:lnTo>
                  <a:pt x="0" y="3811"/>
                </a:lnTo>
                <a:lnTo>
                  <a:pt x="1670" y="4730"/>
                </a:lnTo>
                <a:cubicBezTo>
                  <a:pt x="2190" y="5008"/>
                  <a:pt x="2613" y="5432"/>
                  <a:pt x="2903" y="5952"/>
                </a:cubicBezTo>
                <a:lnTo>
                  <a:pt x="3811" y="7621"/>
                </a:lnTo>
                <a:lnTo>
                  <a:pt x="4754" y="5891"/>
                </a:lnTo>
                <a:cubicBezTo>
                  <a:pt x="5020" y="5407"/>
                  <a:pt x="5407" y="5020"/>
                  <a:pt x="5891" y="4766"/>
                </a:cubicBezTo>
                <a:lnTo>
                  <a:pt x="7621" y="3811"/>
                </a:lnTo>
                <a:lnTo>
                  <a:pt x="5952" y="2903"/>
                </a:lnTo>
                <a:cubicBezTo>
                  <a:pt x="5432" y="2613"/>
                  <a:pt x="5008" y="2190"/>
                  <a:pt x="4718" y="1670"/>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9" name="Google Shape;219;p44"/>
          <p:cNvGrpSpPr/>
          <p:nvPr/>
        </p:nvGrpSpPr>
        <p:grpSpPr>
          <a:xfrm>
            <a:off x="548090" y="112495"/>
            <a:ext cx="987552" cy="47072"/>
            <a:chOff x="201850" y="141800"/>
            <a:chExt cx="987552" cy="73943"/>
          </a:xfrm>
        </p:grpSpPr>
        <p:sp>
          <p:nvSpPr>
            <p:cNvPr id="220" name="Google Shape;220;p44"/>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44"/>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44"/>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44"/>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4" name="Google Shape;224;p44"/>
          <p:cNvGrpSpPr/>
          <p:nvPr/>
        </p:nvGrpSpPr>
        <p:grpSpPr>
          <a:xfrm rot="5400000">
            <a:off x="8519740" y="4086195"/>
            <a:ext cx="987552" cy="47072"/>
            <a:chOff x="201850" y="141800"/>
            <a:chExt cx="987552" cy="73943"/>
          </a:xfrm>
        </p:grpSpPr>
        <p:sp>
          <p:nvSpPr>
            <p:cNvPr id="225" name="Google Shape;225;p44"/>
            <p:cNvSpPr/>
            <p:nvPr/>
          </p:nvSpPr>
          <p:spPr>
            <a:xfrm>
              <a:off x="201850" y="141800"/>
              <a:ext cx="247262" cy="73943"/>
            </a:xfrm>
            <a:custGeom>
              <a:avLst/>
              <a:gdLst/>
              <a:ahLst/>
              <a:cxnLst/>
              <a:rect l="l" t="t" r="r" b="b"/>
              <a:pathLst>
                <a:path w="6667" h="6654" extrusionOk="0">
                  <a:moveTo>
                    <a:pt x="0" y="0"/>
                  </a:moveTo>
                  <a:lnTo>
                    <a:pt x="0" y="6654"/>
                  </a:lnTo>
                  <a:lnTo>
                    <a:pt x="6667" y="6654"/>
                  </a:lnTo>
                  <a:lnTo>
                    <a:pt x="66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44"/>
            <p:cNvSpPr/>
            <p:nvPr/>
          </p:nvSpPr>
          <p:spPr>
            <a:xfrm>
              <a:off x="449071" y="141800"/>
              <a:ext cx="246817" cy="73943"/>
            </a:xfrm>
            <a:custGeom>
              <a:avLst/>
              <a:gdLst/>
              <a:ahLst/>
              <a:cxnLst/>
              <a:rect l="l" t="t" r="r" b="b"/>
              <a:pathLst>
                <a:path w="6655" h="6654" extrusionOk="0">
                  <a:moveTo>
                    <a:pt x="1" y="0"/>
                  </a:moveTo>
                  <a:lnTo>
                    <a:pt x="1" y="6654"/>
                  </a:lnTo>
                  <a:lnTo>
                    <a:pt x="6655" y="6654"/>
                  </a:lnTo>
                  <a:lnTo>
                    <a:pt x="6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44"/>
            <p:cNvSpPr/>
            <p:nvPr/>
          </p:nvSpPr>
          <p:spPr>
            <a:xfrm>
              <a:off x="695846" y="141800"/>
              <a:ext cx="246817" cy="73943"/>
            </a:xfrm>
            <a:custGeom>
              <a:avLst/>
              <a:gdLst/>
              <a:ahLst/>
              <a:cxnLst/>
              <a:rect l="l" t="t" r="r" b="b"/>
              <a:pathLst>
                <a:path w="6655" h="6654" extrusionOk="0">
                  <a:moveTo>
                    <a:pt x="1" y="0"/>
                  </a:moveTo>
                  <a:lnTo>
                    <a:pt x="1" y="6654"/>
                  </a:lnTo>
                  <a:lnTo>
                    <a:pt x="6654" y="6654"/>
                  </a:lnTo>
                  <a:lnTo>
                    <a:pt x="66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44"/>
            <p:cNvSpPr/>
            <p:nvPr/>
          </p:nvSpPr>
          <p:spPr>
            <a:xfrm>
              <a:off x="942622" y="141800"/>
              <a:ext cx="246780" cy="73943"/>
            </a:xfrm>
            <a:custGeom>
              <a:avLst/>
              <a:gdLst/>
              <a:ahLst/>
              <a:cxnLst/>
              <a:rect l="l" t="t" r="r" b="b"/>
              <a:pathLst>
                <a:path w="6654" h="6654" extrusionOk="0">
                  <a:moveTo>
                    <a:pt x="0" y="0"/>
                  </a:moveTo>
                  <a:lnTo>
                    <a:pt x="0" y="6654"/>
                  </a:lnTo>
                  <a:lnTo>
                    <a:pt x="6654" y="6654"/>
                  </a:lnTo>
                  <a:lnTo>
                    <a:pt x="66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5"/>
          <p:cNvSpPr txBox="1">
            <a:spLocks noGrp="1"/>
          </p:cNvSpPr>
          <p:nvPr>
            <p:ph type="title"/>
          </p:nvPr>
        </p:nvSpPr>
        <p:spPr>
          <a:xfrm>
            <a:off x="695625" y="539996"/>
            <a:ext cx="77283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200"/>
              <a:buFont typeface="Space Grotesk Medium"/>
              <a:buNone/>
              <a:defRPr sz="3200" b="0" i="0" u="none" strike="noStrike" cap="none">
                <a:solidFill>
                  <a:schemeClr val="dk1"/>
                </a:solidFill>
                <a:latin typeface="Space Grotesk Medium"/>
                <a:ea typeface="Space Grotesk Medium"/>
                <a:cs typeface="Space Grotesk Medium"/>
                <a:sym typeface="Space Grotesk Medium"/>
              </a:defRPr>
            </a:lvl1pPr>
            <a:lvl2pPr marR="0" lvl="1" algn="l" rtl="0">
              <a:lnSpc>
                <a:spcPct val="100000"/>
              </a:lnSpc>
              <a:spcBef>
                <a:spcPts val="0"/>
              </a:spcBef>
              <a:spcAft>
                <a:spcPts val="0"/>
              </a:spcAft>
              <a:buClr>
                <a:schemeClr val="dk1"/>
              </a:buClr>
              <a:buSzPts val="3200"/>
              <a:buFont typeface="Space Mono"/>
              <a:buNone/>
              <a:defRPr sz="3200" b="1" i="0" u="none" strike="noStrike" cap="none">
                <a:solidFill>
                  <a:schemeClr val="dk1"/>
                </a:solidFill>
                <a:latin typeface="Space Mono"/>
                <a:ea typeface="Space Mono"/>
                <a:cs typeface="Space Mono"/>
                <a:sym typeface="Space Mono"/>
              </a:defRPr>
            </a:lvl2pPr>
            <a:lvl3pPr marR="0" lvl="2" algn="l" rtl="0">
              <a:lnSpc>
                <a:spcPct val="100000"/>
              </a:lnSpc>
              <a:spcBef>
                <a:spcPts val="0"/>
              </a:spcBef>
              <a:spcAft>
                <a:spcPts val="0"/>
              </a:spcAft>
              <a:buClr>
                <a:schemeClr val="dk1"/>
              </a:buClr>
              <a:buSzPts val="3200"/>
              <a:buFont typeface="Space Mono"/>
              <a:buNone/>
              <a:defRPr sz="3200" b="1" i="0" u="none" strike="noStrike" cap="none">
                <a:solidFill>
                  <a:schemeClr val="dk1"/>
                </a:solidFill>
                <a:latin typeface="Space Mono"/>
                <a:ea typeface="Space Mono"/>
                <a:cs typeface="Space Mono"/>
                <a:sym typeface="Space Mono"/>
              </a:defRPr>
            </a:lvl3pPr>
            <a:lvl4pPr marR="0" lvl="3" algn="l" rtl="0">
              <a:lnSpc>
                <a:spcPct val="100000"/>
              </a:lnSpc>
              <a:spcBef>
                <a:spcPts val="0"/>
              </a:spcBef>
              <a:spcAft>
                <a:spcPts val="0"/>
              </a:spcAft>
              <a:buClr>
                <a:schemeClr val="dk1"/>
              </a:buClr>
              <a:buSzPts val="3200"/>
              <a:buFont typeface="Space Mono"/>
              <a:buNone/>
              <a:defRPr sz="3200" b="1" i="0" u="none" strike="noStrike" cap="none">
                <a:solidFill>
                  <a:schemeClr val="dk1"/>
                </a:solidFill>
                <a:latin typeface="Space Mono"/>
                <a:ea typeface="Space Mono"/>
                <a:cs typeface="Space Mono"/>
                <a:sym typeface="Space Mono"/>
              </a:defRPr>
            </a:lvl4pPr>
            <a:lvl5pPr marR="0" lvl="4" algn="l" rtl="0">
              <a:lnSpc>
                <a:spcPct val="100000"/>
              </a:lnSpc>
              <a:spcBef>
                <a:spcPts val="0"/>
              </a:spcBef>
              <a:spcAft>
                <a:spcPts val="0"/>
              </a:spcAft>
              <a:buClr>
                <a:schemeClr val="dk1"/>
              </a:buClr>
              <a:buSzPts val="3200"/>
              <a:buFont typeface="Space Mono"/>
              <a:buNone/>
              <a:defRPr sz="3200" b="1" i="0" u="none" strike="noStrike" cap="none">
                <a:solidFill>
                  <a:schemeClr val="dk1"/>
                </a:solidFill>
                <a:latin typeface="Space Mono"/>
                <a:ea typeface="Space Mono"/>
                <a:cs typeface="Space Mono"/>
                <a:sym typeface="Space Mono"/>
              </a:defRPr>
            </a:lvl5pPr>
            <a:lvl6pPr marR="0" lvl="5" algn="l" rtl="0">
              <a:lnSpc>
                <a:spcPct val="100000"/>
              </a:lnSpc>
              <a:spcBef>
                <a:spcPts val="0"/>
              </a:spcBef>
              <a:spcAft>
                <a:spcPts val="0"/>
              </a:spcAft>
              <a:buClr>
                <a:schemeClr val="dk1"/>
              </a:buClr>
              <a:buSzPts val="3200"/>
              <a:buFont typeface="Space Mono"/>
              <a:buNone/>
              <a:defRPr sz="3200" b="1" i="0" u="none" strike="noStrike" cap="none">
                <a:solidFill>
                  <a:schemeClr val="dk1"/>
                </a:solidFill>
                <a:latin typeface="Space Mono"/>
                <a:ea typeface="Space Mono"/>
                <a:cs typeface="Space Mono"/>
                <a:sym typeface="Space Mono"/>
              </a:defRPr>
            </a:lvl6pPr>
            <a:lvl7pPr marR="0" lvl="6" algn="l" rtl="0">
              <a:lnSpc>
                <a:spcPct val="100000"/>
              </a:lnSpc>
              <a:spcBef>
                <a:spcPts val="0"/>
              </a:spcBef>
              <a:spcAft>
                <a:spcPts val="0"/>
              </a:spcAft>
              <a:buClr>
                <a:schemeClr val="dk1"/>
              </a:buClr>
              <a:buSzPts val="3200"/>
              <a:buFont typeface="Space Mono"/>
              <a:buNone/>
              <a:defRPr sz="3200" b="1" i="0" u="none" strike="noStrike" cap="none">
                <a:solidFill>
                  <a:schemeClr val="dk1"/>
                </a:solidFill>
                <a:latin typeface="Space Mono"/>
                <a:ea typeface="Space Mono"/>
                <a:cs typeface="Space Mono"/>
                <a:sym typeface="Space Mono"/>
              </a:defRPr>
            </a:lvl7pPr>
            <a:lvl8pPr marR="0" lvl="7" algn="l" rtl="0">
              <a:lnSpc>
                <a:spcPct val="100000"/>
              </a:lnSpc>
              <a:spcBef>
                <a:spcPts val="0"/>
              </a:spcBef>
              <a:spcAft>
                <a:spcPts val="0"/>
              </a:spcAft>
              <a:buClr>
                <a:schemeClr val="dk1"/>
              </a:buClr>
              <a:buSzPts val="3200"/>
              <a:buFont typeface="Space Mono"/>
              <a:buNone/>
              <a:defRPr sz="3200" b="1" i="0" u="none" strike="noStrike" cap="none">
                <a:solidFill>
                  <a:schemeClr val="dk1"/>
                </a:solidFill>
                <a:latin typeface="Space Mono"/>
                <a:ea typeface="Space Mono"/>
                <a:cs typeface="Space Mono"/>
                <a:sym typeface="Space Mono"/>
              </a:defRPr>
            </a:lvl8pPr>
            <a:lvl9pPr marR="0" lvl="8" algn="l" rtl="0">
              <a:lnSpc>
                <a:spcPct val="100000"/>
              </a:lnSpc>
              <a:spcBef>
                <a:spcPts val="0"/>
              </a:spcBef>
              <a:spcAft>
                <a:spcPts val="0"/>
              </a:spcAft>
              <a:buClr>
                <a:schemeClr val="dk1"/>
              </a:buClr>
              <a:buSzPts val="3200"/>
              <a:buFont typeface="Space Mono"/>
              <a:buNone/>
              <a:defRPr sz="3200" b="1" i="0" u="none" strike="noStrike" cap="none">
                <a:solidFill>
                  <a:schemeClr val="dk1"/>
                </a:solidFill>
                <a:latin typeface="Space Mono"/>
                <a:ea typeface="Space Mono"/>
                <a:cs typeface="Space Mono"/>
                <a:sym typeface="Space Mono"/>
              </a:defRPr>
            </a:lvl9pPr>
          </a:lstStyle>
          <a:p>
            <a:endParaRPr/>
          </a:p>
        </p:txBody>
      </p:sp>
      <p:sp>
        <p:nvSpPr>
          <p:cNvPr id="7" name="Google Shape;7;p35"/>
          <p:cNvSpPr txBox="1">
            <a:spLocks noGrp="1"/>
          </p:cNvSpPr>
          <p:nvPr>
            <p:ph type="body" idx="1"/>
          </p:nvPr>
        </p:nvSpPr>
        <p:spPr>
          <a:xfrm>
            <a:off x="695625" y="1182446"/>
            <a:ext cx="77283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1pPr>
            <a:lvl2pPr marL="914400" marR="0" lvl="1"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endParaRPr/>
          </a:p>
        </p:txBody>
      </p:sp>
      <p:sp>
        <p:nvSpPr>
          <p:cNvPr id="8" name="Google Shape;8;p35"/>
          <p:cNvSpPr txBox="1">
            <a:spLocks noGrp="1"/>
          </p:cNvSpPr>
          <p:nvPr>
            <p:ph type="sldNum" idx="12"/>
          </p:nvPr>
        </p:nvSpPr>
        <p:spPr>
          <a:xfrm>
            <a:off x="8472452" y="4663225"/>
            <a:ext cx="400500" cy="3936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pace Grotesk"/>
                <a:ea typeface="Space Grotesk"/>
                <a:cs typeface="Space Grotesk"/>
                <a:sym typeface="Space Grotesk"/>
              </a:defRPr>
            </a:lvl1pPr>
            <a:lvl2pPr marL="0" marR="0" lvl="1"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pace Grotesk"/>
                <a:ea typeface="Space Grotesk"/>
                <a:cs typeface="Space Grotesk"/>
                <a:sym typeface="Space Grotesk"/>
              </a:defRPr>
            </a:lvl2pPr>
            <a:lvl3pPr marL="0" marR="0" lvl="2"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pace Grotesk"/>
                <a:ea typeface="Space Grotesk"/>
                <a:cs typeface="Space Grotesk"/>
                <a:sym typeface="Space Grotesk"/>
              </a:defRPr>
            </a:lvl3pPr>
            <a:lvl4pPr marL="0" marR="0" lvl="3"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pace Grotesk"/>
                <a:ea typeface="Space Grotesk"/>
                <a:cs typeface="Space Grotesk"/>
                <a:sym typeface="Space Grotesk"/>
              </a:defRPr>
            </a:lvl4pPr>
            <a:lvl5pPr marL="0" marR="0" lvl="4"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pace Grotesk"/>
                <a:ea typeface="Space Grotesk"/>
                <a:cs typeface="Space Grotesk"/>
                <a:sym typeface="Space Grotesk"/>
              </a:defRPr>
            </a:lvl5pPr>
            <a:lvl6pPr marL="0" marR="0" lvl="5"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pace Grotesk"/>
                <a:ea typeface="Space Grotesk"/>
                <a:cs typeface="Space Grotesk"/>
                <a:sym typeface="Space Grotesk"/>
              </a:defRPr>
            </a:lvl6pPr>
            <a:lvl7pPr marL="0" marR="0" lvl="6"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pace Grotesk"/>
                <a:ea typeface="Space Grotesk"/>
                <a:cs typeface="Space Grotesk"/>
                <a:sym typeface="Space Grotesk"/>
              </a:defRPr>
            </a:lvl7pPr>
            <a:lvl8pPr marL="0" marR="0" lvl="7"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pace Grotesk"/>
                <a:ea typeface="Space Grotesk"/>
                <a:cs typeface="Space Grotesk"/>
                <a:sym typeface="Space Grotesk"/>
              </a:defRPr>
            </a:lvl8pPr>
            <a:lvl9pPr marL="0" marR="0" lvl="8"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pace Grotesk"/>
                <a:ea typeface="Space Grotesk"/>
                <a:cs typeface="Space Grotesk"/>
                <a:sym typeface="Space Grotesk"/>
              </a:defRPr>
            </a:lvl9pPr>
          </a:lstStyle>
          <a:p>
            <a:pPr marL="0" lvl="0" indent="0" algn="ctr" rtl="0">
              <a:spcBef>
                <a:spcPts val="0"/>
              </a:spcBef>
              <a:spcAft>
                <a:spcPts val="0"/>
              </a:spcAft>
              <a:buNone/>
            </a:pPr>
            <a:fld id="{00000000-1234-1234-1234-123412341234}" type="slidenum">
              <a:rPr lang="f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3.png"/><Relationship Id="rId7"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0.png"/><Relationship Id="rId7"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1"/>
          <p:cNvSpPr txBox="1">
            <a:spLocks noGrp="1"/>
          </p:cNvSpPr>
          <p:nvPr>
            <p:ph type="title"/>
          </p:nvPr>
        </p:nvSpPr>
        <p:spPr>
          <a:xfrm>
            <a:off x="1098450" y="4259700"/>
            <a:ext cx="6947100" cy="883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chemeClr val="dk1"/>
              </a:buClr>
              <a:buSzPts val="1100"/>
              <a:buFont typeface="Arial"/>
              <a:buNone/>
            </a:pPr>
            <a:r>
              <a:rPr lang="fr" sz="2000" b="1">
                <a:latin typeface="Space Grotesk"/>
                <a:ea typeface="Space Grotesk"/>
                <a:cs typeface="Space Grotesk"/>
                <a:sym typeface="Space Grotesk"/>
              </a:rPr>
              <a:t>“El turismo comunitario como estrategia para el desarrollo local de la parroquia Santiago de Calpi, cantón Riobamba”</a:t>
            </a:r>
            <a:endParaRPr sz="2000" b="1">
              <a:latin typeface="Space Grotesk"/>
              <a:ea typeface="Space Grotesk"/>
              <a:cs typeface="Space Grotesk"/>
              <a:sym typeface="Space Grotesk"/>
            </a:endParaRPr>
          </a:p>
          <a:p>
            <a:pPr marL="0" lvl="0" indent="0" algn="ctr" rtl="0">
              <a:lnSpc>
                <a:spcPct val="100000"/>
              </a:lnSpc>
              <a:spcBef>
                <a:spcPts val="0"/>
              </a:spcBef>
              <a:spcAft>
                <a:spcPts val="0"/>
              </a:spcAft>
              <a:buClr>
                <a:schemeClr val="dk1"/>
              </a:buClr>
              <a:buSzPts val="1100"/>
              <a:buFont typeface="Arial"/>
              <a:buNone/>
            </a:pPr>
            <a:endParaRPr sz="1200" b="1">
              <a:latin typeface="Space Grotesk"/>
              <a:ea typeface="Space Grotesk"/>
              <a:cs typeface="Space Grotesk"/>
              <a:sym typeface="Space Grotesk"/>
            </a:endParaRPr>
          </a:p>
          <a:p>
            <a:pPr marL="0" lvl="0" indent="0" algn="ctr" rtl="0">
              <a:lnSpc>
                <a:spcPct val="100000"/>
              </a:lnSpc>
              <a:spcBef>
                <a:spcPts val="0"/>
              </a:spcBef>
              <a:spcAft>
                <a:spcPts val="0"/>
              </a:spcAft>
              <a:buClr>
                <a:schemeClr val="dk1"/>
              </a:buClr>
              <a:buSzPts val="1100"/>
              <a:buFont typeface="Arial"/>
              <a:buNone/>
            </a:pPr>
            <a:endParaRPr sz="1200" b="1">
              <a:latin typeface="Space Grotesk"/>
              <a:ea typeface="Space Grotesk"/>
              <a:cs typeface="Space Grotesk"/>
              <a:sym typeface="Space Grotesk"/>
            </a:endParaRPr>
          </a:p>
          <a:p>
            <a:pPr marL="0" lvl="0" indent="0" algn="ctr" rtl="0">
              <a:lnSpc>
                <a:spcPct val="100000"/>
              </a:lnSpc>
              <a:spcBef>
                <a:spcPts val="0"/>
              </a:spcBef>
              <a:spcAft>
                <a:spcPts val="0"/>
              </a:spcAft>
              <a:buClr>
                <a:schemeClr val="dk1"/>
              </a:buClr>
              <a:buSzPts val="1100"/>
              <a:buFont typeface="Arial"/>
              <a:buNone/>
            </a:pPr>
            <a:r>
              <a:rPr lang="fr" sz="1200" b="1">
                <a:latin typeface="Space Grotesk"/>
                <a:ea typeface="Space Grotesk"/>
                <a:cs typeface="Space Grotesk"/>
                <a:sym typeface="Space Grotesk"/>
              </a:rPr>
              <a:t>Guevara Napa, Lizeth Gabriela y Masabanda Sarango, Melanie Alejandra</a:t>
            </a:r>
            <a:endParaRPr sz="1200" b="1">
              <a:latin typeface="Space Grotesk"/>
              <a:ea typeface="Space Grotesk"/>
              <a:cs typeface="Space Grotesk"/>
              <a:sym typeface="Space Grotesk"/>
            </a:endParaRPr>
          </a:p>
          <a:p>
            <a:pPr marL="0" lvl="0" indent="0" algn="ctr" rtl="0">
              <a:lnSpc>
                <a:spcPct val="100000"/>
              </a:lnSpc>
              <a:spcBef>
                <a:spcPts val="0"/>
              </a:spcBef>
              <a:spcAft>
                <a:spcPts val="0"/>
              </a:spcAft>
              <a:buClr>
                <a:schemeClr val="dk1"/>
              </a:buClr>
              <a:buSzPts val="1100"/>
              <a:buFont typeface="Arial"/>
              <a:buNone/>
            </a:pPr>
            <a:endParaRPr sz="1200" b="1">
              <a:latin typeface="Space Grotesk"/>
              <a:ea typeface="Space Grotesk"/>
              <a:cs typeface="Space Grotesk"/>
              <a:sym typeface="Space Grotesk"/>
            </a:endParaRPr>
          </a:p>
          <a:p>
            <a:pPr marL="0" lvl="0" indent="0" algn="ctr" rtl="0">
              <a:lnSpc>
                <a:spcPct val="100000"/>
              </a:lnSpc>
              <a:spcBef>
                <a:spcPts val="0"/>
              </a:spcBef>
              <a:spcAft>
                <a:spcPts val="0"/>
              </a:spcAft>
              <a:buClr>
                <a:schemeClr val="dk1"/>
              </a:buClr>
              <a:buSzPts val="1100"/>
              <a:buFont typeface="Arial"/>
              <a:buNone/>
            </a:pPr>
            <a:r>
              <a:rPr lang="fr" sz="1200" b="1">
                <a:latin typeface="Space Grotesk"/>
                <a:ea typeface="Space Grotesk"/>
                <a:cs typeface="Space Grotesk"/>
                <a:sym typeface="Space Grotesk"/>
              </a:rPr>
              <a:t>Departamento de Ciencias Económicas, Administrativas y del Comercio</a:t>
            </a:r>
            <a:endParaRPr sz="1200" b="1">
              <a:latin typeface="Space Grotesk"/>
              <a:ea typeface="Space Grotesk"/>
              <a:cs typeface="Space Grotesk"/>
              <a:sym typeface="Space Grotesk"/>
            </a:endParaRPr>
          </a:p>
          <a:p>
            <a:pPr marL="0" lvl="0" indent="0" algn="ctr" rtl="0">
              <a:lnSpc>
                <a:spcPct val="100000"/>
              </a:lnSpc>
              <a:spcBef>
                <a:spcPts val="0"/>
              </a:spcBef>
              <a:spcAft>
                <a:spcPts val="0"/>
              </a:spcAft>
              <a:buClr>
                <a:schemeClr val="dk1"/>
              </a:buClr>
              <a:buSzPts val="1100"/>
              <a:buFont typeface="Arial"/>
              <a:buNone/>
            </a:pPr>
            <a:endParaRPr sz="1200" b="1">
              <a:latin typeface="Space Grotesk"/>
              <a:ea typeface="Space Grotesk"/>
              <a:cs typeface="Space Grotesk"/>
              <a:sym typeface="Space Grotesk"/>
            </a:endParaRPr>
          </a:p>
          <a:p>
            <a:pPr marL="0" lvl="0" indent="0" algn="ctr" rtl="0">
              <a:lnSpc>
                <a:spcPct val="100000"/>
              </a:lnSpc>
              <a:spcBef>
                <a:spcPts val="0"/>
              </a:spcBef>
              <a:spcAft>
                <a:spcPts val="0"/>
              </a:spcAft>
              <a:buClr>
                <a:schemeClr val="dk1"/>
              </a:buClr>
              <a:buSzPts val="1100"/>
              <a:buFont typeface="Arial"/>
              <a:buNone/>
            </a:pPr>
            <a:r>
              <a:rPr lang="fr" sz="1200" b="1">
                <a:latin typeface="Space Grotesk"/>
                <a:ea typeface="Space Grotesk"/>
                <a:cs typeface="Space Grotesk"/>
                <a:sym typeface="Space Grotesk"/>
              </a:rPr>
              <a:t>Carrera de Administración Turística y Hotelera</a:t>
            </a:r>
            <a:endParaRPr sz="1200" b="1">
              <a:latin typeface="Space Grotesk"/>
              <a:ea typeface="Space Grotesk"/>
              <a:cs typeface="Space Grotesk"/>
              <a:sym typeface="Space Grotesk"/>
            </a:endParaRPr>
          </a:p>
          <a:p>
            <a:pPr marL="0" lvl="0" indent="0" algn="ctr" rtl="0">
              <a:lnSpc>
                <a:spcPct val="100000"/>
              </a:lnSpc>
              <a:spcBef>
                <a:spcPts val="0"/>
              </a:spcBef>
              <a:spcAft>
                <a:spcPts val="0"/>
              </a:spcAft>
              <a:buClr>
                <a:schemeClr val="dk1"/>
              </a:buClr>
              <a:buSzPts val="1100"/>
              <a:buFont typeface="Arial"/>
              <a:buNone/>
            </a:pPr>
            <a:endParaRPr sz="1200" b="1">
              <a:latin typeface="Space Grotesk"/>
              <a:ea typeface="Space Grotesk"/>
              <a:cs typeface="Space Grotesk"/>
              <a:sym typeface="Space Grotesk"/>
            </a:endParaRPr>
          </a:p>
          <a:p>
            <a:pPr marL="0" lvl="0" indent="0" algn="ctr" rtl="0">
              <a:lnSpc>
                <a:spcPct val="100000"/>
              </a:lnSpc>
              <a:spcBef>
                <a:spcPts val="0"/>
              </a:spcBef>
              <a:spcAft>
                <a:spcPts val="0"/>
              </a:spcAft>
              <a:buClr>
                <a:schemeClr val="dk1"/>
              </a:buClr>
              <a:buSzPts val="1100"/>
              <a:buFont typeface="Arial"/>
              <a:buNone/>
            </a:pPr>
            <a:r>
              <a:rPr lang="fr" sz="1200" b="1">
                <a:latin typeface="Space Grotesk"/>
                <a:ea typeface="Space Grotesk"/>
                <a:cs typeface="Space Grotesk"/>
                <a:sym typeface="Space Grotesk"/>
              </a:rPr>
              <a:t>Trabajo de titulación, previo a la obtención del título de Licenciada en Administración Turística y Hotelera</a:t>
            </a:r>
            <a:endParaRPr sz="1200" b="1">
              <a:latin typeface="Space Grotesk"/>
              <a:ea typeface="Space Grotesk"/>
              <a:cs typeface="Space Grotesk"/>
              <a:sym typeface="Space Grotesk"/>
            </a:endParaRPr>
          </a:p>
          <a:p>
            <a:pPr marL="0" lvl="0" indent="0" algn="ctr" rtl="0">
              <a:lnSpc>
                <a:spcPct val="100000"/>
              </a:lnSpc>
              <a:spcBef>
                <a:spcPts val="0"/>
              </a:spcBef>
              <a:spcAft>
                <a:spcPts val="0"/>
              </a:spcAft>
              <a:buClr>
                <a:schemeClr val="dk1"/>
              </a:buClr>
              <a:buSzPts val="1100"/>
              <a:buFont typeface="Arial"/>
              <a:buNone/>
            </a:pPr>
            <a:endParaRPr sz="1200" b="1">
              <a:latin typeface="Space Grotesk"/>
              <a:ea typeface="Space Grotesk"/>
              <a:cs typeface="Space Grotesk"/>
              <a:sym typeface="Space Grotesk"/>
            </a:endParaRPr>
          </a:p>
          <a:p>
            <a:pPr marL="0" lvl="0" indent="0" algn="ctr" rtl="0">
              <a:lnSpc>
                <a:spcPct val="100000"/>
              </a:lnSpc>
              <a:spcBef>
                <a:spcPts val="0"/>
              </a:spcBef>
              <a:spcAft>
                <a:spcPts val="0"/>
              </a:spcAft>
              <a:buClr>
                <a:schemeClr val="dk1"/>
              </a:buClr>
              <a:buSzPts val="1100"/>
              <a:buFont typeface="Arial"/>
              <a:buNone/>
            </a:pPr>
            <a:r>
              <a:rPr lang="fr" sz="1200" b="1">
                <a:latin typeface="Space Grotesk"/>
                <a:ea typeface="Space Grotesk"/>
                <a:cs typeface="Space Grotesk"/>
                <a:sym typeface="Space Grotesk"/>
              </a:rPr>
              <a:t>Mgst. Coronel Grados, Marlene Isabel</a:t>
            </a:r>
            <a:endParaRPr sz="1200" b="1">
              <a:latin typeface="Space Grotesk"/>
              <a:ea typeface="Space Grotesk"/>
              <a:cs typeface="Space Grotesk"/>
              <a:sym typeface="Space Grotesk"/>
            </a:endParaRPr>
          </a:p>
          <a:p>
            <a:pPr marL="0" lvl="0" indent="0" algn="ctr" rtl="0">
              <a:lnSpc>
                <a:spcPct val="100000"/>
              </a:lnSpc>
              <a:spcBef>
                <a:spcPts val="0"/>
              </a:spcBef>
              <a:spcAft>
                <a:spcPts val="0"/>
              </a:spcAft>
              <a:buClr>
                <a:schemeClr val="dk1"/>
              </a:buClr>
              <a:buSzPts val="1100"/>
              <a:buFont typeface="Arial"/>
              <a:buNone/>
            </a:pPr>
            <a:endParaRPr sz="1200" b="1">
              <a:latin typeface="Space Grotesk"/>
              <a:ea typeface="Space Grotesk"/>
              <a:cs typeface="Space Grotesk"/>
              <a:sym typeface="Space Grotesk"/>
            </a:endParaRPr>
          </a:p>
          <a:p>
            <a:pPr marL="0" lvl="0" indent="0" algn="ctr" rtl="0">
              <a:lnSpc>
                <a:spcPct val="100000"/>
              </a:lnSpc>
              <a:spcBef>
                <a:spcPts val="0"/>
              </a:spcBef>
              <a:spcAft>
                <a:spcPts val="0"/>
              </a:spcAft>
              <a:buClr>
                <a:schemeClr val="dk1"/>
              </a:buClr>
              <a:buSzPts val="1100"/>
              <a:buFont typeface="Arial"/>
              <a:buNone/>
            </a:pPr>
            <a:endParaRPr sz="1200" b="1">
              <a:latin typeface="Space Grotesk"/>
              <a:ea typeface="Space Grotesk"/>
              <a:cs typeface="Space Grotesk"/>
              <a:sym typeface="Space Grotesk"/>
            </a:endParaRPr>
          </a:p>
          <a:p>
            <a:pPr marL="0" lvl="0" indent="0" algn="ctr" rtl="0">
              <a:lnSpc>
                <a:spcPct val="100000"/>
              </a:lnSpc>
              <a:spcBef>
                <a:spcPts val="0"/>
              </a:spcBef>
              <a:spcAft>
                <a:spcPts val="0"/>
              </a:spcAft>
              <a:buClr>
                <a:schemeClr val="dk1"/>
              </a:buClr>
              <a:buSzPts val="1100"/>
              <a:buFont typeface="Arial"/>
              <a:buNone/>
            </a:pPr>
            <a:r>
              <a:rPr lang="fr" sz="1200" b="1">
                <a:latin typeface="Space Grotesk"/>
                <a:ea typeface="Space Grotesk"/>
                <a:cs typeface="Space Grotesk"/>
                <a:sym typeface="Space Grotesk"/>
              </a:rPr>
              <a:t>28 de enero del 2022</a:t>
            </a:r>
            <a:endParaRPr/>
          </a:p>
        </p:txBody>
      </p:sp>
      <p:pic>
        <p:nvPicPr>
          <p:cNvPr id="1224" name="Google Shape;1224;p1"/>
          <p:cNvPicPr preferRelativeResize="0"/>
          <p:nvPr/>
        </p:nvPicPr>
        <p:blipFill rotWithShape="1">
          <a:blip r:embed="rId3">
            <a:alphaModFix/>
          </a:blip>
          <a:srcRect/>
          <a:stretch/>
        </p:blipFill>
        <p:spPr>
          <a:xfrm>
            <a:off x="2775500" y="213425"/>
            <a:ext cx="3325850" cy="854150"/>
          </a:xfrm>
          <a:prstGeom prst="rect">
            <a:avLst/>
          </a:prstGeom>
          <a:noFill/>
          <a:ln>
            <a:noFill/>
          </a:ln>
        </p:spPr>
      </p:pic>
      <p:pic>
        <p:nvPicPr>
          <p:cNvPr id="1225" name="Google Shape;1225;p1"/>
          <p:cNvPicPr preferRelativeResize="0"/>
          <p:nvPr/>
        </p:nvPicPr>
        <p:blipFill rotWithShape="1">
          <a:blip r:embed="rId4">
            <a:alphaModFix/>
          </a:blip>
          <a:srcRect/>
          <a:stretch/>
        </p:blipFill>
        <p:spPr>
          <a:xfrm>
            <a:off x="7793775" y="92550"/>
            <a:ext cx="1234475" cy="1210100"/>
          </a:xfrm>
          <a:prstGeom prst="rect">
            <a:avLst/>
          </a:prstGeom>
          <a:noFill/>
          <a:ln>
            <a:noFill/>
          </a:ln>
        </p:spPr>
      </p:pic>
      <p:pic>
        <p:nvPicPr>
          <p:cNvPr id="1226" name="Google Shape;1226;p1"/>
          <p:cNvPicPr preferRelativeResize="0"/>
          <p:nvPr/>
        </p:nvPicPr>
        <p:blipFill rotWithShape="1">
          <a:blip r:embed="rId4">
            <a:alphaModFix/>
          </a:blip>
          <a:srcRect/>
          <a:stretch/>
        </p:blipFill>
        <p:spPr>
          <a:xfrm>
            <a:off x="130200" y="92550"/>
            <a:ext cx="1234475" cy="1210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p9"/>
          <p:cNvSpPr txBox="1">
            <a:spLocks noGrp="1"/>
          </p:cNvSpPr>
          <p:nvPr>
            <p:ph type="sldNum" idx="12"/>
          </p:nvPr>
        </p:nvSpPr>
        <p:spPr>
          <a:xfrm>
            <a:off x="8908036" y="4663225"/>
            <a:ext cx="400500" cy="3936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200"/>
              <a:buNone/>
            </a:pPr>
            <a:fld id="{00000000-1234-1234-1234-123412341234}" type="slidenum">
              <a:rPr lang="fr"/>
              <a:t>10</a:t>
            </a:fld>
            <a:endParaRPr/>
          </a:p>
        </p:txBody>
      </p:sp>
      <p:sp>
        <p:nvSpPr>
          <p:cNvPr id="1406" name="Google Shape;1406;p9"/>
          <p:cNvSpPr txBox="1">
            <a:spLocks noGrp="1"/>
          </p:cNvSpPr>
          <p:nvPr>
            <p:ph type="title"/>
          </p:nvPr>
        </p:nvSpPr>
        <p:spPr>
          <a:xfrm>
            <a:off x="479250" y="191146"/>
            <a:ext cx="77283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fr"/>
              <a:t>Metodología</a:t>
            </a:r>
            <a:endParaRPr/>
          </a:p>
        </p:txBody>
      </p:sp>
      <p:cxnSp>
        <p:nvCxnSpPr>
          <p:cNvPr id="1407" name="Google Shape;1407;p9"/>
          <p:cNvCxnSpPr>
            <a:stCxn id="1408" idx="2"/>
            <a:endCxn id="1409" idx="1"/>
          </p:cNvCxnSpPr>
          <p:nvPr/>
        </p:nvCxnSpPr>
        <p:spPr>
          <a:xfrm>
            <a:off x="1616425" y="2552775"/>
            <a:ext cx="378000" cy="803700"/>
          </a:xfrm>
          <a:prstGeom prst="bentConnector3">
            <a:avLst>
              <a:gd name="adj1" fmla="val 49997"/>
            </a:avLst>
          </a:prstGeom>
          <a:noFill/>
          <a:ln w="9525" cap="flat" cmpd="sng">
            <a:solidFill>
              <a:srgbClr val="325D79"/>
            </a:solidFill>
            <a:prstDash val="solid"/>
            <a:round/>
            <a:headEnd type="none" w="sm" len="sm"/>
            <a:tailEnd type="none" w="sm" len="sm"/>
          </a:ln>
        </p:spPr>
      </p:cxnSp>
      <p:cxnSp>
        <p:nvCxnSpPr>
          <p:cNvPr id="1410" name="Google Shape;1410;p9"/>
          <p:cNvCxnSpPr>
            <a:stCxn id="1408" idx="2"/>
            <a:endCxn id="1411" idx="1"/>
          </p:cNvCxnSpPr>
          <p:nvPr/>
        </p:nvCxnSpPr>
        <p:spPr>
          <a:xfrm rot="10800000" flipH="1">
            <a:off x="1616425" y="1177575"/>
            <a:ext cx="375000" cy="1375200"/>
          </a:xfrm>
          <a:prstGeom prst="bentConnector3">
            <a:avLst>
              <a:gd name="adj1" fmla="val 49993"/>
            </a:avLst>
          </a:prstGeom>
          <a:noFill/>
          <a:ln w="9525" cap="flat" cmpd="sng">
            <a:solidFill>
              <a:srgbClr val="325D79"/>
            </a:solidFill>
            <a:prstDash val="solid"/>
            <a:round/>
            <a:headEnd type="none" w="sm" len="sm"/>
            <a:tailEnd type="none" w="sm" len="sm"/>
          </a:ln>
        </p:spPr>
      </p:cxnSp>
      <p:sp>
        <p:nvSpPr>
          <p:cNvPr id="1408" name="Google Shape;1408;p9"/>
          <p:cNvSpPr/>
          <p:nvPr/>
        </p:nvSpPr>
        <p:spPr>
          <a:xfrm rot="-5400000">
            <a:off x="-150125" y="2290125"/>
            <a:ext cx="3007800" cy="525300"/>
          </a:xfrm>
          <a:prstGeom prst="roundRect">
            <a:avLst>
              <a:gd name="adj" fmla="val 16667"/>
            </a:avLst>
          </a:prstGeom>
          <a:solidFill>
            <a:srgbClr val="0B5394"/>
          </a:solidFill>
          <a:ln w="9525" cap="flat" cmpd="sng">
            <a:solidFill>
              <a:srgbClr val="155B5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 sz="1600" b="0" i="0" u="none" strike="noStrike" cap="none">
                <a:solidFill>
                  <a:srgbClr val="FFFFFF"/>
                </a:solidFill>
                <a:latin typeface="Roboto"/>
                <a:ea typeface="Roboto"/>
                <a:cs typeface="Roboto"/>
                <a:sym typeface="Roboto"/>
              </a:rPr>
              <a:t>Metodología</a:t>
            </a:r>
            <a:endParaRPr sz="1600" b="0" i="0" u="none" strike="noStrike" cap="none">
              <a:solidFill>
                <a:srgbClr val="FFFFFF"/>
              </a:solidFill>
              <a:latin typeface="Roboto"/>
              <a:ea typeface="Roboto"/>
              <a:cs typeface="Roboto"/>
              <a:sym typeface="Roboto"/>
            </a:endParaRPr>
          </a:p>
        </p:txBody>
      </p:sp>
      <p:sp>
        <p:nvSpPr>
          <p:cNvPr id="1411" name="Google Shape;1411;p9"/>
          <p:cNvSpPr/>
          <p:nvPr/>
        </p:nvSpPr>
        <p:spPr>
          <a:xfrm>
            <a:off x="1991375" y="915074"/>
            <a:ext cx="2020500" cy="525300"/>
          </a:xfrm>
          <a:prstGeom prst="roundRect">
            <a:avLst>
              <a:gd name="adj" fmla="val 16667"/>
            </a:avLst>
          </a:prstGeom>
          <a:solidFill>
            <a:srgbClr val="3D85C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 sz="1300" b="0" i="0" u="none" strike="noStrike" cap="none">
                <a:solidFill>
                  <a:srgbClr val="FFFFFF"/>
                </a:solidFill>
                <a:latin typeface="Roboto"/>
                <a:ea typeface="Roboto"/>
                <a:cs typeface="Roboto"/>
                <a:sym typeface="Roboto"/>
              </a:rPr>
              <a:t>Enfoque de investigación</a:t>
            </a:r>
            <a:endParaRPr sz="1300" b="0" i="0" u="none" strike="noStrike" cap="none">
              <a:solidFill>
                <a:srgbClr val="FFFFFF"/>
              </a:solidFill>
              <a:latin typeface="Roboto"/>
              <a:ea typeface="Roboto"/>
              <a:cs typeface="Roboto"/>
              <a:sym typeface="Roboto"/>
            </a:endParaRPr>
          </a:p>
        </p:txBody>
      </p:sp>
      <p:sp>
        <p:nvSpPr>
          <p:cNvPr id="1409" name="Google Shape;1409;p9"/>
          <p:cNvSpPr/>
          <p:nvPr/>
        </p:nvSpPr>
        <p:spPr>
          <a:xfrm>
            <a:off x="1994400" y="3093699"/>
            <a:ext cx="2020500" cy="525300"/>
          </a:xfrm>
          <a:prstGeom prst="roundRect">
            <a:avLst>
              <a:gd name="adj" fmla="val 16667"/>
            </a:avLst>
          </a:prstGeom>
          <a:solidFill>
            <a:srgbClr val="3D85C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 sz="1300" b="0" i="0" u="none" strike="noStrike" cap="none">
                <a:solidFill>
                  <a:srgbClr val="FFFFFF"/>
                </a:solidFill>
                <a:latin typeface="Roboto"/>
                <a:ea typeface="Roboto"/>
                <a:cs typeface="Roboto"/>
                <a:sym typeface="Roboto"/>
              </a:rPr>
              <a:t>Tipología de investigación</a:t>
            </a:r>
            <a:endParaRPr sz="1300" b="0" i="0" u="none" strike="noStrike" cap="none">
              <a:solidFill>
                <a:srgbClr val="FFFFFF"/>
              </a:solidFill>
              <a:latin typeface="Roboto"/>
              <a:ea typeface="Roboto"/>
              <a:cs typeface="Roboto"/>
              <a:sym typeface="Roboto"/>
            </a:endParaRPr>
          </a:p>
        </p:txBody>
      </p:sp>
      <p:sp>
        <p:nvSpPr>
          <p:cNvPr id="1412" name="Google Shape;1412;p9"/>
          <p:cNvSpPr/>
          <p:nvPr/>
        </p:nvSpPr>
        <p:spPr>
          <a:xfrm>
            <a:off x="6755075" y="679600"/>
            <a:ext cx="1598400" cy="525300"/>
          </a:xfrm>
          <a:prstGeom prst="roundRect">
            <a:avLst>
              <a:gd name="adj" fmla="val 16667"/>
            </a:avLst>
          </a:prstGeom>
          <a:solidFill>
            <a:srgbClr val="76A5AF"/>
          </a:solidFill>
          <a:ln w="9525"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 sz="1300" b="0" i="0" u="none" strike="noStrike" cap="none">
                <a:solidFill>
                  <a:srgbClr val="FFFFFF"/>
                </a:solidFill>
                <a:latin typeface="Roboto"/>
                <a:ea typeface="Roboto"/>
                <a:cs typeface="Roboto"/>
                <a:sym typeface="Roboto"/>
              </a:rPr>
              <a:t>Investigación cualitativa</a:t>
            </a:r>
            <a:endParaRPr sz="1300" b="0" i="0" u="none" strike="noStrike" cap="none">
              <a:solidFill>
                <a:srgbClr val="FFFFFF"/>
              </a:solidFill>
              <a:latin typeface="Roboto"/>
              <a:ea typeface="Roboto"/>
              <a:cs typeface="Roboto"/>
              <a:sym typeface="Roboto"/>
            </a:endParaRPr>
          </a:p>
        </p:txBody>
      </p:sp>
      <p:sp>
        <p:nvSpPr>
          <p:cNvPr id="1413" name="Google Shape;1413;p9"/>
          <p:cNvSpPr/>
          <p:nvPr/>
        </p:nvSpPr>
        <p:spPr>
          <a:xfrm>
            <a:off x="6755075" y="1281100"/>
            <a:ext cx="1598400" cy="525300"/>
          </a:xfrm>
          <a:prstGeom prst="roundRect">
            <a:avLst>
              <a:gd name="adj" fmla="val 16667"/>
            </a:avLst>
          </a:prstGeom>
          <a:solidFill>
            <a:srgbClr val="76A5AF"/>
          </a:solidFill>
          <a:ln w="9525"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 sz="1300" b="0" i="0" u="none" strike="noStrike" cap="none">
                <a:solidFill>
                  <a:srgbClr val="FFFFFF"/>
                </a:solidFill>
                <a:latin typeface="Roboto"/>
                <a:ea typeface="Roboto"/>
                <a:cs typeface="Roboto"/>
                <a:sym typeface="Roboto"/>
              </a:rPr>
              <a:t>Investigación cuantitativa</a:t>
            </a:r>
            <a:endParaRPr sz="1300" b="0" i="0" u="none" strike="noStrike" cap="none">
              <a:solidFill>
                <a:srgbClr val="FFFFFF"/>
              </a:solidFill>
              <a:latin typeface="Roboto"/>
              <a:ea typeface="Roboto"/>
              <a:cs typeface="Roboto"/>
              <a:sym typeface="Roboto"/>
            </a:endParaRPr>
          </a:p>
        </p:txBody>
      </p:sp>
      <p:sp>
        <p:nvSpPr>
          <p:cNvPr id="1414" name="Google Shape;1414;p9"/>
          <p:cNvSpPr/>
          <p:nvPr/>
        </p:nvSpPr>
        <p:spPr>
          <a:xfrm>
            <a:off x="4392875" y="1882588"/>
            <a:ext cx="2020500" cy="525300"/>
          </a:xfrm>
          <a:prstGeom prst="roundRect">
            <a:avLst>
              <a:gd name="adj" fmla="val 16667"/>
            </a:avLst>
          </a:prstGeom>
          <a:solidFill>
            <a:srgbClr val="45818E"/>
          </a:solidFill>
          <a:ln w="9525"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 sz="1300" b="0" i="0" u="none" strike="noStrike" cap="none">
                <a:solidFill>
                  <a:srgbClr val="FFFFFF"/>
                </a:solidFill>
                <a:latin typeface="Roboto"/>
                <a:ea typeface="Roboto"/>
                <a:cs typeface="Roboto"/>
                <a:sym typeface="Roboto"/>
              </a:rPr>
              <a:t>Por su finalidad</a:t>
            </a:r>
            <a:endParaRPr sz="1300" b="0" i="0" u="none" strike="noStrike" cap="none">
              <a:solidFill>
                <a:srgbClr val="FFFFFF"/>
              </a:solidFill>
              <a:latin typeface="Roboto"/>
              <a:ea typeface="Roboto"/>
              <a:cs typeface="Roboto"/>
              <a:sym typeface="Roboto"/>
            </a:endParaRPr>
          </a:p>
        </p:txBody>
      </p:sp>
      <p:sp>
        <p:nvSpPr>
          <p:cNvPr id="1415" name="Google Shape;1415;p9"/>
          <p:cNvSpPr/>
          <p:nvPr/>
        </p:nvSpPr>
        <p:spPr>
          <a:xfrm>
            <a:off x="4392875" y="2484088"/>
            <a:ext cx="2020500" cy="525300"/>
          </a:xfrm>
          <a:prstGeom prst="roundRect">
            <a:avLst>
              <a:gd name="adj" fmla="val 16667"/>
            </a:avLst>
          </a:prstGeom>
          <a:solidFill>
            <a:srgbClr val="45818E"/>
          </a:solidFill>
          <a:ln w="9525"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 sz="1300" b="0" i="0" u="none" strike="noStrike" cap="none">
                <a:solidFill>
                  <a:srgbClr val="FFFFFF"/>
                </a:solidFill>
                <a:latin typeface="Roboto"/>
                <a:ea typeface="Roboto"/>
                <a:cs typeface="Roboto"/>
                <a:sym typeface="Roboto"/>
              </a:rPr>
              <a:t>Por fuentes de información</a:t>
            </a:r>
            <a:endParaRPr sz="1300" b="0" i="0" u="none" strike="noStrike" cap="none">
              <a:solidFill>
                <a:srgbClr val="FFFFFF"/>
              </a:solidFill>
              <a:latin typeface="Roboto"/>
              <a:ea typeface="Roboto"/>
              <a:cs typeface="Roboto"/>
              <a:sym typeface="Roboto"/>
            </a:endParaRPr>
          </a:p>
        </p:txBody>
      </p:sp>
      <p:cxnSp>
        <p:nvCxnSpPr>
          <p:cNvPr id="1416" name="Google Shape;1416;p9"/>
          <p:cNvCxnSpPr>
            <a:stCxn id="1417" idx="3"/>
            <a:endCxn id="1412" idx="1"/>
          </p:cNvCxnSpPr>
          <p:nvPr/>
        </p:nvCxnSpPr>
        <p:spPr>
          <a:xfrm rot="10800000" flipH="1">
            <a:off x="6393725" y="942213"/>
            <a:ext cx="361500" cy="235500"/>
          </a:xfrm>
          <a:prstGeom prst="bentConnector3">
            <a:avLst>
              <a:gd name="adj1" fmla="val 49979"/>
            </a:avLst>
          </a:prstGeom>
          <a:noFill/>
          <a:ln w="9525" cap="flat" cmpd="sng">
            <a:solidFill>
              <a:srgbClr val="325D79"/>
            </a:solidFill>
            <a:prstDash val="solid"/>
            <a:round/>
            <a:headEnd type="none" w="sm" len="sm"/>
            <a:tailEnd type="none" w="sm" len="sm"/>
          </a:ln>
        </p:spPr>
      </p:cxnSp>
      <p:cxnSp>
        <p:nvCxnSpPr>
          <p:cNvPr id="1418" name="Google Shape;1418;p9"/>
          <p:cNvCxnSpPr>
            <a:stCxn id="1417" idx="3"/>
            <a:endCxn id="1413" idx="1"/>
          </p:cNvCxnSpPr>
          <p:nvPr/>
        </p:nvCxnSpPr>
        <p:spPr>
          <a:xfrm>
            <a:off x="6393725" y="1177713"/>
            <a:ext cx="361500" cy="366000"/>
          </a:xfrm>
          <a:prstGeom prst="bentConnector3">
            <a:avLst>
              <a:gd name="adj1" fmla="val 49979"/>
            </a:avLst>
          </a:prstGeom>
          <a:noFill/>
          <a:ln w="9525" cap="flat" cmpd="sng">
            <a:solidFill>
              <a:srgbClr val="325D79"/>
            </a:solidFill>
            <a:prstDash val="solid"/>
            <a:round/>
            <a:headEnd type="none" w="sm" len="sm"/>
            <a:tailEnd type="none" w="sm" len="sm"/>
          </a:ln>
        </p:spPr>
      </p:cxnSp>
      <p:cxnSp>
        <p:nvCxnSpPr>
          <p:cNvPr id="1419" name="Google Shape;1419;p9"/>
          <p:cNvCxnSpPr>
            <a:stCxn id="1414" idx="1"/>
            <a:endCxn id="1409" idx="3"/>
          </p:cNvCxnSpPr>
          <p:nvPr/>
        </p:nvCxnSpPr>
        <p:spPr>
          <a:xfrm flipH="1">
            <a:off x="4014875" y="2145238"/>
            <a:ext cx="378000" cy="1211100"/>
          </a:xfrm>
          <a:prstGeom prst="bentConnector3">
            <a:avLst>
              <a:gd name="adj1" fmla="val 49997"/>
            </a:avLst>
          </a:prstGeom>
          <a:noFill/>
          <a:ln w="9525" cap="flat" cmpd="sng">
            <a:solidFill>
              <a:srgbClr val="325D79"/>
            </a:solidFill>
            <a:prstDash val="solid"/>
            <a:round/>
            <a:headEnd type="none" w="sm" len="sm"/>
            <a:tailEnd type="none" w="sm" len="sm"/>
          </a:ln>
        </p:spPr>
      </p:cxnSp>
      <p:cxnSp>
        <p:nvCxnSpPr>
          <p:cNvPr id="1420" name="Google Shape;1420;p9"/>
          <p:cNvCxnSpPr>
            <a:stCxn id="1415" idx="1"/>
            <a:endCxn id="1409" idx="3"/>
          </p:cNvCxnSpPr>
          <p:nvPr/>
        </p:nvCxnSpPr>
        <p:spPr>
          <a:xfrm flipH="1">
            <a:off x="4014875" y="2746738"/>
            <a:ext cx="378000" cy="609600"/>
          </a:xfrm>
          <a:prstGeom prst="bentConnector3">
            <a:avLst>
              <a:gd name="adj1" fmla="val 49997"/>
            </a:avLst>
          </a:prstGeom>
          <a:noFill/>
          <a:ln w="9525" cap="flat" cmpd="sng">
            <a:solidFill>
              <a:srgbClr val="325D79"/>
            </a:solidFill>
            <a:prstDash val="solid"/>
            <a:round/>
            <a:headEnd type="none" w="sm" len="sm"/>
            <a:tailEnd type="none" w="sm" len="sm"/>
          </a:ln>
        </p:spPr>
      </p:cxnSp>
      <p:sp>
        <p:nvSpPr>
          <p:cNvPr id="1421" name="Google Shape;1421;p9"/>
          <p:cNvSpPr/>
          <p:nvPr/>
        </p:nvSpPr>
        <p:spPr>
          <a:xfrm>
            <a:off x="4392875" y="3686000"/>
            <a:ext cx="2020500" cy="525300"/>
          </a:xfrm>
          <a:prstGeom prst="roundRect">
            <a:avLst>
              <a:gd name="adj" fmla="val 16667"/>
            </a:avLst>
          </a:prstGeom>
          <a:solidFill>
            <a:srgbClr val="45818E"/>
          </a:solidFill>
          <a:ln w="9525" cap="flat" cmpd="sng">
            <a:solidFill>
              <a:srgbClr val="1F887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 sz="1300" b="0" i="0" u="none" strike="noStrike" cap="none">
                <a:solidFill>
                  <a:srgbClr val="FFFFFF"/>
                </a:solidFill>
                <a:latin typeface="Roboto"/>
                <a:ea typeface="Roboto"/>
                <a:cs typeface="Roboto"/>
                <a:sym typeface="Roboto"/>
              </a:rPr>
              <a:t>Por el control de las variables</a:t>
            </a:r>
            <a:endParaRPr sz="1300" b="0" i="0" u="none" strike="noStrike" cap="none">
              <a:solidFill>
                <a:srgbClr val="FFFFFF"/>
              </a:solidFill>
              <a:latin typeface="Roboto"/>
              <a:ea typeface="Roboto"/>
              <a:cs typeface="Roboto"/>
              <a:sym typeface="Roboto"/>
            </a:endParaRPr>
          </a:p>
        </p:txBody>
      </p:sp>
      <p:sp>
        <p:nvSpPr>
          <p:cNvPr id="1422" name="Google Shape;1422;p9"/>
          <p:cNvSpPr/>
          <p:nvPr/>
        </p:nvSpPr>
        <p:spPr>
          <a:xfrm>
            <a:off x="4392875" y="3084500"/>
            <a:ext cx="2020500" cy="525300"/>
          </a:xfrm>
          <a:prstGeom prst="roundRect">
            <a:avLst>
              <a:gd name="adj" fmla="val 16667"/>
            </a:avLst>
          </a:prstGeom>
          <a:solidFill>
            <a:srgbClr val="45818E"/>
          </a:solidFill>
          <a:ln w="9525" cap="flat" cmpd="sng">
            <a:solidFill>
              <a:srgbClr val="1F887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 sz="1300" b="0" i="0" u="none" strike="noStrike" cap="none">
                <a:solidFill>
                  <a:srgbClr val="FFFFFF"/>
                </a:solidFill>
                <a:latin typeface="Roboto"/>
                <a:ea typeface="Roboto"/>
                <a:cs typeface="Roboto"/>
                <a:sym typeface="Roboto"/>
              </a:rPr>
              <a:t>Por las unidades de análisis</a:t>
            </a:r>
            <a:endParaRPr sz="1300" b="0" i="0" u="none" strike="noStrike" cap="none">
              <a:solidFill>
                <a:srgbClr val="FFFFFF"/>
              </a:solidFill>
              <a:latin typeface="Roboto"/>
              <a:ea typeface="Roboto"/>
              <a:cs typeface="Roboto"/>
              <a:sym typeface="Roboto"/>
            </a:endParaRPr>
          </a:p>
        </p:txBody>
      </p:sp>
      <p:cxnSp>
        <p:nvCxnSpPr>
          <p:cNvPr id="1423" name="Google Shape;1423;p9"/>
          <p:cNvCxnSpPr>
            <a:stCxn id="1422" idx="1"/>
            <a:endCxn id="1409" idx="3"/>
          </p:cNvCxnSpPr>
          <p:nvPr/>
        </p:nvCxnSpPr>
        <p:spPr>
          <a:xfrm flipH="1">
            <a:off x="4014875" y="3347150"/>
            <a:ext cx="378000" cy="9300"/>
          </a:xfrm>
          <a:prstGeom prst="bentConnector3">
            <a:avLst>
              <a:gd name="adj1" fmla="val 49997"/>
            </a:avLst>
          </a:prstGeom>
          <a:noFill/>
          <a:ln w="9525" cap="flat" cmpd="sng">
            <a:solidFill>
              <a:srgbClr val="C2C2C2"/>
            </a:solidFill>
            <a:prstDash val="solid"/>
            <a:round/>
            <a:headEnd type="none" w="sm" len="sm"/>
            <a:tailEnd type="none" w="sm" len="sm"/>
          </a:ln>
        </p:spPr>
      </p:cxnSp>
      <p:sp>
        <p:nvSpPr>
          <p:cNvPr id="1424" name="Google Shape;1424;p9"/>
          <p:cNvSpPr/>
          <p:nvPr/>
        </p:nvSpPr>
        <p:spPr>
          <a:xfrm>
            <a:off x="4392875" y="4287500"/>
            <a:ext cx="2020500" cy="525300"/>
          </a:xfrm>
          <a:prstGeom prst="roundRect">
            <a:avLst>
              <a:gd name="adj" fmla="val 16667"/>
            </a:avLst>
          </a:prstGeom>
          <a:solidFill>
            <a:srgbClr val="45818E"/>
          </a:solidFill>
          <a:ln w="9525" cap="flat" cmpd="sng">
            <a:solidFill>
              <a:srgbClr val="1F887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 sz="1300" b="0" i="0" u="none" strike="noStrike" cap="none">
                <a:solidFill>
                  <a:srgbClr val="FFFFFF"/>
                </a:solidFill>
                <a:latin typeface="Roboto"/>
                <a:ea typeface="Roboto"/>
                <a:cs typeface="Roboto"/>
                <a:sym typeface="Roboto"/>
              </a:rPr>
              <a:t>Por el alcance</a:t>
            </a:r>
            <a:endParaRPr sz="1300" b="0" i="0" u="none" strike="noStrike" cap="none">
              <a:solidFill>
                <a:srgbClr val="FFFFFF"/>
              </a:solidFill>
              <a:latin typeface="Roboto"/>
              <a:ea typeface="Roboto"/>
              <a:cs typeface="Roboto"/>
              <a:sym typeface="Roboto"/>
            </a:endParaRPr>
          </a:p>
        </p:txBody>
      </p:sp>
      <p:cxnSp>
        <p:nvCxnSpPr>
          <p:cNvPr id="1425" name="Google Shape;1425;p9"/>
          <p:cNvCxnSpPr>
            <a:stCxn id="1409" idx="3"/>
            <a:endCxn id="1421" idx="1"/>
          </p:cNvCxnSpPr>
          <p:nvPr/>
        </p:nvCxnSpPr>
        <p:spPr>
          <a:xfrm>
            <a:off x="4014900" y="3356349"/>
            <a:ext cx="378000" cy="592200"/>
          </a:xfrm>
          <a:prstGeom prst="bentConnector3">
            <a:avLst>
              <a:gd name="adj1" fmla="val 49997"/>
            </a:avLst>
          </a:prstGeom>
          <a:noFill/>
          <a:ln w="9525" cap="flat" cmpd="sng">
            <a:solidFill>
              <a:srgbClr val="325D79"/>
            </a:solidFill>
            <a:prstDash val="solid"/>
            <a:round/>
            <a:headEnd type="none" w="sm" len="sm"/>
            <a:tailEnd type="none" w="sm" len="sm"/>
          </a:ln>
        </p:spPr>
      </p:cxnSp>
      <p:cxnSp>
        <p:nvCxnSpPr>
          <p:cNvPr id="1426" name="Google Shape;1426;p9"/>
          <p:cNvCxnSpPr>
            <a:stCxn id="1409" idx="3"/>
            <a:endCxn id="1424" idx="1"/>
          </p:cNvCxnSpPr>
          <p:nvPr/>
        </p:nvCxnSpPr>
        <p:spPr>
          <a:xfrm>
            <a:off x="4014900" y="3356349"/>
            <a:ext cx="378000" cy="1193700"/>
          </a:xfrm>
          <a:prstGeom prst="bentConnector3">
            <a:avLst>
              <a:gd name="adj1" fmla="val 49997"/>
            </a:avLst>
          </a:prstGeom>
          <a:noFill/>
          <a:ln w="9525" cap="flat" cmpd="sng">
            <a:solidFill>
              <a:srgbClr val="325D79"/>
            </a:solidFill>
            <a:prstDash val="solid"/>
            <a:round/>
            <a:headEnd type="none" w="sm" len="sm"/>
            <a:tailEnd type="none" w="sm" len="sm"/>
          </a:ln>
        </p:spPr>
      </p:cxnSp>
      <p:sp>
        <p:nvSpPr>
          <p:cNvPr id="1427" name="Google Shape;1427;p9"/>
          <p:cNvSpPr/>
          <p:nvPr/>
        </p:nvSpPr>
        <p:spPr>
          <a:xfrm>
            <a:off x="6755075" y="1882600"/>
            <a:ext cx="1598400" cy="525300"/>
          </a:xfrm>
          <a:prstGeom prst="roundRect">
            <a:avLst>
              <a:gd name="adj" fmla="val 16667"/>
            </a:avLst>
          </a:prstGeom>
          <a:solidFill>
            <a:srgbClr val="76A5AF"/>
          </a:solidFill>
          <a:ln w="9525"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 sz="1300" b="0" i="0" u="none" strike="noStrike" cap="none">
                <a:solidFill>
                  <a:srgbClr val="FFFFFF"/>
                </a:solidFill>
                <a:latin typeface="Roboto"/>
                <a:ea typeface="Roboto"/>
                <a:cs typeface="Roboto"/>
                <a:sym typeface="Roboto"/>
              </a:rPr>
              <a:t>Aplicada</a:t>
            </a:r>
            <a:endParaRPr sz="1300" b="0" i="0" u="none" strike="noStrike" cap="none">
              <a:solidFill>
                <a:srgbClr val="FFFFFF"/>
              </a:solidFill>
              <a:latin typeface="Roboto"/>
              <a:ea typeface="Roboto"/>
              <a:cs typeface="Roboto"/>
              <a:sym typeface="Roboto"/>
            </a:endParaRPr>
          </a:p>
        </p:txBody>
      </p:sp>
      <p:sp>
        <p:nvSpPr>
          <p:cNvPr id="1428" name="Google Shape;1428;p9"/>
          <p:cNvSpPr/>
          <p:nvPr/>
        </p:nvSpPr>
        <p:spPr>
          <a:xfrm>
            <a:off x="6755075" y="2484097"/>
            <a:ext cx="1598400" cy="525300"/>
          </a:xfrm>
          <a:prstGeom prst="roundRect">
            <a:avLst>
              <a:gd name="adj" fmla="val 16667"/>
            </a:avLst>
          </a:prstGeom>
          <a:solidFill>
            <a:srgbClr val="76A5AF"/>
          </a:solidFill>
          <a:ln w="9525"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 sz="1300" b="0" i="0" u="none" strike="noStrike" cap="none">
                <a:solidFill>
                  <a:srgbClr val="FFFFFF"/>
                </a:solidFill>
                <a:latin typeface="Roboto"/>
                <a:ea typeface="Roboto"/>
                <a:cs typeface="Roboto"/>
                <a:sym typeface="Roboto"/>
              </a:rPr>
              <a:t>Mixta</a:t>
            </a:r>
            <a:endParaRPr sz="1300" b="0" i="0" u="none" strike="noStrike" cap="none">
              <a:solidFill>
                <a:srgbClr val="FFFFFF"/>
              </a:solidFill>
              <a:latin typeface="Roboto"/>
              <a:ea typeface="Roboto"/>
              <a:cs typeface="Roboto"/>
              <a:sym typeface="Roboto"/>
            </a:endParaRPr>
          </a:p>
        </p:txBody>
      </p:sp>
      <p:sp>
        <p:nvSpPr>
          <p:cNvPr id="1429" name="Google Shape;1429;p9"/>
          <p:cNvSpPr/>
          <p:nvPr/>
        </p:nvSpPr>
        <p:spPr>
          <a:xfrm>
            <a:off x="6755075" y="3686005"/>
            <a:ext cx="1598400" cy="525300"/>
          </a:xfrm>
          <a:prstGeom prst="roundRect">
            <a:avLst>
              <a:gd name="adj" fmla="val 16667"/>
            </a:avLst>
          </a:prstGeom>
          <a:solidFill>
            <a:srgbClr val="76A5AF"/>
          </a:solidFill>
          <a:ln w="9525" cap="flat" cmpd="sng">
            <a:solidFill>
              <a:srgbClr val="1F887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 sz="1300" b="0" i="0" u="none" strike="noStrike" cap="none">
                <a:solidFill>
                  <a:srgbClr val="FFFFFF"/>
                </a:solidFill>
                <a:latin typeface="Roboto"/>
                <a:ea typeface="Roboto"/>
                <a:cs typeface="Roboto"/>
                <a:sym typeface="Roboto"/>
              </a:rPr>
              <a:t>No experimental</a:t>
            </a:r>
            <a:endParaRPr sz="1300" b="0" i="0" u="none" strike="noStrike" cap="none">
              <a:solidFill>
                <a:srgbClr val="FFFFFF"/>
              </a:solidFill>
              <a:latin typeface="Roboto"/>
              <a:ea typeface="Roboto"/>
              <a:cs typeface="Roboto"/>
              <a:sym typeface="Roboto"/>
            </a:endParaRPr>
          </a:p>
        </p:txBody>
      </p:sp>
      <p:sp>
        <p:nvSpPr>
          <p:cNvPr id="1430" name="Google Shape;1430;p9"/>
          <p:cNvSpPr/>
          <p:nvPr/>
        </p:nvSpPr>
        <p:spPr>
          <a:xfrm>
            <a:off x="6755075" y="3084507"/>
            <a:ext cx="1598400" cy="525300"/>
          </a:xfrm>
          <a:prstGeom prst="roundRect">
            <a:avLst>
              <a:gd name="adj" fmla="val 16667"/>
            </a:avLst>
          </a:prstGeom>
          <a:solidFill>
            <a:srgbClr val="76A5AF"/>
          </a:solidFill>
          <a:ln w="9525" cap="flat" cmpd="sng">
            <a:solidFill>
              <a:srgbClr val="1F887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 sz="1300" b="0" i="0" u="none" strike="noStrike" cap="none">
                <a:solidFill>
                  <a:srgbClr val="FFFFFF"/>
                </a:solidFill>
                <a:latin typeface="Roboto"/>
                <a:ea typeface="Roboto"/>
                <a:cs typeface="Roboto"/>
                <a:sym typeface="Roboto"/>
              </a:rPr>
              <a:t>In situ</a:t>
            </a:r>
            <a:endParaRPr sz="1300" b="0" i="0" u="none" strike="noStrike" cap="none">
              <a:solidFill>
                <a:srgbClr val="FFFFFF"/>
              </a:solidFill>
              <a:latin typeface="Roboto"/>
              <a:ea typeface="Roboto"/>
              <a:cs typeface="Roboto"/>
              <a:sym typeface="Roboto"/>
            </a:endParaRPr>
          </a:p>
        </p:txBody>
      </p:sp>
      <p:sp>
        <p:nvSpPr>
          <p:cNvPr id="1431" name="Google Shape;1431;p9"/>
          <p:cNvSpPr/>
          <p:nvPr/>
        </p:nvSpPr>
        <p:spPr>
          <a:xfrm>
            <a:off x="6755075" y="4287502"/>
            <a:ext cx="1598400" cy="525300"/>
          </a:xfrm>
          <a:prstGeom prst="roundRect">
            <a:avLst>
              <a:gd name="adj" fmla="val 16667"/>
            </a:avLst>
          </a:prstGeom>
          <a:solidFill>
            <a:srgbClr val="76A5AF"/>
          </a:solidFill>
          <a:ln w="9525" cap="flat" cmpd="sng">
            <a:solidFill>
              <a:srgbClr val="1F887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 sz="1300" b="0" i="0" u="none" strike="noStrike" cap="none">
                <a:solidFill>
                  <a:srgbClr val="FFFFFF"/>
                </a:solidFill>
                <a:latin typeface="Roboto"/>
                <a:ea typeface="Roboto"/>
                <a:cs typeface="Roboto"/>
                <a:sym typeface="Roboto"/>
              </a:rPr>
              <a:t>Descriptivo</a:t>
            </a:r>
            <a:endParaRPr sz="1300" b="0" i="0" u="none" strike="noStrike" cap="none">
              <a:solidFill>
                <a:srgbClr val="FFFFFF"/>
              </a:solidFill>
              <a:latin typeface="Roboto"/>
              <a:ea typeface="Roboto"/>
              <a:cs typeface="Roboto"/>
              <a:sym typeface="Roboto"/>
            </a:endParaRPr>
          </a:p>
        </p:txBody>
      </p:sp>
      <p:cxnSp>
        <p:nvCxnSpPr>
          <p:cNvPr id="1432" name="Google Shape;1432;p9"/>
          <p:cNvCxnSpPr>
            <a:stCxn id="1414" idx="3"/>
            <a:endCxn id="1427" idx="1"/>
          </p:cNvCxnSpPr>
          <p:nvPr/>
        </p:nvCxnSpPr>
        <p:spPr>
          <a:xfrm>
            <a:off x="6413375" y="2145238"/>
            <a:ext cx="341700" cy="0"/>
          </a:xfrm>
          <a:prstGeom prst="straightConnector1">
            <a:avLst/>
          </a:prstGeom>
          <a:noFill/>
          <a:ln w="9525" cap="flat" cmpd="sng">
            <a:solidFill>
              <a:schemeClr val="dk2"/>
            </a:solidFill>
            <a:prstDash val="solid"/>
            <a:round/>
            <a:headEnd type="none" w="sm" len="sm"/>
            <a:tailEnd type="none" w="sm" len="sm"/>
          </a:ln>
        </p:spPr>
      </p:cxnSp>
      <p:cxnSp>
        <p:nvCxnSpPr>
          <p:cNvPr id="1433" name="Google Shape;1433;p9"/>
          <p:cNvCxnSpPr>
            <a:stCxn id="1415" idx="3"/>
            <a:endCxn id="1428" idx="1"/>
          </p:cNvCxnSpPr>
          <p:nvPr/>
        </p:nvCxnSpPr>
        <p:spPr>
          <a:xfrm>
            <a:off x="6413375" y="2746738"/>
            <a:ext cx="341700" cy="0"/>
          </a:xfrm>
          <a:prstGeom prst="straightConnector1">
            <a:avLst/>
          </a:prstGeom>
          <a:noFill/>
          <a:ln w="9525" cap="flat" cmpd="sng">
            <a:solidFill>
              <a:schemeClr val="dk2"/>
            </a:solidFill>
            <a:prstDash val="solid"/>
            <a:round/>
            <a:headEnd type="none" w="sm" len="sm"/>
            <a:tailEnd type="none" w="sm" len="sm"/>
          </a:ln>
        </p:spPr>
      </p:cxnSp>
      <p:cxnSp>
        <p:nvCxnSpPr>
          <p:cNvPr id="1434" name="Google Shape;1434;p9"/>
          <p:cNvCxnSpPr>
            <a:stCxn id="1422" idx="3"/>
            <a:endCxn id="1430" idx="1"/>
          </p:cNvCxnSpPr>
          <p:nvPr/>
        </p:nvCxnSpPr>
        <p:spPr>
          <a:xfrm>
            <a:off x="6413375" y="3347150"/>
            <a:ext cx="341700" cy="0"/>
          </a:xfrm>
          <a:prstGeom prst="straightConnector1">
            <a:avLst/>
          </a:prstGeom>
          <a:noFill/>
          <a:ln w="9525" cap="flat" cmpd="sng">
            <a:solidFill>
              <a:schemeClr val="dk2"/>
            </a:solidFill>
            <a:prstDash val="solid"/>
            <a:round/>
            <a:headEnd type="none" w="sm" len="sm"/>
            <a:tailEnd type="none" w="sm" len="sm"/>
          </a:ln>
        </p:spPr>
      </p:cxnSp>
      <p:cxnSp>
        <p:nvCxnSpPr>
          <p:cNvPr id="1435" name="Google Shape;1435;p9"/>
          <p:cNvCxnSpPr>
            <a:stCxn id="1421" idx="3"/>
            <a:endCxn id="1429" idx="1"/>
          </p:cNvCxnSpPr>
          <p:nvPr/>
        </p:nvCxnSpPr>
        <p:spPr>
          <a:xfrm>
            <a:off x="6413375" y="3948650"/>
            <a:ext cx="341700" cy="0"/>
          </a:xfrm>
          <a:prstGeom prst="straightConnector1">
            <a:avLst/>
          </a:prstGeom>
          <a:noFill/>
          <a:ln w="9525" cap="flat" cmpd="sng">
            <a:solidFill>
              <a:schemeClr val="dk2"/>
            </a:solidFill>
            <a:prstDash val="solid"/>
            <a:round/>
            <a:headEnd type="none" w="sm" len="sm"/>
            <a:tailEnd type="none" w="sm" len="sm"/>
          </a:ln>
        </p:spPr>
      </p:cxnSp>
      <p:cxnSp>
        <p:nvCxnSpPr>
          <p:cNvPr id="1436" name="Google Shape;1436;p9"/>
          <p:cNvCxnSpPr>
            <a:stCxn id="1424" idx="3"/>
            <a:endCxn id="1431" idx="1"/>
          </p:cNvCxnSpPr>
          <p:nvPr/>
        </p:nvCxnSpPr>
        <p:spPr>
          <a:xfrm>
            <a:off x="6413375" y="4550150"/>
            <a:ext cx="341700" cy="0"/>
          </a:xfrm>
          <a:prstGeom prst="straightConnector1">
            <a:avLst/>
          </a:prstGeom>
          <a:noFill/>
          <a:ln w="9525" cap="flat" cmpd="sng">
            <a:solidFill>
              <a:schemeClr val="dk2"/>
            </a:solidFill>
            <a:prstDash val="solid"/>
            <a:round/>
            <a:headEnd type="none" w="sm" len="sm"/>
            <a:tailEnd type="none" w="sm" len="sm"/>
          </a:ln>
        </p:spPr>
      </p:cxnSp>
      <p:cxnSp>
        <p:nvCxnSpPr>
          <p:cNvPr id="1437" name="Google Shape;1437;p9"/>
          <p:cNvCxnSpPr/>
          <p:nvPr/>
        </p:nvCxnSpPr>
        <p:spPr>
          <a:xfrm>
            <a:off x="547525" y="733875"/>
            <a:ext cx="2512800" cy="0"/>
          </a:xfrm>
          <a:prstGeom prst="straightConnector1">
            <a:avLst/>
          </a:prstGeom>
          <a:noFill/>
          <a:ln w="28575" cap="flat" cmpd="sng">
            <a:solidFill>
              <a:schemeClr val="dk1"/>
            </a:solidFill>
            <a:prstDash val="solid"/>
            <a:round/>
            <a:headEnd type="none" w="sm" len="sm"/>
            <a:tailEnd type="none" w="sm" len="sm"/>
          </a:ln>
        </p:spPr>
      </p:cxnSp>
      <p:sp>
        <p:nvSpPr>
          <p:cNvPr id="1417" name="Google Shape;1417;p9"/>
          <p:cNvSpPr/>
          <p:nvPr/>
        </p:nvSpPr>
        <p:spPr>
          <a:xfrm>
            <a:off x="4373225" y="915063"/>
            <a:ext cx="2020500" cy="525300"/>
          </a:xfrm>
          <a:prstGeom prst="roundRect">
            <a:avLst>
              <a:gd name="adj" fmla="val 16667"/>
            </a:avLst>
          </a:prstGeom>
          <a:solidFill>
            <a:srgbClr val="45818E"/>
          </a:solidFill>
          <a:ln w="9525"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 sz="1300">
                <a:solidFill>
                  <a:srgbClr val="FFFFFF"/>
                </a:solidFill>
                <a:latin typeface="Roboto"/>
                <a:ea typeface="Roboto"/>
                <a:cs typeface="Roboto"/>
                <a:sym typeface="Roboto"/>
              </a:rPr>
              <a:t>Mixto</a:t>
            </a:r>
            <a:endParaRPr sz="1300" b="0" i="0" u="none" strike="noStrike" cap="none">
              <a:solidFill>
                <a:srgbClr val="FFFFFF"/>
              </a:solidFill>
              <a:latin typeface="Roboto"/>
              <a:ea typeface="Roboto"/>
              <a:cs typeface="Roboto"/>
              <a:sym typeface="Roboto"/>
            </a:endParaRPr>
          </a:p>
        </p:txBody>
      </p:sp>
      <p:cxnSp>
        <p:nvCxnSpPr>
          <p:cNvPr id="1438" name="Google Shape;1438;p9"/>
          <p:cNvCxnSpPr>
            <a:stCxn id="1417" idx="1"/>
            <a:endCxn id="1411" idx="3"/>
          </p:cNvCxnSpPr>
          <p:nvPr/>
        </p:nvCxnSpPr>
        <p:spPr>
          <a:xfrm rot="10800000">
            <a:off x="4012025" y="1177713"/>
            <a:ext cx="3612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42"/>
        <p:cNvGrpSpPr/>
        <p:nvPr/>
      </p:nvGrpSpPr>
      <p:grpSpPr>
        <a:xfrm>
          <a:off x="0" y="0"/>
          <a:ext cx="0" cy="0"/>
          <a:chOff x="0" y="0"/>
          <a:chExt cx="0" cy="0"/>
        </a:xfrm>
      </p:grpSpPr>
      <p:sp>
        <p:nvSpPr>
          <p:cNvPr id="1443" name="Google Shape;1443;p10"/>
          <p:cNvSpPr/>
          <p:nvPr/>
        </p:nvSpPr>
        <p:spPr>
          <a:xfrm>
            <a:off x="366500" y="429675"/>
            <a:ext cx="8391300" cy="458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10"/>
          <p:cNvSpPr txBox="1">
            <a:spLocks noGrp="1"/>
          </p:cNvSpPr>
          <p:nvPr>
            <p:ph type="title" idx="4294967295"/>
          </p:nvPr>
        </p:nvSpPr>
        <p:spPr>
          <a:xfrm>
            <a:off x="427925" y="471446"/>
            <a:ext cx="7728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fr"/>
              <a:t>Instrumentos</a:t>
            </a:r>
            <a:endParaRPr/>
          </a:p>
        </p:txBody>
      </p:sp>
      <p:grpSp>
        <p:nvGrpSpPr>
          <p:cNvPr id="1445" name="Google Shape;1445;p10"/>
          <p:cNvGrpSpPr/>
          <p:nvPr/>
        </p:nvGrpSpPr>
        <p:grpSpPr>
          <a:xfrm>
            <a:off x="749000" y="1323164"/>
            <a:ext cx="7948385" cy="731700"/>
            <a:chOff x="63200" y="1323164"/>
            <a:chExt cx="7948385" cy="731700"/>
          </a:xfrm>
        </p:grpSpPr>
        <p:sp>
          <p:nvSpPr>
            <p:cNvPr id="1446" name="Google Shape;1446;p10"/>
            <p:cNvSpPr txBox="1"/>
            <p:nvPr/>
          </p:nvSpPr>
          <p:spPr>
            <a:xfrm>
              <a:off x="63200" y="1373350"/>
              <a:ext cx="26517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4000"/>
                <a:buFont typeface="Arial"/>
                <a:buNone/>
              </a:pPr>
              <a:r>
                <a:rPr lang="fr" sz="4000" b="0" i="0" u="none" strike="noStrike" cap="none">
                  <a:solidFill>
                    <a:srgbClr val="00C3B1"/>
                  </a:solidFill>
                  <a:latin typeface="Roboto Medium"/>
                  <a:ea typeface="Roboto Medium"/>
                  <a:cs typeface="Roboto Medium"/>
                  <a:sym typeface="Roboto Medium"/>
                </a:rPr>
                <a:t>Encuesta</a:t>
              </a:r>
              <a:r>
                <a:rPr lang="fr" sz="4400" b="0" i="0" u="none" strike="noStrike" cap="none">
                  <a:solidFill>
                    <a:srgbClr val="00C3B1"/>
                  </a:solidFill>
                  <a:latin typeface="Roboto Medium"/>
                  <a:ea typeface="Roboto Medium"/>
                  <a:cs typeface="Roboto Medium"/>
                  <a:sym typeface="Roboto Medium"/>
                </a:rPr>
                <a:t> </a:t>
              </a:r>
              <a:endParaRPr sz="4400" b="0" i="0" u="none" strike="noStrike" cap="none">
                <a:solidFill>
                  <a:srgbClr val="00C3B1"/>
                </a:solidFill>
                <a:latin typeface="Roboto Medium"/>
                <a:ea typeface="Roboto Medium"/>
                <a:cs typeface="Roboto Medium"/>
                <a:sym typeface="Roboto Medium"/>
              </a:endParaRPr>
            </a:p>
          </p:txBody>
        </p:sp>
        <p:sp>
          <p:nvSpPr>
            <p:cNvPr id="1447" name="Google Shape;1447;p10"/>
            <p:cNvSpPr/>
            <p:nvPr/>
          </p:nvSpPr>
          <p:spPr>
            <a:xfrm>
              <a:off x="2789785" y="1323164"/>
              <a:ext cx="5221800" cy="731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448" name="Google Shape;1448;p10"/>
            <p:cNvSpPr txBox="1"/>
            <p:nvPr/>
          </p:nvSpPr>
          <p:spPr>
            <a:xfrm>
              <a:off x="2914389" y="1407440"/>
              <a:ext cx="4765800" cy="5754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300"/>
                <a:buFont typeface="Arial"/>
                <a:buNone/>
              </a:pPr>
              <a:r>
                <a:rPr lang="fr" sz="1300" b="0" i="0" u="none" strike="noStrike" cap="none">
                  <a:solidFill>
                    <a:schemeClr val="dk1"/>
                  </a:solidFill>
                  <a:latin typeface="Roboto"/>
                  <a:ea typeface="Roboto"/>
                  <a:cs typeface="Roboto"/>
                  <a:sym typeface="Roboto"/>
                </a:rPr>
                <a:t>Dirigida a los turistas nacionales procedentes de Quito y Guayaquil </a:t>
              </a:r>
              <a:endParaRPr sz="1300" b="0" i="0" u="none" strike="noStrike" cap="none">
                <a:solidFill>
                  <a:schemeClr val="dk1"/>
                </a:solidFill>
                <a:latin typeface="Roboto"/>
                <a:ea typeface="Roboto"/>
                <a:cs typeface="Roboto"/>
                <a:sym typeface="Roboto"/>
              </a:endParaRPr>
            </a:p>
          </p:txBody>
        </p:sp>
      </p:grpSp>
      <p:grpSp>
        <p:nvGrpSpPr>
          <p:cNvPr id="1449" name="Google Shape;1449;p10"/>
          <p:cNvGrpSpPr/>
          <p:nvPr/>
        </p:nvGrpSpPr>
        <p:grpSpPr>
          <a:xfrm>
            <a:off x="685807" y="2207525"/>
            <a:ext cx="7650080" cy="731700"/>
            <a:chOff x="7" y="2207525"/>
            <a:chExt cx="7650080" cy="731700"/>
          </a:xfrm>
        </p:grpSpPr>
        <p:sp>
          <p:nvSpPr>
            <p:cNvPr id="1450" name="Google Shape;1450;p10"/>
            <p:cNvSpPr txBox="1"/>
            <p:nvPr/>
          </p:nvSpPr>
          <p:spPr>
            <a:xfrm>
              <a:off x="7" y="2257725"/>
              <a:ext cx="27153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4000"/>
                <a:buFont typeface="Arial"/>
                <a:buNone/>
              </a:pPr>
              <a:r>
                <a:rPr lang="fr" sz="4000" b="0" i="0" u="none" strike="noStrike" cap="none">
                  <a:solidFill>
                    <a:schemeClr val="accent3"/>
                  </a:solidFill>
                  <a:latin typeface="Roboto Medium"/>
                  <a:ea typeface="Roboto Medium"/>
                  <a:cs typeface="Roboto Medium"/>
                  <a:sym typeface="Roboto Medium"/>
                </a:rPr>
                <a:t>Entrevista</a:t>
              </a:r>
              <a:endParaRPr sz="4000" b="0" i="0" u="none" strike="noStrike" cap="none">
                <a:solidFill>
                  <a:schemeClr val="accent3"/>
                </a:solidFill>
                <a:latin typeface="Roboto Medium"/>
                <a:ea typeface="Roboto Medium"/>
                <a:cs typeface="Roboto Medium"/>
                <a:sym typeface="Roboto Medium"/>
              </a:endParaRPr>
            </a:p>
          </p:txBody>
        </p:sp>
        <p:sp>
          <p:nvSpPr>
            <p:cNvPr id="1451" name="Google Shape;1451;p10"/>
            <p:cNvSpPr/>
            <p:nvPr/>
          </p:nvSpPr>
          <p:spPr>
            <a:xfrm>
              <a:off x="2789787" y="2207525"/>
              <a:ext cx="4860300" cy="731700"/>
            </a:xfrm>
            <a:prstGeom prst="rect">
              <a:avLst/>
            </a:prstGeom>
            <a:solidFill>
              <a:srgbClr val="CFD9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452" name="Google Shape;1452;p10"/>
            <p:cNvSpPr txBox="1"/>
            <p:nvPr/>
          </p:nvSpPr>
          <p:spPr>
            <a:xfrm>
              <a:off x="2914387" y="2414096"/>
              <a:ext cx="4373100" cy="3306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300"/>
                <a:buFont typeface="Arial"/>
                <a:buNone/>
              </a:pPr>
              <a:r>
                <a:rPr lang="fr" sz="1300" b="0" i="0" u="none" strike="noStrike" cap="none">
                  <a:solidFill>
                    <a:schemeClr val="dk1"/>
                  </a:solidFill>
                  <a:latin typeface="Roboto"/>
                  <a:ea typeface="Roboto"/>
                  <a:cs typeface="Roboto"/>
                  <a:sym typeface="Roboto"/>
                </a:rPr>
                <a:t>Acercamiento con el GADM de Riobamba,  GAD Parroquial Santiago de Calpi y prestadores de servicios de las dos comunidades</a:t>
              </a:r>
              <a:endParaRPr sz="1300" b="0" i="0" u="none" strike="noStrike" cap="none">
                <a:solidFill>
                  <a:schemeClr val="dk1"/>
                </a:solidFill>
                <a:latin typeface="Roboto"/>
                <a:ea typeface="Roboto"/>
                <a:cs typeface="Roboto"/>
                <a:sym typeface="Roboto"/>
              </a:endParaRPr>
            </a:p>
          </p:txBody>
        </p:sp>
      </p:grpSp>
      <p:grpSp>
        <p:nvGrpSpPr>
          <p:cNvPr id="1453" name="Google Shape;1453;p10"/>
          <p:cNvGrpSpPr/>
          <p:nvPr/>
        </p:nvGrpSpPr>
        <p:grpSpPr>
          <a:xfrm>
            <a:off x="228225" y="3088625"/>
            <a:ext cx="7744962" cy="731700"/>
            <a:chOff x="-457575" y="3088625"/>
            <a:chExt cx="7744962" cy="731700"/>
          </a:xfrm>
        </p:grpSpPr>
        <p:sp>
          <p:nvSpPr>
            <p:cNvPr id="1454" name="Google Shape;1454;p10"/>
            <p:cNvSpPr txBox="1"/>
            <p:nvPr/>
          </p:nvSpPr>
          <p:spPr>
            <a:xfrm>
              <a:off x="-457575" y="3138825"/>
              <a:ext cx="31725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4000"/>
                <a:buFont typeface="Arial"/>
                <a:buNone/>
              </a:pPr>
              <a:r>
                <a:rPr lang="fr" sz="4000" b="0" i="0" u="none" strike="noStrike" cap="none">
                  <a:solidFill>
                    <a:schemeClr val="accent1"/>
                  </a:solidFill>
                  <a:latin typeface="Roboto Medium"/>
                  <a:ea typeface="Roboto Medium"/>
                  <a:cs typeface="Roboto Medium"/>
                  <a:sym typeface="Roboto Medium"/>
                </a:rPr>
                <a:t>Observación</a:t>
              </a:r>
              <a:endParaRPr sz="4000" b="0" i="0" u="none" strike="noStrike" cap="none">
                <a:solidFill>
                  <a:schemeClr val="accent1"/>
                </a:solidFill>
                <a:latin typeface="Roboto Medium"/>
                <a:ea typeface="Roboto Medium"/>
                <a:cs typeface="Roboto Medium"/>
                <a:sym typeface="Roboto Medium"/>
              </a:endParaRPr>
            </a:p>
          </p:txBody>
        </p:sp>
        <p:sp>
          <p:nvSpPr>
            <p:cNvPr id="1455" name="Google Shape;1455;p10"/>
            <p:cNvSpPr/>
            <p:nvPr/>
          </p:nvSpPr>
          <p:spPr>
            <a:xfrm>
              <a:off x="2789787" y="3088625"/>
              <a:ext cx="4497600" cy="731700"/>
            </a:xfrm>
            <a:prstGeom prst="rect">
              <a:avLst/>
            </a:prstGeom>
            <a:solidFill>
              <a:srgbClr val="EA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10"/>
            <p:cNvSpPr txBox="1"/>
            <p:nvPr/>
          </p:nvSpPr>
          <p:spPr>
            <a:xfrm>
              <a:off x="2914388" y="3295180"/>
              <a:ext cx="3849900" cy="3306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300"/>
                <a:buFont typeface="Arial"/>
                <a:buNone/>
              </a:pPr>
              <a:r>
                <a:rPr lang="fr" sz="1300" b="0" i="0" u="none" strike="noStrike" cap="none">
                  <a:solidFill>
                    <a:schemeClr val="dk1"/>
                  </a:solidFill>
                  <a:latin typeface="Roboto"/>
                  <a:ea typeface="Roboto"/>
                  <a:cs typeface="Roboto"/>
                  <a:sym typeface="Roboto"/>
                </a:rPr>
                <a:t>Reconocer los recursos naturales y culturales que tienen las comunidades</a:t>
              </a:r>
              <a:endParaRPr sz="1300" b="0" i="0" u="none" strike="noStrike" cap="none">
                <a:solidFill>
                  <a:schemeClr val="dk1"/>
                </a:solidFill>
                <a:latin typeface="Roboto"/>
                <a:ea typeface="Roboto"/>
                <a:cs typeface="Roboto"/>
                <a:sym typeface="Roboto"/>
              </a:endParaRPr>
            </a:p>
          </p:txBody>
        </p:sp>
      </p:grpSp>
      <p:cxnSp>
        <p:nvCxnSpPr>
          <p:cNvPr id="1457" name="Google Shape;1457;p10"/>
          <p:cNvCxnSpPr/>
          <p:nvPr/>
        </p:nvCxnSpPr>
        <p:spPr>
          <a:xfrm>
            <a:off x="481475" y="1044150"/>
            <a:ext cx="2677800" cy="4800"/>
          </a:xfrm>
          <a:prstGeom prst="straightConnector1">
            <a:avLst/>
          </a:prstGeom>
          <a:noFill/>
          <a:ln w="28575" cap="flat" cmpd="sng">
            <a:solidFill>
              <a:schemeClr val="dk1"/>
            </a:solidFill>
            <a:prstDash val="solid"/>
            <a:round/>
            <a:headEnd type="none" w="sm" len="sm"/>
            <a:tailEnd type="none" w="sm" len="sm"/>
          </a:ln>
        </p:spPr>
      </p:cxnSp>
      <p:pic>
        <p:nvPicPr>
          <p:cNvPr id="1458" name="Google Shape;1458;p10"/>
          <p:cNvPicPr preferRelativeResize="0"/>
          <p:nvPr/>
        </p:nvPicPr>
        <p:blipFill rotWithShape="1">
          <a:blip r:embed="rId3">
            <a:alphaModFix/>
          </a:blip>
          <a:srcRect/>
          <a:stretch/>
        </p:blipFill>
        <p:spPr>
          <a:xfrm>
            <a:off x="6976975" y="3893525"/>
            <a:ext cx="1587500" cy="1017276"/>
          </a:xfrm>
          <a:prstGeom prst="rect">
            <a:avLst/>
          </a:prstGeom>
          <a:noFill/>
          <a:ln>
            <a:noFill/>
          </a:ln>
        </p:spPr>
      </p:pic>
      <p:pic>
        <p:nvPicPr>
          <p:cNvPr id="1459" name="Google Shape;1459;p10"/>
          <p:cNvPicPr preferRelativeResize="0"/>
          <p:nvPr/>
        </p:nvPicPr>
        <p:blipFill rotWithShape="1">
          <a:blip r:embed="rId4">
            <a:alphaModFix/>
          </a:blip>
          <a:srcRect/>
          <a:stretch/>
        </p:blipFill>
        <p:spPr>
          <a:xfrm>
            <a:off x="3776950" y="3893525"/>
            <a:ext cx="1587501" cy="1017276"/>
          </a:xfrm>
          <a:prstGeom prst="rect">
            <a:avLst/>
          </a:prstGeom>
          <a:noFill/>
          <a:ln>
            <a:noFill/>
          </a:ln>
        </p:spPr>
      </p:pic>
      <p:pic>
        <p:nvPicPr>
          <p:cNvPr id="1460" name="Google Shape;1460;p10"/>
          <p:cNvPicPr preferRelativeResize="0"/>
          <p:nvPr/>
        </p:nvPicPr>
        <p:blipFill>
          <a:blip r:embed="rId5">
            <a:alphaModFix/>
          </a:blip>
          <a:stretch>
            <a:fillRect/>
          </a:stretch>
        </p:blipFill>
        <p:spPr>
          <a:xfrm>
            <a:off x="749000" y="3849938"/>
            <a:ext cx="1587501" cy="1017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1464"/>
        <p:cNvGrpSpPr/>
        <p:nvPr/>
      </p:nvGrpSpPr>
      <p:grpSpPr>
        <a:xfrm>
          <a:off x="0" y="0"/>
          <a:ext cx="0" cy="0"/>
          <a:chOff x="0" y="0"/>
          <a:chExt cx="0" cy="0"/>
        </a:xfrm>
      </p:grpSpPr>
      <p:sp>
        <p:nvSpPr>
          <p:cNvPr id="1465" name="Google Shape;1465;p14"/>
          <p:cNvSpPr/>
          <p:nvPr/>
        </p:nvSpPr>
        <p:spPr>
          <a:xfrm>
            <a:off x="366500" y="429675"/>
            <a:ext cx="8391300" cy="43599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14"/>
          <p:cNvSpPr txBox="1">
            <a:spLocks noGrp="1"/>
          </p:cNvSpPr>
          <p:nvPr>
            <p:ph type="title" idx="4294967295"/>
          </p:nvPr>
        </p:nvSpPr>
        <p:spPr>
          <a:xfrm>
            <a:off x="435000" y="351345"/>
            <a:ext cx="3368100" cy="576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fr"/>
              <a:t>Diagnóstico </a:t>
            </a:r>
            <a:endParaRPr/>
          </a:p>
        </p:txBody>
      </p:sp>
      <p:grpSp>
        <p:nvGrpSpPr>
          <p:cNvPr id="1467" name="Google Shape;1467;p14"/>
          <p:cNvGrpSpPr/>
          <p:nvPr/>
        </p:nvGrpSpPr>
        <p:grpSpPr>
          <a:xfrm>
            <a:off x="1160376" y="1020975"/>
            <a:ext cx="3404693" cy="3516303"/>
            <a:chOff x="1118229" y="283725"/>
            <a:chExt cx="2090821" cy="4076400"/>
          </a:xfrm>
        </p:grpSpPr>
        <p:sp>
          <p:nvSpPr>
            <p:cNvPr id="1468" name="Google Shape;1468;p14"/>
            <p:cNvSpPr/>
            <p:nvPr/>
          </p:nvSpPr>
          <p:spPr>
            <a:xfrm>
              <a:off x="1178650" y="283725"/>
              <a:ext cx="2030400" cy="4076400"/>
            </a:xfrm>
            <a:prstGeom prst="rect">
              <a:avLst/>
            </a:prstGeom>
            <a:solidFill>
              <a:srgbClr val="FCE5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4"/>
            <p:cNvSpPr/>
            <p:nvPr/>
          </p:nvSpPr>
          <p:spPr>
            <a:xfrm>
              <a:off x="1118229" y="341749"/>
              <a:ext cx="2048100" cy="733800"/>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14"/>
            <p:cNvSpPr/>
            <p:nvPr/>
          </p:nvSpPr>
          <p:spPr>
            <a:xfrm>
              <a:off x="1233850" y="391539"/>
              <a:ext cx="1815000" cy="6750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fr" sz="2000" b="1" i="0" u="none" strike="noStrike" cap="none">
                  <a:solidFill>
                    <a:schemeClr val="accent3"/>
                  </a:solidFill>
                  <a:latin typeface="Roboto"/>
                  <a:ea typeface="Roboto"/>
                  <a:cs typeface="Roboto"/>
                  <a:sym typeface="Roboto"/>
                </a:rPr>
                <a:t>Cantón Riobamba</a:t>
              </a:r>
              <a:endParaRPr sz="2000" b="0" i="0" u="none" strike="noStrike" cap="none">
                <a:solidFill>
                  <a:schemeClr val="accent3"/>
                </a:solidFill>
                <a:latin typeface="Roboto Thin"/>
                <a:ea typeface="Roboto Thin"/>
                <a:cs typeface="Roboto Thin"/>
                <a:sym typeface="Roboto Thin"/>
              </a:endParaRPr>
            </a:p>
          </p:txBody>
        </p:sp>
        <p:sp>
          <p:nvSpPr>
            <p:cNvPr id="1471" name="Google Shape;1471;p14"/>
            <p:cNvSpPr/>
            <p:nvPr/>
          </p:nvSpPr>
          <p:spPr>
            <a:xfrm>
              <a:off x="1233847" y="1124005"/>
              <a:ext cx="1914900" cy="3045600"/>
            </a:xfrm>
            <a:prstGeom prst="rect">
              <a:avLst/>
            </a:prstGeom>
            <a:solidFill>
              <a:srgbClr val="FCE5CD"/>
            </a:solid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1100"/>
                <a:buFont typeface="Arial"/>
                <a:buNone/>
              </a:pPr>
              <a:r>
                <a:rPr lang="fr" sz="1100" b="0" i="0" u="none" strike="noStrike" cap="none">
                  <a:solidFill>
                    <a:schemeClr val="dk1"/>
                  </a:solidFill>
                  <a:latin typeface="Roboto"/>
                  <a:ea typeface="Roboto"/>
                  <a:cs typeface="Roboto"/>
                  <a:sym typeface="Roboto"/>
                </a:rPr>
                <a:t>El cantón Riobamba, capital de la provincia del Chimborazo, está dividido en 16 parroquias.</a:t>
              </a:r>
              <a:endParaRPr sz="1100" b="0" i="0" u="none" strike="noStrike" cap="none">
                <a:solidFill>
                  <a:schemeClr val="dk1"/>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r>
                <a:rPr lang="fr" sz="1100">
                  <a:solidFill>
                    <a:schemeClr val="dk1"/>
                  </a:solidFill>
                  <a:latin typeface="Roboto"/>
                  <a:ea typeface="Roboto"/>
                  <a:cs typeface="Roboto"/>
                  <a:sym typeface="Roboto"/>
                </a:rPr>
                <a:t>La población que más predomina en la mestiza.</a:t>
              </a:r>
              <a:endParaRPr sz="1100">
                <a:solidFill>
                  <a:schemeClr val="dk1"/>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1100"/>
                <a:buFont typeface="Arial"/>
                <a:buNone/>
              </a:pPr>
              <a:endParaRPr sz="1100">
                <a:solidFill>
                  <a:schemeClr val="dk1"/>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1100"/>
                <a:buFont typeface="Arial"/>
                <a:buNone/>
              </a:pPr>
              <a:r>
                <a:rPr lang="fr" sz="1100" b="0" i="0" u="none" strike="noStrike" cap="none">
                  <a:solidFill>
                    <a:schemeClr val="dk1"/>
                  </a:solidFill>
                  <a:latin typeface="Roboto"/>
                  <a:ea typeface="Roboto"/>
                  <a:cs typeface="Roboto"/>
                  <a:sym typeface="Roboto"/>
                </a:rPr>
                <a:t>El turismo es considerado como un rubro socio-económico que sirve como generador de ingresos y empleo.</a:t>
              </a:r>
              <a:endParaRPr sz="1100" b="0" i="0" u="none" strike="noStrike" cap="none">
                <a:solidFill>
                  <a:schemeClr val="dk1"/>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oboto"/>
                <a:ea typeface="Roboto"/>
                <a:cs typeface="Roboto"/>
                <a:sym typeface="Roboto"/>
              </a:endParaRPr>
            </a:p>
          </p:txBody>
        </p:sp>
      </p:grpSp>
      <p:cxnSp>
        <p:nvCxnSpPr>
          <p:cNvPr id="1472" name="Google Shape;1472;p14"/>
          <p:cNvCxnSpPr/>
          <p:nvPr/>
        </p:nvCxnSpPr>
        <p:spPr>
          <a:xfrm>
            <a:off x="469575" y="927350"/>
            <a:ext cx="2512800" cy="0"/>
          </a:xfrm>
          <a:prstGeom prst="straightConnector1">
            <a:avLst/>
          </a:prstGeom>
          <a:noFill/>
          <a:ln w="28575" cap="flat" cmpd="sng">
            <a:solidFill>
              <a:schemeClr val="dk1"/>
            </a:solidFill>
            <a:prstDash val="solid"/>
            <a:round/>
            <a:headEnd type="none" w="sm" len="sm"/>
            <a:tailEnd type="none" w="sm" len="sm"/>
          </a:ln>
        </p:spPr>
      </p:cxnSp>
      <p:grpSp>
        <p:nvGrpSpPr>
          <p:cNvPr id="1473" name="Google Shape;1473;p14"/>
          <p:cNvGrpSpPr/>
          <p:nvPr/>
        </p:nvGrpSpPr>
        <p:grpSpPr>
          <a:xfrm>
            <a:off x="4650497" y="1020975"/>
            <a:ext cx="3404701" cy="3516303"/>
            <a:chOff x="1118224" y="283725"/>
            <a:chExt cx="2090826" cy="4076400"/>
          </a:xfrm>
        </p:grpSpPr>
        <p:sp>
          <p:nvSpPr>
            <p:cNvPr id="1474" name="Google Shape;1474;p14"/>
            <p:cNvSpPr/>
            <p:nvPr/>
          </p:nvSpPr>
          <p:spPr>
            <a:xfrm>
              <a:off x="1178650" y="283725"/>
              <a:ext cx="2030400" cy="4076400"/>
            </a:xfrm>
            <a:prstGeom prst="rect">
              <a:avLst/>
            </a:prstGeom>
            <a:solidFill>
              <a:srgbClr val="FCE5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14"/>
            <p:cNvSpPr/>
            <p:nvPr/>
          </p:nvSpPr>
          <p:spPr>
            <a:xfrm>
              <a:off x="1118224" y="341749"/>
              <a:ext cx="2048100" cy="754800"/>
            </a:xfrm>
            <a:prstGeom prst="rect">
              <a:avLst/>
            </a:prstGeom>
            <a:solidFill>
              <a:srgbClr val="FFFFFF"/>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14"/>
            <p:cNvSpPr/>
            <p:nvPr/>
          </p:nvSpPr>
          <p:spPr>
            <a:xfrm>
              <a:off x="1233850" y="303201"/>
              <a:ext cx="1815000" cy="67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fr" sz="2000" b="1" i="0" u="none" strike="noStrike" cap="none">
                  <a:solidFill>
                    <a:schemeClr val="accent3"/>
                  </a:solidFill>
                  <a:latin typeface="Roboto"/>
                  <a:ea typeface="Roboto"/>
                  <a:cs typeface="Roboto"/>
                  <a:sym typeface="Roboto"/>
                </a:rPr>
                <a:t>Parroquia Santiago de Calpi</a:t>
              </a:r>
              <a:endParaRPr sz="2000" b="0" i="0" u="none" strike="noStrike" cap="none">
                <a:solidFill>
                  <a:schemeClr val="accent3"/>
                </a:solidFill>
                <a:latin typeface="Roboto Thin"/>
                <a:ea typeface="Roboto Thin"/>
                <a:cs typeface="Roboto Thin"/>
                <a:sym typeface="Roboto Thin"/>
              </a:endParaRPr>
            </a:p>
          </p:txBody>
        </p:sp>
        <p:sp>
          <p:nvSpPr>
            <p:cNvPr id="1477" name="Google Shape;1477;p14"/>
            <p:cNvSpPr/>
            <p:nvPr/>
          </p:nvSpPr>
          <p:spPr>
            <a:xfrm>
              <a:off x="1206248" y="1096558"/>
              <a:ext cx="1975200" cy="3077100"/>
            </a:xfrm>
            <a:prstGeom prst="rect">
              <a:avLst/>
            </a:prstGeom>
            <a:solidFill>
              <a:srgbClr val="FCE5CD"/>
            </a:solid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1100"/>
                <a:buFont typeface="Arial"/>
                <a:buNone/>
              </a:pPr>
              <a:r>
                <a:rPr lang="fr" sz="1100" b="0" i="0" u="none" strike="noStrike" cap="none">
                  <a:solidFill>
                    <a:schemeClr val="dk1"/>
                  </a:solidFill>
                  <a:latin typeface="Roboto"/>
                  <a:ea typeface="Roboto"/>
                  <a:cs typeface="Roboto"/>
                  <a:sym typeface="Roboto"/>
                </a:rPr>
                <a:t>Santiago de Calpi es una de las parroquias rurales, conformada por 17 comunidades y 11 barrios pertenecientes a la cabecera parroquial.</a:t>
              </a:r>
              <a:endParaRPr sz="1100" b="0" i="0" u="none" strike="noStrike" cap="none">
                <a:solidFill>
                  <a:schemeClr val="dk1"/>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1100"/>
                <a:buFont typeface="Arial"/>
                <a:buNone/>
              </a:pPr>
              <a:endParaRPr sz="1100">
                <a:solidFill>
                  <a:schemeClr val="dk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r>
                <a:rPr lang="fr" sz="1100">
                  <a:solidFill>
                    <a:schemeClr val="dk1"/>
                  </a:solidFill>
                  <a:latin typeface="Roboto"/>
                  <a:ea typeface="Roboto"/>
                  <a:cs typeface="Roboto"/>
                  <a:sym typeface="Roboto"/>
                </a:rPr>
                <a:t>Población aproximada es de 6469 habitantes teniendo mayor autodenominación del pueblo indígena.  </a:t>
              </a:r>
              <a:endParaRPr sz="1100">
                <a:solidFill>
                  <a:schemeClr val="dk1"/>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1100"/>
                <a:buFont typeface="Arial"/>
                <a:buNone/>
              </a:pPr>
              <a:r>
                <a:rPr lang="fr" sz="1100">
                  <a:solidFill>
                    <a:schemeClr val="dk1"/>
                  </a:solidFill>
                  <a:latin typeface="Roboto"/>
                  <a:ea typeface="Roboto"/>
                  <a:cs typeface="Roboto"/>
                  <a:sym typeface="Roboto"/>
                </a:rPr>
                <a:t>Su</a:t>
              </a:r>
              <a:r>
                <a:rPr lang="fr" sz="1100" b="0" i="0" u="none" strike="noStrike" cap="none">
                  <a:solidFill>
                    <a:schemeClr val="dk1"/>
                  </a:solidFill>
                  <a:latin typeface="Roboto"/>
                  <a:ea typeface="Roboto"/>
                  <a:cs typeface="Roboto"/>
                  <a:sym typeface="Roboto"/>
                </a:rPr>
                <a:t> economía est</a:t>
              </a:r>
              <a:r>
                <a:rPr lang="fr" sz="1100">
                  <a:solidFill>
                    <a:schemeClr val="dk1"/>
                  </a:solidFill>
                  <a:latin typeface="Roboto"/>
                  <a:ea typeface="Roboto"/>
                  <a:cs typeface="Roboto"/>
                  <a:sym typeface="Roboto"/>
                </a:rPr>
                <a:t>á</a:t>
              </a:r>
              <a:r>
                <a:rPr lang="fr" sz="1100" b="0" i="0" u="none" strike="noStrike" cap="none">
                  <a:solidFill>
                    <a:schemeClr val="dk1"/>
                  </a:solidFill>
                  <a:latin typeface="Roboto"/>
                  <a:ea typeface="Roboto"/>
                  <a:cs typeface="Roboto"/>
                  <a:sym typeface="Roboto"/>
                </a:rPr>
                <a:t> centrada en la agricultura, silvicultura y la construcción</a:t>
              </a:r>
              <a:r>
                <a:rPr lang="fr" sz="1100">
                  <a:solidFill>
                    <a:schemeClr val="dk1"/>
                  </a:solidFill>
                  <a:latin typeface="Roboto"/>
                  <a:ea typeface="Roboto"/>
                  <a:cs typeface="Roboto"/>
                  <a:sym typeface="Roboto"/>
                </a:rPr>
                <a:t>.</a:t>
              </a:r>
              <a:endParaRPr sz="1100">
                <a:solidFill>
                  <a:schemeClr val="dk1"/>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1100"/>
                <a:buFont typeface="Arial"/>
                <a:buNone/>
              </a:pPr>
              <a:endParaRPr sz="1100">
                <a:solidFill>
                  <a:schemeClr val="dk1"/>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1100"/>
                <a:buFont typeface="Arial"/>
                <a:buNone/>
              </a:pPr>
              <a:r>
                <a:rPr lang="fr" sz="1100">
                  <a:solidFill>
                    <a:schemeClr val="dk1"/>
                  </a:solidFill>
                  <a:latin typeface="Roboto"/>
                  <a:ea typeface="Roboto"/>
                  <a:cs typeface="Roboto"/>
                  <a:sym typeface="Roboto"/>
                </a:rPr>
                <a:t>E</a:t>
              </a:r>
              <a:r>
                <a:rPr lang="fr" sz="1100" b="0" i="0" u="none" strike="noStrike" cap="none">
                  <a:solidFill>
                    <a:schemeClr val="dk1"/>
                  </a:solidFill>
                  <a:latin typeface="Roboto"/>
                  <a:ea typeface="Roboto"/>
                  <a:cs typeface="Roboto"/>
                  <a:sym typeface="Roboto"/>
                </a:rPr>
                <a:t>l turismo se vio afectado por el cierre de la Empresa Pública Ferrocarriles del Ecuador.</a:t>
              </a:r>
              <a:endParaRPr sz="11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oboto"/>
                <a:ea typeface="Roboto"/>
                <a:cs typeface="Roboto"/>
                <a:sym typeface="Roboto"/>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2" name="Google Shape;1482;p11"/>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200"/>
              <a:buNone/>
            </a:pPr>
            <a:fld id="{00000000-1234-1234-1234-123412341234}" type="slidenum">
              <a:rPr lang="fr"/>
              <a:t>13</a:t>
            </a:fld>
            <a:endParaRPr/>
          </a:p>
        </p:txBody>
      </p:sp>
      <p:sp>
        <p:nvSpPr>
          <p:cNvPr id="1483" name="Google Shape;1483;p11"/>
          <p:cNvSpPr txBox="1">
            <a:spLocks noGrp="1"/>
          </p:cNvSpPr>
          <p:nvPr>
            <p:ph type="title"/>
          </p:nvPr>
        </p:nvSpPr>
        <p:spPr>
          <a:xfrm>
            <a:off x="707850" y="6599"/>
            <a:ext cx="77283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fr"/>
              <a:t>Resultados</a:t>
            </a:r>
            <a:endParaRPr/>
          </a:p>
        </p:txBody>
      </p:sp>
      <p:graphicFrame>
        <p:nvGraphicFramePr>
          <p:cNvPr id="1484" name="Google Shape;1484;p11"/>
          <p:cNvGraphicFramePr/>
          <p:nvPr/>
        </p:nvGraphicFramePr>
        <p:xfrm>
          <a:off x="384800" y="463805"/>
          <a:ext cx="8374375" cy="4602330"/>
        </p:xfrm>
        <a:graphic>
          <a:graphicData uri="http://schemas.openxmlformats.org/drawingml/2006/table">
            <a:tbl>
              <a:tblPr>
                <a:noFill/>
                <a:tableStyleId>{B8477BB5-2C85-460D-A591-2790EFEA66D5}</a:tableStyleId>
              </a:tblPr>
              <a:tblGrid>
                <a:gridCol w="1084400">
                  <a:extLst>
                    <a:ext uri="{9D8B030D-6E8A-4147-A177-3AD203B41FA5}">
                      <a16:colId xmlns:a16="http://schemas.microsoft.com/office/drawing/2014/main" val="20000"/>
                    </a:ext>
                  </a:extLst>
                </a:gridCol>
                <a:gridCol w="1066075">
                  <a:extLst>
                    <a:ext uri="{9D8B030D-6E8A-4147-A177-3AD203B41FA5}">
                      <a16:colId xmlns:a16="http://schemas.microsoft.com/office/drawing/2014/main" val="20001"/>
                    </a:ext>
                  </a:extLst>
                </a:gridCol>
                <a:gridCol w="1075900">
                  <a:extLst>
                    <a:ext uri="{9D8B030D-6E8A-4147-A177-3AD203B41FA5}">
                      <a16:colId xmlns:a16="http://schemas.microsoft.com/office/drawing/2014/main" val="20002"/>
                    </a:ext>
                  </a:extLst>
                </a:gridCol>
                <a:gridCol w="1188275">
                  <a:extLst>
                    <a:ext uri="{9D8B030D-6E8A-4147-A177-3AD203B41FA5}">
                      <a16:colId xmlns:a16="http://schemas.microsoft.com/office/drawing/2014/main" val="20003"/>
                    </a:ext>
                  </a:extLst>
                </a:gridCol>
                <a:gridCol w="3959725">
                  <a:extLst>
                    <a:ext uri="{9D8B030D-6E8A-4147-A177-3AD203B41FA5}">
                      <a16:colId xmlns:a16="http://schemas.microsoft.com/office/drawing/2014/main" val="20004"/>
                    </a:ext>
                  </a:extLst>
                </a:gridCol>
              </a:tblGrid>
              <a:tr h="492750">
                <a:tc>
                  <a:txBody>
                    <a:bodyPr/>
                    <a:lstStyle/>
                    <a:p>
                      <a:pPr marL="0" marR="0" lvl="0" indent="0" algn="ctr" rtl="0">
                        <a:lnSpc>
                          <a:spcPct val="100000"/>
                        </a:lnSpc>
                        <a:spcBef>
                          <a:spcPts val="0"/>
                        </a:spcBef>
                        <a:spcAft>
                          <a:spcPts val="0"/>
                        </a:spcAft>
                        <a:buClr>
                          <a:srgbClr val="000000"/>
                        </a:buClr>
                        <a:buSzPts val="1200"/>
                        <a:buFont typeface="Arial"/>
                        <a:buNone/>
                      </a:pPr>
                      <a:r>
                        <a:rPr lang="fr" sz="1100" b="1" u="none" strike="noStrike" cap="none"/>
                        <a:t>Instrumentos</a:t>
                      </a:r>
                      <a:endParaRPr sz="1100" b="1"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fr" sz="1100" b="1" u="none" strike="noStrike" cap="none"/>
                        <a:t>Fuente </a:t>
                      </a:r>
                      <a:r>
                        <a:rPr lang="fr" sz="1100" b="1"/>
                        <a:t>de información</a:t>
                      </a:r>
                      <a:endParaRPr sz="1100" b="1"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fr" sz="1100" b="1" u="none" strike="noStrike" cap="none"/>
                        <a:t>¿A quién fue dirigida?</a:t>
                      </a:r>
                      <a:endParaRPr sz="1100" b="1"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fr" sz="1100" b="1" u="none" strike="noStrike" cap="none"/>
                        <a:t>Forma de levantamiento</a:t>
                      </a:r>
                      <a:endParaRPr sz="1100" b="1"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None/>
                      </a:pPr>
                      <a:r>
                        <a:rPr lang="fr" sz="1100" b="1"/>
                        <a:t>Resultados obtenidos</a:t>
                      </a:r>
                      <a:endParaRPr sz="1100" b="1"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839525">
                <a:tc rowSpan="3">
                  <a:txBody>
                    <a:bodyPr/>
                    <a:lstStyle/>
                    <a:p>
                      <a:pPr marL="0" marR="0" lvl="0" indent="0" algn="ctr" rtl="0">
                        <a:lnSpc>
                          <a:spcPct val="100000"/>
                        </a:lnSpc>
                        <a:spcBef>
                          <a:spcPts val="0"/>
                        </a:spcBef>
                        <a:spcAft>
                          <a:spcPts val="0"/>
                        </a:spcAft>
                        <a:buClr>
                          <a:srgbClr val="000000"/>
                        </a:buClr>
                        <a:buSzPts val="1200"/>
                        <a:buFont typeface="Arial"/>
                        <a:buNone/>
                      </a:pPr>
                      <a:r>
                        <a:rPr lang="fr" sz="1100" u="none" strike="noStrike" cap="none"/>
                        <a:t>Entrevista</a:t>
                      </a:r>
                      <a:endParaRPr sz="1100" u="none" strike="noStrike" cap="none"/>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fr" sz="1100" u="none" strike="noStrike" cap="none"/>
                        <a:t>GAD Parroquial Santiago de Calpi</a:t>
                      </a:r>
                      <a:endParaRPr sz="1100"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fr" sz="1100" u="none" strike="noStrike" cap="none"/>
                        <a:t>Presidente de la junta Parroquial Msc. Juan Paca</a:t>
                      </a:r>
                      <a:endParaRPr sz="1100"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fr" sz="1100" u="none" strike="noStrike" cap="none"/>
                        <a:t>Presencial</a:t>
                      </a:r>
                      <a:endParaRPr sz="1100"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0" marR="0" lvl="0" indent="0" algn="just" rtl="0">
                        <a:lnSpc>
                          <a:spcPct val="100000"/>
                        </a:lnSpc>
                        <a:spcBef>
                          <a:spcPts val="0"/>
                        </a:spcBef>
                        <a:spcAft>
                          <a:spcPts val="0"/>
                        </a:spcAft>
                        <a:buNone/>
                      </a:pPr>
                      <a:r>
                        <a:rPr lang="fr" sz="1100"/>
                        <a:t>-No tienen la jerarquización de los atractivos turísticos de las comunidades.</a:t>
                      </a:r>
                      <a:endParaRPr sz="1100"/>
                    </a:p>
                    <a:p>
                      <a:pPr marL="0" marR="0" lvl="0" indent="0" algn="just" rtl="0">
                        <a:lnSpc>
                          <a:spcPct val="100000"/>
                        </a:lnSpc>
                        <a:spcBef>
                          <a:spcPts val="0"/>
                        </a:spcBef>
                        <a:spcAft>
                          <a:spcPts val="0"/>
                        </a:spcAft>
                        <a:buNone/>
                      </a:pPr>
                      <a:r>
                        <a:rPr lang="fr" sz="1100"/>
                        <a:t>-Las comunidades no tienen una adecuada gestión.</a:t>
                      </a:r>
                      <a:endParaRPr sz="1100"/>
                    </a:p>
                    <a:p>
                      <a:pPr marL="0" marR="0" lvl="0" indent="0" algn="just" rtl="0">
                        <a:lnSpc>
                          <a:spcPct val="100000"/>
                        </a:lnSpc>
                        <a:spcBef>
                          <a:spcPts val="0"/>
                        </a:spcBef>
                        <a:spcAft>
                          <a:spcPts val="0"/>
                        </a:spcAft>
                        <a:buNone/>
                      </a:pPr>
                      <a:r>
                        <a:rPr lang="fr" sz="1100"/>
                        <a:t>-Conoce la situación actual de la parroquia.</a:t>
                      </a:r>
                      <a:endParaRPr sz="11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116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fr" sz="1100" u="none" strike="noStrike" cap="none"/>
                        <a:t>GAD Municipal de Riobamba</a:t>
                      </a:r>
                      <a:endParaRPr sz="1100"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fr" sz="1100" u="none" strike="noStrike" cap="none"/>
                        <a:t>Técnica de la Dirección de Turismo, Alicia Novoa.</a:t>
                      </a:r>
                      <a:endParaRPr sz="1100"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fr" sz="1100" u="none" strike="noStrike" cap="none"/>
                        <a:t>Presencial</a:t>
                      </a:r>
                      <a:endParaRPr sz="1100"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0" marR="0" lvl="0" indent="0" algn="just" rtl="0">
                        <a:lnSpc>
                          <a:spcPct val="100000"/>
                        </a:lnSpc>
                        <a:spcBef>
                          <a:spcPts val="0"/>
                        </a:spcBef>
                        <a:spcAft>
                          <a:spcPts val="0"/>
                        </a:spcAft>
                        <a:buNone/>
                      </a:pPr>
                      <a:r>
                        <a:rPr lang="fr" sz="1100"/>
                        <a:t>-Conocen la gestión actual del turismo.</a:t>
                      </a:r>
                      <a:endParaRPr sz="1100"/>
                    </a:p>
                    <a:p>
                      <a:pPr marL="0" marR="0" lvl="0" indent="0" algn="just" rtl="0">
                        <a:lnSpc>
                          <a:spcPct val="100000"/>
                        </a:lnSpc>
                        <a:spcBef>
                          <a:spcPts val="0"/>
                        </a:spcBef>
                        <a:spcAft>
                          <a:spcPts val="0"/>
                        </a:spcAft>
                        <a:buNone/>
                      </a:pPr>
                      <a:r>
                        <a:rPr lang="fr" sz="1100"/>
                        <a:t>-Cuentan con un Plan de Turismo.</a:t>
                      </a:r>
                      <a:endParaRPr sz="1100"/>
                    </a:p>
                    <a:p>
                      <a:pPr marL="0" marR="0" lvl="0" indent="0" algn="just" rtl="0">
                        <a:lnSpc>
                          <a:spcPct val="100000"/>
                        </a:lnSpc>
                        <a:spcBef>
                          <a:spcPts val="0"/>
                        </a:spcBef>
                        <a:spcAft>
                          <a:spcPts val="0"/>
                        </a:spcAft>
                        <a:buNone/>
                      </a:pPr>
                      <a:r>
                        <a:rPr lang="fr" sz="1100"/>
                        <a:t>-Disminución del turismo por la emergencia sanitaria.</a:t>
                      </a:r>
                      <a:endParaRPr sz="11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9359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fr" sz="1100" u="none" strike="noStrike" cap="none"/>
                        <a:t>Prestadores de servicios</a:t>
                      </a:r>
                      <a:endParaRPr sz="1100"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fr" sz="1100" u="none" strike="noStrike" cap="none"/>
                        <a:t>- Guía turística Justa Miñarcaja</a:t>
                      </a:r>
                      <a:endParaRPr sz="1100" u="none" strike="noStrike" cap="none"/>
                    </a:p>
                    <a:p>
                      <a:pPr marL="0" marR="0" lvl="0" indent="0" algn="l" rtl="0">
                        <a:lnSpc>
                          <a:spcPct val="100000"/>
                        </a:lnSpc>
                        <a:spcBef>
                          <a:spcPts val="0"/>
                        </a:spcBef>
                        <a:spcAft>
                          <a:spcPts val="0"/>
                        </a:spcAft>
                        <a:buClr>
                          <a:srgbClr val="000000"/>
                        </a:buClr>
                        <a:buSzPts val="1200"/>
                        <a:buFont typeface="Arial"/>
                        <a:buNone/>
                      </a:pPr>
                      <a:r>
                        <a:rPr lang="fr" sz="1100" u="none" strike="noStrike" cap="none"/>
                        <a:t>- Guía turística Cristi</a:t>
                      </a:r>
                      <a:r>
                        <a:rPr lang="fr" sz="1100"/>
                        <a:t>na</a:t>
                      </a:r>
                      <a:r>
                        <a:rPr lang="fr" sz="1100" u="none" strike="noStrike" cap="none"/>
                        <a:t> Siza</a:t>
                      </a:r>
                      <a:endParaRPr sz="1100"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fr" sz="1100" u="none" strike="noStrike" cap="none"/>
                        <a:t>Presencial</a:t>
                      </a:r>
                      <a:endParaRPr sz="1100"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0" marR="0" lvl="0" indent="0" algn="just" rtl="0">
                        <a:lnSpc>
                          <a:spcPct val="100000"/>
                        </a:lnSpc>
                        <a:spcBef>
                          <a:spcPts val="0"/>
                        </a:spcBef>
                        <a:spcAft>
                          <a:spcPts val="0"/>
                        </a:spcAft>
                        <a:buNone/>
                      </a:pPr>
                      <a:r>
                        <a:rPr lang="fr" sz="1100"/>
                        <a:t>-Sus principales actividades económicas son la agricultura y anteriormente a la pandemia, el turismo.</a:t>
                      </a:r>
                      <a:endParaRPr sz="1100"/>
                    </a:p>
                    <a:p>
                      <a:pPr marL="0" marR="0" lvl="0" indent="0" algn="just" rtl="0">
                        <a:lnSpc>
                          <a:spcPct val="100000"/>
                        </a:lnSpc>
                        <a:spcBef>
                          <a:spcPts val="0"/>
                        </a:spcBef>
                        <a:spcAft>
                          <a:spcPts val="0"/>
                        </a:spcAft>
                        <a:buNone/>
                      </a:pPr>
                      <a:r>
                        <a:rPr lang="fr" sz="1100"/>
                        <a:t>-El turismo comunitario ha generado efectos positivos en las comunidades.</a:t>
                      </a:r>
                      <a:endParaRPr sz="1100"/>
                    </a:p>
                    <a:p>
                      <a:pPr marL="0" marR="0" lvl="0" indent="0" algn="just" rtl="0">
                        <a:lnSpc>
                          <a:spcPct val="100000"/>
                        </a:lnSpc>
                        <a:spcBef>
                          <a:spcPts val="0"/>
                        </a:spcBef>
                        <a:spcAft>
                          <a:spcPts val="0"/>
                        </a:spcAft>
                        <a:buNone/>
                      </a:pPr>
                      <a:r>
                        <a:rPr lang="fr" sz="1100"/>
                        <a:t>-No tienen un perfil de turista.</a:t>
                      </a:r>
                      <a:endParaRPr sz="11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932600">
                <a:tc>
                  <a:txBody>
                    <a:bodyPr/>
                    <a:lstStyle/>
                    <a:p>
                      <a:pPr marL="0" marR="0" lvl="0" indent="0" algn="ctr" rtl="0">
                        <a:lnSpc>
                          <a:spcPct val="100000"/>
                        </a:lnSpc>
                        <a:spcBef>
                          <a:spcPts val="0"/>
                        </a:spcBef>
                        <a:spcAft>
                          <a:spcPts val="0"/>
                        </a:spcAft>
                        <a:buClr>
                          <a:srgbClr val="000000"/>
                        </a:buClr>
                        <a:buSzPts val="1200"/>
                        <a:buFont typeface="Arial"/>
                        <a:buNone/>
                      </a:pPr>
                      <a:r>
                        <a:rPr lang="fr" sz="1100" u="none" strike="noStrike" cap="none"/>
                        <a:t>Encuesta</a:t>
                      </a:r>
                      <a:endParaRPr sz="1100"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fr" sz="1100"/>
                        <a:t>Turistas nacionales</a:t>
                      </a:r>
                      <a:endParaRPr sz="1100"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fr" sz="1100" u="none" strike="noStrike" cap="none"/>
                        <a:t>376 turistas</a:t>
                      </a:r>
                      <a:endParaRPr sz="1100"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fr" sz="1100" u="none" strike="noStrike" cap="none"/>
                        <a:t>Virtual</a:t>
                      </a:r>
                      <a:endParaRPr sz="1100"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0" marR="0" lvl="0" indent="0" algn="just" rtl="0">
                        <a:lnSpc>
                          <a:spcPct val="100000"/>
                        </a:lnSpc>
                        <a:spcBef>
                          <a:spcPts val="0"/>
                        </a:spcBef>
                        <a:spcAft>
                          <a:spcPts val="0"/>
                        </a:spcAft>
                        <a:buNone/>
                      </a:pPr>
                      <a:r>
                        <a:rPr lang="fr" sz="1100"/>
                        <a:t>-Están interesados en realizar turismo comunitario.</a:t>
                      </a:r>
                      <a:endParaRPr sz="1100"/>
                    </a:p>
                    <a:p>
                      <a:pPr marL="0" marR="0" lvl="0" indent="0" algn="just" rtl="0">
                        <a:lnSpc>
                          <a:spcPct val="100000"/>
                        </a:lnSpc>
                        <a:spcBef>
                          <a:spcPts val="0"/>
                        </a:spcBef>
                        <a:spcAft>
                          <a:spcPts val="0"/>
                        </a:spcAft>
                        <a:buNone/>
                      </a:pPr>
                      <a:r>
                        <a:rPr lang="fr" sz="1100"/>
                        <a:t>-Actividades: senderismo, gastronomía y eventos culturales.</a:t>
                      </a:r>
                      <a:endParaRPr sz="1100"/>
                    </a:p>
                    <a:p>
                      <a:pPr marL="0" marR="0" lvl="0" indent="0" algn="just" rtl="0">
                        <a:lnSpc>
                          <a:spcPct val="100000"/>
                        </a:lnSpc>
                        <a:spcBef>
                          <a:spcPts val="0"/>
                        </a:spcBef>
                        <a:spcAft>
                          <a:spcPts val="0"/>
                        </a:spcAft>
                        <a:buNone/>
                      </a:pPr>
                      <a:r>
                        <a:rPr lang="fr" sz="1100"/>
                        <a:t>-Servicios: alimentación, guía turístico y alojamiento.</a:t>
                      </a:r>
                      <a:endParaRPr sz="1100"/>
                    </a:p>
                    <a:p>
                      <a:pPr marL="0" marR="0" lvl="0" indent="0" algn="just" rtl="0">
                        <a:lnSpc>
                          <a:spcPct val="100000"/>
                        </a:lnSpc>
                        <a:spcBef>
                          <a:spcPts val="0"/>
                        </a:spcBef>
                        <a:spcAft>
                          <a:spcPts val="0"/>
                        </a:spcAft>
                        <a:buNone/>
                      </a:pPr>
                      <a:r>
                        <a:rPr lang="fr" sz="1100"/>
                        <a:t>-Información por redes sociales.</a:t>
                      </a:r>
                      <a:endParaRPr sz="1100"/>
                    </a:p>
                    <a:p>
                      <a:pPr marL="0" marR="0" lvl="0" indent="0" algn="just" rtl="0">
                        <a:lnSpc>
                          <a:spcPct val="100000"/>
                        </a:lnSpc>
                        <a:spcBef>
                          <a:spcPts val="0"/>
                        </a:spcBef>
                        <a:spcAft>
                          <a:spcPts val="0"/>
                        </a:spcAft>
                        <a:buNone/>
                      </a:pPr>
                      <a:r>
                        <a:rPr lang="fr" sz="1100"/>
                        <a:t>-Visita a las comunidades de 1 a 2 días.</a:t>
                      </a:r>
                      <a:endParaRPr sz="11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C3B1"/>
        </a:solidFill>
        <a:effectLst/>
      </p:bgPr>
    </p:bg>
    <p:spTree>
      <p:nvGrpSpPr>
        <p:cNvPr id="1" name="Shape 1488"/>
        <p:cNvGrpSpPr/>
        <p:nvPr/>
      </p:nvGrpSpPr>
      <p:grpSpPr>
        <a:xfrm>
          <a:off x="0" y="0"/>
          <a:ext cx="0" cy="0"/>
          <a:chOff x="0" y="0"/>
          <a:chExt cx="0" cy="0"/>
        </a:xfrm>
      </p:grpSpPr>
      <p:sp>
        <p:nvSpPr>
          <p:cNvPr id="1489" name="Google Shape;1489;p12"/>
          <p:cNvSpPr/>
          <p:nvPr/>
        </p:nvSpPr>
        <p:spPr>
          <a:xfrm>
            <a:off x="366500" y="429675"/>
            <a:ext cx="8391300" cy="4359900"/>
          </a:xfrm>
          <a:prstGeom prst="rect">
            <a:avLst/>
          </a:prstGeom>
          <a:solidFill>
            <a:schemeClr val="lt1"/>
          </a:solidFill>
          <a:ln w="76200" cap="flat" cmpd="sng">
            <a:solidFill>
              <a:srgbClr val="00C3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90" name="Google Shape;1490;p12"/>
          <p:cNvPicPr preferRelativeResize="0"/>
          <p:nvPr/>
        </p:nvPicPr>
        <p:blipFill rotWithShape="1">
          <a:blip r:embed="rId3">
            <a:alphaModFix/>
          </a:blip>
          <a:srcRect l="23593" t="39480" r="23777"/>
          <a:stretch/>
        </p:blipFill>
        <p:spPr>
          <a:xfrm>
            <a:off x="556049" y="2069599"/>
            <a:ext cx="3807801" cy="2126075"/>
          </a:xfrm>
          <a:prstGeom prst="rect">
            <a:avLst/>
          </a:prstGeom>
          <a:noFill/>
          <a:ln>
            <a:noFill/>
          </a:ln>
        </p:spPr>
      </p:pic>
      <p:sp>
        <p:nvSpPr>
          <p:cNvPr id="1491" name="Google Shape;1491;p12"/>
          <p:cNvSpPr txBox="1"/>
          <p:nvPr/>
        </p:nvSpPr>
        <p:spPr>
          <a:xfrm>
            <a:off x="522500" y="467600"/>
            <a:ext cx="3807900" cy="11082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fr" sz="1200" b="1" i="0" u="none" strike="noStrike" cap="none">
                <a:solidFill>
                  <a:srgbClr val="000000"/>
                </a:solidFill>
                <a:latin typeface="Space Grotesk"/>
                <a:ea typeface="Space Grotesk"/>
                <a:cs typeface="Space Grotesk"/>
                <a:sym typeface="Space Grotesk"/>
              </a:rPr>
              <a:t>Pregunta 5. </a:t>
            </a:r>
            <a:r>
              <a:rPr lang="fr" sz="1200" b="0" i="0" u="none" strike="noStrike" cap="none">
                <a:solidFill>
                  <a:srgbClr val="000000"/>
                </a:solidFill>
                <a:latin typeface="Space Grotesk"/>
                <a:ea typeface="Space Grotesk"/>
                <a:cs typeface="Space Grotesk"/>
                <a:sym typeface="Space Grotesk"/>
              </a:rPr>
              <a:t>¿Considera interesante y llamativo realizar turismo comunitario? (tipo de turismo el cual los turistas conviven con la comunidad conociendo su vida, tradiciones y cultura de una manera distinta a los demás tipos de turismo). </a:t>
            </a:r>
            <a:endParaRPr sz="1200" b="0" i="0" u="none" strike="noStrike" cap="none">
              <a:solidFill>
                <a:srgbClr val="000000"/>
              </a:solidFill>
              <a:latin typeface="Space Grotesk"/>
              <a:ea typeface="Space Grotesk"/>
              <a:cs typeface="Space Grotesk"/>
              <a:sym typeface="Space Grotesk"/>
            </a:endParaRPr>
          </a:p>
        </p:txBody>
      </p:sp>
      <p:sp>
        <p:nvSpPr>
          <p:cNvPr id="1492" name="Google Shape;1492;p12"/>
          <p:cNvSpPr/>
          <p:nvPr/>
        </p:nvSpPr>
        <p:spPr>
          <a:xfrm>
            <a:off x="4499350" y="429575"/>
            <a:ext cx="62400" cy="4359900"/>
          </a:xfrm>
          <a:prstGeom prst="rect">
            <a:avLst/>
          </a:prstGeom>
          <a:solidFill>
            <a:srgbClr val="00C3B1"/>
          </a:solidFill>
          <a:ln w="9525" cap="flat" cmpd="sng">
            <a:solidFill>
              <a:srgbClr val="00C3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12"/>
          <p:cNvSpPr txBox="1"/>
          <p:nvPr/>
        </p:nvSpPr>
        <p:spPr>
          <a:xfrm>
            <a:off x="4572000" y="467600"/>
            <a:ext cx="4148100" cy="18471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fr" sz="1200" b="1" i="0" u="none" strike="noStrike" cap="none">
                <a:solidFill>
                  <a:srgbClr val="000000"/>
                </a:solidFill>
                <a:latin typeface="Space Grotesk"/>
                <a:ea typeface="Space Grotesk"/>
                <a:cs typeface="Space Grotesk"/>
                <a:sym typeface="Space Grotesk"/>
              </a:rPr>
              <a:t>Pregunta 6.</a:t>
            </a:r>
            <a:r>
              <a:rPr lang="fr" sz="1200" b="0" i="0" u="none" strike="noStrike" cap="none">
                <a:solidFill>
                  <a:srgbClr val="000000"/>
                </a:solidFill>
                <a:latin typeface="Space Grotesk"/>
                <a:ea typeface="Space Grotesk"/>
                <a:cs typeface="Space Grotesk"/>
                <a:sym typeface="Space Grotesk"/>
              </a:rPr>
              <a:t> Dentro de la parroquia Santiago de Calpi, cantón Riobamba, se encuentran las comunidades de La Moya y Jatari Campesino donde se podrá realizar actividades como danzas típicas, elaboración de artesanías, degustación de platos típicos, entre otros ¿Estaría interesando en conocer dichas comunidades? Seleccione en una escala del 1 al 5 siendo 1 nada de interés, 2 poco interés, 3 algo de interés, 4 bastante interés y 5 mucho interés.</a:t>
            </a:r>
            <a:endParaRPr sz="1200" b="0" i="0" u="none" strike="noStrike" cap="none">
              <a:solidFill>
                <a:srgbClr val="000000"/>
              </a:solidFill>
              <a:latin typeface="Space Grotesk"/>
              <a:ea typeface="Space Grotesk"/>
              <a:cs typeface="Space Grotesk"/>
              <a:sym typeface="Space Grotesk"/>
            </a:endParaRPr>
          </a:p>
        </p:txBody>
      </p:sp>
      <p:pic>
        <p:nvPicPr>
          <p:cNvPr id="1494" name="Google Shape;1494;p12"/>
          <p:cNvPicPr preferRelativeResize="0"/>
          <p:nvPr/>
        </p:nvPicPr>
        <p:blipFill rotWithShape="1">
          <a:blip r:embed="rId4">
            <a:alphaModFix/>
          </a:blip>
          <a:srcRect/>
          <a:stretch/>
        </p:blipFill>
        <p:spPr>
          <a:xfrm>
            <a:off x="4713775" y="2571750"/>
            <a:ext cx="4006200" cy="1501900"/>
          </a:xfrm>
          <a:prstGeom prst="rect">
            <a:avLst/>
          </a:prstGeom>
          <a:noFill/>
          <a:ln>
            <a:noFill/>
          </a:ln>
        </p:spPr>
      </p:pic>
      <p:sp>
        <p:nvSpPr>
          <p:cNvPr id="1495" name="Google Shape;1495;p12"/>
          <p:cNvSpPr/>
          <p:nvPr/>
        </p:nvSpPr>
        <p:spPr>
          <a:xfrm>
            <a:off x="7699150" y="4073650"/>
            <a:ext cx="1058700" cy="7119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a:t>45,4%</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C3B1"/>
        </a:solidFill>
        <a:effectLst/>
      </p:bgPr>
    </p:bg>
    <p:spTree>
      <p:nvGrpSpPr>
        <p:cNvPr id="1" name="Shape 1499"/>
        <p:cNvGrpSpPr/>
        <p:nvPr/>
      </p:nvGrpSpPr>
      <p:grpSpPr>
        <a:xfrm>
          <a:off x="0" y="0"/>
          <a:ext cx="0" cy="0"/>
          <a:chOff x="0" y="0"/>
          <a:chExt cx="0" cy="0"/>
        </a:xfrm>
      </p:grpSpPr>
      <p:sp>
        <p:nvSpPr>
          <p:cNvPr id="1500" name="Google Shape;1500;p13"/>
          <p:cNvSpPr/>
          <p:nvPr/>
        </p:nvSpPr>
        <p:spPr>
          <a:xfrm>
            <a:off x="366500" y="429675"/>
            <a:ext cx="8391300" cy="4359900"/>
          </a:xfrm>
          <a:prstGeom prst="rect">
            <a:avLst/>
          </a:prstGeom>
          <a:solidFill>
            <a:schemeClr val="lt1"/>
          </a:solidFill>
          <a:ln w="76200" cap="flat" cmpd="sng">
            <a:solidFill>
              <a:srgbClr val="00C3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13"/>
          <p:cNvSpPr txBox="1"/>
          <p:nvPr/>
        </p:nvSpPr>
        <p:spPr>
          <a:xfrm>
            <a:off x="4647800" y="647300"/>
            <a:ext cx="38931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fr" sz="1200" b="1" i="0" u="none" strike="noStrike" cap="none">
                <a:solidFill>
                  <a:srgbClr val="000000"/>
                </a:solidFill>
                <a:latin typeface="Space Grotesk"/>
                <a:ea typeface="Space Grotesk"/>
                <a:cs typeface="Space Grotesk"/>
                <a:sym typeface="Space Grotesk"/>
              </a:rPr>
              <a:t>Pregunta 11.	 </a:t>
            </a:r>
            <a:r>
              <a:rPr lang="fr" sz="1200" b="0" i="0" u="none" strike="noStrike" cap="none">
                <a:solidFill>
                  <a:srgbClr val="000000"/>
                </a:solidFill>
                <a:latin typeface="Space Grotesk"/>
                <a:ea typeface="Space Grotesk"/>
                <a:cs typeface="Space Grotesk"/>
                <a:sym typeface="Space Grotesk"/>
              </a:rPr>
              <a:t>¿Cuánto estaría dispuesto a pagar por un día de actividades turísticas y/o servicios en las comunidades? Precio por persona.</a:t>
            </a:r>
            <a:endParaRPr sz="1200" b="0" i="0" u="none" strike="noStrike" cap="none">
              <a:solidFill>
                <a:srgbClr val="000000"/>
              </a:solidFill>
              <a:latin typeface="Space Grotesk"/>
              <a:ea typeface="Space Grotesk"/>
              <a:cs typeface="Space Grotesk"/>
              <a:sym typeface="Space Grotesk"/>
            </a:endParaRPr>
          </a:p>
        </p:txBody>
      </p:sp>
      <p:sp>
        <p:nvSpPr>
          <p:cNvPr id="1502" name="Google Shape;1502;p13"/>
          <p:cNvSpPr txBox="1"/>
          <p:nvPr/>
        </p:nvSpPr>
        <p:spPr>
          <a:xfrm>
            <a:off x="474450" y="647300"/>
            <a:ext cx="37407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fr" sz="1200" b="1" i="0" u="none" strike="noStrike" cap="none">
                <a:solidFill>
                  <a:srgbClr val="000000"/>
                </a:solidFill>
                <a:latin typeface="Space Grotesk"/>
                <a:ea typeface="Space Grotesk"/>
                <a:cs typeface="Space Grotesk"/>
                <a:sym typeface="Space Grotesk"/>
              </a:rPr>
              <a:t>Pregunta 9.	</a:t>
            </a:r>
            <a:r>
              <a:rPr lang="fr" sz="1200" b="0" i="0" u="none" strike="noStrike" cap="none">
                <a:solidFill>
                  <a:srgbClr val="000000"/>
                </a:solidFill>
                <a:latin typeface="Space Grotesk"/>
                <a:ea typeface="Space Grotesk"/>
                <a:cs typeface="Space Grotesk"/>
                <a:sym typeface="Space Grotesk"/>
              </a:rPr>
              <a:t>¿Por qué medios ha recibido o le gustaría recibir información acerca de las comunidades? </a:t>
            </a:r>
            <a:endParaRPr sz="1200" b="0" i="0" u="none" strike="noStrike" cap="none">
              <a:solidFill>
                <a:srgbClr val="000000"/>
              </a:solidFill>
              <a:latin typeface="Space Grotesk"/>
              <a:ea typeface="Space Grotesk"/>
              <a:cs typeface="Space Grotesk"/>
              <a:sym typeface="Space Grotesk"/>
            </a:endParaRPr>
          </a:p>
        </p:txBody>
      </p:sp>
      <p:pic>
        <p:nvPicPr>
          <p:cNvPr id="1503" name="Google Shape;1503;p13"/>
          <p:cNvPicPr preferRelativeResize="0"/>
          <p:nvPr/>
        </p:nvPicPr>
        <p:blipFill rotWithShape="1">
          <a:blip r:embed="rId3">
            <a:alphaModFix/>
          </a:blip>
          <a:srcRect l="21602" t="33159" r="15909"/>
          <a:stretch/>
        </p:blipFill>
        <p:spPr>
          <a:xfrm>
            <a:off x="4647800" y="1686183"/>
            <a:ext cx="4004701" cy="1894217"/>
          </a:xfrm>
          <a:prstGeom prst="rect">
            <a:avLst/>
          </a:prstGeom>
          <a:noFill/>
          <a:ln>
            <a:noFill/>
          </a:ln>
        </p:spPr>
      </p:pic>
      <p:pic>
        <p:nvPicPr>
          <p:cNvPr id="1504" name="Google Shape;1504;p13"/>
          <p:cNvPicPr preferRelativeResize="0"/>
          <p:nvPr/>
        </p:nvPicPr>
        <p:blipFill rotWithShape="1">
          <a:blip r:embed="rId4">
            <a:alphaModFix/>
          </a:blip>
          <a:srcRect l="1068"/>
          <a:stretch/>
        </p:blipFill>
        <p:spPr>
          <a:xfrm>
            <a:off x="405100" y="1834600"/>
            <a:ext cx="4004700" cy="1466850"/>
          </a:xfrm>
          <a:prstGeom prst="rect">
            <a:avLst/>
          </a:prstGeom>
          <a:noFill/>
          <a:ln>
            <a:noFill/>
          </a:ln>
        </p:spPr>
      </p:pic>
      <p:sp>
        <p:nvSpPr>
          <p:cNvPr id="1505" name="Google Shape;1505;p13"/>
          <p:cNvSpPr/>
          <p:nvPr/>
        </p:nvSpPr>
        <p:spPr>
          <a:xfrm>
            <a:off x="4499350" y="429575"/>
            <a:ext cx="62400" cy="4359900"/>
          </a:xfrm>
          <a:prstGeom prst="rect">
            <a:avLst/>
          </a:prstGeom>
          <a:solidFill>
            <a:srgbClr val="00C3B1"/>
          </a:solidFill>
          <a:ln w="9525" cap="flat" cmpd="sng">
            <a:solidFill>
              <a:srgbClr val="00C3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sp>
        <p:nvSpPr>
          <p:cNvPr id="1510" name="Google Shape;1510;p15"/>
          <p:cNvSpPr txBox="1">
            <a:spLocks noGrp="1"/>
          </p:cNvSpPr>
          <p:nvPr>
            <p:ph type="title"/>
          </p:nvPr>
        </p:nvSpPr>
        <p:spPr>
          <a:xfrm>
            <a:off x="1649700" y="1831400"/>
            <a:ext cx="6021300" cy="928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8000"/>
              <a:buNone/>
            </a:pPr>
            <a:r>
              <a:rPr lang="fr"/>
              <a:t>CAPÍTULO III</a:t>
            </a:r>
            <a:endParaRPr/>
          </a:p>
        </p:txBody>
      </p:sp>
      <p:sp>
        <p:nvSpPr>
          <p:cNvPr id="1511" name="Google Shape;1511;p15"/>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200"/>
              <a:buNone/>
            </a:pPr>
            <a:fld id="{00000000-1234-1234-1234-123412341234}" type="slidenum">
              <a:rPr lang="fr"/>
              <a:t>16</a:t>
            </a:fld>
            <a:endParaRPr/>
          </a:p>
        </p:txBody>
      </p:sp>
      <p:grpSp>
        <p:nvGrpSpPr>
          <p:cNvPr id="1512" name="Google Shape;1512;p15"/>
          <p:cNvGrpSpPr/>
          <p:nvPr/>
        </p:nvGrpSpPr>
        <p:grpSpPr>
          <a:xfrm>
            <a:off x="2234772" y="3651202"/>
            <a:ext cx="4674456" cy="320250"/>
            <a:chOff x="2222550" y="1187402"/>
            <a:chExt cx="4674456" cy="320250"/>
          </a:xfrm>
        </p:grpSpPr>
        <p:cxnSp>
          <p:nvCxnSpPr>
            <p:cNvPr id="1513" name="Google Shape;1513;p15"/>
            <p:cNvCxnSpPr/>
            <p:nvPr/>
          </p:nvCxnSpPr>
          <p:spPr>
            <a:xfrm>
              <a:off x="2870925" y="1347525"/>
              <a:ext cx="3377700" cy="0"/>
            </a:xfrm>
            <a:prstGeom prst="straightConnector1">
              <a:avLst/>
            </a:prstGeom>
            <a:noFill/>
            <a:ln w="28575" cap="flat" cmpd="sng">
              <a:solidFill>
                <a:schemeClr val="dk1"/>
              </a:solidFill>
              <a:prstDash val="solid"/>
              <a:round/>
              <a:headEnd type="none" w="sm" len="sm"/>
              <a:tailEnd type="none" w="sm" len="sm"/>
            </a:ln>
          </p:spPr>
        </p:cxnSp>
        <p:sp>
          <p:nvSpPr>
            <p:cNvPr id="1514" name="Google Shape;1514;p15"/>
            <p:cNvSpPr/>
            <p:nvPr/>
          </p:nvSpPr>
          <p:spPr>
            <a:xfrm>
              <a:off x="2222550" y="1187402"/>
              <a:ext cx="320206" cy="320250"/>
            </a:xfrm>
            <a:custGeom>
              <a:avLst/>
              <a:gdLst/>
              <a:ahLst/>
              <a:cxnLst/>
              <a:rect l="l" t="t" r="r" b="b"/>
              <a:pathLst>
                <a:path w="7209" h="7210" extrusionOk="0">
                  <a:moveTo>
                    <a:pt x="3604" y="1"/>
                  </a:moveTo>
                  <a:lnTo>
                    <a:pt x="3208" y="3222"/>
                  </a:lnTo>
                  <a:cubicBezTo>
                    <a:pt x="2733" y="3262"/>
                    <a:pt x="0" y="3605"/>
                    <a:pt x="0" y="3605"/>
                  </a:cubicBezTo>
                  <a:lnTo>
                    <a:pt x="3208" y="4001"/>
                  </a:lnTo>
                  <a:lnTo>
                    <a:pt x="3604" y="7209"/>
                  </a:lnTo>
                  <a:cubicBezTo>
                    <a:pt x="3604" y="7209"/>
                    <a:pt x="3961" y="4490"/>
                    <a:pt x="4000" y="4001"/>
                  </a:cubicBezTo>
                  <a:lnTo>
                    <a:pt x="7208" y="3605"/>
                  </a:lnTo>
                  <a:cubicBezTo>
                    <a:pt x="7208" y="3605"/>
                    <a:pt x="4476" y="3262"/>
                    <a:pt x="4000" y="3222"/>
                  </a:cubicBezTo>
                  <a:cubicBezTo>
                    <a:pt x="3961" y="2734"/>
                    <a:pt x="3604" y="1"/>
                    <a:pt x="36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15"/>
            <p:cNvSpPr/>
            <p:nvPr/>
          </p:nvSpPr>
          <p:spPr>
            <a:xfrm>
              <a:off x="6576800" y="1187402"/>
              <a:ext cx="320206" cy="320250"/>
            </a:xfrm>
            <a:custGeom>
              <a:avLst/>
              <a:gdLst/>
              <a:ahLst/>
              <a:cxnLst/>
              <a:rect l="l" t="t" r="r" b="b"/>
              <a:pathLst>
                <a:path w="7209" h="7210" extrusionOk="0">
                  <a:moveTo>
                    <a:pt x="3604" y="1"/>
                  </a:moveTo>
                  <a:lnTo>
                    <a:pt x="3208" y="3222"/>
                  </a:lnTo>
                  <a:cubicBezTo>
                    <a:pt x="2733" y="3262"/>
                    <a:pt x="0" y="3605"/>
                    <a:pt x="0" y="3605"/>
                  </a:cubicBezTo>
                  <a:lnTo>
                    <a:pt x="3208" y="4001"/>
                  </a:lnTo>
                  <a:lnTo>
                    <a:pt x="3604" y="7209"/>
                  </a:lnTo>
                  <a:cubicBezTo>
                    <a:pt x="3604" y="7209"/>
                    <a:pt x="3961" y="4490"/>
                    <a:pt x="4000" y="4001"/>
                  </a:cubicBezTo>
                  <a:lnTo>
                    <a:pt x="7208" y="3605"/>
                  </a:lnTo>
                  <a:cubicBezTo>
                    <a:pt x="7208" y="3605"/>
                    <a:pt x="4476" y="3262"/>
                    <a:pt x="4000" y="3222"/>
                  </a:cubicBezTo>
                  <a:cubicBezTo>
                    <a:pt x="3961" y="2734"/>
                    <a:pt x="3604" y="1"/>
                    <a:pt x="36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16" name="Google Shape;1516;p15"/>
          <p:cNvSpPr/>
          <p:nvPr/>
        </p:nvSpPr>
        <p:spPr>
          <a:xfrm>
            <a:off x="4335288" y="774370"/>
            <a:ext cx="448977" cy="449039"/>
          </a:xfrm>
          <a:custGeom>
            <a:avLst/>
            <a:gdLst/>
            <a:ahLst/>
            <a:cxnLst/>
            <a:rect l="l" t="t" r="r" b="b"/>
            <a:pathLst>
              <a:path w="7209" h="7210" extrusionOk="0">
                <a:moveTo>
                  <a:pt x="3604" y="1"/>
                </a:moveTo>
                <a:lnTo>
                  <a:pt x="3208" y="3222"/>
                </a:lnTo>
                <a:cubicBezTo>
                  <a:pt x="2733" y="3262"/>
                  <a:pt x="0" y="3605"/>
                  <a:pt x="0" y="3605"/>
                </a:cubicBezTo>
                <a:lnTo>
                  <a:pt x="3208" y="4001"/>
                </a:lnTo>
                <a:lnTo>
                  <a:pt x="3604" y="7209"/>
                </a:lnTo>
                <a:cubicBezTo>
                  <a:pt x="3604" y="7209"/>
                  <a:pt x="3961" y="4490"/>
                  <a:pt x="4000" y="4001"/>
                </a:cubicBezTo>
                <a:lnTo>
                  <a:pt x="7208" y="3605"/>
                </a:lnTo>
                <a:cubicBezTo>
                  <a:pt x="7208" y="3605"/>
                  <a:pt x="4476" y="3262"/>
                  <a:pt x="4000" y="3222"/>
                </a:cubicBezTo>
                <a:cubicBezTo>
                  <a:pt x="3961" y="2734"/>
                  <a:pt x="3604" y="1"/>
                  <a:pt x="36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17" name="Google Shape;1517;p15"/>
          <p:cNvGrpSpPr/>
          <p:nvPr/>
        </p:nvGrpSpPr>
        <p:grpSpPr>
          <a:xfrm>
            <a:off x="7942062" y="3576401"/>
            <a:ext cx="655095" cy="655132"/>
            <a:chOff x="6204250" y="2426675"/>
            <a:chExt cx="868250" cy="868300"/>
          </a:xfrm>
        </p:grpSpPr>
        <p:sp>
          <p:nvSpPr>
            <p:cNvPr id="1518" name="Google Shape;1518;p15"/>
            <p:cNvSpPr/>
            <p:nvPr/>
          </p:nvSpPr>
          <p:spPr>
            <a:xfrm>
              <a:off x="6470675" y="2689775"/>
              <a:ext cx="572200" cy="575175"/>
            </a:xfrm>
            <a:custGeom>
              <a:avLst/>
              <a:gdLst/>
              <a:ahLst/>
              <a:cxnLst/>
              <a:rect l="l" t="t" r="r" b="b"/>
              <a:pathLst>
                <a:path w="22888" h="23007" extrusionOk="0">
                  <a:moveTo>
                    <a:pt x="22694" y="1"/>
                  </a:moveTo>
                  <a:lnTo>
                    <a:pt x="0" y="22888"/>
                  </a:lnTo>
                  <a:cubicBezTo>
                    <a:pt x="37" y="22900"/>
                    <a:pt x="85" y="22924"/>
                    <a:pt x="121" y="22936"/>
                  </a:cubicBezTo>
                  <a:cubicBezTo>
                    <a:pt x="232" y="22984"/>
                    <a:pt x="349" y="23007"/>
                    <a:pt x="466" y="23007"/>
                  </a:cubicBezTo>
                  <a:cubicBezTo>
                    <a:pt x="706" y="23007"/>
                    <a:pt x="942" y="22910"/>
                    <a:pt x="1113" y="22731"/>
                  </a:cubicBezTo>
                  <a:lnTo>
                    <a:pt x="22549" y="1114"/>
                  </a:lnTo>
                  <a:cubicBezTo>
                    <a:pt x="22815" y="860"/>
                    <a:pt x="22888" y="461"/>
                    <a:pt x="22742" y="122"/>
                  </a:cubicBezTo>
                  <a:cubicBezTo>
                    <a:pt x="22730" y="86"/>
                    <a:pt x="22718" y="37"/>
                    <a:pt x="226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15"/>
            <p:cNvSpPr/>
            <p:nvPr/>
          </p:nvSpPr>
          <p:spPr>
            <a:xfrm>
              <a:off x="6416250" y="2635650"/>
              <a:ext cx="599400" cy="602075"/>
            </a:xfrm>
            <a:custGeom>
              <a:avLst/>
              <a:gdLst/>
              <a:ahLst/>
              <a:cxnLst/>
              <a:rect l="l" t="t" r="r" b="b"/>
              <a:pathLst>
                <a:path w="23976" h="24083" extrusionOk="0">
                  <a:moveTo>
                    <a:pt x="23758" y="1"/>
                  </a:moveTo>
                  <a:lnTo>
                    <a:pt x="0" y="23952"/>
                  </a:lnTo>
                  <a:cubicBezTo>
                    <a:pt x="142" y="24040"/>
                    <a:pt x="303" y="24083"/>
                    <a:pt x="461" y="24083"/>
                  </a:cubicBezTo>
                  <a:cubicBezTo>
                    <a:pt x="694" y="24083"/>
                    <a:pt x="923" y="23992"/>
                    <a:pt x="1089" y="23819"/>
                  </a:cubicBezTo>
                  <a:lnTo>
                    <a:pt x="23625" y="1089"/>
                  </a:lnTo>
                  <a:cubicBezTo>
                    <a:pt x="23915" y="799"/>
                    <a:pt x="23976" y="351"/>
                    <a:pt x="237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15"/>
            <p:cNvSpPr/>
            <p:nvPr/>
          </p:nvSpPr>
          <p:spPr>
            <a:xfrm>
              <a:off x="6367850" y="2587275"/>
              <a:ext cx="618775" cy="624200"/>
            </a:xfrm>
            <a:custGeom>
              <a:avLst/>
              <a:gdLst/>
              <a:ahLst/>
              <a:cxnLst/>
              <a:rect l="l" t="t" r="r" b="b"/>
              <a:pathLst>
                <a:path w="24751" h="24968" extrusionOk="0">
                  <a:moveTo>
                    <a:pt x="24327" y="0"/>
                  </a:moveTo>
                  <a:lnTo>
                    <a:pt x="1" y="24544"/>
                  </a:lnTo>
                  <a:cubicBezTo>
                    <a:pt x="170" y="24690"/>
                    <a:pt x="351" y="24823"/>
                    <a:pt x="545" y="24968"/>
                  </a:cubicBezTo>
                  <a:lnTo>
                    <a:pt x="24751" y="544"/>
                  </a:lnTo>
                  <a:cubicBezTo>
                    <a:pt x="24617" y="363"/>
                    <a:pt x="24472" y="182"/>
                    <a:pt x="243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15"/>
            <p:cNvSpPr/>
            <p:nvPr/>
          </p:nvSpPr>
          <p:spPr>
            <a:xfrm>
              <a:off x="6602225" y="2821325"/>
              <a:ext cx="470275" cy="473650"/>
            </a:xfrm>
            <a:custGeom>
              <a:avLst/>
              <a:gdLst/>
              <a:ahLst/>
              <a:cxnLst/>
              <a:rect l="l" t="t" r="r" b="b"/>
              <a:pathLst>
                <a:path w="18811" h="18946" extrusionOk="0">
                  <a:moveTo>
                    <a:pt x="18763" y="1"/>
                  </a:moveTo>
                  <a:lnTo>
                    <a:pt x="1" y="18908"/>
                  </a:lnTo>
                  <a:cubicBezTo>
                    <a:pt x="170" y="18920"/>
                    <a:pt x="339" y="18932"/>
                    <a:pt x="521" y="18944"/>
                  </a:cubicBezTo>
                  <a:cubicBezTo>
                    <a:pt x="534" y="18945"/>
                    <a:pt x="546" y="18945"/>
                    <a:pt x="559" y="18945"/>
                  </a:cubicBezTo>
                  <a:cubicBezTo>
                    <a:pt x="800" y="18945"/>
                    <a:pt x="1038" y="18839"/>
                    <a:pt x="1210" y="18666"/>
                  </a:cubicBezTo>
                  <a:lnTo>
                    <a:pt x="18533" y="1199"/>
                  </a:lnTo>
                  <a:cubicBezTo>
                    <a:pt x="18714" y="1017"/>
                    <a:pt x="18811" y="763"/>
                    <a:pt x="18799" y="509"/>
                  </a:cubicBezTo>
                  <a:cubicBezTo>
                    <a:pt x="18787" y="340"/>
                    <a:pt x="18775" y="170"/>
                    <a:pt x="187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15"/>
            <p:cNvSpPr/>
            <p:nvPr/>
          </p:nvSpPr>
          <p:spPr>
            <a:xfrm>
              <a:off x="6792150" y="3010950"/>
              <a:ext cx="254350" cy="256775"/>
            </a:xfrm>
            <a:custGeom>
              <a:avLst/>
              <a:gdLst/>
              <a:ahLst/>
              <a:cxnLst/>
              <a:rect l="l" t="t" r="r" b="b"/>
              <a:pathLst>
                <a:path w="10174" h="10271" extrusionOk="0">
                  <a:moveTo>
                    <a:pt x="10174" y="1"/>
                  </a:moveTo>
                  <a:lnTo>
                    <a:pt x="0" y="10271"/>
                  </a:lnTo>
                  <a:cubicBezTo>
                    <a:pt x="533" y="10065"/>
                    <a:pt x="1065" y="9835"/>
                    <a:pt x="1573" y="9581"/>
                  </a:cubicBezTo>
                  <a:cubicBezTo>
                    <a:pt x="1670" y="9533"/>
                    <a:pt x="1754" y="9472"/>
                    <a:pt x="1827" y="9400"/>
                  </a:cubicBezTo>
                  <a:lnTo>
                    <a:pt x="9315" y="1839"/>
                  </a:lnTo>
                  <a:cubicBezTo>
                    <a:pt x="9387" y="1767"/>
                    <a:pt x="9448" y="1682"/>
                    <a:pt x="9496" y="1585"/>
                  </a:cubicBezTo>
                  <a:cubicBezTo>
                    <a:pt x="9738" y="1077"/>
                    <a:pt x="9968" y="545"/>
                    <a:pt x="10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15"/>
            <p:cNvSpPr/>
            <p:nvPr/>
          </p:nvSpPr>
          <p:spPr>
            <a:xfrm>
              <a:off x="6532075" y="2750875"/>
              <a:ext cx="530750" cy="533925"/>
            </a:xfrm>
            <a:custGeom>
              <a:avLst/>
              <a:gdLst/>
              <a:ahLst/>
              <a:cxnLst/>
              <a:rect l="l" t="t" r="r" b="b"/>
              <a:pathLst>
                <a:path w="21230" h="21357" extrusionOk="0">
                  <a:moveTo>
                    <a:pt x="21085" y="0"/>
                  </a:moveTo>
                  <a:lnTo>
                    <a:pt x="0" y="21266"/>
                  </a:lnTo>
                  <a:cubicBezTo>
                    <a:pt x="97" y="21291"/>
                    <a:pt x="194" y="21315"/>
                    <a:pt x="290" y="21339"/>
                  </a:cubicBezTo>
                  <a:cubicBezTo>
                    <a:pt x="350" y="21351"/>
                    <a:pt x="410" y="21357"/>
                    <a:pt x="471" y="21357"/>
                  </a:cubicBezTo>
                  <a:cubicBezTo>
                    <a:pt x="718" y="21357"/>
                    <a:pt x="965" y="21260"/>
                    <a:pt x="1149" y="21085"/>
                  </a:cubicBezTo>
                  <a:lnTo>
                    <a:pt x="20903" y="1150"/>
                  </a:lnTo>
                  <a:cubicBezTo>
                    <a:pt x="21133" y="932"/>
                    <a:pt x="21230" y="605"/>
                    <a:pt x="21157" y="291"/>
                  </a:cubicBezTo>
                  <a:cubicBezTo>
                    <a:pt x="21133" y="194"/>
                    <a:pt x="21109" y="97"/>
                    <a:pt x="210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15"/>
            <p:cNvSpPr/>
            <p:nvPr/>
          </p:nvSpPr>
          <p:spPr>
            <a:xfrm>
              <a:off x="6685100" y="2903900"/>
              <a:ext cx="385900" cy="389225"/>
            </a:xfrm>
            <a:custGeom>
              <a:avLst/>
              <a:gdLst/>
              <a:ahLst/>
              <a:cxnLst/>
              <a:rect l="l" t="t" r="r" b="b"/>
              <a:pathLst>
                <a:path w="15436" h="15569" extrusionOk="0">
                  <a:moveTo>
                    <a:pt x="15436" y="0"/>
                  </a:moveTo>
                  <a:lnTo>
                    <a:pt x="0" y="15569"/>
                  </a:lnTo>
                  <a:cubicBezTo>
                    <a:pt x="278" y="15533"/>
                    <a:pt x="556" y="15496"/>
                    <a:pt x="823" y="15460"/>
                  </a:cubicBezTo>
                  <a:cubicBezTo>
                    <a:pt x="1016" y="15424"/>
                    <a:pt x="1198" y="15327"/>
                    <a:pt x="1331" y="15194"/>
                  </a:cubicBezTo>
                  <a:lnTo>
                    <a:pt x="15073" y="1331"/>
                  </a:lnTo>
                  <a:cubicBezTo>
                    <a:pt x="15206" y="1198"/>
                    <a:pt x="15302" y="1016"/>
                    <a:pt x="15327" y="823"/>
                  </a:cubicBezTo>
                  <a:cubicBezTo>
                    <a:pt x="15375" y="557"/>
                    <a:pt x="15411" y="279"/>
                    <a:pt x="154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15"/>
            <p:cNvSpPr/>
            <p:nvPr/>
          </p:nvSpPr>
          <p:spPr>
            <a:xfrm>
              <a:off x="6287400" y="2507725"/>
              <a:ext cx="617875" cy="623000"/>
            </a:xfrm>
            <a:custGeom>
              <a:avLst/>
              <a:gdLst/>
              <a:ahLst/>
              <a:cxnLst/>
              <a:rect l="l" t="t" r="r" b="b"/>
              <a:pathLst>
                <a:path w="24715" h="24920" extrusionOk="0">
                  <a:moveTo>
                    <a:pt x="24170" y="1"/>
                  </a:moveTo>
                  <a:lnTo>
                    <a:pt x="1" y="24376"/>
                  </a:lnTo>
                  <a:cubicBezTo>
                    <a:pt x="134" y="24557"/>
                    <a:pt x="279" y="24738"/>
                    <a:pt x="424" y="24920"/>
                  </a:cubicBezTo>
                  <a:lnTo>
                    <a:pt x="24714" y="412"/>
                  </a:lnTo>
                  <a:cubicBezTo>
                    <a:pt x="24533" y="279"/>
                    <a:pt x="24352" y="134"/>
                    <a:pt x="241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15"/>
            <p:cNvSpPr/>
            <p:nvPr/>
          </p:nvSpPr>
          <p:spPr>
            <a:xfrm>
              <a:off x="6206975" y="2429700"/>
              <a:ext cx="377125" cy="380475"/>
            </a:xfrm>
            <a:custGeom>
              <a:avLst/>
              <a:gdLst/>
              <a:ahLst/>
              <a:cxnLst/>
              <a:rect l="l" t="t" r="r" b="b"/>
              <a:pathLst>
                <a:path w="15085" h="15219" extrusionOk="0">
                  <a:moveTo>
                    <a:pt x="15085" y="1"/>
                  </a:moveTo>
                  <a:lnTo>
                    <a:pt x="15085" y="1"/>
                  </a:lnTo>
                  <a:cubicBezTo>
                    <a:pt x="14794" y="37"/>
                    <a:pt x="14516" y="85"/>
                    <a:pt x="14226" y="134"/>
                  </a:cubicBezTo>
                  <a:cubicBezTo>
                    <a:pt x="14044" y="170"/>
                    <a:pt x="13875" y="255"/>
                    <a:pt x="13742" y="400"/>
                  </a:cubicBezTo>
                  <a:lnTo>
                    <a:pt x="375" y="13876"/>
                  </a:lnTo>
                  <a:cubicBezTo>
                    <a:pt x="242" y="14009"/>
                    <a:pt x="145" y="14178"/>
                    <a:pt x="121" y="14359"/>
                  </a:cubicBezTo>
                  <a:cubicBezTo>
                    <a:pt x="73" y="14650"/>
                    <a:pt x="36" y="14928"/>
                    <a:pt x="0" y="15218"/>
                  </a:cubicBezTo>
                  <a:lnTo>
                    <a:pt x="1508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15"/>
            <p:cNvSpPr/>
            <p:nvPr/>
          </p:nvSpPr>
          <p:spPr>
            <a:xfrm>
              <a:off x="6235100" y="2458725"/>
              <a:ext cx="238625" cy="240750"/>
            </a:xfrm>
            <a:custGeom>
              <a:avLst/>
              <a:gdLst/>
              <a:ahLst/>
              <a:cxnLst/>
              <a:rect l="l" t="t" r="r" b="b"/>
              <a:pathLst>
                <a:path w="9545" h="9630" extrusionOk="0">
                  <a:moveTo>
                    <a:pt x="9544" y="1"/>
                  </a:moveTo>
                  <a:lnTo>
                    <a:pt x="9544" y="1"/>
                  </a:lnTo>
                  <a:cubicBezTo>
                    <a:pt x="8952" y="243"/>
                    <a:pt x="8383" y="521"/>
                    <a:pt x="7827" y="811"/>
                  </a:cubicBezTo>
                  <a:cubicBezTo>
                    <a:pt x="7742" y="860"/>
                    <a:pt x="7669" y="920"/>
                    <a:pt x="7609" y="981"/>
                  </a:cubicBezTo>
                  <a:lnTo>
                    <a:pt x="956" y="7694"/>
                  </a:lnTo>
                  <a:cubicBezTo>
                    <a:pt x="895" y="7755"/>
                    <a:pt x="835" y="7828"/>
                    <a:pt x="798" y="7912"/>
                  </a:cubicBezTo>
                  <a:cubicBezTo>
                    <a:pt x="496" y="8469"/>
                    <a:pt x="230" y="9037"/>
                    <a:pt x="0" y="9630"/>
                  </a:cubicBezTo>
                  <a:lnTo>
                    <a:pt x="954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15"/>
            <p:cNvSpPr/>
            <p:nvPr/>
          </p:nvSpPr>
          <p:spPr>
            <a:xfrm>
              <a:off x="6204250" y="2426675"/>
              <a:ext cx="463925" cy="467575"/>
            </a:xfrm>
            <a:custGeom>
              <a:avLst/>
              <a:gdLst/>
              <a:ahLst/>
              <a:cxnLst/>
              <a:rect l="l" t="t" r="r" b="b"/>
              <a:pathLst>
                <a:path w="18557" h="18703" extrusionOk="0">
                  <a:moveTo>
                    <a:pt x="18024" y="1"/>
                  </a:moveTo>
                  <a:cubicBezTo>
                    <a:pt x="17782" y="1"/>
                    <a:pt x="17528" y="97"/>
                    <a:pt x="17359" y="279"/>
                  </a:cubicBezTo>
                  <a:lnTo>
                    <a:pt x="278" y="17505"/>
                  </a:lnTo>
                  <a:cubicBezTo>
                    <a:pt x="97" y="17674"/>
                    <a:pt x="0" y="17928"/>
                    <a:pt x="12" y="18182"/>
                  </a:cubicBezTo>
                  <a:cubicBezTo>
                    <a:pt x="12" y="18351"/>
                    <a:pt x="24" y="18533"/>
                    <a:pt x="36" y="18702"/>
                  </a:cubicBezTo>
                  <a:lnTo>
                    <a:pt x="18557" y="37"/>
                  </a:lnTo>
                  <a:cubicBezTo>
                    <a:pt x="18387" y="25"/>
                    <a:pt x="18206" y="13"/>
                    <a:pt x="180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15"/>
            <p:cNvSpPr/>
            <p:nvPr/>
          </p:nvSpPr>
          <p:spPr>
            <a:xfrm>
              <a:off x="6232075" y="2455075"/>
              <a:ext cx="569475" cy="572225"/>
            </a:xfrm>
            <a:custGeom>
              <a:avLst/>
              <a:gdLst/>
              <a:ahLst/>
              <a:cxnLst/>
              <a:rect l="l" t="t" r="r" b="b"/>
              <a:pathLst>
                <a:path w="22779" h="22889" extrusionOk="0">
                  <a:moveTo>
                    <a:pt x="22306" y="0"/>
                  </a:moveTo>
                  <a:cubicBezTo>
                    <a:pt x="22065" y="0"/>
                    <a:pt x="21828" y="97"/>
                    <a:pt x="21653" y="280"/>
                  </a:cubicBezTo>
                  <a:lnTo>
                    <a:pt x="339" y="21764"/>
                  </a:lnTo>
                  <a:cubicBezTo>
                    <a:pt x="85" y="22030"/>
                    <a:pt x="0" y="22417"/>
                    <a:pt x="133" y="22744"/>
                  </a:cubicBezTo>
                  <a:cubicBezTo>
                    <a:pt x="157" y="22792"/>
                    <a:pt x="169" y="22840"/>
                    <a:pt x="194" y="22889"/>
                  </a:cubicBezTo>
                  <a:lnTo>
                    <a:pt x="22778" y="123"/>
                  </a:lnTo>
                  <a:cubicBezTo>
                    <a:pt x="22730" y="99"/>
                    <a:pt x="22682" y="86"/>
                    <a:pt x="22633" y="62"/>
                  </a:cubicBezTo>
                  <a:cubicBezTo>
                    <a:pt x="22527" y="21"/>
                    <a:pt x="22416" y="0"/>
                    <a:pt x="223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15"/>
            <p:cNvSpPr/>
            <p:nvPr/>
          </p:nvSpPr>
          <p:spPr>
            <a:xfrm>
              <a:off x="6258975" y="2482025"/>
              <a:ext cx="597600" cy="600025"/>
            </a:xfrm>
            <a:custGeom>
              <a:avLst/>
              <a:gdLst/>
              <a:ahLst/>
              <a:cxnLst/>
              <a:rect l="l" t="t" r="r" b="b"/>
              <a:pathLst>
                <a:path w="23904" h="24001" extrusionOk="0">
                  <a:moveTo>
                    <a:pt x="23442" y="0"/>
                  </a:moveTo>
                  <a:cubicBezTo>
                    <a:pt x="23203" y="0"/>
                    <a:pt x="22966" y="91"/>
                    <a:pt x="22791" y="267"/>
                  </a:cubicBezTo>
                  <a:lnTo>
                    <a:pt x="339" y="22900"/>
                  </a:lnTo>
                  <a:cubicBezTo>
                    <a:pt x="61" y="23190"/>
                    <a:pt x="1" y="23637"/>
                    <a:pt x="206" y="23988"/>
                  </a:cubicBezTo>
                  <a:lnTo>
                    <a:pt x="218" y="24000"/>
                  </a:lnTo>
                  <a:lnTo>
                    <a:pt x="23904" y="121"/>
                  </a:lnTo>
                  <a:cubicBezTo>
                    <a:pt x="23760" y="40"/>
                    <a:pt x="23600" y="0"/>
                    <a:pt x="23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15"/>
            <p:cNvSpPr/>
            <p:nvPr/>
          </p:nvSpPr>
          <p:spPr>
            <a:xfrm>
              <a:off x="6324900" y="2544925"/>
              <a:ext cx="623925" cy="628750"/>
            </a:xfrm>
            <a:custGeom>
              <a:avLst/>
              <a:gdLst/>
              <a:ahLst/>
              <a:cxnLst/>
              <a:rect l="l" t="t" r="r" b="b"/>
              <a:pathLst>
                <a:path w="24957" h="25150" extrusionOk="0">
                  <a:moveTo>
                    <a:pt x="24460" y="1"/>
                  </a:moveTo>
                  <a:lnTo>
                    <a:pt x="1" y="24666"/>
                  </a:lnTo>
                  <a:cubicBezTo>
                    <a:pt x="158" y="24835"/>
                    <a:pt x="315" y="24992"/>
                    <a:pt x="485" y="25150"/>
                  </a:cubicBezTo>
                  <a:lnTo>
                    <a:pt x="24956" y="472"/>
                  </a:lnTo>
                  <a:cubicBezTo>
                    <a:pt x="24799" y="315"/>
                    <a:pt x="24630" y="158"/>
                    <a:pt x="244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p15"/>
            <p:cNvSpPr/>
            <p:nvPr/>
          </p:nvSpPr>
          <p:spPr>
            <a:xfrm>
              <a:off x="6213000" y="2435925"/>
              <a:ext cx="526250" cy="529375"/>
            </a:xfrm>
            <a:custGeom>
              <a:avLst/>
              <a:gdLst/>
              <a:ahLst/>
              <a:cxnLst/>
              <a:rect l="l" t="t" r="r" b="b"/>
              <a:pathLst>
                <a:path w="21050" h="21175" extrusionOk="0">
                  <a:moveTo>
                    <a:pt x="20568" y="0"/>
                  </a:moveTo>
                  <a:cubicBezTo>
                    <a:pt x="20324" y="0"/>
                    <a:pt x="20085" y="97"/>
                    <a:pt x="19900" y="272"/>
                  </a:cubicBezTo>
                  <a:lnTo>
                    <a:pt x="315" y="20026"/>
                  </a:lnTo>
                  <a:cubicBezTo>
                    <a:pt x="98" y="20256"/>
                    <a:pt x="1" y="20570"/>
                    <a:pt x="74" y="20873"/>
                  </a:cubicBezTo>
                  <a:cubicBezTo>
                    <a:pt x="98" y="20981"/>
                    <a:pt x="122" y="21078"/>
                    <a:pt x="146" y="21175"/>
                  </a:cubicBezTo>
                  <a:lnTo>
                    <a:pt x="21049" y="90"/>
                  </a:lnTo>
                  <a:cubicBezTo>
                    <a:pt x="20953" y="66"/>
                    <a:pt x="20856" y="42"/>
                    <a:pt x="20747" y="18"/>
                  </a:cubicBezTo>
                  <a:cubicBezTo>
                    <a:pt x="20687" y="6"/>
                    <a:pt x="20627" y="0"/>
                    <a:pt x="20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33" name="Google Shape;1533;p15"/>
          <p:cNvGrpSpPr/>
          <p:nvPr/>
        </p:nvGrpSpPr>
        <p:grpSpPr>
          <a:xfrm>
            <a:off x="1373662" y="927526"/>
            <a:ext cx="655095" cy="655132"/>
            <a:chOff x="6204250" y="2426675"/>
            <a:chExt cx="868250" cy="868300"/>
          </a:xfrm>
        </p:grpSpPr>
        <p:sp>
          <p:nvSpPr>
            <p:cNvPr id="1534" name="Google Shape;1534;p15"/>
            <p:cNvSpPr/>
            <p:nvPr/>
          </p:nvSpPr>
          <p:spPr>
            <a:xfrm>
              <a:off x="6470675" y="2689775"/>
              <a:ext cx="572200" cy="575175"/>
            </a:xfrm>
            <a:custGeom>
              <a:avLst/>
              <a:gdLst/>
              <a:ahLst/>
              <a:cxnLst/>
              <a:rect l="l" t="t" r="r" b="b"/>
              <a:pathLst>
                <a:path w="22888" h="23007" extrusionOk="0">
                  <a:moveTo>
                    <a:pt x="22694" y="1"/>
                  </a:moveTo>
                  <a:lnTo>
                    <a:pt x="0" y="22888"/>
                  </a:lnTo>
                  <a:cubicBezTo>
                    <a:pt x="37" y="22900"/>
                    <a:pt x="85" y="22924"/>
                    <a:pt x="121" y="22936"/>
                  </a:cubicBezTo>
                  <a:cubicBezTo>
                    <a:pt x="232" y="22984"/>
                    <a:pt x="349" y="23007"/>
                    <a:pt x="466" y="23007"/>
                  </a:cubicBezTo>
                  <a:cubicBezTo>
                    <a:pt x="706" y="23007"/>
                    <a:pt x="942" y="22910"/>
                    <a:pt x="1113" y="22731"/>
                  </a:cubicBezTo>
                  <a:lnTo>
                    <a:pt x="22549" y="1114"/>
                  </a:lnTo>
                  <a:cubicBezTo>
                    <a:pt x="22815" y="860"/>
                    <a:pt x="22888" y="461"/>
                    <a:pt x="22742" y="122"/>
                  </a:cubicBezTo>
                  <a:cubicBezTo>
                    <a:pt x="22730" y="86"/>
                    <a:pt x="22718" y="37"/>
                    <a:pt x="226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15"/>
            <p:cNvSpPr/>
            <p:nvPr/>
          </p:nvSpPr>
          <p:spPr>
            <a:xfrm>
              <a:off x="6416250" y="2635650"/>
              <a:ext cx="599400" cy="602075"/>
            </a:xfrm>
            <a:custGeom>
              <a:avLst/>
              <a:gdLst/>
              <a:ahLst/>
              <a:cxnLst/>
              <a:rect l="l" t="t" r="r" b="b"/>
              <a:pathLst>
                <a:path w="23976" h="24083" extrusionOk="0">
                  <a:moveTo>
                    <a:pt x="23758" y="1"/>
                  </a:moveTo>
                  <a:lnTo>
                    <a:pt x="0" y="23952"/>
                  </a:lnTo>
                  <a:cubicBezTo>
                    <a:pt x="142" y="24040"/>
                    <a:pt x="303" y="24083"/>
                    <a:pt x="461" y="24083"/>
                  </a:cubicBezTo>
                  <a:cubicBezTo>
                    <a:pt x="694" y="24083"/>
                    <a:pt x="923" y="23992"/>
                    <a:pt x="1089" y="23819"/>
                  </a:cubicBezTo>
                  <a:lnTo>
                    <a:pt x="23625" y="1089"/>
                  </a:lnTo>
                  <a:cubicBezTo>
                    <a:pt x="23915" y="799"/>
                    <a:pt x="23976" y="351"/>
                    <a:pt x="237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15"/>
            <p:cNvSpPr/>
            <p:nvPr/>
          </p:nvSpPr>
          <p:spPr>
            <a:xfrm>
              <a:off x="6367850" y="2587275"/>
              <a:ext cx="618775" cy="624200"/>
            </a:xfrm>
            <a:custGeom>
              <a:avLst/>
              <a:gdLst/>
              <a:ahLst/>
              <a:cxnLst/>
              <a:rect l="l" t="t" r="r" b="b"/>
              <a:pathLst>
                <a:path w="24751" h="24968" extrusionOk="0">
                  <a:moveTo>
                    <a:pt x="24327" y="0"/>
                  </a:moveTo>
                  <a:lnTo>
                    <a:pt x="1" y="24544"/>
                  </a:lnTo>
                  <a:cubicBezTo>
                    <a:pt x="170" y="24690"/>
                    <a:pt x="351" y="24823"/>
                    <a:pt x="545" y="24968"/>
                  </a:cubicBezTo>
                  <a:lnTo>
                    <a:pt x="24751" y="544"/>
                  </a:lnTo>
                  <a:cubicBezTo>
                    <a:pt x="24617" y="363"/>
                    <a:pt x="24472" y="182"/>
                    <a:pt x="243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p15"/>
            <p:cNvSpPr/>
            <p:nvPr/>
          </p:nvSpPr>
          <p:spPr>
            <a:xfrm>
              <a:off x="6602225" y="2821325"/>
              <a:ext cx="470275" cy="473650"/>
            </a:xfrm>
            <a:custGeom>
              <a:avLst/>
              <a:gdLst/>
              <a:ahLst/>
              <a:cxnLst/>
              <a:rect l="l" t="t" r="r" b="b"/>
              <a:pathLst>
                <a:path w="18811" h="18946" extrusionOk="0">
                  <a:moveTo>
                    <a:pt x="18763" y="1"/>
                  </a:moveTo>
                  <a:lnTo>
                    <a:pt x="1" y="18908"/>
                  </a:lnTo>
                  <a:cubicBezTo>
                    <a:pt x="170" y="18920"/>
                    <a:pt x="339" y="18932"/>
                    <a:pt x="521" y="18944"/>
                  </a:cubicBezTo>
                  <a:cubicBezTo>
                    <a:pt x="534" y="18945"/>
                    <a:pt x="546" y="18945"/>
                    <a:pt x="559" y="18945"/>
                  </a:cubicBezTo>
                  <a:cubicBezTo>
                    <a:pt x="800" y="18945"/>
                    <a:pt x="1038" y="18839"/>
                    <a:pt x="1210" y="18666"/>
                  </a:cubicBezTo>
                  <a:lnTo>
                    <a:pt x="18533" y="1199"/>
                  </a:lnTo>
                  <a:cubicBezTo>
                    <a:pt x="18714" y="1017"/>
                    <a:pt x="18811" y="763"/>
                    <a:pt x="18799" y="509"/>
                  </a:cubicBezTo>
                  <a:cubicBezTo>
                    <a:pt x="18787" y="340"/>
                    <a:pt x="18775" y="170"/>
                    <a:pt x="187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8" name="Google Shape;1538;p15"/>
            <p:cNvSpPr/>
            <p:nvPr/>
          </p:nvSpPr>
          <p:spPr>
            <a:xfrm>
              <a:off x="6792150" y="3010950"/>
              <a:ext cx="254350" cy="256775"/>
            </a:xfrm>
            <a:custGeom>
              <a:avLst/>
              <a:gdLst/>
              <a:ahLst/>
              <a:cxnLst/>
              <a:rect l="l" t="t" r="r" b="b"/>
              <a:pathLst>
                <a:path w="10174" h="10271" extrusionOk="0">
                  <a:moveTo>
                    <a:pt x="10174" y="1"/>
                  </a:moveTo>
                  <a:lnTo>
                    <a:pt x="0" y="10271"/>
                  </a:lnTo>
                  <a:cubicBezTo>
                    <a:pt x="533" y="10065"/>
                    <a:pt x="1065" y="9835"/>
                    <a:pt x="1573" y="9581"/>
                  </a:cubicBezTo>
                  <a:cubicBezTo>
                    <a:pt x="1670" y="9533"/>
                    <a:pt x="1754" y="9472"/>
                    <a:pt x="1827" y="9400"/>
                  </a:cubicBezTo>
                  <a:lnTo>
                    <a:pt x="9315" y="1839"/>
                  </a:lnTo>
                  <a:cubicBezTo>
                    <a:pt x="9387" y="1767"/>
                    <a:pt x="9448" y="1682"/>
                    <a:pt x="9496" y="1585"/>
                  </a:cubicBezTo>
                  <a:cubicBezTo>
                    <a:pt x="9738" y="1077"/>
                    <a:pt x="9968" y="545"/>
                    <a:pt x="10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9" name="Google Shape;1539;p15"/>
            <p:cNvSpPr/>
            <p:nvPr/>
          </p:nvSpPr>
          <p:spPr>
            <a:xfrm>
              <a:off x="6532075" y="2750875"/>
              <a:ext cx="530750" cy="533925"/>
            </a:xfrm>
            <a:custGeom>
              <a:avLst/>
              <a:gdLst/>
              <a:ahLst/>
              <a:cxnLst/>
              <a:rect l="l" t="t" r="r" b="b"/>
              <a:pathLst>
                <a:path w="21230" h="21357" extrusionOk="0">
                  <a:moveTo>
                    <a:pt x="21085" y="0"/>
                  </a:moveTo>
                  <a:lnTo>
                    <a:pt x="0" y="21266"/>
                  </a:lnTo>
                  <a:cubicBezTo>
                    <a:pt x="97" y="21291"/>
                    <a:pt x="194" y="21315"/>
                    <a:pt x="290" y="21339"/>
                  </a:cubicBezTo>
                  <a:cubicBezTo>
                    <a:pt x="350" y="21351"/>
                    <a:pt x="410" y="21357"/>
                    <a:pt x="471" y="21357"/>
                  </a:cubicBezTo>
                  <a:cubicBezTo>
                    <a:pt x="718" y="21357"/>
                    <a:pt x="965" y="21260"/>
                    <a:pt x="1149" y="21085"/>
                  </a:cubicBezTo>
                  <a:lnTo>
                    <a:pt x="20903" y="1150"/>
                  </a:lnTo>
                  <a:cubicBezTo>
                    <a:pt x="21133" y="932"/>
                    <a:pt x="21230" y="605"/>
                    <a:pt x="21157" y="291"/>
                  </a:cubicBezTo>
                  <a:cubicBezTo>
                    <a:pt x="21133" y="194"/>
                    <a:pt x="21109" y="97"/>
                    <a:pt x="210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0" name="Google Shape;1540;p15"/>
            <p:cNvSpPr/>
            <p:nvPr/>
          </p:nvSpPr>
          <p:spPr>
            <a:xfrm>
              <a:off x="6685100" y="2903900"/>
              <a:ext cx="385900" cy="389225"/>
            </a:xfrm>
            <a:custGeom>
              <a:avLst/>
              <a:gdLst/>
              <a:ahLst/>
              <a:cxnLst/>
              <a:rect l="l" t="t" r="r" b="b"/>
              <a:pathLst>
                <a:path w="15436" h="15569" extrusionOk="0">
                  <a:moveTo>
                    <a:pt x="15436" y="0"/>
                  </a:moveTo>
                  <a:lnTo>
                    <a:pt x="0" y="15569"/>
                  </a:lnTo>
                  <a:cubicBezTo>
                    <a:pt x="278" y="15533"/>
                    <a:pt x="556" y="15496"/>
                    <a:pt x="823" y="15460"/>
                  </a:cubicBezTo>
                  <a:cubicBezTo>
                    <a:pt x="1016" y="15424"/>
                    <a:pt x="1198" y="15327"/>
                    <a:pt x="1331" y="15194"/>
                  </a:cubicBezTo>
                  <a:lnTo>
                    <a:pt x="15073" y="1331"/>
                  </a:lnTo>
                  <a:cubicBezTo>
                    <a:pt x="15206" y="1198"/>
                    <a:pt x="15302" y="1016"/>
                    <a:pt x="15327" y="823"/>
                  </a:cubicBezTo>
                  <a:cubicBezTo>
                    <a:pt x="15375" y="557"/>
                    <a:pt x="15411" y="279"/>
                    <a:pt x="154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1" name="Google Shape;1541;p15"/>
            <p:cNvSpPr/>
            <p:nvPr/>
          </p:nvSpPr>
          <p:spPr>
            <a:xfrm>
              <a:off x="6287400" y="2507725"/>
              <a:ext cx="617875" cy="623000"/>
            </a:xfrm>
            <a:custGeom>
              <a:avLst/>
              <a:gdLst/>
              <a:ahLst/>
              <a:cxnLst/>
              <a:rect l="l" t="t" r="r" b="b"/>
              <a:pathLst>
                <a:path w="24715" h="24920" extrusionOk="0">
                  <a:moveTo>
                    <a:pt x="24170" y="1"/>
                  </a:moveTo>
                  <a:lnTo>
                    <a:pt x="1" y="24376"/>
                  </a:lnTo>
                  <a:cubicBezTo>
                    <a:pt x="134" y="24557"/>
                    <a:pt x="279" y="24738"/>
                    <a:pt x="424" y="24920"/>
                  </a:cubicBezTo>
                  <a:lnTo>
                    <a:pt x="24714" y="412"/>
                  </a:lnTo>
                  <a:cubicBezTo>
                    <a:pt x="24533" y="279"/>
                    <a:pt x="24352" y="134"/>
                    <a:pt x="241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2" name="Google Shape;1542;p15"/>
            <p:cNvSpPr/>
            <p:nvPr/>
          </p:nvSpPr>
          <p:spPr>
            <a:xfrm>
              <a:off x="6206975" y="2429700"/>
              <a:ext cx="377125" cy="380475"/>
            </a:xfrm>
            <a:custGeom>
              <a:avLst/>
              <a:gdLst/>
              <a:ahLst/>
              <a:cxnLst/>
              <a:rect l="l" t="t" r="r" b="b"/>
              <a:pathLst>
                <a:path w="15085" h="15219" extrusionOk="0">
                  <a:moveTo>
                    <a:pt x="15085" y="1"/>
                  </a:moveTo>
                  <a:lnTo>
                    <a:pt x="15085" y="1"/>
                  </a:lnTo>
                  <a:cubicBezTo>
                    <a:pt x="14794" y="37"/>
                    <a:pt x="14516" y="85"/>
                    <a:pt x="14226" y="134"/>
                  </a:cubicBezTo>
                  <a:cubicBezTo>
                    <a:pt x="14044" y="170"/>
                    <a:pt x="13875" y="255"/>
                    <a:pt x="13742" y="400"/>
                  </a:cubicBezTo>
                  <a:lnTo>
                    <a:pt x="375" y="13876"/>
                  </a:lnTo>
                  <a:cubicBezTo>
                    <a:pt x="242" y="14009"/>
                    <a:pt x="145" y="14178"/>
                    <a:pt x="121" y="14359"/>
                  </a:cubicBezTo>
                  <a:cubicBezTo>
                    <a:pt x="73" y="14650"/>
                    <a:pt x="36" y="14928"/>
                    <a:pt x="0" y="15218"/>
                  </a:cubicBezTo>
                  <a:lnTo>
                    <a:pt x="1508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15"/>
            <p:cNvSpPr/>
            <p:nvPr/>
          </p:nvSpPr>
          <p:spPr>
            <a:xfrm>
              <a:off x="6235100" y="2458725"/>
              <a:ext cx="238625" cy="240750"/>
            </a:xfrm>
            <a:custGeom>
              <a:avLst/>
              <a:gdLst/>
              <a:ahLst/>
              <a:cxnLst/>
              <a:rect l="l" t="t" r="r" b="b"/>
              <a:pathLst>
                <a:path w="9545" h="9630" extrusionOk="0">
                  <a:moveTo>
                    <a:pt x="9544" y="1"/>
                  </a:moveTo>
                  <a:lnTo>
                    <a:pt x="9544" y="1"/>
                  </a:lnTo>
                  <a:cubicBezTo>
                    <a:pt x="8952" y="243"/>
                    <a:pt x="8383" y="521"/>
                    <a:pt x="7827" y="811"/>
                  </a:cubicBezTo>
                  <a:cubicBezTo>
                    <a:pt x="7742" y="860"/>
                    <a:pt x="7669" y="920"/>
                    <a:pt x="7609" y="981"/>
                  </a:cubicBezTo>
                  <a:lnTo>
                    <a:pt x="956" y="7694"/>
                  </a:lnTo>
                  <a:cubicBezTo>
                    <a:pt x="895" y="7755"/>
                    <a:pt x="835" y="7828"/>
                    <a:pt x="798" y="7912"/>
                  </a:cubicBezTo>
                  <a:cubicBezTo>
                    <a:pt x="496" y="8469"/>
                    <a:pt x="230" y="9037"/>
                    <a:pt x="0" y="9630"/>
                  </a:cubicBezTo>
                  <a:lnTo>
                    <a:pt x="954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p15"/>
            <p:cNvSpPr/>
            <p:nvPr/>
          </p:nvSpPr>
          <p:spPr>
            <a:xfrm>
              <a:off x="6204250" y="2426675"/>
              <a:ext cx="463925" cy="467575"/>
            </a:xfrm>
            <a:custGeom>
              <a:avLst/>
              <a:gdLst/>
              <a:ahLst/>
              <a:cxnLst/>
              <a:rect l="l" t="t" r="r" b="b"/>
              <a:pathLst>
                <a:path w="18557" h="18703" extrusionOk="0">
                  <a:moveTo>
                    <a:pt x="18024" y="1"/>
                  </a:moveTo>
                  <a:cubicBezTo>
                    <a:pt x="17782" y="1"/>
                    <a:pt x="17528" y="97"/>
                    <a:pt x="17359" y="279"/>
                  </a:cubicBezTo>
                  <a:lnTo>
                    <a:pt x="278" y="17505"/>
                  </a:lnTo>
                  <a:cubicBezTo>
                    <a:pt x="97" y="17674"/>
                    <a:pt x="0" y="17928"/>
                    <a:pt x="12" y="18182"/>
                  </a:cubicBezTo>
                  <a:cubicBezTo>
                    <a:pt x="12" y="18351"/>
                    <a:pt x="24" y="18533"/>
                    <a:pt x="36" y="18702"/>
                  </a:cubicBezTo>
                  <a:lnTo>
                    <a:pt x="18557" y="37"/>
                  </a:lnTo>
                  <a:cubicBezTo>
                    <a:pt x="18387" y="25"/>
                    <a:pt x="18206" y="13"/>
                    <a:pt x="180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5" name="Google Shape;1545;p15"/>
            <p:cNvSpPr/>
            <p:nvPr/>
          </p:nvSpPr>
          <p:spPr>
            <a:xfrm>
              <a:off x="6232075" y="2455075"/>
              <a:ext cx="569475" cy="572225"/>
            </a:xfrm>
            <a:custGeom>
              <a:avLst/>
              <a:gdLst/>
              <a:ahLst/>
              <a:cxnLst/>
              <a:rect l="l" t="t" r="r" b="b"/>
              <a:pathLst>
                <a:path w="22779" h="22889" extrusionOk="0">
                  <a:moveTo>
                    <a:pt x="22306" y="0"/>
                  </a:moveTo>
                  <a:cubicBezTo>
                    <a:pt x="22065" y="0"/>
                    <a:pt x="21828" y="97"/>
                    <a:pt x="21653" y="280"/>
                  </a:cubicBezTo>
                  <a:lnTo>
                    <a:pt x="339" y="21764"/>
                  </a:lnTo>
                  <a:cubicBezTo>
                    <a:pt x="85" y="22030"/>
                    <a:pt x="0" y="22417"/>
                    <a:pt x="133" y="22744"/>
                  </a:cubicBezTo>
                  <a:cubicBezTo>
                    <a:pt x="157" y="22792"/>
                    <a:pt x="169" y="22840"/>
                    <a:pt x="194" y="22889"/>
                  </a:cubicBezTo>
                  <a:lnTo>
                    <a:pt x="22778" y="123"/>
                  </a:lnTo>
                  <a:cubicBezTo>
                    <a:pt x="22730" y="99"/>
                    <a:pt x="22682" y="86"/>
                    <a:pt x="22633" y="62"/>
                  </a:cubicBezTo>
                  <a:cubicBezTo>
                    <a:pt x="22527" y="21"/>
                    <a:pt x="22416" y="0"/>
                    <a:pt x="223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6" name="Google Shape;1546;p15"/>
            <p:cNvSpPr/>
            <p:nvPr/>
          </p:nvSpPr>
          <p:spPr>
            <a:xfrm>
              <a:off x="6258975" y="2482025"/>
              <a:ext cx="597600" cy="600025"/>
            </a:xfrm>
            <a:custGeom>
              <a:avLst/>
              <a:gdLst/>
              <a:ahLst/>
              <a:cxnLst/>
              <a:rect l="l" t="t" r="r" b="b"/>
              <a:pathLst>
                <a:path w="23904" h="24001" extrusionOk="0">
                  <a:moveTo>
                    <a:pt x="23442" y="0"/>
                  </a:moveTo>
                  <a:cubicBezTo>
                    <a:pt x="23203" y="0"/>
                    <a:pt x="22966" y="91"/>
                    <a:pt x="22791" y="267"/>
                  </a:cubicBezTo>
                  <a:lnTo>
                    <a:pt x="339" y="22900"/>
                  </a:lnTo>
                  <a:cubicBezTo>
                    <a:pt x="61" y="23190"/>
                    <a:pt x="1" y="23637"/>
                    <a:pt x="206" y="23988"/>
                  </a:cubicBezTo>
                  <a:lnTo>
                    <a:pt x="218" y="24000"/>
                  </a:lnTo>
                  <a:lnTo>
                    <a:pt x="23904" y="121"/>
                  </a:lnTo>
                  <a:cubicBezTo>
                    <a:pt x="23760" y="40"/>
                    <a:pt x="23600" y="0"/>
                    <a:pt x="23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15"/>
            <p:cNvSpPr/>
            <p:nvPr/>
          </p:nvSpPr>
          <p:spPr>
            <a:xfrm>
              <a:off x="6324900" y="2544925"/>
              <a:ext cx="623925" cy="628750"/>
            </a:xfrm>
            <a:custGeom>
              <a:avLst/>
              <a:gdLst/>
              <a:ahLst/>
              <a:cxnLst/>
              <a:rect l="l" t="t" r="r" b="b"/>
              <a:pathLst>
                <a:path w="24957" h="25150" extrusionOk="0">
                  <a:moveTo>
                    <a:pt x="24460" y="1"/>
                  </a:moveTo>
                  <a:lnTo>
                    <a:pt x="1" y="24666"/>
                  </a:lnTo>
                  <a:cubicBezTo>
                    <a:pt x="158" y="24835"/>
                    <a:pt x="315" y="24992"/>
                    <a:pt x="485" y="25150"/>
                  </a:cubicBezTo>
                  <a:lnTo>
                    <a:pt x="24956" y="472"/>
                  </a:lnTo>
                  <a:cubicBezTo>
                    <a:pt x="24799" y="315"/>
                    <a:pt x="24630" y="158"/>
                    <a:pt x="244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15"/>
            <p:cNvSpPr/>
            <p:nvPr/>
          </p:nvSpPr>
          <p:spPr>
            <a:xfrm>
              <a:off x="6213000" y="2435925"/>
              <a:ext cx="526250" cy="529375"/>
            </a:xfrm>
            <a:custGeom>
              <a:avLst/>
              <a:gdLst/>
              <a:ahLst/>
              <a:cxnLst/>
              <a:rect l="l" t="t" r="r" b="b"/>
              <a:pathLst>
                <a:path w="21050" h="21175" extrusionOk="0">
                  <a:moveTo>
                    <a:pt x="20568" y="0"/>
                  </a:moveTo>
                  <a:cubicBezTo>
                    <a:pt x="20324" y="0"/>
                    <a:pt x="20085" y="97"/>
                    <a:pt x="19900" y="272"/>
                  </a:cubicBezTo>
                  <a:lnTo>
                    <a:pt x="315" y="20026"/>
                  </a:lnTo>
                  <a:cubicBezTo>
                    <a:pt x="98" y="20256"/>
                    <a:pt x="1" y="20570"/>
                    <a:pt x="74" y="20873"/>
                  </a:cubicBezTo>
                  <a:cubicBezTo>
                    <a:pt x="98" y="20981"/>
                    <a:pt x="122" y="21078"/>
                    <a:pt x="146" y="21175"/>
                  </a:cubicBezTo>
                  <a:lnTo>
                    <a:pt x="21049" y="90"/>
                  </a:lnTo>
                  <a:cubicBezTo>
                    <a:pt x="20953" y="66"/>
                    <a:pt x="20856" y="42"/>
                    <a:pt x="20747" y="18"/>
                  </a:cubicBezTo>
                  <a:cubicBezTo>
                    <a:pt x="20687" y="6"/>
                    <a:pt x="20627" y="0"/>
                    <a:pt x="20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49" name="Google Shape;1549;p15"/>
          <p:cNvSpPr/>
          <p:nvPr/>
        </p:nvSpPr>
        <p:spPr>
          <a:xfrm>
            <a:off x="3432934" y="2991626"/>
            <a:ext cx="229584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3200" b="1" i="0" u="none" strike="noStrike" cap="none">
                <a:solidFill>
                  <a:schemeClr val="dk1"/>
                </a:solidFill>
                <a:latin typeface="Space Grotesk"/>
                <a:ea typeface="Space Grotesk"/>
                <a:cs typeface="Space Grotesk"/>
                <a:sym typeface="Space Grotesk"/>
              </a:rPr>
              <a:t>Propuesta</a:t>
            </a:r>
            <a:endParaRPr sz="3200" b="1" i="0" u="none" strike="noStrike" cap="none">
              <a:solidFill>
                <a:schemeClr val="dk1"/>
              </a:solidFill>
              <a:latin typeface="Space Grotesk"/>
              <a:ea typeface="Space Grotesk"/>
              <a:cs typeface="Space Grotesk"/>
              <a:sym typeface="Space Grotesk"/>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16"/>
          <p:cNvSpPr txBox="1">
            <a:spLocks noGrp="1"/>
          </p:cNvSpPr>
          <p:nvPr>
            <p:ph type="title"/>
          </p:nvPr>
        </p:nvSpPr>
        <p:spPr>
          <a:xfrm>
            <a:off x="914675" y="211945"/>
            <a:ext cx="3368100" cy="576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fr"/>
              <a:t>Introducción</a:t>
            </a:r>
            <a:endParaRPr/>
          </a:p>
        </p:txBody>
      </p:sp>
      <p:cxnSp>
        <p:nvCxnSpPr>
          <p:cNvPr id="1555" name="Google Shape;1555;p16"/>
          <p:cNvCxnSpPr/>
          <p:nvPr/>
        </p:nvCxnSpPr>
        <p:spPr>
          <a:xfrm>
            <a:off x="1333146" y="743882"/>
            <a:ext cx="2512800" cy="0"/>
          </a:xfrm>
          <a:prstGeom prst="straightConnector1">
            <a:avLst/>
          </a:prstGeom>
          <a:noFill/>
          <a:ln w="28575" cap="flat" cmpd="sng">
            <a:solidFill>
              <a:schemeClr val="dk1"/>
            </a:solidFill>
            <a:prstDash val="solid"/>
            <a:round/>
            <a:headEnd type="none" w="sm" len="sm"/>
            <a:tailEnd type="none" w="sm" len="sm"/>
          </a:ln>
        </p:spPr>
      </p:cxnSp>
      <p:grpSp>
        <p:nvGrpSpPr>
          <p:cNvPr id="1556" name="Google Shape;1556;p16"/>
          <p:cNvGrpSpPr/>
          <p:nvPr/>
        </p:nvGrpSpPr>
        <p:grpSpPr>
          <a:xfrm>
            <a:off x="8155710" y="594212"/>
            <a:ext cx="536579" cy="536609"/>
            <a:chOff x="6204250" y="2426675"/>
            <a:chExt cx="868250" cy="868300"/>
          </a:xfrm>
        </p:grpSpPr>
        <p:sp>
          <p:nvSpPr>
            <p:cNvPr id="1557" name="Google Shape;1557;p16"/>
            <p:cNvSpPr/>
            <p:nvPr/>
          </p:nvSpPr>
          <p:spPr>
            <a:xfrm>
              <a:off x="6470675" y="2689775"/>
              <a:ext cx="572200" cy="575175"/>
            </a:xfrm>
            <a:custGeom>
              <a:avLst/>
              <a:gdLst/>
              <a:ahLst/>
              <a:cxnLst/>
              <a:rect l="l" t="t" r="r" b="b"/>
              <a:pathLst>
                <a:path w="22888" h="23007" extrusionOk="0">
                  <a:moveTo>
                    <a:pt x="22694" y="1"/>
                  </a:moveTo>
                  <a:lnTo>
                    <a:pt x="0" y="22888"/>
                  </a:lnTo>
                  <a:cubicBezTo>
                    <a:pt x="37" y="22900"/>
                    <a:pt x="85" y="22924"/>
                    <a:pt x="121" y="22936"/>
                  </a:cubicBezTo>
                  <a:cubicBezTo>
                    <a:pt x="232" y="22984"/>
                    <a:pt x="349" y="23007"/>
                    <a:pt x="466" y="23007"/>
                  </a:cubicBezTo>
                  <a:cubicBezTo>
                    <a:pt x="706" y="23007"/>
                    <a:pt x="942" y="22910"/>
                    <a:pt x="1113" y="22731"/>
                  </a:cubicBezTo>
                  <a:lnTo>
                    <a:pt x="22549" y="1114"/>
                  </a:lnTo>
                  <a:cubicBezTo>
                    <a:pt x="22815" y="860"/>
                    <a:pt x="22888" y="461"/>
                    <a:pt x="22742" y="122"/>
                  </a:cubicBezTo>
                  <a:cubicBezTo>
                    <a:pt x="22730" y="86"/>
                    <a:pt x="22718" y="37"/>
                    <a:pt x="226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16"/>
            <p:cNvSpPr/>
            <p:nvPr/>
          </p:nvSpPr>
          <p:spPr>
            <a:xfrm>
              <a:off x="6416250" y="2635650"/>
              <a:ext cx="599400" cy="602075"/>
            </a:xfrm>
            <a:custGeom>
              <a:avLst/>
              <a:gdLst/>
              <a:ahLst/>
              <a:cxnLst/>
              <a:rect l="l" t="t" r="r" b="b"/>
              <a:pathLst>
                <a:path w="23976" h="24083" extrusionOk="0">
                  <a:moveTo>
                    <a:pt x="23758" y="1"/>
                  </a:moveTo>
                  <a:lnTo>
                    <a:pt x="0" y="23952"/>
                  </a:lnTo>
                  <a:cubicBezTo>
                    <a:pt x="142" y="24040"/>
                    <a:pt x="303" y="24083"/>
                    <a:pt x="461" y="24083"/>
                  </a:cubicBezTo>
                  <a:cubicBezTo>
                    <a:pt x="694" y="24083"/>
                    <a:pt x="923" y="23992"/>
                    <a:pt x="1089" y="23819"/>
                  </a:cubicBezTo>
                  <a:lnTo>
                    <a:pt x="23625" y="1089"/>
                  </a:lnTo>
                  <a:cubicBezTo>
                    <a:pt x="23915" y="799"/>
                    <a:pt x="23976" y="351"/>
                    <a:pt x="237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16"/>
            <p:cNvSpPr/>
            <p:nvPr/>
          </p:nvSpPr>
          <p:spPr>
            <a:xfrm>
              <a:off x="6367850" y="2587275"/>
              <a:ext cx="618775" cy="624200"/>
            </a:xfrm>
            <a:custGeom>
              <a:avLst/>
              <a:gdLst/>
              <a:ahLst/>
              <a:cxnLst/>
              <a:rect l="l" t="t" r="r" b="b"/>
              <a:pathLst>
                <a:path w="24751" h="24968" extrusionOk="0">
                  <a:moveTo>
                    <a:pt x="24327" y="0"/>
                  </a:moveTo>
                  <a:lnTo>
                    <a:pt x="1" y="24544"/>
                  </a:lnTo>
                  <a:cubicBezTo>
                    <a:pt x="170" y="24690"/>
                    <a:pt x="351" y="24823"/>
                    <a:pt x="545" y="24968"/>
                  </a:cubicBezTo>
                  <a:lnTo>
                    <a:pt x="24751" y="544"/>
                  </a:lnTo>
                  <a:cubicBezTo>
                    <a:pt x="24617" y="363"/>
                    <a:pt x="24472" y="182"/>
                    <a:pt x="243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16"/>
            <p:cNvSpPr/>
            <p:nvPr/>
          </p:nvSpPr>
          <p:spPr>
            <a:xfrm>
              <a:off x="6602225" y="2821325"/>
              <a:ext cx="470275" cy="473650"/>
            </a:xfrm>
            <a:custGeom>
              <a:avLst/>
              <a:gdLst/>
              <a:ahLst/>
              <a:cxnLst/>
              <a:rect l="l" t="t" r="r" b="b"/>
              <a:pathLst>
                <a:path w="18811" h="18946" extrusionOk="0">
                  <a:moveTo>
                    <a:pt x="18763" y="1"/>
                  </a:moveTo>
                  <a:lnTo>
                    <a:pt x="1" y="18908"/>
                  </a:lnTo>
                  <a:cubicBezTo>
                    <a:pt x="170" y="18920"/>
                    <a:pt x="339" y="18932"/>
                    <a:pt x="521" y="18944"/>
                  </a:cubicBezTo>
                  <a:cubicBezTo>
                    <a:pt x="534" y="18945"/>
                    <a:pt x="546" y="18945"/>
                    <a:pt x="559" y="18945"/>
                  </a:cubicBezTo>
                  <a:cubicBezTo>
                    <a:pt x="800" y="18945"/>
                    <a:pt x="1038" y="18839"/>
                    <a:pt x="1210" y="18666"/>
                  </a:cubicBezTo>
                  <a:lnTo>
                    <a:pt x="18533" y="1199"/>
                  </a:lnTo>
                  <a:cubicBezTo>
                    <a:pt x="18714" y="1017"/>
                    <a:pt x="18811" y="763"/>
                    <a:pt x="18799" y="509"/>
                  </a:cubicBezTo>
                  <a:cubicBezTo>
                    <a:pt x="18787" y="340"/>
                    <a:pt x="18775" y="170"/>
                    <a:pt x="187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p16"/>
            <p:cNvSpPr/>
            <p:nvPr/>
          </p:nvSpPr>
          <p:spPr>
            <a:xfrm>
              <a:off x="6792150" y="3010950"/>
              <a:ext cx="254350" cy="256775"/>
            </a:xfrm>
            <a:custGeom>
              <a:avLst/>
              <a:gdLst/>
              <a:ahLst/>
              <a:cxnLst/>
              <a:rect l="l" t="t" r="r" b="b"/>
              <a:pathLst>
                <a:path w="10174" h="10271" extrusionOk="0">
                  <a:moveTo>
                    <a:pt x="10174" y="1"/>
                  </a:moveTo>
                  <a:lnTo>
                    <a:pt x="0" y="10271"/>
                  </a:lnTo>
                  <a:cubicBezTo>
                    <a:pt x="533" y="10065"/>
                    <a:pt x="1065" y="9835"/>
                    <a:pt x="1573" y="9581"/>
                  </a:cubicBezTo>
                  <a:cubicBezTo>
                    <a:pt x="1670" y="9533"/>
                    <a:pt x="1754" y="9472"/>
                    <a:pt x="1827" y="9400"/>
                  </a:cubicBezTo>
                  <a:lnTo>
                    <a:pt x="9315" y="1839"/>
                  </a:lnTo>
                  <a:cubicBezTo>
                    <a:pt x="9387" y="1767"/>
                    <a:pt x="9448" y="1682"/>
                    <a:pt x="9496" y="1585"/>
                  </a:cubicBezTo>
                  <a:cubicBezTo>
                    <a:pt x="9738" y="1077"/>
                    <a:pt x="9968" y="545"/>
                    <a:pt x="10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16"/>
            <p:cNvSpPr/>
            <p:nvPr/>
          </p:nvSpPr>
          <p:spPr>
            <a:xfrm>
              <a:off x="6532075" y="2750875"/>
              <a:ext cx="530750" cy="533925"/>
            </a:xfrm>
            <a:custGeom>
              <a:avLst/>
              <a:gdLst/>
              <a:ahLst/>
              <a:cxnLst/>
              <a:rect l="l" t="t" r="r" b="b"/>
              <a:pathLst>
                <a:path w="21230" h="21357" extrusionOk="0">
                  <a:moveTo>
                    <a:pt x="21085" y="0"/>
                  </a:moveTo>
                  <a:lnTo>
                    <a:pt x="0" y="21266"/>
                  </a:lnTo>
                  <a:cubicBezTo>
                    <a:pt x="97" y="21291"/>
                    <a:pt x="194" y="21315"/>
                    <a:pt x="290" y="21339"/>
                  </a:cubicBezTo>
                  <a:cubicBezTo>
                    <a:pt x="350" y="21351"/>
                    <a:pt x="410" y="21357"/>
                    <a:pt x="471" y="21357"/>
                  </a:cubicBezTo>
                  <a:cubicBezTo>
                    <a:pt x="718" y="21357"/>
                    <a:pt x="965" y="21260"/>
                    <a:pt x="1149" y="21085"/>
                  </a:cubicBezTo>
                  <a:lnTo>
                    <a:pt x="20903" y="1150"/>
                  </a:lnTo>
                  <a:cubicBezTo>
                    <a:pt x="21133" y="932"/>
                    <a:pt x="21230" y="605"/>
                    <a:pt x="21157" y="291"/>
                  </a:cubicBezTo>
                  <a:cubicBezTo>
                    <a:pt x="21133" y="194"/>
                    <a:pt x="21109" y="97"/>
                    <a:pt x="210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p16"/>
            <p:cNvSpPr/>
            <p:nvPr/>
          </p:nvSpPr>
          <p:spPr>
            <a:xfrm>
              <a:off x="6685100" y="2903900"/>
              <a:ext cx="385900" cy="389225"/>
            </a:xfrm>
            <a:custGeom>
              <a:avLst/>
              <a:gdLst/>
              <a:ahLst/>
              <a:cxnLst/>
              <a:rect l="l" t="t" r="r" b="b"/>
              <a:pathLst>
                <a:path w="15436" h="15569" extrusionOk="0">
                  <a:moveTo>
                    <a:pt x="15436" y="0"/>
                  </a:moveTo>
                  <a:lnTo>
                    <a:pt x="0" y="15569"/>
                  </a:lnTo>
                  <a:cubicBezTo>
                    <a:pt x="278" y="15533"/>
                    <a:pt x="556" y="15496"/>
                    <a:pt x="823" y="15460"/>
                  </a:cubicBezTo>
                  <a:cubicBezTo>
                    <a:pt x="1016" y="15424"/>
                    <a:pt x="1198" y="15327"/>
                    <a:pt x="1331" y="15194"/>
                  </a:cubicBezTo>
                  <a:lnTo>
                    <a:pt x="15073" y="1331"/>
                  </a:lnTo>
                  <a:cubicBezTo>
                    <a:pt x="15206" y="1198"/>
                    <a:pt x="15302" y="1016"/>
                    <a:pt x="15327" y="823"/>
                  </a:cubicBezTo>
                  <a:cubicBezTo>
                    <a:pt x="15375" y="557"/>
                    <a:pt x="15411" y="279"/>
                    <a:pt x="154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16"/>
            <p:cNvSpPr/>
            <p:nvPr/>
          </p:nvSpPr>
          <p:spPr>
            <a:xfrm>
              <a:off x="6287400" y="2507725"/>
              <a:ext cx="617875" cy="623000"/>
            </a:xfrm>
            <a:custGeom>
              <a:avLst/>
              <a:gdLst/>
              <a:ahLst/>
              <a:cxnLst/>
              <a:rect l="l" t="t" r="r" b="b"/>
              <a:pathLst>
                <a:path w="24715" h="24920" extrusionOk="0">
                  <a:moveTo>
                    <a:pt x="24170" y="1"/>
                  </a:moveTo>
                  <a:lnTo>
                    <a:pt x="1" y="24376"/>
                  </a:lnTo>
                  <a:cubicBezTo>
                    <a:pt x="134" y="24557"/>
                    <a:pt x="279" y="24738"/>
                    <a:pt x="424" y="24920"/>
                  </a:cubicBezTo>
                  <a:lnTo>
                    <a:pt x="24714" y="412"/>
                  </a:lnTo>
                  <a:cubicBezTo>
                    <a:pt x="24533" y="279"/>
                    <a:pt x="24352" y="134"/>
                    <a:pt x="241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16"/>
            <p:cNvSpPr/>
            <p:nvPr/>
          </p:nvSpPr>
          <p:spPr>
            <a:xfrm>
              <a:off x="6206975" y="2429700"/>
              <a:ext cx="377125" cy="380475"/>
            </a:xfrm>
            <a:custGeom>
              <a:avLst/>
              <a:gdLst/>
              <a:ahLst/>
              <a:cxnLst/>
              <a:rect l="l" t="t" r="r" b="b"/>
              <a:pathLst>
                <a:path w="15085" h="15219" extrusionOk="0">
                  <a:moveTo>
                    <a:pt x="15085" y="1"/>
                  </a:moveTo>
                  <a:lnTo>
                    <a:pt x="15085" y="1"/>
                  </a:lnTo>
                  <a:cubicBezTo>
                    <a:pt x="14794" y="37"/>
                    <a:pt x="14516" y="85"/>
                    <a:pt x="14226" y="134"/>
                  </a:cubicBezTo>
                  <a:cubicBezTo>
                    <a:pt x="14044" y="170"/>
                    <a:pt x="13875" y="255"/>
                    <a:pt x="13742" y="400"/>
                  </a:cubicBezTo>
                  <a:lnTo>
                    <a:pt x="375" y="13876"/>
                  </a:lnTo>
                  <a:cubicBezTo>
                    <a:pt x="242" y="14009"/>
                    <a:pt x="145" y="14178"/>
                    <a:pt x="121" y="14359"/>
                  </a:cubicBezTo>
                  <a:cubicBezTo>
                    <a:pt x="73" y="14650"/>
                    <a:pt x="36" y="14928"/>
                    <a:pt x="0" y="15218"/>
                  </a:cubicBezTo>
                  <a:lnTo>
                    <a:pt x="1508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16"/>
            <p:cNvSpPr/>
            <p:nvPr/>
          </p:nvSpPr>
          <p:spPr>
            <a:xfrm>
              <a:off x="6235100" y="2458725"/>
              <a:ext cx="238625" cy="240750"/>
            </a:xfrm>
            <a:custGeom>
              <a:avLst/>
              <a:gdLst/>
              <a:ahLst/>
              <a:cxnLst/>
              <a:rect l="l" t="t" r="r" b="b"/>
              <a:pathLst>
                <a:path w="9545" h="9630" extrusionOk="0">
                  <a:moveTo>
                    <a:pt x="9544" y="1"/>
                  </a:moveTo>
                  <a:lnTo>
                    <a:pt x="9544" y="1"/>
                  </a:lnTo>
                  <a:cubicBezTo>
                    <a:pt x="8952" y="243"/>
                    <a:pt x="8383" y="521"/>
                    <a:pt x="7827" y="811"/>
                  </a:cubicBezTo>
                  <a:cubicBezTo>
                    <a:pt x="7742" y="860"/>
                    <a:pt x="7669" y="920"/>
                    <a:pt x="7609" y="981"/>
                  </a:cubicBezTo>
                  <a:lnTo>
                    <a:pt x="956" y="7694"/>
                  </a:lnTo>
                  <a:cubicBezTo>
                    <a:pt x="895" y="7755"/>
                    <a:pt x="835" y="7828"/>
                    <a:pt x="798" y="7912"/>
                  </a:cubicBezTo>
                  <a:cubicBezTo>
                    <a:pt x="496" y="8469"/>
                    <a:pt x="230" y="9037"/>
                    <a:pt x="0" y="9630"/>
                  </a:cubicBezTo>
                  <a:lnTo>
                    <a:pt x="954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16"/>
            <p:cNvSpPr/>
            <p:nvPr/>
          </p:nvSpPr>
          <p:spPr>
            <a:xfrm>
              <a:off x="6204250" y="2426675"/>
              <a:ext cx="463925" cy="467575"/>
            </a:xfrm>
            <a:custGeom>
              <a:avLst/>
              <a:gdLst/>
              <a:ahLst/>
              <a:cxnLst/>
              <a:rect l="l" t="t" r="r" b="b"/>
              <a:pathLst>
                <a:path w="18557" h="18703" extrusionOk="0">
                  <a:moveTo>
                    <a:pt x="18024" y="1"/>
                  </a:moveTo>
                  <a:cubicBezTo>
                    <a:pt x="17782" y="1"/>
                    <a:pt x="17528" y="97"/>
                    <a:pt x="17359" y="279"/>
                  </a:cubicBezTo>
                  <a:lnTo>
                    <a:pt x="278" y="17505"/>
                  </a:lnTo>
                  <a:cubicBezTo>
                    <a:pt x="97" y="17674"/>
                    <a:pt x="0" y="17928"/>
                    <a:pt x="12" y="18182"/>
                  </a:cubicBezTo>
                  <a:cubicBezTo>
                    <a:pt x="12" y="18351"/>
                    <a:pt x="24" y="18533"/>
                    <a:pt x="36" y="18702"/>
                  </a:cubicBezTo>
                  <a:lnTo>
                    <a:pt x="18557" y="37"/>
                  </a:lnTo>
                  <a:cubicBezTo>
                    <a:pt x="18387" y="25"/>
                    <a:pt x="18206" y="13"/>
                    <a:pt x="180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16"/>
            <p:cNvSpPr/>
            <p:nvPr/>
          </p:nvSpPr>
          <p:spPr>
            <a:xfrm>
              <a:off x="6232075" y="2455075"/>
              <a:ext cx="569475" cy="572225"/>
            </a:xfrm>
            <a:custGeom>
              <a:avLst/>
              <a:gdLst/>
              <a:ahLst/>
              <a:cxnLst/>
              <a:rect l="l" t="t" r="r" b="b"/>
              <a:pathLst>
                <a:path w="22779" h="22889" extrusionOk="0">
                  <a:moveTo>
                    <a:pt x="22306" y="0"/>
                  </a:moveTo>
                  <a:cubicBezTo>
                    <a:pt x="22065" y="0"/>
                    <a:pt x="21828" y="97"/>
                    <a:pt x="21653" y="280"/>
                  </a:cubicBezTo>
                  <a:lnTo>
                    <a:pt x="339" y="21764"/>
                  </a:lnTo>
                  <a:cubicBezTo>
                    <a:pt x="85" y="22030"/>
                    <a:pt x="0" y="22417"/>
                    <a:pt x="133" y="22744"/>
                  </a:cubicBezTo>
                  <a:cubicBezTo>
                    <a:pt x="157" y="22792"/>
                    <a:pt x="169" y="22840"/>
                    <a:pt x="194" y="22889"/>
                  </a:cubicBezTo>
                  <a:lnTo>
                    <a:pt x="22778" y="123"/>
                  </a:lnTo>
                  <a:cubicBezTo>
                    <a:pt x="22730" y="99"/>
                    <a:pt x="22682" y="86"/>
                    <a:pt x="22633" y="62"/>
                  </a:cubicBezTo>
                  <a:cubicBezTo>
                    <a:pt x="22527" y="21"/>
                    <a:pt x="22416" y="0"/>
                    <a:pt x="223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16"/>
            <p:cNvSpPr/>
            <p:nvPr/>
          </p:nvSpPr>
          <p:spPr>
            <a:xfrm>
              <a:off x="6258975" y="2482025"/>
              <a:ext cx="597600" cy="600025"/>
            </a:xfrm>
            <a:custGeom>
              <a:avLst/>
              <a:gdLst/>
              <a:ahLst/>
              <a:cxnLst/>
              <a:rect l="l" t="t" r="r" b="b"/>
              <a:pathLst>
                <a:path w="23904" h="24001" extrusionOk="0">
                  <a:moveTo>
                    <a:pt x="23442" y="0"/>
                  </a:moveTo>
                  <a:cubicBezTo>
                    <a:pt x="23203" y="0"/>
                    <a:pt x="22966" y="91"/>
                    <a:pt x="22791" y="267"/>
                  </a:cubicBezTo>
                  <a:lnTo>
                    <a:pt x="339" y="22900"/>
                  </a:lnTo>
                  <a:cubicBezTo>
                    <a:pt x="61" y="23190"/>
                    <a:pt x="1" y="23637"/>
                    <a:pt x="206" y="23988"/>
                  </a:cubicBezTo>
                  <a:lnTo>
                    <a:pt x="218" y="24000"/>
                  </a:lnTo>
                  <a:lnTo>
                    <a:pt x="23904" y="121"/>
                  </a:lnTo>
                  <a:cubicBezTo>
                    <a:pt x="23760" y="40"/>
                    <a:pt x="23600" y="0"/>
                    <a:pt x="23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0" name="Google Shape;1570;p16"/>
            <p:cNvSpPr/>
            <p:nvPr/>
          </p:nvSpPr>
          <p:spPr>
            <a:xfrm>
              <a:off x="6324900" y="2544925"/>
              <a:ext cx="623925" cy="628750"/>
            </a:xfrm>
            <a:custGeom>
              <a:avLst/>
              <a:gdLst/>
              <a:ahLst/>
              <a:cxnLst/>
              <a:rect l="l" t="t" r="r" b="b"/>
              <a:pathLst>
                <a:path w="24957" h="25150" extrusionOk="0">
                  <a:moveTo>
                    <a:pt x="24460" y="1"/>
                  </a:moveTo>
                  <a:lnTo>
                    <a:pt x="1" y="24666"/>
                  </a:lnTo>
                  <a:cubicBezTo>
                    <a:pt x="158" y="24835"/>
                    <a:pt x="315" y="24992"/>
                    <a:pt x="485" y="25150"/>
                  </a:cubicBezTo>
                  <a:lnTo>
                    <a:pt x="24956" y="472"/>
                  </a:lnTo>
                  <a:cubicBezTo>
                    <a:pt x="24799" y="315"/>
                    <a:pt x="24630" y="158"/>
                    <a:pt x="244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16"/>
            <p:cNvSpPr/>
            <p:nvPr/>
          </p:nvSpPr>
          <p:spPr>
            <a:xfrm>
              <a:off x="6213000" y="2435925"/>
              <a:ext cx="526250" cy="529375"/>
            </a:xfrm>
            <a:custGeom>
              <a:avLst/>
              <a:gdLst/>
              <a:ahLst/>
              <a:cxnLst/>
              <a:rect l="l" t="t" r="r" b="b"/>
              <a:pathLst>
                <a:path w="21050" h="21175" extrusionOk="0">
                  <a:moveTo>
                    <a:pt x="20568" y="0"/>
                  </a:moveTo>
                  <a:cubicBezTo>
                    <a:pt x="20324" y="0"/>
                    <a:pt x="20085" y="97"/>
                    <a:pt x="19900" y="272"/>
                  </a:cubicBezTo>
                  <a:lnTo>
                    <a:pt x="315" y="20026"/>
                  </a:lnTo>
                  <a:cubicBezTo>
                    <a:pt x="98" y="20256"/>
                    <a:pt x="1" y="20570"/>
                    <a:pt x="74" y="20873"/>
                  </a:cubicBezTo>
                  <a:cubicBezTo>
                    <a:pt x="98" y="20981"/>
                    <a:pt x="122" y="21078"/>
                    <a:pt x="146" y="21175"/>
                  </a:cubicBezTo>
                  <a:lnTo>
                    <a:pt x="21049" y="90"/>
                  </a:lnTo>
                  <a:cubicBezTo>
                    <a:pt x="20953" y="66"/>
                    <a:pt x="20856" y="42"/>
                    <a:pt x="20747" y="18"/>
                  </a:cubicBezTo>
                  <a:cubicBezTo>
                    <a:pt x="20687" y="6"/>
                    <a:pt x="20627" y="0"/>
                    <a:pt x="20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72" name="Google Shape;1572;p16"/>
          <p:cNvSpPr/>
          <p:nvPr/>
        </p:nvSpPr>
        <p:spPr>
          <a:xfrm>
            <a:off x="850265" y="2310925"/>
            <a:ext cx="1942500" cy="798600"/>
          </a:xfrm>
          <a:prstGeom prst="rect">
            <a:avLst/>
          </a:prstGeom>
          <a:solidFill>
            <a:srgbClr val="00C3B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PLAN DE ACCIÓN</a:t>
            </a:r>
            <a:endParaRPr sz="1400" b="1" i="0" u="none" strike="noStrike" cap="none">
              <a:solidFill>
                <a:srgbClr val="000000"/>
              </a:solidFill>
              <a:latin typeface="Arial"/>
              <a:ea typeface="Arial"/>
              <a:cs typeface="Arial"/>
              <a:sym typeface="Arial"/>
            </a:endParaRPr>
          </a:p>
        </p:txBody>
      </p:sp>
      <p:sp>
        <p:nvSpPr>
          <p:cNvPr id="1573" name="Google Shape;1573;p16"/>
          <p:cNvSpPr/>
          <p:nvPr/>
        </p:nvSpPr>
        <p:spPr>
          <a:xfrm>
            <a:off x="3213390" y="1398275"/>
            <a:ext cx="1514100" cy="7986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Resultados de instrumentos aplicados</a:t>
            </a:r>
            <a:endParaRPr sz="1400" b="1" i="0" u="none" strike="noStrike" cap="none">
              <a:solidFill>
                <a:srgbClr val="000000"/>
              </a:solidFill>
              <a:latin typeface="Arial"/>
              <a:ea typeface="Arial"/>
              <a:cs typeface="Arial"/>
              <a:sym typeface="Arial"/>
            </a:endParaRPr>
          </a:p>
        </p:txBody>
      </p:sp>
      <p:sp>
        <p:nvSpPr>
          <p:cNvPr id="1574" name="Google Shape;1574;p16"/>
          <p:cNvSpPr/>
          <p:nvPr/>
        </p:nvSpPr>
        <p:spPr>
          <a:xfrm>
            <a:off x="2976475" y="3247900"/>
            <a:ext cx="1870200" cy="7986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Aprovechamiento de recursos turísticos</a:t>
            </a:r>
            <a:endParaRPr sz="1400" b="1" i="0" u="none" strike="noStrike" cap="none">
              <a:solidFill>
                <a:srgbClr val="000000"/>
              </a:solidFill>
              <a:latin typeface="Arial"/>
              <a:ea typeface="Arial"/>
              <a:cs typeface="Arial"/>
              <a:sym typeface="Arial"/>
            </a:endParaRPr>
          </a:p>
        </p:txBody>
      </p:sp>
      <p:sp>
        <p:nvSpPr>
          <p:cNvPr id="1575" name="Google Shape;1575;p16"/>
          <p:cNvSpPr/>
          <p:nvPr/>
        </p:nvSpPr>
        <p:spPr>
          <a:xfrm>
            <a:off x="5023940" y="2400050"/>
            <a:ext cx="913500" cy="241800"/>
          </a:xfrm>
          <a:prstGeom prst="rect">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16"/>
          <p:cNvSpPr/>
          <p:nvPr/>
        </p:nvSpPr>
        <p:spPr>
          <a:xfrm>
            <a:off x="5026954" y="2734370"/>
            <a:ext cx="913500" cy="241800"/>
          </a:xfrm>
          <a:prstGeom prst="rect">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16"/>
          <p:cNvSpPr/>
          <p:nvPr/>
        </p:nvSpPr>
        <p:spPr>
          <a:xfrm>
            <a:off x="6331815" y="1016025"/>
            <a:ext cx="1514100" cy="9165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Estrategias que aporten al desarrollo local</a:t>
            </a:r>
            <a:endParaRPr sz="1400" b="1" i="0" u="none" strike="noStrike" cap="none">
              <a:solidFill>
                <a:srgbClr val="000000"/>
              </a:solidFill>
              <a:latin typeface="Arial"/>
              <a:ea typeface="Arial"/>
              <a:cs typeface="Arial"/>
              <a:sym typeface="Arial"/>
            </a:endParaRPr>
          </a:p>
        </p:txBody>
      </p:sp>
      <p:sp>
        <p:nvSpPr>
          <p:cNvPr id="1578" name="Google Shape;1578;p16"/>
          <p:cNvSpPr/>
          <p:nvPr/>
        </p:nvSpPr>
        <p:spPr>
          <a:xfrm>
            <a:off x="6317250" y="2251975"/>
            <a:ext cx="1514100" cy="9165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Impulso del turismo comunitario</a:t>
            </a:r>
            <a:endParaRPr sz="1400" b="1" i="0" u="none" strike="noStrike" cap="none">
              <a:solidFill>
                <a:srgbClr val="000000"/>
              </a:solidFill>
              <a:latin typeface="Arial"/>
              <a:ea typeface="Arial"/>
              <a:cs typeface="Arial"/>
              <a:sym typeface="Arial"/>
            </a:endParaRPr>
          </a:p>
        </p:txBody>
      </p:sp>
      <p:sp>
        <p:nvSpPr>
          <p:cNvPr id="1579" name="Google Shape;1579;p16"/>
          <p:cNvSpPr/>
          <p:nvPr/>
        </p:nvSpPr>
        <p:spPr>
          <a:xfrm>
            <a:off x="6317250" y="3518125"/>
            <a:ext cx="1514100" cy="9165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Planificación + </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apoyo</a:t>
            </a:r>
            <a:endParaRPr sz="1400" b="1" i="0" u="none" strike="noStrike" cap="none">
              <a:solidFill>
                <a:srgbClr val="000000"/>
              </a:solidFill>
              <a:latin typeface="Arial"/>
              <a:ea typeface="Arial"/>
              <a:cs typeface="Arial"/>
              <a:sym typeface="Arial"/>
            </a:endParaRPr>
          </a:p>
        </p:txBody>
      </p:sp>
      <p:pic>
        <p:nvPicPr>
          <p:cNvPr id="1580" name="Google Shape;1580;p16"/>
          <p:cNvPicPr preferRelativeResize="0"/>
          <p:nvPr/>
        </p:nvPicPr>
        <p:blipFill rotWithShape="1">
          <a:blip r:embed="rId3">
            <a:alphaModFix/>
          </a:blip>
          <a:srcRect/>
          <a:stretch/>
        </p:blipFill>
        <p:spPr>
          <a:xfrm>
            <a:off x="817089" y="3247900"/>
            <a:ext cx="1942602" cy="1456949"/>
          </a:xfrm>
          <a:prstGeom prst="rect">
            <a:avLst/>
          </a:prstGeom>
          <a:noFill/>
          <a:ln>
            <a:noFill/>
          </a:ln>
        </p:spPr>
      </p:pic>
      <p:pic>
        <p:nvPicPr>
          <p:cNvPr id="1581" name="Google Shape;1581;p16"/>
          <p:cNvPicPr preferRelativeResize="0"/>
          <p:nvPr/>
        </p:nvPicPr>
        <p:blipFill rotWithShape="1">
          <a:blip r:embed="rId4">
            <a:alphaModFix/>
          </a:blip>
          <a:srcRect/>
          <a:stretch/>
        </p:blipFill>
        <p:spPr>
          <a:xfrm>
            <a:off x="1270373" y="901988"/>
            <a:ext cx="1322620" cy="12948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17"/>
          <p:cNvSpPr/>
          <p:nvPr/>
        </p:nvSpPr>
        <p:spPr>
          <a:xfrm>
            <a:off x="1156425" y="885750"/>
            <a:ext cx="6806700" cy="33720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17"/>
          <p:cNvSpPr txBox="1">
            <a:spLocks noGrp="1"/>
          </p:cNvSpPr>
          <p:nvPr>
            <p:ph type="title"/>
          </p:nvPr>
        </p:nvSpPr>
        <p:spPr>
          <a:xfrm>
            <a:off x="1717500" y="1874013"/>
            <a:ext cx="5709000" cy="1250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0"/>
              <a:buNone/>
            </a:pPr>
            <a:r>
              <a:rPr lang="fr" sz="6600"/>
              <a:t>ESTRATEGIAS</a:t>
            </a:r>
            <a:endParaRPr sz="6600"/>
          </a:p>
        </p:txBody>
      </p:sp>
      <p:grpSp>
        <p:nvGrpSpPr>
          <p:cNvPr id="1588" name="Google Shape;1588;p17"/>
          <p:cNvGrpSpPr/>
          <p:nvPr/>
        </p:nvGrpSpPr>
        <p:grpSpPr>
          <a:xfrm>
            <a:off x="8096462" y="212426"/>
            <a:ext cx="655095" cy="655132"/>
            <a:chOff x="6204250" y="2426675"/>
            <a:chExt cx="868250" cy="868300"/>
          </a:xfrm>
        </p:grpSpPr>
        <p:sp>
          <p:nvSpPr>
            <p:cNvPr id="1589" name="Google Shape;1589;p17"/>
            <p:cNvSpPr/>
            <p:nvPr/>
          </p:nvSpPr>
          <p:spPr>
            <a:xfrm>
              <a:off x="6470675" y="2689775"/>
              <a:ext cx="572200" cy="575175"/>
            </a:xfrm>
            <a:custGeom>
              <a:avLst/>
              <a:gdLst/>
              <a:ahLst/>
              <a:cxnLst/>
              <a:rect l="l" t="t" r="r" b="b"/>
              <a:pathLst>
                <a:path w="22888" h="23007" extrusionOk="0">
                  <a:moveTo>
                    <a:pt x="22694" y="1"/>
                  </a:moveTo>
                  <a:lnTo>
                    <a:pt x="0" y="22888"/>
                  </a:lnTo>
                  <a:cubicBezTo>
                    <a:pt x="37" y="22900"/>
                    <a:pt x="85" y="22924"/>
                    <a:pt x="121" y="22936"/>
                  </a:cubicBezTo>
                  <a:cubicBezTo>
                    <a:pt x="232" y="22984"/>
                    <a:pt x="349" y="23007"/>
                    <a:pt x="466" y="23007"/>
                  </a:cubicBezTo>
                  <a:cubicBezTo>
                    <a:pt x="706" y="23007"/>
                    <a:pt x="942" y="22910"/>
                    <a:pt x="1113" y="22731"/>
                  </a:cubicBezTo>
                  <a:lnTo>
                    <a:pt x="22549" y="1114"/>
                  </a:lnTo>
                  <a:cubicBezTo>
                    <a:pt x="22815" y="860"/>
                    <a:pt x="22888" y="461"/>
                    <a:pt x="22742" y="122"/>
                  </a:cubicBezTo>
                  <a:cubicBezTo>
                    <a:pt x="22730" y="86"/>
                    <a:pt x="22718" y="37"/>
                    <a:pt x="226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17"/>
            <p:cNvSpPr/>
            <p:nvPr/>
          </p:nvSpPr>
          <p:spPr>
            <a:xfrm>
              <a:off x="6416250" y="2635650"/>
              <a:ext cx="599400" cy="602075"/>
            </a:xfrm>
            <a:custGeom>
              <a:avLst/>
              <a:gdLst/>
              <a:ahLst/>
              <a:cxnLst/>
              <a:rect l="l" t="t" r="r" b="b"/>
              <a:pathLst>
                <a:path w="23976" h="24083" extrusionOk="0">
                  <a:moveTo>
                    <a:pt x="23758" y="1"/>
                  </a:moveTo>
                  <a:lnTo>
                    <a:pt x="0" y="23952"/>
                  </a:lnTo>
                  <a:cubicBezTo>
                    <a:pt x="142" y="24040"/>
                    <a:pt x="303" y="24083"/>
                    <a:pt x="461" y="24083"/>
                  </a:cubicBezTo>
                  <a:cubicBezTo>
                    <a:pt x="694" y="24083"/>
                    <a:pt x="923" y="23992"/>
                    <a:pt x="1089" y="23819"/>
                  </a:cubicBezTo>
                  <a:lnTo>
                    <a:pt x="23625" y="1089"/>
                  </a:lnTo>
                  <a:cubicBezTo>
                    <a:pt x="23915" y="799"/>
                    <a:pt x="23976" y="351"/>
                    <a:pt x="237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p17"/>
            <p:cNvSpPr/>
            <p:nvPr/>
          </p:nvSpPr>
          <p:spPr>
            <a:xfrm>
              <a:off x="6367850" y="2587275"/>
              <a:ext cx="618775" cy="624200"/>
            </a:xfrm>
            <a:custGeom>
              <a:avLst/>
              <a:gdLst/>
              <a:ahLst/>
              <a:cxnLst/>
              <a:rect l="l" t="t" r="r" b="b"/>
              <a:pathLst>
                <a:path w="24751" h="24968" extrusionOk="0">
                  <a:moveTo>
                    <a:pt x="24327" y="0"/>
                  </a:moveTo>
                  <a:lnTo>
                    <a:pt x="1" y="24544"/>
                  </a:lnTo>
                  <a:cubicBezTo>
                    <a:pt x="170" y="24690"/>
                    <a:pt x="351" y="24823"/>
                    <a:pt x="545" y="24968"/>
                  </a:cubicBezTo>
                  <a:lnTo>
                    <a:pt x="24751" y="544"/>
                  </a:lnTo>
                  <a:cubicBezTo>
                    <a:pt x="24617" y="363"/>
                    <a:pt x="24472" y="182"/>
                    <a:pt x="243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2" name="Google Shape;1592;p17"/>
            <p:cNvSpPr/>
            <p:nvPr/>
          </p:nvSpPr>
          <p:spPr>
            <a:xfrm>
              <a:off x="6602225" y="2821325"/>
              <a:ext cx="470275" cy="473650"/>
            </a:xfrm>
            <a:custGeom>
              <a:avLst/>
              <a:gdLst/>
              <a:ahLst/>
              <a:cxnLst/>
              <a:rect l="l" t="t" r="r" b="b"/>
              <a:pathLst>
                <a:path w="18811" h="18946" extrusionOk="0">
                  <a:moveTo>
                    <a:pt x="18763" y="1"/>
                  </a:moveTo>
                  <a:lnTo>
                    <a:pt x="1" y="18908"/>
                  </a:lnTo>
                  <a:cubicBezTo>
                    <a:pt x="170" y="18920"/>
                    <a:pt x="339" y="18932"/>
                    <a:pt x="521" y="18944"/>
                  </a:cubicBezTo>
                  <a:cubicBezTo>
                    <a:pt x="534" y="18945"/>
                    <a:pt x="546" y="18945"/>
                    <a:pt x="559" y="18945"/>
                  </a:cubicBezTo>
                  <a:cubicBezTo>
                    <a:pt x="800" y="18945"/>
                    <a:pt x="1038" y="18839"/>
                    <a:pt x="1210" y="18666"/>
                  </a:cubicBezTo>
                  <a:lnTo>
                    <a:pt x="18533" y="1199"/>
                  </a:lnTo>
                  <a:cubicBezTo>
                    <a:pt x="18714" y="1017"/>
                    <a:pt x="18811" y="763"/>
                    <a:pt x="18799" y="509"/>
                  </a:cubicBezTo>
                  <a:cubicBezTo>
                    <a:pt x="18787" y="340"/>
                    <a:pt x="18775" y="170"/>
                    <a:pt x="187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3" name="Google Shape;1593;p17"/>
            <p:cNvSpPr/>
            <p:nvPr/>
          </p:nvSpPr>
          <p:spPr>
            <a:xfrm>
              <a:off x="6792150" y="3010950"/>
              <a:ext cx="254350" cy="256775"/>
            </a:xfrm>
            <a:custGeom>
              <a:avLst/>
              <a:gdLst/>
              <a:ahLst/>
              <a:cxnLst/>
              <a:rect l="l" t="t" r="r" b="b"/>
              <a:pathLst>
                <a:path w="10174" h="10271" extrusionOk="0">
                  <a:moveTo>
                    <a:pt x="10174" y="1"/>
                  </a:moveTo>
                  <a:lnTo>
                    <a:pt x="0" y="10271"/>
                  </a:lnTo>
                  <a:cubicBezTo>
                    <a:pt x="533" y="10065"/>
                    <a:pt x="1065" y="9835"/>
                    <a:pt x="1573" y="9581"/>
                  </a:cubicBezTo>
                  <a:cubicBezTo>
                    <a:pt x="1670" y="9533"/>
                    <a:pt x="1754" y="9472"/>
                    <a:pt x="1827" y="9400"/>
                  </a:cubicBezTo>
                  <a:lnTo>
                    <a:pt x="9315" y="1839"/>
                  </a:lnTo>
                  <a:cubicBezTo>
                    <a:pt x="9387" y="1767"/>
                    <a:pt x="9448" y="1682"/>
                    <a:pt x="9496" y="1585"/>
                  </a:cubicBezTo>
                  <a:cubicBezTo>
                    <a:pt x="9738" y="1077"/>
                    <a:pt x="9968" y="545"/>
                    <a:pt x="10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p17"/>
            <p:cNvSpPr/>
            <p:nvPr/>
          </p:nvSpPr>
          <p:spPr>
            <a:xfrm>
              <a:off x="6532075" y="2750875"/>
              <a:ext cx="530750" cy="533925"/>
            </a:xfrm>
            <a:custGeom>
              <a:avLst/>
              <a:gdLst/>
              <a:ahLst/>
              <a:cxnLst/>
              <a:rect l="l" t="t" r="r" b="b"/>
              <a:pathLst>
                <a:path w="21230" h="21357" extrusionOk="0">
                  <a:moveTo>
                    <a:pt x="21085" y="0"/>
                  </a:moveTo>
                  <a:lnTo>
                    <a:pt x="0" y="21266"/>
                  </a:lnTo>
                  <a:cubicBezTo>
                    <a:pt x="97" y="21291"/>
                    <a:pt x="194" y="21315"/>
                    <a:pt x="290" y="21339"/>
                  </a:cubicBezTo>
                  <a:cubicBezTo>
                    <a:pt x="350" y="21351"/>
                    <a:pt x="410" y="21357"/>
                    <a:pt x="471" y="21357"/>
                  </a:cubicBezTo>
                  <a:cubicBezTo>
                    <a:pt x="718" y="21357"/>
                    <a:pt x="965" y="21260"/>
                    <a:pt x="1149" y="21085"/>
                  </a:cubicBezTo>
                  <a:lnTo>
                    <a:pt x="20903" y="1150"/>
                  </a:lnTo>
                  <a:cubicBezTo>
                    <a:pt x="21133" y="932"/>
                    <a:pt x="21230" y="605"/>
                    <a:pt x="21157" y="291"/>
                  </a:cubicBezTo>
                  <a:cubicBezTo>
                    <a:pt x="21133" y="194"/>
                    <a:pt x="21109" y="97"/>
                    <a:pt x="210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p17"/>
            <p:cNvSpPr/>
            <p:nvPr/>
          </p:nvSpPr>
          <p:spPr>
            <a:xfrm>
              <a:off x="6685100" y="2903900"/>
              <a:ext cx="385900" cy="389225"/>
            </a:xfrm>
            <a:custGeom>
              <a:avLst/>
              <a:gdLst/>
              <a:ahLst/>
              <a:cxnLst/>
              <a:rect l="l" t="t" r="r" b="b"/>
              <a:pathLst>
                <a:path w="15436" h="15569" extrusionOk="0">
                  <a:moveTo>
                    <a:pt x="15436" y="0"/>
                  </a:moveTo>
                  <a:lnTo>
                    <a:pt x="0" y="15569"/>
                  </a:lnTo>
                  <a:cubicBezTo>
                    <a:pt x="278" y="15533"/>
                    <a:pt x="556" y="15496"/>
                    <a:pt x="823" y="15460"/>
                  </a:cubicBezTo>
                  <a:cubicBezTo>
                    <a:pt x="1016" y="15424"/>
                    <a:pt x="1198" y="15327"/>
                    <a:pt x="1331" y="15194"/>
                  </a:cubicBezTo>
                  <a:lnTo>
                    <a:pt x="15073" y="1331"/>
                  </a:lnTo>
                  <a:cubicBezTo>
                    <a:pt x="15206" y="1198"/>
                    <a:pt x="15302" y="1016"/>
                    <a:pt x="15327" y="823"/>
                  </a:cubicBezTo>
                  <a:cubicBezTo>
                    <a:pt x="15375" y="557"/>
                    <a:pt x="15411" y="279"/>
                    <a:pt x="154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p17"/>
            <p:cNvSpPr/>
            <p:nvPr/>
          </p:nvSpPr>
          <p:spPr>
            <a:xfrm>
              <a:off x="6287400" y="2507725"/>
              <a:ext cx="617875" cy="623000"/>
            </a:xfrm>
            <a:custGeom>
              <a:avLst/>
              <a:gdLst/>
              <a:ahLst/>
              <a:cxnLst/>
              <a:rect l="l" t="t" r="r" b="b"/>
              <a:pathLst>
                <a:path w="24715" h="24920" extrusionOk="0">
                  <a:moveTo>
                    <a:pt x="24170" y="1"/>
                  </a:moveTo>
                  <a:lnTo>
                    <a:pt x="1" y="24376"/>
                  </a:lnTo>
                  <a:cubicBezTo>
                    <a:pt x="134" y="24557"/>
                    <a:pt x="279" y="24738"/>
                    <a:pt x="424" y="24920"/>
                  </a:cubicBezTo>
                  <a:lnTo>
                    <a:pt x="24714" y="412"/>
                  </a:lnTo>
                  <a:cubicBezTo>
                    <a:pt x="24533" y="279"/>
                    <a:pt x="24352" y="134"/>
                    <a:pt x="241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7" name="Google Shape;1597;p17"/>
            <p:cNvSpPr/>
            <p:nvPr/>
          </p:nvSpPr>
          <p:spPr>
            <a:xfrm>
              <a:off x="6206975" y="2429700"/>
              <a:ext cx="377125" cy="380475"/>
            </a:xfrm>
            <a:custGeom>
              <a:avLst/>
              <a:gdLst/>
              <a:ahLst/>
              <a:cxnLst/>
              <a:rect l="l" t="t" r="r" b="b"/>
              <a:pathLst>
                <a:path w="15085" h="15219" extrusionOk="0">
                  <a:moveTo>
                    <a:pt x="15085" y="1"/>
                  </a:moveTo>
                  <a:lnTo>
                    <a:pt x="15085" y="1"/>
                  </a:lnTo>
                  <a:cubicBezTo>
                    <a:pt x="14794" y="37"/>
                    <a:pt x="14516" y="85"/>
                    <a:pt x="14226" y="134"/>
                  </a:cubicBezTo>
                  <a:cubicBezTo>
                    <a:pt x="14044" y="170"/>
                    <a:pt x="13875" y="255"/>
                    <a:pt x="13742" y="400"/>
                  </a:cubicBezTo>
                  <a:lnTo>
                    <a:pt x="375" y="13876"/>
                  </a:lnTo>
                  <a:cubicBezTo>
                    <a:pt x="242" y="14009"/>
                    <a:pt x="145" y="14178"/>
                    <a:pt x="121" y="14359"/>
                  </a:cubicBezTo>
                  <a:cubicBezTo>
                    <a:pt x="73" y="14650"/>
                    <a:pt x="36" y="14928"/>
                    <a:pt x="0" y="15218"/>
                  </a:cubicBezTo>
                  <a:lnTo>
                    <a:pt x="1508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8" name="Google Shape;1598;p17"/>
            <p:cNvSpPr/>
            <p:nvPr/>
          </p:nvSpPr>
          <p:spPr>
            <a:xfrm>
              <a:off x="6235100" y="2458725"/>
              <a:ext cx="238625" cy="240750"/>
            </a:xfrm>
            <a:custGeom>
              <a:avLst/>
              <a:gdLst/>
              <a:ahLst/>
              <a:cxnLst/>
              <a:rect l="l" t="t" r="r" b="b"/>
              <a:pathLst>
                <a:path w="9545" h="9630" extrusionOk="0">
                  <a:moveTo>
                    <a:pt x="9544" y="1"/>
                  </a:moveTo>
                  <a:lnTo>
                    <a:pt x="9544" y="1"/>
                  </a:lnTo>
                  <a:cubicBezTo>
                    <a:pt x="8952" y="243"/>
                    <a:pt x="8383" y="521"/>
                    <a:pt x="7827" y="811"/>
                  </a:cubicBezTo>
                  <a:cubicBezTo>
                    <a:pt x="7742" y="860"/>
                    <a:pt x="7669" y="920"/>
                    <a:pt x="7609" y="981"/>
                  </a:cubicBezTo>
                  <a:lnTo>
                    <a:pt x="956" y="7694"/>
                  </a:lnTo>
                  <a:cubicBezTo>
                    <a:pt x="895" y="7755"/>
                    <a:pt x="835" y="7828"/>
                    <a:pt x="798" y="7912"/>
                  </a:cubicBezTo>
                  <a:cubicBezTo>
                    <a:pt x="496" y="8469"/>
                    <a:pt x="230" y="9037"/>
                    <a:pt x="0" y="9630"/>
                  </a:cubicBezTo>
                  <a:lnTo>
                    <a:pt x="954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p17"/>
            <p:cNvSpPr/>
            <p:nvPr/>
          </p:nvSpPr>
          <p:spPr>
            <a:xfrm>
              <a:off x="6204250" y="2426675"/>
              <a:ext cx="463925" cy="467575"/>
            </a:xfrm>
            <a:custGeom>
              <a:avLst/>
              <a:gdLst/>
              <a:ahLst/>
              <a:cxnLst/>
              <a:rect l="l" t="t" r="r" b="b"/>
              <a:pathLst>
                <a:path w="18557" h="18703" extrusionOk="0">
                  <a:moveTo>
                    <a:pt x="18024" y="1"/>
                  </a:moveTo>
                  <a:cubicBezTo>
                    <a:pt x="17782" y="1"/>
                    <a:pt x="17528" y="97"/>
                    <a:pt x="17359" y="279"/>
                  </a:cubicBezTo>
                  <a:lnTo>
                    <a:pt x="278" y="17505"/>
                  </a:lnTo>
                  <a:cubicBezTo>
                    <a:pt x="97" y="17674"/>
                    <a:pt x="0" y="17928"/>
                    <a:pt x="12" y="18182"/>
                  </a:cubicBezTo>
                  <a:cubicBezTo>
                    <a:pt x="12" y="18351"/>
                    <a:pt x="24" y="18533"/>
                    <a:pt x="36" y="18702"/>
                  </a:cubicBezTo>
                  <a:lnTo>
                    <a:pt x="18557" y="37"/>
                  </a:lnTo>
                  <a:cubicBezTo>
                    <a:pt x="18387" y="25"/>
                    <a:pt x="18206" y="13"/>
                    <a:pt x="180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0" name="Google Shape;1600;p17"/>
            <p:cNvSpPr/>
            <p:nvPr/>
          </p:nvSpPr>
          <p:spPr>
            <a:xfrm>
              <a:off x="6232075" y="2455075"/>
              <a:ext cx="569475" cy="572225"/>
            </a:xfrm>
            <a:custGeom>
              <a:avLst/>
              <a:gdLst/>
              <a:ahLst/>
              <a:cxnLst/>
              <a:rect l="l" t="t" r="r" b="b"/>
              <a:pathLst>
                <a:path w="22779" h="22889" extrusionOk="0">
                  <a:moveTo>
                    <a:pt x="22306" y="0"/>
                  </a:moveTo>
                  <a:cubicBezTo>
                    <a:pt x="22065" y="0"/>
                    <a:pt x="21828" y="97"/>
                    <a:pt x="21653" y="280"/>
                  </a:cubicBezTo>
                  <a:lnTo>
                    <a:pt x="339" y="21764"/>
                  </a:lnTo>
                  <a:cubicBezTo>
                    <a:pt x="85" y="22030"/>
                    <a:pt x="0" y="22417"/>
                    <a:pt x="133" y="22744"/>
                  </a:cubicBezTo>
                  <a:cubicBezTo>
                    <a:pt x="157" y="22792"/>
                    <a:pt x="169" y="22840"/>
                    <a:pt x="194" y="22889"/>
                  </a:cubicBezTo>
                  <a:lnTo>
                    <a:pt x="22778" y="123"/>
                  </a:lnTo>
                  <a:cubicBezTo>
                    <a:pt x="22730" y="99"/>
                    <a:pt x="22682" y="86"/>
                    <a:pt x="22633" y="62"/>
                  </a:cubicBezTo>
                  <a:cubicBezTo>
                    <a:pt x="22527" y="21"/>
                    <a:pt x="22416" y="0"/>
                    <a:pt x="223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1" name="Google Shape;1601;p17"/>
            <p:cNvSpPr/>
            <p:nvPr/>
          </p:nvSpPr>
          <p:spPr>
            <a:xfrm>
              <a:off x="6258975" y="2482025"/>
              <a:ext cx="597600" cy="600025"/>
            </a:xfrm>
            <a:custGeom>
              <a:avLst/>
              <a:gdLst/>
              <a:ahLst/>
              <a:cxnLst/>
              <a:rect l="l" t="t" r="r" b="b"/>
              <a:pathLst>
                <a:path w="23904" h="24001" extrusionOk="0">
                  <a:moveTo>
                    <a:pt x="23442" y="0"/>
                  </a:moveTo>
                  <a:cubicBezTo>
                    <a:pt x="23203" y="0"/>
                    <a:pt x="22966" y="91"/>
                    <a:pt x="22791" y="267"/>
                  </a:cubicBezTo>
                  <a:lnTo>
                    <a:pt x="339" y="22900"/>
                  </a:lnTo>
                  <a:cubicBezTo>
                    <a:pt x="61" y="23190"/>
                    <a:pt x="1" y="23637"/>
                    <a:pt x="206" y="23988"/>
                  </a:cubicBezTo>
                  <a:lnTo>
                    <a:pt x="218" y="24000"/>
                  </a:lnTo>
                  <a:lnTo>
                    <a:pt x="23904" y="121"/>
                  </a:lnTo>
                  <a:cubicBezTo>
                    <a:pt x="23760" y="40"/>
                    <a:pt x="23600" y="0"/>
                    <a:pt x="23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2" name="Google Shape;1602;p17"/>
            <p:cNvSpPr/>
            <p:nvPr/>
          </p:nvSpPr>
          <p:spPr>
            <a:xfrm>
              <a:off x="6324900" y="2544925"/>
              <a:ext cx="623925" cy="628750"/>
            </a:xfrm>
            <a:custGeom>
              <a:avLst/>
              <a:gdLst/>
              <a:ahLst/>
              <a:cxnLst/>
              <a:rect l="l" t="t" r="r" b="b"/>
              <a:pathLst>
                <a:path w="24957" h="25150" extrusionOk="0">
                  <a:moveTo>
                    <a:pt x="24460" y="1"/>
                  </a:moveTo>
                  <a:lnTo>
                    <a:pt x="1" y="24666"/>
                  </a:lnTo>
                  <a:cubicBezTo>
                    <a:pt x="158" y="24835"/>
                    <a:pt x="315" y="24992"/>
                    <a:pt x="485" y="25150"/>
                  </a:cubicBezTo>
                  <a:lnTo>
                    <a:pt x="24956" y="472"/>
                  </a:lnTo>
                  <a:cubicBezTo>
                    <a:pt x="24799" y="315"/>
                    <a:pt x="24630" y="158"/>
                    <a:pt x="244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3" name="Google Shape;1603;p17"/>
            <p:cNvSpPr/>
            <p:nvPr/>
          </p:nvSpPr>
          <p:spPr>
            <a:xfrm>
              <a:off x="6213000" y="2435925"/>
              <a:ext cx="526250" cy="529375"/>
            </a:xfrm>
            <a:custGeom>
              <a:avLst/>
              <a:gdLst/>
              <a:ahLst/>
              <a:cxnLst/>
              <a:rect l="l" t="t" r="r" b="b"/>
              <a:pathLst>
                <a:path w="21050" h="21175" extrusionOk="0">
                  <a:moveTo>
                    <a:pt x="20568" y="0"/>
                  </a:moveTo>
                  <a:cubicBezTo>
                    <a:pt x="20324" y="0"/>
                    <a:pt x="20085" y="97"/>
                    <a:pt x="19900" y="272"/>
                  </a:cubicBezTo>
                  <a:lnTo>
                    <a:pt x="315" y="20026"/>
                  </a:lnTo>
                  <a:cubicBezTo>
                    <a:pt x="98" y="20256"/>
                    <a:pt x="1" y="20570"/>
                    <a:pt x="74" y="20873"/>
                  </a:cubicBezTo>
                  <a:cubicBezTo>
                    <a:pt x="98" y="20981"/>
                    <a:pt x="122" y="21078"/>
                    <a:pt x="146" y="21175"/>
                  </a:cubicBezTo>
                  <a:lnTo>
                    <a:pt x="21049" y="90"/>
                  </a:lnTo>
                  <a:cubicBezTo>
                    <a:pt x="20953" y="66"/>
                    <a:pt x="20856" y="42"/>
                    <a:pt x="20747" y="18"/>
                  </a:cubicBezTo>
                  <a:cubicBezTo>
                    <a:pt x="20687" y="6"/>
                    <a:pt x="20627" y="0"/>
                    <a:pt x="20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04" name="Google Shape;1604;p17"/>
          <p:cNvGrpSpPr/>
          <p:nvPr/>
        </p:nvGrpSpPr>
        <p:grpSpPr>
          <a:xfrm>
            <a:off x="227512" y="3484376"/>
            <a:ext cx="655095" cy="655132"/>
            <a:chOff x="6204250" y="2426675"/>
            <a:chExt cx="868250" cy="868300"/>
          </a:xfrm>
        </p:grpSpPr>
        <p:sp>
          <p:nvSpPr>
            <p:cNvPr id="1605" name="Google Shape;1605;p17"/>
            <p:cNvSpPr/>
            <p:nvPr/>
          </p:nvSpPr>
          <p:spPr>
            <a:xfrm>
              <a:off x="6470675" y="2689775"/>
              <a:ext cx="572200" cy="575175"/>
            </a:xfrm>
            <a:custGeom>
              <a:avLst/>
              <a:gdLst/>
              <a:ahLst/>
              <a:cxnLst/>
              <a:rect l="l" t="t" r="r" b="b"/>
              <a:pathLst>
                <a:path w="22888" h="23007" extrusionOk="0">
                  <a:moveTo>
                    <a:pt x="22694" y="1"/>
                  </a:moveTo>
                  <a:lnTo>
                    <a:pt x="0" y="22888"/>
                  </a:lnTo>
                  <a:cubicBezTo>
                    <a:pt x="37" y="22900"/>
                    <a:pt x="85" y="22924"/>
                    <a:pt x="121" y="22936"/>
                  </a:cubicBezTo>
                  <a:cubicBezTo>
                    <a:pt x="232" y="22984"/>
                    <a:pt x="349" y="23007"/>
                    <a:pt x="466" y="23007"/>
                  </a:cubicBezTo>
                  <a:cubicBezTo>
                    <a:pt x="706" y="23007"/>
                    <a:pt x="942" y="22910"/>
                    <a:pt x="1113" y="22731"/>
                  </a:cubicBezTo>
                  <a:lnTo>
                    <a:pt x="22549" y="1114"/>
                  </a:lnTo>
                  <a:cubicBezTo>
                    <a:pt x="22815" y="860"/>
                    <a:pt x="22888" y="461"/>
                    <a:pt x="22742" y="122"/>
                  </a:cubicBezTo>
                  <a:cubicBezTo>
                    <a:pt x="22730" y="86"/>
                    <a:pt x="22718" y="37"/>
                    <a:pt x="226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6" name="Google Shape;1606;p17"/>
            <p:cNvSpPr/>
            <p:nvPr/>
          </p:nvSpPr>
          <p:spPr>
            <a:xfrm>
              <a:off x="6416250" y="2635650"/>
              <a:ext cx="599400" cy="602075"/>
            </a:xfrm>
            <a:custGeom>
              <a:avLst/>
              <a:gdLst/>
              <a:ahLst/>
              <a:cxnLst/>
              <a:rect l="l" t="t" r="r" b="b"/>
              <a:pathLst>
                <a:path w="23976" h="24083" extrusionOk="0">
                  <a:moveTo>
                    <a:pt x="23758" y="1"/>
                  </a:moveTo>
                  <a:lnTo>
                    <a:pt x="0" y="23952"/>
                  </a:lnTo>
                  <a:cubicBezTo>
                    <a:pt x="142" y="24040"/>
                    <a:pt x="303" y="24083"/>
                    <a:pt x="461" y="24083"/>
                  </a:cubicBezTo>
                  <a:cubicBezTo>
                    <a:pt x="694" y="24083"/>
                    <a:pt x="923" y="23992"/>
                    <a:pt x="1089" y="23819"/>
                  </a:cubicBezTo>
                  <a:lnTo>
                    <a:pt x="23625" y="1089"/>
                  </a:lnTo>
                  <a:cubicBezTo>
                    <a:pt x="23915" y="799"/>
                    <a:pt x="23976" y="351"/>
                    <a:pt x="237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7" name="Google Shape;1607;p17"/>
            <p:cNvSpPr/>
            <p:nvPr/>
          </p:nvSpPr>
          <p:spPr>
            <a:xfrm>
              <a:off x="6367850" y="2587275"/>
              <a:ext cx="618775" cy="624200"/>
            </a:xfrm>
            <a:custGeom>
              <a:avLst/>
              <a:gdLst/>
              <a:ahLst/>
              <a:cxnLst/>
              <a:rect l="l" t="t" r="r" b="b"/>
              <a:pathLst>
                <a:path w="24751" h="24968" extrusionOk="0">
                  <a:moveTo>
                    <a:pt x="24327" y="0"/>
                  </a:moveTo>
                  <a:lnTo>
                    <a:pt x="1" y="24544"/>
                  </a:lnTo>
                  <a:cubicBezTo>
                    <a:pt x="170" y="24690"/>
                    <a:pt x="351" y="24823"/>
                    <a:pt x="545" y="24968"/>
                  </a:cubicBezTo>
                  <a:lnTo>
                    <a:pt x="24751" y="544"/>
                  </a:lnTo>
                  <a:cubicBezTo>
                    <a:pt x="24617" y="363"/>
                    <a:pt x="24472" y="182"/>
                    <a:pt x="243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8" name="Google Shape;1608;p17"/>
            <p:cNvSpPr/>
            <p:nvPr/>
          </p:nvSpPr>
          <p:spPr>
            <a:xfrm>
              <a:off x="6602225" y="2821325"/>
              <a:ext cx="470275" cy="473650"/>
            </a:xfrm>
            <a:custGeom>
              <a:avLst/>
              <a:gdLst/>
              <a:ahLst/>
              <a:cxnLst/>
              <a:rect l="l" t="t" r="r" b="b"/>
              <a:pathLst>
                <a:path w="18811" h="18946" extrusionOk="0">
                  <a:moveTo>
                    <a:pt x="18763" y="1"/>
                  </a:moveTo>
                  <a:lnTo>
                    <a:pt x="1" y="18908"/>
                  </a:lnTo>
                  <a:cubicBezTo>
                    <a:pt x="170" y="18920"/>
                    <a:pt x="339" y="18932"/>
                    <a:pt x="521" y="18944"/>
                  </a:cubicBezTo>
                  <a:cubicBezTo>
                    <a:pt x="534" y="18945"/>
                    <a:pt x="546" y="18945"/>
                    <a:pt x="559" y="18945"/>
                  </a:cubicBezTo>
                  <a:cubicBezTo>
                    <a:pt x="800" y="18945"/>
                    <a:pt x="1038" y="18839"/>
                    <a:pt x="1210" y="18666"/>
                  </a:cubicBezTo>
                  <a:lnTo>
                    <a:pt x="18533" y="1199"/>
                  </a:lnTo>
                  <a:cubicBezTo>
                    <a:pt x="18714" y="1017"/>
                    <a:pt x="18811" y="763"/>
                    <a:pt x="18799" y="509"/>
                  </a:cubicBezTo>
                  <a:cubicBezTo>
                    <a:pt x="18787" y="340"/>
                    <a:pt x="18775" y="170"/>
                    <a:pt x="187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9" name="Google Shape;1609;p17"/>
            <p:cNvSpPr/>
            <p:nvPr/>
          </p:nvSpPr>
          <p:spPr>
            <a:xfrm>
              <a:off x="6792150" y="3010950"/>
              <a:ext cx="254350" cy="256775"/>
            </a:xfrm>
            <a:custGeom>
              <a:avLst/>
              <a:gdLst/>
              <a:ahLst/>
              <a:cxnLst/>
              <a:rect l="l" t="t" r="r" b="b"/>
              <a:pathLst>
                <a:path w="10174" h="10271" extrusionOk="0">
                  <a:moveTo>
                    <a:pt x="10174" y="1"/>
                  </a:moveTo>
                  <a:lnTo>
                    <a:pt x="0" y="10271"/>
                  </a:lnTo>
                  <a:cubicBezTo>
                    <a:pt x="533" y="10065"/>
                    <a:pt x="1065" y="9835"/>
                    <a:pt x="1573" y="9581"/>
                  </a:cubicBezTo>
                  <a:cubicBezTo>
                    <a:pt x="1670" y="9533"/>
                    <a:pt x="1754" y="9472"/>
                    <a:pt x="1827" y="9400"/>
                  </a:cubicBezTo>
                  <a:lnTo>
                    <a:pt x="9315" y="1839"/>
                  </a:lnTo>
                  <a:cubicBezTo>
                    <a:pt x="9387" y="1767"/>
                    <a:pt x="9448" y="1682"/>
                    <a:pt x="9496" y="1585"/>
                  </a:cubicBezTo>
                  <a:cubicBezTo>
                    <a:pt x="9738" y="1077"/>
                    <a:pt x="9968" y="545"/>
                    <a:pt x="10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0" name="Google Shape;1610;p17"/>
            <p:cNvSpPr/>
            <p:nvPr/>
          </p:nvSpPr>
          <p:spPr>
            <a:xfrm>
              <a:off x="6532075" y="2750875"/>
              <a:ext cx="530750" cy="533925"/>
            </a:xfrm>
            <a:custGeom>
              <a:avLst/>
              <a:gdLst/>
              <a:ahLst/>
              <a:cxnLst/>
              <a:rect l="l" t="t" r="r" b="b"/>
              <a:pathLst>
                <a:path w="21230" h="21357" extrusionOk="0">
                  <a:moveTo>
                    <a:pt x="21085" y="0"/>
                  </a:moveTo>
                  <a:lnTo>
                    <a:pt x="0" y="21266"/>
                  </a:lnTo>
                  <a:cubicBezTo>
                    <a:pt x="97" y="21291"/>
                    <a:pt x="194" y="21315"/>
                    <a:pt x="290" y="21339"/>
                  </a:cubicBezTo>
                  <a:cubicBezTo>
                    <a:pt x="350" y="21351"/>
                    <a:pt x="410" y="21357"/>
                    <a:pt x="471" y="21357"/>
                  </a:cubicBezTo>
                  <a:cubicBezTo>
                    <a:pt x="718" y="21357"/>
                    <a:pt x="965" y="21260"/>
                    <a:pt x="1149" y="21085"/>
                  </a:cubicBezTo>
                  <a:lnTo>
                    <a:pt x="20903" y="1150"/>
                  </a:lnTo>
                  <a:cubicBezTo>
                    <a:pt x="21133" y="932"/>
                    <a:pt x="21230" y="605"/>
                    <a:pt x="21157" y="291"/>
                  </a:cubicBezTo>
                  <a:cubicBezTo>
                    <a:pt x="21133" y="194"/>
                    <a:pt x="21109" y="97"/>
                    <a:pt x="210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p17"/>
            <p:cNvSpPr/>
            <p:nvPr/>
          </p:nvSpPr>
          <p:spPr>
            <a:xfrm>
              <a:off x="6685100" y="2903900"/>
              <a:ext cx="385900" cy="389225"/>
            </a:xfrm>
            <a:custGeom>
              <a:avLst/>
              <a:gdLst/>
              <a:ahLst/>
              <a:cxnLst/>
              <a:rect l="l" t="t" r="r" b="b"/>
              <a:pathLst>
                <a:path w="15436" h="15569" extrusionOk="0">
                  <a:moveTo>
                    <a:pt x="15436" y="0"/>
                  </a:moveTo>
                  <a:lnTo>
                    <a:pt x="0" y="15569"/>
                  </a:lnTo>
                  <a:cubicBezTo>
                    <a:pt x="278" y="15533"/>
                    <a:pt x="556" y="15496"/>
                    <a:pt x="823" y="15460"/>
                  </a:cubicBezTo>
                  <a:cubicBezTo>
                    <a:pt x="1016" y="15424"/>
                    <a:pt x="1198" y="15327"/>
                    <a:pt x="1331" y="15194"/>
                  </a:cubicBezTo>
                  <a:lnTo>
                    <a:pt x="15073" y="1331"/>
                  </a:lnTo>
                  <a:cubicBezTo>
                    <a:pt x="15206" y="1198"/>
                    <a:pt x="15302" y="1016"/>
                    <a:pt x="15327" y="823"/>
                  </a:cubicBezTo>
                  <a:cubicBezTo>
                    <a:pt x="15375" y="557"/>
                    <a:pt x="15411" y="279"/>
                    <a:pt x="154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2" name="Google Shape;1612;p17"/>
            <p:cNvSpPr/>
            <p:nvPr/>
          </p:nvSpPr>
          <p:spPr>
            <a:xfrm>
              <a:off x="6287400" y="2507725"/>
              <a:ext cx="617875" cy="623000"/>
            </a:xfrm>
            <a:custGeom>
              <a:avLst/>
              <a:gdLst/>
              <a:ahLst/>
              <a:cxnLst/>
              <a:rect l="l" t="t" r="r" b="b"/>
              <a:pathLst>
                <a:path w="24715" h="24920" extrusionOk="0">
                  <a:moveTo>
                    <a:pt x="24170" y="1"/>
                  </a:moveTo>
                  <a:lnTo>
                    <a:pt x="1" y="24376"/>
                  </a:lnTo>
                  <a:cubicBezTo>
                    <a:pt x="134" y="24557"/>
                    <a:pt x="279" y="24738"/>
                    <a:pt x="424" y="24920"/>
                  </a:cubicBezTo>
                  <a:lnTo>
                    <a:pt x="24714" y="412"/>
                  </a:lnTo>
                  <a:cubicBezTo>
                    <a:pt x="24533" y="279"/>
                    <a:pt x="24352" y="134"/>
                    <a:pt x="241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3" name="Google Shape;1613;p17"/>
            <p:cNvSpPr/>
            <p:nvPr/>
          </p:nvSpPr>
          <p:spPr>
            <a:xfrm>
              <a:off x="6206975" y="2429700"/>
              <a:ext cx="377125" cy="380475"/>
            </a:xfrm>
            <a:custGeom>
              <a:avLst/>
              <a:gdLst/>
              <a:ahLst/>
              <a:cxnLst/>
              <a:rect l="l" t="t" r="r" b="b"/>
              <a:pathLst>
                <a:path w="15085" h="15219" extrusionOk="0">
                  <a:moveTo>
                    <a:pt x="15085" y="1"/>
                  </a:moveTo>
                  <a:lnTo>
                    <a:pt x="15085" y="1"/>
                  </a:lnTo>
                  <a:cubicBezTo>
                    <a:pt x="14794" y="37"/>
                    <a:pt x="14516" y="85"/>
                    <a:pt x="14226" y="134"/>
                  </a:cubicBezTo>
                  <a:cubicBezTo>
                    <a:pt x="14044" y="170"/>
                    <a:pt x="13875" y="255"/>
                    <a:pt x="13742" y="400"/>
                  </a:cubicBezTo>
                  <a:lnTo>
                    <a:pt x="375" y="13876"/>
                  </a:lnTo>
                  <a:cubicBezTo>
                    <a:pt x="242" y="14009"/>
                    <a:pt x="145" y="14178"/>
                    <a:pt x="121" y="14359"/>
                  </a:cubicBezTo>
                  <a:cubicBezTo>
                    <a:pt x="73" y="14650"/>
                    <a:pt x="36" y="14928"/>
                    <a:pt x="0" y="15218"/>
                  </a:cubicBezTo>
                  <a:lnTo>
                    <a:pt x="1508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4" name="Google Shape;1614;p17"/>
            <p:cNvSpPr/>
            <p:nvPr/>
          </p:nvSpPr>
          <p:spPr>
            <a:xfrm>
              <a:off x="6235100" y="2458725"/>
              <a:ext cx="238625" cy="240750"/>
            </a:xfrm>
            <a:custGeom>
              <a:avLst/>
              <a:gdLst/>
              <a:ahLst/>
              <a:cxnLst/>
              <a:rect l="l" t="t" r="r" b="b"/>
              <a:pathLst>
                <a:path w="9545" h="9630" extrusionOk="0">
                  <a:moveTo>
                    <a:pt x="9544" y="1"/>
                  </a:moveTo>
                  <a:lnTo>
                    <a:pt x="9544" y="1"/>
                  </a:lnTo>
                  <a:cubicBezTo>
                    <a:pt x="8952" y="243"/>
                    <a:pt x="8383" y="521"/>
                    <a:pt x="7827" y="811"/>
                  </a:cubicBezTo>
                  <a:cubicBezTo>
                    <a:pt x="7742" y="860"/>
                    <a:pt x="7669" y="920"/>
                    <a:pt x="7609" y="981"/>
                  </a:cubicBezTo>
                  <a:lnTo>
                    <a:pt x="956" y="7694"/>
                  </a:lnTo>
                  <a:cubicBezTo>
                    <a:pt x="895" y="7755"/>
                    <a:pt x="835" y="7828"/>
                    <a:pt x="798" y="7912"/>
                  </a:cubicBezTo>
                  <a:cubicBezTo>
                    <a:pt x="496" y="8469"/>
                    <a:pt x="230" y="9037"/>
                    <a:pt x="0" y="9630"/>
                  </a:cubicBezTo>
                  <a:lnTo>
                    <a:pt x="954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5" name="Google Shape;1615;p17"/>
            <p:cNvSpPr/>
            <p:nvPr/>
          </p:nvSpPr>
          <p:spPr>
            <a:xfrm>
              <a:off x="6204250" y="2426675"/>
              <a:ext cx="463925" cy="467575"/>
            </a:xfrm>
            <a:custGeom>
              <a:avLst/>
              <a:gdLst/>
              <a:ahLst/>
              <a:cxnLst/>
              <a:rect l="l" t="t" r="r" b="b"/>
              <a:pathLst>
                <a:path w="18557" h="18703" extrusionOk="0">
                  <a:moveTo>
                    <a:pt x="18024" y="1"/>
                  </a:moveTo>
                  <a:cubicBezTo>
                    <a:pt x="17782" y="1"/>
                    <a:pt x="17528" y="97"/>
                    <a:pt x="17359" y="279"/>
                  </a:cubicBezTo>
                  <a:lnTo>
                    <a:pt x="278" y="17505"/>
                  </a:lnTo>
                  <a:cubicBezTo>
                    <a:pt x="97" y="17674"/>
                    <a:pt x="0" y="17928"/>
                    <a:pt x="12" y="18182"/>
                  </a:cubicBezTo>
                  <a:cubicBezTo>
                    <a:pt x="12" y="18351"/>
                    <a:pt x="24" y="18533"/>
                    <a:pt x="36" y="18702"/>
                  </a:cubicBezTo>
                  <a:lnTo>
                    <a:pt x="18557" y="37"/>
                  </a:lnTo>
                  <a:cubicBezTo>
                    <a:pt x="18387" y="25"/>
                    <a:pt x="18206" y="13"/>
                    <a:pt x="180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6" name="Google Shape;1616;p17"/>
            <p:cNvSpPr/>
            <p:nvPr/>
          </p:nvSpPr>
          <p:spPr>
            <a:xfrm>
              <a:off x="6232075" y="2455075"/>
              <a:ext cx="569475" cy="572225"/>
            </a:xfrm>
            <a:custGeom>
              <a:avLst/>
              <a:gdLst/>
              <a:ahLst/>
              <a:cxnLst/>
              <a:rect l="l" t="t" r="r" b="b"/>
              <a:pathLst>
                <a:path w="22779" h="22889" extrusionOk="0">
                  <a:moveTo>
                    <a:pt x="22306" y="0"/>
                  </a:moveTo>
                  <a:cubicBezTo>
                    <a:pt x="22065" y="0"/>
                    <a:pt x="21828" y="97"/>
                    <a:pt x="21653" y="280"/>
                  </a:cubicBezTo>
                  <a:lnTo>
                    <a:pt x="339" y="21764"/>
                  </a:lnTo>
                  <a:cubicBezTo>
                    <a:pt x="85" y="22030"/>
                    <a:pt x="0" y="22417"/>
                    <a:pt x="133" y="22744"/>
                  </a:cubicBezTo>
                  <a:cubicBezTo>
                    <a:pt x="157" y="22792"/>
                    <a:pt x="169" y="22840"/>
                    <a:pt x="194" y="22889"/>
                  </a:cubicBezTo>
                  <a:lnTo>
                    <a:pt x="22778" y="123"/>
                  </a:lnTo>
                  <a:cubicBezTo>
                    <a:pt x="22730" y="99"/>
                    <a:pt x="22682" y="86"/>
                    <a:pt x="22633" y="62"/>
                  </a:cubicBezTo>
                  <a:cubicBezTo>
                    <a:pt x="22527" y="21"/>
                    <a:pt x="22416" y="0"/>
                    <a:pt x="223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7" name="Google Shape;1617;p17"/>
            <p:cNvSpPr/>
            <p:nvPr/>
          </p:nvSpPr>
          <p:spPr>
            <a:xfrm>
              <a:off x="6258975" y="2482025"/>
              <a:ext cx="597600" cy="600025"/>
            </a:xfrm>
            <a:custGeom>
              <a:avLst/>
              <a:gdLst/>
              <a:ahLst/>
              <a:cxnLst/>
              <a:rect l="l" t="t" r="r" b="b"/>
              <a:pathLst>
                <a:path w="23904" h="24001" extrusionOk="0">
                  <a:moveTo>
                    <a:pt x="23442" y="0"/>
                  </a:moveTo>
                  <a:cubicBezTo>
                    <a:pt x="23203" y="0"/>
                    <a:pt x="22966" y="91"/>
                    <a:pt x="22791" y="267"/>
                  </a:cubicBezTo>
                  <a:lnTo>
                    <a:pt x="339" y="22900"/>
                  </a:lnTo>
                  <a:cubicBezTo>
                    <a:pt x="61" y="23190"/>
                    <a:pt x="1" y="23637"/>
                    <a:pt x="206" y="23988"/>
                  </a:cubicBezTo>
                  <a:lnTo>
                    <a:pt x="218" y="24000"/>
                  </a:lnTo>
                  <a:lnTo>
                    <a:pt x="23904" y="121"/>
                  </a:lnTo>
                  <a:cubicBezTo>
                    <a:pt x="23760" y="40"/>
                    <a:pt x="23600" y="0"/>
                    <a:pt x="23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8" name="Google Shape;1618;p17"/>
            <p:cNvSpPr/>
            <p:nvPr/>
          </p:nvSpPr>
          <p:spPr>
            <a:xfrm>
              <a:off x="6324900" y="2544925"/>
              <a:ext cx="623925" cy="628750"/>
            </a:xfrm>
            <a:custGeom>
              <a:avLst/>
              <a:gdLst/>
              <a:ahLst/>
              <a:cxnLst/>
              <a:rect l="l" t="t" r="r" b="b"/>
              <a:pathLst>
                <a:path w="24957" h="25150" extrusionOk="0">
                  <a:moveTo>
                    <a:pt x="24460" y="1"/>
                  </a:moveTo>
                  <a:lnTo>
                    <a:pt x="1" y="24666"/>
                  </a:lnTo>
                  <a:cubicBezTo>
                    <a:pt x="158" y="24835"/>
                    <a:pt x="315" y="24992"/>
                    <a:pt x="485" y="25150"/>
                  </a:cubicBezTo>
                  <a:lnTo>
                    <a:pt x="24956" y="472"/>
                  </a:lnTo>
                  <a:cubicBezTo>
                    <a:pt x="24799" y="315"/>
                    <a:pt x="24630" y="158"/>
                    <a:pt x="244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9" name="Google Shape;1619;p17"/>
            <p:cNvSpPr/>
            <p:nvPr/>
          </p:nvSpPr>
          <p:spPr>
            <a:xfrm>
              <a:off x="6213000" y="2435925"/>
              <a:ext cx="526250" cy="529375"/>
            </a:xfrm>
            <a:custGeom>
              <a:avLst/>
              <a:gdLst/>
              <a:ahLst/>
              <a:cxnLst/>
              <a:rect l="l" t="t" r="r" b="b"/>
              <a:pathLst>
                <a:path w="21050" h="21175" extrusionOk="0">
                  <a:moveTo>
                    <a:pt x="20568" y="0"/>
                  </a:moveTo>
                  <a:cubicBezTo>
                    <a:pt x="20324" y="0"/>
                    <a:pt x="20085" y="97"/>
                    <a:pt x="19900" y="272"/>
                  </a:cubicBezTo>
                  <a:lnTo>
                    <a:pt x="315" y="20026"/>
                  </a:lnTo>
                  <a:cubicBezTo>
                    <a:pt x="98" y="20256"/>
                    <a:pt x="1" y="20570"/>
                    <a:pt x="74" y="20873"/>
                  </a:cubicBezTo>
                  <a:cubicBezTo>
                    <a:pt x="98" y="20981"/>
                    <a:pt x="122" y="21078"/>
                    <a:pt x="146" y="21175"/>
                  </a:cubicBezTo>
                  <a:lnTo>
                    <a:pt x="21049" y="90"/>
                  </a:lnTo>
                  <a:cubicBezTo>
                    <a:pt x="20953" y="66"/>
                    <a:pt x="20856" y="42"/>
                    <a:pt x="20747" y="18"/>
                  </a:cubicBezTo>
                  <a:cubicBezTo>
                    <a:pt x="20687" y="6"/>
                    <a:pt x="20627" y="0"/>
                    <a:pt x="20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20" name="Google Shape;1620;p17"/>
          <p:cNvSpPr/>
          <p:nvPr/>
        </p:nvSpPr>
        <p:spPr>
          <a:xfrm>
            <a:off x="1379175" y="1099393"/>
            <a:ext cx="448977" cy="449039"/>
          </a:xfrm>
          <a:custGeom>
            <a:avLst/>
            <a:gdLst/>
            <a:ahLst/>
            <a:cxnLst/>
            <a:rect l="l" t="t" r="r" b="b"/>
            <a:pathLst>
              <a:path w="7209" h="7210" extrusionOk="0">
                <a:moveTo>
                  <a:pt x="3604" y="1"/>
                </a:moveTo>
                <a:lnTo>
                  <a:pt x="3208" y="3222"/>
                </a:lnTo>
                <a:cubicBezTo>
                  <a:pt x="2733" y="3262"/>
                  <a:pt x="0" y="3605"/>
                  <a:pt x="0" y="3605"/>
                </a:cubicBezTo>
                <a:lnTo>
                  <a:pt x="3208" y="4001"/>
                </a:lnTo>
                <a:lnTo>
                  <a:pt x="3604" y="7209"/>
                </a:lnTo>
                <a:cubicBezTo>
                  <a:pt x="3604" y="7209"/>
                  <a:pt x="3961" y="4490"/>
                  <a:pt x="4000" y="4001"/>
                </a:cubicBezTo>
                <a:lnTo>
                  <a:pt x="7208" y="3605"/>
                </a:lnTo>
                <a:cubicBezTo>
                  <a:pt x="7208" y="3605"/>
                  <a:pt x="4476" y="3262"/>
                  <a:pt x="4000" y="3222"/>
                </a:cubicBezTo>
                <a:cubicBezTo>
                  <a:pt x="3961" y="2734"/>
                  <a:pt x="3604" y="1"/>
                  <a:pt x="36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1" name="Google Shape;1621;p17"/>
          <p:cNvSpPr/>
          <p:nvPr/>
        </p:nvSpPr>
        <p:spPr>
          <a:xfrm>
            <a:off x="7426501" y="3799325"/>
            <a:ext cx="266174" cy="266229"/>
          </a:xfrm>
          <a:custGeom>
            <a:avLst/>
            <a:gdLst/>
            <a:ahLst/>
            <a:cxnLst/>
            <a:rect l="l" t="t" r="r" b="b"/>
            <a:pathLst>
              <a:path w="7209" h="7210" extrusionOk="0">
                <a:moveTo>
                  <a:pt x="3604" y="1"/>
                </a:moveTo>
                <a:lnTo>
                  <a:pt x="3208" y="3222"/>
                </a:lnTo>
                <a:cubicBezTo>
                  <a:pt x="2733" y="3262"/>
                  <a:pt x="0" y="3605"/>
                  <a:pt x="0" y="3605"/>
                </a:cubicBezTo>
                <a:lnTo>
                  <a:pt x="3208" y="4001"/>
                </a:lnTo>
                <a:lnTo>
                  <a:pt x="3604" y="7209"/>
                </a:lnTo>
                <a:cubicBezTo>
                  <a:pt x="3604" y="7209"/>
                  <a:pt x="3961" y="4490"/>
                  <a:pt x="4000" y="4001"/>
                </a:cubicBezTo>
                <a:lnTo>
                  <a:pt x="7208" y="3605"/>
                </a:lnTo>
                <a:cubicBezTo>
                  <a:pt x="7208" y="3605"/>
                  <a:pt x="4476" y="3262"/>
                  <a:pt x="4000" y="3222"/>
                </a:cubicBezTo>
                <a:cubicBezTo>
                  <a:pt x="3961" y="2734"/>
                  <a:pt x="3604" y="1"/>
                  <a:pt x="36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626" name="Google Shape;1626;p18"/>
          <p:cNvSpPr txBox="1">
            <a:spLocks noGrp="1"/>
          </p:cNvSpPr>
          <p:nvPr>
            <p:ph type="title"/>
          </p:nvPr>
        </p:nvSpPr>
        <p:spPr>
          <a:xfrm>
            <a:off x="1441800" y="672102"/>
            <a:ext cx="7728300" cy="572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0"/>
              </a:spcAft>
              <a:buClr>
                <a:schemeClr val="dk1"/>
              </a:buClr>
              <a:buSzPts val="1100"/>
              <a:buFont typeface="Arial"/>
              <a:buNone/>
            </a:pPr>
            <a:r>
              <a:rPr lang="fr" sz="2200" b="1" dirty="0">
                <a:latin typeface="Space Grotesk"/>
                <a:ea typeface="Space Grotesk"/>
                <a:cs typeface="Space Grotesk"/>
                <a:sym typeface="Space Grotesk"/>
              </a:rPr>
              <a:t>Levantamiento de información y jerarquización de los atractivos turísticos de las comunidades</a:t>
            </a:r>
            <a:endParaRPr sz="2200" b="1" dirty="0">
              <a:latin typeface="Space Grotesk"/>
              <a:ea typeface="Space Grotesk"/>
              <a:cs typeface="Space Grotesk"/>
              <a:sym typeface="Space Grotesk"/>
            </a:endParaRPr>
          </a:p>
          <a:p>
            <a:pPr marL="0" lvl="0" indent="0" algn="just" rtl="0">
              <a:lnSpc>
                <a:spcPct val="100000"/>
              </a:lnSpc>
              <a:spcBef>
                <a:spcPts val="1200"/>
              </a:spcBef>
              <a:spcAft>
                <a:spcPts val="0"/>
              </a:spcAft>
              <a:buSzPts val="3200"/>
              <a:buNone/>
            </a:pPr>
            <a:endParaRPr sz="2200" dirty="0"/>
          </a:p>
        </p:txBody>
      </p:sp>
      <p:cxnSp>
        <p:nvCxnSpPr>
          <p:cNvPr id="1627" name="Google Shape;1627;p18"/>
          <p:cNvCxnSpPr/>
          <p:nvPr/>
        </p:nvCxnSpPr>
        <p:spPr>
          <a:xfrm>
            <a:off x="1516199" y="1139001"/>
            <a:ext cx="7401000" cy="29400"/>
          </a:xfrm>
          <a:prstGeom prst="straightConnector1">
            <a:avLst/>
          </a:prstGeom>
          <a:noFill/>
          <a:ln w="28575" cap="flat" cmpd="sng">
            <a:solidFill>
              <a:schemeClr val="dk1"/>
            </a:solidFill>
            <a:prstDash val="solid"/>
            <a:round/>
            <a:headEnd type="none" w="sm" len="sm"/>
            <a:tailEnd type="none" w="sm" len="sm"/>
          </a:ln>
        </p:spPr>
      </p:cxnSp>
      <p:pic>
        <p:nvPicPr>
          <p:cNvPr id="1628" name="Google Shape;1628;p18"/>
          <p:cNvPicPr preferRelativeResize="0"/>
          <p:nvPr/>
        </p:nvPicPr>
        <p:blipFill rotWithShape="1">
          <a:blip r:embed="rId3">
            <a:alphaModFix/>
          </a:blip>
          <a:srcRect/>
          <a:stretch/>
        </p:blipFill>
        <p:spPr>
          <a:xfrm>
            <a:off x="193875" y="326000"/>
            <a:ext cx="1604872" cy="1084101"/>
          </a:xfrm>
          <a:prstGeom prst="rect">
            <a:avLst/>
          </a:prstGeom>
          <a:noFill/>
          <a:ln>
            <a:noFill/>
          </a:ln>
        </p:spPr>
      </p:pic>
      <p:sp>
        <p:nvSpPr>
          <p:cNvPr id="1629" name="Google Shape;1629;p18"/>
          <p:cNvSpPr txBox="1">
            <a:spLocks noGrp="1"/>
          </p:cNvSpPr>
          <p:nvPr>
            <p:ph type="title" idx="4294967295"/>
          </p:nvPr>
        </p:nvSpPr>
        <p:spPr>
          <a:xfrm>
            <a:off x="504601" y="534788"/>
            <a:ext cx="1321800" cy="604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fr"/>
              <a:t>01</a:t>
            </a:r>
            <a:endParaRPr/>
          </a:p>
        </p:txBody>
      </p:sp>
      <p:sp>
        <p:nvSpPr>
          <p:cNvPr id="1630" name="Google Shape;1630;p18"/>
          <p:cNvSpPr/>
          <p:nvPr/>
        </p:nvSpPr>
        <p:spPr>
          <a:xfrm>
            <a:off x="454335" y="337737"/>
            <a:ext cx="854846" cy="1006993"/>
          </a:xfrm>
          <a:custGeom>
            <a:avLst/>
            <a:gdLst/>
            <a:ahLst/>
            <a:cxnLst/>
            <a:rect l="l" t="t" r="r" b="b"/>
            <a:pathLst>
              <a:path w="21001" h="23275" fill="none" extrusionOk="0">
                <a:moveTo>
                  <a:pt x="18653" y="0"/>
                </a:moveTo>
                <a:lnTo>
                  <a:pt x="21000" y="18690"/>
                </a:lnTo>
                <a:lnTo>
                  <a:pt x="2335" y="23274"/>
                </a:lnTo>
                <a:lnTo>
                  <a:pt x="0" y="4585"/>
                </a:lnTo>
                <a:close/>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31" name="Google Shape;1631;p18"/>
          <p:cNvPicPr preferRelativeResize="0"/>
          <p:nvPr/>
        </p:nvPicPr>
        <p:blipFill rotWithShape="1">
          <a:blip r:embed="rId4">
            <a:alphaModFix/>
          </a:blip>
          <a:srcRect/>
          <a:stretch/>
        </p:blipFill>
        <p:spPr>
          <a:xfrm>
            <a:off x="699700" y="1344725"/>
            <a:ext cx="2481425" cy="3463025"/>
          </a:xfrm>
          <a:prstGeom prst="rect">
            <a:avLst/>
          </a:prstGeom>
          <a:noFill/>
          <a:ln w="9525" cap="flat" cmpd="sng">
            <a:solidFill>
              <a:schemeClr val="accent1"/>
            </a:solidFill>
            <a:prstDash val="solid"/>
            <a:round/>
            <a:headEnd type="none" w="sm" len="sm"/>
            <a:tailEnd type="none" w="sm" len="sm"/>
          </a:ln>
        </p:spPr>
      </p:pic>
      <p:pic>
        <p:nvPicPr>
          <p:cNvPr id="1632" name="Google Shape;1632;p18"/>
          <p:cNvPicPr preferRelativeResize="0"/>
          <p:nvPr/>
        </p:nvPicPr>
        <p:blipFill rotWithShape="1">
          <a:blip r:embed="rId4">
            <a:alphaModFix/>
          </a:blip>
          <a:srcRect/>
          <a:stretch/>
        </p:blipFill>
        <p:spPr>
          <a:xfrm>
            <a:off x="3483700" y="1344725"/>
            <a:ext cx="2627550" cy="3463025"/>
          </a:xfrm>
          <a:prstGeom prst="rect">
            <a:avLst/>
          </a:prstGeom>
          <a:noFill/>
          <a:ln w="9525" cap="flat" cmpd="sng">
            <a:solidFill>
              <a:schemeClr val="accent1"/>
            </a:solidFill>
            <a:prstDash val="solid"/>
            <a:round/>
            <a:headEnd type="none" w="sm" len="sm"/>
            <a:tailEnd type="none" w="sm" len="sm"/>
          </a:ln>
        </p:spPr>
      </p:pic>
      <p:pic>
        <p:nvPicPr>
          <p:cNvPr id="1633" name="Google Shape;1633;p18"/>
          <p:cNvPicPr preferRelativeResize="0"/>
          <p:nvPr/>
        </p:nvPicPr>
        <p:blipFill rotWithShape="1">
          <a:blip r:embed="rId4">
            <a:alphaModFix/>
          </a:blip>
          <a:srcRect/>
          <a:stretch/>
        </p:blipFill>
        <p:spPr>
          <a:xfrm>
            <a:off x="6226888" y="1344725"/>
            <a:ext cx="2481425" cy="3463025"/>
          </a:xfrm>
          <a:prstGeom prst="rect">
            <a:avLst/>
          </a:prstGeom>
          <a:noFill/>
          <a:ln w="9525" cap="flat" cmpd="sng">
            <a:solidFill>
              <a:schemeClr val="accent1"/>
            </a:solidFill>
            <a:prstDash val="solid"/>
            <a:round/>
            <a:headEnd type="none" w="sm" len="sm"/>
            <a:tailEnd type="none" w="sm" len="sm"/>
          </a:ln>
        </p:spPr>
      </p:pic>
      <p:sp>
        <p:nvSpPr>
          <p:cNvPr id="1634" name="Google Shape;1634;p18"/>
          <p:cNvSpPr txBox="1"/>
          <p:nvPr/>
        </p:nvSpPr>
        <p:spPr>
          <a:xfrm rot="-5400000" flipH="1">
            <a:off x="-1154175" y="2768975"/>
            <a:ext cx="3142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fr" sz="1700" b="1" i="0" u="none" strike="noStrike" cap="none">
                <a:solidFill>
                  <a:srgbClr val="000000"/>
                </a:solidFill>
                <a:latin typeface="Roboto"/>
                <a:ea typeface="Roboto"/>
                <a:cs typeface="Roboto"/>
                <a:sym typeface="Roboto"/>
              </a:rPr>
              <a:t>COMUNIDAD LA MOYA</a:t>
            </a:r>
            <a:endParaRPr sz="1700" b="1" i="0" u="none" strike="noStrike" cap="none">
              <a:solidFill>
                <a:srgbClr val="000000"/>
              </a:solidFill>
              <a:latin typeface="Roboto"/>
              <a:ea typeface="Roboto"/>
              <a:cs typeface="Roboto"/>
              <a:sym typeface="Roboto"/>
            </a:endParaRPr>
          </a:p>
        </p:txBody>
      </p:sp>
      <p:pic>
        <p:nvPicPr>
          <p:cNvPr id="1635" name="Google Shape;1635;p18"/>
          <p:cNvPicPr preferRelativeResize="0"/>
          <p:nvPr/>
        </p:nvPicPr>
        <p:blipFill rotWithShape="1">
          <a:blip r:embed="rId5">
            <a:alphaModFix/>
          </a:blip>
          <a:srcRect/>
          <a:stretch/>
        </p:blipFill>
        <p:spPr>
          <a:xfrm>
            <a:off x="699700" y="1344725"/>
            <a:ext cx="2481398" cy="1368024"/>
          </a:xfrm>
          <a:prstGeom prst="rect">
            <a:avLst/>
          </a:prstGeom>
          <a:noFill/>
          <a:ln>
            <a:noFill/>
          </a:ln>
        </p:spPr>
      </p:pic>
      <p:sp>
        <p:nvSpPr>
          <p:cNvPr id="1636" name="Google Shape;1636;p18"/>
          <p:cNvSpPr txBox="1"/>
          <p:nvPr/>
        </p:nvSpPr>
        <p:spPr>
          <a:xfrm>
            <a:off x="775900" y="2701300"/>
            <a:ext cx="22695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Centro interpretativo</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 La Moya</a:t>
            </a:r>
            <a:endParaRPr sz="1400" b="1" i="0" u="none" strike="noStrike" cap="none">
              <a:solidFill>
                <a:srgbClr val="000000"/>
              </a:solidFill>
              <a:latin typeface="Roboto"/>
              <a:ea typeface="Roboto"/>
              <a:cs typeface="Roboto"/>
              <a:sym typeface="Roboto"/>
            </a:endParaRPr>
          </a:p>
        </p:txBody>
      </p:sp>
      <p:pic>
        <p:nvPicPr>
          <p:cNvPr id="1637" name="Google Shape;1637;p18"/>
          <p:cNvPicPr preferRelativeResize="0"/>
          <p:nvPr/>
        </p:nvPicPr>
        <p:blipFill rotWithShape="1">
          <a:blip r:embed="rId6">
            <a:alphaModFix/>
          </a:blip>
          <a:srcRect/>
          <a:stretch/>
        </p:blipFill>
        <p:spPr>
          <a:xfrm>
            <a:off x="3483700" y="1333425"/>
            <a:ext cx="2627550" cy="1390650"/>
          </a:xfrm>
          <a:prstGeom prst="rect">
            <a:avLst/>
          </a:prstGeom>
          <a:noFill/>
          <a:ln>
            <a:noFill/>
          </a:ln>
        </p:spPr>
      </p:pic>
      <p:pic>
        <p:nvPicPr>
          <p:cNvPr id="1638" name="Google Shape;1638;p18"/>
          <p:cNvPicPr preferRelativeResize="0"/>
          <p:nvPr/>
        </p:nvPicPr>
        <p:blipFill rotWithShape="1">
          <a:blip r:embed="rId7">
            <a:alphaModFix/>
          </a:blip>
          <a:srcRect/>
          <a:stretch/>
        </p:blipFill>
        <p:spPr>
          <a:xfrm>
            <a:off x="6226900" y="1344725"/>
            <a:ext cx="2481400" cy="1368025"/>
          </a:xfrm>
          <a:prstGeom prst="rect">
            <a:avLst/>
          </a:prstGeom>
          <a:noFill/>
          <a:ln>
            <a:noFill/>
          </a:ln>
        </p:spPr>
      </p:pic>
      <p:sp>
        <p:nvSpPr>
          <p:cNvPr id="1639" name="Google Shape;1639;p18"/>
          <p:cNvSpPr txBox="1"/>
          <p:nvPr/>
        </p:nvSpPr>
        <p:spPr>
          <a:xfrm>
            <a:off x="3595300" y="2853700"/>
            <a:ext cx="22695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Iglesia San Agustín</a:t>
            </a:r>
            <a:endParaRPr sz="1400" b="1" i="0" u="none" strike="noStrike" cap="none">
              <a:solidFill>
                <a:srgbClr val="000000"/>
              </a:solidFill>
              <a:latin typeface="Roboto"/>
              <a:ea typeface="Roboto"/>
              <a:cs typeface="Roboto"/>
              <a:sym typeface="Roboto"/>
            </a:endParaRPr>
          </a:p>
        </p:txBody>
      </p:sp>
      <p:sp>
        <p:nvSpPr>
          <p:cNvPr id="1640" name="Google Shape;1640;p18"/>
          <p:cNvSpPr txBox="1"/>
          <p:nvPr/>
        </p:nvSpPr>
        <p:spPr>
          <a:xfrm>
            <a:off x="6262300" y="2701300"/>
            <a:ext cx="22695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Mural Comunidad La Moya</a:t>
            </a:r>
            <a:endParaRPr sz="1400" b="1" i="0" u="none" strike="noStrike" cap="none">
              <a:solidFill>
                <a:srgbClr val="000000"/>
              </a:solidFill>
              <a:latin typeface="Roboto"/>
              <a:ea typeface="Roboto"/>
              <a:cs typeface="Roboto"/>
              <a:sym typeface="Roboto"/>
            </a:endParaRPr>
          </a:p>
        </p:txBody>
      </p:sp>
      <p:cxnSp>
        <p:nvCxnSpPr>
          <p:cNvPr id="1641" name="Google Shape;1641;p18"/>
          <p:cNvCxnSpPr/>
          <p:nvPr/>
        </p:nvCxnSpPr>
        <p:spPr>
          <a:xfrm>
            <a:off x="1083425" y="3330525"/>
            <a:ext cx="1692000" cy="0"/>
          </a:xfrm>
          <a:prstGeom prst="straightConnector1">
            <a:avLst/>
          </a:prstGeom>
          <a:noFill/>
          <a:ln w="9525" cap="flat" cmpd="sng">
            <a:solidFill>
              <a:srgbClr val="00C3B1"/>
            </a:solidFill>
            <a:prstDash val="solid"/>
            <a:round/>
            <a:headEnd type="none" w="sm" len="sm"/>
            <a:tailEnd type="none" w="sm" len="sm"/>
          </a:ln>
        </p:spPr>
      </p:cxnSp>
      <p:cxnSp>
        <p:nvCxnSpPr>
          <p:cNvPr id="1642" name="Google Shape;1642;p18"/>
          <p:cNvCxnSpPr/>
          <p:nvPr/>
        </p:nvCxnSpPr>
        <p:spPr>
          <a:xfrm>
            <a:off x="3902825" y="3330525"/>
            <a:ext cx="1692000" cy="0"/>
          </a:xfrm>
          <a:prstGeom prst="straightConnector1">
            <a:avLst/>
          </a:prstGeom>
          <a:noFill/>
          <a:ln w="9525" cap="flat" cmpd="sng">
            <a:solidFill>
              <a:srgbClr val="00C3B1"/>
            </a:solidFill>
            <a:prstDash val="solid"/>
            <a:round/>
            <a:headEnd type="none" w="sm" len="sm"/>
            <a:tailEnd type="none" w="sm" len="sm"/>
          </a:ln>
        </p:spPr>
      </p:cxnSp>
      <p:cxnSp>
        <p:nvCxnSpPr>
          <p:cNvPr id="1643" name="Google Shape;1643;p18"/>
          <p:cNvCxnSpPr/>
          <p:nvPr/>
        </p:nvCxnSpPr>
        <p:spPr>
          <a:xfrm>
            <a:off x="6551050" y="3330525"/>
            <a:ext cx="1692000" cy="0"/>
          </a:xfrm>
          <a:prstGeom prst="straightConnector1">
            <a:avLst/>
          </a:prstGeom>
          <a:noFill/>
          <a:ln w="9525" cap="flat" cmpd="sng">
            <a:solidFill>
              <a:srgbClr val="00C3B1"/>
            </a:solidFill>
            <a:prstDash val="solid"/>
            <a:round/>
            <a:headEnd type="none" w="sm" len="sm"/>
            <a:tailEnd type="none" w="sm" len="sm"/>
          </a:ln>
        </p:spPr>
      </p:cxnSp>
      <p:sp>
        <p:nvSpPr>
          <p:cNvPr id="1644" name="Google Shape;1644;p18"/>
          <p:cNvSpPr txBox="1"/>
          <p:nvPr/>
        </p:nvSpPr>
        <p:spPr>
          <a:xfrm>
            <a:off x="427400" y="3420350"/>
            <a:ext cx="2870700" cy="1400700"/>
          </a:xfrm>
          <a:prstGeom prst="rect">
            <a:avLst/>
          </a:prstGeom>
          <a:noFill/>
          <a:ln>
            <a:noFill/>
          </a:ln>
        </p:spPr>
        <p:txBody>
          <a:bodyPr spcFirstLastPara="1" wrap="square" lIns="91425" tIns="91425" rIns="91425" bIns="91425" anchor="t" anchorCtr="0">
            <a:spAutoFit/>
          </a:bodyPr>
          <a:lstStyle/>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Manifestaciones culturales</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Acervo cultural y popular</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Artesanías y Artes</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Jerarquía II</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Costo $2,00</a:t>
            </a:r>
            <a:endParaRPr sz="13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Roboto"/>
              <a:ea typeface="Roboto"/>
              <a:cs typeface="Roboto"/>
              <a:sym typeface="Roboto"/>
            </a:endParaRPr>
          </a:p>
        </p:txBody>
      </p:sp>
      <p:sp>
        <p:nvSpPr>
          <p:cNvPr id="1645" name="Google Shape;1645;p18"/>
          <p:cNvSpPr txBox="1"/>
          <p:nvPr/>
        </p:nvSpPr>
        <p:spPr>
          <a:xfrm>
            <a:off x="3240550" y="3407150"/>
            <a:ext cx="2870700" cy="1600800"/>
          </a:xfrm>
          <a:prstGeom prst="rect">
            <a:avLst/>
          </a:prstGeom>
          <a:noFill/>
          <a:ln>
            <a:noFill/>
          </a:ln>
        </p:spPr>
        <p:txBody>
          <a:bodyPr spcFirstLastPara="1" wrap="square" lIns="91425" tIns="91425" rIns="91425" bIns="91425" anchor="t" anchorCtr="0">
            <a:spAutoFit/>
          </a:bodyPr>
          <a:lstStyle/>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Manifestaciones culturales</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Acervo cultural y popular</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Fiestas religiosas, tradiciones y creencias populares</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Jerarquía II</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No tiene ningún costo</a:t>
            </a:r>
            <a:endParaRPr sz="13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Roboto"/>
              <a:ea typeface="Roboto"/>
              <a:cs typeface="Roboto"/>
              <a:sym typeface="Roboto"/>
            </a:endParaRPr>
          </a:p>
        </p:txBody>
      </p:sp>
      <p:sp>
        <p:nvSpPr>
          <p:cNvPr id="1646" name="Google Shape;1646;p18"/>
          <p:cNvSpPr txBox="1"/>
          <p:nvPr/>
        </p:nvSpPr>
        <p:spPr>
          <a:xfrm>
            <a:off x="6017200" y="3420350"/>
            <a:ext cx="2870700" cy="1185300"/>
          </a:xfrm>
          <a:prstGeom prst="rect">
            <a:avLst/>
          </a:prstGeom>
          <a:noFill/>
          <a:ln>
            <a:noFill/>
          </a:ln>
        </p:spPr>
        <p:txBody>
          <a:bodyPr spcFirstLastPara="1" wrap="square" lIns="91425" tIns="91425" rIns="91425" bIns="91425" anchor="t" anchorCtr="0">
            <a:spAutoFit/>
          </a:bodyPr>
          <a:lstStyle/>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Manifestaciones culturales</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Acervo cultural y popular</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Artesanías y artes</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Jerarquía II</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No tiene ningún costo</a:t>
            </a:r>
            <a:endParaRPr sz="1400" b="1" i="0" u="none" strike="noStrike" cap="none">
              <a:solidFill>
                <a:srgbClr val="000000"/>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30"/>
        <p:cNvGrpSpPr/>
        <p:nvPr/>
      </p:nvGrpSpPr>
      <p:grpSpPr>
        <a:xfrm>
          <a:off x="0" y="0"/>
          <a:ext cx="0" cy="0"/>
          <a:chOff x="0" y="0"/>
          <a:chExt cx="0" cy="0"/>
        </a:xfrm>
      </p:grpSpPr>
      <p:sp>
        <p:nvSpPr>
          <p:cNvPr id="1231" name="Google Shape;1231;g10df59bcaa1_0_0"/>
          <p:cNvSpPr/>
          <p:nvPr/>
        </p:nvSpPr>
        <p:spPr>
          <a:xfrm>
            <a:off x="379600" y="391800"/>
            <a:ext cx="8391300" cy="43599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g10df59bcaa1_0_0"/>
          <p:cNvSpPr txBox="1">
            <a:spLocks noGrp="1"/>
          </p:cNvSpPr>
          <p:nvPr>
            <p:ph type="title"/>
          </p:nvPr>
        </p:nvSpPr>
        <p:spPr>
          <a:xfrm>
            <a:off x="2684875" y="520700"/>
            <a:ext cx="4020300" cy="52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fr"/>
              <a:t>UBICACIÓN DEL ESTUDIO</a:t>
            </a:r>
            <a:endParaRPr/>
          </a:p>
        </p:txBody>
      </p:sp>
      <p:cxnSp>
        <p:nvCxnSpPr>
          <p:cNvPr id="1233" name="Google Shape;1233;g10df59bcaa1_0_0"/>
          <p:cNvCxnSpPr/>
          <p:nvPr/>
        </p:nvCxnSpPr>
        <p:spPr>
          <a:xfrm>
            <a:off x="2761075" y="965900"/>
            <a:ext cx="3784800" cy="17700"/>
          </a:xfrm>
          <a:prstGeom prst="straightConnector1">
            <a:avLst/>
          </a:prstGeom>
          <a:noFill/>
          <a:ln w="28575" cap="flat" cmpd="sng">
            <a:solidFill>
              <a:schemeClr val="dk1"/>
            </a:solidFill>
            <a:prstDash val="solid"/>
            <a:round/>
            <a:headEnd type="none" w="sm" len="sm"/>
            <a:tailEnd type="none" w="sm" len="sm"/>
          </a:ln>
        </p:spPr>
      </p:cxnSp>
      <p:pic>
        <p:nvPicPr>
          <p:cNvPr id="1234" name="Google Shape;1234;g10df59bcaa1_0_0"/>
          <p:cNvPicPr preferRelativeResize="0"/>
          <p:nvPr/>
        </p:nvPicPr>
        <p:blipFill>
          <a:blip r:embed="rId3">
            <a:alphaModFix/>
          </a:blip>
          <a:stretch>
            <a:fillRect/>
          </a:stretch>
        </p:blipFill>
        <p:spPr>
          <a:xfrm>
            <a:off x="948046" y="1198463"/>
            <a:ext cx="2542617" cy="3377600"/>
          </a:xfrm>
          <a:prstGeom prst="rect">
            <a:avLst/>
          </a:prstGeom>
          <a:noFill/>
          <a:ln w="19050" cap="flat" cmpd="sng">
            <a:solidFill>
              <a:schemeClr val="accent3"/>
            </a:solidFill>
            <a:prstDash val="dash"/>
            <a:round/>
            <a:headEnd type="none" w="sm" len="sm"/>
            <a:tailEnd type="none" w="sm" len="sm"/>
          </a:ln>
        </p:spPr>
      </p:pic>
      <p:pic>
        <p:nvPicPr>
          <p:cNvPr id="1235" name="Google Shape;1235;g10df59bcaa1_0_0"/>
          <p:cNvPicPr preferRelativeResize="0"/>
          <p:nvPr/>
        </p:nvPicPr>
        <p:blipFill>
          <a:blip r:embed="rId4">
            <a:alphaModFix/>
          </a:blip>
          <a:stretch>
            <a:fillRect/>
          </a:stretch>
        </p:blipFill>
        <p:spPr>
          <a:xfrm>
            <a:off x="3771150" y="1428559"/>
            <a:ext cx="4149199" cy="2917426"/>
          </a:xfrm>
          <a:prstGeom prst="rect">
            <a:avLst/>
          </a:prstGeom>
          <a:noFill/>
          <a:ln w="19050" cap="flat" cmpd="sng">
            <a:solidFill>
              <a:schemeClr val="accent4"/>
            </a:solidFill>
            <a:prstDash val="dash"/>
            <a:round/>
            <a:headEnd type="none" w="sm" len="sm"/>
            <a:tailEnd type="none" w="sm" len="sm"/>
          </a:ln>
        </p:spPr>
      </p:pic>
      <p:cxnSp>
        <p:nvCxnSpPr>
          <p:cNvPr id="1236" name="Google Shape;1236;g10df59bcaa1_0_0"/>
          <p:cNvCxnSpPr/>
          <p:nvPr/>
        </p:nvCxnSpPr>
        <p:spPr>
          <a:xfrm>
            <a:off x="3013525" y="2019525"/>
            <a:ext cx="2634600" cy="7887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sp>
        <p:nvSpPr>
          <p:cNvPr id="1651" name="Google Shape;1651;p19"/>
          <p:cNvSpPr txBox="1">
            <a:spLocks noGrp="1"/>
          </p:cNvSpPr>
          <p:nvPr>
            <p:ph type="title"/>
          </p:nvPr>
        </p:nvSpPr>
        <p:spPr>
          <a:xfrm>
            <a:off x="1441800" y="672102"/>
            <a:ext cx="7728300" cy="572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0"/>
              </a:spcAft>
              <a:buSzPts val="3200"/>
              <a:buNone/>
            </a:pPr>
            <a:r>
              <a:rPr lang="fr" sz="2200" b="1" dirty="0">
                <a:latin typeface="Space Grotesk"/>
                <a:ea typeface="Space Grotesk"/>
                <a:cs typeface="Space Grotesk"/>
                <a:sym typeface="Space Grotesk"/>
              </a:rPr>
              <a:t>Levantamiento de información y jerarquización de los atractivos turísticos de las comunidades</a:t>
            </a:r>
            <a:endParaRPr sz="2200" b="1" dirty="0">
              <a:latin typeface="Space Grotesk"/>
              <a:ea typeface="Space Grotesk"/>
              <a:cs typeface="Space Grotesk"/>
              <a:sym typeface="Space Grotesk"/>
            </a:endParaRPr>
          </a:p>
          <a:p>
            <a:pPr marL="0" lvl="0" indent="0" algn="ctr" rtl="0">
              <a:lnSpc>
                <a:spcPct val="100000"/>
              </a:lnSpc>
              <a:spcBef>
                <a:spcPts val="1200"/>
              </a:spcBef>
              <a:spcAft>
                <a:spcPts val="0"/>
              </a:spcAft>
              <a:buSzPts val="3200"/>
              <a:buNone/>
            </a:pPr>
            <a:endParaRPr sz="2200" dirty="0"/>
          </a:p>
        </p:txBody>
      </p:sp>
      <p:cxnSp>
        <p:nvCxnSpPr>
          <p:cNvPr id="1652" name="Google Shape;1652;p19"/>
          <p:cNvCxnSpPr/>
          <p:nvPr/>
        </p:nvCxnSpPr>
        <p:spPr>
          <a:xfrm>
            <a:off x="1516199" y="1139001"/>
            <a:ext cx="7401000" cy="29400"/>
          </a:xfrm>
          <a:prstGeom prst="straightConnector1">
            <a:avLst/>
          </a:prstGeom>
          <a:noFill/>
          <a:ln w="28575" cap="flat" cmpd="sng">
            <a:solidFill>
              <a:schemeClr val="dk1"/>
            </a:solidFill>
            <a:prstDash val="solid"/>
            <a:round/>
            <a:headEnd type="none" w="sm" len="sm"/>
            <a:tailEnd type="none" w="sm" len="sm"/>
          </a:ln>
        </p:spPr>
      </p:cxnSp>
      <p:pic>
        <p:nvPicPr>
          <p:cNvPr id="1653" name="Google Shape;1653;p19"/>
          <p:cNvPicPr preferRelativeResize="0"/>
          <p:nvPr/>
        </p:nvPicPr>
        <p:blipFill rotWithShape="1">
          <a:blip r:embed="rId3">
            <a:alphaModFix/>
          </a:blip>
          <a:srcRect/>
          <a:stretch/>
        </p:blipFill>
        <p:spPr>
          <a:xfrm>
            <a:off x="193875" y="326000"/>
            <a:ext cx="1604872" cy="1084101"/>
          </a:xfrm>
          <a:prstGeom prst="rect">
            <a:avLst/>
          </a:prstGeom>
          <a:noFill/>
          <a:ln>
            <a:noFill/>
          </a:ln>
        </p:spPr>
      </p:pic>
      <p:sp>
        <p:nvSpPr>
          <p:cNvPr id="1654" name="Google Shape;1654;p19"/>
          <p:cNvSpPr txBox="1">
            <a:spLocks noGrp="1"/>
          </p:cNvSpPr>
          <p:nvPr>
            <p:ph type="title" idx="4294967295"/>
          </p:nvPr>
        </p:nvSpPr>
        <p:spPr>
          <a:xfrm>
            <a:off x="504601" y="534788"/>
            <a:ext cx="1321800" cy="604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fr"/>
              <a:t>01</a:t>
            </a:r>
            <a:endParaRPr/>
          </a:p>
        </p:txBody>
      </p:sp>
      <p:sp>
        <p:nvSpPr>
          <p:cNvPr id="1655" name="Google Shape;1655;p19"/>
          <p:cNvSpPr/>
          <p:nvPr/>
        </p:nvSpPr>
        <p:spPr>
          <a:xfrm>
            <a:off x="454335" y="337737"/>
            <a:ext cx="854846" cy="1006993"/>
          </a:xfrm>
          <a:custGeom>
            <a:avLst/>
            <a:gdLst/>
            <a:ahLst/>
            <a:cxnLst/>
            <a:rect l="l" t="t" r="r" b="b"/>
            <a:pathLst>
              <a:path w="21001" h="23275" fill="none" extrusionOk="0">
                <a:moveTo>
                  <a:pt x="18653" y="0"/>
                </a:moveTo>
                <a:lnTo>
                  <a:pt x="21000" y="18690"/>
                </a:lnTo>
                <a:lnTo>
                  <a:pt x="2335" y="23274"/>
                </a:lnTo>
                <a:lnTo>
                  <a:pt x="0" y="4585"/>
                </a:lnTo>
                <a:close/>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56" name="Google Shape;1656;p19"/>
          <p:cNvPicPr preferRelativeResize="0"/>
          <p:nvPr/>
        </p:nvPicPr>
        <p:blipFill rotWithShape="1">
          <a:blip r:embed="rId4">
            <a:alphaModFix/>
          </a:blip>
          <a:srcRect/>
          <a:stretch/>
        </p:blipFill>
        <p:spPr>
          <a:xfrm>
            <a:off x="699700" y="1344725"/>
            <a:ext cx="2481425" cy="3463025"/>
          </a:xfrm>
          <a:prstGeom prst="rect">
            <a:avLst/>
          </a:prstGeom>
          <a:noFill/>
          <a:ln w="9525" cap="flat" cmpd="sng">
            <a:solidFill>
              <a:schemeClr val="accent1"/>
            </a:solidFill>
            <a:prstDash val="solid"/>
            <a:round/>
            <a:headEnd type="none" w="sm" len="sm"/>
            <a:tailEnd type="none" w="sm" len="sm"/>
          </a:ln>
        </p:spPr>
      </p:pic>
      <p:pic>
        <p:nvPicPr>
          <p:cNvPr id="1657" name="Google Shape;1657;p19"/>
          <p:cNvPicPr preferRelativeResize="0"/>
          <p:nvPr/>
        </p:nvPicPr>
        <p:blipFill rotWithShape="1">
          <a:blip r:embed="rId4">
            <a:alphaModFix/>
          </a:blip>
          <a:srcRect/>
          <a:stretch/>
        </p:blipFill>
        <p:spPr>
          <a:xfrm>
            <a:off x="3483688" y="1344725"/>
            <a:ext cx="2481425" cy="3463025"/>
          </a:xfrm>
          <a:prstGeom prst="rect">
            <a:avLst/>
          </a:prstGeom>
          <a:noFill/>
          <a:ln w="9525" cap="flat" cmpd="sng">
            <a:solidFill>
              <a:schemeClr val="accent1"/>
            </a:solidFill>
            <a:prstDash val="solid"/>
            <a:round/>
            <a:headEnd type="none" w="sm" len="sm"/>
            <a:tailEnd type="none" w="sm" len="sm"/>
          </a:ln>
        </p:spPr>
      </p:pic>
      <p:pic>
        <p:nvPicPr>
          <p:cNvPr id="1658" name="Google Shape;1658;p19"/>
          <p:cNvPicPr preferRelativeResize="0"/>
          <p:nvPr/>
        </p:nvPicPr>
        <p:blipFill rotWithShape="1">
          <a:blip r:embed="rId4">
            <a:alphaModFix/>
          </a:blip>
          <a:srcRect/>
          <a:stretch/>
        </p:blipFill>
        <p:spPr>
          <a:xfrm>
            <a:off x="6226888" y="1344725"/>
            <a:ext cx="2481425" cy="3463025"/>
          </a:xfrm>
          <a:prstGeom prst="rect">
            <a:avLst/>
          </a:prstGeom>
          <a:noFill/>
          <a:ln w="9525" cap="flat" cmpd="sng">
            <a:solidFill>
              <a:schemeClr val="accent1"/>
            </a:solidFill>
            <a:prstDash val="solid"/>
            <a:round/>
            <a:headEnd type="none" w="sm" len="sm"/>
            <a:tailEnd type="none" w="sm" len="sm"/>
          </a:ln>
        </p:spPr>
      </p:pic>
      <p:sp>
        <p:nvSpPr>
          <p:cNvPr id="1659" name="Google Shape;1659;p19"/>
          <p:cNvSpPr txBox="1"/>
          <p:nvPr/>
        </p:nvSpPr>
        <p:spPr>
          <a:xfrm rot="-5400000" flipH="1">
            <a:off x="-1154175" y="2768975"/>
            <a:ext cx="3142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fr" sz="1700" b="1" i="0" u="none" strike="noStrike" cap="none">
                <a:solidFill>
                  <a:srgbClr val="000000"/>
                </a:solidFill>
                <a:latin typeface="Roboto"/>
                <a:ea typeface="Roboto"/>
                <a:cs typeface="Roboto"/>
                <a:sym typeface="Roboto"/>
              </a:rPr>
              <a:t>COMUNIDAD LA MOYA</a:t>
            </a:r>
            <a:endParaRPr sz="1700" b="1" i="0" u="none" strike="noStrike" cap="none">
              <a:solidFill>
                <a:srgbClr val="000000"/>
              </a:solidFill>
              <a:latin typeface="Roboto"/>
              <a:ea typeface="Roboto"/>
              <a:cs typeface="Roboto"/>
              <a:sym typeface="Roboto"/>
            </a:endParaRPr>
          </a:p>
        </p:txBody>
      </p:sp>
      <p:pic>
        <p:nvPicPr>
          <p:cNvPr id="1660" name="Google Shape;1660;p19"/>
          <p:cNvPicPr preferRelativeResize="0"/>
          <p:nvPr/>
        </p:nvPicPr>
        <p:blipFill rotWithShape="1">
          <a:blip r:embed="rId5">
            <a:alphaModFix/>
          </a:blip>
          <a:srcRect/>
          <a:stretch/>
        </p:blipFill>
        <p:spPr>
          <a:xfrm>
            <a:off x="699700" y="1344725"/>
            <a:ext cx="2481400" cy="1448600"/>
          </a:xfrm>
          <a:prstGeom prst="rect">
            <a:avLst/>
          </a:prstGeom>
          <a:noFill/>
          <a:ln>
            <a:noFill/>
          </a:ln>
        </p:spPr>
      </p:pic>
      <p:pic>
        <p:nvPicPr>
          <p:cNvPr id="1661" name="Google Shape;1661;p19"/>
          <p:cNvPicPr preferRelativeResize="0"/>
          <p:nvPr/>
        </p:nvPicPr>
        <p:blipFill rotWithShape="1">
          <a:blip r:embed="rId6">
            <a:alphaModFix/>
          </a:blip>
          <a:srcRect/>
          <a:stretch/>
        </p:blipFill>
        <p:spPr>
          <a:xfrm>
            <a:off x="3483700" y="1344725"/>
            <a:ext cx="2481425" cy="1448600"/>
          </a:xfrm>
          <a:prstGeom prst="rect">
            <a:avLst/>
          </a:prstGeom>
          <a:noFill/>
          <a:ln>
            <a:noFill/>
          </a:ln>
        </p:spPr>
      </p:pic>
      <p:pic>
        <p:nvPicPr>
          <p:cNvPr id="1662" name="Google Shape;1662;p19"/>
          <p:cNvPicPr preferRelativeResize="0"/>
          <p:nvPr/>
        </p:nvPicPr>
        <p:blipFill rotWithShape="1">
          <a:blip r:embed="rId7">
            <a:alphaModFix/>
          </a:blip>
          <a:srcRect/>
          <a:stretch/>
        </p:blipFill>
        <p:spPr>
          <a:xfrm>
            <a:off x="6226900" y="1344725"/>
            <a:ext cx="2481425" cy="1448600"/>
          </a:xfrm>
          <a:prstGeom prst="rect">
            <a:avLst/>
          </a:prstGeom>
          <a:noFill/>
          <a:ln>
            <a:noFill/>
          </a:ln>
        </p:spPr>
      </p:pic>
      <p:sp>
        <p:nvSpPr>
          <p:cNvPr id="1663" name="Google Shape;1663;p19"/>
          <p:cNvSpPr txBox="1"/>
          <p:nvPr/>
        </p:nvSpPr>
        <p:spPr>
          <a:xfrm>
            <a:off x="3595300" y="2777500"/>
            <a:ext cx="22695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Sendero </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“Lobo Ñan”</a:t>
            </a:r>
            <a:endParaRPr sz="1400" b="1" i="0" u="none" strike="noStrike" cap="none">
              <a:solidFill>
                <a:srgbClr val="000000"/>
              </a:solidFill>
              <a:latin typeface="Roboto"/>
              <a:ea typeface="Roboto"/>
              <a:cs typeface="Roboto"/>
              <a:sym typeface="Roboto"/>
            </a:endParaRPr>
          </a:p>
        </p:txBody>
      </p:sp>
      <p:sp>
        <p:nvSpPr>
          <p:cNvPr id="1664" name="Google Shape;1664;p19"/>
          <p:cNvSpPr txBox="1"/>
          <p:nvPr/>
        </p:nvSpPr>
        <p:spPr>
          <a:xfrm>
            <a:off x="775900" y="2777500"/>
            <a:ext cx="22695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Sendero </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“Urkukunapak Ñan”</a:t>
            </a:r>
            <a:endParaRPr sz="1400" b="1" i="0" u="none" strike="noStrike" cap="none">
              <a:solidFill>
                <a:srgbClr val="000000"/>
              </a:solidFill>
              <a:latin typeface="Roboto"/>
              <a:ea typeface="Roboto"/>
              <a:cs typeface="Roboto"/>
              <a:sym typeface="Roboto"/>
            </a:endParaRPr>
          </a:p>
        </p:txBody>
      </p:sp>
      <p:sp>
        <p:nvSpPr>
          <p:cNvPr id="1665" name="Google Shape;1665;p19"/>
          <p:cNvSpPr txBox="1"/>
          <p:nvPr/>
        </p:nvSpPr>
        <p:spPr>
          <a:xfrm>
            <a:off x="6332863" y="2781875"/>
            <a:ext cx="22695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Sendero </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“Inka Ñan”</a:t>
            </a:r>
            <a:endParaRPr sz="1400" b="1" i="0" u="none" strike="noStrike" cap="none">
              <a:solidFill>
                <a:srgbClr val="000000"/>
              </a:solidFill>
              <a:latin typeface="Roboto"/>
              <a:ea typeface="Roboto"/>
              <a:cs typeface="Roboto"/>
              <a:sym typeface="Roboto"/>
            </a:endParaRPr>
          </a:p>
        </p:txBody>
      </p:sp>
      <p:cxnSp>
        <p:nvCxnSpPr>
          <p:cNvPr id="1666" name="Google Shape;1666;p19"/>
          <p:cNvCxnSpPr/>
          <p:nvPr/>
        </p:nvCxnSpPr>
        <p:spPr>
          <a:xfrm>
            <a:off x="1083425" y="3330525"/>
            <a:ext cx="1692000" cy="0"/>
          </a:xfrm>
          <a:prstGeom prst="straightConnector1">
            <a:avLst/>
          </a:prstGeom>
          <a:noFill/>
          <a:ln w="9525" cap="flat" cmpd="sng">
            <a:solidFill>
              <a:srgbClr val="00C3B1"/>
            </a:solidFill>
            <a:prstDash val="solid"/>
            <a:round/>
            <a:headEnd type="none" w="sm" len="sm"/>
            <a:tailEnd type="none" w="sm" len="sm"/>
          </a:ln>
        </p:spPr>
      </p:cxnSp>
      <p:cxnSp>
        <p:nvCxnSpPr>
          <p:cNvPr id="1667" name="Google Shape;1667;p19"/>
          <p:cNvCxnSpPr/>
          <p:nvPr/>
        </p:nvCxnSpPr>
        <p:spPr>
          <a:xfrm>
            <a:off x="3902825" y="3330525"/>
            <a:ext cx="1692000" cy="0"/>
          </a:xfrm>
          <a:prstGeom prst="straightConnector1">
            <a:avLst/>
          </a:prstGeom>
          <a:noFill/>
          <a:ln w="9525" cap="flat" cmpd="sng">
            <a:solidFill>
              <a:srgbClr val="00C3B1"/>
            </a:solidFill>
            <a:prstDash val="solid"/>
            <a:round/>
            <a:headEnd type="none" w="sm" len="sm"/>
            <a:tailEnd type="none" w="sm" len="sm"/>
          </a:ln>
        </p:spPr>
      </p:cxnSp>
      <p:cxnSp>
        <p:nvCxnSpPr>
          <p:cNvPr id="1668" name="Google Shape;1668;p19"/>
          <p:cNvCxnSpPr/>
          <p:nvPr/>
        </p:nvCxnSpPr>
        <p:spPr>
          <a:xfrm>
            <a:off x="6551050" y="3330525"/>
            <a:ext cx="1692000" cy="0"/>
          </a:xfrm>
          <a:prstGeom prst="straightConnector1">
            <a:avLst/>
          </a:prstGeom>
          <a:noFill/>
          <a:ln w="9525" cap="flat" cmpd="sng">
            <a:solidFill>
              <a:srgbClr val="00C3B1"/>
            </a:solidFill>
            <a:prstDash val="solid"/>
            <a:round/>
            <a:headEnd type="none" w="sm" len="sm"/>
            <a:tailEnd type="none" w="sm" len="sm"/>
          </a:ln>
        </p:spPr>
      </p:cxnSp>
      <p:sp>
        <p:nvSpPr>
          <p:cNvPr id="1669" name="Google Shape;1669;p19"/>
          <p:cNvSpPr txBox="1"/>
          <p:nvPr/>
        </p:nvSpPr>
        <p:spPr>
          <a:xfrm>
            <a:off x="427400" y="3420350"/>
            <a:ext cx="2870700" cy="1400700"/>
          </a:xfrm>
          <a:prstGeom prst="rect">
            <a:avLst/>
          </a:prstGeom>
          <a:noFill/>
          <a:ln>
            <a:noFill/>
          </a:ln>
        </p:spPr>
        <p:txBody>
          <a:bodyPr spcFirstLastPara="1" wrap="square" lIns="91425" tIns="91425" rIns="91425" bIns="91425" anchor="t" anchorCtr="0">
            <a:spAutoFit/>
          </a:bodyPr>
          <a:lstStyle/>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Atractivos naturales</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Bosques</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En páramo</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Jerarquía II</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Costo $8,00 incluido guía</a:t>
            </a:r>
            <a:endParaRPr sz="13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Roboto"/>
              <a:ea typeface="Roboto"/>
              <a:cs typeface="Roboto"/>
              <a:sym typeface="Roboto"/>
            </a:endParaRPr>
          </a:p>
        </p:txBody>
      </p:sp>
      <p:sp>
        <p:nvSpPr>
          <p:cNvPr id="1670" name="Google Shape;1670;p19"/>
          <p:cNvSpPr txBox="1"/>
          <p:nvPr/>
        </p:nvSpPr>
        <p:spPr>
          <a:xfrm>
            <a:off x="3240550" y="3407150"/>
            <a:ext cx="2870700" cy="1400700"/>
          </a:xfrm>
          <a:prstGeom prst="rect">
            <a:avLst/>
          </a:prstGeom>
          <a:noFill/>
          <a:ln>
            <a:noFill/>
          </a:ln>
        </p:spPr>
        <p:txBody>
          <a:bodyPr spcFirstLastPara="1" wrap="square" lIns="91425" tIns="91425" rIns="91425" bIns="91425" anchor="t" anchorCtr="0">
            <a:spAutoFit/>
          </a:bodyPr>
          <a:lstStyle/>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Atractivos naturales</a:t>
            </a:r>
            <a:endParaRPr sz="1300" b="0" i="0" u="none" strike="noStrike" cap="none">
              <a:solidFill>
                <a:schemeClr val="dk1"/>
              </a:solidFill>
              <a:latin typeface="Roboto"/>
              <a:ea typeface="Roboto"/>
              <a:cs typeface="Roboto"/>
              <a:sym typeface="Roboto"/>
            </a:endParaRPr>
          </a:p>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Bosques</a:t>
            </a:r>
            <a:endParaRPr sz="1300" b="0" i="0" u="none" strike="noStrike" cap="none">
              <a:solidFill>
                <a:schemeClr val="dk1"/>
              </a:solidFill>
              <a:latin typeface="Roboto"/>
              <a:ea typeface="Roboto"/>
              <a:cs typeface="Roboto"/>
              <a:sym typeface="Roboto"/>
            </a:endParaRPr>
          </a:p>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En páramo</a:t>
            </a:r>
            <a:endParaRPr sz="1300" b="0" i="0" u="none" strike="noStrike" cap="none">
              <a:solidFill>
                <a:schemeClr val="dk1"/>
              </a:solidFill>
              <a:latin typeface="Roboto"/>
              <a:ea typeface="Roboto"/>
              <a:cs typeface="Roboto"/>
              <a:sym typeface="Roboto"/>
            </a:endParaRPr>
          </a:p>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Jerarquía II</a:t>
            </a:r>
            <a:endParaRPr sz="1300" b="0" i="0" u="none" strike="noStrike" cap="none">
              <a:solidFill>
                <a:schemeClr val="dk1"/>
              </a:solidFill>
              <a:latin typeface="Roboto"/>
              <a:ea typeface="Roboto"/>
              <a:cs typeface="Roboto"/>
              <a:sym typeface="Roboto"/>
            </a:endParaRPr>
          </a:p>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Costo $5,00 incluido guía</a:t>
            </a:r>
            <a:endParaRPr sz="13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Roboto"/>
              <a:ea typeface="Roboto"/>
              <a:cs typeface="Roboto"/>
              <a:sym typeface="Roboto"/>
            </a:endParaRPr>
          </a:p>
        </p:txBody>
      </p:sp>
      <p:sp>
        <p:nvSpPr>
          <p:cNvPr id="1671" name="Google Shape;1671;p19"/>
          <p:cNvSpPr txBox="1"/>
          <p:nvPr/>
        </p:nvSpPr>
        <p:spPr>
          <a:xfrm>
            <a:off x="6017200" y="3420350"/>
            <a:ext cx="2870700" cy="1400700"/>
          </a:xfrm>
          <a:prstGeom prst="rect">
            <a:avLst/>
          </a:prstGeom>
          <a:noFill/>
          <a:ln>
            <a:noFill/>
          </a:ln>
        </p:spPr>
        <p:txBody>
          <a:bodyPr spcFirstLastPara="1" wrap="square" lIns="91425" tIns="91425" rIns="91425" bIns="91425" anchor="t" anchorCtr="0">
            <a:spAutoFit/>
          </a:bodyPr>
          <a:lstStyle/>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Atractivos naturales</a:t>
            </a:r>
            <a:endParaRPr sz="1300" b="0" i="0" u="none" strike="noStrike" cap="none">
              <a:solidFill>
                <a:schemeClr val="dk1"/>
              </a:solidFill>
              <a:latin typeface="Roboto"/>
              <a:ea typeface="Roboto"/>
              <a:cs typeface="Roboto"/>
              <a:sym typeface="Roboto"/>
            </a:endParaRPr>
          </a:p>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Bosques</a:t>
            </a:r>
            <a:endParaRPr sz="1300" b="0" i="0" u="none" strike="noStrike" cap="none">
              <a:solidFill>
                <a:schemeClr val="dk1"/>
              </a:solidFill>
              <a:latin typeface="Roboto"/>
              <a:ea typeface="Roboto"/>
              <a:cs typeface="Roboto"/>
              <a:sym typeface="Roboto"/>
            </a:endParaRPr>
          </a:p>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En páramo</a:t>
            </a:r>
            <a:endParaRPr sz="1300" b="0" i="0" u="none" strike="noStrike" cap="none">
              <a:solidFill>
                <a:schemeClr val="dk1"/>
              </a:solidFill>
              <a:latin typeface="Roboto"/>
              <a:ea typeface="Roboto"/>
              <a:cs typeface="Roboto"/>
              <a:sym typeface="Roboto"/>
            </a:endParaRPr>
          </a:p>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Jerarquía II</a:t>
            </a:r>
            <a:endParaRPr sz="1300" b="0" i="0" u="none" strike="noStrike" cap="none">
              <a:solidFill>
                <a:schemeClr val="dk1"/>
              </a:solidFill>
              <a:latin typeface="Roboto"/>
              <a:ea typeface="Roboto"/>
              <a:cs typeface="Roboto"/>
              <a:sym typeface="Roboto"/>
            </a:endParaRPr>
          </a:p>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Costo $10,00 incluido guía</a:t>
            </a:r>
            <a:endParaRPr sz="13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sp>
        <p:nvSpPr>
          <p:cNvPr id="1676" name="Google Shape;1676;p20"/>
          <p:cNvSpPr txBox="1">
            <a:spLocks noGrp="1"/>
          </p:cNvSpPr>
          <p:nvPr>
            <p:ph type="title"/>
          </p:nvPr>
        </p:nvSpPr>
        <p:spPr>
          <a:xfrm>
            <a:off x="1441800" y="672102"/>
            <a:ext cx="7728300" cy="572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0"/>
              </a:spcAft>
              <a:buSzPts val="3200"/>
              <a:buNone/>
            </a:pPr>
            <a:r>
              <a:rPr lang="fr" sz="2200" b="1" dirty="0">
                <a:latin typeface="Space Grotesk"/>
                <a:ea typeface="Space Grotesk"/>
                <a:cs typeface="Space Grotesk"/>
                <a:sym typeface="Space Grotesk"/>
              </a:rPr>
              <a:t>Levantamiento de información y jerarquización de los atractivos turísticos de las comunidades</a:t>
            </a:r>
            <a:endParaRPr sz="2200" b="1" dirty="0">
              <a:latin typeface="Space Grotesk"/>
              <a:ea typeface="Space Grotesk"/>
              <a:cs typeface="Space Grotesk"/>
              <a:sym typeface="Space Grotesk"/>
            </a:endParaRPr>
          </a:p>
          <a:p>
            <a:pPr marL="0" lvl="0" indent="0" algn="ctr" rtl="0">
              <a:lnSpc>
                <a:spcPct val="100000"/>
              </a:lnSpc>
              <a:spcBef>
                <a:spcPts val="1200"/>
              </a:spcBef>
              <a:spcAft>
                <a:spcPts val="0"/>
              </a:spcAft>
              <a:buSzPts val="3200"/>
              <a:buNone/>
            </a:pPr>
            <a:endParaRPr sz="2200" dirty="0"/>
          </a:p>
        </p:txBody>
      </p:sp>
      <p:cxnSp>
        <p:nvCxnSpPr>
          <p:cNvPr id="1677" name="Google Shape;1677;p20"/>
          <p:cNvCxnSpPr/>
          <p:nvPr/>
        </p:nvCxnSpPr>
        <p:spPr>
          <a:xfrm>
            <a:off x="1516199" y="1139001"/>
            <a:ext cx="7401000" cy="29400"/>
          </a:xfrm>
          <a:prstGeom prst="straightConnector1">
            <a:avLst/>
          </a:prstGeom>
          <a:noFill/>
          <a:ln w="28575" cap="flat" cmpd="sng">
            <a:solidFill>
              <a:schemeClr val="dk1"/>
            </a:solidFill>
            <a:prstDash val="solid"/>
            <a:round/>
            <a:headEnd type="none" w="sm" len="sm"/>
            <a:tailEnd type="none" w="sm" len="sm"/>
          </a:ln>
        </p:spPr>
      </p:cxnSp>
      <p:pic>
        <p:nvPicPr>
          <p:cNvPr id="1678" name="Google Shape;1678;p20"/>
          <p:cNvPicPr preferRelativeResize="0"/>
          <p:nvPr/>
        </p:nvPicPr>
        <p:blipFill rotWithShape="1">
          <a:blip r:embed="rId3">
            <a:alphaModFix/>
          </a:blip>
          <a:srcRect/>
          <a:stretch/>
        </p:blipFill>
        <p:spPr>
          <a:xfrm>
            <a:off x="193875" y="326000"/>
            <a:ext cx="1604872" cy="1084101"/>
          </a:xfrm>
          <a:prstGeom prst="rect">
            <a:avLst/>
          </a:prstGeom>
          <a:noFill/>
          <a:ln>
            <a:noFill/>
          </a:ln>
        </p:spPr>
      </p:pic>
      <p:sp>
        <p:nvSpPr>
          <p:cNvPr id="1679" name="Google Shape;1679;p20"/>
          <p:cNvSpPr txBox="1">
            <a:spLocks noGrp="1"/>
          </p:cNvSpPr>
          <p:nvPr>
            <p:ph type="title" idx="4294967295"/>
          </p:nvPr>
        </p:nvSpPr>
        <p:spPr>
          <a:xfrm>
            <a:off x="504601" y="534788"/>
            <a:ext cx="1321800" cy="604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fr"/>
              <a:t>01</a:t>
            </a:r>
            <a:endParaRPr/>
          </a:p>
        </p:txBody>
      </p:sp>
      <p:sp>
        <p:nvSpPr>
          <p:cNvPr id="1680" name="Google Shape;1680;p20"/>
          <p:cNvSpPr/>
          <p:nvPr/>
        </p:nvSpPr>
        <p:spPr>
          <a:xfrm>
            <a:off x="454335" y="337737"/>
            <a:ext cx="854846" cy="1006993"/>
          </a:xfrm>
          <a:custGeom>
            <a:avLst/>
            <a:gdLst/>
            <a:ahLst/>
            <a:cxnLst/>
            <a:rect l="l" t="t" r="r" b="b"/>
            <a:pathLst>
              <a:path w="21001" h="23275" fill="none" extrusionOk="0">
                <a:moveTo>
                  <a:pt x="18653" y="0"/>
                </a:moveTo>
                <a:lnTo>
                  <a:pt x="21000" y="18690"/>
                </a:lnTo>
                <a:lnTo>
                  <a:pt x="2335" y="23274"/>
                </a:lnTo>
                <a:lnTo>
                  <a:pt x="0" y="4585"/>
                </a:lnTo>
                <a:close/>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81" name="Google Shape;1681;p20"/>
          <p:cNvPicPr preferRelativeResize="0"/>
          <p:nvPr/>
        </p:nvPicPr>
        <p:blipFill rotWithShape="1">
          <a:blip r:embed="rId4">
            <a:alphaModFix/>
          </a:blip>
          <a:srcRect/>
          <a:stretch/>
        </p:blipFill>
        <p:spPr>
          <a:xfrm>
            <a:off x="699700" y="1344725"/>
            <a:ext cx="2481425" cy="3463025"/>
          </a:xfrm>
          <a:prstGeom prst="rect">
            <a:avLst/>
          </a:prstGeom>
          <a:noFill/>
          <a:ln w="9525" cap="flat" cmpd="sng">
            <a:solidFill>
              <a:schemeClr val="accent1"/>
            </a:solidFill>
            <a:prstDash val="solid"/>
            <a:round/>
            <a:headEnd type="none" w="sm" len="sm"/>
            <a:tailEnd type="none" w="sm" len="sm"/>
          </a:ln>
        </p:spPr>
      </p:pic>
      <p:pic>
        <p:nvPicPr>
          <p:cNvPr id="1682" name="Google Shape;1682;p20"/>
          <p:cNvPicPr preferRelativeResize="0"/>
          <p:nvPr/>
        </p:nvPicPr>
        <p:blipFill rotWithShape="1">
          <a:blip r:embed="rId4">
            <a:alphaModFix/>
          </a:blip>
          <a:srcRect/>
          <a:stretch/>
        </p:blipFill>
        <p:spPr>
          <a:xfrm>
            <a:off x="3483701" y="1344725"/>
            <a:ext cx="2627550" cy="3463025"/>
          </a:xfrm>
          <a:prstGeom prst="rect">
            <a:avLst/>
          </a:prstGeom>
          <a:noFill/>
          <a:ln w="9525" cap="flat" cmpd="sng">
            <a:solidFill>
              <a:schemeClr val="accent1"/>
            </a:solidFill>
            <a:prstDash val="solid"/>
            <a:round/>
            <a:headEnd type="none" w="sm" len="sm"/>
            <a:tailEnd type="none" w="sm" len="sm"/>
          </a:ln>
        </p:spPr>
      </p:pic>
      <p:pic>
        <p:nvPicPr>
          <p:cNvPr id="1683" name="Google Shape;1683;p20"/>
          <p:cNvPicPr preferRelativeResize="0"/>
          <p:nvPr/>
        </p:nvPicPr>
        <p:blipFill rotWithShape="1">
          <a:blip r:embed="rId4">
            <a:alphaModFix/>
          </a:blip>
          <a:srcRect/>
          <a:stretch/>
        </p:blipFill>
        <p:spPr>
          <a:xfrm>
            <a:off x="6226888" y="1344725"/>
            <a:ext cx="2481425" cy="3463025"/>
          </a:xfrm>
          <a:prstGeom prst="rect">
            <a:avLst/>
          </a:prstGeom>
          <a:noFill/>
          <a:ln w="9525" cap="flat" cmpd="sng">
            <a:solidFill>
              <a:schemeClr val="accent1"/>
            </a:solidFill>
            <a:prstDash val="solid"/>
            <a:round/>
            <a:headEnd type="none" w="sm" len="sm"/>
            <a:tailEnd type="none" w="sm" len="sm"/>
          </a:ln>
        </p:spPr>
      </p:pic>
      <p:sp>
        <p:nvSpPr>
          <p:cNvPr id="1684" name="Google Shape;1684;p20"/>
          <p:cNvSpPr txBox="1"/>
          <p:nvPr/>
        </p:nvSpPr>
        <p:spPr>
          <a:xfrm rot="-5400000" flipH="1">
            <a:off x="-1251975" y="2714375"/>
            <a:ext cx="3142500" cy="708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fr" sz="1700" b="1" i="0" u="none" strike="noStrike" cap="none">
                <a:solidFill>
                  <a:srgbClr val="000000"/>
                </a:solidFill>
                <a:latin typeface="Roboto"/>
                <a:ea typeface="Roboto"/>
                <a:cs typeface="Roboto"/>
                <a:sym typeface="Roboto"/>
              </a:rPr>
              <a:t>COMUNIDAD    JATARI CAMPESINO</a:t>
            </a:r>
            <a:endParaRPr sz="1700" b="1" i="0" u="none" strike="noStrike" cap="none">
              <a:solidFill>
                <a:srgbClr val="000000"/>
              </a:solidFill>
              <a:latin typeface="Roboto"/>
              <a:ea typeface="Roboto"/>
              <a:cs typeface="Roboto"/>
              <a:sym typeface="Roboto"/>
            </a:endParaRPr>
          </a:p>
        </p:txBody>
      </p:sp>
      <p:pic>
        <p:nvPicPr>
          <p:cNvPr id="1685" name="Google Shape;1685;p20"/>
          <p:cNvPicPr preferRelativeResize="0"/>
          <p:nvPr/>
        </p:nvPicPr>
        <p:blipFill rotWithShape="1">
          <a:blip r:embed="rId5">
            <a:alphaModFix/>
          </a:blip>
          <a:srcRect/>
          <a:stretch/>
        </p:blipFill>
        <p:spPr>
          <a:xfrm>
            <a:off x="699700" y="1344725"/>
            <a:ext cx="2481425" cy="1408325"/>
          </a:xfrm>
          <a:prstGeom prst="rect">
            <a:avLst/>
          </a:prstGeom>
          <a:noFill/>
          <a:ln>
            <a:noFill/>
          </a:ln>
        </p:spPr>
      </p:pic>
      <p:pic>
        <p:nvPicPr>
          <p:cNvPr id="1686" name="Google Shape;1686;p20"/>
          <p:cNvPicPr preferRelativeResize="0"/>
          <p:nvPr/>
        </p:nvPicPr>
        <p:blipFill rotWithShape="1">
          <a:blip r:embed="rId6">
            <a:alphaModFix/>
          </a:blip>
          <a:srcRect/>
          <a:stretch/>
        </p:blipFill>
        <p:spPr>
          <a:xfrm>
            <a:off x="3483700" y="1344725"/>
            <a:ext cx="2627550" cy="1408325"/>
          </a:xfrm>
          <a:prstGeom prst="rect">
            <a:avLst/>
          </a:prstGeom>
          <a:noFill/>
          <a:ln w="9525" cap="flat" cmpd="sng">
            <a:solidFill>
              <a:schemeClr val="accent1"/>
            </a:solidFill>
            <a:prstDash val="solid"/>
            <a:round/>
            <a:headEnd type="none" w="sm" len="sm"/>
            <a:tailEnd type="none" w="sm" len="sm"/>
          </a:ln>
        </p:spPr>
      </p:pic>
      <p:pic>
        <p:nvPicPr>
          <p:cNvPr id="1687" name="Google Shape;1687;p20"/>
          <p:cNvPicPr preferRelativeResize="0"/>
          <p:nvPr/>
        </p:nvPicPr>
        <p:blipFill rotWithShape="1">
          <a:blip r:embed="rId7">
            <a:alphaModFix/>
          </a:blip>
          <a:srcRect/>
          <a:stretch/>
        </p:blipFill>
        <p:spPr>
          <a:xfrm>
            <a:off x="6226900" y="1344725"/>
            <a:ext cx="2481400" cy="1408325"/>
          </a:xfrm>
          <a:prstGeom prst="rect">
            <a:avLst/>
          </a:prstGeom>
          <a:noFill/>
          <a:ln>
            <a:noFill/>
          </a:ln>
        </p:spPr>
      </p:pic>
      <p:sp>
        <p:nvSpPr>
          <p:cNvPr id="1688" name="Google Shape;1688;p20"/>
          <p:cNvSpPr txBox="1"/>
          <p:nvPr/>
        </p:nvSpPr>
        <p:spPr>
          <a:xfrm>
            <a:off x="775900" y="2777500"/>
            <a:ext cx="22695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Cerro Comunidad </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Jatari Campesino</a:t>
            </a:r>
            <a:endParaRPr sz="1400" b="1" i="0" u="none" strike="noStrike" cap="none">
              <a:solidFill>
                <a:srgbClr val="000000"/>
              </a:solidFill>
              <a:latin typeface="Roboto"/>
              <a:ea typeface="Roboto"/>
              <a:cs typeface="Roboto"/>
              <a:sym typeface="Roboto"/>
            </a:endParaRPr>
          </a:p>
        </p:txBody>
      </p:sp>
      <p:sp>
        <p:nvSpPr>
          <p:cNvPr id="1689" name="Google Shape;1689;p20"/>
          <p:cNvSpPr txBox="1"/>
          <p:nvPr/>
        </p:nvSpPr>
        <p:spPr>
          <a:xfrm>
            <a:off x="3569263" y="2853175"/>
            <a:ext cx="22695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Granja Comunitaria</a:t>
            </a:r>
            <a:endParaRPr sz="1400" b="1" i="0" u="none" strike="noStrike" cap="none">
              <a:solidFill>
                <a:srgbClr val="000000"/>
              </a:solidFill>
              <a:latin typeface="Roboto"/>
              <a:ea typeface="Roboto"/>
              <a:cs typeface="Roboto"/>
              <a:sym typeface="Roboto"/>
            </a:endParaRPr>
          </a:p>
        </p:txBody>
      </p:sp>
      <p:sp>
        <p:nvSpPr>
          <p:cNvPr id="1690" name="Google Shape;1690;p20"/>
          <p:cNvSpPr txBox="1"/>
          <p:nvPr/>
        </p:nvSpPr>
        <p:spPr>
          <a:xfrm>
            <a:off x="6312463" y="2853175"/>
            <a:ext cx="22695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Mural Jatari Campesino</a:t>
            </a:r>
            <a:endParaRPr sz="1400" b="1" i="0" u="none" strike="noStrike" cap="none">
              <a:solidFill>
                <a:srgbClr val="000000"/>
              </a:solidFill>
              <a:latin typeface="Roboto"/>
              <a:ea typeface="Roboto"/>
              <a:cs typeface="Roboto"/>
              <a:sym typeface="Roboto"/>
            </a:endParaRPr>
          </a:p>
        </p:txBody>
      </p:sp>
      <p:cxnSp>
        <p:nvCxnSpPr>
          <p:cNvPr id="1691" name="Google Shape;1691;p20"/>
          <p:cNvCxnSpPr/>
          <p:nvPr/>
        </p:nvCxnSpPr>
        <p:spPr>
          <a:xfrm>
            <a:off x="1083425" y="3330525"/>
            <a:ext cx="1692000" cy="0"/>
          </a:xfrm>
          <a:prstGeom prst="straightConnector1">
            <a:avLst/>
          </a:prstGeom>
          <a:noFill/>
          <a:ln w="9525" cap="flat" cmpd="sng">
            <a:solidFill>
              <a:srgbClr val="00C3B1"/>
            </a:solidFill>
            <a:prstDash val="solid"/>
            <a:round/>
            <a:headEnd type="none" w="sm" len="sm"/>
            <a:tailEnd type="none" w="sm" len="sm"/>
          </a:ln>
        </p:spPr>
      </p:cxnSp>
      <p:cxnSp>
        <p:nvCxnSpPr>
          <p:cNvPr id="1692" name="Google Shape;1692;p20"/>
          <p:cNvCxnSpPr/>
          <p:nvPr/>
        </p:nvCxnSpPr>
        <p:spPr>
          <a:xfrm>
            <a:off x="3902825" y="3330525"/>
            <a:ext cx="1692000" cy="0"/>
          </a:xfrm>
          <a:prstGeom prst="straightConnector1">
            <a:avLst/>
          </a:prstGeom>
          <a:noFill/>
          <a:ln w="9525" cap="flat" cmpd="sng">
            <a:solidFill>
              <a:srgbClr val="00C3B1"/>
            </a:solidFill>
            <a:prstDash val="solid"/>
            <a:round/>
            <a:headEnd type="none" w="sm" len="sm"/>
            <a:tailEnd type="none" w="sm" len="sm"/>
          </a:ln>
        </p:spPr>
      </p:cxnSp>
      <p:cxnSp>
        <p:nvCxnSpPr>
          <p:cNvPr id="1693" name="Google Shape;1693;p20"/>
          <p:cNvCxnSpPr/>
          <p:nvPr/>
        </p:nvCxnSpPr>
        <p:spPr>
          <a:xfrm>
            <a:off x="6551050" y="3330525"/>
            <a:ext cx="1692000" cy="0"/>
          </a:xfrm>
          <a:prstGeom prst="straightConnector1">
            <a:avLst/>
          </a:prstGeom>
          <a:noFill/>
          <a:ln w="9525" cap="flat" cmpd="sng">
            <a:solidFill>
              <a:srgbClr val="00C3B1"/>
            </a:solidFill>
            <a:prstDash val="solid"/>
            <a:round/>
            <a:headEnd type="none" w="sm" len="sm"/>
            <a:tailEnd type="none" w="sm" len="sm"/>
          </a:ln>
        </p:spPr>
      </p:cxnSp>
      <p:sp>
        <p:nvSpPr>
          <p:cNvPr id="1694" name="Google Shape;1694;p20"/>
          <p:cNvSpPr txBox="1"/>
          <p:nvPr/>
        </p:nvSpPr>
        <p:spPr>
          <a:xfrm>
            <a:off x="427400" y="3344150"/>
            <a:ext cx="2870700" cy="1400700"/>
          </a:xfrm>
          <a:prstGeom prst="rect">
            <a:avLst/>
          </a:prstGeom>
          <a:noFill/>
          <a:ln>
            <a:noFill/>
          </a:ln>
        </p:spPr>
        <p:txBody>
          <a:bodyPr spcFirstLastPara="1" wrap="square" lIns="91425" tIns="91425" rIns="91425" bIns="91425" anchor="t" anchorCtr="0">
            <a:spAutoFit/>
          </a:bodyPr>
          <a:lstStyle/>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Atractivos naturales</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Montañas</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Baja montaña</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rgbClr val="000000"/>
                </a:solidFill>
                <a:latin typeface="Roboto"/>
                <a:ea typeface="Roboto"/>
                <a:cs typeface="Roboto"/>
                <a:sym typeface="Roboto"/>
              </a:rPr>
              <a:t>Jerarquía II</a:t>
            </a:r>
            <a:endParaRPr sz="1300" b="0" i="0" u="none" strike="noStrike" cap="none">
              <a:solidFill>
                <a:srgbClr val="000000"/>
              </a:solidFill>
              <a:latin typeface="Roboto"/>
              <a:ea typeface="Roboto"/>
              <a:cs typeface="Roboto"/>
              <a:sym typeface="Roboto"/>
            </a:endParaRPr>
          </a:p>
          <a:p>
            <a:pPr marL="457200" marR="0" lvl="0" indent="-179749" algn="just" rtl="0">
              <a:lnSpc>
                <a:spcPct val="100000"/>
              </a:lnSpc>
              <a:spcBef>
                <a:spcPts val="0"/>
              </a:spcBef>
              <a:spcAft>
                <a:spcPts val="0"/>
              </a:spcAft>
              <a:buClr>
                <a:srgbClr val="000000"/>
              </a:buClr>
              <a:buSzPts val="1300"/>
              <a:buFont typeface="Roboto"/>
              <a:buChar char="●"/>
            </a:pPr>
            <a:r>
              <a:rPr lang="fr" sz="1300" b="0" i="0" u="none" strike="noStrike" cap="none">
                <a:solidFill>
                  <a:schemeClr val="dk1"/>
                </a:solidFill>
                <a:latin typeface="Roboto"/>
                <a:ea typeface="Roboto"/>
                <a:cs typeface="Roboto"/>
                <a:sym typeface="Roboto"/>
              </a:rPr>
              <a:t>No tiene ningún costo</a:t>
            </a:r>
            <a:endParaRPr sz="13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Roboto"/>
              <a:ea typeface="Roboto"/>
              <a:cs typeface="Roboto"/>
              <a:sym typeface="Roboto"/>
            </a:endParaRPr>
          </a:p>
        </p:txBody>
      </p:sp>
      <p:sp>
        <p:nvSpPr>
          <p:cNvPr id="1695" name="Google Shape;1695;p20"/>
          <p:cNvSpPr txBox="1"/>
          <p:nvPr/>
        </p:nvSpPr>
        <p:spPr>
          <a:xfrm>
            <a:off x="3240550" y="3254750"/>
            <a:ext cx="2870700" cy="1800900"/>
          </a:xfrm>
          <a:prstGeom prst="rect">
            <a:avLst/>
          </a:prstGeom>
          <a:noFill/>
          <a:ln>
            <a:noFill/>
          </a:ln>
        </p:spPr>
        <p:txBody>
          <a:bodyPr spcFirstLastPara="1" wrap="square" lIns="91425" tIns="91425" rIns="91425" bIns="91425" anchor="t" anchorCtr="0">
            <a:spAutoFit/>
          </a:bodyPr>
          <a:lstStyle/>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Manifestaciones culturales</a:t>
            </a:r>
            <a:endParaRPr sz="1300" b="0" i="0" u="none" strike="noStrike" cap="none">
              <a:solidFill>
                <a:schemeClr val="dk1"/>
              </a:solidFill>
              <a:latin typeface="Roboto"/>
              <a:ea typeface="Roboto"/>
              <a:cs typeface="Roboto"/>
              <a:sym typeface="Roboto"/>
            </a:endParaRPr>
          </a:p>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Realizaciones técnicas y científicas</a:t>
            </a:r>
            <a:endParaRPr sz="1300" b="0" i="0" u="none" strike="noStrike" cap="none">
              <a:solidFill>
                <a:schemeClr val="dk1"/>
              </a:solidFill>
              <a:latin typeface="Roboto"/>
              <a:ea typeface="Roboto"/>
              <a:cs typeface="Roboto"/>
              <a:sym typeface="Roboto"/>
            </a:endParaRPr>
          </a:p>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Centros agropecuarios y pesqueros</a:t>
            </a:r>
            <a:endParaRPr sz="1300" b="0" i="0" u="none" strike="noStrike" cap="none">
              <a:solidFill>
                <a:schemeClr val="dk1"/>
              </a:solidFill>
              <a:latin typeface="Roboto"/>
              <a:ea typeface="Roboto"/>
              <a:cs typeface="Roboto"/>
              <a:sym typeface="Roboto"/>
            </a:endParaRPr>
          </a:p>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Jerarquía II</a:t>
            </a:r>
            <a:endParaRPr sz="1300" b="0" i="0" u="none" strike="noStrike" cap="none">
              <a:solidFill>
                <a:schemeClr val="dk1"/>
              </a:solidFill>
              <a:latin typeface="Roboto"/>
              <a:ea typeface="Roboto"/>
              <a:cs typeface="Roboto"/>
              <a:sym typeface="Roboto"/>
            </a:endParaRPr>
          </a:p>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No tiene ningún costo</a:t>
            </a:r>
            <a:endParaRPr sz="13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Roboto"/>
              <a:ea typeface="Roboto"/>
              <a:cs typeface="Roboto"/>
              <a:sym typeface="Roboto"/>
            </a:endParaRPr>
          </a:p>
        </p:txBody>
      </p:sp>
      <p:sp>
        <p:nvSpPr>
          <p:cNvPr id="1696" name="Google Shape;1696;p20"/>
          <p:cNvSpPr txBox="1"/>
          <p:nvPr/>
        </p:nvSpPr>
        <p:spPr>
          <a:xfrm>
            <a:off x="6017200" y="3344150"/>
            <a:ext cx="2870700" cy="1400700"/>
          </a:xfrm>
          <a:prstGeom prst="rect">
            <a:avLst/>
          </a:prstGeom>
          <a:noFill/>
          <a:ln>
            <a:noFill/>
          </a:ln>
        </p:spPr>
        <p:txBody>
          <a:bodyPr spcFirstLastPara="1" wrap="square" lIns="91425" tIns="91425" rIns="91425" bIns="91425" anchor="t" anchorCtr="0">
            <a:spAutoFit/>
          </a:bodyPr>
          <a:lstStyle/>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Manifestaciones culturales</a:t>
            </a:r>
            <a:endParaRPr sz="1300" b="0" i="0" u="none" strike="noStrike" cap="none">
              <a:solidFill>
                <a:schemeClr val="dk1"/>
              </a:solidFill>
              <a:latin typeface="Roboto"/>
              <a:ea typeface="Roboto"/>
              <a:cs typeface="Roboto"/>
              <a:sym typeface="Roboto"/>
            </a:endParaRPr>
          </a:p>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Acervo cultural y popular</a:t>
            </a:r>
            <a:endParaRPr sz="1300" b="0" i="0" u="none" strike="noStrike" cap="none">
              <a:solidFill>
                <a:schemeClr val="dk1"/>
              </a:solidFill>
              <a:latin typeface="Roboto"/>
              <a:ea typeface="Roboto"/>
              <a:cs typeface="Roboto"/>
              <a:sym typeface="Roboto"/>
            </a:endParaRPr>
          </a:p>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Artesanías y artes</a:t>
            </a:r>
            <a:endParaRPr sz="1300" b="0" i="0" u="none" strike="noStrike" cap="none">
              <a:solidFill>
                <a:schemeClr val="dk1"/>
              </a:solidFill>
              <a:latin typeface="Roboto"/>
              <a:ea typeface="Roboto"/>
              <a:cs typeface="Roboto"/>
              <a:sym typeface="Roboto"/>
            </a:endParaRPr>
          </a:p>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Jerarquía II</a:t>
            </a:r>
            <a:endParaRPr sz="1300" b="0" i="0" u="none" strike="noStrike" cap="none">
              <a:solidFill>
                <a:schemeClr val="dk1"/>
              </a:solidFill>
              <a:latin typeface="Roboto"/>
              <a:ea typeface="Roboto"/>
              <a:cs typeface="Roboto"/>
              <a:sym typeface="Roboto"/>
            </a:endParaRPr>
          </a:p>
          <a:p>
            <a:pPr marL="457200" marR="0" lvl="0" indent="-179749" algn="just" rtl="0">
              <a:lnSpc>
                <a:spcPct val="100000"/>
              </a:lnSpc>
              <a:spcBef>
                <a:spcPts val="0"/>
              </a:spcBef>
              <a:spcAft>
                <a:spcPts val="0"/>
              </a:spcAft>
              <a:buClr>
                <a:schemeClr val="dk1"/>
              </a:buClr>
              <a:buSzPts val="1300"/>
              <a:buFont typeface="Roboto"/>
              <a:buChar char="●"/>
            </a:pPr>
            <a:r>
              <a:rPr lang="fr" sz="1300" b="0" i="0" u="none" strike="noStrike" cap="none">
                <a:solidFill>
                  <a:schemeClr val="dk1"/>
                </a:solidFill>
                <a:latin typeface="Roboto"/>
                <a:ea typeface="Roboto"/>
                <a:cs typeface="Roboto"/>
                <a:sym typeface="Roboto"/>
              </a:rPr>
              <a:t>No tiene ningún costo</a:t>
            </a:r>
            <a:endParaRPr sz="13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grpSp>
        <p:nvGrpSpPr>
          <p:cNvPr id="1701" name="Google Shape;1701;p21"/>
          <p:cNvGrpSpPr/>
          <p:nvPr/>
        </p:nvGrpSpPr>
        <p:grpSpPr>
          <a:xfrm>
            <a:off x="8155710" y="594212"/>
            <a:ext cx="536579" cy="536609"/>
            <a:chOff x="6204250" y="2426675"/>
            <a:chExt cx="868250" cy="868300"/>
          </a:xfrm>
        </p:grpSpPr>
        <p:sp>
          <p:nvSpPr>
            <p:cNvPr id="1702" name="Google Shape;1702;p21"/>
            <p:cNvSpPr/>
            <p:nvPr/>
          </p:nvSpPr>
          <p:spPr>
            <a:xfrm>
              <a:off x="6470675" y="2689775"/>
              <a:ext cx="572200" cy="575175"/>
            </a:xfrm>
            <a:custGeom>
              <a:avLst/>
              <a:gdLst/>
              <a:ahLst/>
              <a:cxnLst/>
              <a:rect l="l" t="t" r="r" b="b"/>
              <a:pathLst>
                <a:path w="22888" h="23007" extrusionOk="0">
                  <a:moveTo>
                    <a:pt x="22694" y="1"/>
                  </a:moveTo>
                  <a:lnTo>
                    <a:pt x="0" y="22888"/>
                  </a:lnTo>
                  <a:cubicBezTo>
                    <a:pt x="37" y="22900"/>
                    <a:pt x="85" y="22924"/>
                    <a:pt x="121" y="22936"/>
                  </a:cubicBezTo>
                  <a:cubicBezTo>
                    <a:pt x="232" y="22984"/>
                    <a:pt x="349" y="23007"/>
                    <a:pt x="466" y="23007"/>
                  </a:cubicBezTo>
                  <a:cubicBezTo>
                    <a:pt x="706" y="23007"/>
                    <a:pt x="942" y="22910"/>
                    <a:pt x="1113" y="22731"/>
                  </a:cubicBezTo>
                  <a:lnTo>
                    <a:pt x="22549" y="1114"/>
                  </a:lnTo>
                  <a:cubicBezTo>
                    <a:pt x="22815" y="860"/>
                    <a:pt x="22888" y="461"/>
                    <a:pt x="22742" y="122"/>
                  </a:cubicBezTo>
                  <a:cubicBezTo>
                    <a:pt x="22730" y="86"/>
                    <a:pt x="22718" y="37"/>
                    <a:pt x="226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3" name="Google Shape;1703;p21"/>
            <p:cNvSpPr/>
            <p:nvPr/>
          </p:nvSpPr>
          <p:spPr>
            <a:xfrm>
              <a:off x="6416250" y="2635650"/>
              <a:ext cx="599400" cy="602075"/>
            </a:xfrm>
            <a:custGeom>
              <a:avLst/>
              <a:gdLst/>
              <a:ahLst/>
              <a:cxnLst/>
              <a:rect l="l" t="t" r="r" b="b"/>
              <a:pathLst>
                <a:path w="23976" h="24083" extrusionOk="0">
                  <a:moveTo>
                    <a:pt x="23758" y="1"/>
                  </a:moveTo>
                  <a:lnTo>
                    <a:pt x="0" y="23952"/>
                  </a:lnTo>
                  <a:cubicBezTo>
                    <a:pt x="142" y="24040"/>
                    <a:pt x="303" y="24083"/>
                    <a:pt x="461" y="24083"/>
                  </a:cubicBezTo>
                  <a:cubicBezTo>
                    <a:pt x="694" y="24083"/>
                    <a:pt x="923" y="23992"/>
                    <a:pt x="1089" y="23819"/>
                  </a:cubicBezTo>
                  <a:lnTo>
                    <a:pt x="23625" y="1089"/>
                  </a:lnTo>
                  <a:cubicBezTo>
                    <a:pt x="23915" y="799"/>
                    <a:pt x="23976" y="351"/>
                    <a:pt x="237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4" name="Google Shape;1704;p21"/>
            <p:cNvSpPr/>
            <p:nvPr/>
          </p:nvSpPr>
          <p:spPr>
            <a:xfrm>
              <a:off x="6367850" y="2587275"/>
              <a:ext cx="618775" cy="624200"/>
            </a:xfrm>
            <a:custGeom>
              <a:avLst/>
              <a:gdLst/>
              <a:ahLst/>
              <a:cxnLst/>
              <a:rect l="l" t="t" r="r" b="b"/>
              <a:pathLst>
                <a:path w="24751" h="24968" extrusionOk="0">
                  <a:moveTo>
                    <a:pt x="24327" y="0"/>
                  </a:moveTo>
                  <a:lnTo>
                    <a:pt x="1" y="24544"/>
                  </a:lnTo>
                  <a:cubicBezTo>
                    <a:pt x="170" y="24690"/>
                    <a:pt x="351" y="24823"/>
                    <a:pt x="545" y="24968"/>
                  </a:cubicBezTo>
                  <a:lnTo>
                    <a:pt x="24751" y="544"/>
                  </a:lnTo>
                  <a:cubicBezTo>
                    <a:pt x="24617" y="363"/>
                    <a:pt x="24472" y="182"/>
                    <a:pt x="243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5" name="Google Shape;1705;p21"/>
            <p:cNvSpPr/>
            <p:nvPr/>
          </p:nvSpPr>
          <p:spPr>
            <a:xfrm>
              <a:off x="6602225" y="2821325"/>
              <a:ext cx="470275" cy="473650"/>
            </a:xfrm>
            <a:custGeom>
              <a:avLst/>
              <a:gdLst/>
              <a:ahLst/>
              <a:cxnLst/>
              <a:rect l="l" t="t" r="r" b="b"/>
              <a:pathLst>
                <a:path w="18811" h="18946" extrusionOk="0">
                  <a:moveTo>
                    <a:pt x="18763" y="1"/>
                  </a:moveTo>
                  <a:lnTo>
                    <a:pt x="1" y="18908"/>
                  </a:lnTo>
                  <a:cubicBezTo>
                    <a:pt x="170" y="18920"/>
                    <a:pt x="339" y="18932"/>
                    <a:pt x="521" y="18944"/>
                  </a:cubicBezTo>
                  <a:cubicBezTo>
                    <a:pt x="534" y="18945"/>
                    <a:pt x="546" y="18945"/>
                    <a:pt x="559" y="18945"/>
                  </a:cubicBezTo>
                  <a:cubicBezTo>
                    <a:pt x="800" y="18945"/>
                    <a:pt x="1038" y="18839"/>
                    <a:pt x="1210" y="18666"/>
                  </a:cubicBezTo>
                  <a:lnTo>
                    <a:pt x="18533" y="1199"/>
                  </a:lnTo>
                  <a:cubicBezTo>
                    <a:pt x="18714" y="1017"/>
                    <a:pt x="18811" y="763"/>
                    <a:pt x="18799" y="509"/>
                  </a:cubicBezTo>
                  <a:cubicBezTo>
                    <a:pt x="18787" y="340"/>
                    <a:pt x="18775" y="170"/>
                    <a:pt x="187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6" name="Google Shape;1706;p21"/>
            <p:cNvSpPr/>
            <p:nvPr/>
          </p:nvSpPr>
          <p:spPr>
            <a:xfrm>
              <a:off x="6792150" y="3010950"/>
              <a:ext cx="254350" cy="256775"/>
            </a:xfrm>
            <a:custGeom>
              <a:avLst/>
              <a:gdLst/>
              <a:ahLst/>
              <a:cxnLst/>
              <a:rect l="l" t="t" r="r" b="b"/>
              <a:pathLst>
                <a:path w="10174" h="10271" extrusionOk="0">
                  <a:moveTo>
                    <a:pt x="10174" y="1"/>
                  </a:moveTo>
                  <a:lnTo>
                    <a:pt x="0" y="10271"/>
                  </a:lnTo>
                  <a:cubicBezTo>
                    <a:pt x="533" y="10065"/>
                    <a:pt x="1065" y="9835"/>
                    <a:pt x="1573" y="9581"/>
                  </a:cubicBezTo>
                  <a:cubicBezTo>
                    <a:pt x="1670" y="9533"/>
                    <a:pt x="1754" y="9472"/>
                    <a:pt x="1827" y="9400"/>
                  </a:cubicBezTo>
                  <a:lnTo>
                    <a:pt x="9315" y="1839"/>
                  </a:lnTo>
                  <a:cubicBezTo>
                    <a:pt x="9387" y="1767"/>
                    <a:pt x="9448" y="1682"/>
                    <a:pt x="9496" y="1585"/>
                  </a:cubicBezTo>
                  <a:cubicBezTo>
                    <a:pt x="9738" y="1077"/>
                    <a:pt x="9968" y="545"/>
                    <a:pt x="10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7" name="Google Shape;1707;p21"/>
            <p:cNvSpPr/>
            <p:nvPr/>
          </p:nvSpPr>
          <p:spPr>
            <a:xfrm>
              <a:off x="6532075" y="2750875"/>
              <a:ext cx="530750" cy="533925"/>
            </a:xfrm>
            <a:custGeom>
              <a:avLst/>
              <a:gdLst/>
              <a:ahLst/>
              <a:cxnLst/>
              <a:rect l="l" t="t" r="r" b="b"/>
              <a:pathLst>
                <a:path w="21230" h="21357" extrusionOk="0">
                  <a:moveTo>
                    <a:pt x="21085" y="0"/>
                  </a:moveTo>
                  <a:lnTo>
                    <a:pt x="0" y="21266"/>
                  </a:lnTo>
                  <a:cubicBezTo>
                    <a:pt x="97" y="21291"/>
                    <a:pt x="194" y="21315"/>
                    <a:pt x="290" y="21339"/>
                  </a:cubicBezTo>
                  <a:cubicBezTo>
                    <a:pt x="350" y="21351"/>
                    <a:pt x="410" y="21357"/>
                    <a:pt x="471" y="21357"/>
                  </a:cubicBezTo>
                  <a:cubicBezTo>
                    <a:pt x="718" y="21357"/>
                    <a:pt x="965" y="21260"/>
                    <a:pt x="1149" y="21085"/>
                  </a:cubicBezTo>
                  <a:lnTo>
                    <a:pt x="20903" y="1150"/>
                  </a:lnTo>
                  <a:cubicBezTo>
                    <a:pt x="21133" y="932"/>
                    <a:pt x="21230" y="605"/>
                    <a:pt x="21157" y="291"/>
                  </a:cubicBezTo>
                  <a:cubicBezTo>
                    <a:pt x="21133" y="194"/>
                    <a:pt x="21109" y="97"/>
                    <a:pt x="210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8" name="Google Shape;1708;p21"/>
            <p:cNvSpPr/>
            <p:nvPr/>
          </p:nvSpPr>
          <p:spPr>
            <a:xfrm>
              <a:off x="6685100" y="2903900"/>
              <a:ext cx="385900" cy="389225"/>
            </a:xfrm>
            <a:custGeom>
              <a:avLst/>
              <a:gdLst/>
              <a:ahLst/>
              <a:cxnLst/>
              <a:rect l="l" t="t" r="r" b="b"/>
              <a:pathLst>
                <a:path w="15436" h="15569" extrusionOk="0">
                  <a:moveTo>
                    <a:pt x="15436" y="0"/>
                  </a:moveTo>
                  <a:lnTo>
                    <a:pt x="0" y="15569"/>
                  </a:lnTo>
                  <a:cubicBezTo>
                    <a:pt x="278" y="15533"/>
                    <a:pt x="556" y="15496"/>
                    <a:pt x="823" y="15460"/>
                  </a:cubicBezTo>
                  <a:cubicBezTo>
                    <a:pt x="1016" y="15424"/>
                    <a:pt x="1198" y="15327"/>
                    <a:pt x="1331" y="15194"/>
                  </a:cubicBezTo>
                  <a:lnTo>
                    <a:pt x="15073" y="1331"/>
                  </a:lnTo>
                  <a:cubicBezTo>
                    <a:pt x="15206" y="1198"/>
                    <a:pt x="15302" y="1016"/>
                    <a:pt x="15327" y="823"/>
                  </a:cubicBezTo>
                  <a:cubicBezTo>
                    <a:pt x="15375" y="557"/>
                    <a:pt x="15411" y="279"/>
                    <a:pt x="154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9" name="Google Shape;1709;p21"/>
            <p:cNvSpPr/>
            <p:nvPr/>
          </p:nvSpPr>
          <p:spPr>
            <a:xfrm>
              <a:off x="6287400" y="2507725"/>
              <a:ext cx="617875" cy="623000"/>
            </a:xfrm>
            <a:custGeom>
              <a:avLst/>
              <a:gdLst/>
              <a:ahLst/>
              <a:cxnLst/>
              <a:rect l="l" t="t" r="r" b="b"/>
              <a:pathLst>
                <a:path w="24715" h="24920" extrusionOk="0">
                  <a:moveTo>
                    <a:pt x="24170" y="1"/>
                  </a:moveTo>
                  <a:lnTo>
                    <a:pt x="1" y="24376"/>
                  </a:lnTo>
                  <a:cubicBezTo>
                    <a:pt x="134" y="24557"/>
                    <a:pt x="279" y="24738"/>
                    <a:pt x="424" y="24920"/>
                  </a:cubicBezTo>
                  <a:lnTo>
                    <a:pt x="24714" y="412"/>
                  </a:lnTo>
                  <a:cubicBezTo>
                    <a:pt x="24533" y="279"/>
                    <a:pt x="24352" y="134"/>
                    <a:pt x="241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21"/>
            <p:cNvSpPr/>
            <p:nvPr/>
          </p:nvSpPr>
          <p:spPr>
            <a:xfrm>
              <a:off x="6206975" y="2429700"/>
              <a:ext cx="377125" cy="380475"/>
            </a:xfrm>
            <a:custGeom>
              <a:avLst/>
              <a:gdLst/>
              <a:ahLst/>
              <a:cxnLst/>
              <a:rect l="l" t="t" r="r" b="b"/>
              <a:pathLst>
                <a:path w="15085" h="15219" extrusionOk="0">
                  <a:moveTo>
                    <a:pt x="15085" y="1"/>
                  </a:moveTo>
                  <a:lnTo>
                    <a:pt x="15085" y="1"/>
                  </a:lnTo>
                  <a:cubicBezTo>
                    <a:pt x="14794" y="37"/>
                    <a:pt x="14516" y="85"/>
                    <a:pt x="14226" y="134"/>
                  </a:cubicBezTo>
                  <a:cubicBezTo>
                    <a:pt x="14044" y="170"/>
                    <a:pt x="13875" y="255"/>
                    <a:pt x="13742" y="400"/>
                  </a:cubicBezTo>
                  <a:lnTo>
                    <a:pt x="375" y="13876"/>
                  </a:lnTo>
                  <a:cubicBezTo>
                    <a:pt x="242" y="14009"/>
                    <a:pt x="145" y="14178"/>
                    <a:pt x="121" y="14359"/>
                  </a:cubicBezTo>
                  <a:cubicBezTo>
                    <a:pt x="73" y="14650"/>
                    <a:pt x="36" y="14928"/>
                    <a:pt x="0" y="15218"/>
                  </a:cubicBezTo>
                  <a:lnTo>
                    <a:pt x="1508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1" name="Google Shape;1711;p21"/>
            <p:cNvSpPr/>
            <p:nvPr/>
          </p:nvSpPr>
          <p:spPr>
            <a:xfrm>
              <a:off x="6235100" y="2458725"/>
              <a:ext cx="238625" cy="240750"/>
            </a:xfrm>
            <a:custGeom>
              <a:avLst/>
              <a:gdLst/>
              <a:ahLst/>
              <a:cxnLst/>
              <a:rect l="l" t="t" r="r" b="b"/>
              <a:pathLst>
                <a:path w="9545" h="9630" extrusionOk="0">
                  <a:moveTo>
                    <a:pt x="9544" y="1"/>
                  </a:moveTo>
                  <a:lnTo>
                    <a:pt x="9544" y="1"/>
                  </a:lnTo>
                  <a:cubicBezTo>
                    <a:pt x="8952" y="243"/>
                    <a:pt x="8383" y="521"/>
                    <a:pt x="7827" y="811"/>
                  </a:cubicBezTo>
                  <a:cubicBezTo>
                    <a:pt x="7742" y="860"/>
                    <a:pt x="7669" y="920"/>
                    <a:pt x="7609" y="981"/>
                  </a:cubicBezTo>
                  <a:lnTo>
                    <a:pt x="956" y="7694"/>
                  </a:lnTo>
                  <a:cubicBezTo>
                    <a:pt x="895" y="7755"/>
                    <a:pt x="835" y="7828"/>
                    <a:pt x="798" y="7912"/>
                  </a:cubicBezTo>
                  <a:cubicBezTo>
                    <a:pt x="496" y="8469"/>
                    <a:pt x="230" y="9037"/>
                    <a:pt x="0" y="9630"/>
                  </a:cubicBezTo>
                  <a:lnTo>
                    <a:pt x="954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2" name="Google Shape;1712;p21"/>
            <p:cNvSpPr/>
            <p:nvPr/>
          </p:nvSpPr>
          <p:spPr>
            <a:xfrm>
              <a:off x="6204250" y="2426675"/>
              <a:ext cx="463925" cy="467575"/>
            </a:xfrm>
            <a:custGeom>
              <a:avLst/>
              <a:gdLst/>
              <a:ahLst/>
              <a:cxnLst/>
              <a:rect l="l" t="t" r="r" b="b"/>
              <a:pathLst>
                <a:path w="18557" h="18703" extrusionOk="0">
                  <a:moveTo>
                    <a:pt x="18024" y="1"/>
                  </a:moveTo>
                  <a:cubicBezTo>
                    <a:pt x="17782" y="1"/>
                    <a:pt x="17528" y="97"/>
                    <a:pt x="17359" y="279"/>
                  </a:cubicBezTo>
                  <a:lnTo>
                    <a:pt x="278" y="17505"/>
                  </a:lnTo>
                  <a:cubicBezTo>
                    <a:pt x="97" y="17674"/>
                    <a:pt x="0" y="17928"/>
                    <a:pt x="12" y="18182"/>
                  </a:cubicBezTo>
                  <a:cubicBezTo>
                    <a:pt x="12" y="18351"/>
                    <a:pt x="24" y="18533"/>
                    <a:pt x="36" y="18702"/>
                  </a:cubicBezTo>
                  <a:lnTo>
                    <a:pt x="18557" y="37"/>
                  </a:lnTo>
                  <a:cubicBezTo>
                    <a:pt x="18387" y="25"/>
                    <a:pt x="18206" y="13"/>
                    <a:pt x="180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3" name="Google Shape;1713;p21"/>
            <p:cNvSpPr/>
            <p:nvPr/>
          </p:nvSpPr>
          <p:spPr>
            <a:xfrm>
              <a:off x="6232075" y="2455075"/>
              <a:ext cx="569475" cy="572225"/>
            </a:xfrm>
            <a:custGeom>
              <a:avLst/>
              <a:gdLst/>
              <a:ahLst/>
              <a:cxnLst/>
              <a:rect l="l" t="t" r="r" b="b"/>
              <a:pathLst>
                <a:path w="22779" h="22889" extrusionOk="0">
                  <a:moveTo>
                    <a:pt x="22306" y="0"/>
                  </a:moveTo>
                  <a:cubicBezTo>
                    <a:pt x="22065" y="0"/>
                    <a:pt x="21828" y="97"/>
                    <a:pt x="21653" y="280"/>
                  </a:cubicBezTo>
                  <a:lnTo>
                    <a:pt x="339" y="21764"/>
                  </a:lnTo>
                  <a:cubicBezTo>
                    <a:pt x="85" y="22030"/>
                    <a:pt x="0" y="22417"/>
                    <a:pt x="133" y="22744"/>
                  </a:cubicBezTo>
                  <a:cubicBezTo>
                    <a:pt x="157" y="22792"/>
                    <a:pt x="169" y="22840"/>
                    <a:pt x="194" y="22889"/>
                  </a:cubicBezTo>
                  <a:lnTo>
                    <a:pt x="22778" y="123"/>
                  </a:lnTo>
                  <a:cubicBezTo>
                    <a:pt x="22730" y="99"/>
                    <a:pt x="22682" y="86"/>
                    <a:pt x="22633" y="62"/>
                  </a:cubicBezTo>
                  <a:cubicBezTo>
                    <a:pt x="22527" y="21"/>
                    <a:pt x="22416" y="0"/>
                    <a:pt x="223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4" name="Google Shape;1714;p21"/>
            <p:cNvSpPr/>
            <p:nvPr/>
          </p:nvSpPr>
          <p:spPr>
            <a:xfrm>
              <a:off x="6258975" y="2482025"/>
              <a:ext cx="597600" cy="600025"/>
            </a:xfrm>
            <a:custGeom>
              <a:avLst/>
              <a:gdLst/>
              <a:ahLst/>
              <a:cxnLst/>
              <a:rect l="l" t="t" r="r" b="b"/>
              <a:pathLst>
                <a:path w="23904" h="24001" extrusionOk="0">
                  <a:moveTo>
                    <a:pt x="23442" y="0"/>
                  </a:moveTo>
                  <a:cubicBezTo>
                    <a:pt x="23203" y="0"/>
                    <a:pt x="22966" y="91"/>
                    <a:pt x="22791" y="267"/>
                  </a:cubicBezTo>
                  <a:lnTo>
                    <a:pt x="339" y="22900"/>
                  </a:lnTo>
                  <a:cubicBezTo>
                    <a:pt x="61" y="23190"/>
                    <a:pt x="1" y="23637"/>
                    <a:pt x="206" y="23988"/>
                  </a:cubicBezTo>
                  <a:lnTo>
                    <a:pt x="218" y="24000"/>
                  </a:lnTo>
                  <a:lnTo>
                    <a:pt x="23904" y="121"/>
                  </a:lnTo>
                  <a:cubicBezTo>
                    <a:pt x="23760" y="40"/>
                    <a:pt x="23600" y="0"/>
                    <a:pt x="23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5" name="Google Shape;1715;p21"/>
            <p:cNvSpPr/>
            <p:nvPr/>
          </p:nvSpPr>
          <p:spPr>
            <a:xfrm>
              <a:off x="6324900" y="2544925"/>
              <a:ext cx="623925" cy="628750"/>
            </a:xfrm>
            <a:custGeom>
              <a:avLst/>
              <a:gdLst/>
              <a:ahLst/>
              <a:cxnLst/>
              <a:rect l="l" t="t" r="r" b="b"/>
              <a:pathLst>
                <a:path w="24957" h="25150" extrusionOk="0">
                  <a:moveTo>
                    <a:pt x="24460" y="1"/>
                  </a:moveTo>
                  <a:lnTo>
                    <a:pt x="1" y="24666"/>
                  </a:lnTo>
                  <a:cubicBezTo>
                    <a:pt x="158" y="24835"/>
                    <a:pt x="315" y="24992"/>
                    <a:pt x="485" y="25150"/>
                  </a:cubicBezTo>
                  <a:lnTo>
                    <a:pt x="24956" y="472"/>
                  </a:lnTo>
                  <a:cubicBezTo>
                    <a:pt x="24799" y="315"/>
                    <a:pt x="24630" y="158"/>
                    <a:pt x="244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6" name="Google Shape;1716;p21"/>
            <p:cNvSpPr/>
            <p:nvPr/>
          </p:nvSpPr>
          <p:spPr>
            <a:xfrm>
              <a:off x="6213000" y="2435925"/>
              <a:ext cx="526250" cy="529375"/>
            </a:xfrm>
            <a:custGeom>
              <a:avLst/>
              <a:gdLst/>
              <a:ahLst/>
              <a:cxnLst/>
              <a:rect l="l" t="t" r="r" b="b"/>
              <a:pathLst>
                <a:path w="21050" h="21175" extrusionOk="0">
                  <a:moveTo>
                    <a:pt x="20568" y="0"/>
                  </a:moveTo>
                  <a:cubicBezTo>
                    <a:pt x="20324" y="0"/>
                    <a:pt x="20085" y="97"/>
                    <a:pt x="19900" y="272"/>
                  </a:cubicBezTo>
                  <a:lnTo>
                    <a:pt x="315" y="20026"/>
                  </a:lnTo>
                  <a:cubicBezTo>
                    <a:pt x="98" y="20256"/>
                    <a:pt x="1" y="20570"/>
                    <a:pt x="74" y="20873"/>
                  </a:cubicBezTo>
                  <a:cubicBezTo>
                    <a:pt x="98" y="20981"/>
                    <a:pt x="122" y="21078"/>
                    <a:pt x="146" y="21175"/>
                  </a:cubicBezTo>
                  <a:lnTo>
                    <a:pt x="21049" y="90"/>
                  </a:lnTo>
                  <a:cubicBezTo>
                    <a:pt x="20953" y="66"/>
                    <a:pt x="20856" y="42"/>
                    <a:pt x="20747" y="18"/>
                  </a:cubicBezTo>
                  <a:cubicBezTo>
                    <a:pt x="20687" y="6"/>
                    <a:pt x="20627" y="0"/>
                    <a:pt x="20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717" name="Google Shape;1717;p21"/>
          <p:cNvPicPr preferRelativeResize="0"/>
          <p:nvPr/>
        </p:nvPicPr>
        <p:blipFill rotWithShape="1">
          <a:blip r:embed="rId3">
            <a:alphaModFix/>
          </a:blip>
          <a:srcRect/>
          <a:stretch/>
        </p:blipFill>
        <p:spPr>
          <a:xfrm>
            <a:off x="127077" y="348737"/>
            <a:ext cx="1616799" cy="1027550"/>
          </a:xfrm>
          <a:prstGeom prst="rect">
            <a:avLst/>
          </a:prstGeom>
          <a:noFill/>
          <a:ln>
            <a:noFill/>
          </a:ln>
        </p:spPr>
      </p:pic>
      <p:sp>
        <p:nvSpPr>
          <p:cNvPr id="1718" name="Google Shape;1718;p21"/>
          <p:cNvSpPr txBox="1">
            <a:spLocks noGrp="1"/>
          </p:cNvSpPr>
          <p:nvPr>
            <p:ph type="title" idx="4294967295"/>
          </p:nvPr>
        </p:nvSpPr>
        <p:spPr>
          <a:xfrm>
            <a:off x="523325" y="575734"/>
            <a:ext cx="13317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fr"/>
              <a:t>02</a:t>
            </a:r>
            <a:endParaRPr/>
          </a:p>
        </p:txBody>
      </p:sp>
      <p:sp>
        <p:nvSpPr>
          <p:cNvPr id="1719" name="Google Shape;1719;p21"/>
          <p:cNvSpPr/>
          <p:nvPr/>
        </p:nvSpPr>
        <p:spPr>
          <a:xfrm>
            <a:off x="472685" y="385286"/>
            <a:ext cx="861199" cy="954450"/>
          </a:xfrm>
          <a:custGeom>
            <a:avLst/>
            <a:gdLst/>
            <a:ahLst/>
            <a:cxnLst/>
            <a:rect l="l" t="t" r="r" b="b"/>
            <a:pathLst>
              <a:path w="21001" h="23275" fill="none" extrusionOk="0">
                <a:moveTo>
                  <a:pt x="18653" y="0"/>
                </a:moveTo>
                <a:lnTo>
                  <a:pt x="21000" y="18690"/>
                </a:lnTo>
                <a:lnTo>
                  <a:pt x="2335" y="23274"/>
                </a:lnTo>
                <a:lnTo>
                  <a:pt x="0" y="4585"/>
                </a:lnTo>
                <a:close/>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0" name="Google Shape;1720;p21"/>
          <p:cNvSpPr txBox="1"/>
          <p:nvPr/>
        </p:nvSpPr>
        <p:spPr>
          <a:xfrm>
            <a:off x="1440700" y="60041"/>
            <a:ext cx="7380300" cy="8796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200"/>
              </a:spcBef>
              <a:spcAft>
                <a:spcPts val="1200"/>
              </a:spcAft>
              <a:buClr>
                <a:srgbClr val="000000"/>
              </a:buClr>
              <a:buSzPts val="3000"/>
              <a:buFont typeface="Arial"/>
              <a:buNone/>
            </a:pPr>
            <a:r>
              <a:rPr lang="fr" sz="2100" b="1" dirty="0">
                <a:solidFill>
                  <a:schemeClr val="dk1"/>
                </a:solidFill>
                <a:latin typeface="Space Grotesk"/>
                <a:ea typeface="Space Grotesk"/>
                <a:cs typeface="Space Grotesk"/>
                <a:sym typeface="Space Grotesk"/>
              </a:rPr>
              <a:t>Diseño de una ruta turística desde la comunidad Jatari Campesino hasta la comunidad La Moya</a:t>
            </a:r>
            <a:endParaRPr sz="1300" b="1" i="0" u="none" strike="noStrike" cap="none" dirty="0">
              <a:solidFill>
                <a:srgbClr val="000000"/>
              </a:solidFill>
            </a:endParaRPr>
          </a:p>
        </p:txBody>
      </p:sp>
      <p:pic>
        <p:nvPicPr>
          <p:cNvPr id="1721" name="Google Shape;1721;p21"/>
          <p:cNvPicPr preferRelativeResize="0"/>
          <p:nvPr/>
        </p:nvPicPr>
        <p:blipFill rotWithShape="1">
          <a:blip r:embed="rId4">
            <a:alphaModFix/>
          </a:blip>
          <a:srcRect/>
          <a:stretch/>
        </p:blipFill>
        <p:spPr>
          <a:xfrm>
            <a:off x="677350" y="1481186"/>
            <a:ext cx="3009900" cy="3009900"/>
          </a:xfrm>
          <a:prstGeom prst="rect">
            <a:avLst/>
          </a:prstGeom>
          <a:noFill/>
          <a:ln>
            <a:noFill/>
          </a:ln>
        </p:spPr>
      </p:pic>
      <p:sp>
        <p:nvSpPr>
          <p:cNvPr id="1722" name="Google Shape;1722;p21"/>
          <p:cNvSpPr/>
          <p:nvPr/>
        </p:nvSpPr>
        <p:spPr>
          <a:xfrm>
            <a:off x="3854900" y="1481175"/>
            <a:ext cx="3147600" cy="1394400"/>
          </a:xfrm>
          <a:prstGeom prst="leftArrow">
            <a:avLst>
              <a:gd name="adj1" fmla="val 50000"/>
              <a:gd name="adj2" fmla="val 50000"/>
            </a:avLst>
          </a:prstGeom>
          <a:solidFill>
            <a:srgbClr val="E3E7E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fr" sz="1700" b="1" i="0" u="none" strike="noStrike" cap="none">
                <a:solidFill>
                  <a:srgbClr val="000000"/>
                </a:solidFill>
                <a:latin typeface="Arial"/>
                <a:ea typeface="Arial"/>
                <a:cs typeface="Arial"/>
                <a:sym typeface="Arial"/>
              </a:rPr>
              <a:t>2 Días - 1 noche</a:t>
            </a:r>
            <a:endParaRPr sz="1700" b="1" i="0" u="none" strike="noStrike" cap="none">
              <a:solidFill>
                <a:srgbClr val="000000"/>
              </a:solidFill>
              <a:latin typeface="Arial"/>
              <a:ea typeface="Arial"/>
              <a:cs typeface="Arial"/>
              <a:sym typeface="Arial"/>
            </a:endParaRPr>
          </a:p>
        </p:txBody>
      </p:sp>
      <p:sp>
        <p:nvSpPr>
          <p:cNvPr id="1723" name="Google Shape;1723;p21"/>
          <p:cNvSpPr/>
          <p:nvPr/>
        </p:nvSpPr>
        <p:spPr>
          <a:xfrm>
            <a:off x="3854900" y="3096675"/>
            <a:ext cx="3147600" cy="1394400"/>
          </a:xfrm>
          <a:prstGeom prst="lef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fr" sz="1700" b="1" i="0" u="none" strike="noStrike" cap="none">
                <a:solidFill>
                  <a:srgbClr val="000000"/>
                </a:solidFill>
                <a:latin typeface="Arial"/>
                <a:ea typeface="Arial"/>
                <a:cs typeface="Arial"/>
                <a:sym typeface="Arial"/>
              </a:rPr>
              <a:t>Full day</a:t>
            </a:r>
            <a:endParaRPr sz="1700" b="1" i="0" u="none" strike="noStrike" cap="none">
              <a:solidFill>
                <a:srgbClr val="000000"/>
              </a:solidFill>
              <a:latin typeface="Arial"/>
              <a:ea typeface="Arial"/>
              <a:cs typeface="Arial"/>
              <a:sym typeface="Arial"/>
            </a:endParaRPr>
          </a:p>
        </p:txBody>
      </p:sp>
      <p:cxnSp>
        <p:nvCxnSpPr>
          <p:cNvPr id="1724" name="Google Shape;1724;p21"/>
          <p:cNvCxnSpPr/>
          <p:nvPr/>
        </p:nvCxnSpPr>
        <p:spPr>
          <a:xfrm rot="10800000" flipH="1">
            <a:off x="1467325" y="1009650"/>
            <a:ext cx="6547500" cy="15900"/>
          </a:xfrm>
          <a:prstGeom prst="straightConnector1">
            <a:avLst/>
          </a:prstGeom>
          <a:noFill/>
          <a:ln w="28575" cap="flat" cmpd="sng">
            <a:solidFill>
              <a:schemeClr val="dk1"/>
            </a:solidFill>
            <a:prstDash val="solid"/>
            <a:round/>
            <a:headEnd type="none" w="sm" len="sm"/>
            <a:tailEnd type="none" w="sm" len="sm"/>
          </a:ln>
        </p:spPr>
      </p:cxnSp>
      <p:pic>
        <p:nvPicPr>
          <p:cNvPr id="1725" name="Google Shape;1725;p21"/>
          <p:cNvPicPr preferRelativeResize="0"/>
          <p:nvPr/>
        </p:nvPicPr>
        <p:blipFill>
          <a:blip r:embed="rId5">
            <a:alphaModFix/>
          </a:blip>
          <a:stretch>
            <a:fillRect/>
          </a:stretch>
        </p:blipFill>
        <p:spPr>
          <a:xfrm>
            <a:off x="7080250" y="1427913"/>
            <a:ext cx="1989100" cy="29382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22"/>
          <p:cNvSpPr txBox="1">
            <a:spLocks noGrp="1"/>
          </p:cNvSpPr>
          <p:nvPr>
            <p:ph type="title"/>
          </p:nvPr>
        </p:nvSpPr>
        <p:spPr>
          <a:xfrm>
            <a:off x="3197550" y="-29125"/>
            <a:ext cx="35922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fr"/>
              <a:t>2 días - 1 noche</a:t>
            </a:r>
            <a:endParaRPr/>
          </a:p>
        </p:txBody>
      </p:sp>
      <p:cxnSp>
        <p:nvCxnSpPr>
          <p:cNvPr id="1731" name="Google Shape;1731;p22"/>
          <p:cNvCxnSpPr/>
          <p:nvPr/>
        </p:nvCxnSpPr>
        <p:spPr>
          <a:xfrm>
            <a:off x="2538350" y="466825"/>
            <a:ext cx="4435500" cy="0"/>
          </a:xfrm>
          <a:prstGeom prst="straightConnector1">
            <a:avLst/>
          </a:prstGeom>
          <a:noFill/>
          <a:ln w="28575" cap="flat" cmpd="sng">
            <a:solidFill>
              <a:schemeClr val="dk1"/>
            </a:solidFill>
            <a:prstDash val="solid"/>
            <a:round/>
            <a:headEnd type="none" w="sm" len="sm"/>
            <a:tailEnd type="none" w="sm" len="sm"/>
          </a:ln>
        </p:spPr>
      </p:cxnSp>
      <p:sp>
        <p:nvSpPr>
          <p:cNvPr id="1732" name="Google Shape;1732;p22"/>
          <p:cNvSpPr/>
          <p:nvPr/>
        </p:nvSpPr>
        <p:spPr>
          <a:xfrm>
            <a:off x="8444792" y="1844824"/>
            <a:ext cx="190550" cy="190225"/>
          </a:xfrm>
          <a:custGeom>
            <a:avLst/>
            <a:gdLst/>
            <a:ahLst/>
            <a:cxnLst/>
            <a:rect l="l" t="t" r="r" b="b"/>
            <a:pathLst>
              <a:path w="7622" h="7609" extrusionOk="0">
                <a:moveTo>
                  <a:pt x="3811" y="0"/>
                </a:moveTo>
                <a:lnTo>
                  <a:pt x="2904" y="1657"/>
                </a:lnTo>
                <a:cubicBezTo>
                  <a:pt x="2613" y="2177"/>
                  <a:pt x="2190" y="2601"/>
                  <a:pt x="1670" y="2891"/>
                </a:cubicBezTo>
                <a:lnTo>
                  <a:pt x="1" y="3798"/>
                </a:lnTo>
                <a:lnTo>
                  <a:pt x="1670" y="4718"/>
                </a:lnTo>
                <a:cubicBezTo>
                  <a:pt x="2190" y="4996"/>
                  <a:pt x="2613" y="5419"/>
                  <a:pt x="2904" y="5940"/>
                </a:cubicBezTo>
                <a:lnTo>
                  <a:pt x="3811" y="7609"/>
                </a:lnTo>
                <a:lnTo>
                  <a:pt x="4755" y="5879"/>
                </a:lnTo>
                <a:cubicBezTo>
                  <a:pt x="5021" y="5395"/>
                  <a:pt x="5408" y="5008"/>
                  <a:pt x="5892" y="4754"/>
                </a:cubicBezTo>
                <a:lnTo>
                  <a:pt x="7622" y="3798"/>
                </a:lnTo>
                <a:lnTo>
                  <a:pt x="5952" y="2891"/>
                </a:lnTo>
                <a:cubicBezTo>
                  <a:pt x="5432" y="2601"/>
                  <a:pt x="5009" y="2177"/>
                  <a:pt x="4718" y="1657"/>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33" name="Google Shape;1733;p22"/>
          <p:cNvPicPr preferRelativeResize="0"/>
          <p:nvPr/>
        </p:nvPicPr>
        <p:blipFill rotWithShape="1">
          <a:blip r:embed="rId3">
            <a:alphaModFix/>
          </a:blip>
          <a:srcRect/>
          <a:stretch/>
        </p:blipFill>
        <p:spPr>
          <a:xfrm>
            <a:off x="440050" y="3402800"/>
            <a:ext cx="1846750" cy="1317775"/>
          </a:xfrm>
          <a:prstGeom prst="rect">
            <a:avLst/>
          </a:prstGeom>
          <a:noFill/>
          <a:ln>
            <a:noFill/>
          </a:ln>
        </p:spPr>
      </p:pic>
      <p:pic>
        <p:nvPicPr>
          <p:cNvPr id="1735" name="Google Shape;1735;p22"/>
          <p:cNvPicPr preferRelativeResize="0"/>
          <p:nvPr/>
        </p:nvPicPr>
        <p:blipFill rotWithShape="1">
          <a:blip r:embed="rId4">
            <a:alphaModFix/>
          </a:blip>
          <a:srcRect/>
          <a:stretch/>
        </p:blipFill>
        <p:spPr>
          <a:xfrm>
            <a:off x="5488900" y="3402800"/>
            <a:ext cx="1257576" cy="1317776"/>
          </a:xfrm>
          <a:prstGeom prst="rect">
            <a:avLst/>
          </a:prstGeom>
          <a:noFill/>
          <a:ln>
            <a:noFill/>
          </a:ln>
        </p:spPr>
      </p:pic>
      <p:pic>
        <p:nvPicPr>
          <p:cNvPr id="1736" name="Google Shape;1736;p22"/>
          <p:cNvPicPr preferRelativeResize="0"/>
          <p:nvPr/>
        </p:nvPicPr>
        <p:blipFill rotWithShape="1">
          <a:blip r:embed="rId5">
            <a:alphaModFix/>
          </a:blip>
          <a:srcRect/>
          <a:stretch/>
        </p:blipFill>
        <p:spPr>
          <a:xfrm>
            <a:off x="4117638" y="3403073"/>
            <a:ext cx="1257575" cy="1317776"/>
          </a:xfrm>
          <a:prstGeom prst="rect">
            <a:avLst/>
          </a:prstGeom>
          <a:noFill/>
          <a:ln>
            <a:noFill/>
          </a:ln>
        </p:spPr>
      </p:pic>
      <p:pic>
        <p:nvPicPr>
          <p:cNvPr id="1737" name="Google Shape;1737;p22"/>
          <p:cNvPicPr preferRelativeResize="0"/>
          <p:nvPr/>
        </p:nvPicPr>
        <p:blipFill rotWithShape="1">
          <a:blip r:embed="rId6">
            <a:alphaModFix/>
          </a:blip>
          <a:srcRect/>
          <a:stretch/>
        </p:blipFill>
        <p:spPr>
          <a:xfrm>
            <a:off x="6973850" y="3407675"/>
            <a:ext cx="1153375" cy="1317776"/>
          </a:xfrm>
          <a:prstGeom prst="rect">
            <a:avLst/>
          </a:prstGeom>
          <a:noFill/>
          <a:ln>
            <a:noFill/>
          </a:ln>
        </p:spPr>
      </p:pic>
      <p:pic>
        <p:nvPicPr>
          <p:cNvPr id="1738" name="Google Shape;1738;p22"/>
          <p:cNvPicPr preferRelativeResize="0"/>
          <p:nvPr/>
        </p:nvPicPr>
        <p:blipFill>
          <a:blip r:embed="rId7">
            <a:alphaModFix/>
          </a:blip>
          <a:stretch>
            <a:fillRect/>
          </a:stretch>
        </p:blipFill>
        <p:spPr>
          <a:xfrm>
            <a:off x="457200" y="728700"/>
            <a:ext cx="3818569" cy="2521700"/>
          </a:xfrm>
          <a:prstGeom prst="rect">
            <a:avLst/>
          </a:prstGeom>
          <a:noFill/>
          <a:ln>
            <a:noFill/>
          </a:ln>
        </p:spPr>
      </p:pic>
      <p:pic>
        <p:nvPicPr>
          <p:cNvPr id="1739" name="Google Shape;1739;p22"/>
          <p:cNvPicPr preferRelativeResize="0"/>
          <p:nvPr/>
        </p:nvPicPr>
        <p:blipFill>
          <a:blip r:embed="rId8">
            <a:alphaModFix/>
          </a:blip>
          <a:stretch>
            <a:fillRect/>
          </a:stretch>
        </p:blipFill>
        <p:spPr>
          <a:xfrm>
            <a:off x="4477730" y="695975"/>
            <a:ext cx="3632826" cy="2554425"/>
          </a:xfrm>
          <a:prstGeom prst="rect">
            <a:avLst/>
          </a:prstGeom>
          <a:noFill/>
          <a:ln>
            <a:noFill/>
          </a:ln>
        </p:spPr>
      </p:pic>
      <p:pic>
        <p:nvPicPr>
          <p:cNvPr id="3" name="Imagen 2">
            <a:extLst>
              <a:ext uri="{FF2B5EF4-FFF2-40B4-BE49-F238E27FC236}">
                <a16:creationId xmlns:a16="http://schemas.microsoft.com/office/drawing/2014/main" id="{5D1AE1F0-7D26-4E26-9A2D-79754BCA527A}"/>
              </a:ext>
            </a:extLst>
          </p:cNvPr>
          <p:cNvPicPr>
            <a:picLocks noChangeAspect="1"/>
          </p:cNvPicPr>
          <p:nvPr/>
        </p:nvPicPr>
        <p:blipFill>
          <a:blip r:embed="rId9"/>
          <a:stretch>
            <a:fillRect/>
          </a:stretch>
        </p:blipFill>
        <p:spPr>
          <a:xfrm>
            <a:off x="2376854" y="3400356"/>
            <a:ext cx="1642384" cy="132509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4" name="Google Shape;1744;p23"/>
          <p:cNvSpPr txBox="1">
            <a:spLocks noGrp="1"/>
          </p:cNvSpPr>
          <p:nvPr>
            <p:ph type="title"/>
          </p:nvPr>
        </p:nvSpPr>
        <p:spPr>
          <a:xfrm>
            <a:off x="1749750" y="-29125"/>
            <a:ext cx="74577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fr"/>
              <a:t>2 días - 1 noche - Presupuesto</a:t>
            </a:r>
            <a:endParaRPr/>
          </a:p>
        </p:txBody>
      </p:sp>
      <p:cxnSp>
        <p:nvCxnSpPr>
          <p:cNvPr id="1745" name="Google Shape;1745;p23"/>
          <p:cNvCxnSpPr/>
          <p:nvPr/>
        </p:nvCxnSpPr>
        <p:spPr>
          <a:xfrm>
            <a:off x="2538350" y="531089"/>
            <a:ext cx="4435500" cy="0"/>
          </a:xfrm>
          <a:prstGeom prst="straightConnector1">
            <a:avLst/>
          </a:prstGeom>
          <a:noFill/>
          <a:ln w="28575" cap="flat" cmpd="sng">
            <a:solidFill>
              <a:schemeClr val="dk1"/>
            </a:solidFill>
            <a:prstDash val="solid"/>
            <a:round/>
            <a:headEnd type="none" w="sm" len="sm"/>
            <a:tailEnd type="none" w="sm" len="sm"/>
          </a:ln>
        </p:spPr>
      </p:cxnSp>
      <p:graphicFrame>
        <p:nvGraphicFramePr>
          <p:cNvPr id="1746" name="Google Shape;1746;p23"/>
          <p:cNvGraphicFramePr/>
          <p:nvPr/>
        </p:nvGraphicFramePr>
        <p:xfrm>
          <a:off x="861725" y="781800"/>
          <a:ext cx="4201200" cy="3801476"/>
        </p:xfrm>
        <a:graphic>
          <a:graphicData uri="http://schemas.openxmlformats.org/drawingml/2006/table">
            <a:tbl>
              <a:tblPr>
                <a:noFill/>
                <a:tableStyleId>{B8477BB5-2C85-460D-A591-2790EFEA66D5}</a:tableStyleId>
              </a:tblPr>
              <a:tblGrid>
                <a:gridCol w="1400400">
                  <a:extLst>
                    <a:ext uri="{9D8B030D-6E8A-4147-A177-3AD203B41FA5}">
                      <a16:colId xmlns:a16="http://schemas.microsoft.com/office/drawing/2014/main" val="20000"/>
                    </a:ext>
                  </a:extLst>
                </a:gridCol>
                <a:gridCol w="1400400">
                  <a:extLst>
                    <a:ext uri="{9D8B030D-6E8A-4147-A177-3AD203B41FA5}">
                      <a16:colId xmlns:a16="http://schemas.microsoft.com/office/drawing/2014/main" val="20001"/>
                    </a:ext>
                  </a:extLst>
                </a:gridCol>
                <a:gridCol w="1400400">
                  <a:extLst>
                    <a:ext uri="{9D8B030D-6E8A-4147-A177-3AD203B41FA5}">
                      <a16:colId xmlns:a16="http://schemas.microsoft.com/office/drawing/2014/main" val="20002"/>
                    </a:ext>
                  </a:extLst>
                </a:gridCol>
              </a:tblGrid>
              <a:tr h="2575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Número de pax</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Costo por grupo</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Costo por persona</a:t>
                      </a:r>
                      <a:endParaRPr sz="1400" b="1" u="none" strike="noStrike" cap="none"/>
                    </a:p>
                  </a:txBody>
                  <a:tcPr marL="91425" marR="91425" marT="91425" marB="91425"/>
                </a:tc>
                <a:extLst>
                  <a:ext uri="{0D108BD9-81ED-4DB2-BD59-A6C34878D82A}">
                    <a16:rowId xmlns:a16="http://schemas.microsoft.com/office/drawing/2014/main" val="10000"/>
                  </a:ext>
                </a:extLst>
              </a:tr>
              <a:tr h="2575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1</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$466,63</a:t>
                      </a:r>
                      <a:endParaRPr sz="1400" u="none" strike="noStrike" cap="none"/>
                    </a:p>
                  </a:txBody>
                  <a:tcPr marL="91425" marR="91425" marT="91425" marB="91425"/>
                </a:tc>
                <a:extLst>
                  <a:ext uri="{0D108BD9-81ED-4DB2-BD59-A6C34878D82A}">
                    <a16:rowId xmlns:a16="http://schemas.microsoft.com/office/drawing/2014/main" val="10001"/>
                  </a:ext>
                </a:extLst>
              </a:tr>
              <a:tr h="2575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3</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t>$379,63</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$126,54</a:t>
                      </a:r>
                      <a:endParaRPr sz="1400" u="none" strike="noStrike" cap="none"/>
                    </a:p>
                  </a:txBody>
                  <a:tcPr marL="91425" marR="91425" marT="91425" marB="91425"/>
                </a:tc>
                <a:extLst>
                  <a:ext uri="{0D108BD9-81ED-4DB2-BD59-A6C34878D82A}">
                    <a16:rowId xmlns:a16="http://schemas.microsoft.com/office/drawing/2014/main" val="10002"/>
                  </a:ext>
                </a:extLst>
              </a:tr>
              <a:tr h="2575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5</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$496,69</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$99,34</a:t>
                      </a:r>
                      <a:endParaRPr sz="1400" u="none" strike="noStrike" cap="none"/>
                    </a:p>
                  </a:txBody>
                  <a:tcPr marL="91425" marR="91425" marT="91425" marB="91425"/>
                </a:tc>
                <a:extLst>
                  <a:ext uri="{0D108BD9-81ED-4DB2-BD59-A6C34878D82A}">
                    <a16:rowId xmlns:a16="http://schemas.microsoft.com/office/drawing/2014/main" val="10003"/>
                  </a:ext>
                </a:extLst>
              </a:tr>
              <a:tr h="2575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7</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$642,89</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$91,84</a:t>
                      </a:r>
                      <a:endParaRPr sz="1400" u="none" strike="noStrike" cap="none"/>
                    </a:p>
                  </a:txBody>
                  <a:tcPr marL="91425" marR="91425" marT="91425" marB="91425"/>
                </a:tc>
                <a:extLst>
                  <a:ext uri="{0D108BD9-81ED-4DB2-BD59-A6C34878D82A}">
                    <a16:rowId xmlns:a16="http://schemas.microsoft.com/office/drawing/2014/main" val="10004"/>
                  </a:ext>
                </a:extLst>
              </a:tr>
              <a:tr h="2575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9</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$798,81</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$88,76</a:t>
                      </a:r>
                      <a:endParaRPr sz="1400" u="none" strike="noStrike" cap="none"/>
                    </a:p>
                  </a:txBody>
                  <a:tcPr marL="91425" marR="91425" marT="91425" marB="91425"/>
                </a:tc>
                <a:extLst>
                  <a:ext uri="{0D108BD9-81ED-4DB2-BD59-A6C34878D82A}">
                    <a16:rowId xmlns:a16="http://schemas.microsoft.com/office/drawing/2014/main" val="10005"/>
                  </a:ext>
                </a:extLst>
              </a:tr>
              <a:tr h="2575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11</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$959,15</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$87,20</a:t>
                      </a:r>
                      <a:endParaRPr sz="1400" u="none" strike="noStrike" cap="none"/>
                    </a:p>
                  </a:txBody>
                  <a:tcPr marL="91425" marR="91425" marT="91425" marB="91425"/>
                </a:tc>
                <a:extLst>
                  <a:ext uri="{0D108BD9-81ED-4DB2-BD59-A6C34878D82A}">
                    <a16:rowId xmlns:a16="http://schemas.microsoft.com/office/drawing/2014/main" val="10006"/>
                  </a:ext>
                </a:extLst>
              </a:tr>
              <a:tr h="2575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13</a:t>
                      </a:r>
                      <a:endParaRPr sz="1400" b="1" u="none" strike="noStrike" cap="none"/>
                    </a:p>
                  </a:txBody>
                  <a:tcPr marL="91425" marR="91425" marT="91425" marB="91425"/>
                </a:tc>
                <a:tc>
                  <a:txBody>
                    <a:bodyPr/>
                    <a:lstStyle/>
                    <a:p>
                      <a:pPr marL="0" marR="0" lvl="0" indent="0" algn="ctr" rtl="0">
                        <a:lnSpc>
                          <a:spcPct val="115000"/>
                        </a:lnSpc>
                        <a:spcBef>
                          <a:spcPts val="0"/>
                        </a:spcBef>
                        <a:spcAft>
                          <a:spcPts val="0"/>
                        </a:spcAft>
                        <a:buClr>
                          <a:srgbClr val="000000"/>
                        </a:buClr>
                        <a:buSzPts val="1400"/>
                        <a:buFont typeface="Arial"/>
                        <a:buNone/>
                      </a:pPr>
                      <a:r>
                        <a:rPr lang="fr" sz="1400" u="none" strike="noStrike" cap="none"/>
                        <a:t>$1.121,87</a:t>
                      </a:r>
                      <a:endParaRPr sz="1400" u="none" strike="noStrike" cap="none"/>
                    </a:p>
                  </a:txBody>
                  <a:tcPr marL="68575" marR="6857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$86,30</a:t>
                      </a:r>
                      <a:endParaRPr sz="1400" u="none" strike="noStrike" cap="none"/>
                    </a:p>
                  </a:txBody>
                  <a:tcPr marL="91425" marR="91425" marT="91425" marB="91425"/>
                </a:tc>
                <a:extLst>
                  <a:ext uri="{0D108BD9-81ED-4DB2-BD59-A6C34878D82A}">
                    <a16:rowId xmlns:a16="http://schemas.microsoft.com/office/drawing/2014/main" val="10007"/>
                  </a:ext>
                </a:extLst>
              </a:tr>
              <a:tr h="2575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15</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$1.286,01</a:t>
                      </a:r>
                      <a:endParaRPr sz="1400" u="none" strike="noStrike" cap="none"/>
                    </a:p>
                  </a:txBody>
                  <a:tcPr marL="91425" marR="91425" marT="91425" marB="91425"/>
                </a:tc>
                <a:tc>
                  <a:txBody>
                    <a:bodyPr/>
                    <a:lstStyle/>
                    <a:p>
                      <a:pPr marL="0" marR="0" lvl="0" indent="0" algn="ctr" rtl="0">
                        <a:lnSpc>
                          <a:spcPct val="115000"/>
                        </a:lnSpc>
                        <a:spcBef>
                          <a:spcPts val="0"/>
                        </a:spcBef>
                        <a:spcAft>
                          <a:spcPts val="0"/>
                        </a:spcAft>
                        <a:buClr>
                          <a:srgbClr val="000000"/>
                        </a:buClr>
                        <a:buSzPts val="1400"/>
                        <a:buFont typeface="Arial"/>
                        <a:buNone/>
                      </a:pPr>
                      <a:r>
                        <a:rPr lang="fr" sz="1400" u="none" strike="noStrike" cap="none"/>
                        <a:t>$85,73</a:t>
                      </a:r>
                      <a:endParaRPr sz="1400" u="none" strike="noStrike" cap="none"/>
                    </a:p>
                  </a:txBody>
                  <a:tcPr marL="68575" marR="68575" marT="91425" marB="91425">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747" name="Google Shape;1747;p23"/>
          <p:cNvSpPr/>
          <p:nvPr/>
        </p:nvSpPr>
        <p:spPr>
          <a:xfrm>
            <a:off x="5383850" y="816975"/>
            <a:ext cx="2846100" cy="785400"/>
          </a:xfrm>
          <a:prstGeom prst="downArrow">
            <a:avLst>
              <a:gd name="adj1" fmla="val 50000"/>
              <a:gd name="adj2" fmla="val 50000"/>
            </a:avLst>
          </a:prstGeom>
          <a:solidFill>
            <a:srgbClr val="00C3B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Transporte y guianza</a:t>
            </a:r>
            <a:endParaRPr sz="1400" b="1" i="0" u="none" strike="noStrike" cap="none">
              <a:solidFill>
                <a:srgbClr val="000000"/>
              </a:solidFill>
              <a:latin typeface="Arial"/>
              <a:ea typeface="Arial"/>
              <a:cs typeface="Arial"/>
              <a:sym typeface="Arial"/>
            </a:endParaRPr>
          </a:p>
        </p:txBody>
      </p:sp>
      <p:sp>
        <p:nvSpPr>
          <p:cNvPr id="1748" name="Google Shape;1748;p23"/>
          <p:cNvSpPr/>
          <p:nvPr/>
        </p:nvSpPr>
        <p:spPr>
          <a:xfrm>
            <a:off x="5498415" y="1809802"/>
            <a:ext cx="2846100" cy="785400"/>
          </a:xfrm>
          <a:prstGeom prst="downArrow">
            <a:avLst>
              <a:gd name="adj1" fmla="val 50000"/>
              <a:gd name="adj2" fmla="val 5000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Alimentación</a:t>
            </a:r>
            <a:endParaRPr sz="1400" b="1" i="0" u="none" strike="noStrike" cap="none">
              <a:solidFill>
                <a:srgbClr val="000000"/>
              </a:solidFill>
              <a:latin typeface="Arial"/>
              <a:ea typeface="Arial"/>
              <a:cs typeface="Arial"/>
              <a:sym typeface="Arial"/>
            </a:endParaRPr>
          </a:p>
        </p:txBody>
      </p:sp>
      <p:sp>
        <p:nvSpPr>
          <p:cNvPr id="1749" name="Google Shape;1749;p23"/>
          <p:cNvSpPr/>
          <p:nvPr/>
        </p:nvSpPr>
        <p:spPr>
          <a:xfrm>
            <a:off x="5498415" y="2757078"/>
            <a:ext cx="2846100" cy="785400"/>
          </a:xfrm>
          <a:prstGeom prst="downArrow">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Actividades</a:t>
            </a:r>
            <a:endParaRPr sz="1400" b="1" i="0" u="none" strike="noStrike" cap="none">
              <a:solidFill>
                <a:srgbClr val="000000"/>
              </a:solidFill>
              <a:latin typeface="Arial"/>
              <a:ea typeface="Arial"/>
              <a:cs typeface="Arial"/>
              <a:sym typeface="Arial"/>
            </a:endParaRPr>
          </a:p>
        </p:txBody>
      </p:sp>
      <p:sp>
        <p:nvSpPr>
          <p:cNvPr id="1750" name="Google Shape;1750;p23"/>
          <p:cNvSpPr/>
          <p:nvPr/>
        </p:nvSpPr>
        <p:spPr>
          <a:xfrm>
            <a:off x="5498415" y="3785778"/>
            <a:ext cx="2846100" cy="785400"/>
          </a:xfrm>
          <a:prstGeom prst="downArrow">
            <a:avLst>
              <a:gd name="adj1" fmla="val 50000"/>
              <a:gd name="adj2" fmla="val 50000"/>
            </a:avLst>
          </a:prstGeom>
          <a:solidFill>
            <a:srgbClr val="C27B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Alojamiento</a:t>
            </a:r>
            <a:endParaRPr sz="1400" b="1" i="0" u="none" strike="noStrike" cap="none">
              <a:solidFill>
                <a:srgbClr val="000000"/>
              </a:solidFill>
              <a:latin typeface="Arial"/>
              <a:ea typeface="Arial"/>
              <a:cs typeface="Arial"/>
              <a:sym typeface="Arial"/>
            </a:endParaRPr>
          </a:p>
        </p:txBody>
      </p:sp>
      <p:pic>
        <p:nvPicPr>
          <p:cNvPr id="1751" name="Google Shape;1751;p23"/>
          <p:cNvPicPr preferRelativeResize="0"/>
          <p:nvPr/>
        </p:nvPicPr>
        <p:blipFill rotWithShape="1">
          <a:blip r:embed="rId3">
            <a:alphaModFix/>
          </a:blip>
          <a:srcRect/>
          <a:stretch/>
        </p:blipFill>
        <p:spPr>
          <a:xfrm>
            <a:off x="8121250" y="71249"/>
            <a:ext cx="941350" cy="9413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24"/>
          <p:cNvSpPr txBox="1">
            <a:spLocks noGrp="1"/>
          </p:cNvSpPr>
          <p:nvPr>
            <p:ph type="title"/>
          </p:nvPr>
        </p:nvSpPr>
        <p:spPr>
          <a:xfrm>
            <a:off x="3730950" y="-105325"/>
            <a:ext cx="35922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fr" dirty="0"/>
              <a:t>Full Day</a:t>
            </a:r>
            <a:endParaRPr dirty="0"/>
          </a:p>
        </p:txBody>
      </p:sp>
      <p:cxnSp>
        <p:nvCxnSpPr>
          <p:cNvPr id="1757" name="Google Shape;1757;p24"/>
          <p:cNvCxnSpPr>
            <a:endCxn id="1756" idx="2"/>
          </p:cNvCxnSpPr>
          <p:nvPr/>
        </p:nvCxnSpPr>
        <p:spPr>
          <a:xfrm>
            <a:off x="3525450" y="467375"/>
            <a:ext cx="2001600" cy="0"/>
          </a:xfrm>
          <a:prstGeom prst="straightConnector1">
            <a:avLst/>
          </a:prstGeom>
          <a:noFill/>
          <a:ln w="28575" cap="flat" cmpd="sng">
            <a:solidFill>
              <a:schemeClr val="dk1"/>
            </a:solidFill>
            <a:prstDash val="solid"/>
            <a:round/>
            <a:headEnd type="none" w="sm" len="sm"/>
            <a:tailEnd type="none" w="sm" len="sm"/>
          </a:ln>
        </p:spPr>
      </p:cxnSp>
      <p:sp>
        <p:nvSpPr>
          <p:cNvPr id="1758" name="Google Shape;1758;p24"/>
          <p:cNvSpPr/>
          <p:nvPr/>
        </p:nvSpPr>
        <p:spPr>
          <a:xfrm>
            <a:off x="8444792" y="1844824"/>
            <a:ext cx="190550" cy="190225"/>
          </a:xfrm>
          <a:custGeom>
            <a:avLst/>
            <a:gdLst/>
            <a:ahLst/>
            <a:cxnLst/>
            <a:rect l="l" t="t" r="r" b="b"/>
            <a:pathLst>
              <a:path w="7622" h="7609" extrusionOk="0">
                <a:moveTo>
                  <a:pt x="3811" y="0"/>
                </a:moveTo>
                <a:lnTo>
                  <a:pt x="2904" y="1657"/>
                </a:lnTo>
                <a:cubicBezTo>
                  <a:pt x="2613" y="2177"/>
                  <a:pt x="2190" y="2601"/>
                  <a:pt x="1670" y="2891"/>
                </a:cubicBezTo>
                <a:lnTo>
                  <a:pt x="1" y="3798"/>
                </a:lnTo>
                <a:lnTo>
                  <a:pt x="1670" y="4718"/>
                </a:lnTo>
                <a:cubicBezTo>
                  <a:pt x="2190" y="4996"/>
                  <a:pt x="2613" y="5419"/>
                  <a:pt x="2904" y="5940"/>
                </a:cubicBezTo>
                <a:lnTo>
                  <a:pt x="3811" y="7609"/>
                </a:lnTo>
                <a:lnTo>
                  <a:pt x="4755" y="5879"/>
                </a:lnTo>
                <a:cubicBezTo>
                  <a:pt x="5021" y="5395"/>
                  <a:pt x="5408" y="5008"/>
                  <a:pt x="5892" y="4754"/>
                </a:cubicBezTo>
                <a:lnTo>
                  <a:pt x="7622" y="3798"/>
                </a:lnTo>
                <a:lnTo>
                  <a:pt x="5952" y="2891"/>
                </a:lnTo>
                <a:cubicBezTo>
                  <a:pt x="5432" y="2601"/>
                  <a:pt x="5009" y="2177"/>
                  <a:pt x="4718" y="1657"/>
                </a:cubicBezTo>
                <a:lnTo>
                  <a:pt x="38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59" name="Google Shape;1759;p24"/>
          <p:cNvPicPr preferRelativeResize="0"/>
          <p:nvPr/>
        </p:nvPicPr>
        <p:blipFill rotWithShape="1">
          <a:blip r:embed="rId3">
            <a:alphaModFix/>
          </a:blip>
          <a:srcRect/>
          <a:stretch/>
        </p:blipFill>
        <p:spPr>
          <a:xfrm>
            <a:off x="440050" y="3402800"/>
            <a:ext cx="1846750" cy="1317775"/>
          </a:xfrm>
          <a:prstGeom prst="rect">
            <a:avLst/>
          </a:prstGeom>
          <a:noFill/>
          <a:ln>
            <a:noFill/>
          </a:ln>
        </p:spPr>
      </p:pic>
      <p:pic>
        <p:nvPicPr>
          <p:cNvPr id="1760" name="Google Shape;1760;p24"/>
          <p:cNvPicPr preferRelativeResize="0"/>
          <p:nvPr/>
        </p:nvPicPr>
        <p:blipFill rotWithShape="1">
          <a:blip r:embed="rId4">
            <a:alphaModFix/>
          </a:blip>
          <a:srcRect/>
          <a:stretch/>
        </p:blipFill>
        <p:spPr>
          <a:xfrm>
            <a:off x="2413250" y="3407675"/>
            <a:ext cx="1507850" cy="1317776"/>
          </a:xfrm>
          <a:prstGeom prst="rect">
            <a:avLst/>
          </a:prstGeom>
          <a:noFill/>
          <a:ln>
            <a:noFill/>
          </a:ln>
        </p:spPr>
      </p:pic>
      <p:pic>
        <p:nvPicPr>
          <p:cNvPr id="1761" name="Google Shape;1761;p24"/>
          <p:cNvPicPr preferRelativeResize="0"/>
          <p:nvPr/>
        </p:nvPicPr>
        <p:blipFill rotWithShape="1">
          <a:blip r:embed="rId5">
            <a:alphaModFix/>
          </a:blip>
          <a:srcRect/>
          <a:stretch/>
        </p:blipFill>
        <p:spPr>
          <a:xfrm>
            <a:off x="4047550" y="3430675"/>
            <a:ext cx="988325" cy="1289901"/>
          </a:xfrm>
          <a:prstGeom prst="rect">
            <a:avLst/>
          </a:prstGeom>
          <a:noFill/>
          <a:ln>
            <a:noFill/>
          </a:ln>
        </p:spPr>
      </p:pic>
      <p:pic>
        <p:nvPicPr>
          <p:cNvPr id="1762" name="Google Shape;1762;p24"/>
          <p:cNvPicPr preferRelativeResize="0"/>
          <p:nvPr/>
        </p:nvPicPr>
        <p:blipFill rotWithShape="1">
          <a:blip r:embed="rId6">
            <a:alphaModFix/>
          </a:blip>
          <a:srcRect/>
          <a:stretch/>
        </p:blipFill>
        <p:spPr>
          <a:xfrm>
            <a:off x="5162325" y="3431225"/>
            <a:ext cx="1404351" cy="1289900"/>
          </a:xfrm>
          <a:prstGeom prst="rect">
            <a:avLst/>
          </a:prstGeom>
          <a:noFill/>
          <a:ln>
            <a:noFill/>
          </a:ln>
        </p:spPr>
      </p:pic>
      <p:pic>
        <p:nvPicPr>
          <p:cNvPr id="1763" name="Google Shape;1763;p24"/>
          <p:cNvPicPr preferRelativeResize="0"/>
          <p:nvPr/>
        </p:nvPicPr>
        <p:blipFill rotWithShape="1">
          <a:blip r:embed="rId7">
            <a:alphaModFix/>
          </a:blip>
          <a:srcRect/>
          <a:stretch/>
        </p:blipFill>
        <p:spPr>
          <a:xfrm>
            <a:off x="6656850" y="3431225"/>
            <a:ext cx="1846752" cy="1289901"/>
          </a:xfrm>
          <a:prstGeom prst="rect">
            <a:avLst/>
          </a:prstGeom>
          <a:noFill/>
          <a:ln>
            <a:noFill/>
          </a:ln>
        </p:spPr>
      </p:pic>
      <p:pic>
        <p:nvPicPr>
          <p:cNvPr id="1764" name="Google Shape;1764;p24"/>
          <p:cNvPicPr preferRelativeResize="0"/>
          <p:nvPr/>
        </p:nvPicPr>
        <p:blipFill>
          <a:blip r:embed="rId8">
            <a:alphaModFix/>
          </a:blip>
          <a:stretch>
            <a:fillRect/>
          </a:stretch>
        </p:blipFill>
        <p:spPr>
          <a:xfrm>
            <a:off x="4656769" y="619775"/>
            <a:ext cx="3779241" cy="2658500"/>
          </a:xfrm>
          <a:prstGeom prst="rect">
            <a:avLst/>
          </a:prstGeom>
          <a:noFill/>
          <a:ln>
            <a:noFill/>
          </a:ln>
        </p:spPr>
      </p:pic>
      <p:pic>
        <p:nvPicPr>
          <p:cNvPr id="1765" name="Google Shape;1765;p24"/>
          <p:cNvPicPr preferRelativeResize="0"/>
          <p:nvPr/>
        </p:nvPicPr>
        <p:blipFill>
          <a:blip r:embed="rId9">
            <a:alphaModFix/>
          </a:blip>
          <a:stretch>
            <a:fillRect/>
          </a:stretch>
        </p:blipFill>
        <p:spPr>
          <a:xfrm>
            <a:off x="457200" y="619775"/>
            <a:ext cx="3991517" cy="26306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1770" name="Google Shape;1770;p25"/>
          <p:cNvSpPr txBox="1">
            <a:spLocks noGrp="1"/>
          </p:cNvSpPr>
          <p:nvPr>
            <p:ph type="title"/>
          </p:nvPr>
        </p:nvSpPr>
        <p:spPr>
          <a:xfrm>
            <a:off x="1892971" y="-29125"/>
            <a:ext cx="74577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fr"/>
              <a:t>Full Day - Presupuesto</a:t>
            </a:r>
            <a:endParaRPr/>
          </a:p>
        </p:txBody>
      </p:sp>
      <p:cxnSp>
        <p:nvCxnSpPr>
          <p:cNvPr id="1771" name="Google Shape;1771;p25"/>
          <p:cNvCxnSpPr/>
          <p:nvPr/>
        </p:nvCxnSpPr>
        <p:spPr>
          <a:xfrm>
            <a:off x="2214390" y="594910"/>
            <a:ext cx="3712685" cy="0"/>
          </a:xfrm>
          <a:prstGeom prst="straightConnector1">
            <a:avLst/>
          </a:prstGeom>
          <a:noFill/>
          <a:ln w="28575" cap="flat" cmpd="sng">
            <a:solidFill>
              <a:schemeClr val="dk1"/>
            </a:solidFill>
            <a:prstDash val="solid"/>
            <a:round/>
            <a:headEnd type="none" w="sm" len="sm"/>
            <a:tailEnd type="none" w="sm" len="sm"/>
          </a:ln>
        </p:spPr>
      </p:cxnSp>
      <p:graphicFrame>
        <p:nvGraphicFramePr>
          <p:cNvPr id="1772" name="Google Shape;1772;p25"/>
          <p:cNvGraphicFramePr/>
          <p:nvPr/>
        </p:nvGraphicFramePr>
        <p:xfrm>
          <a:off x="861725" y="781800"/>
          <a:ext cx="4201200" cy="3801476"/>
        </p:xfrm>
        <a:graphic>
          <a:graphicData uri="http://schemas.openxmlformats.org/drawingml/2006/table">
            <a:tbl>
              <a:tblPr>
                <a:noFill/>
                <a:tableStyleId>{B8477BB5-2C85-460D-A591-2790EFEA66D5}</a:tableStyleId>
              </a:tblPr>
              <a:tblGrid>
                <a:gridCol w="1400400">
                  <a:extLst>
                    <a:ext uri="{9D8B030D-6E8A-4147-A177-3AD203B41FA5}">
                      <a16:colId xmlns:a16="http://schemas.microsoft.com/office/drawing/2014/main" val="20000"/>
                    </a:ext>
                  </a:extLst>
                </a:gridCol>
                <a:gridCol w="1400400">
                  <a:extLst>
                    <a:ext uri="{9D8B030D-6E8A-4147-A177-3AD203B41FA5}">
                      <a16:colId xmlns:a16="http://schemas.microsoft.com/office/drawing/2014/main" val="20001"/>
                    </a:ext>
                  </a:extLst>
                </a:gridCol>
                <a:gridCol w="1400400">
                  <a:extLst>
                    <a:ext uri="{9D8B030D-6E8A-4147-A177-3AD203B41FA5}">
                      <a16:colId xmlns:a16="http://schemas.microsoft.com/office/drawing/2014/main" val="20002"/>
                    </a:ext>
                  </a:extLst>
                </a:gridCol>
              </a:tblGrid>
              <a:tr h="2575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Número de pax</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Costo por grupo</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Costo por persona</a:t>
                      </a:r>
                      <a:endParaRPr sz="1400" b="1" u="none" strike="noStrike" cap="none"/>
                    </a:p>
                  </a:txBody>
                  <a:tcPr marL="91425" marR="91425" marT="91425" marB="91425"/>
                </a:tc>
                <a:extLst>
                  <a:ext uri="{0D108BD9-81ED-4DB2-BD59-A6C34878D82A}">
                    <a16:rowId xmlns:a16="http://schemas.microsoft.com/office/drawing/2014/main" val="10000"/>
                  </a:ext>
                </a:extLst>
              </a:tr>
              <a:tr h="2575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1</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$286,94</a:t>
                      </a:r>
                      <a:endParaRPr sz="1400" u="none" strike="noStrike" cap="none"/>
                    </a:p>
                  </a:txBody>
                  <a:tcPr marL="91425" marR="91425" marT="91425" marB="91425"/>
                </a:tc>
                <a:extLst>
                  <a:ext uri="{0D108BD9-81ED-4DB2-BD59-A6C34878D82A}">
                    <a16:rowId xmlns:a16="http://schemas.microsoft.com/office/drawing/2014/main" val="10001"/>
                  </a:ext>
                </a:extLst>
              </a:tr>
              <a:tr h="2575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3</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$159,41</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$53,14</a:t>
                      </a:r>
                      <a:endParaRPr sz="1400" u="none" strike="noStrike" cap="none"/>
                    </a:p>
                  </a:txBody>
                  <a:tcPr marL="91425" marR="91425" marT="91425" marB="91425"/>
                </a:tc>
                <a:extLst>
                  <a:ext uri="{0D108BD9-81ED-4DB2-BD59-A6C34878D82A}">
                    <a16:rowId xmlns:a16="http://schemas.microsoft.com/office/drawing/2014/main" val="10002"/>
                  </a:ext>
                </a:extLst>
              </a:tr>
              <a:tr h="2575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5</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$172,17</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$34,43</a:t>
                      </a:r>
                      <a:endParaRPr sz="1400" u="none" strike="noStrike" cap="none"/>
                    </a:p>
                  </a:txBody>
                  <a:tcPr marL="91425" marR="91425" marT="91425" marB="91425"/>
                </a:tc>
                <a:extLst>
                  <a:ext uri="{0D108BD9-81ED-4DB2-BD59-A6C34878D82A}">
                    <a16:rowId xmlns:a16="http://schemas.microsoft.com/office/drawing/2014/main" val="10003"/>
                  </a:ext>
                </a:extLst>
              </a:tr>
              <a:tr h="2575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7</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$204,96</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$29,28</a:t>
                      </a:r>
                      <a:endParaRPr sz="1400" u="none" strike="noStrike" cap="none"/>
                    </a:p>
                  </a:txBody>
                  <a:tcPr marL="91425" marR="91425" marT="91425" marB="91425"/>
                </a:tc>
                <a:extLst>
                  <a:ext uri="{0D108BD9-81ED-4DB2-BD59-A6C34878D82A}">
                    <a16:rowId xmlns:a16="http://schemas.microsoft.com/office/drawing/2014/main" val="10004"/>
                  </a:ext>
                </a:extLst>
              </a:tr>
              <a:tr h="2575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9</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$244,43</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$27,16</a:t>
                      </a:r>
                      <a:endParaRPr sz="1400" u="none" strike="noStrike" cap="none"/>
                    </a:p>
                  </a:txBody>
                  <a:tcPr marL="91425" marR="91425" marT="91425" marB="91425"/>
                </a:tc>
                <a:extLst>
                  <a:ext uri="{0D108BD9-81ED-4DB2-BD59-A6C34878D82A}">
                    <a16:rowId xmlns:a16="http://schemas.microsoft.com/office/drawing/2014/main" val="10005"/>
                  </a:ext>
                </a:extLst>
              </a:tr>
              <a:tr h="2575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11</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$286,94</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$26,09</a:t>
                      </a:r>
                      <a:endParaRPr sz="1400" u="none" strike="noStrike" cap="none"/>
                    </a:p>
                  </a:txBody>
                  <a:tcPr marL="91425" marR="91425" marT="91425" marB="91425"/>
                </a:tc>
                <a:extLst>
                  <a:ext uri="{0D108BD9-81ED-4DB2-BD59-A6C34878D82A}">
                    <a16:rowId xmlns:a16="http://schemas.microsoft.com/office/drawing/2014/main" val="10006"/>
                  </a:ext>
                </a:extLst>
              </a:tr>
              <a:tr h="2575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13</a:t>
                      </a:r>
                      <a:endParaRPr sz="1400" b="1" u="none" strike="noStrike" cap="none"/>
                    </a:p>
                  </a:txBody>
                  <a:tcPr marL="91425" marR="91425" marT="91425" marB="91425"/>
                </a:tc>
                <a:tc>
                  <a:txBody>
                    <a:bodyPr/>
                    <a:lstStyle/>
                    <a:p>
                      <a:pPr marL="0" marR="0" lvl="0" indent="0" algn="ctr" rtl="0">
                        <a:lnSpc>
                          <a:spcPct val="115000"/>
                        </a:lnSpc>
                        <a:spcBef>
                          <a:spcPts val="0"/>
                        </a:spcBef>
                        <a:spcAft>
                          <a:spcPts val="0"/>
                        </a:spcAft>
                        <a:buClr>
                          <a:srgbClr val="000000"/>
                        </a:buClr>
                        <a:buSzPts val="1400"/>
                        <a:buFont typeface="Arial"/>
                        <a:buNone/>
                      </a:pPr>
                      <a:r>
                        <a:rPr lang="fr" sz="1400" u="none" strike="noStrike" cap="none">
                          <a:solidFill>
                            <a:schemeClr val="dk1"/>
                          </a:solidFill>
                        </a:rPr>
                        <a:t>$331,09</a:t>
                      </a:r>
                      <a:endParaRPr sz="1400" u="none" strike="noStrike" cap="none"/>
                    </a:p>
                  </a:txBody>
                  <a:tcPr marL="68575" marR="6857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$25,47</a:t>
                      </a:r>
                      <a:endParaRPr sz="1400" u="none" strike="noStrike" cap="none"/>
                    </a:p>
                  </a:txBody>
                  <a:tcPr marL="91425" marR="91425" marT="91425" marB="91425"/>
                </a:tc>
                <a:extLst>
                  <a:ext uri="{0D108BD9-81ED-4DB2-BD59-A6C34878D82A}">
                    <a16:rowId xmlns:a16="http://schemas.microsoft.com/office/drawing/2014/main" val="10007"/>
                  </a:ext>
                </a:extLst>
              </a:tr>
              <a:tr h="2575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15</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solidFill>
                            <a:schemeClr val="dk1"/>
                          </a:solidFill>
                        </a:rPr>
                        <a:t>$376,22</a:t>
                      </a:r>
                      <a:endParaRPr sz="1400" u="none" strike="noStrike" cap="none"/>
                    </a:p>
                  </a:txBody>
                  <a:tcPr marL="91425" marR="91425" marT="91425" marB="91425"/>
                </a:tc>
                <a:tc>
                  <a:txBody>
                    <a:bodyPr/>
                    <a:lstStyle/>
                    <a:p>
                      <a:pPr marL="0" marR="0" lvl="0" indent="0" algn="ctr" rtl="0">
                        <a:lnSpc>
                          <a:spcPct val="115000"/>
                        </a:lnSpc>
                        <a:spcBef>
                          <a:spcPts val="0"/>
                        </a:spcBef>
                        <a:spcAft>
                          <a:spcPts val="0"/>
                        </a:spcAft>
                        <a:buClr>
                          <a:srgbClr val="000000"/>
                        </a:buClr>
                        <a:buSzPts val="1400"/>
                        <a:buFont typeface="Arial"/>
                        <a:buNone/>
                      </a:pPr>
                      <a:r>
                        <a:rPr lang="fr" sz="1400" u="none" strike="noStrike" cap="none">
                          <a:solidFill>
                            <a:schemeClr val="dk1"/>
                          </a:solidFill>
                        </a:rPr>
                        <a:t>$25,08</a:t>
                      </a:r>
                      <a:endParaRPr sz="1400" u="none" strike="noStrike" cap="none"/>
                    </a:p>
                  </a:txBody>
                  <a:tcPr marL="68575" marR="68575" marT="91425" marB="91425">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773" name="Google Shape;1773;p25"/>
          <p:cNvSpPr/>
          <p:nvPr/>
        </p:nvSpPr>
        <p:spPr>
          <a:xfrm>
            <a:off x="5658400" y="1266963"/>
            <a:ext cx="2846100" cy="785400"/>
          </a:xfrm>
          <a:prstGeom prst="downArrow">
            <a:avLst>
              <a:gd name="adj1" fmla="val 50000"/>
              <a:gd name="adj2" fmla="val 50000"/>
            </a:avLst>
          </a:prstGeom>
          <a:solidFill>
            <a:srgbClr val="00C3B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Transporte y guianza</a:t>
            </a:r>
            <a:endParaRPr sz="1400" b="1" i="0" u="none" strike="noStrike" cap="none">
              <a:solidFill>
                <a:srgbClr val="000000"/>
              </a:solidFill>
              <a:latin typeface="Arial"/>
              <a:ea typeface="Arial"/>
              <a:cs typeface="Arial"/>
              <a:sym typeface="Arial"/>
            </a:endParaRPr>
          </a:p>
        </p:txBody>
      </p:sp>
      <p:sp>
        <p:nvSpPr>
          <p:cNvPr id="1774" name="Google Shape;1774;p25"/>
          <p:cNvSpPr/>
          <p:nvPr/>
        </p:nvSpPr>
        <p:spPr>
          <a:xfrm>
            <a:off x="5772965" y="2259790"/>
            <a:ext cx="2846100" cy="785400"/>
          </a:xfrm>
          <a:prstGeom prst="downArrow">
            <a:avLst>
              <a:gd name="adj1" fmla="val 50000"/>
              <a:gd name="adj2" fmla="val 5000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Alimentación</a:t>
            </a:r>
            <a:endParaRPr sz="1400" b="1" i="0" u="none" strike="noStrike" cap="none">
              <a:solidFill>
                <a:srgbClr val="000000"/>
              </a:solidFill>
              <a:latin typeface="Arial"/>
              <a:ea typeface="Arial"/>
              <a:cs typeface="Arial"/>
              <a:sym typeface="Arial"/>
            </a:endParaRPr>
          </a:p>
        </p:txBody>
      </p:sp>
      <p:sp>
        <p:nvSpPr>
          <p:cNvPr id="1775" name="Google Shape;1775;p25"/>
          <p:cNvSpPr/>
          <p:nvPr/>
        </p:nvSpPr>
        <p:spPr>
          <a:xfrm>
            <a:off x="5772965" y="3207065"/>
            <a:ext cx="2846100" cy="785400"/>
          </a:xfrm>
          <a:prstGeom prst="downArrow">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Actividades</a:t>
            </a:r>
            <a:endParaRPr sz="1400" b="1" i="0" u="none" strike="noStrike" cap="none">
              <a:solidFill>
                <a:srgbClr val="000000"/>
              </a:solidFill>
              <a:latin typeface="Arial"/>
              <a:ea typeface="Arial"/>
              <a:cs typeface="Arial"/>
              <a:sym typeface="Arial"/>
            </a:endParaRPr>
          </a:p>
        </p:txBody>
      </p:sp>
      <p:pic>
        <p:nvPicPr>
          <p:cNvPr id="1776" name="Google Shape;1776;p25"/>
          <p:cNvPicPr preferRelativeResize="0"/>
          <p:nvPr/>
        </p:nvPicPr>
        <p:blipFill rotWithShape="1">
          <a:blip r:embed="rId3">
            <a:alphaModFix/>
          </a:blip>
          <a:srcRect/>
          <a:stretch/>
        </p:blipFill>
        <p:spPr>
          <a:xfrm>
            <a:off x="8121250" y="71249"/>
            <a:ext cx="941350" cy="9413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80"/>
        <p:cNvGrpSpPr/>
        <p:nvPr/>
      </p:nvGrpSpPr>
      <p:grpSpPr>
        <a:xfrm>
          <a:off x="0" y="0"/>
          <a:ext cx="0" cy="0"/>
          <a:chOff x="0" y="0"/>
          <a:chExt cx="0" cy="0"/>
        </a:xfrm>
      </p:grpSpPr>
      <p:sp>
        <p:nvSpPr>
          <p:cNvPr id="1781" name="Google Shape;1781;p26"/>
          <p:cNvSpPr txBox="1">
            <a:spLocks noGrp="1"/>
          </p:cNvSpPr>
          <p:nvPr>
            <p:ph type="title"/>
          </p:nvPr>
        </p:nvSpPr>
        <p:spPr>
          <a:xfrm>
            <a:off x="784976" y="251850"/>
            <a:ext cx="85425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fr" b="1">
                <a:latin typeface="Space Grotesk"/>
                <a:ea typeface="Space Grotesk"/>
                <a:cs typeface="Space Grotesk"/>
                <a:sym typeface="Space Grotesk"/>
              </a:rPr>
              <a:t>Creación de un huerto rural comunitario</a:t>
            </a:r>
            <a:endParaRPr b="1">
              <a:latin typeface="Space Grotesk"/>
              <a:ea typeface="Space Grotesk"/>
              <a:cs typeface="Space Grotesk"/>
              <a:sym typeface="Space Grotesk"/>
            </a:endParaRPr>
          </a:p>
        </p:txBody>
      </p:sp>
      <p:cxnSp>
        <p:nvCxnSpPr>
          <p:cNvPr id="1782" name="Google Shape;1782;p26"/>
          <p:cNvCxnSpPr/>
          <p:nvPr/>
        </p:nvCxnSpPr>
        <p:spPr>
          <a:xfrm>
            <a:off x="1550075" y="811050"/>
            <a:ext cx="6849900" cy="17400"/>
          </a:xfrm>
          <a:prstGeom prst="straightConnector1">
            <a:avLst/>
          </a:prstGeom>
          <a:noFill/>
          <a:ln w="28575" cap="flat" cmpd="sng">
            <a:solidFill>
              <a:schemeClr val="dk1"/>
            </a:solidFill>
            <a:prstDash val="solid"/>
            <a:round/>
            <a:headEnd type="none" w="sm" len="sm"/>
            <a:tailEnd type="none" w="sm" len="sm"/>
          </a:ln>
        </p:spPr>
      </p:cxnSp>
      <p:pic>
        <p:nvPicPr>
          <p:cNvPr id="1783" name="Google Shape;1783;p26"/>
          <p:cNvPicPr preferRelativeResize="0"/>
          <p:nvPr/>
        </p:nvPicPr>
        <p:blipFill rotWithShape="1">
          <a:blip r:embed="rId3">
            <a:alphaModFix/>
          </a:blip>
          <a:srcRect/>
          <a:stretch/>
        </p:blipFill>
        <p:spPr>
          <a:xfrm>
            <a:off x="-173067" y="160174"/>
            <a:ext cx="1616799" cy="1027550"/>
          </a:xfrm>
          <a:prstGeom prst="rect">
            <a:avLst/>
          </a:prstGeom>
          <a:noFill/>
          <a:ln>
            <a:noFill/>
          </a:ln>
        </p:spPr>
      </p:pic>
      <p:sp>
        <p:nvSpPr>
          <p:cNvPr id="1784" name="Google Shape;1784;p26"/>
          <p:cNvSpPr txBox="1">
            <a:spLocks noGrp="1"/>
          </p:cNvSpPr>
          <p:nvPr>
            <p:ph type="title" idx="4294967295"/>
          </p:nvPr>
        </p:nvSpPr>
        <p:spPr>
          <a:xfrm>
            <a:off x="218375" y="281871"/>
            <a:ext cx="13317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fr"/>
              <a:t>03</a:t>
            </a:r>
            <a:endParaRPr/>
          </a:p>
        </p:txBody>
      </p:sp>
      <p:sp>
        <p:nvSpPr>
          <p:cNvPr id="1785" name="Google Shape;1785;p26"/>
          <p:cNvSpPr/>
          <p:nvPr/>
        </p:nvSpPr>
        <p:spPr>
          <a:xfrm>
            <a:off x="164101" y="171298"/>
            <a:ext cx="861199" cy="954450"/>
          </a:xfrm>
          <a:custGeom>
            <a:avLst/>
            <a:gdLst/>
            <a:ahLst/>
            <a:cxnLst/>
            <a:rect l="l" t="t" r="r" b="b"/>
            <a:pathLst>
              <a:path w="21001" h="23275" fill="none" extrusionOk="0">
                <a:moveTo>
                  <a:pt x="18653" y="0"/>
                </a:moveTo>
                <a:lnTo>
                  <a:pt x="21000" y="18690"/>
                </a:lnTo>
                <a:lnTo>
                  <a:pt x="2335" y="23274"/>
                </a:lnTo>
                <a:lnTo>
                  <a:pt x="0" y="4585"/>
                </a:lnTo>
                <a:close/>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6" name="Google Shape;1786;p26"/>
          <p:cNvSpPr/>
          <p:nvPr/>
        </p:nvSpPr>
        <p:spPr>
          <a:xfrm>
            <a:off x="1244350" y="1353175"/>
            <a:ext cx="1438200" cy="897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Elegir el lugar</a:t>
            </a:r>
            <a:endParaRPr sz="1400" b="0" i="0" u="none" strike="noStrike" cap="none">
              <a:solidFill>
                <a:srgbClr val="000000"/>
              </a:solidFill>
              <a:latin typeface="Arial"/>
              <a:ea typeface="Arial"/>
              <a:cs typeface="Arial"/>
              <a:sym typeface="Arial"/>
            </a:endParaRPr>
          </a:p>
        </p:txBody>
      </p:sp>
      <p:sp>
        <p:nvSpPr>
          <p:cNvPr id="1787" name="Google Shape;1787;p26"/>
          <p:cNvSpPr/>
          <p:nvPr/>
        </p:nvSpPr>
        <p:spPr>
          <a:xfrm>
            <a:off x="1244350" y="2684950"/>
            <a:ext cx="1438200" cy="897600"/>
          </a:xfrm>
          <a:prstGeom prst="rect">
            <a:avLst/>
          </a:prstGeom>
          <a:solidFill>
            <a:srgbClr val="C2C2C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Realizar cercado</a:t>
            </a:r>
            <a:endParaRPr sz="1400" b="0" i="0" u="none" strike="noStrike" cap="none">
              <a:solidFill>
                <a:srgbClr val="000000"/>
              </a:solidFill>
              <a:latin typeface="Arial"/>
              <a:ea typeface="Arial"/>
              <a:cs typeface="Arial"/>
              <a:sym typeface="Arial"/>
            </a:endParaRPr>
          </a:p>
        </p:txBody>
      </p:sp>
      <p:sp>
        <p:nvSpPr>
          <p:cNvPr id="1788" name="Google Shape;1788;p26"/>
          <p:cNvSpPr/>
          <p:nvPr/>
        </p:nvSpPr>
        <p:spPr>
          <a:xfrm>
            <a:off x="1244350" y="3895975"/>
            <a:ext cx="1438200" cy="8976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Limpieza del terreno</a:t>
            </a:r>
            <a:endParaRPr sz="1400" b="0" i="0" u="none" strike="noStrike" cap="none">
              <a:solidFill>
                <a:srgbClr val="000000"/>
              </a:solidFill>
              <a:latin typeface="Arial"/>
              <a:ea typeface="Arial"/>
              <a:cs typeface="Arial"/>
              <a:sym typeface="Arial"/>
            </a:endParaRPr>
          </a:p>
        </p:txBody>
      </p:sp>
      <p:sp>
        <p:nvSpPr>
          <p:cNvPr id="1789" name="Google Shape;1789;p26"/>
          <p:cNvSpPr/>
          <p:nvPr/>
        </p:nvSpPr>
        <p:spPr>
          <a:xfrm>
            <a:off x="3792975" y="2593638"/>
            <a:ext cx="1438200" cy="8976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Preparar el suelo</a:t>
            </a:r>
            <a:endParaRPr sz="1400" b="0" i="0" u="none" strike="noStrike" cap="none">
              <a:solidFill>
                <a:srgbClr val="000000"/>
              </a:solidFill>
              <a:latin typeface="Arial"/>
              <a:ea typeface="Arial"/>
              <a:cs typeface="Arial"/>
              <a:sym typeface="Arial"/>
            </a:endParaRPr>
          </a:p>
        </p:txBody>
      </p:sp>
      <p:sp>
        <p:nvSpPr>
          <p:cNvPr id="1790" name="Google Shape;1790;p26"/>
          <p:cNvSpPr/>
          <p:nvPr/>
        </p:nvSpPr>
        <p:spPr>
          <a:xfrm>
            <a:off x="3792975" y="3923350"/>
            <a:ext cx="1438200" cy="8976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Nivelar el suelo del terreno</a:t>
            </a:r>
            <a:endParaRPr sz="1400" b="0" i="0" u="none" strike="noStrike" cap="none">
              <a:solidFill>
                <a:srgbClr val="000000"/>
              </a:solidFill>
              <a:latin typeface="Arial"/>
              <a:ea typeface="Arial"/>
              <a:cs typeface="Arial"/>
              <a:sym typeface="Arial"/>
            </a:endParaRPr>
          </a:p>
        </p:txBody>
      </p:sp>
      <p:sp>
        <p:nvSpPr>
          <p:cNvPr id="1791" name="Google Shape;1791;p26"/>
          <p:cNvSpPr/>
          <p:nvPr/>
        </p:nvSpPr>
        <p:spPr>
          <a:xfrm>
            <a:off x="3792975" y="1340113"/>
            <a:ext cx="1438200" cy="897600"/>
          </a:xfrm>
          <a:prstGeom prst="rect">
            <a:avLst/>
          </a:prstGeom>
          <a:solidFill>
            <a:srgbClr val="CFD9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Realizar camas altas o canteros</a:t>
            </a:r>
            <a:endParaRPr sz="1400" b="0" i="0" u="none" strike="noStrike" cap="none">
              <a:solidFill>
                <a:srgbClr val="000000"/>
              </a:solidFill>
              <a:latin typeface="Arial"/>
              <a:ea typeface="Arial"/>
              <a:cs typeface="Arial"/>
              <a:sym typeface="Arial"/>
            </a:endParaRPr>
          </a:p>
        </p:txBody>
      </p:sp>
      <p:sp>
        <p:nvSpPr>
          <p:cNvPr id="1792" name="Google Shape;1792;p26"/>
          <p:cNvSpPr/>
          <p:nvPr/>
        </p:nvSpPr>
        <p:spPr>
          <a:xfrm>
            <a:off x="6229325" y="1340125"/>
            <a:ext cx="1438200" cy="897600"/>
          </a:xfrm>
          <a:prstGeom prst="rect">
            <a:avLst/>
          </a:prstGeom>
          <a:solidFill>
            <a:srgbClr val="E6B8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Cultivar productos</a:t>
            </a:r>
            <a:endParaRPr sz="1400" b="0" i="0" u="none" strike="noStrike" cap="none">
              <a:solidFill>
                <a:srgbClr val="000000"/>
              </a:solidFill>
              <a:latin typeface="Arial"/>
              <a:ea typeface="Arial"/>
              <a:cs typeface="Arial"/>
              <a:sym typeface="Arial"/>
            </a:endParaRPr>
          </a:p>
        </p:txBody>
      </p:sp>
      <p:cxnSp>
        <p:nvCxnSpPr>
          <p:cNvPr id="1793" name="Google Shape;1793;p26"/>
          <p:cNvCxnSpPr>
            <a:stCxn id="1786" idx="2"/>
            <a:endCxn id="1787" idx="0"/>
          </p:cNvCxnSpPr>
          <p:nvPr/>
        </p:nvCxnSpPr>
        <p:spPr>
          <a:xfrm>
            <a:off x="1963450" y="2250775"/>
            <a:ext cx="0" cy="434100"/>
          </a:xfrm>
          <a:prstGeom prst="straightConnector1">
            <a:avLst/>
          </a:prstGeom>
          <a:noFill/>
          <a:ln w="9525" cap="flat" cmpd="sng">
            <a:solidFill>
              <a:schemeClr val="dk2"/>
            </a:solidFill>
            <a:prstDash val="solid"/>
            <a:round/>
            <a:headEnd type="none" w="sm" len="sm"/>
            <a:tailEnd type="triangle" w="med" len="med"/>
          </a:ln>
        </p:spPr>
      </p:cxnSp>
      <p:cxnSp>
        <p:nvCxnSpPr>
          <p:cNvPr id="1794" name="Google Shape;1794;p26"/>
          <p:cNvCxnSpPr>
            <a:stCxn id="1787" idx="2"/>
            <a:endCxn id="1788" idx="0"/>
          </p:cNvCxnSpPr>
          <p:nvPr/>
        </p:nvCxnSpPr>
        <p:spPr>
          <a:xfrm>
            <a:off x="1963450" y="3582550"/>
            <a:ext cx="0" cy="313500"/>
          </a:xfrm>
          <a:prstGeom prst="straightConnector1">
            <a:avLst/>
          </a:prstGeom>
          <a:noFill/>
          <a:ln w="9525" cap="flat" cmpd="sng">
            <a:solidFill>
              <a:schemeClr val="dk2"/>
            </a:solidFill>
            <a:prstDash val="solid"/>
            <a:round/>
            <a:headEnd type="none" w="sm" len="sm"/>
            <a:tailEnd type="triangle" w="med" len="med"/>
          </a:ln>
        </p:spPr>
      </p:cxnSp>
      <p:cxnSp>
        <p:nvCxnSpPr>
          <p:cNvPr id="1795" name="Google Shape;1795;p26"/>
          <p:cNvCxnSpPr>
            <a:stCxn id="1788" idx="3"/>
            <a:endCxn id="1790" idx="1"/>
          </p:cNvCxnSpPr>
          <p:nvPr/>
        </p:nvCxnSpPr>
        <p:spPr>
          <a:xfrm>
            <a:off x="2682550" y="4344775"/>
            <a:ext cx="1110300" cy="27300"/>
          </a:xfrm>
          <a:prstGeom prst="straightConnector1">
            <a:avLst/>
          </a:prstGeom>
          <a:noFill/>
          <a:ln w="9525" cap="flat" cmpd="sng">
            <a:solidFill>
              <a:schemeClr val="dk2"/>
            </a:solidFill>
            <a:prstDash val="solid"/>
            <a:round/>
            <a:headEnd type="none" w="sm" len="sm"/>
            <a:tailEnd type="triangle" w="med" len="med"/>
          </a:ln>
        </p:spPr>
      </p:cxnSp>
      <p:cxnSp>
        <p:nvCxnSpPr>
          <p:cNvPr id="1796" name="Google Shape;1796;p26"/>
          <p:cNvCxnSpPr>
            <a:stCxn id="1790" idx="0"/>
            <a:endCxn id="1789" idx="2"/>
          </p:cNvCxnSpPr>
          <p:nvPr/>
        </p:nvCxnSpPr>
        <p:spPr>
          <a:xfrm rot="10800000">
            <a:off x="4512075" y="3491350"/>
            <a:ext cx="0" cy="432000"/>
          </a:xfrm>
          <a:prstGeom prst="straightConnector1">
            <a:avLst/>
          </a:prstGeom>
          <a:noFill/>
          <a:ln w="9525" cap="flat" cmpd="sng">
            <a:solidFill>
              <a:schemeClr val="dk2"/>
            </a:solidFill>
            <a:prstDash val="solid"/>
            <a:round/>
            <a:headEnd type="none" w="sm" len="sm"/>
            <a:tailEnd type="triangle" w="med" len="med"/>
          </a:ln>
        </p:spPr>
      </p:cxnSp>
      <p:cxnSp>
        <p:nvCxnSpPr>
          <p:cNvPr id="1797" name="Google Shape;1797;p26"/>
          <p:cNvCxnSpPr>
            <a:stCxn id="1789" idx="0"/>
            <a:endCxn id="1791" idx="2"/>
          </p:cNvCxnSpPr>
          <p:nvPr/>
        </p:nvCxnSpPr>
        <p:spPr>
          <a:xfrm rot="10800000">
            <a:off x="4512075" y="2237838"/>
            <a:ext cx="0" cy="355800"/>
          </a:xfrm>
          <a:prstGeom prst="straightConnector1">
            <a:avLst/>
          </a:prstGeom>
          <a:noFill/>
          <a:ln w="9525" cap="flat" cmpd="sng">
            <a:solidFill>
              <a:schemeClr val="dk2"/>
            </a:solidFill>
            <a:prstDash val="solid"/>
            <a:round/>
            <a:headEnd type="none" w="sm" len="sm"/>
            <a:tailEnd type="triangle" w="med" len="med"/>
          </a:ln>
        </p:spPr>
      </p:cxnSp>
      <p:cxnSp>
        <p:nvCxnSpPr>
          <p:cNvPr id="1798" name="Google Shape;1798;p26"/>
          <p:cNvCxnSpPr>
            <a:stCxn id="1791" idx="3"/>
            <a:endCxn id="1792" idx="1"/>
          </p:cNvCxnSpPr>
          <p:nvPr/>
        </p:nvCxnSpPr>
        <p:spPr>
          <a:xfrm>
            <a:off x="5231175" y="1788913"/>
            <a:ext cx="998100" cy="0"/>
          </a:xfrm>
          <a:prstGeom prst="straightConnector1">
            <a:avLst/>
          </a:prstGeom>
          <a:noFill/>
          <a:ln w="9525" cap="flat" cmpd="sng">
            <a:solidFill>
              <a:schemeClr val="dk2"/>
            </a:solidFill>
            <a:prstDash val="solid"/>
            <a:round/>
            <a:headEnd type="none" w="sm" len="sm"/>
            <a:tailEnd type="triangle" w="med" len="med"/>
          </a:ln>
        </p:spPr>
      </p:cxnSp>
      <p:pic>
        <p:nvPicPr>
          <p:cNvPr id="1799" name="Google Shape;1799;p26"/>
          <p:cNvPicPr preferRelativeResize="0"/>
          <p:nvPr/>
        </p:nvPicPr>
        <p:blipFill rotWithShape="1">
          <a:blip r:embed="rId4">
            <a:alphaModFix/>
          </a:blip>
          <a:srcRect/>
          <a:stretch/>
        </p:blipFill>
        <p:spPr>
          <a:xfrm>
            <a:off x="5521650" y="3582550"/>
            <a:ext cx="3200426" cy="1487200"/>
          </a:xfrm>
          <a:prstGeom prst="rect">
            <a:avLst/>
          </a:prstGeom>
          <a:noFill/>
          <a:ln>
            <a:noFill/>
          </a:ln>
        </p:spPr>
      </p:pic>
      <p:sp>
        <p:nvSpPr>
          <p:cNvPr id="1800" name="Google Shape;1800;p26"/>
          <p:cNvSpPr txBox="1"/>
          <p:nvPr/>
        </p:nvSpPr>
        <p:spPr>
          <a:xfrm>
            <a:off x="1101500" y="854575"/>
            <a:ext cx="45621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 sz="1500" b="0" i="0" u="none" strike="noStrike" cap="none">
                <a:solidFill>
                  <a:srgbClr val="000000"/>
                </a:solidFill>
                <a:latin typeface="Roboto"/>
                <a:ea typeface="Roboto"/>
                <a:cs typeface="Roboto"/>
                <a:sym typeface="Roboto"/>
              </a:rPr>
              <a:t>Procedimiento para la preparación de un huerto </a:t>
            </a:r>
            <a:endParaRPr sz="1500" b="0" i="0" u="none" strike="noStrike" cap="none">
              <a:solidFill>
                <a:srgbClr val="000000"/>
              </a:solidFill>
              <a:latin typeface="Roboto"/>
              <a:ea typeface="Roboto"/>
              <a:cs typeface="Roboto"/>
              <a:sym typeface="Roboto"/>
            </a:endParaRPr>
          </a:p>
        </p:txBody>
      </p:sp>
      <p:pic>
        <p:nvPicPr>
          <p:cNvPr id="1801" name="Google Shape;1801;p26"/>
          <p:cNvPicPr preferRelativeResize="0"/>
          <p:nvPr/>
        </p:nvPicPr>
        <p:blipFill rotWithShape="1">
          <a:blip r:embed="rId5">
            <a:alphaModFix/>
          </a:blip>
          <a:srcRect/>
          <a:stretch/>
        </p:blipFill>
        <p:spPr>
          <a:xfrm>
            <a:off x="5521650" y="2324300"/>
            <a:ext cx="1171675" cy="1171675"/>
          </a:xfrm>
          <a:prstGeom prst="rect">
            <a:avLst/>
          </a:prstGeom>
          <a:noFill/>
          <a:ln>
            <a:noFill/>
          </a:ln>
        </p:spPr>
      </p:pic>
      <p:pic>
        <p:nvPicPr>
          <p:cNvPr id="1802" name="Google Shape;1802;p26"/>
          <p:cNvPicPr preferRelativeResize="0"/>
          <p:nvPr/>
        </p:nvPicPr>
        <p:blipFill rotWithShape="1">
          <a:blip r:embed="rId6">
            <a:alphaModFix/>
          </a:blip>
          <a:srcRect/>
          <a:stretch/>
        </p:blipFill>
        <p:spPr>
          <a:xfrm>
            <a:off x="7179525" y="2396364"/>
            <a:ext cx="1542553" cy="10275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sp>
        <p:nvSpPr>
          <p:cNvPr id="1807" name="Google Shape;1807;p27"/>
          <p:cNvSpPr txBox="1">
            <a:spLocks noGrp="1"/>
          </p:cNvSpPr>
          <p:nvPr>
            <p:ph type="title"/>
          </p:nvPr>
        </p:nvSpPr>
        <p:spPr>
          <a:xfrm>
            <a:off x="784976" y="251850"/>
            <a:ext cx="85425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fr" b="1">
                <a:latin typeface="Space Grotesk"/>
                <a:ea typeface="Space Grotesk"/>
                <a:cs typeface="Space Grotesk"/>
                <a:sym typeface="Space Grotesk"/>
              </a:rPr>
              <a:t>Creación de un huerto rural comunitario</a:t>
            </a:r>
            <a:endParaRPr b="1">
              <a:latin typeface="Space Grotesk"/>
              <a:ea typeface="Space Grotesk"/>
              <a:cs typeface="Space Grotesk"/>
              <a:sym typeface="Space Grotesk"/>
            </a:endParaRPr>
          </a:p>
        </p:txBody>
      </p:sp>
      <p:cxnSp>
        <p:nvCxnSpPr>
          <p:cNvPr id="1808" name="Google Shape;1808;p27"/>
          <p:cNvCxnSpPr/>
          <p:nvPr/>
        </p:nvCxnSpPr>
        <p:spPr>
          <a:xfrm>
            <a:off x="1550075" y="811050"/>
            <a:ext cx="6849900" cy="17400"/>
          </a:xfrm>
          <a:prstGeom prst="straightConnector1">
            <a:avLst/>
          </a:prstGeom>
          <a:noFill/>
          <a:ln w="28575" cap="flat" cmpd="sng">
            <a:solidFill>
              <a:schemeClr val="dk1"/>
            </a:solidFill>
            <a:prstDash val="solid"/>
            <a:round/>
            <a:headEnd type="none" w="sm" len="sm"/>
            <a:tailEnd type="none" w="sm" len="sm"/>
          </a:ln>
        </p:spPr>
      </p:cxnSp>
      <p:pic>
        <p:nvPicPr>
          <p:cNvPr id="1809" name="Google Shape;1809;p27"/>
          <p:cNvPicPr preferRelativeResize="0"/>
          <p:nvPr/>
        </p:nvPicPr>
        <p:blipFill rotWithShape="1">
          <a:blip r:embed="rId3">
            <a:alphaModFix/>
          </a:blip>
          <a:srcRect/>
          <a:stretch/>
        </p:blipFill>
        <p:spPr>
          <a:xfrm>
            <a:off x="-228152" y="134749"/>
            <a:ext cx="1616799" cy="1027550"/>
          </a:xfrm>
          <a:prstGeom prst="rect">
            <a:avLst/>
          </a:prstGeom>
          <a:noFill/>
          <a:ln>
            <a:noFill/>
          </a:ln>
        </p:spPr>
      </p:pic>
      <p:sp>
        <p:nvSpPr>
          <p:cNvPr id="1810" name="Google Shape;1810;p27"/>
          <p:cNvSpPr txBox="1">
            <a:spLocks noGrp="1"/>
          </p:cNvSpPr>
          <p:nvPr>
            <p:ph type="title" idx="4294967295"/>
          </p:nvPr>
        </p:nvSpPr>
        <p:spPr>
          <a:xfrm>
            <a:off x="218375" y="256446"/>
            <a:ext cx="13317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fr"/>
              <a:t>03</a:t>
            </a:r>
            <a:endParaRPr/>
          </a:p>
        </p:txBody>
      </p:sp>
      <p:sp>
        <p:nvSpPr>
          <p:cNvPr id="1811" name="Google Shape;1811;p27"/>
          <p:cNvSpPr/>
          <p:nvPr/>
        </p:nvSpPr>
        <p:spPr>
          <a:xfrm>
            <a:off x="164101" y="171298"/>
            <a:ext cx="861199" cy="954450"/>
          </a:xfrm>
          <a:custGeom>
            <a:avLst/>
            <a:gdLst/>
            <a:ahLst/>
            <a:cxnLst/>
            <a:rect l="l" t="t" r="r" b="b"/>
            <a:pathLst>
              <a:path w="21001" h="23275" fill="none" extrusionOk="0">
                <a:moveTo>
                  <a:pt x="18653" y="0"/>
                </a:moveTo>
                <a:lnTo>
                  <a:pt x="21000" y="18690"/>
                </a:lnTo>
                <a:lnTo>
                  <a:pt x="2335" y="23274"/>
                </a:lnTo>
                <a:lnTo>
                  <a:pt x="0" y="4585"/>
                </a:lnTo>
                <a:close/>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2" name="Google Shape;1812;p27"/>
          <p:cNvSpPr txBox="1"/>
          <p:nvPr/>
        </p:nvSpPr>
        <p:spPr>
          <a:xfrm>
            <a:off x="714050" y="930775"/>
            <a:ext cx="47070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 sz="1500" b="0" i="0" u="none" strike="noStrike" cap="none">
                <a:solidFill>
                  <a:srgbClr val="000000"/>
                </a:solidFill>
                <a:latin typeface="Roboto"/>
                <a:ea typeface="Roboto"/>
                <a:cs typeface="Roboto"/>
                <a:sym typeface="Roboto"/>
              </a:rPr>
              <a:t>Selección de productos propios de las comunidades</a:t>
            </a:r>
            <a:endParaRPr sz="1500" b="0" i="0" u="none" strike="noStrike" cap="none">
              <a:solidFill>
                <a:srgbClr val="000000"/>
              </a:solidFill>
              <a:latin typeface="Roboto"/>
              <a:ea typeface="Roboto"/>
              <a:cs typeface="Roboto"/>
              <a:sym typeface="Roboto"/>
            </a:endParaRPr>
          </a:p>
        </p:txBody>
      </p:sp>
      <p:graphicFrame>
        <p:nvGraphicFramePr>
          <p:cNvPr id="1813" name="Google Shape;1813;p27"/>
          <p:cNvGraphicFramePr/>
          <p:nvPr/>
        </p:nvGraphicFramePr>
        <p:xfrm>
          <a:off x="549775" y="1388250"/>
          <a:ext cx="4954975" cy="3279790"/>
        </p:xfrm>
        <a:graphic>
          <a:graphicData uri="http://schemas.openxmlformats.org/drawingml/2006/table">
            <a:tbl>
              <a:tblPr>
                <a:noFill/>
                <a:tableStyleId>{B8477BB5-2C85-460D-A591-2790EFEA66D5}</a:tableStyleId>
              </a:tblPr>
              <a:tblGrid>
                <a:gridCol w="1374075">
                  <a:extLst>
                    <a:ext uri="{9D8B030D-6E8A-4147-A177-3AD203B41FA5}">
                      <a16:colId xmlns:a16="http://schemas.microsoft.com/office/drawing/2014/main" val="20000"/>
                    </a:ext>
                  </a:extLst>
                </a:gridCol>
                <a:gridCol w="1103400">
                  <a:extLst>
                    <a:ext uri="{9D8B030D-6E8A-4147-A177-3AD203B41FA5}">
                      <a16:colId xmlns:a16="http://schemas.microsoft.com/office/drawing/2014/main" val="20001"/>
                    </a:ext>
                  </a:extLst>
                </a:gridCol>
                <a:gridCol w="1238750">
                  <a:extLst>
                    <a:ext uri="{9D8B030D-6E8A-4147-A177-3AD203B41FA5}">
                      <a16:colId xmlns:a16="http://schemas.microsoft.com/office/drawing/2014/main" val="20002"/>
                    </a:ext>
                  </a:extLst>
                </a:gridCol>
                <a:gridCol w="1238750">
                  <a:extLst>
                    <a:ext uri="{9D8B030D-6E8A-4147-A177-3AD203B41FA5}">
                      <a16:colId xmlns:a16="http://schemas.microsoft.com/office/drawing/2014/main" val="20003"/>
                    </a:ext>
                  </a:extLst>
                </a:gridCol>
              </a:tblGrid>
              <a:tr h="567100">
                <a:tc>
                  <a:txBody>
                    <a:bodyPr/>
                    <a:lstStyle/>
                    <a:p>
                      <a:pPr marL="0" marR="0" lvl="0" indent="0" algn="ctr" rtl="0">
                        <a:lnSpc>
                          <a:spcPct val="100000"/>
                        </a:lnSpc>
                        <a:spcBef>
                          <a:spcPts val="0"/>
                        </a:spcBef>
                        <a:spcAft>
                          <a:spcPts val="0"/>
                        </a:spcAft>
                        <a:buClr>
                          <a:srgbClr val="000000"/>
                        </a:buClr>
                        <a:buSzPts val="1200"/>
                        <a:buFont typeface="Arial"/>
                        <a:buNone/>
                      </a:pPr>
                      <a:r>
                        <a:rPr lang="fr" sz="1200" b="1" u="none" strike="noStrike" cap="none"/>
                        <a:t>Hortalizas/</a:t>
                      </a:r>
                      <a:endParaRPr sz="1200" b="1" u="none" strike="noStrike" cap="none"/>
                    </a:p>
                    <a:p>
                      <a:pPr marL="0" marR="0" lvl="0" indent="0" algn="ctr" rtl="0">
                        <a:lnSpc>
                          <a:spcPct val="100000"/>
                        </a:lnSpc>
                        <a:spcBef>
                          <a:spcPts val="0"/>
                        </a:spcBef>
                        <a:spcAft>
                          <a:spcPts val="0"/>
                        </a:spcAft>
                        <a:buClr>
                          <a:srgbClr val="000000"/>
                        </a:buClr>
                        <a:buSzPts val="1200"/>
                        <a:buFont typeface="Arial"/>
                        <a:buNone/>
                      </a:pPr>
                      <a:r>
                        <a:rPr lang="fr" sz="1200" b="1" u="none" strike="noStrike" cap="none"/>
                        <a:t>verduras</a:t>
                      </a:r>
                      <a:endParaRPr sz="1200" b="1"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fr" sz="1200" b="1" u="none" strike="noStrike" cap="none"/>
                        <a:t>Granos</a:t>
                      </a:r>
                      <a:endParaRPr sz="1200" b="1"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fr" sz="1200" b="1" u="none" strike="noStrike" cap="none"/>
                        <a:t>Frutas</a:t>
                      </a:r>
                      <a:endParaRPr sz="1200" b="1"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fr" sz="1200" b="1" u="none" strike="noStrike" cap="none"/>
                        <a:t>Plantas medicinales</a:t>
                      </a:r>
                      <a:endParaRPr sz="1200" b="1" u="none" strike="noStrike" cap="none"/>
                    </a:p>
                  </a:txBody>
                  <a:tcPr marL="91425" marR="91425" marT="91425" marB="91425" anchor="ctr"/>
                </a:tc>
                <a:extLst>
                  <a:ext uri="{0D108BD9-81ED-4DB2-BD59-A6C34878D82A}">
                    <a16:rowId xmlns:a16="http://schemas.microsoft.com/office/drawing/2014/main" val="10000"/>
                  </a:ext>
                </a:extLst>
              </a:tr>
              <a:tr h="2622800">
                <a:tc>
                  <a:txBody>
                    <a:bodyPr/>
                    <a:lstStyle/>
                    <a:p>
                      <a:pPr marL="0" marR="0" lvl="0" indent="0" algn="ctr" rtl="0">
                        <a:lnSpc>
                          <a:spcPct val="100000"/>
                        </a:lnSpc>
                        <a:spcBef>
                          <a:spcPts val="0"/>
                        </a:spcBef>
                        <a:spcAft>
                          <a:spcPts val="0"/>
                        </a:spcAft>
                        <a:buClr>
                          <a:schemeClr val="dk1"/>
                        </a:buClr>
                        <a:buSzPts val="1100"/>
                        <a:buFont typeface="Arial"/>
                        <a:buNone/>
                      </a:pPr>
                      <a:r>
                        <a:rPr lang="fr" sz="1200" u="none" strike="noStrike" cap="none"/>
                        <a:t>Acelga</a:t>
                      </a:r>
                      <a:endParaRPr sz="1200" u="none" strike="noStrike" cap="none"/>
                    </a:p>
                    <a:p>
                      <a:pPr marL="0" marR="0" lvl="0" indent="0" algn="ctr" rtl="0">
                        <a:lnSpc>
                          <a:spcPct val="100000"/>
                        </a:lnSpc>
                        <a:spcBef>
                          <a:spcPts val="1200"/>
                        </a:spcBef>
                        <a:spcAft>
                          <a:spcPts val="0"/>
                        </a:spcAft>
                        <a:buClr>
                          <a:schemeClr val="dk1"/>
                        </a:buClr>
                        <a:buSzPts val="1100"/>
                        <a:buFont typeface="Arial"/>
                        <a:buNone/>
                      </a:pPr>
                      <a:r>
                        <a:rPr lang="fr" sz="1200" u="none" strike="noStrike" cap="none"/>
                        <a:t>Papas</a:t>
                      </a:r>
                      <a:endParaRPr sz="1200" u="none" strike="noStrike" cap="none"/>
                    </a:p>
                    <a:p>
                      <a:pPr marL="0" marR="0" lvl="0" indent="0" algn="ctr" rtl="0">
                        <a:lnSpc>
                          <a:spcPct val="100000"/>
                        </a:lnSpc>
                        <a:spcBef>
                          <a:spcPts val="1200"/>
                        </a:spcBef>
                        <a:spcAft>
                          <a:spcPts val="0"/>
                        </a:spcAft>
                        <a:buClr>
                          <a:schemeClr val="dk1"/>
                        </a:buClr>
                        <a:buSzPts val="1100"/>
                        <a:buFont typeface="Arial"/>
                        <a:buNone/>
                      </a:pPr>
                      <a:r>
                        <a:rPr lang="fr" sz="1200" u="none" strike="noStrike" cap="none"/>
                        <a:t>Zanahoria</a:t>
                      </a:r>
                      <a:endParaRPr sz="1200" u="none" strike="noStrike" cap="none"/>
                    </a:p>
                    <a:p>
                      <a:pPr marL="0" marR="0" lvl="0" indent="0" algn="ctr" rtl="0">
                        <a:lnSpc>
                          <a:spcPct val="100000"/>
                        </a:lnSpc>
                        <a:spcBef>
                          <a:spcPts val="1200"/>
                        </a:spcBef>
                        <a:spcAft>
                          <a:spcPts val="0"/>
                        </a:spcAft>
                        <a:buClr>
                          <a:schemeClr val="dk1"/>
                        </a:buClr>
                        <a:buSzPts val="1100"/>
                        <a:buFont typeface="Arial"/>
                        <a:buNone/>
                      </a:pPr>
                      <a:r>
                        <a:rPr lang="fr" sz="1200" u="none" strike="noStrike" cap="none"/>
                        <a:t>Apio</a:t>
                      </a:r>
                      <a:endParaRPr sz="1200" u="none" strike="noStrike" cap="none"/>
                    </a:p>
                    <a:p>
                      <a:pPr marL="0" marR="0" lvl="0" indent="0" algn="ctr" rtl="0">
                        <a:lnSpc>
                          <a:spcPct val="100000"/>
                        </a:lnSpc>
                        <a:spcBef>
                          <a:spcPts val="1200"/>
                        </a:spcBef>
                        <a:spcAft>
                          <a:spcPts val="0"/>
                        </a:spcAft>
                        <a:buClr>
                          <a:schemeClr val="dk1"/>
                        </a:buClr>
                        <a:buSzPts val="1100"/>
                        <a:buFont typeface="Arial"/>
                        <a:buNone/>
                      </a:pPr>
                      <a:r>
                        <a:rPr lang="fr" sz="1200" u="none" strike="noStrike" cap="none"/>
                        <a:t>Cilantro</a:t>
                      </a:r>
                      <a:endParaRPr sz="1200" u="none" strike="noStrike" cap="none"/>
                    </a:p>
                    <a:p>
                      <a:pPr marL="0" marR="0" lvl="0" indent="0" algn="ctr" rtl="0">
                        <a:lnSpc>
                          <a:spcPct val="100000"/>
                        </a:lnSpc>
                        <a:spcBef>
                          <a:spcPts val="1200"/>
                        </a:spcBef>
                        <a:spcAft>
                          <a:spcPts val="0"/>
                        </a:spcAft>
                        <a:buClr>
                          <a:schemeClr val="dk1"/>
                        </a:buClr>
                        <a:buSzPts val="1100"/>
                        <a:buFont typeface="Arial"/>
                        <a:buNone/>
                      </a:pPr>
                      <a:r>
                        <a:rPr lang="fr" sz="1200" u="none" strike="noStrike" cap="none"/>
                        <a:t>Alfalfa</a:t>
                      </a:r>
                      <a:endParaRPr sz="1200" u="none" strike="noStrike" cap="none"/>
                    </a:p>
                    <a:p>
                      <a:pPr marL="0" marR="0" lvl="0" indent="0" algn="ctr" rtl="0">
                        <a:lnSpc>
                          <a:spcPct val="100000"/>
                        </a:lnSpc>
                        <a:spcBef>
                          <a:spcPts val="1200"/>
                        </a:spcBef>
                        <a:spcAft>
                          <a:spcPts val="0"/>
                        </a:spcAft>
                        <a:buClr>
                          <a:schemeClr val="dk1"/>
                        </a:buClr>
                        <a:buSzPts val="1100"/>
                        <a:buFont typeface="Arial"/>
                        <a:buNone/>
                      </a:pPr>
                      <a:r>
                        <a:rPr lang="fr" sz="1200" u="none" strike="noStrike" cap="none"/>
                        <a:t>Perejil</a:t>
                      </a:r>
                      <a:endParaRPr sz="1200" u="none" strike="noStrike" cap="none"/>
                    </a:p>
                    <a:p>
                      <a:pPr marL="0" marR="0" lvl="0" indent="0" algn="ctr" rtl="0">
                        <a:lnSpc>
                          <a:spcPct val="100000"/>
                        </a:lnSpc>
                        <a:spcBef>
                          <a:spcPts val="1200"/>
                        </a:spcBef>
                        <a:spcAft>
                          <a:spcPts val="0"/>
                        </a:spcAft>
                        <a:buClr>
                          <a:srgbClr val="000000"/>
                        </a:buClr>
                        <a:buSzPts val="1200"/>
                        <a:buFont typeface="Arial"/>
                        <a:buNone/>
                      </a:pPr>
                      <a:r>
                        <a:rPr lang="fr" sz="1200" u="none" strike="noStrike" cap="none"/>
                        <a:t>Albahaca</a:t>
                      </a:r>
                      <a:endParaRPr sz="1200" u="none" strike="noStrike" cap="none"/>
                    </a:p>
                  </a:txBody>
                  <a:tcPr marL="91425" marR="91425" marT="91425" marB="91425" anchor="ctr"/>
                </a:tc>
                <a:tc>
                  <a:txBody>
                    <a:bodyPr/>
                    <a:lstStyle/>
                    <a:p>
                      <a:pPr marL="0" marR="0" lvl="0" indent="0" algn="ctr" rtl="0">
                        <a:lnSpc>
                          <a:spcPct val="100000"/>
                        </a:lnSpc>
                        <a:spcBef>
                          <a:spcPts val="0"/>
                        </a:spcBef>
                        <a:spcAft>
                          <a:spcPts val="0"/>
                        </a:spcAft>
                        <a:buClr>
                          <a:schemeClr val="dk1"/>
                        </a:buClr>
                        <a:buSzPts val="1100"/>
                        <a:buFont typeface="Arial"/>
                        <a:buNone/>
                      </a:pPr>
                      <a:r>
                        <a:rPr lang="fr" sz="1200" u="none" strike="noStrike" cap="none"/>
                        <a:t>Habas</a:t>
                      </a:r>
                      <a:endParaRPr sz="1200" u="none" strike="noStrike" cap="none"/>
                    </a:p>
                    <a:p>
                      <a:pPr marL="0" marR="0" lvl="0" indent="0" algn="ctr" rtl="0">
                        <a:lnSpc>
                          <a:spcPct val="100000"/>
                        </a:lnSpc>
                        <a:spcBef>
                          <a:spcPts val="1200"/>
                        </a:spcBef>
                        <a:spcAft>
                          <a:spcPts val="0"/>
                        </a:spcAft>
                        <a:buClr>
                          <a:schemeClr val="dk1"/>
                        </a:buClr>
                        <a:buSzPts val="1100"/>
                        <a:buFont typeface="Arial"/>
                        <a:buNone/>
                      </a:pPr>
                      <a:r>
                        <a:rPr lang="fr" sz="1200" u="none" strike="noStrike" cap="none"/>
                        <a:t>Maíz</a:t>
                      </a:r>
                      <a:endParaRPr sz="1200" u="none" strike="noStrike" cap="none"/>
                    </a:p>
                    <a:p>
                      <a:pPr marL="0" marR="0" lvl="0" indent="0" algn="ctr" rtl="0">
                        <a:lnSpc>
                          <a:spcPct val="100000"/>
                        </a:lnSpc>
                        <a:spcBef>
                          <a:spcPts val="1200"/>
                        </a:spcBef>
                        <a:spcAft>
                          <a:spcPts val="0"/>
                        </a:spcAft>
                        <a:buClr>
                          <a:schemeClr val="dk1"/>
                        </a:buClr>
                        <a:buSzPts val="1100"/>
                        <a:buFont typeface="Arial"/>
                        <a:buNone/>
                      </a:pPr>
                      <a:r>
                        <a:rPr lang="fr" sz="1200" u="none" strike="noStrike" cap="none"/>
                        <a:t>Frejol</a:t>
                      </a:r>
                      <a:endParaRPr sz="1200" u="none" strike="noStrike" cap="none"/>
                    </a:p>
                    <a:p>
                      <a:pPr marL="0" marR="0" lvl="0" indent="0" algn="ctr" rtl="0">
                        <a:lnSpc>
                          <a:spcPct val="100000"/>
                        </a:lnSpc>
                        <a:spcBef>
                          <a:spcPts val="1200"/>
                        </a:spcBef>
                        <a:spcAft>
                          <a:spcPts val="0"/>
                        </a:spcAft>
                        <a:buClr>
                          <a:srgbClr val="000000"/>
                        </a:buClr>
                        <a:buSzPts val="1200"/>
                        <a:buFont typeface="Arial"/>
                        <a:buNone/>
                      </a:pPr>
                      <a:endParaRPr sz="1200" u="none" strike="noStrike" cap="none"/>
                    </a:p>
                  </a:txBody>
                  <a:tcPr marL="91425" marR="91425" marT="91425" marB="91425" anchor="ctr"/>
                </a:tc>
                <a:tc>
                  <a:txBody>
                    <a:bodyPr/>
                    <a:lstStyle/>
                    <a:p>
                      <a:pPr marL="0" marR="0" lvl="0" indent="0" algn="ctr" rtl="0">
                        <a:lnSpc>
                          <a:spcPct val="100000"/>
                        </a:lnSpc>
                        <a:spcBef>
                          <a:spcPts val="0"/>
                        </a:spcBef>
                        <a:spcAft>
                          <a:spcPts val="0"/>
                        </a:spcAft>
                        <a:buClr>
                          <a:schemeClr val="dk1"/>
                        </a:buClr>
                        <a:buSzPts val="1100"/>
                        <a:buFont typeface="Arial"/>
                        <a:buNone/>
                      </a:pPr>
                      <a:r>
                        <a:rPr lang="fr" sz="1200" u="none" strike="noStrike" cap="none"/>
                        <a:t>Limón</a:t>
                      </a:r>
                      <a:endParaRPr sz="1200" u="none" strike="noStrike" cap="none"/>
                    </a:p>
                    <a:p>
                      <a:pPr marL="0" marR="0" lvl="0" indent="0" algn="ctr" rtl="0">
                        <a:lnSpc>
                          <a:spcPct val="100000"/>
                        </a:lnSpc>
                        <a:spcBef>
                          <a:spcPts val="1200"/>
                        </a:spcBef>
                        <a:spcAft>
                          <a:spcPts val="0"/>
                        </a:spcAft>
                        <a:buClr>
                          <a:schemeClr val="dk1"/>
                        </a:buClr>
                        <a:buSzPts val="1100"/>
                        <a:buFont typeface="Arial"/>
                        <a:buNone/>
                      </a:pPr>
                      <a:r>
                        <a:rPr lang="fr" sz="1200" u="none" strike="noStrike" cap="none"/>
                        <a:t>Mora</a:t>
                      </a:r>
                      <a:endParaRPr sz="1200" u="none" strike="noStrike" cap="none"/>
                    </a:p>
                    <a:p>
                      <a:pPr marL="0" marR="0" lvl="0" indent="0" algn="ctr" rtl="0">
                        <a:lnSpc>
                          <a:spcPct val="100000"/>
                        </a:lnSpc>
                        <a:spcBef>
                          <a:spcPts val="1200"/>
                        </a:spcBef>
                        <a:spcAft>
                          <a:spcPts val="0"/>
                        </a:spcAft>
                        <a:buClr>
                          <a:schemeClr val="dk1"/>
                        </a:buClr>
                        <a:buSzPts val="1100"/>
                        <a:buFont typeface="Arial"/>
                        <a:buNone/>
                      </a:pPr>
                      <a:r>
                        <a:rPr lang="fr" sz="1200" u="none" strike="noStrike" cap="none"/>
                        <a:t>Aguacate</a:t>
                      </a:r>
                      <a:endParaRPr sz="1200" u="none" strike="noStrike" cap="none"/>
                    </a:p>
                    <a:p>
                      <a:pPr marL="0" marR="0" lvl="0" indent="0" algn="ctr" rtl="0">
                        <a:lnSpc>
                          <a:spcPct val="100000"/>
                        </a:lnSpc>
                        <a:spcBef>
                          <a:spcPts val="1200"/>
                        </a:spcBef>
                        <a:spcAft>
                          <a:spcPts val="0"/>
                        </a:spcAft>
                        <a:buClr>
                          <a:srgbClr val="000000"/>
                        </a:buClr>
                        <a:buSzPts val="1200"/>
                        <a:buFont typeface="Arial"/>
                        <a:buNone/>
                      </a:pPr>
                      <a:endParaRPr sz="1200" u="none" strike="noStrike" cap="none"/>
                    </a:p>
                  </a:txBody>
                  <a:tcPr marL="91425" marR="91425" marT="91425" marB="91425" anchor="ctr"/>
                </a:tc>
                <a:tc>
                  <a:txBody>
                    <a:bodyPr/>
                    <a:lstStyle/>
                    <a:p>
                      <a:pPr marL="0" marR="0" lvl="0" indent="0" algn="ctr" rtl="0">
                        <a:lnSpc>
                          <a:spcPct val="100000"/>
                        </a:lnSpc>
                        <a:spcBef>
                          <a:spcPts val="0"/>
                        </a:spcBef>
                        <a:spcAft>
                          <a:spcPts val="0"/>
                        </a:spcAft>
                        <a:buClr>
                          <a:schemeClr val="dk1"/>
                        </a:buClr>
                        <a:buSzPts val="1100"/>
                        <a:buFont typeface="Arial"/>
                        <a:buNone/>
                      </a:pPr>
                      <a:r>
                        <a:rPr lang="fr" sz="1200" u="none" strike="noStrike" cap="none"/>
                        <a:t>Manzanilla</a:t>
                      </a:r>
                      <a:endParaRPr sz="1200" u="none" strike="noStrike" cap="none"/>
                    </a:p>
                    <a:p>
                      <a:pPr marL="0" marR="0" lvl="0" indent="0" algn="ctr" rtl="0">
                        <a:lnSpc>
                          <a:spcPct val="100000"/>
                        </a:lnSpc>
                        <a:spcBef>
                          <a:spcPts val="1200"/>
                        </a:spcBef>
                        <a:spcAft>
                          <a:spcPts val="0"/>
                        </a:spcAft>
                        <a:buClr>
                          <a:schemeClr val="dk1"/>
                        </a:buClr>
                        <a:buSzPts val="1100"/>
                        <a:buFont typeface="Arial"/>
                        <a:buNone/>
                      </a:pPr>
                      <a:r>
                        <a:rPr lang="fr" sz="1200" u="none" strike="noStrike" cap="none"/>
                        <a:t>Toronjil</a:t>
                      </a:r>
                      <a:endParaRPr sz="1200" u="none" strike="noStrike" cap="none"/>
                    </a:p>
                    <a:p>
                      <a:pPr marL="0" marR="0" lvl="0" indent="0" algn="ctr" rtl="0">
                        <a:lnSpc>
                          <a:spcPct val="100000"/>
                        </a:lnSpc>
                        <a:spcBef>
                          <a:spcPts val="1200"/>
                        </a:spcBef>
                        <a:spcAft>
                          <a:spcPts val="0"/>
                        </a:spcAft>
                        <a:buClr>
                          <a:schemeClr val="dk1"/>
                        </a:buClr>
                        <a:buSzPts val="1100"/>
                        <a:buFont typeface="Arial"/>
                        <a:buNone/>
                      </a:pPr>
                      <a:r>
                        <a:rPr lang="fr" sz="1200" u="none" strike="noStrike" cap="none"/>
                        <a:t>Cedrón</a:t>
                      </a:r>
                      <a:endParaRPr sz="1200" u="none" strike="noStrike" cap="none"/>
                    </a:p>
                    <a:p>
                      <a:pPr marL="0" marR="0" lvl="0" indent="0" algn="ctr" rtl="0">
                        <a:lnSpc>
                          <a:spcPct val="100000"/>
                        </a:lnSpc>
                        <a:spcBef>
                          <a:spcPts val="1200"/>
                        </a:spcBef>
                        <a:spcAft>
                          <a:spcPts val="0"/>
                        </a:spcAft>
                        <a:buClr>
                          <a:schemeClr val="dk1"/>
                        </a:buClr>
                        <a:buSzPts val="1100"/>
                        <a:buFont typeface="Arial"/>
                        <a:buNone/>
                      </a:pPr>
                      <a:r>
                        <a:rPr lang="fr" sz="1200" u="none" strike="noStrike" cap="none"/>
                        <a:t>Orégano</a:t>
                      </a:r>
                      <a:endParaRPr sz="1200" u="none" strike="noStrike" cap="none"/>
                    </a:p>
                    <a:p>
                      <a:pPr marL="0" marR="0" lvl="0" indent="0" algn="ctr" rtl="0">
                        <a:lnSpc>
                          <a:spcPct val="100000"/>
                        </a:lnSpc>
                        <a:spcBef>
                          <a:spcPts val="1200"/>
                        </a:spcBef>
                        <a:spcAft>
                          <a:spcPts val="0"/>
                        </a:spcAft>
                        <a:buClr>
                          <a:srgbClr val="000000"/>
                        </a:buClr>
                        <a:buSzPts val="1200"/>
                        <a:buFont typeface="Arial"/>
                        <a:buNone/>
                      </a:pPr>
                      <a:endParaRPr sz="1200" u="none" strike="noStrike" cap="none"/>
                    </a:p>
                  </a:txBody>
                  <a:tcPr marL="91425" marR="91425" marT="91425" marB="91425" anchor="ctr"/>
                </a:tc>
                <a:extLst>
                  <a:ext uri="{0D108BD9-81ED-4DB2-BD59-A6C34878D82A}">
                    <a16:rowId xmlns:a16="http://schemas.microsoft.com/office/drawing/2014/main" val="10001"/>
                  </a:ext>
                </a:extLst>
              </a:tr>
            </a:tbl>
          </a:graphicData>
        </a:graphic>
      </p:graphicFrame>
      <p:sp>
        <p:nvSpPr>
          <p:cNvPr id="1814" name="Google Shape;1814;p27"/>
          <p:cNvSpPr txBox="1"/>
          <p:nvPr/>
        </p:nvSpPr>
        <p:spPr>
          <a:xfrm>
            <a:off x="6263075" y="930775"/>
            <a:ext cx="21369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 sz="1500" b="0" i="0" u="none" strike="noStrike" cap="none">
                <a:solidFill>
                  <a:srgbClr val="000000"/>
                </a:solidFill>
                <a:latin typeface="Roboto"/>
                <a:ea typeface="Roboto"/>
                <a:cs typeface="Roboto"/>
                <a:sym typeface="Roboto"/>
              </a:rPr>
              <a:t>Costo estimado</a:t>
            </a:r>
            <a:endParaRPr sz="1500" b="0" i="0" u="none" strike="noStrike" cap="none">
              <a:solidFill>
                <a:srgbClr val="000000"/>
              </a:solidFill>
              <a:latin typeface="Roboto"/>
              <a:ea typeface="Roboto"/>
              <a:cs typeface="Roboto"/>
              <a:sym typeface="Roboto"/>
            </a:endParaRPr>
          </a:p>
        </p:txBody>
      </p:sp>
      <p:sp>
        <p:nvSpPr>
          <p:cNvPr id="1815" name="Google Shape;1815;p27"/>
          <p:cNvSpPr/>
          <p:nvPr/>
        </p:nvSpPr>
        <p:spPr>
          <a:xfrm>
            <a:off x="6235450" y="1494125"/>
            <a:ext cx="2136900" cy="796800"/>
          </a:xfrm>
          <a:prstGeom prst="roundRect">
            <a:avLst>
              <a:gd name="adj" fmla="val 16667"/>
            </a:avLst>
          </a:prstGeom>
          <a:solidFill>
            <a:srgbClr val="00C3B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Productos</a:t>
            </a:r>
            <a:endParaRPr sz="1400" b="1" i="0" u="none" strike="noStrike" cap="none">
              <a:solidFill>
                <a:srgbClr val="000000"/>
              </a:solidFill>
              <a:latin typeface="Arial"/>
              <a:ea typeface="Arial"/>
              <a:cs typeface="Arial"/>
              <a:sym typeface="Arial"/>
            </a:endParaRPr>
          </a:p>
        </p:txBody>
      </p:sp>
      <p:sp>
        <p:nvSpPr>
          <p:cNvPr id="1816" name="Google Shape;1816;p27"/>
          <p:cNvSpPr/>
          <p:nvPr/>
        </p:nvSpPr>
        <p:spPr>
          <a:xfrm>
            <a:off x="6235450" y="2682688"/>
            <a:ext cx="2136900" cy="7968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b="1"/>
              <a:t>Maquinaria/ h</a:t>
            </a:r>
            <a:r>
              <a:rPr lang="fr" sz="1400" b="1" i="0" u="none" strike="noStrike" cap="none">
                <a:solidFill>
                  <a:srgbClr val="000000"/>
                </a:solidFill>
                <a:latin typeface="Arial"/>
                <a:ea typeface="Arial"/>
                <a:cs typeface="Arial"/>
                <a:sym typeface="Arial"/>
              </a:rPr>
              <a:t>erramientas</a:t>
            </a:r>
            <a:endParaRPr sz="1400" b="1" i="0" u="none" strike="noStrike" cap="none">
              <a:solidFill>
                <a:srgbClr val="000000"/>
              </a:solidFill>
              <a:latin typeface="Arial"/>
              <a:ea typeface="Arial"/>
              <a:cs typeface="Arial"/>
              <a:sym typeface="Arial"/>
            </a:endParaRPr>
          </a:p>
        </p:txBody>
      </p:sp>
      <p:sp>
        <p:nvSpPr>
          <p:cNvPr id="1817" name="Google Shape;1817;p27"/>
          <p:cNvSpPr/>
          <p:nvPr/>
        </p:nvSpPr>
        <p:spPr>
          <a:xfrm>
            <a:off x="6235450" y="3871275"/>
            <a:ext cx="2136900" cy="7968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Valor total:</a:t>
            </a:r>
            <a:r>
              <a:rPr lang="fr" sz="1400" b="0" i="0" u="none" strike="noStrike" cap="none">
                <a:solidFill>
                  <a:srgbClr val="000000"/>
                </a:solidFill>
                <a:latin typeface="Arial"/>
                <a:ea typeface="Arial"/>
                <a:cs typeface="Arial"/>
                <a:sym typeface="Arial"/>
              </a:rPr>
              <a:t>$711,75 </a:t>
            </a:r>
            <a:endParaRPr sz="1400" b="0" i="0" u="none" strike="noStrike" cap="none">
              <a:solidFill>
                <a:srgbClr val="000000"/>
              </a:solidFill>
              <a:latin typeface="Arial"/>
              <a:ea typeface="Arial"/>
              <a:cs typeface="Arial"/>
              <a:sym typeface="Arial"/>
            </a:endParaRPr>
          </a:p>
        </p:txBody>
      </p:sp>
      <p:cxnSp>
        <p:nvCxnSpPr>
          <p:cNvPr id="1818" name="Google Shape;1818;p27"/>
          <p:cNvCxnSpPr>
            <a:stCxn id="1815" idx="2"/>
            <a:endCxn id="1816" idx="0"/>
          </p:cNvCxnSpPr>
          <p:nvPr/>
        </p:nvCxnSpPr>
        <p:spPr>
          <a:xfrm>
            <a:off x="7303900" y="2290925"/>
            <a:ext cx="0" cy="391800"/>
          </a:xfrm>
          <a:prstGeom prst="straightConnector1">
            <a:avLst/>
          </a:prstGeom>
          <a:noFill/>
          <a:ln w="9525" cap="flat" cmpd="sng">
            <a:solidFill>
              <a:schemeClr val="dk2"/>
            </a:solidFill>
            <a:prstDash val="solid"/>
            <a:round/>
            <a:headEnd type="none" w="sm" len="sm"/>
            <a:tailEnd type="triangle" w="med" len="med"/>
          </a:ln>
        </p:spPr>
      </p:cxnSp>
      <p:cxnSp>
        <p:nvCxnSpPr>
          <p:cNvPr id="1819" name="Google Shape;1819;p27"/>
          <p:cNvCxnSpPr>
            <a:stCxn id="1816" idx="2"/>
            <a:endCxn id="1817" idx="0"/>
          </p:cNvCxnSpPr>
          <p:nvPr/>
        </p:nvCxnSpPr>
        <p:spPr>
          <a:xfrm>
            <a:off x="7303900" y="3479488"/>
            <a:ext cx="0" cy="3918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1824" name="Google Shape;1824;p28"/>
          <p:cNvSpPr txBox="1">
            <a:spLocks noGrp="1"/>
          </p:cNvSpPr>
          <p:nvPr>
            <p:ph type="title"/>
          </p:nvPr>
        </p:nvSpPr>
        <p:spPr>
          <a:xfrm>
            <a:off x="1027325" y="294896"/>
            <a:ext cx="77283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fr" b="1">
                <a:latin typeface="Space Grotesk"/>
                <a:ea typeface="Space Grotesk"/>
                <a:cs typeface="Space Grotesk"/>
                <a:sym typeface="Space Grotesk"/>
              </a:rPr>
              <a:t>Recomendaciones para la creación de un huerto rural comunitario</a:t>
            </a:r>
            <a:endParaRPr b="1">
              <a:latin typeface="Space Grotesk"/>
              <a:ea typeface="Space Grotesk"/>
              <a:cs typeface="Space Grotesk"/>
              <a:sym typeface="Space Grotesk"/>
            </a:endParaRPr>
          </a:p>
        </p:txBody>
      </p:sp>
      <p:cxnSp>
        <p:nvCxnSpPr>
          <p:cNvPr id="1825" name="Google Shape;1825;p28"/>
          <p:cNvCxnSpPr/>
          <p:nvPr/>
        </p:nvCxnSpPr>
        <p:spPr>
          <a:xfrm rot="10800000" flipH="1">
            <a:off x="1103975" y="1081775"/>
            <a:ext cx="6759900" cy="17700"/>
          </a:xfrm>
          <a:prstGeom prst="straightConnector1">
            <a:avLst/>
          </a:prstGeom>
          <a:noFill/>
          <a:ln w="28575" cap="flat" cmpd="sng">
            <a:solidFill>
              <a:schemeClr val="dk1"/>
            </a:solidFill>
            <a:prstDash val="solid"/>
            <a:round/>
            <a:headEnd type="none" w="sm" len="sm"/>
            <a:tailEnd type="none" w="sm" len="sm"/>
          </a:ln>
        </p:spPr>
      </p:cxnSp>
      <p:grpSp>
        <p:nvGrpSpPr>
          <p:cNvPr id="1826" name="Google Shape;1826;p28"/>
          <p:cNvGrpSpPr/>
          <p:nvPr/>
        </p:nvGrpSpPr>
        <p:grpSpPr>
          <a:xfrm rot="2700000">
            <a:off x="527499" y="527507"/>
            <a:ext cx="2546976" cy="2546976"/>
            <a:chOff x="1293737" y="1258050"/>
            <a:chExt cx="2547000" cy="2547000"/>
          </a:xfrm>
        </p:grpSpPr>
        <p:sp>
          <p:nvSpPr>
            <p:cNvPr id="1827" name="Google Shape;1827;p28"/>
            <p:cNvSpPr/>
            <p:nvPr/>
          </p:nvSpPr>
          <p:spPr>
            <a:xfrm rot="2700000">
              <a:off x="2286374" y="1011412"/>
              <a:ext cx="561726" cy="3040276"/>
            </a:xfrm>
            <a:prstGeom prst="roundRect">
              <a:avLst>
                <a:gd name="adj" fmla="val 50000"/>
              </a:avLst>
            </a:prstGeom>
            <a:solidFill>
              <a:srgbClr val="B3C3C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828" name="Google Shape;1828;p28"/>
            <p:cNvSpPr/>
            <p:nvPr/>
          </p:nvSpPr>
          <p:spPr>
            <a:xfrm rot="-2471674">
              <a:off x="1510721" y="3205503"/>
              <a:ext cx="373965" cy="373965"/>
            </a:xfrm>
            <a:prstGeom prst="ellipse">
              <a:avLst/>
            </a:prstGeom>
            <a:solidFill>
              <a:srgbClr val="FFFFFF"/>
            </a:solidFill>
            <a:ln>
              <a:noFill/>
            </a:ln>
            <a:effectLst>
              <a:outerShdw blurRad="228600" dist="50800" dir="5400000" algn="tl" rotWithShape="0">
                <a:srgbClr val="000000">
                  <a:alpha val="5450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i="0" u="none" strike="noStrike" cap="none">
                  <a:solidFill>
                    <a:schemeClr val="dk1"/>
                  </a:solidFill>
                  <a:latin typeface="Roboto"/>
                  <a:ea typeface="Roboto"/>
                  <a:cs typeface="Roboto"/>
                  <a:sym typeface="Roboto"/>
                </a:rPr>
                <a:t>1</a:t>
              </a:r>
              <a:endParaRPr sz="1200" b="1" i="0" u="none" strike="noStrike" cap="none">
                <a:solidFill>
                  <a:schemeClr val="dk1"/>
                </a:solidFill>
                <a:latin typeface="Roboto"/>
                <a:ea typeface="Roboto"/>
                <a:cs typeface="Roboto"/>
                <a:sym typeface="Roboto"/>
              </a:endParaRPr>
            </a:p>
          </p:txBody>
        </p:sp>
        <p:sp>
          <p:nvSpPr>
            <p:cNvPr id="1829" name="Google Shape;1829;p28"/>
            <p:cNvSpPr txBox="1"/>
            <p:nvPr/>
          </p:nvSpPr>
          <p:spPr>
            <a:xfrm rot="-2700000">
              <a:off x="1501398" y="2241353"/>
              <a:ext cx="2332604" cy="393293"/>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fr" sz="1200" b="1" i="0" u="none" strike="noStrike" cap="none">
                  <a:solidFill>
                    <a:schemeClr val="dk1"/>
                  </a:solidFill>
                  <a:latin typeface="Roboto"/>
                  <a:ea typeface="Roboto"/>
                  <a:cs typeface="Roboto"/>
                  <a:sym typeface="Roboto"/>
                </a:rPr>
                <a:t>Terreno con árboles y arbustos</a:t>
              </a:r>
              <a:endParaRPr sz="800" b="1" i="0" u="none" strike="noStrike" cap="none">
                <a:solidFill>
                  <a:schemeClr val="dk1"/>
                </a:solidFill>
                <a:latin typeface="Roboto"/>
                <a:ea typeface="Roboto"/>
                <a:cs typeface="Roboto"/>
                <a:sym typeface="Roboto"/>
              </a:endParaRPr>
            </a:p>
          </p:txBody>
        </p:sp>
      </p:grpSp>
      <p:grpSp>
        <p:nvGrpSpPr>
          <p:cNvPr id="1830" name="Google Shape;1830;p28"/>
          <p:cNvGrpSpPr/>
          <p:nvPr/>
        </p:nvGrpSpPr>
        <p:grpSpPr>
          <a:xfrm rot="2700000">
            <a:off x="3526299" y="1108406"/>
            <a:ext cx="2546976" cy="2546976"/>
            <a:chOff x="3203958" y="1258050"/>
            <a:chExt cx="2547000" cy="2547000"/>
          </a:xfrm>
        </p:grpSpPr>
        <p:sp>
          <p:nvSpPr>
            <p:cNvPr id="1831" name="Google Shape;1831;p28"/>
            <p:cNvSpPr/>
            <p:nvPr/>
          </p:nvSpPr>
          <p:spPr>
            <a:xfrm rot="2700000">
              <a:off x="4196595" y="1011412"/>
              <a:ext cx="561726" cy="3040276"/>
            </a:xfrm>
            <a:prstGeom prst="roundRect">
              <a:avLst>
                <a:gd name="adj" fmla="val 50000"/>
              </a:avLst>
            </a:prstGeom>
            <a:solidFill>
              <a:srgbClr val="E0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832" name="Google Shape;1832;p28"/>
            <p:cNvSpPr/>
            <p:nvPr/>
          </p:nvSpPr>
          <p:spPr>
            <a:xfrm rot="-2700000">
              <a:off x="3420995" y="3205343"/>
              <a:ext cx="374201" cy="374201"/>
            </a:xfrm>
            <a:prstGeom prst="ellipse">
              <a:avLst/>
            </a:prstGeom>
            <a:solidFill>
              <a:srgbClr val="E06666"/>
            </a:solidFill>
            <a:ln>
              <a:noFill/>
            </a:ln>
            <a:effectLst>
              <a:outerShdw blurRad="228600" dist="50800" dir="5400000" algn="tl" rotWithShape="0">
                <a:srgbClr val="000000">
                  <a:alpha val="5450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i="0" u="none" strike="noStrike" cap="none">
                  <a:solidFill>
                    <a:schemeClr val="dk1"/>
                  </a:solidFill>
                  <a:latin typeface="Roboto"/>
                  <a:ea typeface="Roboto"/>
                  <a:cs typeface="Roboto"/>
                  <a:sym typeface="Roboto"/>
                </a:rPr>
                <a:t>2</a:t>
              </a:r>
              <a:endParaRPr sz="1200" b="1" i="0" u="none" strike="noStrike" cap="none">
                <a:solidFill>
                  <a:schemeClr val="dk1"/>
                </a:solidFill>
                <a:latin typeface="Roboto"/>
                <a:ea typeface="Roboto"/>
                <a:cs typeface="Roboto"/>
                <a:sym typeface="Roboto"/>
              </a:endParaRPr>
            </a:p>
          </p:txBody>
        </p:sp>
        <p:sp>
          <p:nvSpPr>
            <p:cNvPr id="1833" name="Google Shape;1833;p28"/>
            <p:cNvSpPr txBox="1"/>
            <p:nvPr/>
          </p:nvSpPr>
          <p:spPr>
            <a:xfrm rot="-2700000">
              <a:off x="3410687" y="2240903"/>
              <a:ext cx="2333877" cy="393293"/>
            </a:xfrm>
            <a:prstGeom prst="rect">
              <a:avLst/>
            </a:prstGeom>
            <a:solidFill>
              <a:srgbClr val="E06666"/>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r>
                <a:rPr lang="fr" sz="1200" b="1" i="0" u="none" strike="noStrike" cap="none">
                  <a:solidFill>
                    <a:schemeClr val="dk1"/>
                  </a:solidFill>
                  <a:latin typeface="Roboto"/>
                  <a:ea typeface="Roboto"/>
                  <a:cs typeface="Roboto"/>
                  <a:sym typeface="Roboto"/>
                </a:rPr>
                <a:t>Tamaño del terreno</a:t>
              </a:r>
              <a:endParaRPr sz="1200" b="1" i="0" u="none" strike="noStrike" cap="none">
                <a:solidFill>
                  <a:schemeClr val="dk1"/>
                </a:solidFill>
                <a:latin typeface="Roboto"/>
                <a:ea typeface="Roboto"/>
                <a:cs typeface="Roboto"/>
                <a:sym typeface="Roboto"/>
              </a:endParaRPr>
            </a:p>
          </p:txBody>
        </p:sp>
      </p:grpSp>
      <p:grpSp>
        <p:nvGrpSpPr>
          <p:cNvPr id="1834" name="Google Shape;1834;p28"/>
          <p:cNvGrpSpPr/>
          <p:nvPr/>
        </p:nvGrpSpPr>
        <p:grpSpPr>
          <a:xfrm rot="2700000">
            <a:off x="5907480" y="2160042"/>
            <a:ext cx="2546976" cy="2546976"/>
            <a:chOff x="5123977" y="1258050"/>
            <a:chExt cx="2547000" cy="2547000"/>
          </a:xfrm>
        </p:grpSpPr>
        <p:sp>
          <p:nvSpPr>
            <p:cNvPr id="1835" name="Google Shape;1835;p28"/>
            <p:cNvSpPr/>
            <p:nvPr/>
          </p:nvSpPr>
          <p:spPr>
            <a:xfrm rot="2700000">
              <a:off x="6116614" y="1011412"/>
              <a:ext cx="561726" cy="3040276"/>
            </a:xfrm>
            <a:prstGeom prst="roundRect">
              <a:avLst>
                <a:gd name="adj" fmla="val 50000"/>
              </a:avLst>
            </a:prstGeom>
            <a:solidFill>
              <a:srgbClr val="D5A6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836" name="Google Shape;1836;p28"/>
            <p:cNvSpPr/>
            <p:nvPr/>
          </p:nvSpPr>
          <p:spPr>
            <a:xfrm rot="-2700000">
              <a:off x="5340995" y="3205451"/>
              <a:ext cx="374201" cy="374201"/>
            </a:xfrm>
            <a:prstGeom prst="ellipse">
              <a:avLst/>
            </a:prstGeom>
            <a:solidFill>
              <a:srgbClr val="D5A6BD"/>
            </a:solidFill>
            <a:ln>
              <a:noFill/>
            </a:ln>
            <a:effectLst>
              <a:outerShdw blurRad="228600" dist="50800" dir="5400000" algn="tl" rotWithShape="0">
                <a:srgbClr val="000000">
                  <a:alpha val="5450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i="0" u="none" strike="noStrike" cap="none">
                  <a:solidFill>
                    <a:schemeClr val="dk1"/>
                  </a:solidFill>
                  <a:latin typeface="Roboto"/>
                  <a:ea typeface="Roboto"/>
                  <a:cs typeface="Roboto"/>
                  <a:sym typeface="Roboto"/>
                </a:rPr>
                <a:t>3</a:t>
              </a:r>
              <a:endParaRPr sz="1200" b="1" i="0" u="none" strike="noStrike" cap="none">
                <a:solidFill>
                  <a:schemeClr val="dk1"/>
                </a:solidFill>
                <a:latin typeface="Roboto"/>
                <a:ea typeface="Roboto"/>
                <a:cs typeface="Roboto"/>
                <a:sym typeface="Roboto"/>
              </a:endParaRPr>
            </a:p>
          </p:txBody>
        </p:sp>
        <p:sp>
          <p:nvSpPr>
            <p:cNvPr id="1837" name="Google Shape;1837;p28"/>
            <p:cNvSpPr txBox="1"/>
            <p:nvPr/>
          </p:nvSpPr>
          <p:spPr>
            <a:xfrm rot="-2700000">
              <a:off x="5323969" y="2238203"/>
              <a:ext cx="2341513" cy="393293"/>
            </a:xfrm>
            <a:prstGeom prst="rect">
              <a:avLst/>
            </a:prstGeom>
            <a:solidFill>
              <a:srgbClr val="D5A6BD"/>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fr" sz="1200" b="1" i="0" u="none" strike="noStrike" cap="none">
                  <a:solidFill>
                    <a:schemeClr val="dk1"/>
                  </a:solidFill>
                  <a:latin typeface="Roboto"/>
                  <a:ea typeface="Roboto"/>
                  <a:cs typeface="Roboto"/>
                  <a:sym typeface="Roboto"/>
                </a:rPr>
                <a:t>Capacitación relacionad</a:t>
              </a:r>
              <a:r>
                <a:rPr lang="fr" sz="1200" b="1">
                  <a:solidFill>
                    <a:schemeClr val="dk1"/>
                  </a:solidFill>
                  <a:latin typeface="Roboto"/>
                  <a:ea typeface="Roboto"/>
                  <a:cs typeface="Roboto"/>
                  <a:sym typeface="Roboto"/>
                </a:rPr>
                <a:t>a</a:t>
              </a:r>
              <a:r>
                <a:rPr lang="fr" sz="1200" b="1" i="0" u="none" strike="noStrike" cap="none">
                  <a:solidFill>
                    <a:schemeClr val="dk1"/>
                  </a:solidFill>
                  <a:latin typeface="Roboto"/>
                  <a:ea typeface="Roboto"/>
                  <a:cs typeface="Roboto"/>
                  <a:sym typeface="Roboto"/>
                </a:rPr>
                <a:t> con el tema de los huertos</a:t>
              </a:r>
              <a:endParaRPr sz="1200" b="1" i="0" u="none" strike="noStrike" cap="none">
                <a:solidFill>
                  <a:schemeClr val="dk1"/>
                </a:solidFill>
                <a:latin typeface="Roboto"/>
                <a:ea typeface="Roboto"/>
                <a:cs typeface="Roboto"/>
                <a:sym typeface="Roboto"/>
              </a:endParaRPr>
            </a:p>
          </p:txBody>
        </p:sp>
      </p:grpSp>
      <p:pic>
        <p:nvPicPr>
          <p:cNvPr id="1838" name="Google Shape;1838;p28"/>
          <p:cNvPicPr preferRelativeResize="0"/>
          <p:nvPr/>
        </p:nvPicPr>
        <p:blipFill rotWithShape="1">
          <a:blip r:embed="rId3">
            <a:alphaModFix/>
          </a:blip>
          <a:srcRect/>
          <a:stretch/>
        </p:blipFill>
        <p:spPr>
          <a:xfrm>
            <a:off x="121050" y="2386850"/>
            <a:ext cx="1984675" cy="1984675"/>
          </a:xfrm>
          <a:prstGeom prst="rect">
            <a:avLst/>
          </a:prstGeom>
          <a:noFill/>
          <a:ln>
            <a:noFill/>
          </a:ln>
        </p:spPr>
      </p:pic>
      <p:pic>
        <p:nvPicPr>
          <p:cNvPr id="1839" name="Google Shape;1839;p28"/>
          <p:cNvPicPr preferRelativeResize="0"/>
          <p:nvPr/>
        </p:nvPicPr>
        <p:blipFill rotWithShape="1">
          <a:blip r:embed="rId3">
            <a:alphaModFix/>
          </a:blip>
          <a:srcRect/>
          <a:stretch/>
        </p:blipFill>
        <p:spPr>
          <a:xfrm>
            <a:off x="1938375" y="3274725"/>
            <a:ext cx="1198500" cy="1096800"/>
          </a:xfrm>
          <a:prstGeom prst="rect">
            <a:avLst/>
          </a:prstGeom>
          <a:noFill/>
          <a:ln>
            <a:noFill/>
          </a:ln>
        </p:spPr>
      </p:pic>
      <p:pic>
        <p:nvPicPr>
          <p:cNvPr id="1840" name="Google Shape;1840;p28"/>
          <p:cNvPicPr preferRelativeResize="0"/>
          <p:nvPr/>
        </p:nvPicPr>
        <p:blipFill rotWithShape="1">
          <a:blip r:embed="rId4">
            <a:alphaModFix/>
          </a:blip>
          <a:srcRect/>
          <a:stretch/>
        </p:blipFill>
        <p:spPr>
          <a:xfrm>
            <a:off x="7038300" y="1153650"/>
            <a:ext cx="1390976" cy="1928925"/>
          </a:xfrm>
          <a:prstGeom prst="rect">
            <a:avLst/>
          </a:prstGeom>
          <a:noFill/>
          <a:ln>
            <a:noFill/>
          </a:ln>
        </p:spPr>
      </p:pic>
      <p:pic>
        <p:nvPicPr>
          <p:cNvPr id="1841" name="Google Shape;1841;p28"/>
          <p:cNvPicPr preferRelativeResize="0"/>
          <p:nvPr/>
        </p:nvPicPr>
        <p:blipFill rotWithShape="1">
          <a:blip r:embed="rId5">
            <a:alphaModFix/>
          </a:blip>
          <a:srcRect/>
          <a:stretch/>
        </p:blipFill>
        <p:spPr>
          <a:xfrm>
            <a:off x="4002138" y="3098712"/>
            <a:ext cx="1139725" cy="1448825"/>
          </a:xfrm>
          <a:prstGeom prst="rect">
            <a:avLst/>
          </a:prstGeom>
          <a:noFill/>
          <a:ln>
            <a:noFill/>
          </a:ln>
        </p:spPr>
      </p:pic>
      <p:pic>
        <p:nvPicPr>
          <p:cNvPr id="1842" name="Google Shape;1842;p28"/>
          <p:cNvPicPr preferRelativeResize="0"/>
          <p:nvPr/>
        </p:nvPicPr>
        <p:blipFill rotWithShape="1">
          <a:blip r:embed="rId6">
            <a:alphaModFix/>
          </a:blip>
          <a:srcRect/>
          <a:stretch/>
        </p:blipFill>
        <p:spPr>
          <a:xfrm>
            <a:off x="-228152" y="134749"/>
            <a:ext cx="1616799" cy="1027550"/>
          </a:xfrm>
          <a:prstGeom prst="rect">
            <a:avLst/>
          </a:prstGeom>
          <a:noFill/>
          <a:ln>
            <a:noFill/>
          </a:ln>
        </p:spPr>
      </p:pic>
      <p:sp>
        <p:nvSpPr>
          <p:cNvPr id="1843" name="Google Shape;1843;p28"/>
          <p:cNvSpPr txBox="1">
            <a:spLocks noGrp="1"/>
          </p:cNvSpPr>
          <p:nvPr>
            <p:ph type="title" idx="4294967295"/>
          </p:nvPr>
        </p:nvSpPr>
        <p:spPr>
          <a:xfrm>
            <a:off x="218375" y="256446"/>
            <a:ext cx="13317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fr"/>
              <a:t>03</a:t>
            </a:r>
            <a:endParaRPr/>
          </a:p>
        </p:txBody>
      </p:sp>
      <p:sp>
        <p:nvSpPr>
          <p:cNvPr id="1844" name="Google Shape;1844;p28"/>
          <p:cNvSpPr/>
          <p:nvPr/>
        </p:nvSpPr>
        <p:spPr>
          <a:xfrm>
            <a:off x="164101" y="171298"/>
            <a:ext cx="861199" cy="954450"/>
          </a:xfrm>
          <a:custGeom>
            <a:avLst/>
            <a:gdLst/>
            <a:ahLst/>
            <a:cxnLst/>
            <a:rect l="l" t="t" r="r" b="b"/>
            <a:pathLst>
              <a:path w="21001" h="23275" fill="none" extrusionOk="0">
                <a:moveTo>
                  <a:pt x="18653" y="0"/>
                </a:moveTo>
                <a:lnTo>
                  <a:pt x="21000" y="18690"/>
                </a:lnTo>
                <a:lnTo>
                  <a:pt x="2335" y="23274"/>
                </a:lnTo>
                <a:lnTo>
                  <a:pt x="0" y="4585"/>
                </a:lnTo>
                <a:close/>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2"/>
          <p:cNvSpPr txBox="1">
            <a:spLocks noGrp="1"/>
          </p:cNvSpPr>
          <p:nvPr>
            <p:ph type="title" idx="4294967295"/>
          </p:nvPr>
        </p:nvSpPr>
        <p:spPr>
          <a:xfrm>
            <a:off x="341225" y="363450"/>
            <a:ext cx="8454900" cy="5727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fr"/>
              <a:t>Planteamiento del problema</a:t>
            </a:r>
            <a:endParaRPr/>
          </a:p>
        </p:txBody>
      </p:sp>
      <p:sp>
        <p:nvSpPr>
          <p:cNvPr id="1242" name="Google Shape;1242;p2"/>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200"/>
              <a:buNone/>
            </a:pPr>
            <a:fld id="{00000000-1234-1234-1234-123412341234}" type="slidenum">
              <a:rPr lang="fr"/>
              <a:t>3</a:t>
            </a:fld>
            <a:endParaRPr/>
          </a:p>
        </p:txBody>
      </p:sp>
      <p:sp>
        <p:nvSpPr>
          <p:cNvPr id="1243" name="Google Shape;1243;p2"/>
          <p:cNvSpPr/>
          <p:nvPr/>
        </p:nvSpPr>
        <p:spPr>
          <a:xfrm>
            <a:off x="873225" y="1226475"/>
            <a:ext cx="2189100" cy="886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Cierre de 10 empresas públicas del Ecuador</a:t>
            </a:r>
            <a:endParaRPr sz="1400" b="1" i="0" u="none" strike="noStrike" cap="none">
              <a:solidFill>
                <a:srgbClr val="000000"/>
              </a:solidFill>
              <a:latin typeface="Arial"/>
              <a:ea typeface="Arial"/>
              <a:cs typeface="Arial"/>
              <a:sym typeface="Arial"/>
            </a:endParaRPr>
          </a:p>
        </p:txBody>
      </p:sp>
      <p:pic>
        <p:nvPicPr>
          <p:cNvPr id="1244" name="Google Shape;1244;p2"/>
          <p:cNvPicPr preferRelativeResize="0"/>
          <p:nvPr/>
        </p:nvPicPr>
        <p:blipFill rotWithShape="1">
          <a:blip r:embed="rId3">
            <a:alphaModFix/>
          </a:blip>
          <a:srcRect/>
          <a:stretch/>
        </p:blipFill>
        <p:spPr>
          <a:xfrm>
            <a:off x="873225" y="2302951"/>
            <a:ext cx="2189100" cy="1600524"/>
          </a:xfrm>
          <a:prstGeom prst="rect">
            <a:avLst/>
          </a:prstGeom>
          <a:noFill/>
          <a:ln>
            <a:noFill/>
          </a:ln>
        </p:spPr>
      </p:pic>
      <p:sp>
        <p:nvSpPr>
          <p:cNvPr id="1245" name="Google Shape;1245;p2"/>
          <p:cNvSpPr/>
          <p:nvPr/>
        </p:nvSpPr>
        <p:spPr>
          <a:xfrm>
            <a:off x="3420750" y="1226475"/>
            <a:ext cx="2189100" cy="886500"/>
          </a:xfrm>
          <a:prstGeom prst="rect">
            <a:avLst/>
          </a:prstGeom>
          <a:solidFill>
            <a:srgbClr val="BAC8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b="1"/>
              <a:t>Emergencia sanitaria</a:t>
            </a:r>
            <a:endParaRPr sz="1400" b="1" i="0" u="none" strike="noStrike" cap="none">
              <a:solidFill>
                <a:srgbClr val="000000"/>
              </a:solidFill>
              <a:latin typeface="Arial"/>
              <a:ea typeface="Arial"/>
              <a:cs typeface="Arial"/>
              <a:sym typeface="Arial"/>
            </a:endParaRPr>
          </a:p>
        </p:txBody>
      </p:sp>
      <p:pic>
        <p:nvPicPr>
          <p:cNvPr id="1246" name="Google Shape;1246;p2"/>
          <p:cNvPicPr preferRelativeResize="0"/>
          <p:nvPr/>
        </p:nvPicPr>
        <p:blipFill rotWithShape="1">
          <a:blip r:embed="rId4">
            <a:alphaModFix/>
          </a:blip>
          <a:srcRect/>
          <a:stretch/>
        </p:blipFill>
        <p:spPr>
          <a:xfrm>
            <a:off x="3189413" y="2549275"/>
            <a:ext cx="2346968" cy="1354200"/>
          </a:xfrm>
          <a:prstGeom prst="rect">
            <a:avLst/>
          </a:prstGeom>
          <a:noFill/>
          <a:ln>
            <a:noFill/>
          </a:ln>
        </p:spPr>
      </p:pic>
      <p:sp>
        <p:nvSpPr>
          <p:cNvPr id="1247" name="Google Shape;1247;p2"/>
          <p:cNvSpPr/>
          <p:nvPr/>
        </p:nvSpPr>
        <p:spPr>
          <a:xfrm>
            <a:off x="2912723" y="4012989"/>
            <a:ext cx="3019352" cy="483051"/>
          </a:xfrm>
          <a:prstGeom prst="rect">
            <a:avLst/>
          </a:prstGeom>
          <a:solidFill>
            <a:srgbClr val="A5B7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dirty="0">
                <a:solidFill>
                  <a:srgbClr val="000000"/>
                </a:solidFill>
                <a:latin typeface="Arial"/>
                <a:ea typeface="Arial"/>
                <a:cs typeface="Arial"/>
                <a:sym typeface="Arial"/>
              </a:rPr>
              <a:t>Antiguas actividades</a:t>
            </a:r>
            <a:endParaRPr sz="1400" b="1" i="0" u="none" strike="noStrike" cap="none" dirty="0">
              <a:solidFill>
                <a:srgbClr val="000000"/>
              </a:solidFill>
              <a:latin typeface="Arial"/>
              <a:ea typeface="Arial"/>
              <a:cs typeface="Arial"/>
              <a:sym typeface="Arial"/>
            </a:endParaRPr>
          </a:p>
        </p:txBody>
      </p:sp>
      <p:sp>
        <p:nvSpPr>
          <p:cNvPr id="1249" name="Google Shape;1249;p2"/>
          <p:cNvSpPr/>
          <p:nvPr/>
        </p:nvSpPr>
        <p:spPr>
          <a:xfrm>
            <a:off x="5932075" y="1279825"/>
            <a:ext cx="2189100" cy="833150"/>
          </a:xfrm>
          <a:prstGeom prst="rect">
            <a:avLst/>
          </a:prstGeom>
          <a:solidFill>
            <a:srgbClr val="BAC8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 sz="1600" b="1" i="0" u="none" strike="noStrike" cap="none" dirty="0">
                <a:solidFill>
                  <a:srgbClr val="000000"/>
                </a:solidFill>
                <a:latin typeface="Arial"/>
                <a:ea typeface="Arial"/>
                <a:cs typeface="Arial"/>
                <a:sym typeface="Arial"/>
              </a:rPr>
              <a:t>Aumento del desempleo</a:t>
            </a:r>
            <a:endParaRPr sz="1600" b="1" i="0" u="none" strike="noStrike" cap="none" dirty="0">
              <a:solidFill>
                <a:srgbClr val="000000"/>
              </a:solidFill>
              <a:latin typeface="Arial"/>
              <a:ea typeface="Arial"/>
              <a:cs typeface="Arial"/>
              <a:sym typeface="Arial"/>
            </a:endParaRPr>
          </a:p>
        </p:txBody>
      </p:sp>
      <p:pic>
        <p:nvPicPr>
          <p:cNvPr id="1026" name="Picture 2" descr="11 ideas de Desempleo | me despido de ti, tasa de te, anuncios de empleo">
            <a:extLst>
              <a:ext uri="{FF2B5EF4-FFF2-40B4-BE49-F238E27FC236}">
                <a16:creationId xmlns:a16="http://schemas.microsoft.com/office/drawing/2014/main" id="{3E97C343-423A-4574-B17E-D683195E3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7437" y="2302951"/>
            <a:ext cx="2163738" cy="16005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pic>
        <p:nvPicPr>
          <p:cNvPr id="1849" name="Google Shape;1849;p29"/>
          <p:cNvPicPr preferRelativeResize="0"/>
          <p:nvPr/>
        </p:nvPicPr>
        <p:blipFill rotWithShape="1">
          <a:blip r:embed="rId3">
            <a:alphaModFix/>
          </a:blip>
          <a:srcRect/>
          <a:stretch/>
        </p:blipFill>
        <p:spPr>
          <a:xfrm>
            <a:off x="-234617" y="-128626"/>
            <a:ext cx="1616799" cy="1027550"/>
          </a:xfrm>
          <a:prstGeom prst="rect">
            <a:avLst/>
          </a:prstGeom>
          <a:noFill/>
          <a:ln>
            <a:noFill/>
          </a:ln>
        </p:spPr>
      </p:pic>
      <p:sp>
        <p:nvSpPr>
          <p:cNvPr id="1850" name="Google Shape;1850;p29"/>
          <p:cNvSpPr txBox="1">
            <a:spLocks noGrp="1"/>
          </p:cNvSpPr>
          <p:nvPr>
            <p:ph type="title"/>
          </p:nvPr>
        </p:nvSpPr>
        <p:spPr>
          <a:xfrm>
            <a:off x="441325" y="197775"/>
            <a:ext cx="90285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fr" sz="2000" b="1">
                <a:latin typeface="Space Grotesk"/>
                <a:ea typeface="Space Grotesk"/>
                <a:cs typeface="Space Grotesk"/>
                <a:sym typeface="Space Grotesk"/>
              </a:rPr>
              <a:t>Diseño de página web y redes sociales para promocionar a las comunidades</a:t>
            </a:r>
            <a:endParaRPr sz="4100" b="1">
              <a:latin typeface="Space Grotesk"/>
              <a:ea typeface="Space Grotesk"/>
              <a:cs typeface="Space Grotesk"/>
              <a:sym typeface="Space Grotesk"/>
            </a:endParaRPr>
          </a:p>
        </p:txBody>
      </p:sp>
      <p:sp>
        <p:nvSpPr>
          <p:cNvPr id="1851" name="Google Shape;1851;p29"/>
          <p:cNvSpPr txBox="1">
            <a:spLocks noGrp="1"/>
          </p:cNvSpPr>
          <p:nvPr>
            <p:ph type="title" idx="15"/>
          </p:nvPr>
        </p:nvSpPr>
        <p:spPr>
          <a:xfrm>
            <a:off x="-120500" y="173821"/>
            <a:ext cx="13317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fr"/>
              <a:t>04</a:t>
            </a:r>
            <a:endParaRPr/>
          </a:p>
        </p:txBody>
      </p:sp>
      <p:sp>
        <p:nvSpPr>
          <p:cNvPr id="1852" name="Google Shape;1852;p29"/>
          <p:cNvSpPr/>
          <p:nvPr/>
        </p:nvSpPr>
        <p:spPr>
          <a:xfrm>
            <a:off x="114751" y="23773"/>
            <a:ext cx="861199" cy="954450"/>
          </a:xfrm>
          <a:custGeom>
            <a:avLst/>
            <a:gdLst/>
            <a:ahLst/>
            <a:cxnLst/>
            <a:rect l="l" t="t" r="r" b="b"/>
            <a:pathLst>
              <a:path w="21001" h="23275" fill="none" extrusionOk="0">
                <a:moveTo>
                  <a:pt x="18653" y="0"/>
                </a:moveTo>
                <a:lnTo>
                  <a:pt x="21000" y="18690"/>
                </a:lnTo>
                <a:lnTo>
                  <a:pt x="2335" y="23274"/>
                </a:lnTo>
                <a:lnTo>
                  <a:pt x="0" y="4585"/>
                </a:lnTo>
                <a:close/>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53" name="Google Shape;1853;p29"/>
          <p:cNvPicPr preferRelativeResize="0"/>
          <p:nvPr/>
        </p:nvPicPr>
        <p:blipFill rotWithShape="1">
          <a:blip r:embed="rId4">
            <a:alphaModFix/>
          </a:blip>
          <a:srcRect/>
          <a:stretch/>
        </p:blipFill>
        <p:spPr>
          <a:xfrm>
            <a:off x="4133700" y="1054425"/>
            <a:ext cx="2356074" cy="1297450"/>
          </a:xfrm>
          <a:prstGeom prst="rect">
            <a:avLst/>
          </a:prstGeom>
          <a:noFill/>
          <a:ln>
            <a:noFill/>
          </a:ln>
        </p:spPr>
      </p:pic>
      <p:pic>
        <p:nvPicPr>
          <p:cNvPr id="1854" name="Google Shape;1854;p29"/>
          <p:cNvPicPr preferRelativeResize="0"/>
          <p:nvPr/>
        </p:nvPicPr>
        <p:blipFill rotWithShape="1">
          <a:blip r:embed="rId5">
            <a:alphaModFix/>
          </a:blip>
          <a:srcRect/>
          <a:stretch/>
        </p:blipFill>
        <p:spPr>
          <a:xfrm>
            <a:off x="6653650" y="1025650"/>
            <a:ext cx="2425100" cy="1355000"/>
          </a:xfrm>
          <a:prstGeom prst="rect">
            <a:avLst/>
          </a:prstGeom>
          <a:noFill/>
          <a:ln>
            <a:noFill/>
          </a:ln>
        </p:spPr>
      </p:pic>
      <p:pic>
        <p:nvPicPr>
          <p:cNvPr id="1855" name="Google Shape;1855;p29"/>
          <p:cNvPicPr preferRelativeResize="0"/>
          <p:nvPr/>
        </p:nvPicPr>
        <p:blipFill rotWithShape="1">
          <a:blip r:embed="rId6">
            <a:alphaModFix/>
          </a:blip>
          <a:srcRect/>
          <a:stretch/>
        </p:blipFill>
        <p:spPr>
          <a:xfrm>
            <a:off x="441325" y="3195150"/>
            <a:ext cx="3528501" cy="1660700"/>
          </a:xfrm>
          <a:prstGeom prst="rect">
            <a:avLst/>
          </a:prstGeom>
          <a:noFill/>
          <a:ln>
            <a:noFill/>
          </a:ln>
        </p:spPr>
      </p:pic>
      <p:pic>
        <p:nvPicPr>
          <p:cNvPr id="1856" name="Google Shape;1856;p29"/>
          <p:cNvPicPr preferRelativeResize="0"/>
          <p:nvPr/>
        </p:nvPicPr>
        <p:blipFill rotWithShape="1">
          <a:blip r:embed="rId7">
            <a:alphaModFix/>
          </a:blip>
          <a:srcRect/>
          <a:stretch/>
        </p:blipFill>
        <p:spPr>
          <a:xfrm>
            <a:off x="4133700" y="2725675"/>
            <a:ext cx="4781267" cy="2130175"/>
          </a:xfrm>
          <a:prstGeom prst="rect">
            <a:avLst/>
          </a:prstGeom>
          <a:noFill/>
          <a:ln>
            <a:noFill/>
          </a:ln>
        </p:spPr>
      </p:pic>
      <p:pic>
        <p:nvPicPr>
          <p:cNvPr id="1857" name="Google Shape;1857;p29"/>
          <p:cNvPicPr preferRelativeResize="0"/>
          <p:nvPr/>
        </p:nvPicPr>
        <p:blipFill rotWithShape="1">
          <a:blip r:embed="rId8">
            <a:alphaModFix/>
          </a:blip>
          <a:srcRect/>
          <a:stretch/>
        </p:blipFill>
        <p:spPr>
          <a:xfrm>
            <a:off x="441325" y="949450"/>
            <a:ext cx="3528499" cy="1987287"/>
          </a:xfrm>
          <a:prstGeom prst="rect">
            <a:avLst/>
          </a:prstGeom>
          <a:noFill/>
          <a:ln w="9525" cap="flat" cmpd="sng">
            <a:solidFill>
              <a:schemeClr val="dk1"/>
            </a:solidFill>
            <a:prstDash val="solid"/>
            <a:round/>
            <a:headEnd type="none" w="sm" len="sm"/>
            <a:tailEnd type="none" w="sm" len="sm"/>
          </a:ln>
        </p:spPr>
      </p:pic>
      <p:sp>
        <p:nvSpPr>
          <p:cNvPr id="1858" name="Google Shape;1858;p29"/>
          <p:cNvSpPr txBox="1"/>
          <p:nvPr/>
        </p:nvSpPr>
        <p:spPr>
          <a:xfrm>
            <a:off x="1385375" y="678375"/>
            <a:ext cx="14613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PORTADA</a:t>
            </a:r>
            <a:endParaRPr sz="1400" b="1" i="0" u="none" strike="noStrike" cap="none">
              <a:solidFill>
                <a:srgbClr val="000000"/>
              </a:solidFill>
              <a:latin typeface="Roboto"/>
              <a:ea typeface="Roboto"/>
              <a:cs typeface="Roboto"/>
              <a:sym typeface="Roboto"/>
            </a:endParaRPr>
          </a:p>
        </p:txBody>
      </p:sp>
      <p:sp>
        <p:nvSpPr>
          <p:cNvPr id="1859" name="Google Shape;1859;p29"/>
          <p:cNvSpPr txBox="1"/>
          <p:nvPr/>
        </p:nvSpPr>
        <p:spPr>
          <a:xfrm>
            <a:off x="313057" y="2901975"/>
            <a:ext cx="3658224"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ELECCIÓN DE PAQUETES TURÍSTICOS</a:t>
            </a:r>
            <a:endParaRPr sz="1400" b="1" i="0" u="none" strike="noStrike" cap="none">
              <a:solidFill>
                <a:srgbClr val="000000"/>
              </a:solidFill>
              <a:latin typeface="Roboto"/>
              <a:ea typeface="Roboto"/>
              <a:cs typeface="Roboto"/>
              <a:sym typeface="Roboto"/>
            </a:endParaRPr>
          </a:p>
        </p:txBody>
      </p:sp>
      <p:sp>
        <p:nvSpPr>
          <p:cNvPr id="1860" name="Google Shape;1860;p29"/>
          <p:cNvSpPr txBox="1"/>
          <p:nvPr/>
        </p:nvSpPr>
        <p:spPr>
          <a:xfrm>
            <a:off x="6238850" y="721320"/>
            <a:ext cx="3254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ATRACTIVOS TURÍSTICOS</a:t>
            </a:r>
            <a:endParaRPr sz="1400" b="1" i="0" u="none" strike="noStrike" cap="none">
              <a:solidFill>
                <a:srgbClr val="000000"/>
              </a:solidFill>
              <a:latin typeface="Roboto"/>
              <a:ea typeface="Roboto"/>
              <a:cs typeface="Roboto"/>
              <a:sym typeface="Roboto"/>
            </a:endParaRPr>
          </a:p>
        </p:txBody>
      </p:sp>
      <p:sp>
        <p:nvSpPr>
          <p:cNvPr id="1861" name="Google Shape;1861;p29"/>
          <p:cNvSpPr txBox="1"/>
          <p:nvPr/>
        </p:nvSpPr>
        <p:spPr>
          <a:xfrm>
            <a:off x="5080525" y="2371650"/>
            <a:ext cx="3254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DETALLES PAQUETE TURÍSTICO</a:t>
            </a:r>
            <a:endParaRPr sz="1400" b="1" i="0" u="none" strike="noStrike" cap="none">
              <a:solidFill>
                <a:srgbClr val="000000"/>
              </a:solidFill>
              <a:latin typeface="Roboto"/>
              <a:ea typeface="Roboto"/>
              <a:cs typeface="Roboto"/>
              <a:sym typeface="Roboto"/>
            </a:endParaRPr>
          </a:p>
        </p:txBody>
      </p:sp>
      <p:sp>
        <p:nvSpPr>
          <p:cNvPr id="1862" name="Google Shape;1862;p29"/>
          <p:cNvSpPr txBox="1"/>
          <p:nvPr/>
        </p:nvSpPr>
        <p:spPr>
          <a:xfrm>
            <a:off x="3684387" y="753070"/>
            <a:ext cx="3254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HISTORIA</a:t>
            </a:r>
            <a:endParaRPr sz="1400" b="1" i="0" u="none" strike="noStrike" cap="none">
              <a:solidFill>
                <a:srgbClr val="000000"/>
              </a:solidFill>
              <a:latin typeface="Roboto"/>
              <a:ea typeface="Roboto"/>
              <a:cs typeface="Roboto"/>
              <a:sym typeface="Roboto"/>
            </a:endParaRPr>
          </a:p>
        </p:txBody>
      </p:sp>
      <p:cxnSp>
        <p:nvCxnSpPr>
          <p:cNvPr id="1863" name="Google Shape;1863;p29"/>
          <p:cNvCxnSpPr/>
          <p:nvPr/>
        </p:nvCxnSpPr>
        <p:spPr>
          <a:xfrm>
            <a:off x="1530625" y="753075"/>
            <a:ext cx="6849900" cy="17400"/>
          </a:xfrm>
          <a:prstGeom prst="straightConnector1">
            <a:avLst/>
          </a:prstGeom>
          <a:noFill/>
          <a:ln w="28575" cap="flat" cmpd="sng">
            <a:solidFill>
              <a:schemeClr val="dk1"/>
            </a:solidFill>
            <a:prstDash val="solid"/>
            <a:round/>
            <a:headEnd type="none" w="sm" len="sm"/>
            <a:tailEnd type="none" w="sm" len="sm"/>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pic>
        <p:nvPicPr>
          <p:cNvPr id="1868" name="Google Shape;1868;p30"/>
          <p:cNvPicPr preferRelativeResize="0"/>
          <p:nvPr/>
        </p:nvPicPr>
        <p:blipFill rotWithShape="1">
          <a:blip r:embed="rId3">
            <a:alphaModFix/>
          </a:blip>
          <a:srcRect/>
          <a:stretch/>
        </p:blipFill>
        <p:spPr>
          <a:xfrm>
            <a:off x="8665" y="63423"/>
            <a:ext cx="1616799" cy="1027550"/>
          </a:xfrm>
          <a:prstGeom prst="rect">
            <a:avLst/>
          </a:prstGeom>
          <a:noFill/>
          <a:ln>
            <a:noFill/>
          </a:ln>
        </p:spPr>
      </p:pic>
      <p:sp>
        <p:nvSpPr>
          <p:cNvPr id="1869" name="Google Shape;1869;p30"/>
          <p:cNvSpPr txBox="1">
            <a:spLocks noGrp="1"/>
          </p:cNvSpPr>
          <p:nvPr>
            <p:ph type="title" idx="15"/>
          </p:nvPr>
        </p:nvSpPr>
        <p:spPr>
          <a:xfrm>
            <a:off x="176917" y="250021"/>
            <a:ext cx="13317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fr"/>
              <a:t>04</a:t>
            </a:r>
            <a:endParaRPr/>
          </a:p>
        </p:txBody>
      </p:sp>
      <p:sp>
        <p:nvSpPr>
          <p:cNvPr id="1870" name="Google Shape;1870;p30"/>
          <p:cNvSpPr/>
          <p:nvPr/>
        </p:nvSpPr>
        <p:spPr>
          <a:xfrm>
            <a:off x="401151" y="99973"/>
            <a:ext cx="861199" cy="954450"/>
          </a:xfrm>
          <a:custGeom>
            <a:avLst/>
            <a:gdLst/>
            <a:ahLst/>
            <a:cxnLst/>
            <a:rect l="l" t="t" r="r" b="b"/>
            <a:pathLst>
              <a:path w="21001" h="23275" fill="none" extrusionOk="0">
                <a:moveTo>
                  <a:pt x="18653" y="0"/>
                </a:moveTo>
                <a:lnTo>
                  <a:pt x="21000" y="18690"/>
                </a:lnTo>
                <a:lnTo>
                  <a:pt x="2335" y="23274"/>
                </a:lnTo>
                <a:lnTo>
                  <a:pt x="0" y="4585"/>
                </a:lnTo>
                <a:close/>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71" name="Google Shape;1871;p30"/>
          <p:cNvPicPr preferRelativeResize="0"/>
          <p:nvPr/>
        </p:nvPicPr>
        <p:blipFill rotWithShape="1">
          <a:blip r:embed="rId4">
            <a:alphaModFix/>
          </a:blip>
          <a:srcRect/>
          <a:stretch/>
        </p:blipFill>
        <p:spPr>
          <a:xfrm>
            <a:off x="152400" y="1279925"/>
            <a:ext cx="5462876" cy="2981025"/>
          </a:xfrm>
          <a:prstGeom prst="rect">
            <a:avLst/>
          </a:prstGeom>
          <a:noFill/>
          <a:ln>
            <a:noFill/>
          </a:ln>
        </p:spPr>
      </p:pic>
      <p:pic>
        <p:nvPicPr>
          <p:cNvPr id="1872" name="Google Shape;1872;p30"/>
          <p:cNvPicPr preferRelativeResize="0"/>
          <p:nvPr/>
        </p:nvPicPr>
        <p:blipFill rotWithShape="1">
          <a:blip r:embed="rId5">
            <a:alphaModFix/>
          </a:blip>
          <a:srcRect/>
          <a:stretch/>
        </p:blipFill>
        <p:spPr>
          <a:xfrm>
            <a:off x="5615275" y="1456375"/>
            <a:ext cx="3223924" cy="2628125"/>
          </a:xfrm>
          <a:prstGeom prst="rect">
            <a:avLst/>
          </a:prstGeom>
          <a:noFill/>
          <a:ln>
            <a:noFill/>
          </a:ln>
        </p:spPr>
      </p:pic>
      <p:sp>
        <p:nvSpPr>
          <p:cNvPr id="1873" name="Google Shape;1873;p30"/>
          <p:cNvSpPr txBox="1"/>
          <p:nvPr/>
        </p:nvSpPr>
        <p:spPr>
          <a:xfrm>
            <a:off x="5100725" y="866425"/>
            <a:ext cx="3254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CONTÁCTANOS</a:t>
            </a:r>
            <a:endParaRPr sz="1400" b="1" i="0" u="none" strike="noStrike" cap="none">
              <a:solidFill>
                <a:srgbClr val="000000"/>
              </a:solidFill>
              <a:latin typeface="Roboto"/>
              <a:ea typeface="Roboto"/>
              <a:cs typeface="Roboto"/>
              <a:sym typeface="Roboto"/>
            </a:endParaRPr>
          </a:p>
        </p:txBody>
      </p:sp>
      <p:sp>
        <p:nvSpPr>
          <p:cNvPr id="1874" name="Google Shape;1874;p30"/>
          <p:cNvSpPr txBox="1"/>
          <p:nvPr/>
        </p:nvSpPr>
        <p:spPr>
          <a:xfrm>
            <a:off x="843250" y="954225"/>
            <a:ext cx="3254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Roboto"/>
                <a:ea typeface="Roboto"/>
                <a:cs typeface="Roboto"/>
                <a:sym typeface="Roboto"/>
              </a:rPr>
              <a:t>DETALLES PAQUETE TURÍSTICO</a:t>
            </a:r>
            <a:endParaRPr sz="1400" b="1" i="0" u="none" strike="noStrike" cap="none">
              <a:solidFill>
                <a:srgbClr val="000000"/>
              </a:solidFill>
              <a:latin typeface="Roboto"/>
              <a:ea typeface="Roboto"/>
              <a:cs typeface="Roboto"/>
              <a:sym typeface="Roboto"/>
            </a:endParaRPr>
          </a:p>
        </p:txBody>
      </p:sp>
      <p:sp>
        <p:nvSpPr>
          <p:cNvPr id="1875" name="Google Shape;1875;p30"/>
          <p:cNvSpPr txBox="1">
            <a:spLocks noGrp="1"/>
          </p:cNvSpPr>
          <p:nvPr>
            <p:ph type="title"/>
          </p:nvPr>
        </p:nvSpPr>
        <p:spPr>
          <a:xfrm>
            <a:off x="804886" y="179325"/>
            <a:ext cx="90285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fr" sz="2000" b="1">
                <a:latin typeface="Space Grotesk"/>
                <a:ea typeface="Space Grotesk"/>
                <a:cs typeface="Space Grotesk"/>
                <a:sym typeface="Space Grotesk"/>
              </a:rPr>
              <a:t>Diseño de página web y redes sociales para promocionar a las comunidades</a:t>
            </a:r>
            <a:endParaRPr sz="4100"/>
          </a:p>
        </p:txBody>
      </p:sp>
      <p:cxnSp>
        <p:nvCxnSpPr>
          <p:cNvPr id="1876" name="Google Shape;1876;p30"/>
          <p:cNvCxnSpPr/>
          <p:nvPr/>
        </p:nvCxnSpPr>
        <p:spPr>
          <a:xfrm>
            <a:off x="3308211" y="776925"/>
            <a:ext cx="3254700" cy="0"/>
          </a:xfrm>
          <a:prstGeom prst="straightConnector1">
            <a:avLst/>
          </a:prstGeom>
          <a:noFill/>
          <a:ln w="28575" cap="flat" cmpd="sng">
            <a:solidFill>
              <a:schemeClr val="dk1"/>
            </a:solidFill>
            <a:prstDash val="solid"/>
            <a:round/>
            <a:headEnd type="none" w="sm" len="sm"/>
            <a:tailEnd type="none" w="sm" len="sm"/>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pic>
        <p:nvPicPr>
          <p:cNvPr id="1881" name="Google Shape;1881;p31"/>
          <p:cNvPicPr preferRelativeResize="0"/>
          <p:nvPr/>
        </p:nvPicPr>
        <p:blipFill rotWithShape="1">
          <a:blip r:embed="rId3">
            <a:alphaModFix/>
          </a:blip>
          <a:srcRect/>
          <a:stretch/>
        </p:blipFill>
        <p:spPr>
          <a:xfrm>
            <a:off x="0" y="57121"/>
            <a:ext cx="1616799" cy="1027550"/>
          </a:xfrm>
          <a:prstGeom prst="rect">
            <a:avLst/>
          </a:prstGeom>
          <a:noFill/>
          <a:ln>
            <a:noFill/>
          </a:ln>
        </p:spPr>
      </p:pic>
      <p:sp>
        <p:nvSpPr>
          <p:cNvPr id="1882" name="Google Shape;1882;p31"/>
          <p:cNvSpPr txBox="1">
            <a:spLocks noGrp="1"/>
          </p:cNvSpPr>
          <p:nvPr>
            <p:ph type="title" idx="15"/>
          </p:nvPr>
        </p:nvSpPr>
        <p:spPr>
          <a:xfrm>
            <a:off x="39908" y="269503"/>
            <a:ext cx="13317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fr"/>
              <a:t>04</a:t>
            </a:r>
            <a:endParaRPr/>
          </a:p>
        </p:txBody>
      </p:sp>
      <p:sp>
        <p:nvSpPr>
          <p:cNvPr id="1883" name="Google Shape;1883;p31"/>
          <p:cNvSpPr/>
          <p:nvPr/>
        </p:nvSpPr>
        <p:spPr>
          <a:xfrm>
            <a:off x="311753" y="119011"/>
            <a:ext cx="788010" cy="873685"/>
          </a:xfrm>
          <a:custGeom>
            <a:avLst/>
            <a:gdLst/>
            <a:ahLst/>
            <a:cxnLst/>
            <a:rect l="l" t="t" r="r" b="b"/>
            <a:pathLst>
              <a:path w="21001" h="23275" fill="none" extrusionOk="0">
                <a:moveTo>
                  <a:pt x="18653" y="0"/>
                </a:moveTo>
                <a:lnTo>
                  <a:pt x="21000" y="18690"/>
                </a:lnTo>
                <a:lnTo>
                  <a:pt x="2335" y="23274"/>
                </a:lnTo>
                <a:lnTo>
                  <a:pt x="0" y="4585"/>
                </a:lnTo>
                <a:close/>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84" name="Google Shape;1884;p31"/>
          <p:cNvPicPr preferRelativeResize="0"/>
          <p:nvPr/>
        </p:nvPicPr>
        <p:blipFill rotWithShape="1">
          <a:blip r:embed="rId4">
            <a:alphaModFix/>
          </a:blip>
          <a:srcRect/>
          <a:stretch/>
        </p:blipFill>
        <p:spPr>
          <a:xfrm>
            <a:off x="793975" y="1008200"/>
            <a:ext cx="4038825" cy="2098600"/>
          </a:xfrm>
          <a:prstGeom prst="rect">
            <a:avLst/>
          </a:prstGeom>
          <a:noFill/>
          <a:ln>
            <a:noFill/>
          </a:ln>
        </p:spPr>
      </p:pic>
      <p:pic>
        <p:nvPicPr>
          <p:cNvPr id="1885" name="Google Shape;1885;p31"/>
          <p:cNvPicPr preferRelativeResize="0"/>
          <p:nvPr/>
        </p:nvPicPr>
        <p:blipFill rotWithShape="1">
          <a:blip r:embed="rId5">
            <a:alphaModFix/>
          </a:blip>
          <a:srcRect/>
          <a:stretch/>
        </p:blipFill>
        <p:spPr>
          <a:xfrm>
            <a:off x="5174225" y="1008200"/>
            <a:ext cx="3352800" cy="2098600"/>
          </a:xfrm>
          <a:prstGeom prst="rect">
            <a:avLst/>
          </a:prstGeom>
          <a:noFill/>
          <a:ln>
            <a:noFill/>
          </a:ln>
        </p:spPr>
      </p:pic>
      <p:graphicFrame>
        <p:nvGraphicFramePr>
          <p:cNvPr id="1886" name="Google Shape;1886;p31"/>
          <p:cNvGraphicFramePr/>
          <p:nvPr/>
        </p:nvGraphicFramePr>
        <p:xfrm>
          <a:off x="884425" y="3272800"/>
          <a:ext cx="7556700" cy="1401990"/>
        </p:xfrm>
        <a:graphic>
          <a:graphicData uri="http://schemas.openxmlformats.org/drawingml/2006/table">
            <a:tbl>
              <a:tblPr>
                <a:noFill/>
                <a:tableStyleId>{B8477BB5-2C85-460D-A591-2790EFEA66D5}</a:tableStyleId>
              </a:tblPr>
              <a:tblGrid>
                <a:gridCol w="3778350">
                  <a:extLst>
                    <a:ext uri="{9D8B030D-6E8A-4147-A177-3AD203B41FA5}">
                      <a16:colId xmlns:a16="http://schemas.microsoft.com/office/drawing/2014/main" val="20000"/>
                    </a:ext>
                  </a:extLst>
                </a:gridCol>
                <a:gridCol w="3778350">
                  <a:extLst>
                    <a:ext uri="{9D8B030D-6E8A-4147-A177-3AD203B41FA5}">
                      <a16:colId xmlns:a16="http://schemas.microsoft.com/office/drawing/2014/main" val="20001"/>
                    </a:ext>
                  </a:extLst>
                </a:gridCol>
              </a:tblGrid>
              <a:tr h="3962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Actividades</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Presupuesto</a:t>
                      </a:r>
                      <a:endParaRPr sz="1400" b="1" u="none" strike="noStrike" cap="none"/>
                    </a:p>
                  </a:txBody>
                  <a:tcPr marL="91425" marR="91425" marT="91425" marB="91425"/>
                </a:tc>
                <a:extLst>
                  <a:ext uri="{0D108BD9-81ED-4DB2-BD59-A6C34878D82A}">
                    <a16:rowId xmlns:a16="http://schemas.microsoft.com/office/drawing/2014/main" val="10000"/>
                  </a:ext>
                </a:extLst>
              </a:tr>
              <a:tr h="575950">
                <a:tc>
                  <a:txBody>
                    <a:bodyPr/>
                    <a:lstStyle/>
                    <a:p>
                      <a:pPr marL="269999" marR="0" lvl="0" indent="-184150" algn="l" rtl="0">
                        <a:lnSpc>
                          <a:spcPct val="100000"/>
                        </a:lnSpc>
                        <a:spcBef>
                          <a:spcPts val="0"/>
                        </a:spcBef>
                        <a:spcAft>
                          <a:spcPts val="0"/>
                        </a:spcAft>
                        <a:buClr>
                          <a:srgbClr val="000000"/>
                        </a:buClr>
                        <a:buSzPts val="1400"/>
                        <a:buFont typeface="Arial"/>
                        <a:buChar char="●"/>
                      </a:pPr>
                      <a:r>
                        <a:rPr lang="fr" sz="1400" u="none" strike="noStrike" cap="none"/>
                        <a:t>Control y mantenimiento de la página web</a:t>
                      </a:r>
                      <a:endParaRPr sz="1400" u="none" strike="noStrike" cap="none"/>
                    </a:p>
                    <a:p>
                      <a:pPr marL="269999" marR="0" lvl="0" indent="-184150" algn="l" rtl="0">
                        <a:lnSpc>
                          <a:spcPct val="100000"/>
                        </a:lnSpc>
                        <a:spcBef>
                          <a:spcPts val="0"/>
                        </a:spcBef>
                        <a:spcAft>
                          <a:spcPts val="0"/>
                        </a:spcAft>
                        <a:buClr>
                          <a:srgbClr val="000000"/>
                        </a:buClr>
                        <a:buSzPts val="1400"/>
                        <a:buFont typeface="Arial"/>
                        <a:buChar char="●"/>
                      </a:pPr>
                      <a:r>
                        <a:rPr lang="fr" sz="1400" u="none" strike="noStrike" cap="none"/>
                        <a:t>Promoción en redes sociales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t>$ 20,00</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fr" sz="1400" u="none" strike="noStrike" cap="none"/>
                        <a:t>Indefinido</a:t>
                      </a:r>
                      <a:endParaRPr sz="1400" u="none" strike="noStrike" cap="none"/>
                    </a:p>
                  </a:txBody>
                  <a:tcPr marL="91425" marR="91425" marT="91425" marB="91425"/>
                </a:tc>
                <a:extLst>
                  <a:ext uri="{0D108BD9-81ED-4DB2-BD59-A6C34878D82A}">
                    <a16:rowId xmlns:a16="http://schemas.microsoft.com/office/drawing/2014/main" val="10001"/>
                  </a:ext>
                </a:extLst>
              </a:tr>
              <a:tr h="396200">
                <a:tc>
                  <a:txBody>
                    <a:bodyPr/>
                    <a:lstStyle/>
                    <a:p>
                      <a:pPr marL="0" marR="0" lvl="0" indent="0" algn="ctr" rtl="0">
                        <a:lnSpc>
                          <a:spcPct val="100000"/>
                        </a:lnSpc>
                        <a:spcBef>
                          <a:spcPts val="0"/>
                        </a:spcBef>
                        <a:spcAft>
                          <a:spcPts val="0"/>
                        </a:spcAft>
                        <a:buClr>
                          <a:srgbClr val="000000"/>
                        </a:buClr>
                        <a:buSzPts val="1400"/>
                        <a:buFont typeface="Arial"/>
                        <a:buNone/>
                      </a:pPr>
                      <a:r>
                        <a:rPr lang="fr" sz="1400" b="1" u="none" strike="noStrike" cap="none"/>
                        <a:t>Total presupuesto</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fr" sz="1400" u="none" strike="noStrike" cap="none"/>
                        <a:t>$20,00</a:t>
                      </a:r>
                      <a:endParaRPr sz="1400" u="none" strike="noStrike" cap="none"/>
                    </a:p>
                  </a:txBody>
                  <a:tcPr marL="91425" marR="91425" marT="91425" marB="91425"/>
                </a:tc>
                <a:extLst>
                  <a:ext uri="{0D108BD9-81ED-4DB2-BD59-A6C34878D82A}">
                    <a16:rowId xmlns:a16="http://schemas.microsoft.com/office/drawing/2014/main" val="10002"/>
                  </a:ext>
                </a:extLst>
              </a:tr>
            </a:tbl>
          </a:graphicData>
        </a:graphic>
      </p:graphicFrame>
      <p:sp>
        <p:nvSpPr>
          <p:cNvPr id="1887" name="Google Shape;1887;p31"/>
          <p:cNvSpPr txBox="1">
            <a:spLocks noGrp="1"/>
          </p:cNvSpPr>
          <p:nvPr>
            <p:ph type="title"/>
          </p:nvPr>
        </p:nvSpPr>
        <p:spPr>
          <a:xfrm>
            <a:off x="793975" y="171783"/>
            <a:ext cx="90285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fr" sz="2000" b="1">
                <a:latin typeface="Space Grotesk"/>
                <a:ea typeface="Space Grotesk"/>
                <a:cs typeface="Space Grotesk"/>
                <a:sym typeface="Space Grotesk"/>
              </a:rPr>
              <a:t>Diseño de página web y redes sociales para promocionar a las comunidades</a:t>
            </a:r>
            <a:endParaRPr sz="4100"/>
          </a:p>
        </p:txBody>
      </p:sp>
      <p:cxnSp>
        <p:nvCxnSpPr>
          <p:cNvPr id="1888" name="Google Shape;1888;p31"/>
          <p:cNvCxnSpPr/>
          <p:nvPr/>
        </p:nvCxnSpPr>
        <p:spPr>
          <a:xfrm>
            <a:off x="3297300" y="769383"/>
            <a:ext cx="3254700" cy="0"/>
          </a:xfrm>
          <a:prstGeom prst="straightConnector1">
            <a:avLst/>
          </a:prstGeom>
          <a:noFill/>
          <a:ln w="28575" cap="flat" cmpd="sng">
            <a:solidFill>
              <a:schemeClr val="dk1"/>
            </a:solidFill>
            <a:prstDash val="solid"/>
            <a:round/>
            <a:headEnd type="none" w="sm" len="sm"/>
            <a:tailEnd type="none" w="sm" len="sm"/>
          </a:ln>
        </p:spPr>
      </p:cxnSp>
      <p:sp>
        <p:nvSpPr>
          <p:cNvPr id="1889" name="Google Shape;1889;p31"/>
          <p:cNvSpPr txBox="1"/>
          <p:nvPr/>
        </p:nvSpPr>
        <p:spPr>
          <a:xfrm>
            <a:off x="411000" y="668275"/>
            <a:ext cx="3254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b="1">
                <a:latin typeface="Roboto"/>
                <a:ea typeface="Roboto"/>
                <a:cs typeface="Roboto"/>
                <a:sym typeface="Roboto"/>
              </a:rPr>
              <a:t>FACEBOOK</a:t>
            </a:r>
            <a:endParaRPr sz="1400" b="1" i="0" u="none" strike="noStrike" cap="none">
              <a:solidFill>
                <a:srgbClr val="000000"/>
              </a:solidFill>
              <a:latin typeface="Roboto"/>
              <a:ea typeface="Roboto"/>
              <a:cs typeface="Roboto"/>
              <a:sym typeface="Roboto"/>
            </a:endParaRPr>
          </a:p>
        </p:txBody>
      </p:sp>
      <p:sp>
        <p:nvSpPr>
          <p:cNvPr id="1890" name="Google Shape;1890;p31"/>
          <p:cNvSpPr txBox="1"/>
          <p:nvPr/>
        </p:nvSpPr>
        <p:spPr>
          <a:xfrm>
            <a:off x="5753050" y="668275"/>
            <a:ext cx="3254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b="1">
                <a:latin typeface="Roboto"/>
                <a:ea typeface="Roboto"/>
                <a:cs typeface="Roboto"/>
                <a:sym typeface="Roboto"/>
              </a:rPr>
              <a:t>INSTAGRAM</a:t>
            </a:r>
            <a:endParaRPr sz="1400" b="1" i="0" u="none" strike="noStrike" cap="none">
              <a:solidFill>
                <a:srgbClr val="000000"/>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94"/>
        <p:cNvGrpSpPr/>
        <p:nvPr/>
      </p:nvGrpSpPr>
      <p:grpSpPr>
        <a:xfrm>
          <a:off x="0" y="0"/>
          <a:ext cx="0" cy="0"/>
          <a:chOff x="0" y="0"/>
          <a:chExt cx="0" cy="0"/>
        </a:xfrm>
      </p:grpSpPr>
      <p:sp>
        <p:nvSpPr>
          <p:cNvPr id="1895" name="Google Shape;1895;p32"/>
          <p:cNvSpPr txBox="1">
            <a:spLocks noGrp="1"/>
          </p:cNvSpPr>
          <p:nvPr>
            <p:ph type="subTitle" idx="4294967295"/>
          </p:nvPr>
        </p:nvSpPr>
        <p:spPr>
          <a:xfrm>
            <a:off x="544175" y="860100"/>
            <a:ext cx="3968100" cy="1847100"/>
          </a:xfrm>
          <a:prstGeom prst="rect">
            <a:avLst/>
          </a:prstGeom>
          <a:solidFill>
            <a:schemeClr val="lt1"/>
          </a:solidFill>
          <a:ln w="9525" cap="flat" cmpd="sng">
            <a:solidFill>
              <a:srgbClr val="E69138"/>
            </a:solidFill>
            <a:prstDash val="solid"/>
            <a:round/>
            <a:headEnd type="none" w="sm" len="sm"/>
            <a:tailEnd type="none" w="sm" len="sm"/>
          </a:ln>
        </p:spPr>
        <p:txBody>
          <a:bodyPr spcFirstLastPara="1" wrap="square" lIns="91425" tIns="91425" rIns="91425" bIns="91425" anchor="t" anchorCtr="0">
            <a:noAutofit/>
          </a:bodyPr>
          <a:lstStyle/>
          <a:p>
            <a:pPr marL="0" marR="0" lvl="0" indent="0" algn="just" rtl="0">
              <a:lnSpc>
                <a:spcPct val="100000"/>
              </a:lnSpc>
              <a:spcBef>
                <a:spcPts val="0"/>
              </a:spcBef>
              <a:spcAft>
                <a:spcPts val="1200"/>
              </a:spcAft>
              <a:buClr>
                <a:schemeClr val="dk2"/>
              </a:buClr>
              <a:buSzPts val="1400"/>
              <a:buFont typeface="Roboto"/>
              <a:buNone/>
            </a:pPr>
            <a:r>
              <a:rPr lang="fr" sz="1200" b="0" i="0" u="none" strike="noStrike" cap="none">
                <a:solidFill>
                  <a:schemeClr val="dk1"/>
                </a:solidFill>
                <a:latin typeface="Space Grotesk"/>
                <a:ea typeface="Space Grotesk"/>
                <a:cs typeface="Space Grotesk"/>
                <a:sym typeface="Space Grotesk"/>
              </a:rPr>
              <a:t>Mediante la realización de las en</a:t>
            </a:r>
            <a:r>
              <a:rPr lang="fr" sz="1200">
                <a:solidFill>
                  <a:schemeClr val="dk1"/>
                </a:solidFill>
                <a:latin typeface="Space Grotesk"/>
                <a:ea typeface="Space Grotesk"/>
                <a:cs typeface="Space Grotesk"/>
                <a:sym typeface="Space Grotesk"/>
              </a:rPr>
              <a:t>trevistas</a:t>
            </a:r>
            <a:r>
              <a:rPr lang="fr" sz="1200" b="0" i="0" u="none" strike="noStrike" cap="none">
                <a:solidFill>
                  <a:schemeClr val="dk1"/>
                </a:solidFill>
                <a:latin typeface="Space Grotesk"/>
                <a:ea typeface="Space Grotesk"/>
                <a:cs typeface="Space Grotesk"/>
                <a:sym typeface="Space Grotesk"/>
              </a:rPr>
              <a:t> dirigidas a los prestadores de servicios de las comunidades La Moya y Jatari Campesino se pudo evidenciar que existía una dependencia con la Empresa de Ferrocarriles del Ecuador, haciendo que con su cierre el turismo comunitario decaiga y, por ende, sus pobladores se vean económicamente afectados.</a:t>
            </a:r>
            <a:endParaRPr sz="1200" b="0" i="0" u="none" strike="noStrike" cap="none">
              <a:solidFill>
                <a:schemeClr val="dk1"/>
              </a:solidFill>
              <a:latin typeface="Space Grotesk"/>
              <a:ea typeface="Space Grotesk"/>
              <a:cs typeface="Space Grotesk"/>
              <a:sym typeface="Space Grotesk"/>
            </a:endParaRPr>
          </a:p>
        </p:txBody>
      </p:sp>
      <p:sp>
        <p:nvSpPr>
          <p:cNvPr id="1896" name="Google Shape;1896;p32"/>
          <p:cNvSpPr txBox="1"/>
          <p:nvPr/>
        </p:nvSpPr>
        <p:spPr>
          <a:xfrm>
            <a:off x="4942425" y="860100"/>
            <a:ext cx="3525900" cy="1847100"/>
          </a:xfrm>
          <a:prstGeom prst="rect">
            <a:avLst/>
          </a:prstGeom>
          <a:solidFill>
            <a:schemeClr val="lt1"/>
          </a:solidFill>
          <a:ln w="9525" cap="flat" cmpd="sng">
            <a:solidFill>
              <a:srgbClr val="E69138"/>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fr" sz="1200" b="0" i="0" u="none" strike="noStrike" cap="none">
                <a:solidFill>
                  <a:schemeClr val="dk1"/>
                </a:solidFill>
                <a:latin typeface="Space Grotesk"/>
                <a:ea typeface="Space Grotesk"/>
                <a:cs typeface="Space Grotesk"/>
                <a:sym typeface="Space Grotesk"/>
              </a:rPr>
              <a:t>Durante la visita de campo a las comunidades se aplicó las fichas para el levantamiento de información y jerarquización de atractivos turísticos, obteniendo como resultado a 4 atractivos turísticos naturales y 5 atractivos turísticos culturales de jerarquía II en las comunidades y utilizándolo para el diseño de la ruta turística.</a:t>
            </a:r>
            <a:endParaRPr sz="1200" b="0" i="0" u="none" strike="noStrike" cap="none">
              <a:solidFill>
                <a:schemeClr val="dk1"/>
              </a:solidFill>
              <a:latin typeface="Space Grotesk"/>
              <a:ea typeface="Space Grotesk"/>
              <a:cs typeface="Space Grotesk"/>
              <a:sym typeface="Space Grotesk"/>
            </a:endParaRPr>
          </a:p>
        </p:txBody>
      </p:sp>
      <p:sp>
        <p:nvSpPr>
          <p:cNvPr id="1897" name="Google Shape;1897;p32"/>
          <p:cNvSpPr txBox="1"/>
          <p:nvPr/>
        </p:nvSpPr>
        <p:spPr>
          <a:xfrm>
            <a:off x="544175" y="2970600"/>
            <a:ext cx="3968100" cy="1847100"/>
          </a:xfrm>
          <a:prstGeom prst="rect">
            <a:avLst/>
          </a:prstGeom>
          <a:solidFill>
            <a:schemeClr val="lt1"/>
          </a:solidFill>
          <a:ln w="9525" cap="flat" cmpd="sng">
            <a:solidFill>
              <a:srgbClr val="E69138"/>
            </a:solidFill>
            <a:prstDash val="solid"/>
            <a:round/>
            <a:headEnd type="none" w="sm" len="sm"/>
            <a:tailEnd type="none" w="sm" len="sm"/>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fr" sz="1200" b="0" i="0" u="none" strike="noStrike" cap="none">
                <a:solidFill>
                  <a:schemeClr val="dk1"/>
                </a:solidFill>
                <a:latin typeface="Space Grotesk"/>
                <a:ea typeface="Space Grotesk"/>
                <a:cs typeface="Space Grotesk"/>
                <a:sym typeface="Space Grotesk"/>
              </a:rPr>
              <a:t>Después del cierre de la Empresa de Ferrocarriles del Ecuador, las comunidades dejaron de contar con una planificación turística adecuada para mostrar su potencial turístico, por ello, se propuso una ruta turística creando un nombre, imagotipo, itinerario y presupuesto, brindándoles así, una nueva alternativa para obtener ingresos a partir del turismo comunitario.</a:t>
            </a:r>
            <a:endParaRPr sz="1200" b="0" i="0" u="none" strike="noStrike" cap="none" dirty="0">
              <a:solidFill>
                <a:schemeClr val="dk1"/>
              </a:solidFill>
              <a:latin typeface="Space Grotesk"/>
              <a:ea typeface="Space Grotesk"/>
              <a:cs typeface="Space Grotesk"/>
              <a:sym typeface="Space Grotesk"/>
            </a:endParaRPr>
          </a:p>
        </p:txBody>
      </p:sp>
      <p:sp>
        <p:nvSpPr>
          <p:cNvPr id="1898" name="Google Shape;1898;p32"/>
          <p:cNvSpPr txBox="1"/>
          <p:nvPr/>
        </p:nvSpPr>
        <p:spPr>
          <a:xfrm>
            <a:off x="4942425" y="2970600"/>
            <a:ext cx="3525900" cy="1847100"/>
          </a:xfrm>
          <a:prstGeom prst="rect">
            <a:avLst/>
          </a:prstGeom>
          <a:solidFill>
            <a:schemeClr val="lt1"/>
          </a:solidFill>
          <a:ln w="9525" cap="flat" cmpd="sng">
            <a:solidFill>
              <a:srgbClr val="E69138"/>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fr" sz="1200" b="0" i="0" u="none" strike="noStrike" cap="none">
                <a:solidFill>
                  <a:schemeClr val="dk1"/>
                </a:solidFill>
                <a:latin typeface="Space Grotesk"/>
                <a:ea typeface="Space Grotesk"/>
                <a:cs typeface="Space Grotesk"/>
                <a:sym typeface="Space Grotesk"/>
              </a:rPr>
              <a:t>Al realizar la investigación se observó que las comunidades no cuentan con un perfil del turista, por lo que mediante la aplicación de la encuesta hacia las personas que más visitan Riobamba se pudo determinar que su rango de edad es entre 18 a </a:t>
            </a:r>
            <a:r>
              <a:rPr lang="fr" sz="1200">
                <a:solidFill>
                  <a:schemeClr val="dk1"/>
                </a:solidFill>
                <a:latin typeface="Space Grotesk"/>
                <a:ea typeface="Space Grotesk"/>
                <a:cs typeface="Space Grotesk"/>
                <a:sym typeface="Space Grotesk"/>
              </a:rPr>
              <a:t>33</a:t>
            </a:r>
            <a:r>
              <a:rPr lang="fr" sz="1200" b="0" i="0" u="none" strike="noStrike" cap="none">
                <a:solidFill>
                  <a:schemeClr val="dk1"/>
                </a:solidFill>
                <a:latin typeface="Space Grotesk"/>
                <a:ea typeface="Space Grotesk"/>
                <a:cs typeface="Space Grotesk"/>
                <a:sym typeface="Space Grotesk"/>
              </a:rPr>
              <a:t> años, su principal motivación para viajar es el turismo, viajan mayormente en familia y están interesadas en realizar turismo comunitario.</a:t>
            </a:r>
            <a:endParaRPr sz="1200" b="0" i="0" u="none" strike="noStrike" cap="none">
              <a:solidFill>
                <a:schemeClr val="dk1"/>
              </a:solidFill>
              <a:latin typeface="Space Grotesk"/>
              <a:ea typeface="Space Grotesk"/>
              <a:cs typeface="Space Grotesk"/>
              <a:sym typeface="Space Grotesk"/>
            </a:endParaRPr>
          </a:p>
        </p:txBody>
      </p:sp>
      <p:sp>
        <p:nvSpPr>
          <p:cNvPr id="1899" name="Google Shape;1899;p32"/>
          <p:cNvSpPr/>
          <p:nvPr/>
        </p:nvSpPr>
        <p:spPr>
          <a:xfrm>
            <a:off x="0" y="0"/>
            <a:ext cx="9144000" cy="771181"/>
          </a:xfrm>
          <a:prstGeom prst="rect">
            <a:avLst/>
          </a:prstGeom>
          <a:solidFill>
            <a:schemeClr val="accent1"/>
          </a:solidFill>
          <a:ln w="25400" cap="flat" cmpd="sng">
            <a:solidFill>
              <a:srgbClr val="AB7A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fr" sz="2800" b="1" i="0" u="none" strike="noStrike" cap="none">
                <a:solidFill>
                  <a:schemeClr val="dk1"/>
                </a:solidFill>
                <a:latin typeface="Space Grotesk"/>
                <a:ea typeface="Space Grotesk"/>
                <a:cs typeface="Space Grotesk"/>
                <a:sym typeface="Space Grotesk"/>
              </a:rPr>
              <a:t>Conclusiones</a:t>
            </a:r>
            <a:endParaRPr sz="2800" b="1" i="0" u="none" strike="noStrike" cap="none">
              <a:solidFill>
                <a:schemeClr val="dk1"/>
              </a:solidFill>
              <a:latin typeface="Space Grotesk"/>
              <a:ea typeface="Space Grotesk"/>
              <a:cs typeface="Space Grotesk"/>
              <a:sym typeface="Space Grotesk"/>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3"/>
        <p:cNvGrpSpPr/>
        <p:nvPr/>
      </p:nvGrpSpPr>
      <p:grpSpPr>
        <a:xfrm>
          <a:off x="0" y="0"/>
          <a:ext cx="0" cy="0"/>
          <a:chOff x="0" y="0"/>
          <a:chExt cx="0" cy="0"/>
        </a:xfrm>
      </p:grpSpPr>
      <p:sp>
        <p:nvSpPr>
          <p:cNvPr id="1904" name="Google Shape;1904;p33"/>
          <p:cNvSpPr txBox="1">
            <a:spLocks noGrp="1"/>
          </p:cNvSpPr>
          <p:nvPr>
            <p:ph type="subTitle" idx="4294967295"/>
          </p:nvPr>
        </p:nvSpPr>
        <p:spPr>
          <a:xfrm>
            <a:off x="278025" y="1080713"/>
            <a:ext cx="4397700" cy="1813200"/>
          </a:xfrm>
          <a:prstGeom prst="rect">
            <a:avLst/>
          </a:prstGeom>
          <a:solidFill>
            <a:schemeClr val="lt1"/>
          </a:solidFill>
          <a:ln w="9525"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marR="0" lvl="0" indent="0" algn="just" rtl="0">
              <a:lnSpc>
                <a:spcPct val="100000"/>
              </a:lnSpc>
              <a:spcBef>
                <a:spcPts val="0"/>
              </a:spcBef>
              <a:spcAft>
                <a:spcPts val="1200"/>
              </a:spcAft>
              <a:buClr>
                <a:schemeClr val="dk2"/>
              </a:buClr>
              <a:buSzPts val="1400"/>
              <a:buFont typeface="Roboto"/>
              <a:buNone/>
            </a:pPr>
            <a:r>
              <a:rPr lang="fr" sz="1200" b="0" i="0" u="none" strike="noStrike" cap="none">
                <a:solidFill>
                  <a:schemeClr val="dk1"/>
                </a:solidFill>
                <a:latin typeface="Space Grotesk"/>
                <a:ea typeface="Space Grotesk"/>
                <a:cs typeface="Space Grotesk"/>
                <a:sym typeface="Space Grotesk"/>
              </a:rPr>
              <a:t>Durante la investigación de las fuentes primarias y secundarias acerca de las comunidades de Jatari Campesino y La Moya, se pudo observar que la información de las páginas oficiales no está actualizada, por lo que se recomienda realizarlo en un periodo de tiempo determinado, además de innovar con la utilización de redes sociales, permitiendo así, que las personas interesadas obtengan una información verídica y un mejor acercamiento con el proveedor.</a:t>
            </a:r>
            <a:endParaRPr sz="1200" b="0" i="0" u="none" strike="noStrike" cap="none">
              <a:solidFill>
                <a:schemeClr val="dk1"/>
              </a:solidFill>
              <a:latin typeface="Space Grotesk"/>
              <a:ea typeface="Space Grotesk"/>
              <a:cs typeface="Space Grotesk"/>
              <a:sym typeface="Space Grotesk"/>
            </a:endParaRPr>
          </a:p>
        </p:txBody>
      </p:sp>
      <p:sp>
        <p:nvSpPr>
          <p:cNvPr id="1905" name="Google Shape;1905;p33"/>
          <p:cNvSpPr txBox="1"/>
          <p:nvPr/>
        </p:nvSpPr>
        <p:spPr>
          <a:xfrm>
            <a:off x="278025" y="3184800"/>
            <a:ext cx="4397700" cy="1662300"/>
          </a:xfrm>
          <a:prstGeom prst="rect">
            <a:avLst/>
          </a:prstGeom>
          <a:solidFill>
            <a:schemeClr val="lt1"/>
          </a:solidFill>
          <a:ln w="9525"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fr" sz="1200" b="0" i="0" u="none" strike="noStrike" cap="none">
                <a:solidFill>
                  <a:schemeClr val="dk1"/>
                </a:solidFill>
                <a:latin typeface="Space Grotesk"/>
                <a:ea typeface="Space Grotesk"/>
                <a:cs typeface="Space Grotesk"/>
                <a:sym typeface="Space Grotesk"/>
              </a:rPr>
              <a:t>Durante la investigación se pudo obtener el perfil del turista nacional que estaría dispuesto a visitar las comunidades, sin embargo, se debería actualizar dicho perfil al momento de recibir una mayor afluencia de los turistas nacionales y extranjeros, mejorando los servicios y actividades acordes a sus gustos y preferencias.</a:t>
            </a:r>
            <a:endParaRPr sz="1200" b="0" i="0" u="none" strike="noStrike" cap="none">
              <a:solidFill>
                <a:schemeClr val="dk1"/>
              </a:solidFill>
              <a:latin typeface="Space Grotesk"/>
              <a:ea typeface="Space Grotesk"/>
              <a:cs typeface="Space Grotesk"/>
              <a:sym typeface="Space Grotesk"/>
            </a:endParaRPr>
          </a:p>
        </p:txBody>
      </p:sp>
      <p:sp>
        <p:nvSpPr>
          <p:cNvPr id="1906" name="Google Shape;1906;p33"/>
          <p:cNvSpPr txBox="1"/>
          <p:nvPr/>
        </p:nvSpPr>
        <p:spPr>
          <a:xfrm>
            <a:off x="4942425" y="1080713"/>
            <a:ext cx="3891300" cy="1813200"/>
          </a:xfrm>
          <a:prstGeom prst="rect">
            <a:avLst/>
          </a:prstGeom>
          <a:solidFill>
            <a:schemeClr val="lt1"/>
          </a:solidFill>
          <a:ln w="9525"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fr" sz="1200" b="0" i="0" u="none" strike="noStrike" cap="none">
                <a:solidFill>
                  <a:schemeClr val="dk1"/>
                </a:solidFill>
                <a:latin typeface="Space Grotesk"/>
                <a:ea typeface="Space Grotesk"/>
                <a:cs typeface="Space Grotesk"/>
                <a:sym typeface="Space Grotesk"/>
              </a:rPr>
              <a:t>Para que exista una mejor gestión turística dentro de las comunidades es necesario que sus autoridades sean partícipes y se involucren en los nuevos proyectos e investigaciones que la parte académica presenta como un aporte importante para mejorar el desarrollo turístico de la zona, viéndose beneficiados tanto sus pobladores como los prestadores de servicios turísticos de los lugares.</a:t>
            </a:r>
            <a:endParaRPr sz="1200" b="0" i="0" u="none" strike="noStrike" cap="none">
              <a:solidFill>
                <a:schemeClr val="dk1"/>
              </a:solidFill>
              <a:latin typeface="Space Grotesk"/>
              <a:ea typeface="Space Grotesk"/>
              <a:cs typeface="Space Grotesk"/>
              <a:sym typeface="Space Grotesk"/>
            </a:endParaRPr>
          </a:p>
        </p:txBody>
      </p:sp>
      <p:sp>
        <p:nvSpPr>
          <p:cNvPr id="1907" name="Google Shape;1907;p33"/>
          <p:cNvSpPr txBox="1"/>
          <p:nvPr/>
        </p:nvSpPr>
        <p:spPr>
          <a:xfrm>
            <a:off x="4942425" y="3184800"/>
            <a:ext cx="3891300" cy="1662300"/>
          </a:xfrm>
          <a:prstGeom prst="rect">
            <a:avLst/>
          </a:prstGeom>
          <a:solidFill>
            <a:schemeClr val="lt1"/>
          </a:solidFill>
          <a:ln w="952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fr" sz="1200" b="0" i="0" u="none" strike="noStrike" cap="none">
                <a:solidFill>
                  <a:schemeClr val="dk1"/>
                </a:solidFill>
                <a:latin typeface="Space Grotesk"/>
                <a:ea typeface="Space Grotesk"/>
                <a:cs typeface="Space Grotesk"/>
                <a:sym typeface="Space Grotesk"/>
              </a:rPr>
              <a:t>Esta investigación tiene como fin dar al turismo comunitario como una alternativa para el desarrollo local de la parroquia Santiago de Calpi, de este modo, se puede utilizar este documento como una herramienta para futuras investigaciones y proyectos que estén interesados en ayudar al fortalecimiento de las comunidades indígenas.</a:t>
            </a:r>
            <a:endParaRPr sz="1200" b="0" i="0" u="none" strike="noStrike" cap="none">
              <a:solidFill>
                <a:schemeClr val="dk1"/>
              </a:solidFill>
              <a:latin typeface="Space Grotesk"/>
              <a:ea typeface="Space Grotesk"/>
              <a:cs typeface="Space Grotesk"/>
              <a:sym typeface="Space Grotesk"/>
            </a:endParaRPr>
          </a:p>
        </p:txBody>
      </p:sp>
      <p:sp>
        <p:nvSpPr>
          <p:cNvPr id="1908" name="Google Shape;1908;p33"/>
          <p:cNvSpPr/>
          <p:nvPr/>
        </p:nvSpPr>
        <p:spPr>
          <a:xfrm>
            <a:off x="0" y="0"/>
            <a:ext cx="9144000" cy="771181"/>
          </a:xfrm>
          <a:prstGeom prst="rect">
            <a:avLst/>
          </a:prstGeom>
          <a:solidFill>
            <a:schemeClr val="accent2"/>
          </a:solidFill>
          <a:ln w="25400" cap="flat" cmpd="sng">
            <a:solidFill>
              <a:srgbClr val="7F9F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fr" sz="2800" b="1" i="0" u="none" strike="noStrike" cap="none">
                <a:solidFill>
                  <a:schemeClr val="dk1"/>
                </a:solidFill>
                <a:latin typeface="Space Grotesk"/>
                <a:ea typeface="Space Grotesk"/>
                <a:cs typeface="Space Grotesk"/>
                <a:sym typeface="Space Grotesk"/>
              </a:rPr>
              <a:t>Recomendaciones</a:t>
            </a:r>
            <a:endParaRPr sz="2800" b="1" i="0" u="none" strike="noStrike" cap="none">
              <a:solidFill>
                <a:schemeClr val="dk1"/>
              </a:solidFill>
              <a:latin typeface="Space Grotesk"/>
              <a:ea typeface="Space Grotesk"/>
              <a:cs typeface="Space Grotesk"/>
              <a:sym typeface="Space Grotesk"/>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1913" name="Google Shape;1913;p34"/>
          <p:cNvSpPr txBox="1">
            <a:spLocks noGrp="1"/>
          </p:cNvSpPr>
          <p:nvPr>
            <p:ph type="title"/>
          </p:nvPr>
        </p:nvSpPr>
        <p:spPr>
          <a:xfrm>
            <a:off x="1984500" y="1758605"/>
            <a:ext cx="5175000" cy="175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6000"/>
              <a:buNone/>
            </a:pPr>
            <a:r>
              <a:rPr lang="fr" b="1">
                <a:latin typeface="Space Grotesk"/>
                <a:ea typeface="Space Grotesk"/>
                <a:cs typeface="Space Grotesk"/>
                <a:sym typeface="Space Grotesk"/>
              </a:rPr>
              <a:t>MUCHAS GRACIAS POR SU ATENCIÓN</a:t>
            </a:r>
            <a:endParaRPr b="1">
              <a:latin typeface="Space Grotesk"/>
              <a:ea typeface="Space Grotesk"/>
              <a:cs typeface="Space Grotesk"/>
              <a:sym typeface="Space Grotesk"/>
            </a:endParaRPr>
          </a:p>
        </p:txBody>
      </p:sp>
      <p:sp>
        <p:nvSpPr>
          <p:cNvPr id="1914" name="Google Shape;1914;p34"/>
          <p:cNvSpPr/>
          <p:nvPr/>
        </p:nvSpPr>
        <p:spPr>
          <a:xfrm>
            <a:off x="964775" y="876468"/>
            <a:ext cx="448977" cy="449039"/>
          </a:xfrm>
          <a:custGeom>
            <a:avLst/>
            <a:gdLst/>
            <a:ahLst/>
            <a:cxnLst/>
            <a:rect l="l" t="t" r="r" b="b"/>
            <a:pathLst>
              <a:path w="7209" h="7210" extrusionOk="0">
                <a:moveTo>
                  <a:pt x="3604" y="1"/>
                </a:moveTo>
                <a:lnTo>
                  <a:pt x="3208" y="3222"/>
                </a:lnTo>
                <a:cubicBezTo>
                  <a:pt x="2733" y="3262"/>
                  <a:pt x="0" y="3605"/>
                  <a:pt x="0" y="3605"/>
                </a:cubicBezTo>
                <a:lnTo>
                  <a:pt x="3208" y="4001"/>
                </a:lnTo>
                <a:lnTo>
                  <a:pt x="3604" y="7209"/>
                </a:lnTo>
                <a:cubicBezTo>
                  <a:pt x="3604" y="7209"/>
                  <a:pt x="3961" y="4490"/>
                  <a:pt x="4000" y="4001"/>
                </a:cubicBezTo>
                <a:lnTo>
                  <a:pt x="7208" y="3605"/>
                </a:lnTo>
                <a:cubicBezTo>
                  <a:pt x="7208" y="3605"/>
                  <a:pt x="4476" y="3262"/>
                  <a:pt x="4000" y="3222"/>
                </a:cubicBezTo>
                <a:cubicBezTo>
                  <a:pt x="3961" y="2734"/>
                  <a:pt x="3604" y="1"/>
                  <a:pt x="36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5" name="Google Shape;1915;p34"/>
          <p:cNvSpPr/>
          <p:nvPr/>
        </p:nvSpPr>
        <p:spPr>
          <a:xfrm>
            <a:off x="4593950" y="4125802"/>
            <a:ext cx="320206" cy="320250"/>
          </a:xfrm>
          <a:custGeom>
            <a:avLst/>
            <a:gdLst/>
            <a:ahLst/>
            <a:cxnLst/>
            <a:rect l="l" t="t" r="r" b="b"/>
            <a:pathLst>
              <a:path w="7209" h="7210" extrusionOk="0">
                <a:moveTo>
                  <a:pt x="3604" y="1"/>
                </a:moveTo>
                <a:lnTo>
                  <a:pt x="3208" y="3222"/>
                </a:lnTo>
                <a:cubicBezTo>
                  <a:pt x="2733" y="3262"/>
                  <a:pt x="0" y="3605"/>
                  <a:pt x="0" y="3605"/>
                </a:cubicBezTo>
                <a:lnTo>
                  <a:pt x="3208" y="4001"/>
                </a:lnTo>
                <a:lnTo>
                  <a:pt x="3604" y="7209"/>
                </a:lnTo>
                <a:cubicBezTo>
                  <a:pt x="3604" y="7209"/>
                  <a:pt x="3961" y="4490"/>
                  <a:pt x="4000" y="4001"/>
                </a:cubicBezTo>
                <a:lnTo>
                  <a:pt x="7208" y="3605"/>
                </a:lnTo>
                <a:cubicBezTo>
                  <a:pt x="7208" y="3605"/>
                  <a:pt x="4476" y="3262"/>
                  <a:pt x="4000" y="3222"/>
                </a:cubicBezTo>
                <a:cubicBezTo>
                  <a:pt x="3961" y="2734"/>
                  <a:pt x="3604" y="1"/>
                  <a:pt x="36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6" name="Google Shape;1916;p34"/>
          <p:cNvSpPr/>
          <p:nvPr/>
        </p:nvSpPr>
        <p:spPr>
          <a:xfrm>
            <a:off x="7282601" y="724375"/>
            <a:ext cx="266174" cy="266229"/>
          </a:xfrm>
          <a:custGeom>
            <a:avLst/>
            <a:gdLst/>
            <a:ahLst/>
            <a:cxnLst/>
            <a:rect l="l" t="t" r="r" b="b"/>
            <a:pathLst>
              <a:path w="7209" h="7210" extrusionOk="0">
                <a:moveTo>
                  <a:pt x="3604" y="1"/>
                </a:moveTo>
                <a:lnTo>
                  <a:pt x="3208" y="3222"/>
                </a:lnTo>
                <a:cubicBezTo>
                  <a:pt x="2733" y="3262"/>
                  <a:pt x="0" y="3605"/>
                  <a:pt x="0" y="3605"/>
                </a:cubicBezTo>
                <a:lnTo>
                  <a:pt x="3208" y="4001"/>
                </a:lnTo>
                <a:lnTo>
                  <a:pt x="3604" y="7209"/>
                </a:lnTo>
                <a:cubicBezTo>
                  <a:pt x="3604" y="7209"/>
                  <a:pt x="3961" y="4490"/>
                  <a:pt x="4000" y="4001"/>
                </a:cubicBezTo>
                <a:lnTo>
                  <a:pt x="7208" y="3605"/>
                </a:lnTo>
                <a:cubicBezTo>
                  <a:pt x="7208" y="3605"/>
                  <a:pt x="4476" y="3262"/>
                  <a:pt x="4000" y="3222"/>
                </a:cubicBezTo>
                <a:cubicBezTo>
                  <a:pt x="3961" y="2734"/>
                  <a:pt x="3604" y="1"/>
                  <a:pt x="36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3"/>
          <p:cNvSpPr txBox="1">
            <a:spLocks noGrp="1"/>
          </p:cNvSpPr>
          <p:nvPr>
            <p:ph type="title" idx="4294967295"/>
          </p:nvPr>
        </p:nvSpPr>
        <p:spPr>
          <a:xfrm>
            <a:off x="328575" y="353850"/>
            <a:ext cx="8479800" cy="606300"/>
          </a:xfrm>
          <a:prstGeom prst="rect">
            <a:avLst/>
          </a:prstGeom>
          <a:solidFill>
            <a:srgbClr val="EAD1D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fr"/>
              <a:t>Objetivos</a:t>
            </a:r>
            <a:endParaRPr/>
          </a:p>
        </p:txBody>
      </p:sp>
      <p:sp>
        <p:nvSpPr>
          <p:cNvPr id="1255" name="Google Shape;1255;p3"/>
          <p:cNvSpPr txBox="1">
            <a:spLocks noGrp="1"/>
          </p:cNvSpPr>
          <p:nvPr>
            <p:ph type="subTitle" idx="4294967295"/>
          </p:nvPr>
        </p:nvSpPr>
        <p:spPr>
          <a:xfrm>
            <a:off x="592681" y="1452734"/>
            <a:ext cx="3439800" cy="1135135"/>
          </a:xfrm>
          <a:prstGeom prst="rect">
            <a:avLst/>
          </a:prstGeom>
          <a:noFill/>
          <a:ln w="9525" cap="flat" cmpd="sng">
            <a:solidFill>
              <a:srgbClr val="D85671"/>
            </a:solidFill>
            <a:prstDash val="solid"/>
            <a:round/>
            <a:headEnd type="none" w="sm" len="sm"/>
            <a:tailEnd type="none" w="sm" len="sm"/>
          </a:ln>
        </p:spPr>
        <p:txBody>
          <a:bodyPr spcFirstLastPara="1" wrap="square" lIns="91425" tIns="91425" rIns="91425" bIns="91425" anchor="t" anchorCtr="0">
            <a:noAutofit/>
          </a:bodyPr>
          <a:lstStyle/>
          <a:p>
            <a:pPr marL="0" marR="0" lvl="0" indent="0" algn="just" rtl="0">
              <a:lnSpc>
                <a:spcPct val="115000"/>
              </a:lnSpc>
              <a:spcBef>
                <a:spcPts val="0"/>
              </a:spcBef>
              <a:spcAft>
                <a:spcPts val="1200"/>
              </a:spcAft>
              <a:buClr>
                <a:schemeClr val="dk2"/>
              </a:buClr>
              <a:buSzPts val="1400"/>
              <a:buFont typeface="Roboto"/>
              <a:buNone/>
            </a:pPr>
            <a:r>
              <a:rPr lang="fr" sz="1400" b="0" i="0" u="none" strike="noStrike" cap="none">
                <a:solidFill>
                  <a:srgbClr val="424242"/>
                </a:solidFill>
                <a:latin typeface="Roboto"/>
                <a:ea typeface="Roboto"/>
                <a:cs typeface="Roboto"/>
                <a:sym typeface="Roboto"/>
              </a:rPr>
              <a:t>Determinar el turismo comunitario como estrategia para el desarrollo local de la parroquia Santiago de Calpi, Cantón Riobamba.</a:t>
            </a:r>
            <a:endParaRPr sz="1400" b="0" i="0" u="none" strike="noStrike" cap="none">
              <a:solidFill>
                <a:srgbClr val="424242"/>
              </a:solidFill>
              <a:latin typeface="Roboto"/>
              <a:ea typeface="Roboto"/>
              <a:cs typeface="Roboto"/>
              <a:sym typeface="Roboto"/>
            </a:endParaRPr>
          </a:p>
        </p:txBody>
      </p:sp>
      <p:sp>
        <p:nvSpPr>
          <p:cNvPr id="1256" name="Google Shape;1256;p3"/>
          <p:cNvSpPr txBox="1">
            <a:spLocks noGrp="1"/>
          </p:cNvSpPr>
          <p:nvPr>
            <p:ph type="subTitle" idx="4294967295"/>
          </p:nvPr>
        </p:nvSpPr>
        <p:spPr>
          <a:xfrm>
            <a:off x="892962" y="1009456"/>
            <a:ext cx="3095400" cy="388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200"/>
              </a:spcAft>
              <a:buClr>
                <a:schemeClr val="dk2"/>
              </a:buClr>
              <a:buSzPts val="1400"/>
              <a:buFont typeface="Roboto"/>
              <a:buNone/>
            </a:pPr>
            <a:r>
              <a:rPr lang="fr" sz="2000" b="1" i="0" u="none" strike="noStrike" cap="none">
                <a:solidFill>
                  <a:schemeClr val="dk1"/>
                </a:solidFill>
                <a:latin typeface="Roboto"/>
                <a:ea typeface="Roboto"/>
                <a:cs typeface="Roboto"/>
                <a:sym typeface="Roboto"/>
              </a:rPr>
              <a:t>Objetivo General</a:t>
            </a:r>
            <a:endParaRPr sz="2000" b="1" i="0" u="none" strike="noStrike" cap="none">
              <a:solidFill>
                <a:schemeClr val="dk1"/>
              </a:solidFill>
              <a:latin typeface="Roboto"/>
              <a:ea typeface="Roboto"/>
              <a:cs typeface="Roboto"/>
              <a:sym typeface="Roboto"/>
            </a:endParaRPr>
          </a:p>
        </p:txBody>
      </p:sp>
      <p:sp>
        <p:nvSpPr>
          <p:cNvPr id="1257" name="Google Shape;1257;p3"/>
          <p:cNvSpPr txBox="1">
            <a:spLocks noGrp="1"/>
          </p:cNvSpPr>
          <p:nvPr>
            <p:ph type="subTitle" idx="4294967295"/>
          </p:nvPr>
        </p:nvSpPr>
        <p:spPr>
          <a:xfrm>
            <a:off x="5034599" y="1009456"/>
            <a:ext cx="3095400" cy="388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200"/>
              </a:spcAft>
              <a:buClr>
                <a:schemeClr val="dk2"/>
              </a:buClr>
              <a:buSzPts val="1400"/>
              <a:buFont typeface="Roboto"/>
              <a:buNone/>
            </a:pPr>
            <a:r>
              <a:rPr lang="fr" sz="2000" b="1" i="0" u="none" strike="noStrike" cap="none">
                <a:solidFill>
                  <a:schemeClr val="dk1"/>
                </a:solidFill>
                <a:latin typeface="Roboto"/>
                <a:ea typeface="Roboto"/>
                <a:cs typeface="Roboto"/>
                <a:sym typeface="Roboto"/>
              </a:rPr>
              <a:t>Objetivos Específicos</a:t>
            </a:r>
            <a:endParaRPr sz="2000" b="1" i="0" u="none" strike="noStrike" cap="none">
              <a:solidFill>
                <a:schemeClr val="dk1"/>
              </a:solidFill>
              <a:latin typeface="Roboto"/>
              <a:ea typeface="Roboto"/>
              <a:cs typeface="Roboto"/>
              <a:sym typeface="Roboto"/>
            </a:endParaRPr>
          </a:p>
        </p:txBody>
      </p:sp>
      <p:sp>
        <p:nvSpPr>
          <p:cNvPr id="1258" name="Google Shape;1258;p3"/>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200"/>
              <a:buNone/>
            </a:pPr>
            <a:fld id="{00000000-1234-1234-1234-123412341234}" type="slidenum">
              <a:rPr lang="fr"/>
              <a:t>4</a:t>
            </a:fld>
            <a:endParaRPr/>
          </a:p>
        </p:txBody>
      </p:sp>
      <p:pic>
        <p:nvPicPr>
          <p:cNvPr id="1259" name="Google Shape;1259;p3"/>
          <p:cNvPicPr preferRelativeResize="0"/>
          <p:nvPr/>
        </p:nvPicPr>
        <p:blipFill rotWithShape="1">
          <a:blip r:embed="rId3">
            <a:alphaModFix/>
          </a:blip>
          <a:srcRect/>
          <a:stretch/>
        </p:blipFill>
        <p:spPr>
          <a:xfrm>
            <a:off x="802575" y="2636925"/>
            <a:ext cx="2949824" cy="1778174"/>
          </a:xfrm>
          <a:prstGeom prst="rect">
            <a:avLst/>
          </a:prstGeom>
          <a:noFill/>
          <a:ln>
            <a:noFill/>
          </a:ln>
        </p:spPr>
      </p:pic>
      <p:sp>
        <p:nvSpPr>
          <p:cNvPr id="1260" name="Google Shape;1260;p3"/>
          <p:cNvSpPr/>
          <p:nvPr/>
        </p:nvSpPr>
        <p:spPr>
          <a:xfrm>
            <a:off x="4134319" y="1446962"/>
            <a:ext cx="4572000" cy="954107"/>
          </a:xfrm>
          <a:prstGeom prst="rect">
            <a:avLst/>
          </a:prstGeom>
          <a:solidFill>
            <a:schemeClr val="lt1"/>
          </a:solidFill>
          <a:ln w="9525" cap="flat" cmpd="sng">
            <a:solidFill>
              <a:srgbClr val="D8567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fr" sz="1400" b="0" i="0" u="none" strike="noStrike" cap="none">
                <a:solidFill>
                  <a:srgbClr val="424242"/>
                </a:solidFill>
                <a:latin typeface="Roboto"/>
                <a:ea typeface="Roboto"/>
                <a:cs typeface="Roboto"/>
                <a:sym typeface="Roboto"/>
              </a:rPr>
              <a:t>Establecer las bases teóricas sobre desarrollo local, desarrollo turístico y el turismo comunitario mediante el uso de fuentes primarias y secundarias para la presente investigación.</a:t>
            </a:r>
            <a:endParaRPr/>
          </a:p>
        </p:txBody>
      </p:sp>
      <p:sp>
        <p:nvSpPr>
          <p:cNvPr id="1261" name="Google Shape;1261;p3"/>
          <p:cNvSpPr/>
          <p:nvPr/>
        </p:nvSpPr>
        <p:spPr>
          <a:xfrm>
            <a:off x="4131583" y="2532785"/>
            <a:ext cx="4572000" cy="738664"/>
          </a:xfrm>
          <a:prstGeom prst="rect">
            <a:avLst/>
          </a:prstGeom>
          <a:noFill/>
          <a:ln w="9525" cap="flat" cmpd="sng">
            <a:solidFill>
              <a:srgbClr val="D8567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fr" sz="1400" b="0" i="0" u="none" strike="noStrike" cap="none">
                <a:solidFill>
                  <a:srgbClr val="424242"/>
                </a:solidFill>
                <a:latin typeface="Roboto"/>
                <a:ea typeface="Roboto"/>
                <a:cs typeface="Roboto"/>
                <a:sym typeface="Roboto"/>
              </a:rPr>
              <a:t>Realizar un diagnóstico situacional mediante el uso de herramientas de investigación para ver la situación turística actual del lugar.</a:t>
            </a:r>
            <a:endParaRPr sz="1400" b="0" i="0" u="none" strike="noStrike" cap="none">
              <a:solidFill>
                <a:srgbClr val="424242"/>
              </a:solidFill>
              <a:latin typeface="Roboto"/>
              <a:ea typeface="Roboto"/>
              <a:cs typeface="Roboto"/>
              <a:sym typeface="Roboto"/>
            </a:endParaRPr>
          </a:p>
        </p:txBody>
      </p:sp>
      <p:sp>
        <p:nvSpPr>
          <p:cNvPr id="1262" name="Google Shape;1262;p3"/>
          <p:cNvSpPr/>
          <p:nvPr/>
        </p:nvSpPr>
        <p:spPr>
          <a:xfrm>
            <a:off x="4109549" y="3460992"/>
            <a:ext cx="4572000" cy="954107"/>
          </a:xfrm>
          <a:prstGeom prst="rect">
            <a:avLst/>
          </a:prstGeom>
          <a:noFill/>
          <a:ln w="9525" cap="flat" cmpd="sng">
            <a:solidFill>
              <a:srgbClr val="D8567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fr" sz="1400" b="0" i="0" u="none" strike="noStrike" cap="none">
                <a:solidFill>
                  <a:srgbClr val="424242"/>
                </a:solidFill>
                <a:latin typeface="Roboto"/>
                <a:ea typeface="Roboto"/>
                <a:cs typeface="Roboto"/>
                <a:sym typeface="Roboto"/>
              </a:rPr>
              <a:t>Proponer un plan de acción mediante estrategias que impulse la actividad del turismo comunitario como eje del desarrollo de la localidad en la parroquia Santiago de Calpi.</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4"/>
          <p:cNvSpPr txBox="1">
            <a:spLocks noGrp="1"/>
          </p:cNvSpPr>
          <p:nvPr>
            <p:ph type="title"/>
          </p:nvPr>
        </p:nvSpPr>
        <p:spPr>
          <a:xfrm>
            <a:off x="1649700" y="1831400"/>
            <a:ext cx="5844600" cy="928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8000"/>
              <a:buNone/>
            </a:pPr>
            <a:r>
              <a:rPr lang="fr"/>
              <a:t>CAPÍTULO I</a:t>
            </a:r>
            <a:endParaRPr/>
          </a:p>
        </p:txBody>
      </p:sp>
      <p:sp>
        <p:nvSpPr>
          <p:cNvPr id="1268" name="Google Shape;1268;p4"/>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200"/>
              <a:buNone/>
            </a:pPr>
            <a:fld id="{00000000-1234-1234-1234-123412341234}" type="slidenum">
              <a:rPr lang="fr"/>
              <a:t>5</a:t>
            </a:fld>
            <a:endParaRPr/>
          </a:p>
        </p:txBody>
      </p:sp>
      <p:grpSp>
        <p:nvGrpSpPr>
          <p:cNvPr id="1269" name="Google Shape;1269;p4"/>
          <p:cNvGrpSpPr/>
          <p:nvPr/>
        </p:nvGrpSpPr>
        <p:grpSpPr>
          <a:xfrm>
            <a:off x="2234772" y="3651202"/>
            <a:ext cx="4674456" cy="320250"/>
            <a:chOff x="2222550" y="1187402"/>
            <a:chExt cx="4674456" cy="320250"/>
          </a:xfrm>
        </p:grpSpPr>
        <p:cxnSp>
          <p:nvCxnSpPr>
            <p:cNvPr id="1270" name="Google Shape;1270;p4"/>
            <p:cNvCxnSpPr/>
            <p:nvPr/>
          </p:nvCxnSpPr>
          <p:spPr>
            <a:xfrm>
              <a:off x="2870925" y="1347525"/>
              <a:ext cx="3377700" cy="0"/>
            </a:xfrm>
            <a:prstGeom prst="straightConnector1">
              <a:avLst/>
            </a:prstGeom>
            <a:noFill/>
            <a:ln w="28575" cap="flat" cmpd="sng">
              <a:solidFill>
                <a:schemeClr val="dk1"/>
              </a:solidFill>
              <a:prstDash val="solid"/>
              <a:round/>
              <a:headEnd type="none" w="sm" len="sm"/>
              <a:tailEnd type="none" w="sm" len="sm"/>
            </a:ln>
          </p:spPr>
        </p:cxnSp>
        <p:sp>
          <p:nvSpPr>
            <p:cNvPr id="1271" name="Google Shape;1271;p4"/>
            <p:cNvSpPr/>
            <p:nvPr/>
          </p:nvSpPr>
          <p:spPr>
            <a:xfrm>
              <a:off x="2222550" y="1187402"/>
              <a:ext cx="320206" cy="320250"/>
            </a:xfrm>
            <a:custGeom>
              <a:avLst/>
              <a:gdLst/>
              <a:ahLst/>
              <a:cxnLst/>
              <a:rect l="l" t="t" r="r" b="b"/>
              <a:pathLst>
                <a:path w="7209" h="7210" extrusionOk="0">
                  <a:moveTo>
                    <a:pt x="3604" y="1"/>
                  </a:moveTo>
                  <a:lnTo>
                    <a:pt x="3208" y="3222"/>
                  </a:lnTo>
                  <a:cubicBezTo>
                    <a:pt x="2733" y="3262"/>
                    <a:pt x="0" y="3605"/>
                    <a:pt x="0" y="3605"/>
                  </a:cubicBezTo>
                  <a:lnTo>
                    <a:pt x="3208" y="4001"/>
                  </a:lnTo>
                  <a:lnTo>
                    <a:pt x="3604" y="7209"/>
                  </a:lnTo>
                  <a:cubicBezTo>
                    <a:pt x="3604" y="7209"/>
                    <a:pt x="3961" y="4490"/>
                    <a:pt x="4000" y="4001"/>
                  </a:cubicBezTo>
                  <a:lnTo>
                    <a:pt x="7208" y="3605"/>
                  </a:lnTo>
                  <a:cubicBezTo>
                    <a:pt x="7208" y="3605"/>
                    <a:pt x="4476" y="3262"/>
                    <a:pt x="4000" y="3222"/>
                  </a:cubicBezTo>
                  <a:cubicBezTo>
                    <a:pt x="3961" y="2734"/>
                    <a:pt x="3604" y="1"/>
                    <a:pt x="36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4"/>
            <p:cNvSpPr/>
            <p:nvPr/>
          </p:nvSpPr>
          <p:spPr>
            <a:xfrm>
              <a:off x="6576800" y="1187402"/>
              <a:ext cx="320206" cy="320250"/>
            </a:xfrm>
            <a:custGeom>
              <a:avLst/>
              <a:gdLst/>
              <a:ahLst/>
              <a:cxnLst/>
              <a:rect l="l" t="t" r="r" b="b"/>
              <a:pathLst>
                <a:path w="7209" h="7210" extrusionOk="0">
                  <a:moveTo>
                    <a:pt x="3604" y="1"/>
                  </a:moveTo>
                  <a:lnTo>
                    <a:pt x="3208" y="3222"/>
                  </a:lnTo>
                  <a:cubicBezTo>
                    <a:pt x="2733" y="3262"/>
                    <a:pt x="0" y="3605"/>
                    <a:pt x="0" y="3605"/>
                  </a:cubicBezTo>
                  <a:lnTo>
                    <a:pt x="3208" y="4001"/>
                  </a:lnTo>
                  <a:lnTo>
                    <a:pt x="3604" y="7209"/>
                  </a:lnTo>
                  <a:cubicBezTo>
                    <a:pt x="3604" y="7209"/>
                    <a:pt x="3961" y="4490"/>
                    <a:pt x="4000" y="4001"/>
                  </a:cubicBezTo>
                  <a:lnTo>
                    <a:pt x="7208" y="3605"/>
                  </a:lnTo>
                  <a:cubicBezTo>
                    <a:pt x="7208" y="3605"/>
                    <a:pt x="4476" y="3262"/>
                    <a:pt x="4000" y="3222"/>
                  </a:cubicBezTo>
                  <a:cubicBezTo>
                    <a:pt x="3961" y="2734"/>
                    <a:pt x="3604" y="1"/>
                    <a:pt x="36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73" name="Google Shape;1273;p4"/>
          <p:cNvSpPr/>
          <p:nvPr/>
        </p:nvSpPr>
        <p:spPr>
          <a:xfrm>
            <a:off x="4335288" y="774370"/>
            <a:ext cx="448977" cy="449039"/>
          </a:xfrm>
          <a:custGeom>
            <a:avLst/>
            <a:gdLst/>
            <a:ahLst/>
            <a:cxnLst/>
            <a:rect l="l" t="t" r="r" b="b"/>
            <a:pathLst>
              <a:path w="7209" h="7210" extrusionOk="0">
                <a:moveTo>
                  <a:pt x="3604" y="1"/>
                </a:moveTo>
                <a:lnTo>
                  <a:pt x="3208" y="3222"/>
                </a:lnTo>
                <a:cubicBezTo>
                  <a:pt x="2733" y="3262"/>
                  <a:pt x="0" y="3605"/>
                  <a:pt x="0" y="3605"/>
                </a:cubicBezTo>
                <a:lnTo>
                  <a:pt x="3208" y="4001"/>
                </a:lnTo>
                <a:lnTo>
                  <a:pt x="3604" y="7209"/>
                </a:lnTo>
                <a:cubicBezTo>
                  <a:pt x="3604" y="7209"/>
                  <a:pt x="3961" y="4490"/>
                  <a:pt x="4000" y="4001"/>
                </a:cubicBezTo>
                <a:lnTo>
                  <a:pt x="7208" y="3605"/>
                </a:lnTo>
                <a:cubicBezTo>
                  <a:pt x="7208" y="3605"/>
                  <a:pt x="4476" y="3262"/>
                  <a:pt x="4000" y="3222"/>
                </a:cubicBezTo>
                <a:cubicBezTo>
                  <a:pt x="3961" y="2734"/>
                  <a:pt x="3604" y="1"/>
                  <a:pt x="36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74" name="Google Shape;1274;p4"/>
          <p:cNvGrpSpPr/>
          <p:nvPr/>
        </p:nvGrpSpPr>
        <p:grpSpPr>
          <a:xfrm>
            <a:off x="7942062" y="3576401"/>
            <a:ext cx="655095" cy="655132"/>
            <a:chOff x="6204250" y="2426675"/>
            <a:chExt cx="868250" cy="868300"/>
          </a:xfrm>
        </p:grpSpPr>
        <p:sp>
          <p:nvSpPr>
            <p:cNvPr id="1275" name="Google Shape;1275;p4"/>
            <p:cNvSpPr/>
            <p:nvPr/>
          </p:nvSpPr>
          <p:spPr>
            <a:xfrm>
              <a:off x="6470675" y="2689775"/>
              <a:ext cx="572200" cy="575175"/>
            </a:xfrm>
            <a:custGeom>
              <a:avLst/>
              <a:gdLst/>
              <a:ahLst/>
              <a:cxnLst/>
              <a:rect l="l" t="t" r="r" b="b"/>
              <a:pathLst>
                <a:path w="22888" h="23007" extrusionOk="0">
                  <a:moveTo>
                    <a:pt x="22694" y="1"/>
                  </a:moveTo>
                  <a:lnTo>
                    <a:pt x="0" y="22888"/>
                  </a:lnTo>
                  <a:cubicBezTo>
                    <a:pt x="37" y="22900"/>
                    <a:pt x="85" y="22924"/>
                    <a:pt x="121" y="22936"/>
                  </a:cubicBezTo>
                  <a:cubicBezTo>
                    <a:pt x="232" y="22984"/>
                    <a:pt x="349" y="23007"/>
                    <a:pt x="466" y="23007"/>
                  </a:cubicBezTo>
                  <a:cubicBezTo>
                    <a:pt x="706" y="23007"/>
                    <a:pt x="942" y="22910"/>
                    <a:pt x="1113" y="22731"/>
                  </a:cubicBezTo>
                  <a:lnTo>
                    <a:pt x="22549" y="1114"/>
                  </a:lnTo>
                  <a:cubicBezTo>
                    <a:pt x="22815" y="860"/>
                    <a:pt x="22888" y="461"/>
                    <a:pt x="22742" y="122"/>
                  </a:cubicBezTo>
                  <a:cubicBezTo>
                    <a:pt x="22730" y="86"/>
                    <a:pt x="22718" y="37"/>
                    <a:pt x="226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4"/>
            <p:cNvSpPr/>
            <p:nvPr/>
          </p:nvSpPr>
          <p:spPr>
            <a:xfrm>
              <a:off x="6416250" y="2635650"/>
              <a:ext cx="599400" cy="602075"/>
            </a:xfrm>
            <a:custGeom>
              <a:avLst/>
              <a:gdLst/>
              <a:ahLst/>
              <a:cxnLst/>
              <a:rect l="l" t="t" r="r" b="b"/>
              <a:pathLst>
                <a:path w="23976" h="24083" extrusionOk="0">
                  <a:moveTo>
                    <a:pt x="23758" y="1"/>
                  </a:moveTo>
                  <a:lnTo>
                    <a:pt x="0" y="23952"/>
                  </a:lnTo>
                  <a:cubicBezTo>
                    <a:pt x="142" y="24040"/>
                    <a:pt x="303" y="24083"/>
                    <a:pt x="461" y="24083"/>
                  </a:cubicBezTo>
                  <a:cubicBezTo>
                    <a:pt x="694" y="24083"/>
                    <a:pt x="923" y="23992"/>
                    <a:pt x="1089" y="23819"/>
                  </a:cubicBezTo>
                  <a:lnTo>
                    <a:pt x="23625" y="1089"/>
                  </a:lnTo>
                  <a:cubicBezTo>
                    <a:pt x="23915" y="799"/>
                    <a:pt x="23976" y="351"/>
                    <a:pt x="237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7" name="Google Shape;1277;p4"/>
            <p:cNvSpPr/>
            <p:nvPr/>
          </p:nvSpPr>
          <p:spPr>
            <a:xfrm>
              <a:off x="6367850" y="2587275"/>
              <a:ext cx="618775" cy="624200"/>
            </a:xfrm>
            <a:custGeom>
              <a:avLst/>
              <a:gdLst/>
              <a:ahLst/>
              <a:cxnLst/>
              <a:rect l="l" t="t" r="r" b="b"/>
              <a:pathLst>
                <a:path w="24751" h="24968" extrusionOk="0">
                  <a:moveTo>
                    <a:pt x="24327" y="0"/>
                  </a:moveTo>
                  <a:lnTo>
                    <a:pt x="1" y="24544"/>
                  </a:lnTo>
                  <a:cubicBezTo>
                    <a:pt x="170" y="24690"/>
                    <a:pt x="351" y="24823"/>
                    <a:pt x="545" y="24968"/>
                  </a:cubicBezTo>
                  <a:lnTo>
                    <a:pt x="24751" y="544"/>
                  </a:lnTo>
                  <a:cubicBezTo>
                    <a:pt x="24617" y="363"/>
                    <a:pt x="24472" y="182"/>
                    <a:pt x="243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p4"/>
            <p:cNvSpPr/>
            <p:nvPr/>
          </p:nvSpPr>
          <p:spPr>
            <a:xfrm>
              <a:off x="6602225" y="2821325"/>
              <a:ext cx="470275" cy="473650"/>
            </a:xfrm>
            <a:custGeom>
              <a:avLst/>
              <a:gdLst/>
              <a:ahLst/>
              <a:cxnLst/>
              <a:rect l="l" t="t" r="r" b="b"/>
              <a:pathLst>
                <a:path w="18811" h="18946" extrusionOk="0">
                  <a:moveTo>
                    <a:pt x="18763" y="1"/>
                  </a:moveTo>
                  <a:lnTo>
                    <a:pt x="1" y="18908"/>
                  </a:lnTo>
                  <a:cubicBezTo>
                    <a:pt x="170" y="18920"/>
                    <a:pt x="339" y="18932"/>
                    <a:pt x="521" y="18944"/>
                  </a:cubicBezTo>
                  <a:cubicBezTo>
                    <a:pt x="534" y="18945"/>
                    <a:pt x="546" y="18945"/>
                    <a:pt x="559" y="18945"/>
                  </a:cubicBezTo>
                  <a:cubicBezTo>
                    <a:pt x="800" y="18945"/>
                    <a:pt x="1038" y="18839"/>
                    <a:pt x="1210" y="18666"/>
                  </a:cubicBezTo>
                  <a:lnTo>
                    <a:pt x="18533" y="1199"/>
                  </a:lnTo>
                  <a:cubicBezTo>
                    <a:pt x="18714" y="1017"/>
                    <a:pt x="18811" y="763"/>
                    <a:pt x="18799" y="509"/>
                  </a:cubicBezTo>
                  <a:cubicBezTo>
                    <a:pt x="18787" y="340"/>
                    <a:pt x="18775" y="170"/>
                    <a:pt x="187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4"/>
            <p:cNvSpPr/>
            <p:nvPr/>
          </p:nvSpPr>
          <p:spPr>
            <a:xfrm>
              <a:off x="6792150" y="3010950"/>
              <a:ext cx="254350" cy="256775"/>
            </a:xfrm>
            <a:custGeom>
              <a:avLst/>
              <a:gdLst/>
              <a:ahLst/>
              <a:cxnLst/>
              <a:rect l="l" t="t" r="r" b="b"/>
              <a:pathLst>
                <a:path w="10174" h="10271" extrusionOk="0">
                  <a:moveTo>
                    <a:pt x="10174" y="1"/>
                  </a:moveTo>
                  <a:lnTo>
                    <a:pt x="0" y="10271"/>
                  </a:lnTo>
                  <a:cubicBezTo>
                    <a:pt x="533" y="10065"/>
                    <a:pt x="1065" y="9835"/>
                    <a:pt x="1573" y="9581"/>
                  </a:cubicBezTo>
                  <a:cubicBezTo>
                    <a:pt x="1670" y="9533"/>
                    <a:pt x="1754" y="9472"/>
                    <a:pt x="1827" y="9400"/>
                  </a:cubicBezTo>
                  <a:lnTo>
                    <a:pt x="9315" y="1839"/>
                  </a:lnTo>
                  <a:cubicBezTo>
                    <a:pt x="9387" y="1767"/>
                    <a:pt x="9448" y="1682"/>
                    <a:pt x="9496" y="1585"/>
                  </a:cubicBezTo>
                  <a:cubicBezTo>
                    <a:pt x="9738" y="1077"/>
                    <a:pt x="9968" y="545"/>
                    <a:pt x="10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4"/>
            <p:cNvSpPr/>
            <p:nvPr/>
          </p:nvSpPr>
          <p:spPr>
            <a:xfrm>
              <a:off x="6532075" y="2750875"/>
              <a:ext cx="530750" cy="533925"/>
            </a:xfrm>
            <a:custGeom>
              <a:avLst/>
              <a:gdLst/>
              <a:ahLst/>
              <a:cxnLst/>
              <a:rect l="l" t="t" r="r" b="b"/>
              <a:pathLst>
                <a:path w="21230" h="21357" extrusionOk="0">
                  <a:moveTo>
                    <a:pt x="21085" y="0"/>
                  </a:moveTo>
                  <a:lnTo>
                    <a:pt x="0" y="21266"/>
                  </a:lnTo>
                  <a:cubicBezTo>
                    <a:pt x="97" y="21291"/>
                    <a:pt x="194" y="21315"/>
                    <a:pt x="290" y="21339"/>
                  </a:cubicBezTo>
                  <a:cubicBezTo>
                    <a:pt x="350" y="21351"/>
                    <a:pt x="410" y="21357"/>
                    <a:pt x="471" y="21357"/>
                  </a:cubicBezTo>
                  <a:cubicBezTo>
                    <a:pt x="718" y="21357"/>
                    <a:pt x="965" y="21260"/>
                    <a:pt x="1149" y="21085"/>
                  </a:cubicBezTo>
                  <a:lnTo>
                    <a:pt x="20903" y="1150"/>
                  </a:lnTo>
                  <a:cubicBezTo>
                    <a:pt x="21133" y="932"/>
                    <a:pt x="21230" y="605"/>
                    <a:pt x="21157" y="291"/>
                  </a:cubicBezTo>
                  <a:cubicBezTo>
                    <a:pt x="21133" y="194"/>
                    <a:pt x="21109" y="97"/>
                    <a:pt x="210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4"/>
            <p:cNvSpPr/>
            <p:nvPr/>
          </p:nvSpPr>
          <p:spPr>
            <a:xfrm>
              <a:off x="6685100" y="2903900"/>
              <a:ext cx="385900" cy="389225"/>
            </a:xfrm>
            <a:custGeom>
              <a:avLst/>
              <a:gdLst/>
              <a:ahLst/>
              <a:cxnLst/>
              <a:rect l="l" t="t" r="r" b="b"/>
              <a:pathLst>
                <a:path w="15436" h="15569" extrusionOk="0">
                  <a:moveTo>
                    <a:pt x="15436" y="0"/>
                  </a:moveTo>
                  <a:lnTo>
                    <a:pt x="0" y="15569"/>
                  </a:lnTo>
                  <a:cubicBezTo>
                    <a:pt x="278" y="15533"/>
                    <a:pt x="556" y="15496"/>
                    <a:pt x="823" y="15460"/>
                  </a:cubicBezTo>
                  <a:cubicBezTo>
                    <a:pt x="1016" y="15424"/>
                    <a:pt x="1198" y="15327"/>
                    <a:pt x="1331" y="15194"/>
                  </a:cubicBezTo>
                  <a:lnTo>
                    <a:pt x="15073" y="1331"/>
                  </a:lnTo>
                  <a:cubicBezTo>
                    <a:pt x="15206" y="1198"/>
                    <a:pt x="15302" y="1016"/>
                    <a:pt x="15327" y="823"/>
                  </a:cubicBezTo>
                  <a:cubicBezTo>
                    <a:pt x="15375" y="557"/>
                    <a:pt x="15411" y="279"/>
                    <a:pt x="154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4"/>
            <p:cNvSpPr/>
            <p:nvPr/>
          </p:nvSpPr>
          <p:spPr>
            <a:xfrm>
              <a:off x="6287400" y="2507725"/>
              <a:ext cx="617875" cy="623000"/>
            </a:xfrm>
            <a:custGeom>
              <a:avLst/>
              <a:gdLst/>
              <a:ahLst/>
              <a:cxnLst/>
              <a:rect l="l" t="t" r="r" b="b"/>
              <a:pathLst>
                <a:path w="24715" h="24920" extrusionOk="0">
                  <a:moveTo>
                    <a:pt x="24170" y="1"/>
                  </a:moveTo>
                  <a:lnTo>
                    <a:pt x="1" y="24376"/>
                  </a:lnTo>
                  <a:cubicBezTo>
                    <a:pt x="134" y="24557"/>
                    <a:pt x="279" y="24738"/>
                    <a:pt x="424" y="24920"/>
                  </a:cubicBezTo>
                  <a:lnTo>
                    <a:pt x="24714" y="412"/>
                  </a:lnTo>
                  <a:cubicBezTo>
                    <a:pt x="24533" y="279"/>
                    <a:pt x="24352" y="134"/>
                    <a:pt x="241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4"/>
            <p:cNvSpPr/>
            <p:nvPr/>
          </p:nvSpPr>
          <p:spPr>
            <a:xfrm>
              <a:off x="6206975" y="2429700"/>
              <a:ext cx="377125" cy="380475"/>
            </a:xfrm>
            <a:custGeom>
              <a:avLst/>
              <a:gdLst/>
              <a:ahLst/>
              <a:cxnLst/>
              <a:rect l="l" t="t" r="r" b="b"/>
              <a:pathLst>
                <a:path w="15085" h="15219" extrusionOk="0">
                  <a:moveTo>
                    <a:pt x="15085" y="1"/>
                  </a:moveTo>
                  <a:lnTo>
                    <a:pt x="15085" y="1"/>
                  </a:lnTo>
                  <a:cubicBezTo>
                    <a:pt x="14794" y="37"/>
                    <a:pt x="14516" y="85"/>
                    <a:pt x="14226" y="134"/>
                  </a:cubicBezTo>
                  <a:cubicBezTo>
                    <a:pt x="14044" y="170"/>
                    <a:pt x="13875" y="255"/>
                    <a:pt x="13742" y="400"/>
                  </a:cubicBezTo>
                  <a:lnTo>
                    <a:pt x="375" y="13876"/>
                  </a:lnTo>
                  <a:cubicBezTo>
                    <a:pt x="242" y="14009"/>
                    <a:pt x="145" y="14178"/>
                    <a:pt x="121" y="14359"/>
                  </a:cubicBezTo>
                  <a:cubicBezTo>
                    <a:pt x="73" y="14650"/>
                    <a:pt x="36" y="14928"/>
                    <a:pt x="0" y="15218"/>
                  </a:cubicBezTo>
                  <a:lnTo>
                    <a:pt x="1508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4"/>
            <p:cNvSpPr/>
            <p:nvPr/>
          </p:nvSpPr>
          <p:spPr>
            <a:xfrm>
              <a:off x="6235100" y="2458725"/>
              <a:ext cx="238625" cy="240750"/>
            </a:xfrm>
            <a:custGeom>
              <a:avLst/>
              <a:gdLst/>
              <a:ahLst/>
              <a:cxnLst/>
              <a:rect l="l" t="t" r="r" b="b"/>
              <a:pathLst>
                <a:path w="9545" h="9630" extrusionOk="0">
                  <a:moveTo>
                    <a:pt x="9544" y="1"/>
                  </a:moveTo>
                  <a:lnTo>
                    <a:pt x="9544" y="1"/>
                  </a:lnTo>
                  <a:cubicBezTo>
                    <a:pt x="8952" y="243"/>
                    <a:pt x="8383" y="521"/>
                    <a:pt x="7827" y="811"/>
                  </a:cubicBezTo>
                  <a:cubicBezTo>
                    <a:pt x="7742" y="860"/>
                    <a:pt x="7669" y="920"/>
                    <a:pt x="7609" y="981"/>
                  </a:cubicBezTo>
                  <a:lnTo>
                    <a:pt x="956" y="7694"/>
                  </a:lnTo>
                  <a:cubicBezTo>
                    <a:pt x="895" y="7755"/>
                    <a:pt x="835" y="7828"/>
                    <a:pt x="798" y="7912"/>
                  </a:cubicBezTo>
                  <a:cubicBezTo>
                    <a:pt x="496" y="8469"/>
                    <a:pt x="230" y="9037"/>
                    <a:pt x="0" y="9630"/>
                  </a:cubicBezTo>
                  <a:lnTo>
                    <a:pt x="954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4"/>
            <p:cNvSpPr/>
            <p:nvPr/>
          </p:nvSpPr>
          <p:spPr>
            <a:xfrm>
              <a:off x="6204250" y="2426675"/>
              <a:ext cx="463925" cy="467575"/>
            </a:xfrm>
            <a:custGeom>
              <a:avLst/>
              <a:gdLst/>
              <a:ahLst/>
              <a:cxnLst/>
              <a:rect l="l" t="t" r="r" b="b"/>
              <a:pathLst>
                <a:path w="18557" h="18703" extrusionOk="0">
                  <a:moveTo>
                    <a:pt x="18024" y="1"/>
                  </a:moveTo>
                  <a:cubicBezTo>
                    <a:pt x="17782" y="1"/>
                    <a:pt x="17528" y="97"/>
                    <a:pt x="17359" y="279"/>
                  </a:cubicBezTo>
                  <a:lnTo>
                    <a:pt x="278" y="17505"/>
                  </a:lnTo>
                  <a:cubicBezTo>
                    <a:pt x="97" y="17674"/>
                    <a:pt x="0" y="17928"/>
                    <a:pt x="12" y="18182"/>
                  </a:cubicBezTo>
                  <a:cubicBezTo>
                    <a:pt x="12" y="18351"/>
                    <a:pt x="24" y="18533"/>
                    <a:pt x="36" y="18702"/>
                  </a:cubicBezTo>
                  <a:lnTo>
                    <a:pt x="18557" y="37"/>
                  </a:lnTo>
                  <a:cubicBezTo>
                    <a:pt x="18387" y="25"/>
                    <a:pt x="18206" y="13"/>
                    <a:pt x="180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4"/>
            <p:cNvSpPr/>
            <p:nvPr/>
          </p:nvSpPr>
          <p:spPr>
            <a:xfrm>
              <a:off x="6232075" y="2455075"/>
              <a:ext cx="569475" cy="572225"/>
            </a:xfrm>
            <a:custGeom>
              <a:avLst/>
              <a:gdLst/>
              <a:ahLst/>
              <a:cxnLst/>
              <a:rect l="l" t="t" r="r" b="b"/>
              <a:pathLst>
                <a:path w="22779" h="22889" extrusionOk="0">
                  <a:moveTo>
                    <a:pt x="22306" y="0"/>
                  </a:moveTo>
                  <a:cubicBezTo>
                    <a:pt x="22065" y="0"/>
                    <a:pt x="21828" y="97"/>
                    <a:pt x="21653" y="280"/>
                  </a:cubicBezTo>
                  <a:lnTo>
                    <a:pt x="339" y="21764"/>
                  </a:lnTo>
                  <a:cubicBezTo>
                    <a:pt x="85" y="22030"/>
                    <a:pt x="0" y="22417"/>
                    <a:pt x="133" y="22744"/>
                  </a:cubicBezTo>
                  <a:cubicBezTo>
                    <a:pt x="157" y="22792"/>
                    <a:pt x="169" y="22840"/>
                    <a:pt x="194" y="22889"/>
                  </a:cubicBezTo>
                  <a:lnTo>
                    <a:pt x="22778" y="123"/>
                  </a:lnTo>
                  <a:cubicBezTo>
                    <a:pt x="22730" y="99"/>
                    <a:pt x="22682" y="86"/>
                    <a:pt x="22633" y="62"/>
                  </a:cubicBezTo>
                  <a:cubicBezTo>
                    <a:pt x="22527" y="21"/>
                    <a:pt x="22416" y="0"/>
                    <a:pt x="223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4"/>
            <p:cNvSpPr/>
            <p:nvPr/>
          </p:nvSpPr>
          <p:spPr>
            <a:xfrm>
              <a:off x="6258975" y="2482025"/>
              <a:ext cx="597600" cy="600025"/>
            </a:xfrm>
            <a:custGeom>
              <a:avLst/>
              <a:gdLst/>
              <a:ahLst/>
              <a:cxnLst/>
              <a:rect l="l" t="t" r="r" b="b"/>
              <a:pathLst>
                <a:path w="23904" h="24001" extrusionOk="0">
                  <a:moveTo>
                    <a:pt x="23442" y="0"/>
                  </a:moveTo>
                  <a:cubicBezTo>
                    <a:pt x="23203" y="0"/>
                    <a:pt x="22966" y="91"/>
                    <a:pt x="22791" y="267"/>
                  </a:cubicBezTo>
                  <a:lnTo>
                    <a:pt x="339" y="22900"/>
                  </a:lnTo>
                  <a:cubicBezTo>
                    <a:pt x="61" y="23190"/>
                    <a:pt x="1" y="23637"/>
                    <a:pt x="206" y="23988"/>
                  </a:cubicBezTo>
                  <a:lnTo>
                    <a:pt x="218" y="24000"/>
                  </a:lnTo>
                  <a:lnTo>
                    <a:pt x="23904" y="121"/>
                  </a:lnTo>
                  <a:cubicBezTo>
                    <a:pt x="23760" y="40"/>
                    <a:pt x="23600" y="0"/>
                    <a:pt x="23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4"/>
            <p:cNvSpPr/>
            <p:nvPr/>
          </p:nvSpPr>
          <p:spPr>
            <a:xfrm>
              <a:off x="6324900" y="2544925"/>
              <a:ext cx="623925" cy="628750"/>
            </a:xfrm>
            <a:custGeom>
              <a:avLst/>
              <a:gdLst/>
              <a:ahLst/>
              <a:cxnLst/>
              <a:rect l="l" t="t" r="r" b="b"/>
              <a:pathLst>
                <a:path w="24957" h="25150" extrusionOk="0">
                  <a:moveTo>
                    <a:pt x="24460" y="1"/>
                  </a:moveTo>
                  <a:lnTo>
                    <a:pt x="1" y="24666"/>
                  </a:lnTo>
                  <a:cubicBezTo>
                    <a:pt x="158" y="24835"/>
                    <a:pt x="315" y="24992"/>
                    <a:pt x="485" y="25150"/>
                  </a:cubicBezTo>
                  <a:lnTo>
                    <a:pt x="24956" y="472"/>
                  </a:lnTo>
                  <a:cubicBezTo>
                    <a:pt x="24799" y="315"/>
                    <a:pt x="24630" y="158"/>
                    <a:pt x="244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4"/>
            <p:cNvSpPr/>
            <p:nvPr/>
          </p:nvSpPr>
          <p:spPr>
            <a:xfrm>
              <a:off x="6213000" y="2435925"/>
              <a:ext cx="526250" cy="529375"/>
            </a:xfrm>
            <a:custGeom>
              <a:avLst/>
              <a:gdLst/>
              <a:ahLst/>
              <a:cxnLst/>
              <a:rect l="l" t="t" r="r" b="b"/>
              <a:pathLst>
                <a:path w="21050" h="21175" extrusionOk="0">
                  <a:moveTo>
                    <a:pt x="20568" y="0"/>
                  </a:moveTo>
                  <a:cubicBezTo>
                    <a:pt x="20324" y="0"/>
                    <a:pt x="20085" y="97"/>
                    <a:pt x="19900" y="272"/>
                  </a:cubicBezTo>
                  <a:lnTo>
                    <a:pt x="315" y="20026"/>
                  </a:lnTo>
                  <a:cubicBezTo>
                    <a:pt x="98" y="20256"/>
                    <a:pt x="1" y="20570"/>
                    <a:pt x="74" y="20873"/>
                  </a:cubicBezTo>
                  <a:cubicBezTo>
                    <a:pt x="98" y="20981"/>
                    <a:pt x="122" y="21078"/>
                    <a:pt x="146" y="21175"/>
                  </a:cubicBezTo>
                  <a:lnTo>
                    <a:pt x="21049" y="90"/>
                  </a:lnTo>
                  <a:cubicBezTo>
                    <a:pt x="20953" y="66"/>
                    <a:pt x="20856" y="42"/>
                    <a:pt x="20747" y="18"/>
                  </a:cubicBezTo>
                  <a:cubicBezTo>
                    <a:pt x="20687" y="6"/>
                    <a:pt x="20627" y="0"/>
                    <a:pt x="20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90" name="Google Shape;1290;p4"/>
          <p:cNvGrpSpPr/>
          <p:nvPr/>
        </p:nvGrpSpPr>
        <p:grpSpPr>
          <a:xfrm>
            <a:off x="1373662" y="927526"/>
            <a:ext cx="655095" cy="655132"/>
            <a:chOff x="6204250" y="2426675"/>
            <a:chExt cx="868250" cy="868300"/>
          </a:xfrm>
        </p:grpSpPr>
        <p:sp>
          <p:nvSpPr>
            <p:cNvPr id="1291" name="Google Shape;1291;p4"/>
            <p:cNvSpPr/>
            <p:nvPr/>
          </p:nvSpPr>
          <p:spPr>
            <a:xfrm>
              <a:off x="6470675" y="2689775"/>
              <a:ext cx="572200" cy="575175"/>
            </a:xfrm>
            <a:custGeom>
              <a:avLst/>
              <a:gdLst/>
              <a:ahLst/>
              <a:cxnLst/>
              <a:rect l="l" t="t" r="r" b="b"/>
              <a:pathLst>
                <a:path w="22888" h="23007" extrusionOk="0">
                  <a:moveTo>
                    <a:pt x="22694" y="1"/>
                  </a:moveTo>
                  <a:lnTo>
                    <a:pt x="0" y="22888"/>
                  </a:lnTo>
                  <a:cubicBezTo>
                    <a:pt x="37" y="22900"/>
                    <a:pt x="85" y="22924"/>
                    <a:pt x="121" y="22936"/>
                  </a:cubicBezTo>
                  <a:cubicBezTo>
                    <a:pt x="232" y="22984"/>
                    <a:pt x="349" y="23007"/>
                    <a:pt x="466" y="23007"/>
                  </a:cubicBezTo>
                  <a:cubicBezTo>
                    <a:pt x="706" y="23007"/>
                    <a:pt x="942" y="22910"/>
                    <a:pt x="1113" y="22731"/>
                  </a:cubicBezTo>
                  <a:lnTo>
                    <a:pt x="22549" y="1114"/>
                  </a:lnTo>
                  <a:cubicBezTo>
                    <a:pt x="22815" y="860"/>
                    <a:pt x="22888" y="461"/>
                    <a:pt x="22742" y="122"/>
                  </a:cubicBezTo>
                  <a:cubicBezTo>
                    <a:pt x="22730" y="86"/>
                    <a:pt x="22718" y="37"/>
                    <a:pt x="226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4"/>
            <p:cNvSpPr/>
            <p:nvPr/>
          </p:nvSpPr>
          <p:spPr>
            <a:xfrm>
              <a:off x="6416250" y="2635650"/>
              <a:ext cx="599400" cy="602075"/>
            </a:xfrm>
            <a:custGeom>
              <a:avLst/>
              <a:gdLst/>
              <a:ahLst/>
              <a:cxnLst/>
              <a:rect l="l" t="t" r="r" b="b"/>
              <a:pathLst>
                <a:path w="23976" h="24083" extrusionOk="0">
                  <a:moveTo>
                    <a:pt x="23758" y="1"/>
                  </a:moveTo>
                  <a:lnTo>
                    <a:pt x="0" y="23952"/>
                  </a:lnTo>
                  <a:cubicBezTo>
                    <a:pt x="142" y="24040"/>
                    <a:pt x="303" y="24083"/>
                    <a:pt x="461" y="24083"/>
                  </a:cubicBezTo>
                  <a:cubicBezTo>
                    <a:pt x="694" y="24083"/>
                    <a:pt x="923" y="23992"/>
                    <a:pt x="1089" y="23819"/>
                  </a:cubicBezTo>
                  <a:lnTo>
                    <a:pt x="23625" y="1089"/>
                  </a:lnTo>
                  <a:cubicBezTo>
                    <a:pt x="23915" y="799"/>
                    <a:pt x="23976" y="351"/>
                    <a:pt x="237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4"/>
            <p:cNvSpPr/>
            <p:nvPr/>
          </p:nvSpPr>
          <p:spPr>
            <a:xfrm>
              <a:off x="6367850" y="2587275"/>
              <a:ext cx="618775" cy="624200"/>
            </a:xfrm>
            <a:custGeom>
              <a:avLst/>
              <a:gdLst/>
              <a:ahLst/>
              <a:cxnLst/>
              <a:rect l="l" t="t" r="r" b="b"/>
              <a:pathLst>
                <a:path w="24751" h="24968" extrusionOk="0">
                  <a:moveTo>
                    <a:pt x="24327" y="0"/>
                  </a:moveTo>
                  <a:lnTo>
                    <a:pt x="1" y="24544"/>
                  </a:lnTo>
                  <a:cubicBezTo>
                    <a:pt x="170" y="24690"/>
                    <a:pt x="351" y="24823"/>
                    <a:pt x="545" y="24968"/>
                  </a:cubicBezTo>
                  <a:lnTo>
                    <a:pt x="24751" y="544"/>
                  </a:lnTo>
                  <a:cubicBezTo>
                    <a:pt x="24617" y="363"/>
                    <a:pt x="24472" y="182"/>
                    <a:pt x="243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4"/>
            <p:cNvSpPr/>
            <p:nvPr/>
          </p:nvSpPr>
          <p:spPr>
            <a:xfrm>
              <a:off x="6602225" y="2821325"/>
              <a:ext cx="470275" cy="473650"/>
            </a:xfrm>
            <a:custGeom>
              <a:avLst/>
              <a:gdLst/>
              <a:ahLst/>
              <a:cxnLst/>
              <a:rect l="l" t="t" r="r" b="b"/>
              <a:pathLst>
                <a:path w="18811" h="18946" extrusionOk="0">
                  <a:moveTo>
                    <a:pt x="18763" y="1"/>
                  </a:moveTo>
                  <a:lnTo>
                    <a:pt x="1" y="18908"/>
                  </a:lnTo>
                  <a:cubicBezTo>
                    <a:pt x="170" y="18920"/>
                    <a:pt x="339" y="18932"/>
                    <a:pt x="521" y="18944"/>
                  </a:cubicBezTo>
                  <a:cubicBezTo>
                    <a:pt x="534" y="18945"/>
                    <a:pt x="546" y="18945"/>
                    <a:pt x="559" y="18945"/>
                  </a:cubicBezTo>
                  <a:cubicBezTo>
                    <a:pt x="800" y="18945"/>
                    <a:pt x="1038" y="18839"/>
                    <a:pt x="1210" y="18666"/>
                  </a:cubicBezTo>
                  <a:lnTo>
                    <a:pt x="18533" y="1199"/>
                  </a:lnTo>
                  <a:cubicBezTo>
                    <a:pt x="18714" y="1017"/>
                    <a:pt x="18811" y="763"/>
                    <a:pt x="18799" y="509"/>
                  </a:cubicBezTo>
                  <a:cubicBezTo>
                    <a:pt x="18787" y="340"/>
                    <a:pt x="18775" y="170"/>
                    <a:pt x="187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4"/>
            <p:cNvSpPr/>
            <p:nvPr/>
          </p:nvSpPr>
          <p:spPr>
            <a:xfrm>
              <a:off x="6792150" y="3010950"/>
              <a:ext cx="254350" cy="256775"/>
            </a:xfrm>
            <a:custGeom>
              <a:avLst/>
              <a:gdLst/>
              <a:ahLst/>
              <a:cxnLst/>
              <a:rect l="l" t="t" r="r" b="b"/>
              <a:pathLst>
                <a:path w="10174" h="10271" extrusionOk="0">
                  <a:moveTo>
                    <a:pt x="10174" y="1"/>
                  </a:moveTo>
                  <a:lnTo>
                    <a:pt x="0" y="10271"/>
                  </a:lnTo>
                  <a:cubicBezTo>
                    <a:pt x="533" y="10065"/>
                    <a:pt x="1065" y="9835"/>
                    <a:pt x="1573" y="9581"/>
                  </a:cubicBezTo>
                  <a:cubicBezTo>
                    <a:pt x="1670" y="9533"/>
                    <a:pt x="1754" y="9472"/>
                    <a:pt x="1827" y="9400"/>
                  </a:cubicBezTo>
                  <a:lnTo>
                    <a:pt x="9315" y="1839"/>
                  </a:lnTo>
                  <a:cubicBezTo>
                    <a:pt x="9387" y="1767"/>
                    <a:pt x="9448" y="1682"/>
                    <a:pt x="9496" y="1585"/>
                  </a:cubicBezTo>
                  <a:cubicBezTo>
                    <a:pt x="9738" y="1077"/>
                    <a:pt x="9968" y="545"/>
                    <a:pt x="10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4"/>
            <p:cNvSpPr/>
            <p:nvPr/>
          </p:nvSpPr>
          <p:spPr>
            <a:xfrm>
              <a:off x="6532075" y="2750875"/>
              <a:ext cx="530750" cy="533925"/>
            </a:xfrm>
            <a:custGeom>
              <a:avLst/>
              <a:gdLst/>
              <a:ahLst/>
              <a:cxnLst/>
              <a:rect l="l" t="t" r="r" b="b"/>
              <a:pathLst>
                <a:path w="21230" h="21357" extrusionOk="0">
                  <a:moveTo>
                    <a:pt x="21085" y="0"/>
                  </a:moveTo>
                  <a:lnTo>
                    <a:pt x="0" y="21266"/>
                  </a:lnTo>
                  <a:cubicBezTo>
                    <a:pt x="97" y="21291"/>
                    <a:pt x="194" y="21315"/>
                    <a:pt x="290" y="21339"/>
                  </a:cubicBezTo>
                  <a:cubicBezTo>
                    <a:pt x="350" y="21351"/>
                    <a:pt x="410" y="21357"/>
                    <a:pt x="471" y="21357"/>
                  </a:cubicBezTo>
                  <a:cubicBezTo>
                    <a:pt x="718" y="21357"/>
                    <a:pt x="965" y="21260"/>
                    <a:pt x="1149" y="21085"/>
                  </a:cubicBezTo>
                  <a:lnTo>
                    <a:pt x="20903" y="1150"/>
                  </a:lnTo>
                  <a:cubicBezTo>
                    <a:pt x="21133" y="932"/>
                    <a:pt x="21230" y="605"/>
                    <a:pt x="21157" y="291"/>
                  </a:cubicBezTo>
                  <a:cubicBezTo>
                    <a:pt x="21133" y="194"/>
                    <a:pt x="21109" y="97"/>
                    <a:pt x="210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4"/>
            <p:cNvSpPr/>
            <p:nvPr/>
          </p:nvSpPr>
          <p:spPr>
            <a:xfrm>
              <a:off x="6685100" y="2903900"/>
              <a:ext cx="385900" cy="389225"/>
            </a:xfrm>
            <a:custGeom>
              <a:avLst/>
              <a:gdLst/>
              <a:ahLst/>
              <a:cxnLst/>
              <a:rect l="l" t="t" r="r" b="b"/>
              <a:pathLst>
                <a:path w="15436" h="15569" extrusionOk="0">
                  <a:moveTo>
                    <a:pt x="15436" y="0"/>
                  </a:moveTo>
                  <a:lnTo>
                    <a:pt x="0" y="15569"/>
                  </a:lnTo>
                  <a:cubicBezTo>
                    <a:pt x="278" y="15533"/>
                    <a:pt x="556" y="15496"/>
                    <a:pt x="823" y="15460"/>
                  </a:cubicBezTo>
                  <a:cubicBezTo>
                    <a:pt x="1016" y="15424"/>
                    <a:pt x="1198" y="15327"/>
                    <a:pt x="1331" y="15194"/>
                  </a:cubicBezTo>
                  <a:lnTo>
                    <a:pt x="15073" y="1331"/>
                  </a:lnTo>
                  <a:cubicBezTo>
                    <a:pt x="15206" y="1198"/>
                    <a:pt x="15302" y="1016"/>
                    <a:pt x="15327" y="823"/>
                  </a:cubicBezTo>
                  <a:cubicBezTo>
                    <a:pt x="15375" y="557"/>
                    <a:pt x="15411" y="279"/>
                    <a:pt x="154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4"/>
            <p:cNvSpPr/>
            <p:nvPr/>
          </p:nvSpPr>
          <p:spPr>
            <a:xfrm>
              <a:off x="6287400" y="2507725"/>
              <a:ext cx="617875" cy="623000"/>
            </a:xfrm>
            <a:custGeom>
              <a:avLst/>
              <a:gdLst/>
              <a:ahLst/>
              <a:cxnLst/>
              <a:rect l="l" t="t" r="r" b="b"/>
              <a:pathLst>
                <a:path w="24715" h="24920" extrusionOk="0">
                  <a:moveTo>
                    <a:pt x="24170" y="1"/>
                  </a:moveTo>
                  <a:lnTo>
                    <a:pt x="1" y="24376"/>
                  </a:lnTo>
                  <a:cubicBezTo>
                    <a:pt x="134" y="24557"/>
                    <a:pt x="279" y="24738"/>
                    <a:pt x="424" y="24920"/>
                  </a:cubicBezTo>
                  <a:lnTo>
                    <a:pt x="24714" y="412"/>
                  </a:lnTo>
                  <a:cubicBezTo>
                    <a:pt x="24533" y="279"/>
                    <a:pt x="24352" y="134"/>
                    <a:pt x="241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p4"/>
            <p:cNvSpPr/>
            <p:nvPr/>
          </p:nvSpPr>
          <p:spPr>
            <a:xfrm>
              <a:off x="6206975" y="2429700"/>
              <a:ext cx="377125" cy="380475"/>
            </a:xfrm>
            <a:custGeom>
              <a:avLst/>
              <a:gdLst/>
              <a:ahLst/>
              <a:cxnLst/>
              <a:rect l="l" t="t" r="r" b="b"/>
              <a:pathLst>
                <a:path w="15085" h="15219" extrusionOk="0">
                  <a:moveTo>
                    <a:pt x="15085" y="1"/>
                  </a:moveTo>
                  <a:lnTo>
                    <a:pt x="15085" y="1"/>
                  </a:lnTo>
                  <a:cubicBezTo>
                    <a:pt x="14794" y="37"/>
                    <a:pt x="14516" y="85"/>
                    <a:pt x="14226" y="134"/>
                  </a:cubicBezTo>
                  <a:cubicBezTo>
                    <a:pt x="14044" y="170"/>
                    <a:pt x="13875" y="255"/>
                    <a:pt x="13742" y="400"/>
                  </a:cubicBezTo>
                  <a:lnTo>
                    <a:pt x="375" y="13876"/>
                  </a:lnTo>
                  <a:cubicBezTo>
                    <a:pt x="242" y="14009"/>
                    <a:pt x="145" y="14178"/>
                    <a:pt x="121" y="14359"/>
                  </a:cubicBezTo>
                  <a:cubicBezTo>
                    <a:pt x="73" y="14650"/>
                    <a:pt x="36" y="14928"/>
                    <a:pt x="0" y="15218"/>
                  </a:cubicBezTo>
                  <a:lnTo>
                    <a:pt x="1508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4"/>
            <p:cNvSpPr/>
            <p:nvPr/>
          </p:nvSpPr>
          <p:spPr>
            <a:xfrm>
              <a:off x="6235100" y="2458725"/>
              <a:ext cx="238625" cy="240750"/>
            </a:xfrm>
            <a:custGeom>
              <a:avLst/>
              <a:gdLst/>
              <a:ahLst/>
              <a:cxnLst/>
              <a:rect l="l" t="t" r="r" b="b"/>
              <a:pathLst>
                <a:path w="9545" h="9630" extrusionOk="0">
                  <a:moveTo>
                    <a:pt x="9544" y="1"/>
                  </a:moveTo>
                  <a:lnTo>
                    <a:pt x="9544" y="1"/>
                  </a:lnTo>
                  <a:cubicBezTo>
                    <a:pt x="8952" y="243"/>
                    <a:pt x="8383" y="521"/>
                    <a:pt x="7827" y="811"/>
                  </a:cubicBezTo>
                  <a:cubicBezTo>
                    <a:pt x="7742" y="860"/>
                    <a:pt x="7669" y="920"/>
                    <a:pt x="7609" y="981"/>
                  </a:cubicBezTo>
                  <a:lnTo>
                    <a:pt x="956" y="7694"/>
                  </a:lnTo>
                  <a:cubicBezTo>
                    <a:pt x="895" y="7755"/>
                    <a:pt x="835" y="7828"/>
                    <a:pt x="798" y="7912"/>
                  </a:cubicBezTo>
                  <a:cubicBezTo>
                    <a:pt x="496" y="8469"/>
                    <a:pt x="230" y="9037"/>
                    <a:pt x="0" y="9630"/>
                  </a:cubicBezTo>
                  <a:lnTo>
                    <a:pt x="954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p4"/>
            <p:cNvSpPr/>
            <p:nvPr/>
          </p:nvSpPr>
          <p:spPr>
            <a:xfrm>
              <a:off x="6204250" y="2426675"/>
              <a:ext cx="463925" cy="467575"/>
            </a:xfrm>
            <a:custGeom>
              <a:avLst/>
              <a:gdLst/>
              <a:ahLst/>
              <a:cxnLst/>
              <a:rect l="l" t="t" r="r" b="b"/>
              <a:pathLst>
                <a:path w="18557" h="18703" extrusionOk="0">
                  <a:moveTo>
                    <a:pt x="18024" y="1"/>
                  </a:moveTo>
                  <a:cubicBezTo>
                    <a:pt x="17782" y="1"/>
                    <a:pt x="17528" y="97"/>
                    <a:pt x="17359" y="279"/>
                  </a:cubicBezTo>
                  <a:lnTo>
                    <a:pt x="278" y="17505"/>
                  </a:lnTo>
                  <a:cubicBezTo>
                    <a:pt x="97" y="17674"/>
                    <a:pt x="0" y="17928"/>
                    <a:pt x="12" y="18182"/>
                  </a:cubicBezTo>
                  <a:cubicBezTo>
                    <a:pt x="12" y="18351"/>
                    <a:pt x="24" y="18533"/>
                    <a:pt x="36" y="18702"/>
                  </a:cubicBezTo>
                  <a:lnTo>
                    <a:pt x="18557" y="37"/>
                  </a:lnTo>
                  <a:cubicBezTo>
                    <a:pt x="18387" y="25"/>
                    <a:pt x="18206" y="13"/>
                    <a:pt x="180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p4"/>
            <p:cNvSpPr/>
            <p:nvPr/>
          </p:nvSpPr>
          <p:spPr>
            <a:xfrm>
              <a:off x="6232075" y="2455075"/>
              <a:ext cx="569475" cy="572225"/>
            </a:xfrm>
            <a:custGeom>
              <a:avLst/>
              <a:gdLst/>
              <a:ahLst/>
              <a:cxnLst/>
              <a:rect l="l" t="t" r="r" b="b"/>
              <a:pathLst>
                <a:path w="22779" h="22889" extrusionOk="0">
                  <a:moveTo>
                    <a:pt x="22306" y="0"/>
                  </a:moveTo>
                  <a:cubicBezTo>
                    <a:pt x="22065" y="0"/>
                    <a:pt x="21828" y="97"/>
                    <a:pt x="21653" y="280"/>
                  </a:cubicBezTo>
                  <a:lnTo>
                    <a:pt x="339" y="21764"/>
                  </a:lnTo>
                  <a:cubicBezTo>
                    <a:pt x="85" y="22030"/>
                    <a:pt x="0" y="22417"/>
                    <a:pt x="133" y="22744"/>
                  </a:cubicBezTo>
                  <a:cubicBezTo>
                    <a:pt x="157" y="22792"/>
                    <a:pt x="169" y="22840"/>
                    <a:pt x="194" y="22889"/>
                  </a:cubicBezTo>
                  <a:lnTo>
                    <a:pt x="22778" y="123"/>
                  </a:lnTo>
                  <a:cubicBezTo>
                    <a:pt x="22730" y="99"/>
                    <a:pt x="22682" y="86"/>
                    <a:pt x="22633" y="62"/>
                  </a:cubicBezTo>
                  <a:cubicBezTo>
                    <a:pt x="22527" y="21"/>
                    <a:pt x="22416" y="0"/>
                    <a:pt x="223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4"/>
            <p:cNvSpPr/>
            <p:nvPr/>
          </p:nvSpPr>
          <p:spPr>
            <a:xfrm>
              <a:off x="6258975" y="2482025"/>
              <a:ext cx="597600" cy="600025"/>
            </a:xfrm>
            <a:custGeom>
              <a:avLst/>
              <a:gdLst/>
              <a:ahLst/>
              <a:cxnLst/>
              <a:rect l="l" t="t" r="r" b="b"/>
              <a:pathLst>
                <a:path w="23904" h="24001" extrusionOk="0">
                  <a:moveTo>
                    <a:pt x="23442" y="0"/>
                  </a:moveTo>
                  <a:cubicBezTo>
                    <a:pt x="23203" y="0"/>
                    <a:pt x="22966" y="91"/>
                    <a:pt x="22791" y="267"/>
                  </a:cubicBezTo>
                  <a:lnTo>
                    <a:pt x="339" y="22900"/>
                  </a:lnTo>
                  <a:cubicBezTo>
                    <a:pt x="61" y="23190"/>
                    <a:pt x="1" y="23637"/>
                    <a:pt x="206" y="23988"/>
                  </a:cubicBezTo>
                  <a:lnTo>
                    <a:pt x="218" y="24000"/>
                  </a:lnTo>
                  <a:lnTo>
                    <a:pt x="23904" y="121"/>
                  </a:lnTo>
                  <a:cubicBezTo>
                    <a:pt x="23760" y="40"/>
                    <a:pt x="23600" y="0"/>
                    <a:pt x="23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4" name="Google Shape;1304;p4"/>
            <p:cNvSpPr/>
            <p:nvPr/>
          </p:nvSpPr>
          <p:spPr>
            <a:xfrm>
              <a:off x="6324900" y="2544925"/>
              <a:ext cx="623925" cy="628750"/>
            </a:xfrm>
            <a:custGeom>
              <a:avLst/>
              <a:gdLst/>
              <a:ahLst/>
              <a:cxnLst/>
              <a:rect l="l" t="t" r="r" b="b"/>
              <a:pathLst>
                <a:path w="24957" h="25150" extrusionOk="0">
                  <a:moveTo>
                    <a:pt x="24460" y="1"/>
                  </a:moveTo>
                  <a:lnTo>
                    <a:pt x="1" y="24666"/>
                  </a:lnTo>
                  <a:cubicBezTo>
                    <a:pt x="158" y="24835"/>
                    <a:pt x="315" y="24992"/>
                    <a:pt x="485" y="25150"/>
                  </a:cubicBezTo>
                  <a:lnTo>
                    <a:pt x="24956" y="472"/>
                  </a:lnTo>
                  <a:cubicBezTo>
                    <a:pt x="24799" y="315"/>
                    <a:pt x="24630" y="158"/>
                    <a:pt x="244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5" name="Google Shape;1305;p4"/>
            <p:cNvSpPr/>
            <p:nvPr/>
          </p:nvSpPr>
          <p:spPr>
            <a:xfrm>
              <a:off x="6213000" y="2435925"/>
              <a:ext cx="526250" cy="529375"/>
            </a:xfrm>
            <a:custGeom>
              <a:avLst/>
              <a:gdLst/>
              <a:ahLst/>
              <a:cxnLst/>
              <a:rect l="l" t="t" r="r" b="b"/>
              <a:pathLst>
                <a:path w="21050" h="21175" extrusionOk="0">
                  <a:moveTo>
                    <a:pt x="20568" y="0"/>
                  </a:moveTo>
                  <a:cubicBezTo>
                    <a:pt x="20324" y="0"/>
                    <a:pt x="20085" y="97"/>
                    <a:pt x="19900" y="272"/>
                  </a:cubicBezTo>
                  <a:lnTo>
                    <a:pt x="315" y="20026"/>
                  </a:lnTo>
                  <a:cubicBezTo>
                    <a:pt x="98" y="20256"/>
                    <a:pt x="1" y="20570"/>
                    <a:pt x="74" y="20873"/>
                  </a:cubicBezTo>
                  <a:cubicBezTo>
                    <a:pt x="98" y="20981"/>
                    <a:pt x="122" y="21078"/>
                    <a:pt x="146" y="21175"/>
                  </a:cubicBezTo>
                  <a:lnTo>
                    <a:pt x="21049" y="90"/>
                  </a:lnTo>
                  <a:cubicBezTo>
                    <a:pt x="20953" y="66"/>
                    <a:pt x="20856" y="42"/>
                    <a:pt x="20747" y="18"/>
                  </a:cubicBezTo>
                  <a:cubicBezTo>
                    <a:pt x="20687" y="6"/>
                    <a:pt x="20627" y="0"/>
                    <a:pt x="20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06" name="Google Shape;1306;p4"/>
          <p:cNvSpPr/>
          <p:nvPr/>
        </p:nvSpPr>
        <p:spPr>
          <a:xfrm>
            <a:off x="2915135" y="2991626"/>
            <a:ext cx="360251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3200" b="1" i="0" u="none" strike="noStrike" cap="none">
                <a:solidFill>
                  <a:schemeClr val="dk1"/>
                </a:solidFill>
                <a:latin typeface="Space Grotesk"/>
                <a:ea typeface="Space Grotesk"/>
                <a:cs typeface="Space Grotesk"/>
                <a:sym typeface="Space Grotesk"/>
              </a:rPr>
              <a:t>MARCO TEÓRICO</a:t>
            </a:r>
            <a:endParaRPr sz="3200" b="1" i="0" u="none" strike="noStrike" cap="none">
              <a:solidFill>
                <a:schemeClr val="dk1"/>
              </a:solidFill>
              <a:latin typeface="Space Grotesk"/>
              <a:ea typeface="Space Grotesk"/>
              <a:cs typeface="Space Grotesk"/>
              <a:sym typeface="Space Grotes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310"/>
        <p:cNvGrpSpPr/>
        <p:nvPr/>
      </p:nvGrpSpPr>
      <p:grpSpPr>
        <a:xfrm>
          <a:off x="0" y="0"/>
          <a:ext cx="0" cy="0"/>
          <a:chOff x="0" y="0"/>
          <a:chExt cx="0" cy="0"/>
        </a:xfrm>
      </p:grpSpPr>
      <p:sp>
        <p:nvSpPr>
          <p:cNvPr id="1311" name="Google Shape;1311;p5"/>
          <p:cNvSpPr/>
          <p:nvPr/>
        </p:nvSpPr>
        <p:spPr>
          <a:xfrm>
            <a:off x="366500" y="429675"/>
            <a:ext cx="8391300" cy="43599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5"/>
          <p:cNvSpPr/>
          <p:nvPr/>
        </p:nvSpPr>
        <p:spPr>
          <a:xfrm>
            <a:off x="366500" y="2124250"/>
            <a:ext cx="8391300" cy="1917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5"/>
          <p:cNvSpPr txBox="1">
            <a:spLocks noGrp="1"/>
          </p:cNvSpPr>
          <p:nvPr>
            <p:ph type="title" idx="4294967295"/>
          </p:nvPr>
        </p:nvSpPr>
        <p:spPr>
          <a:xfrm>
            <a:off x="707850" y="539996"/>
            <a:ext cx="77283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200"/>
              <a:buNone/>
            </a:pPr>
            <a:r>
              <a:rPr lang="fr"/>
              <a:t>Teoría de soporte</a:t>
            </a:r>
            <a:endParaRPr/>
          </a:p>
        </p:txBody>
      </p:sp>
      <p:sp>
        <p:nvSpPr>
          <p:cNvPr id="1314" name="Google Shape;1314;p5"/>
          <p:cNvSpPr txBox="1">
            <a:spLocks noGrp="1"/>
          </p:cNvSpPr>
          <p:nvPr>
            <p:ph type="subTitle" idx="4294967295"/>
          </p:nvPr>
        </p:nvSpPr>
        <p:spPr>
          <a:xfrm>
            <a:off x="94875" y="2508095"/>
            <a:ext cx="2282700" cy="388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200"/>
              </a:spcAft>
              <a:buClr>
                <a:schemeClr val="dk2"/>
              </a:buClr>
              <a:buSzPts val="1400"/>
              <a:buFont typeface="Roboto"/>
              <a:buNone/>
            </a:pPr>
            <a:r>
              <a:rPr lang="fr" sz="1600" b="1" i="0" u="none" strike="noStrike" cap="none">
                <a:solidFill>
                  <a:schemeClr val="dk2"/>
                </a:solidFill>
                <a:latin typeface="Roboto"/>
                <a:ea typeface="Roboto"/>
                <a:cs typeface="Roboto"/>
                <a:sym typeface="Roboto"/>
              </a:rPr>
              <a:t>Económica</a:t>
            </a:r>
            <a:endParaRPr sz="1600" b="1" i="0" u="none" strike="noStrike" cap="none">
              <a:solidFill>
                <a:schemeClr val="dk2"/>
              </a:solidFill>
              <a:latin typeface="Roboto"/>
              <a:ea typeface="Roboto"/>
              <a:cs typeface="Roboto"/>
              <a:sym typeface="Roboto"/>
            </a:endParaRPr>
          </a:p>
        </p:txBody>
      </p:sp>
      <p:sp>
        <p:nvSpPr>
          <p:cNvPr id="1315" name="Google Shape;1315;p5"/>
          <p:cNvSpPr txBox="1">
            <a:spLocks noGrp="1"/>
          </p:cNvSpPr>
          <p:nvPr>
            <p:ph type="subTitle" idx="4294967295"/>
          </p:nvPr>
        </p:nvSpPr>
        <p:spPr>
          <a:xfrm>
            <a:off x="1605250" y="2431900"/>
            <a:ext cx="2282700" cy="89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SzPts val="1400"/>
              <a:buFont typeface="Roboto"/>
              <a:buNone/>
            </a:pPr>
            <a:r>
              <a:rPr lang="fr" sz="1600" b="1" i="0" u="none" strike="noStrike" cap="none">
                <a:solidFill>
                  <a:schemeClr val="dk2"/>
                </a:solidFill>
                <a:latin typeface="Roboto"/>
                <a:ea typeface="Roboto"/>
                <a:cs typeface="Roboto"/>
                <a:sym typeface="Roboto"/>
              </a:rPr>
              <a:t>Formación</a:t>
            </a:r>
            <a:endParaRPr sz="1600" b="1" i="0" u="none" strike="noStrike" cap="none">
              <a:solidFill>
                <a:schemeClr val="dk2"/>
              </a:solidFill>
              <a:latin typeface="Roboto"/>
              <a:ea typeface="Roboto"/>
              <a:cs typeface="Roboto"/>
              <a:sym typeface="Roboto"/>
            </a:endParaRPr>
          </a:p>
          <a:p>
            <a:pPr marL="0" marR="0" lvl="0" indent="0" algn="ctr" rtl="0">
              <a:lnSpc>
                <a:spcPct val="100000"/>
              </a:lnSpc>
              <a:spcBef>
                <a:spcPts val="0"/>
              </a:spcBef>
              <a:spcAft>
                <a:spcPts val="0"/>
              </a:spcAft>
              <a:buClr>
                <a:schemeClr val="dk2"/>
              </a:buClr>
              <a:buSzPts val="1400"/>
              <a:buFont typeface="Roboto"/>
              <a:buNone/>
            </a:pPr>
            <a:r>
              <a:rPr lang="fr" sz="1600" b="1" i="0" u="none" strike="noStrike" cap="none">
                <a:solidFill>
                  <a:schemeClr val="dk2"/>
                </a:solidFill>
                <a:latin typeface="Roboto"/>
                <a:ea typeface="Roboto"/>
                <a:cs typeface="Roboto"/>
                <a:sym typeface="Roboto"/>
              </a:rPr>
              <a:t>de recursos</a:t>
            </a:r>
            <a:endParaRPr sz="1600" b="1" i="0" u="none" strike="noStrike" cap="none">
              <a:solidFill>
                <a:schemeClr val="dk2"/>
              </a:solidFill>
              <a:latin typeface="Roboto"/>
              <a:ea typeface="Roboto"/>
              <a:cs typeface="Roboto"/>
              <a:sym typeface="Roboto"/>
            </a:endParaRPr>
          </a:p>
          <a:p>
            <a:pPr marL="0" marR="0" lvl="0" indent="0" algn="ctr" rtl="0">
              <a:lnSpc>
                <a:spcPct val="100000"/>
              </a:lnSpc>
              <a:spcBef>
                <a:spcPts val="0"/>
              </a:spcBef>
              <a:spcAft>
                <a:spcPts val="0"/>
              </a:spcAft>
              <a:buClr>
                <a:schemeClr val="dk2"/>
              </a:buClr>
              <a:buSzPts val="1400"/>
              <a:buFont typeface="Roboto"/>
              <a:buNone/>
            </a:pPr>
            <a:r>
              <a:rPr lang="fr" sz="1600" b="1" i="0" u="none" strike="noStrike" cap="none">
                <a:solidFill>
                  <a:schemeClr val="dk2"/>
                </a:solidFill>
                <a:latin typeface="Roboto"/>
                <a:ea typeface="Roboto"/>
                <a:cs typeface="Roboto"/>
                <a:sym typeface="Roboto"/>
              </a:rPr>
              <a:t>humanos</a:t>
            </a:r>
            <a:endParaRPr sz="1600" b="1" i="0" u="none" strike="noStrike" cap="none">
              <a:solidFill>
                <a:schemeClr val="dk2"/>
              </a:solidFill>
              <a:latin typeface="Roboto"/>
              <a:ea typeface="Roboto"/>
              <a:cs typeface="Roboto"/>
              <a:sym typeface="Roboto"/>
            </a:endParaRPr>
          </a:p>
        </p:txBody>
      </p:sp>
      <p:sp>
        <p:nvSpPr>
          <p:cNvPr id="1316" name="Google Shape;1316;p5"/>
          <p:cNvSpPr txBox="1">
            <a:spLocks noGrp="1"/>
          </p:cNvSpPr>
          <p:nvPr>
            <p:ph type="subTitle" idx="4294967295"/>
          </p:nvPr>
        </p:nvSpPr>
        <p:spPr>
          <a:xfrm>
            <a:off x="3480200" y="2587775"/>
            <a:ext cx="1961700" cy="38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SzPts val="1400"/>
              <a:buFont typeface="Roboto"/>
              <a:buNone/>
            </a:pPr>
            <a:r>
              <a:rPr lang="fr" sz="1600" b="1" i="0" u="none" strike="noStrike" cap="none">
                <a:solidFill>
                  <a:schemeClr val="dk2"/>
                </a:solidFill>
                <a:latin typeface="Roboto"/>
                <a:ea typeface="Roboto"/>
                <a:cs typeface="Roboto"/>
                <a:sym typeface="Roboto"/>
              </a:rPr>
              <a:t>Socio-cultural </a:t>
            </a:r>
            <a:endParaRPr sz="1600" b="1" i="0" u="none" strike="noStrike" cap="none">
              <a:solidFill>
                <a:schemeClr val="dk2"/>
              </a:solidFill>
              <a:latin typeface="Roboto"/>
              <a:ea typeface="Roboto"/>
              <a:cs typeface="Roboto"/>
              <a:sym typeface="Roboto"/>
            </a:endParaRPr>
          </a:p>
        </p:txBody>
      </p:sp>
      <p:cxnSp>
        <p:nvCxnSpPr>
          <p:cNvPr id="1317" name="Google Shape;1317;p5"/>
          <p:cNvCxnSpPr/>
          <p:nvPr/>
        </p:nvCxnSpPr>
        <p:spPr>
          <a:xfrm>
            <a:off x="2866650" y="1126075"/>
            <a:ext cx="3508200" cy="19800"/>
          </a:xfrm>
          <a:prstGeom prst="straightConnector1">
            <a:avLst/>
          </a:prstGeom>
          <a:noFill/>
          <a:ln w="28575" cap="flat" cmpd="sng">
            <a:solidFill>
              <a:schemeClr val="dk1"/>
            </a:solidFill>
            <a:prstDash val="solid"/>
            <a:round/>
            <a:headEnd type="none" w="sm" len="sm"/>
            <a:tailEnd type="none" w="sm" len="sm"/>
          </a:ln>
        </p:spPr>
      </p:cxnSp>
      <p:sp>
        <p:nvSpPr>
          <p:cNvPr id="1318" name="Google Shape;1318;p5"/>
          <p:cNvSpPr/>
          <p:nvPr/>
        </p:nvSpPr>
        <p:spPr>
          <a:xfrm>
            <a:off x="942675" y="1933750"/>
            <a:ext cx="587100" cy="5727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5"/>
          <p:cNvSpPr/>
          <p:nvPr/>
        </p:nvSpPr>
        <p:spPr>
          <a:xfrm>
            <a:off x="2417075" y="1933750"/>
            <a:ext cx="587100" cy="5727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5"/>
          <p:cNvSpPr/>
          <p:nvPr/>
        </p:nvSpPr>
        <p:spPr>
          <a:xfrm>
            <a:off x="4188500" y="1935400"/>
            <a:ext cx="587100" cy="5727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p5"/>
          <p:cNvSpPr/>
          <p:nvPr/>
        </p:nvSpPr>
        <p:spPr>
          <a:xfrm>
            <a:off x="5852488" y="1935400"/>
            <a:ext cx="587100" cy="5727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p5"/>
          <p:cNvSpPr/>
          <p:nvPr/>
        </p:nvSpPr>
        <p:spPr>
          <a:xfrm>
            <a:off x="7668875" y="1935400"/>
            <a:ext cx="587100" cy="5727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p5"/>
          <p:cNvSpPr txBox="1">
            <a:spLocks noGrp="1"/>
          </p:cNvSpPr>
          <p:nvPr>
            <p:ph type="subTitle" idx="4294967295"/>
          </p:nvPr>
        </p:nvSpPr>
        <p:spPr>
          <a:xfrm>
            <a:off x="5211925" y="2587775"/>
            <a:ext cx="1961700" cy="38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SzPts val="1400"/>
              <a:buFont typeface="Roboto"/>
              <a:buNone/>
            </a:pPr>
            <a:r>
              <a:rPr lang="fr" sz="1600" b="1" i="0" u="none" strike="noStrike" cap="none">
                <a:solidFill>
                  <a:schemeClr val="dk2"/>
                </a:solidFill>
                <a:latin typeface="Roboto"/>
                <a:ea typeface="Roboto"/>
                <a:cs typeface="Roboto"/>
                <a:sym typeface="Roboto"/>
              </a:rPr>
              <a:t>Político - administrativa</a:t>
            </a:r>
            <a:endParaRPr sz="1600" b="1" i="0" u="none" strike="noStrike" cap="none">
              <a:solidFill>
                <a:schemeClr val="dk2"/>
              </a:solidFill>
              <a:latin typeface="Roboto"/>
              <a:ea typeface="Roboto"/>
              <a:cs typeface="Roboto"/>
              <a:sym typeface="Roboto"/>
            </a:endParaRPr>
          </a:p>
        </p:txBody>
      </p:sp>
      <p:sp>
        <p:nvSpPr>
          <p:cNvPr id="1324" name="Google Shape;1324;p5"/>
          <p:cNvSpPr txBox="1">
            <a:spLocks noGrp="1"/>
          </p:cNvSpPr>
          <p:nvPr>
            <p:ph type="subTitle" idx="4294967295"/>
          </p:nvPr>
        </p:nvSpPr>
        <p:spPr>
          <a:xfrm>
            <a:off x="7039350" y="2555400"/>
            <a:ext cx="1961700" cy="38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SzPts val="1400"/>
              <a:buFont typeface="Roboto"/>
              <a:buNone/>
            </a:pPr>
            <a:r>
              <a:rPr lang="fr" sz="1600" b="1" i="0" u="none" strike="noStrike" cap="none">
                <a:solidFill>
                  <a:schemeClr val="dk2"/>
                </a:solidFill>
                <a:latin typeface="Roboto"/>
                <a:ea typeface="Roboto"/>
                <a:cs typeface="Roboto"/>
                <a:sym typeface="Roboto"/>
              </a:rPr>
              <a:t>Ambiental</a:t>
            </a:r>
            <a:endParaRPr sz="1600" b="1" i="0" u="none" strike="noStrike" cap="none">
              <a:solidFill>
                <a:schemeClr val="dk2"/>
              </a:solidFill>
              <a:latin typeface="Roboto"/>
              <a:ea typeface="Roboto"/>
              <a:cs typeface="Roboto"/>
              <a:sym typeface="Roboto"/>
            </a:endParaRPr>
          </a:p>
        </p:txBody>
      </p:sp>
      <p:sp>
        <p:nvSpPr>
          <p:cNvPr id="1325" name="Google Shape;1325;p5"/>
          <p:cNvSpPr txBox="1"/>
          <p:nvPr/>
        </p:nvSpPr>
        <p:spPr>
          <a:xfrm>
            <a:off x="431175" y="1291850"/>
            <a:ext cx="45621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 sz="1600" b="0" i="0" u="none" strike="noStrike" cap="none">
                <a:solidFill>
                  <a:srgbClr val="000000"/>
                </a:solidFill>
                <a:latin typeface="Roboto"/>
                <a:ea typeface="Roboto"/>
                <a:cs typeface="Roboto"/>
                <a:sym typeface="Roboto"/>
              </a:rPr>
              <a:t>Teoría del desarrollo local - Alburquerque </a:t>
            </a:r>
            <a:endParaRPr sz="1600" b="0" i="0" u="none" strike="noStrike" cap="none">
              <a:solidFill>
                <a:srgbClr val="000000"/>
              </a:solidFill>
              <a:latin typeface="Roboto"/>
              <a:ea typeface="Roboto"/>
              <a:cs typeface="Roboto"/>
              <a:sym typeface="Roboto"/>
            </a:endParaRPr>
          </a:p>
        </p:txBody>
      </p:sp>
      <p:pic>
        <p:nvPicPr>
          <p:cNvPr id="1326" name="Google Shape;1326;p5"/>
          <p:cNvPicPr preferRelativeResize="0"/>
          <p:nvPr/>
        </p:nvPicPr>
        <p:blipFill rotWithShape="1">
          <a:blip r:embed="rId3">
            <a:alphaModFix/>
          </a:blip>
          <a:srcRect/>
          <a:stretch/>
        </p:blipFill>
        <p:spPr>
          <a:xfrm>
            <a:off x="1869500" y="3247800"/>
            <a:ext cx="1754195" cy="1280625"/>
          </a:xfrm>
          <a:prstGeom prst="rect">
            <a:avLst/>
          </a:prstGeom>
          <a:noFill/>
          <a:ln>
            <a:noFill/>
          </a:ln>
        </p:spPr>
      </p:pic>
      <p:pic>
        <p:nvPicPr>
          <p:cNvPr id="1327" name="Google Shape;1327;p5"/>
          <p:cNvPicPr preferRelativeResize="0"/>
          <p:nvPr/>
        </p:nvPicPr>
        <p:blipFill rotWithShape="1">
          <a:blip r:embed="rId4">
            <a:alphaModFix/>
          </a:blip>
          <a:srcRect/>
          <a:stretch/>
        </p:blipFill>
        <p:spPr>
          <a:xfrm>
            <a:off x="481550" y="3050350"/>
            <a:ext cx="1509375" cy="1366025"/>
          </a:xfrm>
          <a:prstGeom prst="rect">
            <a:avLst/>
          </a:prstGeom>
          <a:noFill/>
          <a:ln>
            <a:noFill/>
          </a:ln>
        </p:spPr>
      </p:pic>
      <p:pic>
        <p:nvPicPr>
          <p:cNvPr id="1328" name="Google Shape;1328;p5"/>
          <p:cNvPicPr preferRelativeResize="0"/>
          <p:nvPr/>
        </p:nvPicPr>
        <p:blipFill rotWithShape="1">
          <a:blip r:embed="rId5">
            <a:alphaModFix/>
          </a:blip>
          <a:srcRect/>
          <a:stretch/>
        </p:blipFill>
        <p:spPr>
          <a:xfrm>
            <a:off x="3788225" y="3208050"/>
            <a:ext cx="1345650" cy="1233325"/>
          </a:xfrm>
          <a:prstGeom prst="rect">
            <a:avLst/>
          </a:prstGeom>
          <a:noFill/>
          <a:ln>
            <a:noFill/>
          </a:ln>
        </p:spPr>
      </p:pic>
      <p:pic>
        <p:nvPicPr>
          <p:cNvPr id="1329" name="Google Shape;1329;p5"/>
          <p:cNvPicPr preferRelativeResize="0"/>
          <p:nvPr/>
        </p:nvPicPr>
        <p:blipFill rotWithShape="1">
          <a:blip r:embed="rId6">
            <a:alphaModFix/>
          </a:blip>
          <a:srcRect/>
          <a:stretch/>
        </p:blipFill>
        <p:spPr>
          <a:xfrm>
            <a:off x="5362625" y="3183050"/>
            <a:ext cx="1660300" cy="1233325"/>
          </a:xfrm>
          <a:prstGeom prst="rect">
            <a:avLst/>
          </a:prstGeom>
          <a:noFill/>
          <a:ln>
            <a:noFill/>
          </a:ln>
        </p:spPr>
      </p:pic>
      <p:pic>
        <p:nvPicPr>
          <p:cNvPr id="1330" name="Google Shape;1330;p5"/>
          <p:cNvPicPr preferRelativeResize="0"/>
          <p:nvPr/>
        </p:nvPicPr>
        <p:blipFill rotWithShape="1">
          <a:blip r:embed="rId7">
            <a:alphaModFix/>
          </a:blip>
          <a:srcRect/>
          <a:stretch/>
        </p:blipFill>
        <p:spPr>
          <a:xfrm>
            <a:off x="7154225" y="3135749"/>
            <a:ext cx="1509350" cy="1280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3E7EA"/>
        </a:solidFill>
        <a:effectLst/>
      </p:bgPr>
    </p:bg>
    <p:spTree>
      <p:nvGrpSpPr>
        <p:cNvPr id="1" name="Shape 1334"/>
        <p:cNvGrpSpPr/>
        <p:nvPr/>
      </p:nvGrpSpPr>
      <p:grpSpPr>
        <a:xfrm>
          <a:off x="0" y="0"/>
          <a:ext cx="0" cy="0"/>
          <a:chOff x="0" y="0"/>
          <a:chExt cx="0" cy="0"/>
        </a:xfrm>
      </p:grpSpPr>
      <p:sp>
        <p:nvSpPr>
          <p:cNvPr id="1335" name="Google Shape;1335;p6"/>
          <p:cNvSpPr/>
          <p:nvPr/>
        </p:nvSpPr>
        <p:spPr>
          <a:xfrm>
            <a:off x="366500" y="429675"/>
            <a:ext cx="8391300" cy="43599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6"/>
          <p:cNvSpPr txBox="1">
            <a:spLocks noGrp="1"/>
          </p:cNvSpPr>
          <p:nvPr>
            <p:ph type="title" idx="4294967295"/>
          </p:nvPr>
        </p:nvSpPr>
        <p:spPr>
          <a:xfrm>
            <a:off x="4172421" y="584804"/>
            <a:ext cx="5125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fr"/>
              <a:t>Turismo comunitario</a:t>
            </a:r>
            <a:endParaRPr/>
          </a:p>
        </p:txBody>
      </p:sp>
      <p:pic>
        <p:nvPicPr>
          <p:cNvPr id="1337" name="Google Shape;1337;p6"/>
          <p:cNvPicPr preferRelativeResize="0"/>
          <p:nvPr/>
        </p:nvPicPr>
        <p:blipFill rotWithShape="1">
          <a:blip r:embed="rId3">
            <a:alphaModFix/>
          </a:blip>
          <a:srcRect/>
          <a:stretch/>
        </p:blipFill>
        <p:spPr>
          <a:xfrm>
            <a:off x="430025" y="494950"/>
            <a:ext cx="3567600" cy="2153000"/>
          </a:xfrm>
          <a:prstGeom prst="rect">
            <a:avLst/>
          </a:prstGeom>
          <a:noFill/>
          <a:ln>
            <a:noFill/>
          </a:ln>
        </p:spPr>
      </p:pic>
      <p:sp>
        <p:nvSpPr>
          <p:cNvPr id="1338" name="Google Shape;1338;p6"/>
          <p:cNvSpPr/>
          <p:nvPr/>
        </p:nvSpPr>
        <p:spPr>
          <a:xfrm>
            <a:off x="4029200" y="1423525"/>
            <a:ext cx="4646400" cy="755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fr" sz="1300" b="0" i="0" u="none" strike="noStrike" cap="none">
                <a:solidFill>
                  <a:srgbClr val="000000"/>
                </a:solidFill>
                <a:latin typeface="Arial"/>
                <a:ea typeface="Arial"/>
                <a:cs typeface="Arial"/>
                <a:sym typeface="Arial"/>
              </a:rPr>
              <a:t>Relación entre la comunidad y los turistas, desde una perspectiva intercultural.</a:t>
            </a:r>
            <a:endParaRPr sz="1300" b="0" i="0" u="none" strike="noStrike" cap="none">
              <a:solidFill>
                <a:srgbClr val="000000"/>
              </a:solidFill>
              <a:latin typeface="Arial"/>
              <a:ea typeface="Arial"/>
              <a:cs typeface="Arial"/>
              <a:sym typeface="Arial"/>
            </a:endParaRPr>
          </a:p>
        </p:txBody>
      </p:sp>
      <p:sp>
        <p:nvSpPr>
          <p:cNvPr id="1339" name="Google Shape;1339;p6"/>
          <p:cNvSpPr/>
          <p:nvPr/>
        </p:nvSpPr>
        <p:spPr>
          <a:xfrm>
            <a:off x="4029200" y="2352149"/>
            <a:ext cx="4646400" cy="876300"/>
          </a:xfrm>
          <a:prstGeom prst="rect">
            <a:avLst/>
          </a:prstGeom>
          <a:solidFill>
            <a:srgbClr val="E4E9E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fr" sz="1300" b="0" i="0" u="none" strike="noStrike" cap="none">
                <a:solidFill>
                  <a:srgbClr val="000000"/>
                </a:solidFill>
                <a:latin typeface="Arial"/>
                <a:ea typeface="Arial"/>
                <a:cs typeface="Arial"/>
                <a:sym typeface="Arial"/>
              </a:rPr>
              <a:t>Adecuado manejo de los recursos naturales, valoración de los patrimonios, los derechos territoriales y culturales </a:t>
            </a:r>
            <a:r>
              <a:rPr lang="fr" sz="1300">
                <a:solidFill>
                  <a:schemeClr val="dk1"/>
                </a:solidFill>
              </a:rPr>
              <a:t>de las nacionalidades y pueblos</a:t>
            </a:r>
            <a:r>
              <a:rPr lang="fr" sz="1300"/>
              <a:t> para</a:t>
            </a:r>
            <a:r>
              <a:rPr lang="fr" sz="1300" b="0" i="0" u="none" strike="noStrike" cap="none">
                <a:solidFill>
                  <a:srgbClr val="000000"/>
                </a:solidFill>
                <a:latin typeface="Arial"/>
                <a:ea typeface="Arial"/>
                <a:cs typeface="Arial"/>
                <a:sym typeface="Arial"/>
              </a:rPr>
              <a:t> una distribución de los beneficios.</a:t>
            </a:r>
            <a:endParaRPr sz="1300" b="0" i="0" u="none" strike="noStrike" cap="none">
              <a:solidFill>
                <a:srgbClr val="000000"/>
              </a:solidFill>
              <a:latin typeface="Arial"/>
              <a:ea typeface="Arial"/>
              <a:cs typeface="Arial"/>
              <a:sym typeface="Arial"/>
            </a:endParaRPr>
          </a:p>
        </p:txBody>
      </p:sp>
      <p:sp>
        <p:nvSpPr>
          <p:cNvPr id="1340" name="Google Shape;1340;p6"/>
          <p:cNvSpPr/>
          <p:nvPr/>
        </p:nvSpPr>
        <p:spPr>
          <a:xfrm>
            <a:off x="4029200" y="3433173"/>
            <a:ext cx="4646400" cy="755400"/>
          </a:xfrm>
          <a:prstGeom prst="rect">
            <a:avLst/>
          </a:prstGeom>
          <a:solidFill>
            <a:srgbClr val="C2C2C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fr" sz="1300" b="0" i="0" u="none" strike="noStrike" cap="none">
                <a:solidFill>
                  <a:srgbClr val="000000"/>
                </a:solidFill>
                <a:latin typeface="Arial"/>
                <a:ea typeface="Arial"/>
                <a:cs typeface="Arial"/>
                <a:sym typeface="Arial"/>
              </a:rPr>
              <a:t>Caminata, visita a museos del sitio, observación de flora y fauna, convivencias con las familias, participación en actividades artesanales, entre otros.</a:t>
            </a:r>
            <a:endParaRPr sz="1300" b="0" i="0" u="none" strike="noStrike" cap="none">
              <a:solidFill>
                <a:srgbClr val="000000"/>
              </a:solidFill>
              <a:latin typeface="Arial"/>
              <a:ea typeface="Arial"/>
              <a:cs typeface="Arial"/>
              <a:sym typeface="Arial"/>
            </a:endParaRPr>
          </a:p>
        </p:txBody>
      </p:sp>
      <p:pic>
        <p:nvPicPr>
          <p:cNvPr id="1341" name="Google Shape;1341;p6"/>
          <p:cNvPicPr preferRelativeResize="0"/>
          <p:nvPr/>
        </p:nvPicPr>
        <p:blipFill rotWithShape="1">
          <a:blip r:embed="rId4">
            <a:alphaModFix/>
          </a:blip>
          <a:srcRect/>
          <a:stretch/>
        </p:blipFill>
        <p:spPr>
          <a:xfrm>
            <a:off x="430025" y="2647950"/>
            <a:ext cx="1713975" cy="2007700"/>
          </a:xfrm>
          <a:prstGeom prst="rect">
            <a:avLst/>
          </a:prstGeom>
          <a:noFill/>
          <a:ln>
            <a:noFill/>
          </a:ln>
        </p:spPr>
      </p:pic>
      <p:pic>
        <p:nvPicPr>
          <p:cNvPr id="1342" name="Google Shape;1342;p6"/>
          <p:cNvPicPr preferRelativeResize="0"/>
          <p:nvPr/>
        </p:nvPicPr>
        <p:blipFill rotWithShape="1">
          <a:blip r:embed="rId5">
            <a:alphaModFix/>
          </a:blip>
          <a:srcRect/>
          <a:stretch/>
        </p:blipFill>
        <p:spPr>
          <a:xfrm>
            <a:off x="2144000" y="2647950"/>
            <a:ext cx="1853625" cy="2007699"/>
          </a:xfrm>
          <a:prstGeom prst="rect">
            <a:avLst/>
          </a:prstGeom>
          <a:noFill/>
          <a:ln>
            <a:noFill/>
          </a:ln>
        </p:spPr>
      </p:pic>
      <p:cxnSp>
        <p:nvCxnSpPr>
          <p:cNvPr id="1343" name="Google Shape;1343;p6"/>
          <p:cNvCxnSpPr/>
          <p:nvPr/>
        </p:nvCxnSpPr>
        <p:spPr>
          <a:xfrm>
            <a:off x="4439799" y="1168522"/>
            <a:ext cx="3635700" cy="0"/>
          </a:xfrm>
          <a:prstGeom prst="straightConnector1">
            <a:avLst/>
          </a:prstGeom>
          <a:noFill/>
          <a:ln w="28575" cap="flat" cmpd="sng">
            <a:solidFill>
              <a:schemeClr val="dk1"/>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347"/>
        <p:cNvGrpSpPr/>
        <p:nvPr/>
      </p:nvGrpSpPr>
      <p:grpSpPr>
        <a:xfrm>
          <a:off x="0" y="0"/>
          <a:ext cx="0" cy="0"/>
          <a:chOff x="0" y="0"/>
          <a:chExt cx="0" cy="0"/>
        </a:xfrm>
      </p:grpSpPr>
      <p:sp>
        <p:nvSpPr>
          <p:cNvPr id="1348" name="Google Shape;1348;p7"/>
          <p:cNvSpPr/>
          <p:nvPr/>
        </p:nvSpPr>
        <p:spPr>
          <a:xfrm>
            <a:off x="214875" y="353475"/>
            <a:ext cx="8755800" cy="4485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7"/>
          <p:cNvSpPr txBox="1">
            <a:spLocks noGrp="1"/>
          </p:cNvSpPr>
          <p:nvPr>
            <p:ph type="title" idx="4294967295"/>
          </p:nvPr>
        </p:nvSpPr>
        <p:spPr>
          <a:xfrm>
            <a:off x="707850" y="376521"/>
            <a:ext cx="7728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fr"/>
              <a:t>Marco Legal</a:t>
            </a:r>
            <a:endParaRPr/>
          </a:p>
        </p:txBody>
      </p:sp>
      <p:pic>
        <p:nvPicPr>
          <p:cNvPr id="1350" name="Google Shape;1350;p7"/>
          <p:cNvPicPr preferRelativeResize="0"/>
          <p:nvPr/>
        </p:nvPicPr>
        <p:blipFill rotWithShape="1">
          <a:blip r:embed="rId3">
            <a:alphaModFix/>
          </a:blip>
          <a:srcRect/>
          <a:stretch/>
        </p:blipFill>
        <p:spPr>
          <a:xfrm>
            <a:off x="372125" y="1320100"/>
            <a:ext cx="1929200" cy="1461076"/>
          </a:xfrm>
          <a:prstGeom prst="rect">
            <a:avLst/>
          </a:prstGeom>
          <a:noFill/>
          <a:ln>
            <a:noFill/>
          </a:ln>
        </p:spPr>
      </p:pic>
      <p:pic>
        <p:nvPicPr>
          <p:cNvPr id="1351" name="Google Shape;1351;p7"/>
          <p:cNvPicPr preferRelativeResize="0"/>
          <p:nvPr/>
        </p:nvPicPr>
        <p:blipFill rotWithShape="1">
          <a:blip r:embed="rId4">
            <a:alphaModFix/>
          </a:blip>
          <a:srcRect/>
          <a:stretch/>
        </p:blipFill>
        <p:spPr>
          <a:xfrm>
            <a:off x="6503075" y="1345800"/>
            <a:ext cx="1844400" cy="1461075"/>
          </a:xfrm>
          <a:prstGeom prst="rect">
            <a:avLst/>
          </a:prstGeom>
          <a:noFill/>
          <a:ln>
            <a:noFill/>
          </a:ln>
        </p:spPr>
      </p:pic>
      <p:sp>
        <p:nvSpPr>
          <p:cNvPr id="1352" name="Google Shape;1352;p7"/>
          <p:cNvSpPr/>
          <p:nvPr/>
        </p:nvSpPr>
        <p:spPr>
          <a:xfrm>
            <a:off x="5947325" y="3203450"/>
            <a:ext cx="2955900" cy="669000"/>
          </a:xfrm>
          <a:prstGeom prst="chevron">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a:solidFill>
                  <a:schemeClr val="dk1"/>
                </a:solidFill>
                <a:latin typeface="Roboto"/>
                <a:ea typeface="Roboto"/>
                <a:cs typeface="Roboto"/>
                <a:sym typeface="Roboto"/>
              </a:rPr>
              <a:t>Planes de desarrollo y elaboración de proyectos de interés común </a:t>
            </a:r>
            <a:endParaRPr sz="1400" b="0" i="0" u="none" strike="noStrike" cap="none">
              <a:solidFill>
                <a:schemeClr val="dk1"/>
              </a:solidFill>
              <a:latin typeface="Roboto"/>
              <a:ea typeface="Roboto"/>
              <a:cs typeface="Roboto"/>
              <a:sym typeface="Roboto"/>
            </a:endParaRPr>
          </a:p>
        </p:txBody>
      </p:sp>
      <p:sp>
        <p:nvSpPr>
          <p:cNvPr id="1353" name="Google Shape;1353;p7"/>
          <p:cNvSpPr/>
          <p:nvPr/>
        </p:nvSpPr>
        <p:spPr>
          <a:xfrm>
            <a:off x="372125" y="3203450"/>
            <a:ext cx="2269500" cy="669000"/>
          </a:xfrm>
          <a:prstGeom prst="homePlate">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i="0" u="none" strike="noStrike" cap="none">
                <a:solidFill>
                  <a:schemeClr val="dk1"/>
                </a:solidFill>
                <a:latin typeface="Roboto"/>
                <a:ea typeface="Roboto"/>
                <a:cs typeface="Roboto"/>
                <a:sym typeface="Roboto"/>
              </a:rPr>
              <a:t>Art. 21 - Art. 57 - </a:t>
            </a:r>
            <a:endParaRPr sz="1400"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fr" sz="1400" i="0" u="none" strike="noStrike" cap="none">
                <a:solidFill>
                  <a:schemeClr val="dk1"/>
                </a:solidFill>
                <a:latin typeface="Roboto"/>
                <a:ea typeface="Roboto"/>
                <a:cs typeface="Roboto"/>
                <a:sym typeface="Roboto"/>
              </a:rPr>
              <a:t>Art. 74 - Art. 248</a:t>
            </a:r>
            <a:endParaRPr sz="1400" i="0" u="none" strike="noStrike" cap="none">
              <a:solidFill>
                <a:schemeClr val="dk1"/>
              </a:solidFill>
              <a:latin typeface="Roboto"/>
              <a:ea typeface="Roboto"/>
              <a:cs typeface="Roboto"/>
              <a:sym typeface="Roboto"/>
            </a:endParaRPr>
          </a:p>
        </p:txBody>
      </p:sp>
      <p:sp>
        <p:nvSpPr>
          <p:cNvPr id="1354" name="Google Shape;1354;p7"/>
          <p:cNvSpPr/>
          <p:nvPr/>
        </p:nvSpPr>
        <p:spPr>
          <a:xfrm>
            <a:off x="2641629" y="3203450"/>
            <a:ext cx="3305700" cy="669000"/>
          </a:xfrm>
          <a:prstGeom prst="chevron">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i="0" u="none" strike="noStrike" cap="none">
                <a:solidFill>
                  <a:schemeClr val="dk1"/>
                </a:solidFill>
                <a:latin typeface="Roboto"/>
                <a:ea typeface="Roboto"/>
                <a:cs typeface="Roboto"/>
                <a:sym typeface="Roboto"/>
              </a:rPr>
              <a:t>Art. 1 - Art. 3 - Art. 4 - Art.12</a:t>
            </a:r>
            <a:endParaRPr sz="1400" i="0" u="none" strike="noStrike" cap="none">
              <a:solidFill>
                <a:schemeClr val="dk1"/>
              </a:solidFill>
              <a:latin typeface="Roboto"/>
              <a:ea typeface="Roboto"/>
              <a:cs typeface="Roboto"/>
              <a:sym typeface="Roboto"/>
            </a:endParaRPr>
          </a:p>
        </p:txBody>
      </p:sp>
      <p:cxnSp>
        <p:nvCxnSpPr>
          <p:cNvPr id="1355" name="Google Shape;1355;p7"/>
          <p:cNvCxnSpPr/>
          <p:nvPr/>
        </p:nvCxnSpPr>
        <p:spPr>
          <a:xfrm>
            <a:off x="772900" y="977125"/>
            <a:ext cx="2512800" cy="0"/>
          </a:xfrm>
          <a:prstGeom prst="straightConnector1">
            <a:avLst/>
          </a:prstGeom>
          <a:noFill/>
          <a:ln w="28575" cap="flat" cmpd="sng">
            <a:solidFill>
              <a:schemeClr val="dk1"/>
            </a:solidFill>
            <a:prstDash val="solid"/>
            <a:round/>
            <a:headEnd type="none" w="sm" len="sm"/>
            <a:tailEnd type="none" w="sm" len="sm"/>
          </a:ln>
        </p:spPr>
      </p:cxnSp>
      <p:pic>
        <p:nvPicPr>
          <p:cNvPr id="1356" name="Google Shape;1356;p7"/>
          <p:cNvPicPr preferRelativeResize="0"/>
          <p:nvPr/>
        </p:nvPicPr>
        <p:blipFill>
          <a:blip r:embed="rId5">
            <a:alphaModFix/>
          </a:blip>
          <a:stretch>
            <a:fillRect/>
          </a:stretch>
        </p:blipFill>
        <p:spPr>
          <a:xfrm>
            <a:off x="3664148" y="1320100"/>
            <a:ext cx="1371713" cy="164605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8"/>
          <p:cNvSpPr txBox="1">
            <a:spLocks noGrp="1"/>
          </p:cNvSpPr>
          <p:nvPr>
            <p:ph type="title"/>
          </p:nvPr>
        </p:nvSpPr>
        <p:spPr>
          <a:xfrm>
            <a:off x="1649700" y="1831400"/>
            <a:ext cx="5844600" cy="928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8000"/>
              <a:buNone/>
            </a:pPr>
            <a:r>
              <a:rPr lang="fr"/>
              <a:t>CAPÍTULO II</a:t>
            </a:r>
            <a:endParaRPr/>
          </a:p>
        </p:txBody>
      </p:sp>
      <p:sp>
        <p:nvSpPr>
          <p:cNvPr id="1362" name="Google Shape;1362;p8"/>
          <p:cNvSpPr txBox="1">
            <a:spLocks noGrp="1"/>
          </p:cNvSpPr>
          <p:nvPr>
            <p:ph type="sldNum" idx="12"/>
          </p:nvPr>
        </p:nvSpPr>
        <p:spPr>
          <a:xfrm>
            <a:off x="8527036" y="4663225"/>
            <a:ext cx="400500" cy="3936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200"/>
              <a:buNone/>
            </a:pPr>
            <a:fld id="{00000000-1234-1234-1234-123412341234}" type="slidenum">
              <a:rPr lang="fr"/>
              <a:t>9</a:t>
            </a:fld>
            <a:endParaRPr/>
          </a:p>
        </p:txBody>
      </p:sp>
      <p:grpSp>
        <p:nvGrpSpPr>
          <p:cNvPr id="1363" name="Google Shape;1363;p8"/>
          <p:cNvGrpSpPr/>
          <p:nvPr/>
        </p:nvGrpSpPr>
        <p:grpSpPr>
          <a:xfrm>
            <a:off x="2234772" y="3651202"/>
            <a:ext cx="4674456" cy="320250"/>
            <a:chOff x="2222550" y="1187402"/>
            <a:chExt cx="4674456" cy="320250"/>
          </a:xfrm>
        </p:grpSpPr>
        <p:cxnSp>
          <p:nvCxnSpPr>
            <p:cNvPr id="1364" name="Google Shape;1364;p8"/>
            <p:cNvCxnSpPr/>
            <p:nvPr/>
          </p:nvCxnSpPr>
          <p:spPr>
            <a:xfrm>
              <a:off x="2870925" y="1347525"/>
              <a:ext cx="3377700" cy="0"/>
            </a:xfrm>
            <a:prstGeom prst="straightConnector1">
              <a:avLst/>
            </a:prstGeom>
            <a:noFill/>
            <a:ln w="28575" cap="flat" cmpd="sng">
              <a:solidFill>
                <a:schemeClr val="dk1"/>
              </a:solidFill>
              <a:prstDash val="solid"/>
              <a:round/>
              <a:headEnd type="none" w="sm" len="sm"/>
              <a:tailEnd type="none" w="sm" len="sm"/>
            </a:ln>
          </p:spPr>
        </p:cxnSp>
        <p:sp>
          <p:nvSpPr>
            <p:cNvPr id="1365" name="Google Shape;1365;p8"/>
            <p:cNvSpPr/>
            <p:nvPr/>
          </p:nvSpPr>
          <p:spPr>
            <a:xfrm>
              <a:off x="2222550" y="1187402"/>
              <a:ext cx="320206" cy="320250"/>
            </a:xfrm>
            <a:custGeom>
              <a:avLst/>
              <a:gdLst/>
              <a:ahLst/>
              <a:cxnLst/>
              <a:rect l="l" t="t" r="r" b="b"/>
              <a:pathLst>
                <a:path w="7209" h="7210" extrusionOk="0">
                  <a:moveTo>
                    <a:pt x="3604" y="1"/>
                  </a:moveTo>
                  <a:lnTo>
                    <a:pt x="3208" y="3222"/>
                  </a:lnTo>
                  <a:cubicBezTo>
                    <a:pt x="2733" y="3262"/>
                    <a:pt x="0" y="3605"/>
                    <a:pt x="0" y="3605"/>
                  </a:cubicBezTo>
                  <a:lnTo>
                    <a:pt x="3208" y="4001"/>
                  </a:lnTo>
                  <a:lnTo>
                    <a:pt x="3604" y="7209"/>
                  </a:lnTo>
                  <a:cubicBezTo>
                    <a:pt x="3604" y="7209"/>
                    <a:pt x="3961" y="4490"/>
                    <a:pt x="4000" y="4001"/>
                  </a:cubicBezTo>
                  <a:lnTo>
                    <a:pt x="7208" y="3605"/>
                  </a:lnTo>
                  <a:cubicBezTo>
                    <a:pt x="7208" y="3605"/>
                    <a:pt x="4476" y="3262"/>
                    <a:pt x="4000" y="3222"/>
                  </a:cubicBezTo>
                  <a:cubicBezTo>
                    <a:pt x="3961" y="2734"/>
                    <a:pt x="3604" y="1"/>
                    <a:pt x="36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8"/>
            <p:cNvSpPr/>
            <p:nvPr/>
          </p:nvSpPr>
          <p:spPr>
            <a:xfrm>
              <a:off x="6576800" y="1187402"/>
              <a:ext cx="320206" cy="320250"/>
            </a:xfrm>
            <a:custGeom>
              <a:avLst/>
              <a:gdLst/>
              <a:ahLst/>
              <a:cxnLst/>
              <a:rect l="l" t="t" r="r" b="b"/>
              <a:pathLst>
                <a:path w="7209" h="7210" extrusionOk="0">
                  <a:moveTo>
                    <a:pt x="3604" y="1"/>
                  </a:moveTo>
                  <a:lnTo>
                    <a:pt x="3208" y="3222"/>
                  </a:lnTo>
                  <a:cubicBezTo>
                    <a:pt x="2733" y="3262"/>
                    <a:pt x="0" y="3605"/>
                    <a:pt x="0" y="3605"/>
                  </a:cubicBezTo>
                  <a:lnTo>
                    <a:pt x="3208" y="4001"/>
                  </a:lnTo>
                  <a:lnTo>
                    <a:pt x="3604" y="7209"/>
                  </a:lnTo>
                  <a:cubicBezTo>
                    <a:pt x="3604" y="7209"/>
                    <a:pt x="3961" y="4490"/>
                    <a:pt x="4000" y="4001"/>
                  </a:cubicBezTo>
                  <a:lnTo>
                    <a:pt x="7208" y="3605"/>
                  </a:lnTo>
                  <a:cubicBezTo>
                    <a:pt x="7208" y="3605"/>
                    <a:pt x="4476" y="3262"/>
                    <a:pt x="4000" y="3222"/>
                  </a:cubicBezTo>
                  <a:cubicBezTo>
                    <a:pt x="3961" y="2734"/>
                    <a:pt x="3604" y="1"/>
                    <a:pt x="36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67" name="Google Shape;1367;p8"/>
          <p:cNvSpPr/>
          <p:nvPr/>
        </p:nvSpPr>
        <p:spPr>
          <a:xfrm>
            <a:off x="4335288" y="774370"/>
            <a:ext cx="448977" cy="449039"/>
          </a:xfrm>
          <a:custGeom>
            <a:avLst/>
            <a:gdLst/>
            <a:ahLst/>
            <a:cxnLst/>
            <a:rect l="l" t="t" r="r" b="b"/>
            <a:pathLst>
              <a:path w="7209" h="7210" extrusionOk="0">
                <a:moveTo>
                  <a:pt x="3604" y="1"/>
                </a:moveTo>
                <a:lnTo>
                  <a:pt x="3208" y="3222"/>
                </a:lnTo>
                <a:cubicBezTo>
                  <a:pt x="2733" y="3262"/>
                  <a:pt x="0" y="3605"/>
                  <a:pt x="0" y="3605"/>
                </a:cubicBezTo>
                <a:lnTo>
                  <a:pt x="3208" y="4001"/>
                </a:lnTo>
                <a:lnTo>
                  <a:pt x="3604" y="7209"/>
                </a:lnTo>
                <a:cubicBezTo>
                  <a:pt x="3604" y="7209"/>
                  <a:pt x="3961" y="4490"/>
                  <a:pt x="4000" y="4001"/>
                </a:cubicBezTo>
                <a:lnTo>
                  <a:pt x="7208" y="3605"/>
                </a:lnTo>
                <a:cubicBezTo>
                  <a:pt x="7208" y="3605"/>
                  <a:pt x="4476" y="3262"/>
                  <a:pt x="4000" y="3222"/>
                </a:cubicBezTo>
                <a:cubicBezTo>
                  <a:pt x="3961" y="2734"/>
                  <a:pt x="3604" y="1"/>
                  <a:pt x="36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68" name="Google Shape;1368;p8"/>
          <p:cNvGrpSpPr/>
          <p:nvPr/>
        </p:nvGrpSpPr>
        <p:grpSpPr>
          <a:xfrm>
            <a:off x="7942062" y="3576401"/>
            <a:ext cx="655095" cy="655132"/>
            <a:chOff x="6204250" y="2426675"/>
            <a:chExt cx="868250" cy="868300"/>
          </a:xfrm>
        </p:grpSpPr>
        <p:sp>
          <p:nvSpPr>
            <p:cNvPr id="1369" name="Google Shape;1369;p8"/>
            <p:cNvSpPr/>
            <p:nvPr/>
          </p:nvSpPr>
          <p:spPr>
            <a:xfrm>
              <a:off x="6470675" y="2689775"/>
              <a:ext cx="572200" cy="575175"/>
            </a:xfrm>
            <a:custGeom>
              <a:avLst/>
              <a:gdLst/>
              <a:ahLst/>
              <a:cxnLst/>
              <a:rect l="l" t="t" r="r" b="b"/>
              <a:pathLst>
                <a:path w="22888" h="23007" extrusionOk="0">
                  <a:moveTo>
                    <a:pt x="22694" y="1"/>
                  </a:moveTo>
                  <a:lnTo>
                    <a:pt x="0" y="22888"/>
                  </a:lnTo>
                  <a:cubicBezTo>
                    <a:pt x="37" y="22900"/>
                    <a:pt x="85" y="22924"/>
                    <a:pt x="121" y="22936"/>
                  </a:cubicBezTo>
                  <a:cubicBezTo>
                    <a:pt x="232" y="22984"/>
                    <a:pt x="349" y="23007"/>
                    <a:pt x="466" y="23007"/>
                  </a:cubicBezTo>
                  <a:cubicBezTo>
                    <a:pt x="706" y="23007"/>
                    <a:pt x="942" y="22910"/>
                    <a:pt x="1113" y="22731"/>
                  </a:cubicBezTo>
                  <a:lnTo>
                    <a:pt x="22549" y="1114"/>
                  </a:lnTo>
                  <a:cubicBezTo>
                    <a:pt x="22815" y="860"/>
                    <a:pt x="22888" y="461"/>
                    <a:pt x="22742" y="122"/>
                  </a:cubicBezTo>
                  <a:cubicBezTo>
                    <a:pt x="22730" y="86"/>
                    <a:pt x="22718" y="37"/>
                    <a:pt x="226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8"/>
            <p:cNvSpPr/>
            <p:nvPr/>
          </p:nvSpPr>
          <p:spPr>
            <a:xfrm>
              <a:off x="6416250" y="2635650"/>
              <a:ext cx="599400" cy="602075"/>
            </a:xfrm>
            <a:custGeom>
              <a:avLst/>
              <a:gdLst/>
              <a:ahLst/>
              <a:cxnLst/>
              <a:rect l="l" t="t" r="r" b="b"/>
              <a:pathLst>
                <a:path w="23976" h="24083" extrusionOk="0">
                  <a:moveTo>
                    <a:pt x="23758" y="1"/>
                  </a:moveTo>
                  <a:lnTo>
                    <a:pt x="0" y="23952"/>
                  </a:lnTo>
                  <a:cubicBezTo>
                    <a:pt x="142" y="24040"/>
                    <a:pt x="303" y="24083"/>
                    <a:pt x="461" y="24083"/>
                  </a:cubicBezTo>
                  <a:cubicBezTo>
                    <a:pt x="694" y="24083"/>
                    <a:pt x="923" y="23992"/>
                    <a:pt x="1089" y="23819"/>
                  </a:cubicBezTo>
                  <a:lnTo>
                    <a:pt x="23625" y="1089"/>
                  </a:lnTo>
                  <a:cubicBezTo>
                    <a:pt x="23915" y="799"/>
                    <a:pt x="23976" y="351"/>
                    <a:pt x="237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1" name="Google Shape;1371;p8"/>
            <p:cNvSpPr/>
            <p:nvPr/>
          </p:nvSpPr>
          <p:spPr>
            <a:xfrm>
              <a:off x="6367850" y="2587275"/>
              <a:ext cx="618775" cy="624200"/>
            </a:xfrm>
            <a:custGeom>
              <a:avLst/>
              <a:gdLst/>
              <a:ahLst/>
              <a:cxnLst/>
              <a:rect l="l" t="t" r="r" b="b"/>
              <a:pathLst>
                <a:path w="24751" h="24968" extrusionOk="0">
                  <a:moveTo>
                    <a:pt x="24327" y="0"/>
                  </a:moveTo>
                  <a:lnTo>
                    <a:pt x="1" y="24544"/>
                  </a:lnTo>
                  <a:cubicBezTo>
                    <a:pt x="170" y="24690"/>
                    <a:pt x="351" y="24823"/>
                    <a:pt x="545" y="24968"/>
                  </a:cubicBezTo>
                  <a:lnTo>
                    <a:pt x="24751" y="544"/>
                  </a:lnTo>
                  <a:cubicBezTo>
                    <a:pt x="24617" y="363"/>
                    <a:pt x="24472" y="182"/>
                    <a:pt x="243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8"/>
            <p:cNvSpPr/>
            <p:nvPr/>
          </p:nvSpPr>
          <p:spPr>
            <a:xfrm>
              <a:off x="6602225" y="2821325"/>
              <a:ext cx="470275" cy="473650"/>
            </a:xfrm>
            <a:custGeom>
              <a:avLst/>
              <a:gdLst/>
              <a:ahLst/>
              <a:cxnLst/>
              <a:rect l="l" t="t" r="r" b="b"/>
              <a:pathLst>
                <a:path w="18811" h="18946" extrusionOk="0">
                  <a:moveTo>
                    <a:pt x="18763" y="1"/>
                  </a:moveTo>
                  <a:lnTo>
                    <a:pt x="1" y="18908"/>
                  </a:lnTo>
                  <a:cubicBezTo>
                    <a:pt x="170" y="18920"/>
                    <a:pt x="339" y="18932"/>
                    <a:pt x="521" y="18944"/>
                  </a:cubicBezTo>
                  <a:cubicBezTo>
                    <a:pt x="534" y="18945"/>
                    <a:pt x="546" y="18945"/>
                    <a:pt x="559" y="18945"/>
                  </a:cubicBezTo>
                  <a:cubicBezTo>
                    <a:pt x="800" y="18945"/>
                    <a:pt x="1038" y="18839"/>
                    <a:pt x="1210" y="18666"/>
                  </a:cubicBezTo>
                  <a:lnTo>
                    <a:pt x="18533" y="1199"/>
                  </a:lnTo>
                  <a:cubicBezTo>
                    <a:pt x="18714" y="1017"/>
                    <a:pt x="18811" y="763"/>
                    <a:pt x="18799" y="509"/>
                  </a:cubicBezTo>
                  <a:cubicBezTo>
                    <a:pt x="18787" y="340"/>
                    <a:pt x="18775" y="170"/>
                    <a:pt x="187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8"/>
            <p:cNvSpPr/>
            <p:nvPr/>
          </p:nvSpPr>
          <p:spPr>
            <a:xfrm>
              <a:off x="6792150" y="3010950"/>
              <a:ext cx="254350" cy="256775"/>
            </a:xfrm>
            <a:custGeom>
              <a:avLst/>
              <a:gdLst/>
              <a:ahLst/>
              <a:cxnLst/>
              <a:rect l="l" t="t" r="r" b="b"/>
              <a:pathLst>
                <a:path w="10174" h="10271" extrusionOk="0">
                  <a:moveTo>
                    <a:pt x="10174" y="1"/>
                  </a:moveTo>
                  <a:lnTo>
                    <a:pt x="0" y="10271"/>
                  </a:lnTo>
                  <a:cubicBezTo>
                    <a:pt x="533" y="10065"/>
                    <a:pt x="1065" y="9835"/>
                    <a:pt x="1573" y="9581"/>
                  </a:cubicBezTo>
                  <a:cubicBezTo>
                    <a:pt x="1670" y="9533"/>
                    <a:pt x="1754" y="9472"/>
                    <a:pt x="1827" y="9400"/>
                  </a:cubicBezTo>
                  <a:lnTo>
                    <a:pt x="9315" y="1839"/>
                  </a:lnTo>
                  <a:cubicBezTo>
                    <a:pt x="9387" y="1767"/>
                    <a:pt x="9448" y="1682"/>
                    <a:pt x="9496" y="1585"/>
                  </a:cubicBezTo>
                  <a:cubicBezTo>
                    <a:pt x="9738" y="1077"/>
                    <a:pt x="9968" y="545"/>
                    <a:pt x="10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8"/>
            <p:cNvSpPr/>
            <p:nvPr/>
          </p:nvSpPr>
          <p:spPr>
            <a:xfrm>
              <a:off x="6532075" y="2750875"/>
              <a:ext cx="530750" cy="533925"/>
            </a:xfrm>
            <a:custGeom>
              <a:avLst/>
              <a:gdLst/>
              <a:ahLst/>
              <a:cxnLst/>
              <a:rect l="l" t="t" r="r" b="b"/>
              <a:pathLst>
                <a:path w="21230" h="21357" extrusionOk="0">
                  <a:moveTo>
                    <a:pt x="21085" y="0"/>
                  </a:moveTo>
                  <a:lnTo>
                    <a:pt x="0" y="21266"/>
                  </a:lnTo>
                  <a:cubicBezTo>
                    <a:pt x="97" y="21291"/>
                    <a:pt x="194" y="21315"/>
                    <a:pt x="290" y="21339"/>
                  </a:cubicBezTo>
                  <a:cubicBezTo>
                    <a:pt x="350" y="21351"/>
                    <a:pt x="410" y="21357"/>
                    <a:pt x="471" y="21357"/>
                  </a:cubicBezTo>
                  <a:cubicBezTo>
                    <a:pt x="718" y="21357"/>
                    <a:pt x="965" y="21260"/>
                    <a:pt x="1149" y="21085"/>
                  </a:cubicBezTo>
                  <a:lnTo>
                    <a:pt x="20903" y="1150"/>
                  </a:lnTo>
                  <a:cubicBezTo>
                    <a:pt x="21133" y="932"/>
                    <a:pt x="21230" y="605"/>
                    <a:pt x="21157" y="291"/>
                  </a:cubicBezTo>
                  <a:cubicBezTo>
                    <a:pt x="21133" y="194"/>
                    <a:pt x="21109" y="97"/>
                    <a:pt x="210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8"/>
            <p:cNvSpPr/>
            <p:nvPr/>
          </p:nvSpPr>
          <p:spPr>
            <a:xfrm>
              <a:off x="6685100" y="2903900"/>
              <a:ext cx="385900" cy="389225"/>
            </a:xfrm>
            <a:custGeom>
              <a:avLst/>
              <a:gdLst/>
              <a:ahLst/>
              <a:cxnLst/>
              <a:rect l="l" t="t" r="r" b="b"/>
              <a:pathLst>
                <a:path w="15436" h="15569" extrusionOk="0">
                  <a:moveTo>
                    <a:pt x="15436" y="0"/>
                  </a:moveTo>
                  <a:lnTo>
                    <a:pt x="0" y="15569"/>
                  </a:lnTo>
                  <a:cubicBezTo>
                    <a:pt x="278" y="15533"/>
                    <a:pt x="556" y="15496"/>
                    <a:pt x="823" y="15460"/>
                  </a:cubicBezTo>
                  <a:cubicBezTo>
                    <a:pt x="1016" y="15424"/>
                    <a:pt x="1198" y="15327"/>
                    <a:pt x="1331" y="15194"/>
                  </a:cubicBezTo>
                  <a:lnTo>
                    <a:pt x="15073" y="1331"/>
                  </a:lnTo>
                  <a:cubicBezTo>
                    <a:pt x="15206" y="1198"/>
                    <a:pt x="15302" y="1016"/>
                    <a:pt x="15327" y="823"/>
                  </a:cubicBezTo>
                  <a:cubicBezTo>
                    <a:pt x="15375" y="557"/>
                    <a:pt x="15411" y="279"/>
                    <a:pt x="154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8"/>
            <p:cNvSpPr/>
            <p:nvPr/>
          </p:nvSpPr>
          <p:spPr>
            <a:xfrm>
              <a:off x="6287400" y="2507725"/>
              <a:ext cx="617875" cy="623000"/>
            </a:xfrm>
            <a:custGeom>
              <a:avLst/>
              <a:gdLst/>
              <a:ahLst/>
              <a:cxnLst/>
              <a:rect l="l" t="t" r="r" b="b"/>
              <a:pathLst>
                <a:path w="24715" h="24920" extrusionOk="0">
                  <a:moveTo>
                    <a:pt x="24170" y="1"/>
                  </a:moveTo>
                  <a:lnTo>
                    <a:pt x="1" y="24376"/>
                  </a:lnTo>
                  <a:cubicBezTo>
                    <a:pt x="134" y="24557"/>
                    <a:pt x="279" y="24738"/>
                    <a:pt x="424" y="24920"/>
                  </a:cubicBezTo>
                  <a:lnTo>
                    <a:pt x="24714" y="412"/>
                  </a:lnTo>
                  <a:cubicBezTo>
                    <a:pt x="24533" y="279"/>
                    <a:pt x="24352" y="134"/>
                    <a:pt x="241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8"/>
            <p:cNvSpPr/>
            <p:nvPr/>
          </p:nvSpPr>
          <p:spPr>
            <a:xfrm>
              <a:off x="6206975" y="2429700"/>
              <a:ext cx="377125" cy="380475"/>
            </a:xfrm>
            <a:custGeom>
              <a:avLst/>
              <a:gdLst/>
              <a:ahLst/>
              <a:cxnLst/>
              <a:rect l="l" t="t" r="r" b="b"/>
              <a:pathLst>
                <a:path w="15085" h="15219" extrusionOk="0">
                  <a:moveTo>
                    <a:pt x="15085" y="1"/>
                  </a:moveTo>
                  <a:lnTo>
                    <a:pt x="15085" y="1"/>
                  </a:lnTo>
                  <a:cubicBezTo>
                    <a:pt x="14794" y="37"/>
                    <a:pt x="14516" y="85"/>
                    <a:pt x="14226" y="134"/>
                  </a:cubicBezTo>
                  <a:cubicBezTo>
                    <a:pt x="14044" y="170"/>
                    <a:pt x="13875" y="255"/>
                    <a:pt x="13742" y="400"/>
                  </a:cubicBezTo>
                  <a:lnTo>
                    <a:pt x="375" y="13876"/>
                  </a:lnTo>
                  <a:cubicBezTo>
                    <a:pt x="242" y="14009"/>
                    <a:pt x="145" y="14178"/>
                    <a:pt x="121" y="14359"/>
                  </a:cubicBezTo>
                  <a:cubicBezTo>
                    <a:pt x="73" y="14650"/>
                    <a:pt x="36" y="14928"/>
                    <a:pt x="0" y="15218"/>
                  </a:cubicBezTo>
                  <a:lnTo>
                    <a:pt x="1508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8"/>
            <p:cNvSpPr/>
            <p:nvPr/>
          </p:nvSpPr>
          <p:spPr>
            <a:xfrm>
              <a:off x="6235100" y="2458725"/>
              <a:ext cx="238625" cy="240750"/>
            </a:xfrm>
            <a:custGeom>
              <a:avLst/>
              <a:gdLst/>
              <a:ahLst/>
              <a:cxnLst/>
              <a:rect l="l" t="t" r="r" b="b"/>
              <a:pathLst>
                <a:path w="9545" h="9630" extrusionOk="0">
                  <a:moveTo>
                    <a:pt x="9544" y="1"/>
                  </a:moveTo>
                  <a:lnTo>
                    <a:pt x="9544" y="1"/>
                  </a:lnTo>
                  <a:cubicBezTo>
                    <a:pt x="8952" y="243"/>
                    <a:pt x="8383" y="521"/>
                    <a:pt x="7827" y="811"/>
                  </a:cubicBezTo>
                  <a:cubicBezTo>
                    <a:pt x="7742" y="860"/>
                    <a:pt x="7669" y="920"/>
                    <a:pt x="7609" y="981"/>
                  </a:cubicBezTo>
                  <a:lnTo>
                    <a:pt x="956" y="7694"/>
                  </a:lnTo>
                  <a:cubicBezTo>
                    <a:pt x="895" y="7755"/>
                    <a:pt x="835" y="7828"/>
                    <a:pt x="798" y="7912"/>
                  </a:cubicBezTo>
                  <a:cubicBezTo>
                    <a:pt x="496" y="8469"/>
                    <a:pt x="230" y="9037"/>
                    <a:pt x="0" y="9630"/>
                  </a:cubicBezTo>
                  <a:lnTo>
                    <a:pt x="954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8"/>
            <p:cNvSpPr/>
            <p:nvPr/>
          </p:nvSpPr>
          <p:spPr>
            <a:xfrm>
              <a:off x="6204250" y="2426675"/>
              <a:ext cx="463925" cy="467575"/>
            </a:xfrm>
            <a:custGeom>
              <a:avLst/>
              <a:gdLst/>
              <a:ahLst/>
              <a:cxnLst/>
              <a:rect l="l" t="t" r="r" b="b"/>
              <a:pathLst>
                <a:path w="18557" h="18703" extrusionOk="0">
                  <a:moveTo>
                    <a:pt x="18024" y="1"/>
                  </a:moveTo>
                  <a:cubicBezTo>
                    <a:pt x="17782" y="1"/>
                    <a:pt x="17528" y="97"/>
                    <a:pt x="17359" y="279"/>
                  </a:cubicBezTo>
                  <a:lnTo>
                    <a:pt x="278" y="17505"/>
                  </a:lnTo>
                  <a:cubicBezTo>
                    <a:pt x="97" y="17674"/>
                    <a:pt x="0" y="17928"/>
                    <a:pt x="12" y="18182"/>
                  </a:cubicBezTo>
                  <a:cubicBezTo>
                    <a:pt x="12" y="18351"/>
                    <a:pt x="24" y="18533"/>
                    <a:pt x="36" y="18702"/>
                  </a:cubicBezTo>
                  <a:lnTo>
                    <a:pt x="18557" y="37"/>
                  </a:lnTo>
                  <a:cubicBezTo>
                    <a:pt x="18387" y="25"/>
                    <a:pt x="18206" y="13"/>
                    <a:pt x="180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8"/>
            <p:cNvSpPr/>
            <p:nvPr/>
          </p:nvSpPr>
          <p:spPr>
            <a:xfrm>
              <a:off x="6232075" y="2455075"/>
              <a:ext cx="569475" cy="572225"/>
            </a:xfrm>
            <a:custGeom>
              <a:avLst/>
              <a:gdLst/>
              <a:ahLst/>
              <a:cxnLst/>
              <a:rect l="l" t="t" r="r" b="b"/>
              <a:pathLst>
                <a:path w="22779" h="22889" extrusionOk="0">
                  <a:moveTo>
                    <a:pt x="22306" y="0"/>
                  </a:moveTo>
                  <a:cubicBezTo>
                    <a:pt x="22065" y="0"/>
                    <a:pt x="21828" y="97"/>
                    <a:pt x="21653" y="280"/>
                  </a:cubicBezTo>
                  <a:lnTo>
                    <a:pt x="339" y="21764"/>
                  </a:lnTo>
                  <a:cubicBezTo>
                    <a:pt x="85" y="22030"/>
                    <a:pt x="0" y="22417"/>
                    <a:pt x="133" y="22744"/>
                  </a:cubicBezTo>
                  <a:cubicBezTo>
                    <a:pt x="157" y="22792"/>
                    <a:pt x="169" y="22840"/>
                    <a:pt x="194" y="22889"/>
                  </a:cubicBezTo>
                  <a:lnTo>
                    <a:pt x="22778" y="123"/>
                  </a:lnTo>
                  <a:cubicBezTo>
                    <a:pt x="22730" y="99"/>
                    <a:pt x="22682" y="86"/>
                    <a:pt x="22633" y="62"/>
                  </a:cubicBezTo>
                  <a:cubicBezTo>
                    <a:pt x="22527" y="21"/>
                    <a:pt x="22416" y="0"/>
                    <a:pt x="223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8"/>
            <p:cNvSpPr/>
            <p:nvPr/>
          </p:nvSpPr>
          <p:spPr>
            <a:xfrm>
              <a:off x="6258975" y="2482025"/>
              <a:ext cx="597600" cy="600025"/>
            </a:xfrm>
            <a:custGeom>
              <a:avLst/>
              <a:gdLst/>
              <a:ahLst/>
              <a:cxnLst/>
              <a:rect l="l" t="t" r="r" b="b"/>
              <a:pathLst>
                <a:path w="23904" h="24001" extrusionOk="0">
                  <a:moveTo>
                    <a:pt x="23442" y="0"/>
                  </a:moveTo>
                  <a:cubicBezTo>
                    <a:pt x="23203" y="0"/>
                    <a:pt x="22966" y="91"/>
                    <a:pt x="22791" y="267"/>
                  </a:cubicBezTo>
                  <a:lnTo>
                    <a:pt x="339" y="22900"/>
                  </a:lnTo>
                  <a:cubicBezTo>
                    <a:pt x="61" y="23190"/>
                    <a:pt x="1" y="23637"/>
                    <a:pt x="206" y="23988"/>
                  </a:cubicBezTo>
                  <a:lnTo>
                    <a:pt x="218" y="24000"/>
                  </a:lnTo>
                  <a:lnTo>
                    <a:pt x="23904" y="121"/>
                  </a:lnTo>
                  <a:cubicBezTo>
                    <a:pt x="23760" y="40"/>
                    <a:pt x="23600" y="0"/>
                    <a:pt x="23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8"/>
            <p:cNvSpPr/>
            <p:nvPr/>
          </p:nvSpPr>
          <p:spPr>
            <a:xfrm>
              <a:off x="6324900" y="2544925"/>
              <a:ext cx="623925" cy="628750"/>
            </a:xfrm>
            <a:custGeom>
              <a:avLst/>
              <a:gdLst/>
              <a:ahLst/>
              <a:cxnLst/>
              <a:rect l="l" t="t" r="r" b="b"/>
              <a:pathLst>
                <a:path w="24957" h="25150" extrusionOk="0">
                  <a:moveTo>
                    <a:pt x="24460" y="1"/>
                  </a:moveTo>
                  <a:lnTo>
                    <a:pt x="1" y="24666"/>
                  </a:lnTo>
                  <a:cubicBezTo>
                    <a:pt x="158" y="24835"/>
                    <a:pt x="315" y="24992"/>
                    <a:pt x="485" y="25150"/>
                  </a:cubicBezTo>
                  <a:lnTo>
                    <a:pt x="24956" y="472"/>
                  </a:lnTo>
                  <a:cubicBezTo>
                    <a:pt x="24799" y="315"/>
                    <a:pt x="24630" y="158"/>
                    <a:pt x="244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8"/>
            <p:cNvSpPr/>
            <p:nvPr/>
          </p:nvSpPr>
          <p:spPr>
            <a:xfrm>
              <a:off x="6213000" y="2435925"/>
              <a:ext cx="526250" cy="529375"/>
            </a:xfrm>
            <a:custGeom>
              <a:avLst/>
              <a:gdLst/>
              <a:ahLst/>
              <a:cxnLst/>
              <a:rect l="l" t="t" r="r" b="b"/>
              <a:pathLst>
                <a:path w="21050" h="21175" extrusionOk="0">
                  <a:moveTo>
                    <a:pt x="20568" y="0"/>
                  </a:moveTo>
                  <a:cubicBezTo>
                    <a:pt x="20324" y="0"/>
                    <a:pt x="20085" y="97"/>
                    <a:pt x="19900" y="272"/>
                  </a:cubicBezTo>
                  <a:lnTo>
                    <a:pt x="315" y="20026"/>
                  </a:lnTo>
                  <a:cubicBezTo>
                    <a:pt x="98" y="20256"/>
                    <a:pt x="1" y="20570"/>
                    <a:pt x="74" y="20873"/>
                  </a:cubicBezTo>
                  <a:cubicBezTo>
                    <a:pt x="98" y="20981"/>
                    <a:pt x="122" y="21078"/>
                    <a:pt x="146" y="21175"/>
                  </a:cubicBezTo>
                  <a:lnTo>
                    <a:pt x="21049" y="90"/>
                  </a:lnTo>
                  <a:cubicBezTo>
                    <a:pt x="20953" y="66"/>
                    <a:pt x="20856" y="42"/>
                    <a:pt x="20747" y="18"/>
                  </a:cubicBezTo>
                  <a:cubicBezTo>
                    <a:pt x="20687" y="6"/>
                    <a:pt x="20627" y="0"/>
                    <a:pt x="20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84" name="Google Shape;1384;p8"/>
          <p:cNvGrpSpPr/>
          <p:nvPr/>
        </p:nvGrpSpPr>
        <p:grpSpPr>
          <a:xfrm>
            <a:off x="1373662" y="927526"/>
            <a:ext cx="655095" cy="655132"/>
            <a:chOff x="6204250" y="2426675"/>
            <a:chExt cx="868250" cy="868300"/>
          </a:xfrm>
        </p:grpSpPr>
        <p:sp>
          <p:nvSpPr>
            <p:cNvPr id="1385" name="Google Shape;1385;p8"/>
            <p:cNvSpPr/>
            <p:nvPr/>
          </p:nvSpPr>
          <p:spPr>
            <a:xfrm>
              <a:off x="6470675" y="2689775"/>
              <a:ext cx="572200" cy="575175"/>
            </a:xfrm>
            <a:custGeom>
              <a:avLst/>
              <a:gdLst/>
              <a:ahLst/>
              <a:cxnLst/>
              <a:rect l="l" t="t" r="r" b="b"/>
              <a:pathLst>
                <a:path w="22888" h="23007" extrusionOk="0">
                  <a:moveTo>
                    <a:pt x="22694" y="1"/>
                  </a:moveTo>
                  <a:lnTo>
                    <a:pt x="0" y="22888"/>
                  </a:lnTo>
                  <a:cubicBezTo>
                    <a:pt x="37" y="22900"/>
                    <a:pt x="85" y="22924"/>
                    <a:pt x="121" y="22936"/>
                  </a:cubicBezTo>
                  <a:cubicBezTo>
                    <a:pt x="232" y="22984"/>
                    <a:pt x="349" y="23007"/>
                    <a:pt x="466" y="23007"/>
                  </a:cubicBezTo>
                  <a:cubicBezTo>
                    <a:pt x="706" y="23007"/>
                    <a:pt x="942" y="22910"/>
                    <a:pt x="1113" y="22731"/>
                  </a:cubicBezTo>
                  <a:lnTo>
                    <a:pt x="22549" y="1114"/>
                  </a:lnTo>
                  <a:cubicBezTo>
                    <a:pt x="22815" y="860"/>
                    <a:pt x="22888" y="461"/>
                    <a:pt x="22742" y="122"/>
                  </a:cubicBezTo>
                  <a:cubicBezTo>
                    <a:pt x="22730" y="86"/>
                    <a:pt x="22718" y="37"/>
                    <a:pt x="226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8"/>
            <p:cNvSpPr/>
            <p:nvPr/>
          </p:nvSpPr>
          <p:spPr>
            <a:xfrm>
              <a:off x="6416250" y="2635650"/>
              <a:ext cx="599400" cy="602075"/>
            </a:xfrm>
            <a:custGeom>
              <a:avLst/>
              <a:gdLst/>
              <a:ahLst/>
              <a:cxnLst/>
              <a:rect l="l" t="t" r="r" b="b"/>
              <a:pathLst>
                <a:path w="23976" h="24083" extrusionOk="0">
                  <a:moveTo>
                    <a:pt x="23758" y="1"/>
                  </a:moveTo>
                  <a:lnTo>
                    <a:pt x="0" y="23952"/>
                  </a:lnTo>
                  <a:cubicBezTo>
                    <a:pt x="142" y="24040"/>
                    <a:pt x="303" y="24083"/>
                    <a:pt x="461" y="24083"/>
                  </a:cubicBezTo>
                  <a:cubicBezTo>
                    <a:pt x="694" y="24083"/>
                    <a:pt x="923" y="23992"/>
                    <a:pt x="1089" y="23819"/>
                  </a:cubicBezTo>
                  <a:lnTo>
                    <a:pt x="23625" y="1089"/>
                  </a:lnTo>
                  <a:cubicBezTo>
                    <a:pt x="23915" y="799"/>
                    <a:pt x="23976" y="351"/>
                    <a:pt x="237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8"/>
            <p:cNvSpPr/>
            <p:nvPr/>
          </p:nvSpPr>
          <p:spPr>
            <a:xfrm>
              <a:off x="6367850" y="2587275"/>
              <a:ext cx="618775" cy="624200"/>
            </a:xfrm>
            <a:custGeom>
              <a:avLst/>
              <a:gdLst/>
              <a:ahLst/>
              <a:cxnLst/>
              <a:rect l="l" t="t" r="r" b="b"/>
              <a:pathLst>
                <a:path w="24751" h="24968" extrusionOk="0">
                  <a:moveTo>
                    <a:pt x="24327" y="0"/>
                  </a:moveTo>
                  <a:lnTo>
                    <a:pt x="1" y="24544"/>
                  </a:lnTo>
                  <a:cubicBezTo>
                    <a:pt x="170" y="24690"/>
                    <a:pt x="351" y="24823"/>
                    <a:pt x="545" y="24968"/>
                  </a:cubicBezTo>
                  <a:lnTo>
                    <a:pt x="24751" y="544"/>
                  </a:lnTo>
                  <a:cubicBezTo>
                    <a:pt x="24617" y="363"/>
                    <a:pt x="24472" y="182"/>
                    <a:pt x="243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8"/>
            <p:cNvSpPr/>
            <p:nvPr/>
          </p:nvSpPr>
          <p:spPr>
            <a:xfrm>
              <a:off x="6602225" y="2821325"/>
              <a:ext cx="470275" cy="473650"/>
            </a:xfrm>
            <a:custGeom>
              <a:avLst/>
              <a:gdLst/>
              <a:ahLst/>
              <a:cxnLst/>
              <a:rect l="l" t="t" r="r" b="b"/>
              <a:pathLst>
                <a:path w="18811" h="18946" extrusionOk="0">
                  <a:moveTo>
                    <a:pt x="18763" y="1"/>
                  </a:moveTo>
                  <a:lnTo>
                    <a:pt x="1" y="18908"/>
                  </a:lnTo>
                  <a:cubicBezTo>
                    <a:pt x="170" y="18920"/>
                    <a:pt x="339" y="18932"/>
                    <a:pt x="521" y="18944"/>
                  </a:cubicBezTo>
                  <a:cubicBezTo>
                    <a:pt x="534" y="18945"/>
                    <a:pt x="546" y="18945"/>
                    <a:pt x="559" y="18945"/>
                  </a:cubicBezTo>
                  <a:cubicBezTo>
                    <a:pt x="800" y="18945"/>
                    <a:pt x="1038" y="18839"/>
                    <a:pt x="1210" y="18666"/>
                  </a:cubicBezTo>
                  <a:lnTo>
                    <a:pt x="18533" y="1199"/>
                  </a:lnTo>
                  <a:cubicBezTo>
                    <a:pt x="18714" y="1017"/>
                    <a:pt x="18811" y="763"/>
                    <a:pt x="18799" y="509"/>
                  </a:cubicBezTo>
                  <a:cubicBezTo>
                    <a:pt x="18787" y="340"/>
                    <a:pt x="18775" y="170"/>
                    <a:pt x="187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8"/>
            <p:cNvSpPr/>
            <p:nvPr/>
          </p:nvSpPr>
          <p:spPr>
            <a:xfrm>
              <a:off x="6792150" y="3010950"/>
              <a:ext cx="254350" cy="256775"/>
            </a:xfrm>
            <a:custGeom>
              <a:avLst/>
              <a:gdLst/>
              <a:ahLst/>
              <a:cxnLst/>
              <a:rect l="l" t="t" r="r" b="b"/>
              <a:pathLst>
                <a:path w="10174" h="10271" extrusionOk="0">
                  <a:moveTo>
                    <a:pt x="10174" y="1"/>
                  </a:moveTo>
                  <a:lnTo>
                    <a:pt x="0" y="10271"/>
                  </a:lnTo>
                  <a:cubicBezTo>
                    <a:pt x="533" y="10065"/>
                    <a:pt x="1065" y="9835"/>
                    <a:pt x="1573" y="9581"/>
                  </a:cubicBezTo>
                  <a:cubicBezTo>
                    <a:pt x="1670" y="9533"/>
                    <a:pt x="1754" y="9472"/>
                    <a:pt x="1827" y="9400"/>
                  </a:cubicBezTo>
                  <a:lnTo>
                    <a:pt x="9315" y="1839"/>
                  </a:lnTo>
                  <a:cubicBezTo>
                    <a:pt x="9387" y="1767"/>
                    <a:pt x="9448" y="1682"/>
                    <a:pt x="9496" y="1585"/>
                  </a:cubicBezTo>
                  <a:cubicBezTo>
                    <a:pt x="9738" y="1077"/>
                    <a:pt x="9968" y="545"/>
                    <a:pt x="10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8"/>
            <p:cNvSpPr/>
            <p:nvPr/>
          </p:nvSpPr>
          <p:spPr>
            <a:xfrm>
              <a:off x="6532075" y="2750875"/>
              <a:ext cx="530750" cy="533925"/>
            </a:xfrm>
            <a:custGeom>
              <a:avLst/>
              <a:gdLst/>
              <a:ahLst/>
              <a:cxnLst/>
              <a:rect l="l" t="t" r="r" b="b"/>
              <a:pathLst>
                <a:path w="21230" h="21357" extrusionOk="0">
                  <a:moveTo>
                    <a:pt x="21085" y="0"/>
                  </a:moveTo>
                  <a:lnTo>
                    <a:pt x="0" y="21266"/>
                  </a:lnTo>
                  <a:cubicBezTo>
                    <a:pt x="97" y="21291"/>
                    <a:pt x="194" y="21315"/>
                    <a:pt x="290" y="21339"/>
                  </a:cubicBezTo>
                  <a:cubicBezTo>
                    <a:pt x="350" y="21351"/>
                    <a:pt x="410" y="21357"/>
                    <a:pt x="471" y="21357"/>
                  </a:cubicBezTo>
                  <a:cubicBezTo>
                    <a:pt x="718" y="21357"/>
                    <a:pt x="965" y="21260"/>
                    <a:pt x="1149" y="21085"/>
                  </a:cubicBezTo>
                  <a:lnTo>
                    <a:pt x="20903" y="1150"/>
                  </a:lnTo>
                  <a:cubicBezTo>
                    <a:pt x="21133" y="932"/>
                    <a:pt x="21230" y="605"/>
                    <a:pt x="21157" y="291"/>
                  </a:cubicBezTo>
                  <a:cubicBezTo>
                    <a:pt x="21133" y="194"/>
                    <a:pt x="21109" y="97"/>
                    <a:pt x="210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8"/>
            <p:cNvSpPr/>
            <p:nvPr/>
          </p:nvSpPr>
          <p:spPr>
            <a:xfrm>
              <a:off x="6685100" y="2903900"/>
              <a:ext cx="385900" cy="389225"/>
            </a:xfrm>
            <a:custGeom>
              <a:avLst/>
              <a:gdLst/>
              <a:ahLst/>
              <a:cxnLst/>
              <a:rect l="l" t="t" r="r" b="b"/>
              <a:pathLst>
                <a:path w="15436" h="15569" extrusionOk="0">
                  <a:moveTo>
                    <a:pt x="15436" y="0"/>
                  </a:moveTo>
                  <a:lnTo>
                    <a:pt x="0" y="15569"/>
                  </a:lnTo>
                  <a:cubicBezTo>
                    <a:pt x="278" y="15533"/>
                    <a:pt x="556" y="15496"/>
                    <a:pt x="823" y="15460"/>
                  </a:cubicBezTo>
                  <a:cubicBezTo>
                    <a:pt x="1016" y="15424"/>
                    <a:pt x="1198" y="15327"/>
                    <a:pt x="1331" y="15194"/>
                  </a:cubicBezTo>
                  <a:lnTo>
                    <a:pt x="15073" y="1331"/>
                  </a:lnTo>
                  <a:cubicBezTo>
                    <a:pt x="15206" y="1198"/>
                    <a:pt x="15302" y="1016"/>
                    <a:pt x="15327" y="823"/>
                  </a:cubicBezTo>
                  <a:cubicBezTo>
                    <a:pt x="15375" y="557"/>
                    <a:pt x="15411" y="279"/>
                    <a:pt x="154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8"/>
            <p:cNvSpPr/>
            <p:nvPr/>
          </p:nvSpPr>
          <p:spPr>
            <a:xfrm>
              <a:off x="6287400" y="2507725"/>
              <a:ext cx="617875" cy="623000"/>
            </a:xfrm>
            <a:custGeom>
              <a:avLst/>
              <a:gdLst/>
              <a:ahLst/>
              <a:cxnLst/>
              <a:rect l="l" t="t" r="r" b="b"/>
              <a:pathLst>
                <a:path w="24715" h="24920" extrusionOk="0">
                  <a:moveTo>
                    <a:pt x="24170" y="1"/>
                  </a:moveTo>
                  <a:lnTo>
                    <a:pt x="1" y="24376"/>
                  </a:lnTo>
                  <a:cubicBezTo>
                    <a:pt x="134" y="24557"/>
                    <a:pt x="279" y="24738"/>
                    <a:pt x="424" y="24920"/>
                  </a:cubicBezTo>
                  <a:lnTo>
                    <a:pt x="24714" y="412"/>
                  </a:lnTo>
                  <a:cubicBezTo>
                    <a:pt x="24533" y="279"/>
                    <a:pt x="24352" y="134"/>
                    <a:pt x="241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8"/>
            <p:cNvSpPr/>
            <p:nvPr/>
          </p:nvSpPr>
          <p:spPr>
            <a:xfrm>
              <a:off x="6206975" y="2429700"/>
              <a:ext cx="377125" cy="380475"/>
            </a:xfrm>
            <a:custGeom>
              <a:avLst/>
              <a:gdLst/>
              <a:ahLst/>
              <a:cxnLst/>
              <a:rect l="l" t="t" r="r" b="b"/>
              <a:pathLst>
                <a:path w="15085" h="15219" extrusionOk="0">
                  <a:moveTo>
                    <a:pt x="15085" y="1"/>
                  </a:moveTo>
                  <a:lnTo>
                    <a:pt x="15085" y="1"/>
                  </a:lnTo>
                  <a:cubicBezTo>
                    <a:pt x="14794" y="37"/>
                    <a:pt x="14516" y="85"/>
                    <a:pt x="14226" y="134"/>
                  </a:cubicBezTo>
                  <a:cubicBezTo>
                    <a:pt x="14044" y="170"/>
                    <a:pt x="13875" y="255"/>
                    <a:pt x="13742" y="400"/>
                  </a:cubicBezTo>
                  <a:lnTo>
                    <a:pt x="375" y="13876"/>
                  </a:lnTo>
                  <a:cubicBezTo>
                    <a:pt x="242" y="14009"/>
                    <a:pt x="145" y="14178"/>
                    <a:pt x="121" y="14359"/>
                  </a:cubicBezTo>
                  <a:cubicBezTo>
                    <a:pt x="73" y="14650"/>
                    <a:pt x="36" y="14928"/>
                    <a:pt x="0" y="15218"/>
                  </a:cubicBezTo>
                  <a:lnTo>
                    <a:pt x="1508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8"/>
            <p:cNvSpPr/>
            <p:nvPr/>
          </p:nvSpPr>
          <p:spPr>
            <a:xfrm>
              <a:off x="6235100" y="2458725"/>
              <a:ext cx="238625" cy="240750"/>
            </a:xfrm>
            <a:custGeom>
              <a:avLst/>
              <a:gdLst/>
              <a:ahLst/>
              <a:cxnLst/>
              <a:rect l="l" t="t" r="r" b="b"/>
              <a:pathLst>
                <a:path w="9545" h="9630" extrusionOk="0">
                  <a:moveTo>
                    <a:pt x="9544" y="1"/>
                  </a:moveTo>
                  <a:lnTo>
                    <a:pt x="9544" y="1"/>
                  </a:lnTo>
                  <a:cubicBezTo>
                    <a:pt x="8952" y="243"/>
                    <a:pt x="8383" y="521"/>
                    <a:pt x="7827" y="811"/>
                  </a:cubicBezTo>
                  <a:cubicBezTo>
                    <a:pt x="7742" y="860"/>
                    <a:pt x="7669" y="920"/>
                    <a:pt x="7609" y="981"/>
                  </a:cubicBezTo>
                  <a:lnTo>
                    <a:pt x="956" y="7694"/>
                  </a:lnTo>
                  <a:cubicBezTo>
                    <a:pt x="895" y="7755"/>
                    <a:pt x="835" y="7828"/>
                    <a:pt x="798" y="7912"/>
                  </a:cubicBezTo>
                  <a:cubicBezTo>
                    <a:pt x="496" y="8469"/>
                    <a:pt x="230" y="9037"/>
                    <a:pt x="0" y="9630"/>
                  </a:cubicBezTo>
                  <a:lnTo>
                    <a:pt x="954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8"/>
            <p:cNvSpPr/>
            <p:nvPr/>
          </p:nvSpPr>
          <p:spPr>
            <a:xfrm>
              <a:off x="6204250" y="2426675"/>
              <a:ext cx="463925" cy="467575"/>
            </a:xfrm>
            <a:custGeom>
              <a:avLst/>
              <a:gdLst/>
              <a:ahLst/>
              <a:cxnLst/>
              <a:rect l="l" t="t" r="r" b="b"/>
              <a:pathLst>
                <a:path w="18557" h="18703" extrusionOk="0">
                  <a:moveTo>
                    <a:pt x="18024" y="1"/>
                  </a:moveTo>
                  <a:cubicBezTo>
                    <a:pt x="17782" y="1"/>
                    <a:pt x="17528" y="97"/>
                    <a:pt x="17359" y="279"/>
                  </a:cubicBezTo>
                  <a:lnTo>
                    <a:pt x="278" y="17505"/>
                  </a:lnTo>
                  <a:cubicBezTo>
                    <a:pt x="97" y="17674"/>
                    <a:pt x="0" y="17928"/>
                    <a:pt x="12" y="18182"/>
                  </a:cubicBezTo>
                  <a:cubicBezTo>
                    <a:pt x="12" y="18351"/>
                    <a:pt x="24" y="18533"/>
                    <a:pt x="36" y="18702"/>
                  </a:cubicBezTo>
                  <a:lnTo>
                    <a:pt x="18557" y="37"/>
                  </a:lnTo>
                  <a:cubicBezTo>
                    <a:pt x="18387" y="25"/>
                    <a:pt x="18206" y="13"/>
                    <a:pt x="180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8"/>
            <p:cNvSpPr/>
            <p:nvPr/>
          </p:nvSpPr>
          <p:spPr>
            <a:xfrm>
              <a:off x="6232075" y="2455075"/>
              <a:ext cx="569475" cy="572225"/>
            </a:xfrm>
            <a:custGeom>
              <a:avLst/>
              <a:gdLst/>
              <a:ahLst/>
              <a:cxnLst/>
              <a:rect l="l" t="t" r="r" b="b"/>
              <a:pathLst>
                <a:path w="22779" h="22889" extrusionOk="0">
                  <a:moveTo>
                    <a:pt x="22306" y="0"/>
                  </a:moveTo>
                  <a:cubicBezTo>
                    <a:pt x="22065" y="0"/>
                    <a:pt x="21828" y="97"/>
                    <a:pt x="21653" y="280"/>
                  </a:cubicBezTo>
                  <a:lnTo>
                    <a:pt x="339" y="21764"/>
                  </a:lnTo>
                  <a:cubicBezTo>
                    <a:pt x="85" y="22030"/>
                    <a:pt x="0" y="22417"/>
                    <a:pt x="133" y="22744"/>
                  </a:cubicBezTo>
                  <a:cubicBezTo>
                    <a:pt x="157" y="22792"/>
                    <a:pt x="169" y="22840"/>
                    <a:pt x="194" y="22889"/>
                  </a:cubicBezTo>
                  <a:lnTo>
                    <a:pt x="22778" y="123"/>
                  </a:lnTo>
                  <a:cubicBezTo>
                    <a:pt x="22730" y="99"/>
                    <a:pt x="22682" y="86"/>
                    <a:pt x="22633" y="62"/>
                  </a:cubicBezTo>
                  <a:cubicBezTo>
                    <a:pt x="22527" y="21"/>
                    <a:pt x="22416" y="0"/>
                    <a:pt x="223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7" name="Google Shape;1397;p8"/>
            <p:cNvSpPr/>
            <p:nvPr/>
          </p:nvSpPr>
          <p:spPr>
            <a:xfrm>
              <a:off x="6258975" y="2482025"/>
              <a:ext cx="597600" cy="600025"/>
            </a:xfrm>
            <a:custGeom>
              <a:avLst/>
              <a:gdLst/>
              <a:ahLst/>
              <a:cxnLst/>
              <a:rect l="l" t="t" r="r" b="b"/>
              <a:pathLst>
                <a:path w="23904" h="24001" extrusionOk="0">
                  <a:moveTo>
                    <a:pt x="23442" y="0"/>
                  </a:moveTo>
                  <a:cubicBezTo>
                    <a:pt x="23203" y="0"/>
                    <a:pt x="22966" y="91"/>
                    <a:pt x="22791" y="267"/>
                  </a:cubicBezTo>
                  <a:lnTo>
                    <a:pt x="339" y="22900"/>
                  </a:lnTo>
                  <a:cubicBezTo>
                    <a:pt x="61" y="23190"/>
                    <a:pt x="1" y="23637"/>
                    <a:pt x="206" y="23988"/>
                  </a:cubicBezTo>
                  <a:lnTo>
                    <a:pt x="218" y="24000"/>
                  </a:lnTo>
                  <a:lnTo>
                    <a:pt x="23904" y="121"/>
                  </a:lnTo>
                  <a:cubicBezTo>
                    <a:pt x="23760" y="40"/>
                    <a:pt x="23600" y="0"/>
                    <a:pt x="23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8"/>
            <p:cNvSpPr/>
            <p:nvPr/>
          </p:nvSpPr>
          <p:spPr>
            <a:xfrm>
              <a:off x="6324900" y="2544925"/>
              <a:ext cx="623925" cy="628750"/>
            </a:xfrm>
            <a:custGeom>
              <a:avLst/>
              <a:gdLst/>
              <a:ahLst/>
              <a:cxnLst/>
              <a:rect l="l" t="t" r="r" b="b"/>
              <a:pathLst>
                <a:path w="24957" h="25150" extrusionOk="0">
                  <a:moveTo>
                    <a:pt x="24460" y="1"/>
                  </a:moveTo>
                  <a:lnTo>
                    <a:pt x="1" y="24666"/>
                  </a:lnTo>
                  <a:cubicBezTo>
                    <a:pt x="158" y="24835"/>
                    <a:pt x="315" y="24992"/>
                    <a:pt x="485" y="25150"/>
                  </a:cubicBezTo>
                  <a:lnTo>
                    <a:pt x="24956" y="472"/>
                  </a:lnTo>
                  <a:cubicBezTo>
                    <a:pt x="24799" y="315"/>
                    <a:pt x="24630" y="158"/>
                    <a:pt x="244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p8"/>
            <p:cNvSpPr/>
            <p:nvPr/>
          </p:nvSpPr>
          <p:spPr>
            <a:xfrm>
              <a:off x="6213000" y="2435925"/>
              <a:ext cx="526250" cy="529375"/>
            </a:xfrm>
            <a:custGeom>
              <a:avLst/>
              <a:gdLst/>
              <a:ahLst/>
              <a:cxnLst/>
              <a:rect l="l" t="t" r="r" b="b"/>
              <a:pathLst>
                <a:path w="21050" h="21175" extrusionOk="0">
                  <a:moveTo>
                    <a:pt x="20568" y="0"/>
                  </a:moveTo>
                  <a:cubicBezTo>
                    <a:pt x="20324" y="0"/>
                    <a:pt x="20085" y="97"/>
                    <a:pt x="19900" y="272"/>
                  </a:cubicBezTo>
                  <a:lnTo>
                    <a:pt x="315" y="20026"/>
                  </a:lnTo>
                  <a:cubicBezTo>
                    <a:pt x="98" y="20256"/>
                    <a:pt x="1" y="20570"/>
                    <a:pt x="74" y="20873"/>
                  </a:cubicBezTo>
                  <a:cubicBezTo>
                    <a:pt x="98" y="20981"/>
                    <a:pt x="122" y="21078"/>
                    <a:pt x="146" y="21175"/>
                  </a:cubicBezTo>
                  <a:lnTo>
                    <a:pt x="21049" y="90"/>
                  </a:lnTo>
                  <a:cubicBezTo>
                    <a:pt x="20953" y="66"/>
                    <a:pt x="20856" y="42"/>
                    <a:pt x="20747" y="18"/>
                  </a:cubicBezTo>
                  <a:cubicBezTo>
                    <a:pt x="20687" y="6"/>
                    <a:pt x="20627" y="0"/>
                    <a:pt x="20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00" name="Google Shape;1400;p8"/>
          <p:cNvSpPr/>
          <p:nvPr/>
        </p:nvSpPr>
        <p:spPr>
          <a:xfrm>
            <a:off x="2127910" y="2991626"/>
            <a:ext cx="519830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3200" b="1" i="0" u="none" strike="noStrike" cap="none">
                <a:solidFill>
                  <a:schemeClr val="dk1"/>
                </a:solidFill>
                <a:latin typeface="Space Grotesk"/>
                <a:ea typeface="Space Grotesk"/>
                <a:cs typeface="Space Grotesk"/>
                <a:sym typeface="Space Grotesk"/>
              </a:rPr>
              <a:t>MARCO METODOLÓGICO</a:t>
            </a:r>
            <a:endParaRPr sz="3200" b="1" i="0" u="none" strike="noStrike" cap="none">
              <a:solidFill>
                <a:schemeClr val="dk1"/>
              </a:solidFill>
              <a:latin typeface="Space Grotesk"/>
              <a:ea typeface="Space Grotesk"/>
              <a:cs typeface="Space Grotesk"/>
              <a:sym typeface="Space Grotesk"/>
            </a:endParaRPr>
          </a:p>
        </p:txBody>
      </p:sp>
    </p:spTree>
  </p:cSld>
  <p:clrMapOvr>
    <a:masterClrMapping/>
  </p:clrMapOvr>
</p:sld>
</file>

<file path=ppt/theme/theme1.xml><?xml version="1.0" encoding="utf-8"?>
<a:theme xmlns:a="http://schemas.openxmlformats.org/drawingml/2006/main" name="Diplôme en arts culinaires pour l'université by Slidesgo">
  <a:themeElements>
    <a:clrScheme name="Simple Light">
      <a:dk1>
        <a:srgbClr val="000000"/>
      </a:dk1>
      <a:lt1>
        <a:srgbClr val="FFFFFF"/>
      </a:lt1>
      <a:dk2>
        <a:srgbClr val="595959"/>
      </a:dk2>
      <a:lt2>
        <a:srgbClr val="EEEEEE"/>
      </a:lt2>
      <a:accent1>
        <a:srgbClr val="EBA8B6"/>
      </a:accent1>
      <a:accent2>
        <a:srgbClr val="AFDAD3"/>
      </a:accent2>
      <a:accent3>
        <a:srgbClr val="9E9E9E"/>
      </a:accent3>
      <a:accent4>
        <a:srgbClr val="C2C2C2"/>
      </a:accent4>
      <a:accent5>
        <a:srgbClr val="FFFFFF"/>
      </a:accent5>
      <a:accent6>
        <a:srgbClr val="FFFFFF"/>
      </a:accent6>
      <a:hlink>
        <a:srgbClr val="3B3B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1984</Words>
  <Application>Microsoft Office PowerPoint</Application>
  <PresentationFormat>Presentación en pantalla (16:9)</PresentationFormat>
  <Paragraphs>365</Paragraphs>
  <Slides>35</Slides>
  <Notes>35</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35</vt:i4>
      </vt:variant>
    </vt:vector>
  </HeadingPairs>
  <TitlesOfParts>
    <vt:vector size="43" baseType="lpstr">
      <vt:lpstr>Roboto</vt:lpstr>
      <vt:lpstr>Roboto Medium</vt:lpstr>
      <vt:lpstr>Space Grotesk</vt:lpstr>
      <vt:lpstr>Roboto Thin</vt:lpstr>
      <vt:lpstr>Space Mono</vt:lpstr>
      <vt:lpstr>Space Grotesk Medium</vt:lpstr>
      <vt:lpstr>Arial</vt:lpstr>
      <vt:lpstr>Diplôme en arts culinaires pour l'université by Slidesgo</vt:lpstr>
      <vt:lpstr>“El turismo comunitario como estrategia para el desarrollo local de la parroquia Santiago de Calpi, cantón Riobamba”   Guevara Napa, Lizeth Gabriela y Masabanda Sarango, Melanie Alejandra  Departamento de Ciencias Económicas, Administrativas y del Comercio  Carrera de Administración Turística y Hotelera  Trabajo de titulación, previo a la obtención del título de Licenciada en Administración Turística y Hotelera  Mgst. Coronel Grados, Marlene Isabel   28 de enero del 2022</vt:lpstr>
      <vt:lpstr>UBICACIÓN DEL ESTUDIO</vt:lpstr>
      <vt:lpstr>Planteamiento del problema</vt:lpstr>
      <vt:lpstr>Objetivos</vt:lpstr>
      <vt:lpstr>CAPÍTULO I</vt:lpstr>
      <vt:lpstr>Teoría de soporte</vt:lpstr>
      <vt:lpstr>Turismo comunitario</vt:lpstr>
      <vt:lpstr>Marco Legal</vt:lpstr>
      <vt:lpstr>CAPÍTULO II</vt:lpstr>
      <vt:lpstr>Metodología</vt:lpstr>
      <vt:lpstr>Instrumentos</vt:lpstr>
      <vt:lpstr>Diagnóstico </vt:lpstr>
      <vt:lpstr>Resultados</vt:lpstr>
      <vt:lpstr>Presentación de PowerPoint</vt:lpstr>
      <vt:lpstr>Presentación de PowerPoint</vt:lpstr>
      <vt:lpstr>CAPÍTULO III</vt:lpstr>
      <vt:lpstr>Introducción</vt:lpstr>
      <vt:lpstr>ESTRATEGIAS</vt:lpstr>
      <vt:lpstr>Levantamiento de información y jerarquización de los atractivos turísticos de las comunidades </vt:lpstr>
      <vt:lpstr>Levantamiento de información y jerarquización de los atractivos turísticos de las comunidades </vt:lpstr>
      <vt:lpstr>Levantamiento de información y jerarquización de los atractivos turísticos de las comunidades </vt:lpstr>
      <vt:lpstr>02</vt:lpstr>
      <vt:lpstr>2 días - 1 noche</vt:lpstr>
      <vt:lpstr>2 días - 1 noche - Presupuesto</vt:lpstr>
      <vt:lpstr>Full Day</vt:lpstr>
      <vt:lpstr>Full Day - Presupuesto</vt:lpstr>
      <vt:lpstr>Creación de un huerto rural comunitario</vt:lpstr>
      <vt:lpstr>Creación de un huerto rural comunitario</vt:lpstr>
      <vt:lpstr>Recomendaciones para la creación de un huerto rural comunitario</vt:lpstr>
      <vt:lpstr>Diseño de página web y redes sociales para promocionar a las comunidades</vt:lpstr>
      <vt:lpstr>04</vt:lpstr>
      <vt:lpstr>04</vt:lpstr>
      <vt:lpstr>Presentación de PowerPoint</vt:lpstr>
      <vt:lpstr>Presentación de PowerPoint</vt:lpstr>
      <vt:lpstr>MUCHAS 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turismo comunitario como estrategia para el desarrollo local de la parroquia Santiago de Calpi, cantón Riobamba”   Guevara Napa, Lizeth Gabriela y Masabanda Sarango, Melanie Alejandra  Departamento de Ciencias Económicas, Administrativas y del Comercio  Carrera de Administración Turística y Hotelera  Trabajo de titulación, previo a la obtención del título de Licenciada en Administración Turística y Hotelera  Mgst. Coronel Grados, Marlene Isabel   28 de enero del 2022</dc:title>
  <dc:creator>Marlene</dc:creator>
  <cp:lastModifiedBy>lizeth guevara</cp:lastModifiedBy>
  <cp:revision>5</cp:revision>
  <dcterms:modified xsi:type="dcterms:W3CDTF">2022-02-16T18:35:55Z</dcterms:modified>
</cp:coreProperties>
</file>