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79" r:id="rId5"/>
    <p:sldId id="261" r:id="rId6"/>
    <p:sldId id="272" r:id="rId7"/>
    <p:sldId id="262" r:id="rId8"/>
    <p:sldId id="273" r:id="rId9"/>
    <p:sldId id="276" r:id="rId10"/>
    <p:sldId id="277" r:id="rId11"/>
    <p:sldId id="278" r:id="rId12"/>
    <p:sldId id="263" r:id="rId13"/>
    <p:sldId id="264" r:id="rId14"/>
    <p:sldId id="269" r:id="rId15"/>
    <p:sldId id="270" r:id="rId16"/>
    <p:sldId id="271" r:id="rId17"/>
    <p:sldId id="268" r:id="rId18"/>
    <p:sldId id="275"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54" d="100"/>
          <a:sy n="54" d="100"/>
        </p:scale>
        <p:origin x="9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Andres Velasco" userId="a84c1ec2a159983e" providerId="LiveId" clId="{FA16FDF1-86CE-4AB8-9F41-7456AB125D5F}"/>
    <pc:docChg chg="undo redo custSel addSld delSld modSld sldOrd">
      <pc:chgData name="Cristian Andres Velasco" userId="a84c1ec2a159983e" providerId="LiveId" clId="{FA16FDF1-86CE-4AB8-9F41-7456AB125D5F}" dt="2022-02-16T04:10:30.859" v="1848" actId="47"/>
      <pc:docMkLst>
        <pc:docMk/>
      </pc:docMkLst>
      <pc:sldChg chg="modSp mod">
        <pc:chgData name="Cristian Andres Velasco" userId="a84c1ec2a159983e" providerId="LiveId" clId="{FA16FDF1-86CE-4AB8-9F41-7456AB125D5F}" dt="2022-02-16T02:38:08.642" v="1297" actId="20577"/>
        <pc:sldMkLst>
          <pc:docMk/>
          <pc:sldMk cId="1199598003" sldId="256"/>
        </pc:sldMkLst>
        <pc:spChg chg="mod">
          <ac:chgData name="Cristian Andres Velasco" userId="a84c1ec2a159983e" providerId="LiveId" clId="{FA16FDF1-86CE-4AB8-9F41-7456AB125D5F}" dt="2022-02-16T02:38:08.642" v="1297" actId="20577"/>
          <ac:spMkLst>
            <pc:docMk/>
            <pc:sldMk cId="1199598003" sldId="256"/>
            <ac:spMk id="12" creationId="{CA054EBC-51F9-4477-B539-9FCA5FDE1B4C}"/>
          </ac:spMkLst>
        </pc:spChg>
      </pc:sldChg>
      <pc:sldChg chg="addSp delSp modSp del mod">
        <pc:chgData name="Cristian Andres Velasco" userId="a84c1ec2a159983e" providerId="LiveId" clId="{FA16FDF1-86CE-4AB8-9F41-7456AB125D5F}" dt="2022-02-16T01:24:50.462" v="1071" actId="47"/>
        <pc:sldMkLst>
          <pc:docMk/>
          <pc:sldMk cId="1651176755" sldId="261"/>
        </pc:sldMkLst>
        <pc:spChg chg="add del mod">
          <ac:chgData name="Cristian Andres Velasco" userId="a84c1ec2a159983e" providerId="LiveId" clId="{FA16FDF1-86CE-4AB8-9F41-7456AB125D5F}" dt="2022-02-07T04:07:55.296" v="8"/>
          <ac:spMkLst>
            <pc:docMk/>
            <pc:sldMk cId="1651176755" sldId="261"/>
            <ac:spMk id="2" creationId="{5FE04B44-96E9-404A-A054-52DA5B3A228B}"/>
          </ac:spMkLst>
        </pc:spChg>
        <pc:spChg chg="add del mod">
          <ac:chgData name="Cristian Andres Velasco" userId="a84c1ec2a159983e" providerId="LiveId" clId="{FA16FDF1-86CE-4AB8-9F41-7456AB125D5F}" dt="2022-02-07T04:53:04.007" v="507" actId="478"/>
          <ac:spMkLst>
            <pc:docMk/>
            <pc:sldMk cId="1651176755" sldId="261"/>
            <ac:spMk id="3" creationId="{A78C0D75-482D-4C75-A488-D7E478FAD9E9}"/>
          </ac:spMkLst>
        </pc:spChg>
        <pc:spChg chg="mod">
          <ac:chgData name="Cristian Andres Velasco" userId="a84c1ec2a159983e" providerId="LiveId" clId="{FA16FDF1-86CE-4AB8-9F41-7456AB125D5F}" dt="2022-02-07T04:53:38.360" v="524" actId="1076"/>
          <ac:spMkLst>
            <pc:docMk/>
            <pc:sldMk cId="1651176755" sldId="261"/>
            <ac:spMk id="12" creationId="{9CF9F894-0BC1-4F6B-8613-FDA059FD0C99}"/>
          </ac:spMkLst>
        </pc:spChg>
        <pc:spChg chg="add del mod">
          <ac:chgData name="Cristian Andres Velasco" userId="a84c1ec2a159983e" providerId="LiveId" clId="{FA16FDF1-86CE-4AB8-9F41-7456AB125D5F}" dt="2022-02-07T04:07:54.202" v="6"/>
          <ac:spMkLst>
            <pc:docMk/>
            <pc:sldMk cId="1651176755" sldId="261"/>
            <ac:spMk id="13" creationId="{1B9015D4-51E6-4AC3-B51C-9070EB3641D0}"/>
          </ac:spMkLst>
        </pc:spChg>
        <pc:spChg chg="add mod">
          <ac:chgData name="Cristian Andres Velasco" userId="a84c1ec2a159983e" providerId="LiveId" clId="{FA16FDF1-86CE-4AB8-9F41-7456AB125D5F}" dt="2022-02-07T05:00:52.248" v="609" actId="1076"/>
          <ac:spMkLst>
            <pc:docMk/>
            <pc:sldMk cId="1651176755" sldId="261"/>
            <ac:spMk id="14" creationId="{41B44EA3-9E7E-4132-9098-58EB46848FE9}"/>
          </ac:spMkLst>
        </pc:spChg>
        <pc:spChg chg="add mod">
          <ac:chgData name="Cristian Andres Velasco" userId="a84c1ec2a159983e" providerId="LiveId" clId="{FA16FDF1-86CE-4AB8-9F41-7456AB125D5F}" dt="2022-02-07T04:53:15.625" v="516" actId="404"/>
          <ac:spMkLst>
            <pc:docMk/>
            <pc:sldMk cId="1651176755" sldId="261"/>
            <ac:spMk id="17" creationId="{3A237385-399C-4A97-9FF8-6ED7A847FFAE}"/>
          </ac:spMkLst>
        </pc:spChg>
        <pc:spChg chg="add mod">
          <ac:chgData name="Cristian Andres Velasco" userId="a84c1ec2a159983e" providerId="LiveId" clId="{FA16FDF1-86CE-4AB8-9F41-7456AB125D5F}" dt="2022-02-07T04:58:55.228" v="592" actId="404"/>
          <ac:spMkLst>
            <pc:docMk/>
            <pc:sldMk cId="1651176755" sldId="261"/>
            <ac:spMk id="21" creationId="{709113BD-2C3E-4FC8-96D0-F3A6BEFA0429}"/>
          </ac:spMkLst>
        </pc:spChg>
        <pc:spChg chg="add mod">
          <ac:chgData name="Cristian Andres Velasco" userId="a84c1ec2a159983e" providerId="LiveId" clId="{FA16FDF1-86CE-4AB8-9F41-7456AB125D5F}" dt="2022-02-07T04:59:44.793" v="599" actId="1076"/>
          <ac:spMkLst>
            <pc:docMk/>
            <pc:sldMk cId="1651176755" sldId="261"/>
            <ac:spMk id="23" creationId="{3FB577F4-5091-4536-8B65-3517375AF0CC}"/>
          </ac:spMkLst>
        </pc:spChg>
        <pc:picChg chg="add del mod">
          <ac:chgData name="Cristian Andres Velasco" userId="a84c1ec2a159983e" providerId="LiveId" clId="{FA16FDF1-86CE-4AB8-9F41-7456AB125D5F}" dt="2022-02-07T04:52:31.451" v="496" actId="478"/>
          <ac:picMkLst>
            <pc:docMk/>
            <pc:sldMk cId="1651176755" sldId="261"/>
            <ac:picMk id="15" creationId="{6B1237EE-8C44-4EA0-93AA-58D7402260C6}"/>
          </ac:picMkLst>
        </pc:picChg>
        <pc:picChg chg="add mod">
          <ac:chgData name="Cristian Andres Velasco" userId="a84c1ec2a159983e" providerId="LiveId" clId="{FA16FDF1-86CE-4AB8-9F41-7456AB125D5F}" dt="2022-02-07T04:56:29.275" v="582" actId="1076"/>
          <ac:picMkLst>
            <pc:docMk/>
            <pc:sldMk cId="1651176755" sldId="261"/>
            <ac:picMk id="18" creationId="{1671629C-0FAA-4090-96E5-FD12BCC3931A}"/>
          </ac:picMkLst>
        </pc:picChg>
        <pc:picChg chg="add mod">
          <ac:chgData name="Cristian Andres Velasco" userId="a84c1ec2a159983e" providerId="LiveId" clId="{FA16FDF1-86CE-4AB8-9F41-7456AB125D5F}" dt="2022-02-07T05:00:38.519" v="607"/>
          <ac:picMkLst>
            <pc:docMk/>
            <pc:sldMk cId="1651176755" sldId="261"/>
            <ac:picMk id="19" creationId="{492B7286-5BA1-4CD6-B492-E70E72E64DE8}"/>
          </ac:picMkLst>
        </pc:picChg>
      </pc:sldChg>
      <pc:sldChg chg="addSp delSp modSp mod">
        <pc:chgData name="Cristian Andres Velasco" userId="a84c1ec2a159983e" providerId="LiveId" clId="{FA16FDF1-86CE-4AB8-9F41-7456AB125D5F}" dt="2022-02-07T05:36:02.182" v="1069"/>
        <pc:sldMkLst>
          <pc:docMk/>
          <pc:sldMk cId="906200696" sldId="263"/>
        </pc:sldMkLst>
        <pc:spChg chg="mod">
          <ac:chgData name="Cristian Andres Velasco" userId="a84c1ec2a159983e" providerId="LiveId" clId="{FA16FDF1-86CE-4AB8-9F41-7456AB125D5F}" dt="2022-02-07T05:06:54.981" v="649" actId="2711"/>
          <ac:spMkLst>
            <pc:docMk/>
            <pc:sldMk cId="906200696" sldId="263"/>
            <ac:spMk id="12" creationId="{9CF9F894-0BC1-4F6B-8613-FDA059FD0C99}"/>
          </ac:spMkLst>
        </pc:spChg>
        <pc:spChg chg="add mod">
          <ac:chgData name="Cristian Andres Velasco" userId="a84c1ec2a159983e" providerId="LiveId" clId="{FA16FDF1-86CE-4AB8-9F41-7456AB125D5F}" dt="2022-02-07T05:07:19.513" v="677" actId="1076"/>
          <ac:spMkLst>
            <pc:docMk/>
            <pc:sldMk cId="906200696" sldId="263"/>
            <ac:spMk id="13" creationId="{132361FB-1D24-4211-883A-153702842C44}"/>
          </ac:spMkLst>
        </pc:spChg>
        <pc:spChg chg="add del">
          <ac:chgData name="Cristian Andres Velasco" userId="a84c1ec2a159983e" providerId="LiveId" clId="{FA16FDF1-86CE-4AB8-9F41-7456AB125D5F}" dt="2022-02-07T05:07:47.693" v="679" actId="22"/>
          <ac:spMkLst>
            <pc:docMk/>
            <pc:sldMk cId="906200696" sldId="263"/>
            <ac:spMk id="14" creationId="{0995255F-9D76-44E8-8E4D-79B8E564015E}"/>
          </ac:spMkLst>
        </pc:spChg>
        <pc:spChg chg="add mod">
          <ac:chgData name="Cristian Andres Velasco" userId="a84c1ec2a159983e" providerId="LiveId" clId="{FA16FDF1-86CE-4AB8-9F41-7456AB125D5F}" dt="2022-02-07T05:08:22.744" v="685" actId="14100"/>
          <ac:spMkLst>
            <pc:docMk/>
            <pc:sldMk cId="906200696" sldId="263"/>
            <ac:spMk id="15" creationId="{51868514-BED7-432A-8746-3DD052495428}"/>
          </ac:spMkLst>
        </pc:spChg>
        <pc:picChg chg="add mod">
          <ac:chgData name="Cristian Andres Velasco" userId="a84c1ec2a159983e" providerId="LiveId" clId="{FA16FDF1-86CE-4AB8-9F41-7456AB125D5F}" dt="2022-02-07T05:36:02.182" v="1069"/>
          <ac:picMkLst>
            <pc:docMk/>
            <pc:sldMk cId="906200696" sldId="263"/>
            <ac:picMk id="5122" creationId="{EA1E743C-8D4C-4741-9BEB-0B3E593F0BD2}"/>
          </ac:picMkLst>
        </pc:picChg>
      </pc:sldChg>
      <pc:sldChg chg="addSp delSp modSp mod">
        <pc:chgData name="Cristian Andres Velasco" userId="a84c1ec2a159983e" providerId="LiveId" clId="{FA16FDF1-86CE-4AB8-9F41-7456AB125D5F}" dt="2022-02-16T03:40:37.885" v="1817" actId="1076"/>
        <pc:sldMkLst>
          <pc:docMk/>
          <pc:sldMk cId="755199224" sldId="264"/>
        </pc:sldMkLst>
        <pc:spChg chg="mod">
          <ac:chgData name="Cristian Andres Velasco" userId="a84c1ec2a159983e" providerId="LiveId" clId="{FA16FDF1-86CE-4AB8-9F41-7456AB125D5F}" dt="2022-02-16T03:39:38.976" v="1771" actId="1076"/>
          <ac:spMkLst>
            <pc:docMk/>
            <pc:sldMk cId="755199224" sldId="264"/>
            <ac:spMk id="12" creationId="{9CF9F894-0BC1-4F6B-8613-FDA059FD0C99}"/>
          </ac:spMkLst>
        </pc:spChg>
        <pc:spChg chg="add mod">
          <ac:chgData name="Cristian Andres Velasco" userId="a84c1ec2a159983e" providerId="LiveId" clId="{FA16FDF1-86CE-4AB8-9F41-7456AB125D5F}" dt="2022-02-16T03:40:24.053" v="1808" actId="1076"/>
          <ac:spMkLst>
            <pc:docMk/>
            <pc:sldMk cId="755199224" sldId="264"/>
            <ac:spMk id="18" creationId="{DDDE4C26-D307-49DB-A9C9-AC523FC3F856}"/>
          </ac:spMkLst>
        </pc:spChg>
        <pc:spChg chg="add mod">
          <ac:chgData name="Cristian Andres Velasco" userId="a84c1ec2a159983e" providerId="LiveId" clId="{FA16FDF1-86CE-4AB8-9F41-7456AB125D5F}" dt="2022-02-16T03:39:45.742" v="1797" actId="1037"/>
          <ac:spMkLst>
            <pc:docMk/>
            <pc:sldMk cId="755199224" sldId="264"/>
            <ac:spMk id="20" creationId="{C1C32F5E-ADDE-42FA-AB16-2817EF55AD37}"/>
          </ac:spMkLst>
        </pc:spChg>
        <pc:spChg chg="add mod">
          <ac:chgData name="Cristian Andres Velasco" userId="a84c1ec2a159983e" providerId="LiveId" clId="{FA16FDF1-86CE-4AB8-9F41-7456AB125D5F}" dt="2022-02-16T03:40:04.141" v="1801" actId="1076"/>
          <ac:spMkLst>
            <pc:docMk/>
            <pc:sldMk cId="755199224" sldId="264"/>
            <ac:spMk id="22" creationId="{0EBE2E60-F080-494D-ADAE-0A53A1C93D11}"/>
          </ac:spMkLst>
        </pc:spChg>
        <pc:spChg chg="add mod">
          <ac:chgData name="Cristian Andres Velasco" userId="a84c1ec2a159983e" providerId="LiveId" clId="{FA16FDF1-86CE-4AB8-9F41-7456AB125D5F}" dt="2022-02-16T03:40:35.341" v="1816" actId="1035"/>
          <ac:spMkLst>
            <pc:docMk/>
            <pc:sldMk cId="755199224" sldId="264"/>
            <ac:spMk id="24" creationId="{5C3B00E8-3096-4F25-B5EE-80A8B95C6D58}"/>
          </ac:spMkLst>
        </pc:spChg>
        <pc:spChg chg="add mod">
          <ac:chgData name="Cristian Andres Velasco" userId="a84c1ec2a159983e" providerId="LiveId" clId="{FA16FDF1-86CE-4AB8-9F41-7456AB125D5F}" dt="2022-02-16T03:39:28.165" v="1738" actId="1036"/>
          <ac:spMkLst>
            <pc:docMk/>
            <pc:sldMk cId="755199224" sldId="264"/>
            <ac:spMk id="26" creationId="{39C48E39-06E3-43F6-9FCE-37ED91FDF64B}"/>
          </ac:spMkLst>
        </pc:spChg>
        <pc:graphicFrameChg chg="add del mod">
          <ac:chgData name="Cristian Andres Velasco" userId="a84c1ec2a159983e" providerId="LiveId" clId="{FA16FDF1-86CE-4AB8-9F41-7456AB125D5F}" dt="2022-02-07T05:10:47.867" v="688"/>
          <ac:graphicFrameMkLst>
            <pc:docMk/>
            <pc:sldMk cId="755199224" sldId="264"/>
            <ac:graphicFrameMk id="2" creationId="{A9F1D4FD-A55C-4FEF-A938-E7997487BFED}"/>
          </ac:graphicFrameMkLst>
        </pc:graphicFrameChg>
        <pc:graphicFrameChg chg="add del mod modGraphic">
          <ac:chgData name="Cristian Andres Velasco" userId="a84c1ec2a159983e" providerId="LiveId" clId="{FA16FDF1-86CE-4AB8-9F41-7456AB125D5F}" dt="2022-02-16T02:13:19.218" v="1194" actId="478"/>
          <ac:graphicFrameMkLst>
            <pc:docMk/>
            <pc:sldMk cId="755199224" sldId="264"/>
            <ac:graphicFrameMk id="3" creationId="{F6C7A0A1-A019-4A61-AB53-9C281FFCF768}"/>
          </ac:graphicFrameMkLst>
        </pc:graphicFrameChg>
        <pc:picChg chg="add mod">
          <ac:chgData name="Cristian Andres Velasco" userId="a84c1ec2a159983e" providerId="LiveId" clId="{FA16FDF1-86CE-4AB8-9F41-7456AB125D5F}" dt="2022-02-16T03:40:26.205" v="1809" actId="1076"/>
          <ac:picMkLst>
            <pc:docMk/>
            <pc:sldMk cId="755199224" sldId="264"/>
            <ac:picMk id="1026" creationId="{FBFF1DDF-B7D8-4E6B-BBD8-2BAA16D664B0}"/>
          </ac:picMkLst>
        </pc:picChg>
        <pc:picChg chg="add mod">
          <ac:chgData name="Cristian Andres Velasco" userId="a84c1ec2a159983e" providerId="LiveId" clId="{FA16FDF1-86CE-4AB8-9F41-7456AB125D5F}" dt="2022-02-16T03:39:45.742" v="1797" actId="1037"/>
          <ac:picMkLst>
            <pc:docMk/>
            <pc:sldMk cId="755199224" sldId="264"/>
            <ac:picMk id="1028" creationId="{F8C65A29-4B9E-4AA2-A426-729BC1C12C28}"/>
          </ac:picMkLst>
        </pc:picChg>
        <pc:picChg chg="add mod">
          <ac:chgData name="Cristian Andres Velasco" userId="a84c1ec2a159983e" providerId="LiveId" clId="{FA16FDF1-86CE-4AB8-9F41-7456AB125D5F}" dt="2022-02-16T03:40:20.693" v="1807" actId="1076"/>
          <ac:picMkLst>
            <pc:docMk/>
            <pc:sldMk cId="755199224" sldId="264"/>
            <ac:picMk id="1030" creationId="{358D1C9C-E3FB-4D8F-BA70-6EC04635E0D3}"/>
          </ac:picMkLst>
        </pc:picChg>
        <pc:picChg chg="add del mod">
          <ac:chgData name="Cristian Andres Velasco" userId="a84c1ec2a159983e" providerId="LiveId" clId="{FA16FDF1-86CE-4AB8-9F41-7456AB125D5F}" dt="2022-02-16T02:04:36.730" v="1110" actId="478"/>
          <ac:picMkLst>
            <pc:docMk/>
            <pc:sldMk cId="755199224" sldId="264"/>
            <ac:picMk id="1032" creationId="{DA28E294-554C-4DEF-9DC3-2E0FEBA660D1}"/>
          </ac:picMkLst>
        </pc:picChg>
        <pc:picChg chg="add mod">
          <ac:chgData name="Cristian Andres Velasco" userId="a84c1ec2a159983e" providerId="LiveId" clId="{FA16FDF1-86CE-4AB8-9F41-7456AB125D5F}" dt="2022-02-16T02:25:28.014" v="1282" actId="1036"/>
          <ac:picMkLst>
            <pc:docMk/>
            <pc:sldMk cId="755199224" sldId="264"/>
            <ac:picMk id="1034" creationId="{34A63579-4142-4F57-B3F3-53B65F44E51A}"/>
          </ac:picMkLst>
        </pc:picChg>
        <pc:picChg chg="add mod">
          <ac:chgData name="Cristian Andres Velasco" userId="a84c1ec2a159983e" providerId="LiveId" clId="{FA16FDF1-86CE-4AB8-9F41-7456AB125D5F}" dt="2022-02-16T03:40:37.885" v="1817" actId="1076"/>
          <ac:picMkLst>
            <pc:docMk/>
            <pc:sldMk cId="755199224" sldId="264"/>
            <ac:picMk id="1036" creationId="{67FAD4E7-E29E-4C2F-86E0-70DCE21AB440}"/>
          </ac:picMkLst>
        </pc:picChg>
      </pc:sldChg>
      <pc:sldChg chg="addSp delSp modSp add del mod ord">
        <pc:chgData name="Cristian Andres Velasco" userId="a84c1ec2a159983e" providerId="LiveId" clId="{FA16FDF1-86CE-4AB8-9F41-7456AB125D5F}" dt="2022-02-16T04:10:30.859" v="1848" actId="47"/>
        <pc:sldMkLst>
          <pc:docMk/>
          <pc:sldMk cId="4111519922" sldId="267"/>
        </pc:sldMkLst>
        <pc:spChg chg="mod">
          <ac:chgData name="Cristian Andres Velasco" userId="a84c1ec2a159983e" providerId="LiveId" clId="{FA16FDF1-86CE-4AB8-9F41-7456AB125D5F}" dt="2022-02-16T03:41:47.485" v="1847" actId="1076"/>
          <ac:spMkLst>
            <pc:docMk/>
            <pc:sldMk cId="4111519922" sldId="267"/>
            <ac:spMk id="3" creationId="{A78C0D75-482D-4C75-A488-D7E478FAD9E9}"/>
          </ac:spMkLst>
        </pc:spChg>
        <pc:spChg chg="mod">
          <ac:chgData name="Cristian Andres Velasco" userId="a84c1ec2a159983e" providerId="LiveId" clId="{FA16FDF1-86CE-4AB8-9F41-7456AB125D5F}" dt="2022-02-16T03:41:38.652" v="1845" actId="1076"/>
          <ac:spMkLst>
            <pc:docMk/>
            <pc:sldMk cId="4111519922" sldId="267"/>
            <ac:spMk id="12" creationId="{9CF9F894-0BC1-4F6B-8613-FDA059FD0C99}"/>
          </ac:spMkLst>
        </pc:spChg>
        <pc:spChg chg="del mod">
          <ac:chgData name="Cristian Andres Velasco" userId="a84c1ec2a159983e" providerId="LiveId" clId="{FA16FDF1-86CE-4AB8-9F41-7456AB125D5F}" dt="2022-02-16T03:41:28.733" v="1844" actId="478"/>
          <ac:spMkLst>
            <pc:docMk/>
            <pc:sldMk cId="4111519922" sldId="267"/>
            <ac:spMk id="14" creationId="{41B44EA3-9E7E-4132-9098-58EB46848FE9}"/>
          </ac:spMkLst>
        </pc:spChg>
        <pc:picChg chg="add del mod">
          <ac:chgData name="Cristian Andres Velasco" userId="a84c1ec2a159983e" providerId="LiveId" clId="{FA16FDF1-86CE-4AB8-9F41-7456AB125D5F}" dt="2022-02-16T03:41:41.980" v="1846" actId="1076"/>
          <ac:picMkLst>
            <pc:docMk/>
            <pc:sldMk cId="4111519922" sldId="267"/>
            <ac:picMk id="15" creationId="{6B1237EE-8C44-4EA0-93AA-58D7402260C6}"/>
          </ac:picMkLst>
        </pc:picChg>
      </pc:sldChg>
      <pc:sldChg chg="add">
        <pc:chgData name="Cristian Andres Velasco" userId="a84c1ec2a159983e" providerId="LiveId" clId="{FA16FDF1-86CE-4AB8-9F41-7456AB125D5F}" dt="2022-02-07T05:10:42.139" v="686" actId="2890"/>
        <pc:sldMkLst>
          <pc:docMk/>
          <pc:sldMk cId="1703006171" sldId="268"/>
        </pc:sldMkLst>
      </pc:sldChg>
      <pc:sldChg chg="addSp delSp modSp add mod">
        <pc:chgData name="Cristian Andres Velasco" userId="a84c1ec2a159983e" providerId="LiveId" clId="{FA16FDF1-86CE-4AB8-9F41-7456AB125D5F}" dt="2022-02-16T03:37:51.837" v="1690" actId="13822"/>
        <pc:sldMkLst>
          <pc:docMk/>
          <pc:sldMk cId="1077513339" sldId="269"/>
        </pc:sldMkLst>
        <pc:spChg chg="mod">
          <ac:chgData name="Cristian Andres Velasco" userId="a84c1ec2a159983e" providerId="LiveId" clId="{FA16FDF1-86CE-4AB8-9F41-7456AB125D5F}" dt="2022-02-16T03:37:20.357" v="1674" actId="1076"/>
          <ac:spMkLst>
            <pc:docMk/>
            <pc:sldMk cId="1077513339" sldId="269"/>
            <ac:spMk id="12" creationId="{9CF9F894-0BC1-4F6B-8613-FDA059FD0C99}"/>
          </ac:spMkLst>
        </pc:spChg>
        <pc:spChg chg="add mod">
          <ac:chgData name="Cristian Andres Velasco" userId="a84c1ec2a159983e" providerId="LiveId" clId="{FA16FDF1-86CE-4AB8-9F41-7456AB125D5F}" dt="2022-02-16T03:37:51.837" v="1690" actId="13822"/>
          <ac:spMkLst>
            <pc:docMk/>
            <pc:sldMk cId="1077513339" sldId="269"/>
            <ac:spMk id="13" creationId="{AE772BBA-99BB-449A-BD57-14D081258EFC}"/>
          </ac:spMkLst>
        </pc:spChg>
        <pc:spChg chg="add mod">
          <ac:chgData name="Cristian Andres Velasco" userId="a84c1ec2a159983e" providerId="LiveId" clId="{FA16FDF1-86CE-4AB8-9F41-7456AB125D5F}" dt="2022-02-16T03:37:51.837" v="1690" actId="13822"/>
          <ac:spMkLst>
            <pc:docMk/>
            <pc:sldMk cId="1077513339" sldId="269"/>
            <ac:spMk id="15" creationId="{7B9E82B0-527E-4B6B-9011-AA68AA8EAEF3}"/>
          </ac:spMkLst>
        </pc:spChg>
        <pc:spChg chg="add mod">
          <ac:chgData name="Cristian Andres Velasco" userId="a84c1ec2a159983e" providerId="LiveId" clId="{FA16FDF1-86CE-4AB8-9F41-7456AB125D5F}" dt="2022-02-16T03:37:51.837" v="1690" actId="13822"/>
          <ac:spMkLst>
            <pc:docMk/>
            <pc:sldMk cId="1077513339" sldId="269"/>
            <ac:spMk id="17" creationId="{AD2BE8DD-0489-4F9E-879F-66D25ABE10AB}"/>
          </ac:spMkLst>
        </pc:spChg>
        <pc:graphicFrameChg chg="add del mod modGraphic">
          <ac:chgData name="Cristian Andres Velasco" userId="a84c1ec2a159983e" providerId="LiveId" clId="{FA16FDF1-86CE-4AB8-9F41-7456AB125D5F}" dt="2022-02-07T05:15:38.353" v="804"/>
          <ac:graphicFrameMkLst>
            <pc:docMk/>
            <pc:sldMk cId="1077513339" sldId="269"/>
            <ac:graphicFrameMk id="2" creationId="{0A750E60-AFC7-4F46-AF6C-6903969D40A4}"/>
          </ac:graphicFrameMkLst>
        </pc:graphicFrameChg>
        <pc:graphicFrameChg chg="del">
          <ac:chgData name="Cristian Andres Velasco" userId="a84c1ec2a159983e" providerId="LiveId" clId="{FA16FDF1-86CE-4AB8-9F41-7456AB125D5F}" dt="2022-02-07T05:14:45.140" v="730" actId="478"/>
          <ac:graphicFrameMkLst>
            <pc:docMk/>
            <pc:sldMk cId="1077513339" sldId="269"/>
            <ac:graphicFrameMk id="3" creationId="{F6C7A0A1-A019-4A61-AB53-9C281FFCF768}"/>
          </ac:graphicFrameMkLst>
        </pc:graphicFrameChg>
        <pc:graphicFrameChg chg="add del mod modGraphic">
          <ac:chgData name="Cristian Andres Velasco" userId="a84c1ec2a159983e" providerId="LiveId" clId="{FA16FDF1-86CE-4AB8-9F41-7456AB125D5F}" dt="2022-02-07T05:30:31.187" v="987" actId="478"/>
          <ac:graphicFrameMkLst>
            <pc:docMk/>
            <pc:sldMk cId="1077513339" sldId="269"/>
            <ac:graphicFrameMk id="13" creationId="{98E27B1A-9C69-43D8-A69E-232B1D2E0696}"/>
          </ac:graphicFrameMkLst>
        </pc:graphicFrameChg>
        <pc:graphicFrameChg chg="add del mod modGraphic">
          <ac:chgData name="Cristian Andres Velasco" userId="a84c1ec2a159983e" providerId="LiveId" clId="{FA16FDF1-86CE-4AB8-9F41-7456AB125D5F}" dt="2022-02-16T02:47:34.476" v="1316" actId="478"/>
          <ac:graphicFrameMkLst>
            <pc:docMk/>
            <pc:sldMk cId="1077513339" sldId="269"/>
            <ac:graphicFrameMk id="14" creationId="{C5ACCA2A-765E-4C81-95EE-5DB1C38D707B}"/>
          </ac:graphicFrameMkLst>
        </pc:graphicFrameChg>
        <pc:picChg chg="add mod">
          <ac:chgData name="Cristian Andres Velasco" userId="a84c1ec2a159983e" providerId="LiveId" clId="{FA16FDF1-86CE-4AB8-9F41-7456AB125D5F}" dt="2022-02-16T03:37:16.877" v="1673" actId="1038"/>
          <ac:picMkLst>
            <pc:docMk/>
            <pc:sldMk cId="1077513339" sldId="269"/>
            <ac:picMk id="2050" creationId="{FD6F67B7-2F43-4CDF-B4AF-E1C8343A09C4}"/>
          </ac:picMkLst>
        </pc:picChg>
        <pc:picChg chg="add mod">
          <ac:chgData name="Cristian Andres Velasco" userId="a84c1ec2a159983e" providerId="LiveId" clId="{FA16FDF1-86CE-4AB8-9F41-7456AB125D5F}" dt="2022-02-16T03:03:23.866" v="1416" actId="1076"/>
          <ac:picMkLst>
            <pc:docMk/>
            <pc:sldMk cId="1077513339" sldId="269"/>
            <ac:picMk id="2052" creationId="{4C395794-56BC-405D-ADC8-DC5D12D8C890}"/>
          </ac:picMkLst>
        </pc:picChg>
        <pc:picChg chg="add mod">
          <ac:chgData name="Cristian Andres Velasco" userId="a84c1ec2a159983e" providerId="LiveId" clId="{FA16FDF1-86CE-4AB8-9F41-7456AB125D5F}" dt="2022-02-16T03:37:40.926" v="1689" actId="14100"/>
          <ac:picMkLst>
            <pc:docMk/>
            <pc:sldMk cId="1077513339" sldId="269"/>
            <ac:picMk id="2054" creationId="{E38EF94D-FBD0-4930-91FF-2002E9F61487}"/>
          </ac:picMkLst>
        </pc:picChg>
      </pc:sldChg>
      <pc:sldChg chg="addSp delSp modSp add mod">
        <pc:chgData name="Cristian Andres Velasco" userId="a84c1ec2a159983e" providerId="LiveId" clId="{FA16FDF1-86CE-4AB8-9F41-7456AB125D5F}" dt="2022-02-16T03:38:31.645" v="1705" actId="1036"/>
        <pc:sldMkLst>
          <pc:docMk/>
          <pc:sldMk cId="1043421439" sldId="270"/>
        </pc:sldMkLst>
        <pc:spChg chg="mod">
          <ac:chgData name="Cristian Andres Velasco" userId="a84c1ec2a159983e" providerId="LiveId" clId="{FA16FDF1-86CE-4AB8-9F41-7456AB125D5F}" dt="2022-02-16T03:36:48.639" v="1641" actId="122"/>
          <ac:spMkLst>
            <pc:docMk/>
            <pc:sldMk cId="1043421439" sldId="270"/>
            <ac:spMk id="12" creationId="{9CF9F894-0BC1-4F6B-8613-FDA059FD0C99}"/>
          </ac:spMkLst>
        </pc:spChg>
        <pc:spChg chg="add mod">
          <ac:chgData name="Cristian Andres Velasco" userId="a84c1ec2a159983e" providerId="LiveId" clId="{FA16FDF1-86CE-4AB8-9F41-7456AB125D5F}" dt="2022-02-16T03:38:17.792" v="1694" actId="122"/>
          <ac:spMkLst>
            <pc:docMk/>
            <pc:sldMk cId="1043421439" sldId="270"/>
            <ac:spMk id="13" creationId="{B6565259-54E5-4BF0-B955-9322627B867F}"/>
          </ac:spMkLst>
        </pc:spChg>
        <pc:spChg chg="add mod">
          <ac:chgData name="Cristian Andres Velasco" userId="a84c1ec2a159983e" providerId="LiveId" clId="{FA16FDF1-86CE-4AB8-9F41-7456AB125D5F}" dt="2022-02-16T03:38:17.792" v="1694" actId="122"/>
          <ac:spMkLst>
            <pc:docMk/>
            <pc:sldMk cId="1043421439" sldId="270"/>
            <ac:spMk id="15" creationId="{69E76648-FF98-4104-B4F1-03E1600B1C26}"/>
          </ac:spMkLst>
        </pc:spChg>
        <pc:spChg chg="add mod">
          <ac:chgData name="Cristian Andres Velasco" userId="a84c1ec2a159983e" providerId="LiveId" clId="{FA16FDF1-86CE-4AB8-9F41-7456AB125D5F}" dt="2022-02-16T03:38:21.734" v="1695" actId="14100"/>
          <ac:spMkLst>
            <pc:docMk/>
            <pc:sldMk cId="1043421439" sldId="270"/>
            <ac:spMk id="17" creationId="{E9653EF4-C69C-4956-BC6C-D4F3A157E9C2}"/>
          </ac:spMkLst>
        </pc:spChg>
        <pc:graphicFrameChg chg="add del mod modGraphic">
          <ac:chgData name="Cristian Andres Velasco" userId="a84c1ec2a159983e" providerId="LiveId" clId="{FA16FDF1-86CE-4AB8-9F41-7456AB125D5F}" dt="2022-02-16T03:24:19.695" v="1450" actId="478"/>
          <ac:graphicFrameMkLst>
            <pc:docMk/>
            <pc:sldMk cId="1043421439" sldId="270"/>
            <ac:graphicFrameMk id="2" creationId="{19C331C8-89EF-4FF2-8AA4-7B41830AECBE}"/>
          </ac:graphicFrameMkLst>
        </pc:graphicFrameChg>
        <pc:graphicFrameChg chg="del modGraphic">
          <ac:chgData name="Cristian Andres Velasco" userId="a84c1ec2a159983e" providerId="LiveId" clId="{FA16FDF1-86CE-4AB8-9F41-7456AB125D5F}" dt="2022-02-07T05:18:11.345" v="852" actId="478"/>
          <ac:graphicFrameMkLst>
            <pc:docMk/>
            <pc:sldMk cId="1043421439" sldId="270"/>
            <ac:graphicFrameMk id="13" creationId="{98E27B1A-9C69-43D8-A69E-232B1D2E0696}"/>
          </ac:graphicFrameMkLst>
        </pc:graphicFrameChg>
        <pc:picChg chg="add mod">
          <ac:chgData name="Cristian Andres Velasco" userId="a84c1ec2a159983e" providerId="LiveId" clId="{FA16FDF1-86CE-4AB8-9F41-7456AB125D5F}" dt="2022-02-16T03:38:31.645" v="1705" actId="1036"/>
          <ac:picMkLst>
            <pc:docMk/>
            <pc:sldMk cId="1043421439" sldId="270"/>
            <ac:picMk id="3074" creationId="{6A4BC2C3-0EFD-414C-BEDF-BB224BB6B045}"/>
          </ac:picMkLst>
        </pc:picChg>
        <pc:picChg chg="add mod">
          <ac:chgData name="Cristian Andres Velasco" userId="a84c1ec2a159983e" providerId="LiveId" clId="{FA16FDF1-86CE-4AB8-9F41-7456AB125D5F}" dt="2022-02-16T03:38:29.885" v="1703" actId="1036"/>
          <ac:picMkLst>
            <pc:docMk/>
            <pc:sldMk cId="1043421439" sldId="270"/>
            <ac:picMk id="3076" creationId="{C43EE2ED-CA85-4AC1-B225-0B2A3D97D802}"/>
          </ac:picMkLst>
        </pc:picChg>
        <pc:picChg chg="add mod">
          <ac:chgData name="Cristian Andres Velasco" userId="a84c1ec2a159983e" providerId="LiveId" clId="{FA16FDF1-86CE-4AB8-9F41-7456AB125D5F}" dt="2022-02-16T03:38:24.813" v="1696" actId="1076"/>
          <ac:picMkLst>
            <pc:docMk/>
            <pc:sldMk cId="1043421439" sldId="270"/>
            <ac:picMk id="3078" creationId="{78956F01-15D7-4844-B1F6-E9AC05F3A84C}"/>
          </ac:picMkLst>
        </pc:picChg>
      </pc:sldChg>
      <pc:sldChg chg="addSp delSp modSp add mod">
        <pc:chgData name="Cristian Andres Velasco" userId="a84c1ec2a159983e" providerId="LiveId" clId="{FA16FDF1-86CE-4AB8-9F41-7456AB125D5F}" dt="2022-02-16T03:39:06.605" v="1722" actId="1036"/>
        <pc:sldMkLst>
          <pc:docMk/>
          <pc:sldMk cId="1615026189" sldId="271"/>
        </pc:sldMkLst>
        <pc:spChg chg="mod">
          <ac:chgData name="Cristian Andres Velasco" userId="a84c1ec2a159983e" providerId="LiveId" clId="{FA16FDF1-86CE-4AB8-9F41-7456AB125D5F}" dt="2022-02-16T03:36:39.197" v="1638" actId="1076"/>
          <ac:spMkLst>
            <pc:docMk/>
            <pc:sldMk cId="1615026189" sldId="271"/>
            <ac:spMk id="12" creationId="{9CF9F894-0BC1-4F6B-8613-FDA059FD0C99}"/>
          </ac:spMkLst>
        </pc:spChg>
        <pc:spChg chg="add mod">
          <ac:chgData name="Cristian Andres Velasco" userId="a84c1ec2a159983e" providerId="LiveId" clId="{FA16FDF1-86CE-4AB8-9F41-7456AB125D5F}" dt="2022-02-16T03:38:44.188" v="1712" actId="13822"/>
          <ac:spMkLst>
            <pc:docMk/>
            <pc:sldMk cId="1615026189" sldId="271"/>
            <ac:spMk id="13" creationId="{D04551D7-922A-4632-890E-FCAF2D48DA91}"/>
          </ac:spMkLst>
        </pc:spChg>
        <pc:spChg chg="add del">
          <ac:chgData name="Cristian Andres Velasco" userId="a84c1ec2a159983e" providerId="LiveId" clId="{FA16FDF1-86CE-4AB8-9F41-7456AB125D5F}" dt="2022-02-16T03:30:17.323" v="1501" actId="22"/>
          <ac:spMkLst>
            <pc:docMk/>
            <pc:sldMk cId="1615026189" sldId="271"/>
            <ac:spMk id="15" creationId="{A41DCC67-42CE-491E-B7D8-D711522E5130}"/>
          </ac:spMkLst>
        </pc:spChg>
        <pc:spChg chg="add mod">
          <ac:chgData name="Cristian Andres Velasco" userId="a84c1ec2a159983e" providerId="LiveId" clId="{FA16FDF1-86CE-4AB8-9F41-7456AB125D5F}" dt="2022-02-16T03:38:44.188" v="1712" actId="13822"/>
          <ac:spMkLst>
            <pc:docMk/>
            <pc:sldMk cId="1615026189" sldId="271"/>
            <ac:spMk id="18" creationId="{B1DCC907-0AAC-496B-BC7E-A3A2FF80B18B}"/>
          </ac:spMkLst>
        </pc:spChg>
        <pc:spChg chg="add mod">
          <ac:chgData name="Cristian Andres Velasco" userId="a84c1ec2a159983e" providerId="LiveId" clId="{FA16FDF1-86CE-4AB8-9F41-7456AB125D5F}" dt="2022-02-16T03:38:44.188" v="1712" actId="13822"/>
          <ac:spMkLst>
            <pc:docMk/>
            <pc:sldMk cId="1615026189" sldId="271"/>
            <ac:spMk id="21" creationId="{9588ECEA-7CED-4F49-835D-A804ED32206A}"/>
          </ac:spMkLst>
        </pc:spChg>
        <pc:graphicFrameChg chg="del">
          <ac:chgData name="Cristian Andres Velasco" userId="a84c1ec2a159983e" providerId="LiveId" clId="{FA16FDF1-86CE-4AB8-9F41-7456AB125D5F}" dt="2022-02-07T05:21:52.980" v="915" actId="478"/>
          <ac:graphicFrameMkLst>
            <pc:docMk/>
            <pc:sldMk cId="1615026189" sldId="271"/>
            <ac:graphicFrameMk id="2" creationId="{19C331C8-89EF-4FF2-8AA4-7B41830AECBE}"/>
          </ac:graphicFrameMkLst>
        </pc:graphicFrameChg>
        <pc:graphicFrameChg chg="add del mod modGraphic">
          <ac:chgData name="Cristian Andres Velasco" userId="a84c1ec2a159983e" providerId="LiveId" clId="{FA16FDF1-86CE-4AB8-9F41-7456AB125D5F}" dt="2022-02-16T03:34:14.462" v="1573" actId="478"/>
          <ac:graphicFrameMkLst>
            <pc:docMk/>
            <pc:sldMk cId="1615026189" sldId="271"/>
            <ac:graphicFrameMk id="3" creationId="{BC22FC86-BACC-4C65-968E-816452E55F5C}"/>
          </ac:graphicFrameMkLst>
        </pc:graphicFrameChg>
        <pc:picChg chg="add mod">
          <ac:chgData name="Cristian Andres Velasco" userId="a84c1ec2a159983e" providerId="LiveId" clId="{FA16FDF1-86CE-4AB8-9F41-7456AB125D5F}" dt="2022-02-16T03:39:06.605" v="1722" actId="1036"/>
          <ac:picMkLst>
            <pc:docMk/>
            <pc:sldMk cId="1615026189" sldId="271"/>
            <ac:picMk id="4098" creationId="{C3EDFA11-0C70-49BD-A1A3-14F57099D304}"/>
          </ac:picMkLst>
        </pc:picChg>
        <pc:picChg chg="add mod">
          <ac:chgData name="Cristian Andres Velasco" userId="a84c1ec2a159983e" providerId="LiveId" clId="{FA16FDF1-86CE-4AB8-9F41-7456AB125D5F}" dt="2022-02-16T03:38:51.482" v="1713" actId="167"/>
          <ac:picMkLst>
            <pc:docMk/>
            <pc:sldMk cId="1615026189" sldId="271"/>
            <ac:picMk id="4100" creationId="{A03B177B-3BC2-4338-AF10-98D523FB0CEF}"/>
          </ac:picMkLst>
        </pc:picChg>
        <pc:picChg chg="add mod">
          <ac:chgData name="Cristian Andres Velasco" userId="a84c1ec2a159983e" providerId="LiveId" clId="{FA16FDF1-86CE-4AB8-9F41-7456AB125D5F}" dt="2022-02-16T03:39:00.017" v="1714" actId="167"/>
          <ac:picMkLst>
            <pc:docMk/>
            <pc:sldMk cId="1615026189" sldId="271"/>
            <ac:picMk id="4102" creationId="{B8107FD7-5CD3-42D7-AC69-F241D1CE73D7}"/>
          </ac:picMkLst>
        </pc:picChg>
      </pc:sldChg>
      <pc:sldChg chg="add del">
        <pc:chgData name="Cristian Andres Velasco" userId="a84c1ec2a159983e" providerId="LiveId" clId="{FA16FDF1-86CE-4AB8-9F41-7456AB125D5F}" dt="2022-02-07T05:24:19.604" v="955" actId="2696"/>
        <pc:sldMkLst>
          <pc:docMk/>
          <pc:sldMk cId="4197461450" sldId="272"/>
        </pc:sldMkLst>
      </pc:sldChg>
      <pc:sldChg chg="modSp mod">
        <pc:chgData name="Cristian Andres Velasco" userId="a84c1ec2a159983e" providerId="LiveId" clId="{FA16FDF1-86CE-4AB8-9F41-7456AB125D5F}" dt="2022-02-16T01:35:34.008" v="1078" actId="1076"/>
        <pc:sldMkLst>
          <pc:docMk/>
          <pc:sldMk cId="2601664437" sldId="273"/>
        </pc:sldMkLst>
        <pc:spChg chg="mod">
          <ac:chgData name="Cristian Andres Velasco" userId="a84c1ec2a159983e" providerId="LiveId" clId="{FA16FDF1-86CE-4AB8-9F41-7456AB125D5F}" dt="2022-02-16T01:35:32.744" v="1077" actId="1076"/>
          <ac:spMkLst>
            <pc:docMk/>
            <pc:sldMk cId="2601664437" sldId="273"/>
            <ac:spMk id="27" creationId="{9CF9F894-0BC1-4F6B-8613-FDA059FD0C99}"/>
          </ac:spMkLst>
        </pc:spChg>
        <pc:spChg chg="mod">
          <ac:chgData name="Cristian Andres Velasco" userId="a84c1ec2a159983e" providerId="LiveId" clId="{FA16FDF1-86CE-4AB8-9F41-7456AB125D5F}" dt="2022-02-16T01:35:34.008" v="1078" actId="1076"/>
          <ac:spMkLst>
            <pc:docMk/>
            <pc:sldMk cId="2601664437" sldId="273"/>
            <ac:spMk id="30" creationId="{9CF9F894-0BC1-4F6B-8613-FDA059FD0C99}"/>
          </ac:spMkLst>
        </pc:spChg>
        <pc:spChg chg="mod">
          <ac:chgData name="Cristian Andres Velasco" userId="a84c1ec2a159983e" providerId="LiveId" clId="{FA16FDF1-86CE-4AB8-9F41-7456AB125D5F}" dt="2022-02-16T01:29:12.718" v="1072" actId="1076"/>
          <ac:spMkLst>
            <pc:docMk/>
            <pc:sldMk cId="2601664437" sldId="273"/>
            <ac:spMk id="33" creationId="{9CF9F894-0BC1-4F6B-8613-FDA059FD0C99}"/>
          </ac:spMkLst>
        </pc:spChg>
      </pc:sldChg>
      <pc:sldChg chg="add ord">
        <pc:chgData name="Cristian Andres Velasco" userId="a84c1ec2a159983e" providerId="LiveId" clId="{FA16FDF1-86CE-4AB8-9F41-7456AB125D5F}" dt="2022-02-16T03:40:49.136" v="1819"/>
        <pc:sldMkLst>
          <pc:docMk/>
          <pc:sldMk cId="337247088"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68411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225780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ACEB65-A825-4917-A7BB-42DD77E24822}"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458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409496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ACEB65-A825-4917-A7BB-42DD77E24822}"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161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46869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57860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190949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83303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CB0DBE-32D3-4EF9-98E4-B2D1CFB87DED}" type="datetimeFigureOut">
              <a:rPr lang="es-ES" smtClean="0"/>
              <a:t>21/02/2022</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90772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5921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CB0DBE-32D3-4EF9-98E4-B2D1CFB87DED}" type="datetimeFigureOut">
              <a:rPr lang="es-ES" smtClean="0"/>
              <a:t>21/02/2022</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186185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CB0DBE-32D3-4EF9-98E4-B2D1CFB87DED}" type="datetimeFigureOut">
              <a:rPr lang="es-ES" smtClean="0"/>
              <a:t>21/02/2022</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183107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B0DBE-32D3-4EF9-98E4-B2D1CFB87DED}" type="datetimeFigureOut">
              <a:rPr lang="es-ES" smtClean="0"/>
              <a:t>21/02/2022</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93574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5833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CB0DBE-32D3-4EF9-98E4-B2D1CFB87DED}" type="datetimeFigureOut">
              <a:rPr lang="es-ES" smtClean="0"/>
              <a:t>21/02/2022</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ACEB65-A825-4917-A7BB-42DD77E24822}" type="slidenum">
              <a:rPr lang="es-ES" smtClean="0"/>
              <a:t>‹Nº›</a:t>
            </a:fld>
            <a:endParaRPr lang="es-ES"/>
          </a:p>
        </p:txBody>
      </p:sp>
    </p:spTree>
    <p:extLst>
      <p:ext uri="{BB962C8B-B14F-4D97-AF65-F5344CB8AC3E}">
        <p14:creationId xmlns:p14="http://schemas.microsoft.com/office/powerpoint/2010/main" val="366878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CB0DBE-32D3-4EF9-98E4-B2D1CFB87DED}" type="datetimeFigureOut">
              <a:rPr lang="es-ES" smtClean="0"/>
              <a:t>21/02/2022</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ACEB65-A825-4917-A7BB-42DD77E24822}" type="slidenum">
              <a:rPr lang="es-ES" smtClean="0"/>
              <a:t>‹Nº›</a:t>
            </a:fld>
            <a:endParaRPr lang="es-ES"/>
          </a:p>
        </p:txBody>
      </p:sp>
    </p:spTree>
    <p:extLst>
      <p:ext uri="{BB962C8B-B14F-4D97-AF65-F5344CB8AC3E}">
        <p14:creationId xmlns:p14="http://schemas.microsoft.com/office/powerpoint/2010/main" val="4424471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png"/><Relationship Id="rId7"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microsoft.com/office/2007/relationships/hdphoto" Target="../media/hdphoto1.wdp"/><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microsoft.com/office/2007/relationships/hdphoto" Target="../media/hdphoto1.wdp"/><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7931794-8A0B-451A-826F-2D58889D2C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0152147" y="4803734"/>
            <a:ext cx="2039853" cy="2039853"/>
          </a:xfrm>
          <a:prstGeom prst="rect">
            <a:avLst/>
          </a:prstGeom>
        </p:spPr>
      </p:pic>
      <p:sp>
        <p:nvSpPr>
          <p:cNvPr id="12" name="CuadroTexto 11">
            <a:extLst>
              <a:ext uri="{FF2B5EF4-FFF2-40B4-BE49-F238E27FC236}">
                <a16:creationId xmlns:a16="http://schemas.microsoft.com/office/drawing/2014/main" xmlns="" id="{CA054EBC-51F9-4477-B539-9FCA5FDE1B4C}"/>
              </a:ext>
            </a:extLst>
          </p:cNvPr>
          <p:cNvSpPr txBox="1"/>
          <p:nvPr/>
        </p:nvSpPr>
        <p:spPr>
          <a:xfrm>
            <a:off x="1200409" y="1740883"/>
            <a:ext cx="9457152" cy="4939814"/>
          </a:xfrm>
          <a:prstGeom prst="rect">
            <a:avLst/>
          </a:prstGeom>
          <a:noFill/>
        </p:spPr>
        <p:txBody>
          <a:bodyPr wrap="square" rtlCol="0">
            <a:spAutoFit/>
          </a:bodyPr>
          <a:lstStyle/>
          <a:p>
            <a:pPr algn="ctr" fontAlgn="base">
              <a:lnSpc>
                <a:spcPct val="150000"/>
              </a:lnSpc>
            </a:pPr>
            <a:r>
              <a:rPr lang="es-EC" b="1" dirty="0">
                <a:effectLst/>
                <a:latin typeface="Arial" panose="020B0604020202020204" pitchFamily="34" charset="0"/>
                <a:ea typeface="Times New Roman" panose="02020603050405020304" pitchFamily="18" charset="0"/>
              </a:rPr>
              <a:t>“El turismo de aventura como factor de desarrollo local en la comunidad San Gabriel del Baba del cantón Santo Domingo de los Tsáchilas.”</a:t>
            </a:r>
            <a:r>
              <a:rPr lang="es-EC" dirty="0">
                <a:effectLst/>
                <a:latin typeface="Arial" panose="020B0604020202020204" pitchFamily="34" charset="0"/>
                <a:ea typeface="Times New Roman" panose="02020603050405020304" pitchFamily="18" charset="0"/>
              </a:rPr>
              <a:t>  </a:t>
            </a:r>
          </a:p>
          <a:p>
            <a:pPr algn="ctr" fontAlgn="base">
              <a:lnSpc>
                <a:spcPct val="150000"/>
              </a:lnSpc>
            </a:pPr>
            <a:endParaRPr lang="es-ES" dirty="0">
              <a:effectLst/>
              <a:latin typeface="Times New Roman" panose="02020603050405020304" pitchFamily="18" charset="0"/>
              <a:ea typeface="Times New Roman" panose="02020603050405020304" pitchFamily="18" charset="0"/>
            </a:endParaRPr>
          </a:p>
          <a:p>
            <a:pPr algn="ctr" fontAlgn="base">
              <a:lnSpc>
                <a:spcPct val="150000"/>
              </a:lnSpc>
            </a:pPr>
            <a:r>
              <a:rPr lang="es-EC" b="1" dirty="0">
                <a:effectLst/>
                <a:latin typeface="Arial" panose="020B0604020202020204" pitchFamily="34" charset="0"/>
                <a:ea typeface="Times New Roman" panose="02020603050405020304" pitchFamily="18" charset="0"/>
              </a:rPr>
              <a:t>González Vega, Jessica Joselyn </a:t>
            </a:r>
          </a:p>
          <a:p>
            <a:pPr algn="ctr" fontAlgn="base">
              <a:lnSpc>
                <a:spcPct val="150000"/>
              </a:lnSpc>
            </a:pPr>
            <a:r>
              <a:rPr lang="es-EC" b="1" dirty="0">
                <a:effectLst/>
                <a:latin typeface="Arial" panose="020B0604020202020204" pitchFamily="34" charset="0"/>
                <a:ea typeface="Times New Roman" panose="02020603050405020304" pitchFamily="18" charset="0"/>
              </a:rPr>
              <a:t> Velasco Santos, Cristian </a:t>
            </a:r>
            <a:r>
              <a:rPr lang="es-EC" b="1" dirty="0" err="1">
                <a:effectLst/>
                <a:latin typeface="Arial" panose="020B0604020202020204" pitchFamily="34" charset="0"/>
                <a:ea typeface="Times New Roman" panose="02020603050405020304" pitchFamily="18" charset="0"/>
              </a:rPr>
              <a:t>Andres</a:t>
            </a:r>
            <a:endParaRPr lang="es-ES" dirty="0">
              <a:effectLst/>
              <a:latin typeface="Times New Roman" panose="02020603050405020304" pitchFamily="18" charset="0"/>
              <a:ea typeface="Times New Roman" panose="02020603050405020304" pitchFamily="18" charset="0"/>
            </a:endParaRPr>
          </a:p>
          <a:p>
            <a:pPr algn="ctr" fontAlgn="base">
              <a:lnSpc>
                <a:spcPct val="150000"/>
              </a:lnSpc>
            </a:pPr>
            <a:r>
              <a:rPr lang="es-EC" b="1" dirty="0">
                <a:effectLst/>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a:p>
            <a:pPr algn="ctr" fontAlgn="base">
              <a:lnSpc>
                <a:spcPct val="150000"/>
              </a:lnSpc>
            </a:pPr>
            <a:r>
              <a:rPr lang="es-EC" b="1" dirty="0">
                <a:effectLst/>
                <a:latin typeface="Arial" panose="020B0604020202020204" pitchFamily="34" charset="0"/>
                <a:ea typeface="Times New Roman" panose="02020603050405020304" pitchFamily="18" charset="0"/>
              </a:rPr>
              <a:t>Departamento de Ciencias Económicas Administrativas </a:t>
            </a:r>
            <a:r>
              <a:rPr lang="es-EC" b="1">
                <a:effectLst/>
                <a:latin typeface="Arial" panose="020B0604020202020204" pitchFamily="34" charset="0"/>
                <a:ea typeface="Times New Roman" panose="02020603050405020304" pitchFamily="18" charset="0"/>
              </a:rPr>
              <a:t>y </a:t>
            </a:r>
            <a:r>
              <a:rPr lang="es-EC" b="1" smtClean="0">
                <a:effectLst/>
                <a:latin typeface="Arial" panose="020B0604020202020204" pitchFamily="34" charset="0"/>
                <a:ea typeface="Times New Roman" panose="02020603050405020304" pitchFamily="18" charset="0"/>
              </a:rPr>
              <a:t>del </a:t>
            </a:r>
            <a:r>
              <a:rPr lang="es-EC" b="1" dirty="0">
                <a:effectLst/>
                <a:latin typeface="Arial" panose="020B0604020202020204" pitchFamily="34" charset="0"/>
                <a:ea typeface="Times New Roman" panose="02020603050405020304" pitchFamily="18" charset="0"/>
              </a:rPr>
              <a:t>Comercio</a:t>
            </a:r>
            <a:endParaRPr lang="es-ES" dirty="0">
              <a:effectLst/>
              <a:latin typeface="Times New Roman" panose="02020603050405020304" pitchFamily="18" charset="0"/>
              <a:ea typeface="Times New Roman" panose="02020603050405020304" pitchFamily="18" charset="0"/>
            </a:endParaRPr>
          </a:p>
          <a:p>
            <a:pPr fontAlgn="base">
              <a:lnSpc>
                <a:spcPct val="150000"/>
              </a:lnSpc>
            </a:pPr>
            <a:r>
              <a:rPr lang="es-EC" b="1" dirty="0">
                <a:effectLst/>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a:p>
            <a:pPr algn="ctr" fontAlgn="base">
              <a:lnSpc>
                <a:spcPct val="150000"/>
              </a:lnSpc>
            </a:pPr>
            <a:r>
              <a:rPr lang="es-EC" b="1" dirty="0">
                <a:effectLst/>
                <a:latin typeface="Arial" panose="020B0604020202020204" pitchFamily="34" charset="0"/>
                <a:ea typeface="Times New Roman" panose="02020603050405020304" pitchFamily="18" charset="0"/>
              </a:rPr>
              <a:t>Trabajo de titulación, previo a la obtención del título de Licenciado en Administración Turística y Hotelera</a:t>
            </a:r>
            <a:endParaRPr lang="es-ES" dirty="0">
              <a:effectLst/>
              <a:latin typeface="Times New Roman" panose="02020603050405020304" pitchFamily="18" charset="0"/>
              <a:ea typeface="Times New Roman" panose="02020603050405020304" pitchFamily="18" charset="0"/>
            </a:endParaRPr>
          </a:p>
          <a:p>
            <a:pPr algn="ctr" fontAlgn="base">
              <a:lnSpc>
                <a:spcPct val="150000"/>
              </a:lnSpc>
            </a:pPr>
            <a:r>
              <a:rPr lang="es-EC" b="1" dirty="0">
                <a:effectLst/>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a:p>
            <a:pPr algn="ctr"/>
            <a:r>
              <a:rPr lang="es-EC" b="1" dirty="0" err="1">
                <a:effectLst/>
                <a:latin typeface="Arial" panose="020B0604020202020204" pitchFamily="34" charset="0"/>
                <a:ea typeface="Calibri" panose="020F0502020204030204" pitchFamily="34" charset="0"/>
              </a:rPr>
              <a:t>Msc</a:t>
            </a:r>
            <a:r>
              <a:rPr lang="es-EC" b="1" dirty="0">
                <a:effectLst/>
                <a:latin typeface="Arial" panose="020B0604020202020204" pitchFamily="34" charset="0"/>
                <a:ea typeface="Calibri" panose="020F0502020204030204" pitchFamily="34" charset="0"/>
              </a:rPr>
              <a:t>. Montúfar Guevara, Silvia Patricia</a:t>
            </a:r>
            <a:endParaRPr lang="es-ES" dirty="0"/>
          </a:p>
        </p:txBody>
      </p:sp>
      <p:pic>
        <p:nvPicPr>
          <p:cNvPr id="20" name="Imagen 19">
            <a:extLst>
              <a:ext uri="{FF2B5EF4-FFF2-40B4-BE49-F238E27FC236}">
                <a16:creationId xmlns:a16="http://schemas.microsoft.com/office/drawing/2014/main" xmlns="" id="{3D79FA59-326A-4392-B0F7-0A0DDB96FB29}"/>
              </a:ext>
            </a:extLst>
          </p:cNvPr>
          <p:cNvPicPr>
            <a:picLocks noChangeAspect="1"/>
          </p:cNvPicPr>
          <p:nvPr/>
        </p:nvPicPr>
        <p:blipFill>
          <a:blip r:embed="rId4"/>
          <a:stretch>
            <a:fillRect/>
          </a:stretch>
        </p:blipFill>
        <p:spPr>
          <a:xfrm>
            <a:off x="1200408" y="379958"/>
            <a:ext cx="9457151" cy="1433375"/>
          </a:xfrm>
          <a:prstGeom prst="rect">
            <a:avLst/>
          </a:prstGeom>
        </p:spPr>
      </p:pic>
    </p:spTree>
    <p:extLst>
      <p:ext uri="{BB962C8B-B14F-4D97-AF65-F5344CB8AC3E}">
        <p14:creationId xmlns:p14="http://schemas.microsoft.com/office/powerpoint/2010/main" val="119959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959109" y="231720"/>
            <a:ext cx="4898602" cy="461665"/>
          </a:xfrm>
          <a:prstGeom prst="rect">
            <a:avLst/>
          </a:prstGeom>
          <a:noFill/>
        </p:spPr>
        <p:txBody>
          <a:bodyPr wrap="square" rtlCol="0">
            <a:spAutoFit/>
          </a:bodyPr>
          <a:lstStyle/>
          <a:p>
            <a:r>
              <a:rPr lang="es-ES" sz="2400" b="1" dirty="0"/>
              <a:t>Resultado de los instrumentos</a:t>
            </a:r>
          </a:p>
        </p:txBody>
      </p:sp>
      <p:sp>
        <p:nvSpPr>
          <p:cNvPr id="13" name="CuadroTexto 12">
            <a:extLst>
              <a:ext uri="{FF2B5EF4-FFF2-40B4-BE49-F238E27FC236}">
                <a16:creationId xmlns:a16="http://schemas.microsoft.com/office/drawing/2014/main" xmlns="" id="{9CF9F894-0BC1-4F6B-8613-FDA059FD0C99}"/>
              </a:ext>
            </a:extLst>
          </p:cNvPr>
          <p:cNvSpPr txBox="1"/>
          <p:nvPr/>
        </p:nvSpPr>
        <p:spPr>
          <a:xfrm>
            <a:off x="1857706" y="785718"/>
            <a:ext cx="4898602" cy="461665"/>
          </a:xfrm>
          <a:prstGeom prst="rect">
            <a:avLst/>
          </a:prstGeom>
          <a:noFill/>
        </p:spPr>
        <p:txBody>
          <a:bodyPr wrap="square" rtlCol="0">
            <a:spAutoFit/>
          </a:bodyPr>
          <a:lstStyle/>
          <a:p>
            <a:r>
              <a:rPr lang="es-ES" sz="2400" b="1" dirty="0"/>
              <a:t>Dimensión Ambiental</a:t>
            </a:r>
          </a:p>
        </p:txBody>
      </p:sp>
      <p:sp>
        <p:nvSpPr>
          <p:cNvPr id="14" name="CuadroTexto 13">
            <a:extLst>
              <a:ext uri="{FF2B5EF4-FFF2-40B4-BE49-F238E27FC236}">
                <a16:creationId xmlns:a16="http://schemas.microsoft.com/office/drawing/2014/main" xmlns="" id="{9CF9F894-0BC1-4F6B-8613-FDA059FD0C99}"/>
              </a:ext>
            </a:extLst>
          </p:cNvPr>
          <p:cNvSpPr txBox="1"/>
          <p:nvPr/>
        </p:nvSpPr>
        <p:spPr>
          <a:xfrm rot="16200000">
            <a:off x="-1761257" y="3578081"/>
            <a:ext cx="4898602" cy="461665"/>
          </a:xfrm>
          <a:prstGeom prst="rect">
            <a:avLst/>
          </a:prstGeom>
          <a:noFill/>
        </p:spPr>
        <p:txBody>
          <a:bodyPr wrap="square" rtlCol="0">
            <a:spAutoFit/>
          </a:bodyPr>
          <a:lstStyle/>
          <a:p>
            <a:pPr algn="ctr"/>
            <a:r>
              <a:rPr lang="es-ES" sz="2400" b="1" dirty="0"/>
              <a:t>Atractivos Turísticos</a:t>
            </a:r>
          </a:p>
        </p:txBody>
      </p:sp>
      <p:sp>
        <p:nvSpPr>
          <p:cNvPr id="15" name="CuadroTexto 14">
            <a:extLst>
              <a:ext uri="{FF2B5EF4-FFF2-40B4-BE49-F238E27FC236}">
                <a16:creationId xmlns:a16="http://schemas.microsoft.com/office/drawing/2014/main" xmlns="" id="{9CF9F894-0BC1-4F6B-8613-FDA059FD0C99}"/>
              </a:ext>
            </a:extLst>
          </p:cNvPr>
          <p:cNvSpPr txBox="1"/>
          <p:nvPr/>
        </p:nvSpPr>
        <p:spPr>
          <a:xfrm>
            <a:off x="1956676" y="1464259"/>
            <a:ext cx="4898602"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Conservación del entorno</a:t>
            </a:r>
          </a:p>
        </p:txBody>
      </p:sp>
      <p:sp>
        <p:nvSpPr>
          <p:cNvPr id="16" name="CuadroTexto 15">
            <a:extLst>
              <a:ext uri="{FF2B5EF4-FFF2-40B4-BE49-F238E27FC236}">
                <a16:creationId xmlns:a16="http://schemas.microsoft.com/office/drawing/2014/main" xmlns="" id="{9CF9F894-0BC1-4F6B-8613-FDA059FD0C99}"/>
              </a:ext>
            </a:extLst>
          </p:cNvPr>
          <p:cNvSpPr txBox="1"/>
          <p:nvPr/>
        </p:nvSpPr>
        <p:spPr>
          <a:xfrm>
            <a:off x="2039116" y="2142800"/>
            <a:ext cx="8615632" cy="830997"/>
          </a:xfrm>
          <a:prstGeom prst="rect">
            <a:avLst/>
          </a:prstGeom>
          <a:noFill/>
        </p:spPr>
        <p:txBody>
          <a:bodyPr wrap="square" rtlCol="0">
            <a:spAutoFit/>
          </a:bodyPr>
          <a:lstStyle/>
          <a:p>
            <a:r>
              <a:rPr lang="es-ES" sz="2400" i="1" dirty="0"/>
              <a:t>Califique el estado actual de los atractivos naturales existentes en la zona </a:t>
            </a:r>
          </a:p>
        </p:txBody>
      </p:sp>
      <p:pic>
        <p:nvPicPr>
          <p:cNvPr id="17" name="Picture 7717"/>
          <p:cNvPicPr/>
          <p:nvPr/>
        </p:nvPicPr>
        <p:blipFill>
          <a:blip r:embed="rId5"/>
          <a:stretch>
            <a:fillRect/>
          </a:stretch>
        </p:blipFill>
        <p:spPr>
          <a:xfrm>
            <a:off x="3280357" y="2973797"/>
            <a:ext cx="5389163" cy="3705299"/>
          </a:xfrm>
          <a:prstGeom prst="rect">
            <a:avLst/>
          </a:prstGeom>
        </p:spPr>
      </p:pic>
      <p:sp>
        <p:nvSpPr>
          <p:cNvPr id="18" name="CuadroTexto 17">
            <a:extLst>
              <a:ext uri="{FF2B5EF4-FFF2-40B4-BE49-F238E27FC236}">
                <a16:creationId xmlns:a16="http://schemas.microsoft.com/office/drawing/2014/main" xmlns="" id="{9CF9F894-0BC1-4F6B-8613-FDA059FD0C99}"/>
              </a:ext>
            </a:extLst>
          </p:cNvPr>
          <p:cNvSpPr txBox="1"/>
          <p:nvPr/>
        </p:nvSpPr>
        <p:spPr>
          <a:xfrm rot="16200000">
            <a:off x="-999623" y="3682728"/>
            <a:ext cx="4898602" cy="461665"/>
          </a:xfrm>
          <a:prstGeom prst="rect">
            <a:avLst/>
          </a:prstGeom>
          <a:noFill/>
        </p:spPr>
        <p:txBody>
          <a:bodyPr wrap="square" rtlCol="0">
            <a:spAutoFit/>
          </a:bodyPr>
          <a:lstStyle/>
          <a:p>
            <a:pPr algn="ctr"/>
            <a:r>
              <a:rPr lang="es-ES" sz="2400" b="1" dirty="0"/>
              <a:t>Equipamiento e Instalaciones</a:t>
            </a:r>
          </a:p>
        </p:txBody>
      </p:sp>
      <p:sp>
        <p:nvSpPr>
          <p:cNvPr id="19" name="CuadroTexto 18">
            <a:extLst>
              <a:ext uri="{FF2B5EF4-FFF2-40B4-BE49-F238E27FC236}">
                <a16:creationId xmlns:a16="http://schemas.microsoft.com/office/drawing/2014/main" xmlns="" id="{9CF9F894-0BC1-4F6B-8613-FDA059FD0C99}"/>
              </a:ext>
            </a:extLst>
          </p:cNvPr>
          <p:cNvSpPr txBox="1"/>
          <p:nvPr/>
        </p:nvSpPr>
        <p:spPr>
          <a:xfrm>
            <a:off x="1977326" y="1692985"/>
            <a:ext cx="8486037"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Planes de contingencia ambiental</a:t>
            </a:r>
          </a:p>
        </p:txBody>
      </p:sp>
      <p:sp>
        <p:nvSpPr>
          <p:cNvPr id="20" name="CuadroTexto 19">
            <a:extLst>
              <a:ext uri="{FF2B5EF4-FFF2-40B4-BE49-F238E27FC236}">
                <a16:creationId xmlns:a16="http://schemas.microsoft.com/office/drawing/2014/main" xmlns="" id="{9CF9F894-0BC1-4F6B-8613-FDA059FD0C99}"/>
              </a:ext>
            </a:extLst>
          </p:cNvPr>
          <p:cNvSpPr txBox="1"/>
          <p:nvPr/>
        </p:nvSpPr>
        <p:spPr>
          <a:xfrm>
            <a:off x="2044920" y="2130536"/>
            <a:ext cx="9829028" cy="1200329"/>
          </a:xfrm>
          <a:prstGeom prst="rect">
            <a:avLst/>
          </a:prstGeom>
          <a:noFill/>
        </p:spPr>
        <p:txBody>
          <a:bodyPr wrap="square" rtlCol="0">
            <a:spAutoFit/>
          </a:bodyPr>
          <a:lstStyle/>
          <a:p>
            <a:r>
              <a:rPr lang="es-ES" sz="2400" i="1" dirty="0"/>
              <a:t>Apreciación de los turistas actuales sobre la existencia de medidas que mitiguen el impacto de la actividad turística en la zona </a:t>
            </a:r>
          </a:p>
        </p:txBody>
      </p:sp>
      <p:pic>
        <p:nvPicPr>
          <p:cNvPr id="21" name="Picture 7940"/>
          <p:cNvPicPr/>
          <p:nvPr/>
        </p:nvPicPr>
        <p:blipFill>
          <a:blip r:embed="rId6"/>
          <a:stretch>
            <a:fillRect/>
          </a:stretch>
        </p:blipFill>
        <p:spPr>
          <a:xfrm>
            <a:off x="3525762" y="3034009"/>
            <a:ext cx="5389163" cy="3723619"/>
          </a:xfrm>
          <a:prstGeom prst="rect">
            <a:avLst/>
          </a:prstGeom>
        </p:spPr>
      </p:pic>
      <p:sp>
        <p:nvSpPr>
          <p:cNvPr id="22" name="CuadroTexto 21">
            <a:extLst>
              <a:ext uri="{FF2B5EF4-FFF2-40B4-BE49-F238E27FC236}">
                <a16:creationId xmlns:a16="http://schemas.microsoft.com/office/drawing/2014/main" xmlns="" id="{9CF9F894-0BC1-4F6B-8613-FDA059FD0C99}"/>
              </a:ext>
            </a:extLst>
          </p:cNvPr>
          <p:cNvSpPr txBox="1"/>
          <p:nvPr/>
        </p:nvSpPr>
        <p:spPr>
          <a:xfrm>
            <a:off x="2039116" y="2216775"/>
            <a:ext cx="9829028" cy="461665"/>
          </a:xfrm>
          <a:prstGeom prst="rect">
            <a:avLst/>
          </a:prstGeom>
          <a:noFill/>
        </p:spPr>
        <p:txBody>
          <a:bodyPr wrap="square" rtlCol="0">
            <a:spAutoFit/>
          </a:bodyPr>
          <a:lstStyle/>
          <a:p>
            <a:r>
              <a:rPr lang="es-ES" sz="2400" i="1" dirty="0"/>
              <a:t>¿Tiene algún plan de contingencia ambiental? </a:t>
            </a:r>
          </a:p>
        </p:txBody>
      </p:sp>
      <p:grpSp>
        <p:nvGrpSpPr>
          <p:cNvPr id="23" name="Group 74967"/>
          <p:cNvGrpSpPr/>
          <p:nvPr/>
        </p:nvGrpSpPr>
        <p:grpSpPr>
          <a:xfrm>
            <a:off x="3765601" y="3034009"/>
            <a:ext cx="5285617" cy="3548235"/>
            <a:chOff x="0" y="0"/>
            <a:chExt cx="3590925" cy="2472627"/>
          </a:xfrm>
        </p:grpSpPr>
        <p:pic>
          <p:nvPicPr>
            <p:cNvPr id="24" name="Picture 7949"/>
            <p:cNvPicPr/>
            <p:nvPr/>
          </p:nvPicPr>
          <p:blipFill>
            <a:blip r:embed="rId7"/>
            <a:stretch>
              <a:fillRect/>
            </a:stretch>
          </p:blipFill>
          <p:spPr>
            <a:xfrm>
              <a:off x="0" y="4382"/>
              <a:ext cx="3590925" cy="2468245"/>
            </a:xfrm>
            <a:prstGeom prst="rect">
              <a:avLst/>
            </a:prstGeom>
          </p:spPr>
        </p:pic>
        <p:sp>
          <p:nvSpPr>
            <p:cNvPr id="25" name="Rectangle 7959"/>
            <p:cNvSpPr/>
            <p:nvPr/>
          </p:nvSpPr>
          <p:spPr>
            <a:xfrm>
              <a:off x="1796415" y="0"/>
              <a:ext cx="51621" cy="207168"/>
            </a:xfrm>
            <a:prstGeom prst="rect">
              <a:avLst/>
            </a:prstGeom>
            <a:ln>
              <a:noFill/>
            </a:ln>
          </p:spPr>
          <p:txBody>
            <a:bodyPr vert="horz" lIns="0" tIns="0" rIns="0" bIns="0" rtlCol="0">
              <a:noAutofit/>
            </a:bodyPr>
            <a:lstStyle/>
            <a:p>
              <a:pPr marL="457200" indent="456565">
                <a:lnSpc>
                  <a:spcPct val="107000"/>
                </a:lnSpc>
                <a:spcAft>
                  <a:spcPts val="800"/>
                </a:spcAft>
              </a:pPr>
              <a:r>
                <a:rPr lang="es-EC" sz="1100">
                  <a:solidFill>
                    <a:srgbClr val="000000"/>
                  </a:solidFill>
                  <a:effectLst/>
                  <a:latin typeface="Arial" panose="020B0604020202020204" pitchFamily="34" charset="0"/>
                  <a:ea typeface="Arial" panose="020B0604020202020204" pitchFamily="34" charset="0"/>
                </a:rPr>
                <a:t> </a:t>
              </a:r>
            </a:p>
          </p:txBody>
        </p:sp>
        <p:sp>
          <p:nvSpPr>
            <p:cNvPr id="26" name="Rectangle 7960"/>
            <p:cNvSpPr/>
            <p:nvPr/>
          </p:nvSpPr>
          <p:spPr>
            <a:xfrm>
              <a:off x="1796415" y="421640"/>
              <a:ext cx="51621" cy="207168"/>
            </a:xfrm>
            <a:prstGeom prst="rect">
              <a:avLst/>
            </a:prstGeom>
            <a:ln>
              <a:noFill/>
            </a:ln>
          </p:spPr>
          <p:txBody>
            <a:bodyPr vert="horz" lIns="0" tIns="0" rIns="0" bIns="0" rtlCol="0">
              <a:noAutofit/>
            </a:bodyPr>
            <a:lstStyle/>
            <a:p>
              <a:pPr marL="457200" indent="456565">
                <a:lnSpc>
                  <a:spcPct val="107000"/>
                </a:lnSpc>
                <a:spcAft>
                  <a:spcPts val="800"/>
                </a:spcAft>
              </a:pPr>
              <a:r>
                <a:rPr lang="es-EC" sz="1100">
                  <a:solidFill>
                    <a:srgbClr val="000000"/>
                  </a:solidFill>
                  <a:effectLst/>
                  <a:latin typeface="Arial" panose="020B0604020202020204" pitchFamily="34" charset="0"/>
                  <a:ea typeface="Arial" panose="020B0604020202020204" pitchFamily="34" charset="0"/>
                </a:rPr>
                <a:t> </a:t>
              </a:r>
            </a:p>
          </p:txBody>
        </p:sp>
        <p:sp>
          <p:nvSpPr>
            <p:cNvPr id="27" name="Rectangle 7961"/>
            <p:cNvSpPr/>
            <p:nvPr/>
          </p:nvSpPr>
          <p:spPr>
            <a:xfrm>
              <a:off x="1796415" y="845820"/>
              <a:ext cx="51621" cy="207168"/>
            </a:xfrm>
            <a:prstGeom prst="rect">
              <a:avLst/>
            </a:prstGeom>
            <a:ln>
              <a:noFill/>
            </a:ln>
          </p:spPr>
          <p:txBody>
            <a:bodyPr vert="horz" lIns="0" tIns="0" rIns="0" bIns="0" rtlCol="0">
              <a:noAutofit/>
            </a:bodyPr>
            <a:lstStyle/>
            <a:p>
              <a:pPr marL="457200" indent="456565">
                <a:lnSpc>
                  <a:spcPct val="107000"/>
                </a:lnSpc>
                <a:spcAft>
                  <a:spcPts val="800"/>
                </a:spcAft>
              </a:pPr>
              <a:r>
                <a:rPr lang="es-EC" sz="1100">
                  <a:solidFill>
                    <a:srgbClr val="000000"/>
                  </a:solidFill>
                  <a:effectLst/>
                  <a:latin typeface="Arial" panose="020B0604020202020204" pitchFamily="34" charset="0"/>
                  <a:ea typeface="Arial" panose="020B0604020202020204" pitchFamily="34" charset="0"/>
                </a:rPr>
                <a:t> </a:t>
              </a:r>
            </a:p>
          </p:txBody>
        </p:sp>
        <p:sp>
          <p:nvSpPr>
            <p:cNvPr id="28" name="Rectangle 7962"/>
            <p:cNvSpPr/>
            <p:nvPr/>
          </p:nvSpPr>
          <p:spPr>
            <a:xfrm>
              <a:off x="1796415" y="1267714"/>
              <a:ext cx="51621" cy="207168"/>
            </a:xfrm>
            <a:prstGeom prst="rect">
              <a:avLst/>
            </a:prstGeom>
            <a:ln>
              <a:noFill/>
            </a:ln>
          </p:spPr>
          <p:txBody>
            <a:bodyPr vert="horz" lIns="0" tIns="0" rIns="0" bIns="0" rtlCol="0">
              <a:noAutofit/>
            </a:bodyPr>
            <a:lstStyle/>
            <a:p>
              <a:pPr marL="457200" indent="456565">
                <a:lnSpc>
                  <a:spcPct val="107000"/>
                </a:lnSpc>
                <a:spcAft>
                  <a:spcPts val="800"/>
                </a:spcAft>
              </a:pPr>
              <a:r>
                <a:rPr lang="es-EC" sz="1100" dirty="0">
                  <a:solidFill>
                    <a:srgbClr val="000000"/>
                  </a:solidFill>
                  <a:effectLst/>
                  <a:latin typeface="Arial" panose="020B0604020202020204" pitchFamily="34" charset="0"/>
                  <a:ea typeface="Arial" panose="020B0604020202020204" pitchFamily="34" charset="0"/>
                </a:rPr>
                <a:t> </a:t>
              </a:r>
            </a:p>
          </p:txBody>
        </p:sp>
      </p:grpSp>
    </p:spTree>
    <p:extLst>
      <p:ext uri="{BB962C8B-B14F-4D97-AF65-F5344CB8AC3E}">
        <p14:creationId xmlns:p14="http://schemas.microsoft.com/office/powerpoint/2010/main" val="248940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8" grpId="0"/>
      <p:bldP spid="19" grpId="0"/>
      <p:bldP spid="20" grpId="0"/>
      <p:bldP spid="20" grpId="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959109" y="231720"/>
            <a:ext cx="4898602" cy="461665"/>
          </a:xfrm>
          <a:prstGeom prst="rect">
            <a:avLst/>
          </a:prstGeom>
          <a:noFill/>
        </p:spPr>
        <p:txBody>
          <a:bodyPr wrap="square" rtlCol="0">
            <a:spAutoFit/>
          </a:bodyPr>
          <a:lstStyle/>
          <a:p>
            <a:r>
              <a:rPr lang="es-ES" sz="2400" b="1" dirty="0"/>
              <a:t>Resultado de los instrumentos</a:t>
            </a:r>
          </a:p>
        </p:txBody>
      </p:sp>
      <p:sp>
        <p:nvSpPr>
          <p:cNvPr id="13" name="CuadroTexto 12">
            <a:extLst>
              <a:ext uri="{FF2B5EF4-FFF2-40B4-BE49-F238E27FC236}">
                <a16:creationId xmlns:a16="http://schemas.microsoft.com/office/drawing/2014/main" xmlns="" id="{9CF9F894-0BC1-4F6B-8613-FDA059FD0C99}"/>
              </a:ext>
            </a:extLst>
          </p:cNvPr>
          <p:cNvSpPr txBox="1"/>
          <p:nvPr/>
        </p:nvSpPr>
        <p:spPr>
          <a:xfrm>
            <a:off x="1857706" y="785718"/>
            <a:ext cx="4898602" cy="461665"/>
          </a:xfrm>
          <a:prstGeom prst="rect">
            <a:avLst/>
          </a:prstGeom>
          <a:noFill/>
        </p:spPr>
        <p:txBody>
          <a:bodyPr wrap="square" rtlCol="0">
            <a:spAutoFit/>
          </a:bodyPr>
          <a:lstStyle/>
          <a:p>
            <a:r>
              <a:rPr lang="es-ES" sz="2400" b="1" dirty="0"/>
              <a:t>Dimensión Política</a:t>
            </a:r>
          </a:p>
        </p:txBody>
      </p:sp>
      <p:sp>
        <p:nvSpPr>
          <p:cNvPr id="14" name="CuadroTexto 13">
            <a:extLst>
              <a:ext uri="{FF2B5EF4-FFF2-40B4-BE49-F238E27FC236}">
                <a16:creationId xmlns:a16="http://schemas.microsoft.com/office/drawing/2014/main" xmlns="" id="{9CF9F894-0BC1-4F6B-8613-FDA059FD0C99}"/>
              </a:ext>
            </a:extLst>
          </p:cNvPr>
          <p:cNvSpPr txBox="1"/>
          <p:nvPr/>
        </p:nvSpPr>
        <p:spPr>
          <a:xfrm rot="16200000">
            <a:off x="-1570198" y="3465852"/>
            <a:ext cx="4898602" cy="461665"/>
          </a:xfrm>
          <a:prstGeom prst="rect">
            <a:avLst/>
          </a:prstGeom>
          <a:noFill/>
        </p:spPr>
        <p:txBody>
          <a:bodyPr wrap="square" rtlCol="0">
            <a:spAutoFit/>
          </a:bodyPr>
          <a:lstStyle/>
          <a:p>
            <a:pPr algn="ctr"/>
            <a:r>
              <a:rPr lang="es-ES" sz="2400" b="1" dirty="0"/>
              <a:t>Superestructura</a:t>
            </a:r>
          </a:p>
        </p:txBody>
      </p:sp>
      <p:sp>
        <p:nvSpPr>
          <p:cNvPr id="15" name="CuadroTexto 14">
            <a:extLst>
              <a:ext uri="{FF2B5EF4-FFF2-40B4-BE49-F238E27FC236}">
                <a16:creationId xmlns:a16="http://schemas.microsoft.com/office/drawing/2014/main" xmlns="" id="{9CF9F894-0BC1-4F6B-8613-FDA059FD0C99}"/>
              </a:ext>
            </a:extLst>
          </p:cNvPr>
          <p:cNvSpPr txBox="1"/>
          <p:nvPr/>
        </p:nvSpPr>
        <p:spPr>
          <a:xfrm>
            <a:off x="1956675" y="1464259"/>
            <a:ext cx="8910107"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Proyectos relacionados con el turismo de aventura</a:t>
            </a:r>
          </a:p>
        </p:txBody>
      </p:sp>
      <p:sp>
        <p:nvSpPr>
          <p:cNvPr id="16" name="CuadroTexto 15">
            <a:extLst>
              <a:ext uri="{FF2B5EF4-FFF2-40B4-BE49-F238E27FC236}">
                <a16:creationId xmlns:a16="http://schemas.microsoft.com/office/drawing/2014/main" xmlns="" id="{9CF9F894-0BC1-4F6B-8613-FDA059FD0C99}"/>
              </a:ext>
            </a:extLst>
          </p:cNvPr>
          <p:cNvSpPr txBox="1"/>
          <p:nvPr/>
        </p:nvSpPr>
        <p:spPr>
          <a:xfrm>
            <a:off x="1953356" y="2235133"/>
            <a:ext cx="8910107"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Colaboración con el diferentes organismos</a:t>
            </a:r>
          </a:p>
        </p:txBody>
      </p:sp>
      <p:sp>
        <p:nvSpPr>
          <p:cNvPr id="17" name="CuadroTexto 16">
            <a:extLst>
              <a:ext uri="{FF2B5EF4-FFF2-40B4-BE49-F238E27FC236}">
                <a16:creationId xmlns:a16="http://schemas.microsoft.com/office/drawing/2014/main" xmlns="" id="{9CF9F894-0BC1-4F6B-8613-FDA059FD0C99}"/>
              </a:ext>
            </a:extLst>
          </p:cNvPr>
          <p:cNvSpPr txBox="1"/>
          <p:nvPr/>
        </p:nvSpPr>
        <p:spPr>
          <a:xfrm>
            <a:off x="1953356" y="2938374"/>
            <a:ext cx="8910107"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Ordenanzas enfocadas al turismo de aventura</a:t>
            </a:r>
          </a:p>
        </p:txBody>
      </p:sp>
      <p:sp>
        <p:nvSpPr>
          <p:cNvPr id="18" name="CuadroTexto 17">
            <a:extLst>
              <a:ext uri="{FF2B5EF4-FFF2-40B4-BE49-F238E27FC236}">
                <a16:creationId xmlns:a16="http://schemas.microsoft.com/office/drawing/2014/main" xmlns="" id="{9CF9F894-0BC1-4F6B-8613-FDA059FD0C99}"/>
              </a:ext>
            </a:extLst>
          </p:cNvPr>
          <p:cNvSpPr txBox="1"/>
          <p:nvPr/>
        </p:nvSpPr>
        <p:spPr>
          <a:xfrm>
            <a:off x="1857706" y="3641615"/>
            <a:ext cx="8910107" cy="461665"/>
          </a:xfrm>
          <a:prstGeom prst="rect">
            <a:avLst/>
          </a:prstGeom>
          <a:noFill/>
        </p:spPr>
        <p:txBody>
          <a:bodyPr wrap="square" rtlCol="0">
            <a:spAutoFit/>
          </a:bodyPr>
          <a:lstStyle/>
          <a:p>
            <a:pPr marL="342900" indent="-342900">
              <a:buFont typeface="Arial" panose="020B0604020202020204" pitchFamily="34" charset="0"/>
              <a:buChar char="•"/>
            </a:pPr>
            <a:r>
              <a:rPr lang="es-ES" sz="2400" b="1" dirty="0"/>
              <a:t>Aplicación de las normativas vigentes</a:t>
            </a:r>
          </a:p>
        </p:txBody>
      </p:sp>
      <p:pic>
        <p:nvPicPr>
          <p:cNvPr id="1026" name="Picture 2" descr="Gestiona tu proyecto en siete pasos - Abierto al Públ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212" y="4209298"/>
            <a:ext cx="4606436" cy="249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2357662" y="771761"/>
            <a:ext cx="7476675" cy="1077218"/>
          </a:xfrm>
          <a:prstGeom prst="rect">
            <a:avLst/>
          </a:prstGeom>
          <a:noFill/>
        </p:spPr>
        <p:txBody>
          <a:bodyPr wrap="square" rtlCol="0">
            <a:spAutoFit/>
          </a:bodyPr>
          <a:lstStyle/>
          <a:p>
            <a:pPr algn="ctr"/>
            <a:r>
              <a:rPr lang="es-ES" sz="2400" b="1" dirty="0"/>
              <a:t>Propuesta</a:t>
            </a:r>
          </a:p>
          <a:p>
            <a:pPr algn="ctr"/>
            <a:r>
              <a:rPr lang="es-EC" sz="2000" dirty="0">
                <a:latin typeface="Segoe UI" panose="020B0502040204020203" pitchFamily="34" charset="0"/>
                <a:ea typeface="Calibri" panose="020F0502020204030204" pitchFamily="34" charset="0"/>
                <a:cs typeface="Segoe UI" panose="020B0502040204020203" pitchFamily="34" charset="0"/>
              </a:rPr>
              <a:t>M</a:t>
            </a:r>
            <a:r>
              <a:rPr lang="es-EC" sz="2000" dirty="0">
                <a:effectLst/>
                <a:latin typeface="Segoe UI" panose="020B0502040204020203" pitchFamily="34" charset="0"/>
                <a:ea typeface="Calibri" panose="020F0502020204030204" pitchFamily="34" charset="0"/>
                <a:cs typeface="Segoe UI" panose="020B0502040204020203" pitchFamily="34" charset="0"/>
              </a:rPr>
              <a:t>atriz de plan de acción que establece varias estrategias, que ayudarán con el objetivo del presente proyecto. </a:t>
            </a:r>
            <a:endParaRPr lang="es-ES" sz="2800" b="1" dirty="0">
              <a:latin typeface="Segoe UI" panose="020B0502040204020203" pitchFamily="34" charset="0"/>
              <a:cs typeface="Segoe UI" panose="020B0502040204020203" pitchFamily="34" charset="0"/>
            </a:endParaRPr>
          </a:p>
        </p:txBody>
      </p:sp>
      <p:sp>
        <p:nvSpPr>
          <p:cNvPr id="13" name="CuadroTexto 12">
            <a:extLst>
              <a:ext uri="{FF2B5EF4-FFF2-40B4-BE49-F238E27FC236}">
                <a16:creationId xmlns:a16="http://schemas.microsoft.com/office/drawing/2014/main" xmlns="" id="{132361FB-1D24-4211-883A-153702842C44}"/>
              </a:ext>
            </a:extLst>
          </p:cNvPr>
          <p:cNvSpPr txBox="1"/>
          <p:nvPr/>
        </p:nvSpPr>
        <p:spPr>
          <a:xfrm>
            <a:off x="3646698" y="2036547"/>
            <a:ext cx="4898602" cy="461665"/>
          </a:xfrm>
          <a:prstGeom prst="rect">
            <a:avLst/>
          </a:prstGeom>
          <a:noFill/>
        </p:spPr>
        <p:txBody>
          <a:bodyPr wrap="square" rtlCol="0">
            <a:spAutoFit/>
          </a:bodyPr>
          <a:lstStyle/>
          <a:p>
            <a:pPr algn="ctr"/>
            <a:r>
              <a:rPr lang="es-ES" sz="2400" b="1" dirty="0"/>
              <a:t>Objetivo de la propuesta</a:t>
            </a:r>
          </a:p>
        </p:txBody>
      </p:sp>
      <p:sp>
        <p:nvSpPr>
          <p:cNvPr id="15" name="CuadroTexto 14">
            <a:extLst>
              <a:ext uri="{FF2B5EF4-FFF2-40B4-BE49-F238E27FC236}">
                <a16:creationId xmlns:a16="http://schemas.microsoft.com/office/drawing/2014/main" xmlns="" id="{51868514-BED7-432A-8746-3DD052495428}"/>
              </a:ext>
            </a:extLst>
          </p:cNvPr>
          <p:cNvSpPr txBox="1"/>
          <p:nvPr/>
        </p:nvSpPr>
        <p:spPr>
          <a:xfrm>
            <a:off x="2511388" y="2504074"/>
            <a:ext cx="7476674" cy="1323439"/>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Proponer diferentes estrategias para la adecuación de turismo de aventura en la comunidad San Gabriel del Baba, mediante un plan de acciones que identifiquen la aplicabilidad de dicho tipo de turismo.</a:t>
            </a:r>
            <a:endParaRPr lang="es-EC" sz="2000" dirty="0">
              <a:latin typeface="Arial" panose="020B0604020202020204" pitchFamily="34" charset="0"/>
              <a:cs typeface="Arial" panose="020B0604020202020204" pitchFamily="34" charset="0"/>
            </a:endParaRPr>
          </a:p>
        </p:txBody>
      </p:sp>
      <p:pic>
        <p:nvPicPr>
          <p:cNvPr id="5122" name="Picture 2" descr="Propuesta png imágenes | PNGWing">
            <a:extLst>
              <a:ext uri="{FF2B5EF4-FFF2-40B4-BE49-F238E27FC236}">
                <a16:creationId xmlns:a16="http://schemas.microsoft.com/office/drawing/2014/main" xmlns="" id="{EA1E743C-8D4C-4741-9BEB-0B3E593F0B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67" b="97917" l="5000" r="99167">
                        <a14:foregroundMark x1="50556" y1="4167" x2="53056" y2="4167"/>
                        <a14:foregroundMark x1="20000" y1="16458" x2="15000" y2="17917"/>
                        <a14:foregroundMark x1="5556" y1="42917" x2="7778" y2="43333"/>
                        <a14:foregroundMark x1="8333" y1="44375" x2="11111" y2="43333"/>
                        <a14:foregroundMark x1="87222" y1="40417" x2="88333" y2="40833"/>
                        <a14:foregroundMark x1="93333" y1="44375" x2="92500" y2="41250"/>
                        <a14:foregroundMark x1="99444" y1="46458" x2="93889" y2="42917"/>
                        <a14:foregroundMark x1="20556" y1="15417" x2="19167" y2="16458"/>
                        <a14:foregroundMark x1="82222" y1="15417" x2="76944" y2="13333"/>
                        <a14:foregroundMark x1="81667" y1="18958" x2="83611" y2="20000"/>
                        <a14:foregroundMark x1="86389" y1="21458" x2="83056" y2="18333"/>
                        <a14:foregroundMark x1="82222" y1="20000" x2="78333" y2="20417"/>
                        <a14:foregroundMark x1="18611" y1="15417" x2="13889" y2="15833"/>
                        <a14:foregroundMark x1="49167" y1="9792" x2="49167" y2="9792"/>
                        <a14:foregroundMark x1="50556" y1="7292" x2="53056" y2="6667"/>
                        <a14:foregroundMark x1="55278" y1="6250" x2="50556" y2="10208"/>
                        <a14:foregroundMark x1="50556" y1="10833" x2="49722" y2="7708"/>
                        <a14:foregroundMark x1="50556" y1="10833" x2="50556" y2="8750"/>
                        <a14:foregroundMark x1="51667" y1="10208" x2="53889" y2="12292"/>
                        <a14:foregroundMark x1="20000" y1="21458" x2="18611" y2="22500"/>
                        <a14:foregroundMark x1="11667" y1="43958" x2="11111" y2="42917"/>
                        <a14:foregroundMark x1="67500" y1="94792" x2="72778" y2="94792"/>
                        <a14:foregroundMark x1="74167" y1="94375" x2="72222" y2="94375"/>
                        <a14:foregroundMark x1="69444" y1="97917" x2="69444" y2="97917"/>
                        <a14:foregroundMark x1="80278" y1="56667" x2="80278" y2="56667"/>
                        <a14:foregroundMark x1="76944" y1="57708" x2="76944" y2="57708"/>
                        <a14:foregroundMark x1="73611" y1="57708" x2="73611" y2="57708"/>
                        <a14:foregroundMark x1="81111" y1="55000" x2="81111" y2="55000"/>
                        <a14:foregroundMark x1="89167" y1="31250" x2="89167" y2="31250"/>
                        <a14:foregroundMark x1="86389" y1="29167" x2="86389" y2="29167"/>
                        <a14:foregroundMark x1="88333" y1="27500" x2="88333" y2="27500"/>
                        <a14:foregroundMark x1="87778" y1="32708" x2="87778" y2="32708"/>
                        <a14:foregroundMark x1="87778" y1="36667" x2="87778" y2="36667"/>
                        <a14:foregroundMark x1="88333" y1="27500" x2="88333" y2="27500"/>
                        <a14:foregroundMark x1="70833" y1="12917" x2="70833" y2="12917"/>
                        <a14:foregroundMark x1="65278" y1="11250" x2="70833" y2="14375"/>
                        <a14:foregroundMark x1="29444" y1="11250" x2="35556" y2="10833"/>
                        <a14:foregroundMark x1="13056" y1="26667" x2="12500" y2="33125"/>
                        <a14:foregroundMark x1="13056" y1="42917" x2="5000" y2="42917"/>
                        <a14:foregroundMark x1="15000" y1="19375" x2="13889" y2="21458"/>
                        <a14:foregroundMark x1="46944" y1="5625" x2="52500" y2="11250"/>
                        <a14:foregroundMark x1="14444" y1="55625" x2="19167" y2="58125"/>
                        <a14:foregroundMark x1="85000" y1="47500" x2="86389" y2="44375"/>
                      </a14:backgroundRemoval>
                    </a14:imgEffect>
                  </a14:imgLayer>
                </a14:imgProps>
              </a:ext>
              <a:ext uri="{28A0092B-C50C-407E-A947-70E740481C1C}">
                <a14:useLocalDpi xmlns:a14="http://schemas.microsoft.com/office/drawing/2010/main" val="0"/>
              </a:ext>
            </a:extLst>
          </a:blip>
          <a:srcRect/>
          <a:stretch>
            <a:fillRect/>
          </a:stretch>
        </p:blipFill>
        <p:spPr bwMode="auto">
          <a:xfrm>
            <a:off x="5377961" y="3784608"/>
            <a:ext cx="1726223" cy="230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0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4026702" y="541884"/>
            <a:ext cx="3320921" cy="461665"/>
          </a:xfrm>
          <a:prstGeom prst="rect">
            <a:avLst/>
          </a:prstGeom>
          <a:noFill/>
        </p:spPr>
        <p:txBody>
          <a:bodyPr wrap="square" rtlCol="0">
            <a:spAutoFit/>
          </a:bodyPr>
          <a:lstStyle/>
          <a:p>
            <a:r>
              <a:rPr lang="es-ES" sz="2400" b="1" dirty="0">
                <a:solidFill>
                  <a:srgbClr val="002060"/>
                </a:solidFill>
              </a:rPr>
              <a:t>Dimensión ambiental</a:t>
            </a:r>
          </a:p>
        </p:txBody>
      </p:sp>
      <p:pic>
        <p:nvPicPr>
          <p:cNvPr id="1026" name="Picture 2" descr="Levantamiento de información cualitativa y cuantitativa | Cátedra de  Medición de Impacto">
            <a:extLst>
              <a:ext uri="{FF2B5EF4-FFF2-40B4-BE49-F238E27FC236}">
                <a16:creationId xmlns:a16="http://schemas.microsoft.com/office/drawing/2014/main" xmlns="" id="{FBFF1DDF-B7D8-4E6B-BBD8-2BAA16D664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2893" y="1586559"/>
            <a:ext cx="1954666" cy="182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cia un catastro multipropósito en la República Dominicana? -  Sostenibilidad">
            <a:extLst>
              <a:ext uri="{FF2B5EF4-FFF2-40B4-BE49-F238E27FC236}">
                <a16:creationId xmlns:a16="http://schemas.microsoft.com/office/drawing/2014/main" xmlns="" id="{F8C65A29-4B9E-4AA2-A426-729BC1C12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307" y="1783486"/>
            <a:ext cx="2657097" cy="14879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rismo de Aventura: actividades por agua - Entorno Turístico">
            <a:extLst>
              <a:ext uri="{FF2B5EF4-FFF2-40B4-BE49-F238E27FC236}">
                <a16:creationId xmlns:a16="http://schemas.microsoft.com/office/drawing/2014/main" xmlns="" id="{358D1C9C-E3FB-4D8F-BA70-6EC04635E0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395" y="4253084"/>
            <a:ext cx="2437404" cy="16249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IA: El Estudio de Impacto Ambiental">
            <a:extLst>
              <a:ext uri="{FF2B5EF4-FFF2-40B4-BE49-F238E27FC236}">
                <a16:creationId xmlns:a16="http://schemas.microsoft.com/office/drawing/2014/main" xmlns="" id="{34A63579-4142-4F57-B3F3-53B65F44E5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1411" y="4826220"/>
            <a:ext cx="2437404" cy="162334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xmlns="" id="{DDDE4C26-D307-49DB-A9C9-AC523FC3F856}"/>
              </a:ext>
            </a:extLst>
          </p:cNvPr>
          <p:cNvSpPr txBox="1"/>
          <p:nvPr/>
        </p:nvSpPr>
        <p:spPr>
          <a:xfrm>
            <a:off x="525278" y="1243887"/>
            <a:ext cx="3709896" cy="37350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es-EC" dirty="0"/>
              <a:t>L</a:t>
            </a:r>
            <a:r>
              <a:rPr lang="es-EC" sz="1800" dirty="0">
                <a:effectLst/>
              </a:rPr>
              <a:t>evantamiento de información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xmlns="" id="{C1C32F5E-ADDE-42FA-AB16-2817EF55AD37}"/>
              </a:ext>
            </a:extLst>
          </p:cNvPr>
          <p:cNvSpPr txBox="1"/>
          <p:nvPr/>
        </p:nvSpPr>
        <p:spPr>
          <a:xfrm>
            <a:off x="7693909" y="1168586"/>
            <a:ext cx="3709897"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dirty="0"/>
              <a:t>C</a:t>
            </a:r>
            <a:r>
              <a:rPr lang="es-EC" sz="1800" dirty="0">
                <a:effectLst/>
              </a:rPr>
              <a:t>atastro de recursos naturales</a:t>
            </a:r>
            <a:endParaRPr lang="es-EC" dirty="0"/>
          </a:p>
        </p:txBody>
      </p:sp>
      <p:sp>
        <p:nvSpPr>
          <p:cNvPr id="22" name="CuadroTexto 21">
            <a:extLst>
              <a:ext uri="{FF2B5EF4-FFF2-40B4-BE49-F238E27FC236}">
                <a16:creationId xmlns:a16="http://schemas.microsoft.com/office/drawing/2014/main" xmlns="" id="{0EBE2E60-F080-494D-ADAE-0A53A1C93D11}"/>
              </a:ext>
            </a:extLst>
          </p:cNvPr>
          <p:cNvSpPr txBox="1"/>
          <p:nvPr/>
        </p:nvSpPr>
        <p:spPr>
          <a:xfrm>
            <a:off x="380271" y="3443291"/>
            <a:ext cx="3854903"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A</a:t>
            </a:r>
            <a:r>
              <a:rPr lang="es-EC" sz="1800" dirty="0">
                <a:effectLst/>
              </a:rPr>
              <a:t>ctividades que se realizan en las áreas</a:t>
            </a:r>
            <a:endParaRPr lang="es-EC" dirty="0"/>
          </a:p>
        </p:txBody>
      </p:sp>
      <p:sp>
        <p:nvSpPr>
          <p:cNvPr id="24" name="CuadroTexto 23">
            <a:extLst>
              <a:ext uri="{FF2B5EF4-FFF2-40B4-BE49-F238E27FC236}">
                <a16:creationId xmlns:a16="http://schemas.microsoft.com/office/drawing/2014/main" xmlns="" id="{5C3B00E8-3096-4F25-B5EE-80A8B95C6D58}"/>
              </a:ext>
            </a:extLst>
          </p:cNvPr>
          <p:cNvSpPr txBox="1"/>
          <p:nvPr/>
        </p:nvSpPr>
        <p:spPr>
          <a:xfrm>
            <a:off x="8640904" y="3434967"/>
            <a:ext cx="186279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800" dirty="0">
                <a:effectLst/>
              </a:rPr>
              <a:t>Mapa turístico </a:t>
            </a:r>
            <a:endParaRPr lang="es-EC" dirty="0"/>
          </a:p>
        </p:txBody>
      </p:sp>
      <p:sp>
        <p:nvSpPr>
          <p:cNvPr id="26" name="CuadroTexto 25">
            <a:extLst>
              <a:ext uri="{FF2B5EF4-FFF2-40B4-BE49-F238E27FC236}">
                <a16:creationId xmlns:a16="http://schemas.microsoft.com/office/drawing/2014/main" xmlns="" id="{39C48E39-06E3-43F6-9FCE-37ED91FDF64B}"/>
              </a:ext>
            </a:extLst>
          </p:cNvPr>
          <p:cNvSpPr txBox="1"/>
          <p:nvPr/>
        </p:nvSpPr>
        <p:spPr>
          <a:xfrm>
            <a:off x="3702662" y="4406947"/>
            <a:ext cx="385490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dirty="0"/>
              <a:t>Pl</a:t>
            </a:r>
            <a:r>
              <a:rPr lang="es-EC" sz="1800" dirty="0">
                <a:effectLst/>
              </a:rPr>
              <a:t>an de mitigación de impactos</a:t>
            </a:r>
            <a:endParaRPr lang="es-EC" dirty="0"/>
          </a:p>
        </p:txBody>
      </p:sp>
      <p:pic>
        <p:nvPicPr>
          <p:cNvPr id="1036" name="Picture 12" descr="El nuevo mapa turístico: los desafíos del papel - Entorno Turístico">
            <a:extLst>
              <a:ext uri="{FF2B5EF4-FFF2-40B4-BE49-F238E27FC236}">
                <a16:creationId xmlns:a16="http://schemas.microsoft.com/office/drawing/2014/main" xmlns="" id="{67FAD4E7-E29E-4C2F-86E0-70DCE21AB44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752" y="3984516"/>
            <a:ext cx="2657097" cy="149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9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4384666" y="568841"/>
            <a:ext cx="2715704" cy="461665"/>
          </a:xfrm>
          <a:prstGeom prst="rect">
            <a:avLst/>
          </a:prstGeom>
          <a:noFill/>
        </p:spPr>
        <p:txBody>
          <a:bodyPr wrap="square" rtlCol="0">
            <a:spAutoFit/>
          </a:bodyPr>
          <a:lstStyle/>
          <a:p>
            <a:r>
              <a:rPr lang="es-ES" sz="2400" b="1" dirty="0">
                <a:solidFill>
                  <a:srgbClr val="002060"/>
                </a:solidFill>
              </a:rPr>
              <a:t>Dimensión social</a:t>
            </a:r>
          </a:p>
        </p:txBody>
      </p:sp>
      <p:sp>
        <p:nvSpPr>
          <p:cNvPr id="13" name="CuadroTexto 12">
            <a:extLst>
              <a:ext uri="{FF2B5EF4-FFF2-40B4-BE49-F238E27FC236}">
                <a16:creationId xmlns:a16="http://schemas.microsoft.com/office/drawing/2014/main" xmlns="" id="{AE772BBA-99BB-449A-BD57-14D081258EFC}"/>
              </a:ext>
            </a:extLst>
          </p:cNvPr>
          <p:cNvSpPr txBox="1"/>
          <p:nvPr/>
        </p:nvSpPr>
        <p:spPr>
          <a:xfrm>
            <a:off x="1250612" y="1227844"/>
            <a:ext cx="346598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Nivel de conocimiento de los miembros de la comunidad</a:t>
            </a:r>
            <a:endParaRPr lang="es-EC" dirty="0"/>
          </a:p>
        </p:txBody>
      </p:sp>
      <p:sp>
        <p:nvSpPr>
          <p:cNvPr id="15" name="CuadroTexto 14">
            <a:extLst>
              <a:ext uri="{FF2B5EF4-FFF2-40B4-BE49-F238E27FC236}">
                <a16:creationId xmlns:a16="http://schemas.microsoft.com/office/drawing/2014/main" xmlns="" id="{7B9E82B0-527E-4B6B-9011-AA68AA8EAEF3}"/>
              </a:ext>
            </a:extLst>
          </p:cNvPr>
          <p:cNvSpPr txBox="1"/>
          <p:nvPr/>
        </p:nvSpPr>
        <p:spPr>
          <a:xfrm>
            <a:off x="6682149" y="1227843"/>
            <a:ext cx="46071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U</a:t>
            </a:r>
            <a:r>
              <a:rPr lang="es-EC" sz="1800" dirty="0">
                <a:effectLst/>
              </a:rPr>
              <a:t>niversidades que posean programas de vinculación</a:t>
            </a:r>
            <a:endParaRPr lang="es-EC" dirty="0"/>
          </a:p>
        </p:txBody>
      </p:sp>
      <p:sp>
        <p:nvSpPr>
          <p:cNvPr id="17" name="CuadroTexto 16">
            <a:extLst>
              <a:ext uri="{FF2B5EF4-FFF2-40B4-BE49-F238E27FC236}">
                <a16:creationId xmlns:a16="http://schemas.microsoft.com/office/drawing/2014/main" xmlns="" id="{AD2BE8DD-0489-4F9E-879F-66D25ABE10AB}"/>
              </a:ext>
            </a:extLst>
          </p:cNvPr>
          <p:cNvSpPr txBox="1"/>
          <p:nvPr/>
        </p:nvSpPr>
        <p:spPr>
          <a:xfrm>
            <a:off x="3163409" y="4068141"/>
            <a:ext cx="46071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Capacitaciones a las personas que se relacionan con el turismo de aventura </a:t>
            </a:r>
            <a:endParaRPr lang="es-EC" dirty="0"/>
          </a:p>
        </p:txBody>
      </p:sp>
      <p:pic>
        <p:nvPicPr>
          <p:cNvPr id="2050" name="Picture 2" descr="Cómo aprender a dibujar. Nivel -1 | Domestika">
            <a:extLst>
              <a:ext uri="{FF2B5EF4-FFF2-40B4-BE49-F238E27FC236}">
                <a16:creationId xmlns:a16="http://schemas.microsoft.com/office/drawing/2014/main" xmlns="" id="{FD6F67B7-2F43-4CDF-B4AF-E1C8343A09C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45" b="96464" l="10000" r="90000">
                        <a14:foregroundMark x1="58780" y1="96464" x2="58780" y2="96464"/>
                        <a14:foregroundMark x1="48171" y1="86298" x2="48171" y2="86298"/>
                        <a14:foregroundMark x1="57683" y1="86298" x2="57683" y2="86298"/>
                        <a14:foregroundMark x1="33780" y1="95912" x2="33780" y2="95912"/>
                        <a14:foregroundMark x1="77927" y1="95028" x2="77927" y2="95028"/>
                      </a14:backgroundRemoval>
                    </a14:imgEffect>
                  </a14:imgLayer>
                </a14:imgProps>
              </a:ext>
              <a:ext uri="{28A0092B-C50C-407E-A947-70E740481C1C}">
                <a14:useLocalDpi xmlns:a14="http://schemas.microsoft.com/office/drawing/2010/main" val="0"/>
              </a:ext>
            </a:extLst>
          </a:blip>
          <a:srcRect/>
          <a:stretch>
            <a:fillRect/>
          </a:stretch>
        </p:blipFill>
        <p:spPr bwMode="auto">
          <a:xfrm>
            <a:off x="1758462" y="1553276"/>
            <a:ext cx="2204060" cy="2432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nicipio inicia capacitación a comerciantes de los mercados de la ciudad -  Municipio Riobamba">
            <a:extLst>
              <a:ext uri="{FF2B5EF4-FFF2-40B4-BE49-F238E27FC236}">
                <a16:creationId xmlns:a16="http://schemas.microsoft.com/office/drawing/2014/main" xmlns="" id="{4C395794-56BC-405D-ADC8-DC5D12D8C8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105" y="4726079"/>
            <a:ext cx="3211779" cy="18057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imera feria para la defensa en Sangolquí | Últimas Noticias">
            <a:extLst>
              <a:ext uri="{FF2B5EF4-FFF2-40B4-BE49-F238E27FC236}">
                <a16:creationId xmlns:a16="http://schemas.microsoft.com/office/drawing/2014/main" xmlns="" id="{E38EF94D-FBD0-4930-91FF-2002E9F6148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510" r="14070"/>
          <a:stretch/>
        </p:blipFill>
        <p:spPr bwMode="auto">
          <a:xfrm>
            <a:off x="7735601" y="1886771"/>
            <a:ext cx="2660828" cy="209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1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4222744" y="679539"/>
            <a:ext cx="3605835" cy="461665"/>
          </a:xfrm>
          <a:prstGeom prst="rect">
            <a:avLst/>
          </a:prstGeom>
          <a:noFill/>
        </p:spPr>
        <p:txBody>
          <a:bodyPr wrap="square" rtlCol="0">
            <a:spAutoFit/>
          </a:bodyPr>
          <a:lstStyle/>
          <a:p>
            <a:pPr algn="ctr"/>
            <a:r>
              <a:rPr lang="es-ES" sz="2400" b="1" dirty="0">
                <a:solidFill>
                  <a:srgbClr val="002060"/>
                </a:solidFill>
              </a:rPr>
              <a:t>Dimensión económica</a:t>
            </a:r>
          </a:p>
        </p:txBody>
      </p:sp>
      <p:sp>
        <p:nvSpPr>
          <p:cNvPr id="13" name="CuadroTexto 12">
            <a:extLst>
              <a:ext uri="{FF2B5EF4-FFF2-40B4-BE49-F238E27FC236}">
                <a16:creationId xmlns:a16="http://schemas.microsoft.com/office/drawing/2014/main" xmlns="" id="{B6565259-54E5-4BF0-B955-9322627B867F}"/>
              </a:ext>
            </a:extLst>
          </p:cNvPr>
          <p:cNvSpPr txBox="1"/>
          <p:nvPr/>
        </p:nvSpPr>
        <p:spPr>
          <a:xfrm>
            <a:off x="738552" y="1360435"/>
            <a:ext cx="4841631"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Establecer contacto con tour operadoras </a:t>
            </a:r>
            <a:endParaRPr lang="es-EC" dirty="0"/>
          </a:p>
        </p:txBody>
      </p:sp>
      <p:sp>
        <p:nvSpPr>
          <p:cNvPr id="15" name="CuadroTexto 14">
            <a:extLst>
              <a:ext uri="{FF2B5EF4-FFF2-40B4-BE49-F238E27FC236}">
                <a16:creationId xmlns:a16="http://schemas.microsoft.com/office/drawing/2014/main" xmlns="" id="{69E76648-FF98-4104-B4F1-03E1600B1C26}"/>
              </a:ext>
            </a:extLst>
          </p:cNvPr>
          <p:cNvSpPr txBox="1"/>
          <p:nvPr/>
        </p:nvSpPr>
        <p:spPr>
          <a:xfrm>
            <a:off x="6096000" y="1360435"/>
            <a:ext cx="5908431"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C</a:t>
            </a:r>
            <a:r>
              <a:rPr lang="es-EC" sz="1800" dirty="0">
                <a:effectLst/>
              </a:rPr>
              <a:t>onvocatoria para la apertura de tour operadoras </a:t>
            </a:r>
            <a:endParaRPr lang="es-EC" dirty="0"/>
          </a:p>
        </p:txBody>
      </p:sp>
      <p:sp>
        <p:nvSpPr>
          <p:cNvPr id="17" name="CuadroTexto 16">
            <a:extLst>
              <a:ext uri="{FF2B5EF4-FFF2-40B4-BE49-F238E27FC236}">
                <a16:creationId xmlns:a16="http://schemas.microsoft.com/office/drawing/2014/main" xmlns="" id="{E9653EF4-C69C-4956-BC6C-D4F3A157E9C2}"/>
              </a:ext>
            </a:extLst>
          </p:cNvPr>
          <p:cNvSpPr txBox="1"/>
          <p:nvPr/>
        </p:nvSpPr>
        <p:spPr>
          <a:xfrm>
            <a:off x="4255476" y="3886200"/>
            <a:ext cx="357310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Coordinar medios de difusión </a:t>
            </a:r>
            <a:endParaRPr lang="es-EC" dirty="0"/>
          </a:p>
        </p:txBody>
      </p:sp>
      <p:pic>
        <p:nvPicPr>
          <p:cNvPr id="3074" name="Picture 2" descr="5 claves para tener una reunión eficiente de negocios | Tecnológico de  Monterrey">
            <a:extLst>
              <a:ext uri="{FF2B5EF4-FFF2-40B4-BE49-F238E27FC236}">
                <a16:creationId xmlns:a16="http://schemas.microsoft.com/office/drawing/2014/main" xmlns="" id="{6A4BC2C3-0EFD-414C-BEDF-BB224BB6B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793" y="1855933"/>
            <a:ext cx="3556232" cy="18935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aves para la inauguración de tu negocio - PQS">
            <a:extLst>
              <a:ext uri="{FF2B5EF4-FFF2-40B4-BE49-F238E27FC236}">
                <a16:creationId xmlns:a16="http://schemas.microsoft.com/office/drawing/2014/main" xmlns="" id="{C43EE2ED-CA85-4AC1-B225-0B2A3D97D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5908" y="1854044"/>
            <a:ext cx="30480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obernanza del Derecho a la Información - El Opinadero">
            <a:extLst>
              <a:ext uri="{FF2B5EF4-FFF2-40B4-BE49-F238E27FC236}">
                <a16:creationId xmlns:a16="http://schemas.microsoft.com/office/drawing/2014/main" xmlns="" id="{78956F01-15D7-4844-B1F6-E9AC05F3A8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401" b="9204"/>
          <a:stretch/>
        </p:blipFill>
        <p:spPr bwMode="auto">
          <a:xfrm>
            <a:off x="4689231" y="4352512"/>
            <a:ext cx="2813538" cy="229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2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ORMATIVA GEOTÉCNICA | InGeododo">
            <a:extLst>
              <a:ext uri="{FF2B5EF4-FFF2-40B4-BE49-F238E27FC236}">
                <a16:creationId xmlns:a16="http://schemas.microsoft.com/office/drawing/2014/main" xmlns="" id="{B8107FD7-5CD3-42D7-AC69-F241D1CE7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767" y="4619569"/>
            <a:ext cx="3282462" cy="20566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ómo crear una asociación, paso a paso, en el segundo dossier Somos  Pacientes | Somos Pacientes">
            <a:extLst>
              <a:ext uri="{FF2B5EF4-FFF2-40B4-BE49-F238E27FC236}">
                <a16:creationId xmlns:a16="http://schemas.microsoft.com/office/drawing/2014/main" xmlns="" id="{A03B177B-3BC2-4338-AF10-98D523FB0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71" t="4342" r="10483" b="15579"/>
          <a:stretch/>
        </p:blipFill>
        <p:spPr bwMode="auto">
          <a:xfrm>
            <a:off x="7467598" y="2101884"/>
            <a:ext cx="2476500" cy="180448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4615465" y="612803"/>
            <a:ext cx="2961065" cy="461665"/>
          </a:xfrm>
          <a:prstGeom prst="rect">
            <a:avLst/>
          </a:prstGeom>
          <a:noFill/>
        </p:spPr>
        <p:txBody>
          <a:bodyPr wrap="square" rtlCol="0">
            <a:spAutoFit/>
          </a:bodyPr>
          <a:lstStyle/>
          <a:p>
            <a:r>
              <a:rPr lang="es-ES" sz="2400" b="1" dirty="0">
                <a:solidFill>
                  <a:srgbClr val="002060"/>
                </a:solidFill>
              </a:rPr>
              <a:t>Dimensión política</a:t>
            </a:r>
          </a:p>
        </p:txBody>
      </p:sp>
      <p:sp>
        <p:nvSpPr>
          <p:cNvPr id="13" name="CuadroTexto 12">
            <a:extLst>
              <a:ext uri="{FF2B5EF4-FFF2-40B4-BE49-F238E27FC236}">
                <a16:creationId xmlns:a16="http://schemas.microsoft.com/office/drawing/2014/main" xmlns="" id="{D04551D7-922A-4632-890E-FCAF2D48DA91}"/>
              </a:ext>
            </a:extLst>
          </p:cNvPr>
          <p:cNvSpPr txBox="1"/>
          <p:nvPr/>
        </p:nvSpPr>
        <p:spPr>
          <a:xfrm>
            <a:off x="1183333" y="1455554"/>
            <a:ext cx="391620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Presentar proyectos de turismo de aventura </a:t>
            </a:r>
            <a:endParaRPr lang="es-EC" dirty="0"/>
          </a:p>
        </p:txBody>
      </p:sp>
      <p:pic>
        <p:nvPicPr>
          <p:cNvPr id="4098" name="Picture 2" descr="Planificador de Proyectos de la UNESCO – Claves para la Acción Juvenil |  Top Tips for Youth Action">
            <a:extLst>
              <a:ext uri="{FF2B5EF4-FFF2-40B4-BE49-F238E27FC236}">
                <a16:creationId xmlns:a16="http://schemas.microsoft.com/office/drawing/2014/main" xmlns="" id="{C3EDFA11-0C70-49BD-A1A3-14F57099D3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1427" y="2119026"/>
            <a:ext cx="2280017" cy="195430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xmlns="" id="{B1DCC907-0AAC-496B-BC7E-A3A2FF80B18B}"/>
              </a:ext>
            </a:extLst>
          </p:cNvPr>
          <p:cNvSpPr txBox="1"/>
          <p:nvPr/>
        </p:nvSpPr>
        <p:spPr>
          <a:xfrm>
            <a:off x="6506304" y="1455553"/>
            <a:ext cx="440102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Organizar una asociación </a:t>
            </a:r>
            <a:r>
              <a:rPr lang="es-EC" dirty="0"/>
              <a:t>de prestadores de servicios</a:t>
            </a:r>
          </a:p>
        </p:txBody>
      </p:sp>
      <p:sp>
        <p:nvSpPr>
          <p:cNvPr id="21" name="CuadroTexto 20">
            <a:extLst>
              <a:ext uri="{FF2B5EF4-FFF2-40B4-BE49-F238E27FC236}">
                <a16:creationId xmlns:a16="http://schemas.microsoft.com/office/drawing/2014/main" xmlns="" id="{9588ECEA-7CED-4F49-835D-A804ED32206A}"/>
              </a:ext>
            </a:extLst>
          </p:cNvPr>
          <p:cNvSpPr txBox="1"/>
          <p:nvPr/>
        </p:nvSpPr>
        <p:spPr>
          <a:xfrm>
            <a:off x="4337362" y="4002988"/>
            <a:ext cx="3517273"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800" dirty="0">
                <a:effectLst/>
              </a:rPr>
              <a:t>Identificar las normativas de turismo de aventura</a:t>
            </a:r>
            <a:endParaRPr lang="es-EC" dirty="0"/>
          </a:p>
        </p:txBody>
      </p:sp>
    </p:spTree>
    <p:extLst>
      <p:ext uri="{BB962C8B-B14F-4D97-AF65-F5344CB8AC3E}">
        <p14:creationId xmlns:p14="http://schemas.microsoft.com/office/powerpoint/2010/main" val="161502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1641423" y="703516"/>
            <a:ext cx="4898602" cy="461665"/>
          </a:xfrm>
          <a:prstGeom prst="rect">
            <a:avLst/>
          </a:prstGeom>
          <a:noFill/>
        </p:spPr>
        <p:txBody>
          <a:bodyPr wrap="square" rtlCol="0">
            <a:spAutoFit/>
          </a:bodyPr>
          <a:lstStyle/>
          <a:p>
            <a:r>
              <a:rPr lang="es-ES" sz="2400" b="1" dirty="0"/>
              <a:t>Conclusiones</a:t>
            </a:r>
          </a:p>
        </p:txBody>
      </p:sp>
      <p:sp>
        <p:nvSpPr>
          <p:cNvPr id="13" name="CuadroTexto 12">
            <a:extLst>
              <a:ext uri="{FF2B5EF4-FFF2-40B4-BE49-F238E27FC236}">
                <a16:creationId xmlns:a16="http://schemas.microsoft.com/office/drawing/2014/main" xmlns="" id="{EEDC4497-EFD0-49E6-A28F-B99653789811}"/>
              </a:ext>
            </a:extLst>
          </p:cNvPr>
          <p:cNvSpPr txBox="1"/>
          <p:nvPr/>
        </p:nvSpPr>
        <p:spPr>
          <a:xfrm>
            <a:off x="2396692" y="1895362"/>
            <a:ext cx="7402216" cy="646331"/>
          </a:xfrm>
          <a:prstGeom prst="rect">
            <a:avLst/>
          </a:prstGeom>
          <a:noFill/>
        </p:spPr>
        <p:txBody>
          <a:bodyPr wrap="square" rtlCol="0">
            <a:spAutoFit/>
          </a:bodyPr>
          <a:lstStyle/>
          <a:p>
            <a:pPr marL="285750" indent="-285750">
              <a:buFont typeface="Arial" panose="020B0604020202020204" pitchFamily="34" charset="0"/>
              <a:buChar char="•"/>
            </a:pPr>
            <a:r>
              <a:rPr lang="es-ES" dirty="0"/>
              <a:t>Falta de participación en proyectos para el desarrollo turístico en la comunidad</a:t>
            </a:r>
          </a:p>
        </p:txBody>
      </p:sp>
      <p:sp>
        <p:nvSpPr>
          <p:cNvPr id="14" name="CuadroTexto 13">
            <a:extLst>
              <a:ext uri="{FF2B5EF4-FFF2-40B4-BE49-F238E27FC236}">
                <a16:creationId xmlns:a16="http://schemas.microsoft.com/office/drawing/2014/main" xmlns="" id="{182C41CF-5493-4D14-886E-8EBF9566530E}"/>
              </a:ext>
            </a:extLst>
          </p:cNvPr>
          <p:cNvSpPr txBox="1"/>
          <p:nvPr/>
        </p:nvSpPr>
        <p:spPr>
          <a:xfrm>
            <a:off x="2396692" y="3669977"/>
            <a:ext cx="7525784" cy="369332"/>
          </a:xfrm>
          <a:prstGeom prst="rect">
            <a:avLst/>
          </a:prstGeom>
          <a:noFill/>
        </p:spPr>
        <p:txBody>
          <a:bodyPr wrap="square" rtlCol="0">
            <a:spAutoFit/>
          </a:bodyPr>
          <a:lstStyle/>
          <a:p>
            <a:pPr marL="285750" indent="-285750">
              <a:buFont typeface="Arial" panose="020B0604020202020204" pitchFamily="34" charset="0"/>
              <a:buChar char="•"/>
            </a:pPr>
            <a:r>
              <a:rPr lang="es-ES" dirty="0"/>
              <a:t>Escasos proyectos de conservación de las áreas naturales.</a:t>
            </a:r>
          </a:p>
        </p:txBody>
      </p:sp>
      <p:sp>
        <p:nvSpPr>
          <p:cNvPr id="15" name="CuadroTexto 14">
            <a:extLst>
              <a:ext uri="{FF2B5EF4-FFF2-40B4-BE49-F238E27FC236}">
                <a16:creationId xmlns:a16="http://schemas.microsoft.com/office/drawing/2014/main" xmlns="" id="{D8811CE5-5471-4378-A164-2FCCC5007601}"/>
              </a:ext>
            </a:extLst>
          </p:cNvPr>
          <p:cNvSpPr txBox="1"/>
          <p:nvPr/>
        </p:nvSpPr>
        <p:spPr>
          <a:xfrm>
            <a:off x="2464359" y="5233641"/>
            <a:ext cx="4755926" cy="369332"/>
          </a:xfrm>
          <a:prstGeom prst="rect">
            <a:avLst/>
          </a:prstGeom>
          <a:noFill/>
        </p:spPr>
        <p:txBody>
          <a:bodyPr wrap="square" rtlCol="0">
            <a:spAutoFit/>
          </a:bodyPr>
          <a:lstStyle/>
          <a:p>
            <a:pPr marL="285750" indent="-285750">
              <a:buFont typeface="Arial" panose="020B0604020202020204" pitchFamily="34" charset="0"/>
              <a:buChar char="•"/>
            </a:pPr>
            <a:r>
              <a:rPr lang="es-ES" dirty="0"/>
              <a:t>Operación turística informal</a:t>
            </a:r>
          </a:p>
        </p:txBody>
      </p:sp>
      <p:cxnSp>
        <p:nvCxnSpPr>
          <p:cNvPr id="16" name="Conector recto 15">
            <a:extLst>
              <a:ext uri="{FF2B5EF4-FFF2-40B4-BE49-F238E27FC236}">
                <a16:creationId xmlns:a16="http://schemas.microsoft.com/office/drawing/2014/main" xmlns="" id="{31A21F06-799F-47AF-8554-E8E1461BC8CC}"/>
              </a:ext>
            </a:extLst>
          </p:cNvPr>
          <p:cNvCxnSpPr>
            <a:cxnSpLocks/>
          </p:cNvCxnSpPr>
          <p:nvPr/>
        </p:nvCxnSpPr>
        <p:spPr>
          <a:xfrm>
            <a:off x="2456311" y="4568304"/>
            <a:ext cx="720667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F7FB93DE-4FE5-4AC5-BBF2-7FA5D0113707}"/>
              </a:ext>
            </a:extLst>
          </p:cNvPr>
          <p:cNvCxnSpPr>
            <a:cxnSpLocks/>
          </p:cNvCxnSpPr>
          <p:nvPr/>
        </p:nvCxnSpPr>
        <p:spPr>
          <a:xfrm>
            <a:off x="2525505" y="6131969"/>
            <a:ext cx="7335187" cy="3157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CD3FB829-E96C-468E-BA1C-64B44997DCF6}"/>
              </a:ext>
            </a:extLst>
          </p:cNvPr>
          <p:cNvCxnSpPr>
            <a:cxnSpLocks/>
          </p:cNvCxnSpPr>
          <p:nvPr/>
        </p:nvCxnSpPr>
        <p:spPr>
          <a:xfrm>
            <a:off x="2525505" y="2908290"/>
            <a:ext cx="713747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ágenes de Dibujo Proyecto | Vectores, fotos de stock y PSD gratuitos">
            <a:extLst>
              <a:ext uri="{FF2B5EF4-FFF2-40B4-BE49-F238E27FC236}">
                <a16:creationId xmlns:a16="http://schemas.microsoft.com/office/drawing/2014/main" xmlns="" id="{0E19392A-1629-4890-970C-843D48854F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45" r="7926"/>
          <a:stretch/>
        </p:blipFill>
        <p:spPr bwMode="auto">
          <a:xfrm>
            <a:off x="1009387" y="1905528"/>
            <a:ext cx="1029729" cy="955289"/>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3 proyectos ambientales para generar empleo verde - Ambientum Portal Lider  Medioambiente">
            <a:extLst>
              <a:ext uri="{FF2B5EF4-FFF2-40B4-BE49-F238E27FC236}">
                <a16:creationId xmlns:a16="http://schemas.microsoft.com/office/drawing/2014/main" xmlns="" id="{DD6F749E-5E0C-4205-BBE6-F60B09C5BC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37" t="-7869" r="5652" b="8005"/>
          <a:stretch/>
        </p:blipFill>
        <p:spPr bwMode="auto">
          <a:xfrm>
            <a:off x="1007361" y="3651215"/>
            <a:ext cx="1108180" cy="989573"/>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M.B.P. Guías de Turismo y Operación Turística Gestión de Servicio.cdr">
            <a:extLst>
              <a:ext uri="{FF2B5EF4-FFF2-40B4-BE49-F238E27FC236}">
                <a16:creationId xmlns:a16="http://schemas.microsoft.com/office/drawing/2014/main" xmlns="" id="{6E1C505C-63B6-445D-963C-FD71331A1B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0" t="4733" r="3399" b="10241"/>
          <a:stretch/>
        </p:blipFill>
        <p:spPr bwMode="auto">
          <a:xfrm>
            <a:off x="1109936" y="5367422"/>
            <a:ext cx="1005605" cy="998012"/>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descr="Conclusiones - La mente creativa">
            <a:extLst>
              <a:ext uri="{FF2B5EF4-FFF2-40B4-BE49-F238E27FC236}">
                <a16:creationId xmlns:a16="http://schemas.microsoft.com/office/drawing/2014/main" xmlns="" id="{B2EDB119-F6E1-4E88-A774-827EC78960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7516" y="4849037"/>
            <a:ext cx="1799886" cy="1814285"/>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0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1641423" y="703516"/>
            <a:ext cx="4898602" cy="461665"/>
          </a:xfrm>
          <a:prstGeom prst="rect">
            <a:avLst/>
          </a:prstGeom>
          <a:noFill/>
        </p:spPr>
        <p:txBody>
          <a:bodyPr wrap="square" rtlCol="0">
            <a:spAutoFit/>
          </a:bodyPr>
          <a:lstStyle/>
          <a:p>
            <a:r>
              <a:rPr lang="es-ES" sz="2400" b="1" dirty="0"/>
              <a:t>Recomendaciones</a:t>
            </a:r>
          </a:p>
        </p:txBody>
      </p:sp>
      <p:sp>
        <p:nvSpPr>
          <p:cNvPr id="13" name="CuadroTexto 12">
            <a:extLst>
              <a:ext uri="{FF2B5EF4-FFF2-40B4-BE49-F238E27FC236}">
                <a16:creationId xmlns:a16="http://schemas.microsoft.com/office/drawing/2014/main" xmlns="" id="{EEDC4497-EFD0-49E6-A28F-B99653789811}"/>
              </a:ext>
            </a:extLst>
          </p:cNvPr>
          <p:cNvSpPr txBox="1"/>
          <p:nvPr/>
        </p:nvSpPr>
        <p:spPr>
          <a:xfrm>
            <a:off x="2456311" y="1610626"/>
            <a:ext cx="7402216" cy="369332"/>
          </a:xfrm>
          <a:prstGeom prst="rect">
            <a:avLst/>
          </a:prstGeom>
          <a:noFill/>
        </p:spPr>
        <p:txBody>
          <a:bodyPr wrap="square" rtlCol="0">
            <a:spAutoFit/>
          </a:bodyPr>
          <a:lstStyle/>
          <a:p>
            <a:pPr marL="285750" indent="-285750">
              <a:buFont typeface="Arial" panose="020B0604020202020204" pitchFamily="34" charset="0"/>
              <a:buChar char="•"/>
            </a:pPr>
            <a:r>
              <a:rPr lang="es-ES" dirty="0"/>
              <a:t>Realizar gestiones y presentación de proyectos</a:t>
            </a:r>
          </a:p>
        </p:txBody>
      </p:sp>
      <p:sp>
        <p:nvSpPr>
          <p:cNvPr id="14" name="CuadroTexto 13">
            <a:extLst>
              <a:ext uri="{FF2B5EF4-FFF2-40B4-BE49-F238E27FC236}">
                <a16:creationId xmlns:a16="http://schemas.microsoft.com/office/drawing/2014/main" xmlns="" id="{182C41CF-5493-4D14-886E-8EBF9566530E}"/>
              </a:ext>
            </a:extLst>
          </p:cNvPr>
          <p:cNvSpPr txBox="1"/>
          <p:nvPr/>
        </p:nvSpPr>
        <p:spPr>
          <a:xfrm>
            <a:off x="2332743" y="2557905"/>
            <a:ext cx="7525784" cy="646331"/>
          </a:xfrm>
          <a:prstGeom prst="rect">
            <a:avLst/>
          </a:prstGeom>
          <a:noFill/>
        </p:spPr>
        <p:txBody>
          <a:bodyPr wrap="square" rtlCol="0">
            <a:spAutoFit/>
          </a:bodyPr>
          <a:lstStyle/>
          <a:p>
            <a:pPr marL="285750" indent="-285750">
              <a:buFont typeface="Arial" panose="020B0604020202020204" pitchFamily="34" charset="0"/>
              <a:buChar char="•"/>
            </a:pPr>
            <a:r>
              <a:rPr lang="es-ES" dirty="0"/>
              <a:t>Establecer varias herramientas que ayuden al correcto control de turismo dentro de la zona</a:t>
            </a:r>
          </a:p>
        </p:txBody>
      </p:sp>
      <p:sp>
        <p:nvSpPr>
          <p:cNvPr id="15" name="CuadroTexto 14">
            <a:extLst>
              <a:ext uri="{FF2B5EF4-FFF2-40B4-BE49-F238E27FC236}">
                <a16:creationId xmlns:a16="http://schemas.microsoft.com/office/drawing/2014/main" xmlns="" id="{D8811CE5-5471-4378-A164-2FCCC5007601}"/>
              </a:ext>
            </a:extLst>
          </p:cNvPr>
          <p:cNvSpPr txBox="1"/>
          <p:nvPr/>
        </p:nvSpPr>
        <p:spPr>
          <a:xfrm>
            <a:off x="2485970" y="4036018"/>
            <a:ext cx="4755926" cy="369332"/>
          </a:xfrm>
          <a:prstGeom prst="rect">
            <a:avLst/>
          </a:prstGeom>
          <a:noFill/>
        </p:spPr>
        <p:txBody>
          <a:bodyPr wrap="square" rtlCol="0">
            <a:spAutoFit/>
          </a:bodyPr>
          <a:lstStyle/>
          <a:p>
            <a:pPr marL="285750" indent="-285750">
              <a:buFont typeface="Arial" panose="020B0604020202020204" pitchFamily="34" charset="0"/>
              <a:buChar char="•"/>
            </a:pPr>
            <a:r>
              <a:rPr lang="es-ES" dirty="0"/>
              <a:t>Seguridad ciudadana</a:t>
            </a:r>
          </a:p>
        </p:txBody>
      </p:sp>
      <p:cxnSp>
        <p:nvCxnSpPr>
          <p:cNvPr id="16" name="Conector recto 15">
            <a:extLst>
              <a:ext uri="{FF2B5EF4-FFF2-40B4-BE49-F238E27FC236}">
                <a16:creationId xmlns:a16="http://schemas.microsoft.com/office/drawing/2014/main" xmlns="" id="{31A21F06-799F-47AF-8554-E8E1461BC8CC}"/>
              </a:ext>
            </a:extLst>
          </p:cNvPr>
          <p:cNvCxnSpPr>
            <a:cxnSpLocks/>
          </p:cNvCxnSpPr>
          <p:nvPr/>
        </p:nvCxnSpPr>
        <p:spPr>
          <a:xfrm>
            <a:off x="2485970" y="3617843"/>
            <a:ext cx="720667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F7FB93DE-4FE5-4AC5-BBF2-7FA5D0113707}"/>
              </a:ext>
            </a:extLst>
          </p:cNvPr>
          <p:cNvCxnSpPr>
            <a:cxnSpLocks/>
          </p:cNvCxnSpPr>
          <p:nvPr/>
        </p:nvCxnSpPr>
        <p:spPr>
          <a:xfrm>
            <a:off x="2456311" y="4791947"/>
            <a:ext cx="7335187" cy="3157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CD3FB829-E96C-468E-BA1C-64B44997DCF6}"/>
              </a:ext>
            </a:extLst>
          </p:cNvPr>
          <p:cNvCxnSpPr>
            <a:cxnSpLocks/>
          </p:cNvCxnSpPr>
          <p:nvPr/>
        </p:nvCxnSpPr>
        <p:spPr>
          <a:xfrm>
            <a:off x="2555164" y="2308095"/>
            <a:ext cx="713747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Conclusiones - La mente creativa">
            <a:extLst>
              <a:ext uri="{FF2B5EF4-FFF2-40B4-BE49-F238E27FC236}">
                <a16:creationId xmlns:a16="http://schemas.microsoft.com/office/drawing/2014/main" xmlns="" id="{B2EDB119-F6E1-4E88-A774-827EC7896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7516" y="4849037"/>
            <a:ext cx="1799886" cy="1814285"/>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Claves para una correcta gestión de proyectos">
            <a:extLst>
              <a:ext uri="{FF2B5EF4-FFF2-40B4-BE49-F238E27FC236}">
                <a16:creationId xmlns:a16="http://schemas.microsoft.com/office/drawing/2014/main" xmlns="" id="{DEA9372C-5D80-421E-8CB6-497F1CADCF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37" r="9416"/>
          <a:stretch/>
        </p:blipFill>
        <p:spPr bwMode="auto">
          <a:xfrm>
            <a:off x="1046986" y="1449406"/>
            <a:ext cx="833938" cy="813161"/>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2054" name="Picture 6" descr="Solma Soluciones en Manufactura - ¿Qué son las 7 Herramientas de Calidad?  ¿dónde y para que las uso? Hola buenas tardes, feliz inicio de semana a  todos hoy vamos a platicar un">
            <a:extLst>
              <a:ext uri="{FF2B5EF4-FFF2-40B4-BE49-F238E27FC236}">
                <a16:creationId xmlns:a16="http://schemas.microsoft.com/office/drawing/2014/main" xmlns="" id="{CF0DBC62-FDB7-42A9-A0B2-535815B80A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986" y="2614828"/>
            <a:ext cx="833938" cy="814172"/>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2056" name="Picture 8" descr="seguridad-ciudadana | Excmo. Ayuntamiento Palos de la Frontera">
            <a:extLst>
              <a:ext uri="{FF2B5EF4-FFF2-40B4-BE49-F238E27FC236}">
                <a16:creationId xmlns:a16="http://schemas.microsoft.com/office/drawing/2014/main" xmlns="" id="{AF76E532-73ED-47BE-83A4-957074B44E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294" y="3830220"/>
            <a:ext cx="867073" cy="813162"/>
          </a:xfrm>
          <a:prstGeom prst="ellipse">
            <a:avLst/>
          </a:prstGeom>
          <a:noFill/>
          <a:extLst>
            <a:ext uri="{909E8E84-426E-40DD-AFC4-6F175D3DCCD1}">
              <a14:hiddenFill xmlns:a14="http://schemas.microsoft.com/office/drawing/2010/main">
                <a:solidFill>
                  <a:srgbClr val="FFFFFF"/>
                </a:solidFill>
              </a14:hiddenFill>
            </a:ext>
          </a:extLst>
        </p:spPr>
      </p:pic>
      <p:sp>
        <p:nvSpPr>
          <p:cNvPr id="2" name="Elipse 1">
            <a:extLst>
              <a:ext uri="{FF2B5EF4-FFF2-40B4-BE49-F238E27FC236}">
                <a16:creationId xmlns:a16="http://schemas.microsoft.com/office/drawing/2014/main" xmlns="" id="{B2F144FB-A5AB-4552-B83A-49F608E0F7D4}"/>
              </a:ext>
            </a:extLst>
          </p:cNvPr>
          <p:cNvSpPr/>
          <p:nvPr/>
        </p:nvSpPr>
        <p:spPr>
          <a:xfrm>
            <a:off x="1046986" y="3833430"/>
            <a:ext cx="909690" cy="813161"/>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xmlns="" id="{B13C42D4-D379-4A43-8ECE-9EC35C9CD966}"/>
              </a:ext>
            </a:extLst>
          </p:cNvPr>
          <p:cNvSpPr txBox="1"/>
          <p:nvPr/>
        </p:nvSpPr>
        <p:spPr>
          <a:xfrm>
            <a:off x="2485970" y="5229328"/>
            <a:ext cx="7335186" cy="646331"/>
          </a:xfrm>
          <a:prstGeom prst="rect">
            <a:avLst/>
          </a:prstGeom>
          <a:noFill/>
        </p:spPr>
        <p:txBody>
          <a:bodyPr wrap="square" rtlCol="0">
            <a:spAutoFit/>
          </a:bodyPr>
          <a:lstStyle/>
          <a:p>
            <a:pPr marL="285750" indent="-285750">
              <a:buFont typeface="Arial" panose="020B0604020202020204" pitchFamily="34" charset="0"/>
              <a:buChar char="•"/>
            </a:pPr>
            <a:r>
              <a:rPr lang="es-ES" dirty="0"/>
              <a:t>Regulación en rango de precios para todos los prestadores de servicios que se encuentran en la comunidad</a:t>
            </a:r>
          </a:p>
        </p:txBody>
      </p:sp>
      <p:cxnSp>
        <p:nvCxnSpPr>
          <p:cNvPr id="27" name="Conector recto 26">
            <a:extLst>
              <a:ext uri="{FF2B5EF4-FFF2-40B4-BE49-F238E27FC236}">
                <a16:creationId xmlns:a16="http://schemas.microsoft.com/office/drawing/2014/main" xmlns="" id="{EB1FC559-E090-491F-BB8D-7344B0746A4A}"/>
              </a:ext>
            </a:extLst>
          </p:cNvPr>
          <p:cNvCxnSpPr>
            <a:cxnSpLocks/>
          </p:cNvCxnSpPr>
          <p:nvPr/>
        </p:nvCxnSpPr>
        <p:spPr>
          <a:xfrm>
            <a:off x="2523340" y="5921395"/>
            <a:ext cx="7335187" cy="3157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8" name="Picture 10" descr="Listas de precios | FENIX-5">
            <a:extLst>
              <a:ext uri="{FF2B5EF4-FFF2-40B4-BE49-F238E27FC236}">
                <a16:creationId xmlns:a16="http://schemas.microsoft.com/office/drawing/2014/main" xmlns="" id="{039355BC-ABE4-4BE5-AC20-DFFD97CFB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3433" y="5239722"/>
            <a:ext cx="873548" cy="763205"/>
          </a:xfrm>
          <a:prstGeom prst="ellipse">
            <a:avLst/>
          </a:prstGeom>
          <a:noFill/>
          <a:extLst>
            <a:ext uri="{909E8E84-426E-40DD-AFC4-6F175D3DCCD1}">
              <a14:hiddenFill xmlns:a14="http://schemas.microsoft.com/office/drawing/2010/main">
                <a:solidFill>
                  <a:srgbClr val="FFFFFF"/>
                </a:solidFill>
              </a14:hiddenFill>
            </a:ext>
          </a:extLst>
        </p:spPr>
      </p:pic>
      <p:sp>
        <p:nvSpPr>
          <p:cNvPr id="30" name="Elipse 29">
            <a:extLst>
              <a:ext uri="{FF2B5EF4-FFF2-40B4-BE49-F238E27FC236}">
                <a16:creationId xmlns:a16="http://schemas.microsoft.com/office/drawing/2014/main" xmlns="" id="{0689B9AF-801A-42D4-BD94-64EC5E4BA72C}"/>
              </a:ext>
            </a:extLst>
          </p:cNvPr>
          <p:cNvSpPr/>
          <p:nvPr/>
        </p:nvSpPr>
        <p:spPr>
          <a:xfrm>
            <a:off x="1105362" y="5249604"/>
            <a:ext cx="909690" cy="813161"/>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873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pic>
        <p:nvPicPr>
          <p:cNvPr id="3076" name="Picture 4" descr="by nathaob on emaze">
            <a:extLst>
              <a:ext uri="{FF2B5EF4-FFF2-40B4-BE49-F238E27FC236}">
                <a16:creationId xmlns:a16="http://schemas.microsoft.com/office/drawing/2014/main" xmlns="" id="{D4D3C9E0-9061-4399-AB98-D5BED2852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70" y="2270609"/>
            <a:ext cx="10552672" cy="301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7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pic>
        <p:nvPicPr>
          <p:cNvPr id="3" name="Imagen 2">
            <a:extLst>
              <a:ext uri="{FF2B5EF4-FFF2-40B4-BE49-F238E27FC236}">
                <a16:creationId xmlns:a16="http://schemas.microsoft.com/office/drawing/2014/main" xmlns="" id="{11196F80-48B8-4CDE-9A40-68ED47862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0419" y="1576150"/>
            <a:ext cx="3726492" cy="3726492"/>
          </a:xfrm>
          <a:prstGeom prst="rect">
            <a:avLst/>
          </a:prstGeom>
        </p:spPr>
      </p:pic>
      <p:sp>
        <p:nvSpPr>
          <p:cNvPr id="12" name="Elipse 11">
            <a:extLst>
              <a:ext uri="{FF2B5EF4-FFF2-40B4-BE49-F238E27FC236}">
                <a16:creationId xmlns:a16="http://schemas.microsoft.com/office/drawing/2014/main" xmlns="" id="{4D550B6F-9496-42F4-88C9-BF41DCFD94EF}"/>
              </a:ext>
            </a:extLst>
          </p:cNvPr>
          <p:cNvSpPr/>
          <p:nvPr/>
        </p:nvSpPr>
        <p:spPr>
          <a:xfrm>
            <a:off x="4059799" y="1367468"/>
            <a:ext cx="3931606" cy="429642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xmlns="" id="{2491D096-B259-4C67-861F-D2E37F13ECD4}"/>
              </a:ext>
            </a:extLst>
          </p:cNvPr>
          <p:cNvPicPr>
            <a:picLocks noChangeAspect="1"/>
          </p:cNvPicPr>
          <p:nvPr/>
        </p:nvPicPr>
        <p:blipFill>
          <a:blip r:embed="rId6"/>
          <a:stretch>
            <a:fillRect/>
          </a:stretch>
        </p:blipFill>
        <p:spPr>
          <a:xfrm>
            <a:off x="306929" y="1875380"/>
            <a:ext cx="947699" cy="999229"/>
          </a:xfrm>
          <a:prstGeom prst="ellipse">
            <a:avLst/>
          </a:prstGeom>
          <a:ln>
            <a:solidFill>
              <a:schemeClr val="bg2">
                <a:lumMod val="50000"/>
              </a:schemeClr>
            </a:solidFill>
          </a:ln>
        </p:spPr>
      </p:pic>
      <p:cxnSp>
        <p:nvCxnSpPr>
          <p:cNvPr id="16" name="Conector recto 15">
            <a:extLst>
              <a:ext uri="{FF2B5EF4-FFF2-40B4-BE49-F238E27FC236}">
                <a16:creationId xmlns:a16="http://schemas.microsoft.com/office/drawing/2014/main" xmlns="" id="{B12D495F-D5F0-4309-9E99-8DC1D41F4F36}"/>
              </a:ext>
            </a:extLst>
          </p:cNvPr>
          <p:cNvCxnSpPr>
            <a:cxnSpLocks/>
          </p:cNvCxnSpPr>
          <p:nvPr/>
        </p:nvCxnSpPr>
        <p:spPr>
          <a:xfrm>
            <a:off x="1254628" y="2811856"/>
            <a:ext cx="2704481"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xmlns="" id="{16AEA91A-6ABD-47DD-AC38-BC8F7CE2C7E4}"/>
              </a:ext>
            </a:extLst>
          </p:cNvPr>
          <p:cNvSpPr txBox="1"/>
          <p:nvPr/>
        </p:nvSpPr>
        <p:spPr>
          <a:xfrm>
            <a:off x="1204848" y="1570302"/>
            <a:ext cx="3252233" cy="1200329"/>
          </a:xfrm>
          <a:prstGeom prst="rect">
            <a:avLst/>
          </a:prstGeom>
          <a:noFill/>
        </p:spPr>
        <p:txBody>
          <a:bodyPr wrap="square" rtlCol="0">
            <a:spAutoFit/>
          </a:bodyPr>
          <a:lstStyle/>
          <a:p>
            <a:pPr marL="285750" indent="-285750">
              <a:buFont typeface="Arial" panose="020B0604020202020204" pitchFamily="34" charset="0"/>
              <a:buChar char="•"/>
            </a:pPr>
            <a:r>
              <a:rPr lang="es-ES" dirty="0"/>
              <a:t>Crecimiento movimientos internos</a:t>
            </a:r>
          </a:p>
          <a:p>
            <a:pPr marL="285750" indent="-285750">
              <a:buFont typeface="Arial" panose="020B0604020202020204" pitchFamily="34" charset="0"/>
              <a:buChar char="•"/>
            </a:pPr>
            <a:r>
              <a:rPr lang="es-ES" dirty="0"/>
              <a:t>Aumento de pernoctaciones</a:t>
            </a:r>
          </a:p>
        </p:txBody>
      </p:sp>
      <p:pic>
        <p:nvPicPr>
          <p:cNvPr id="1030" name="Picture 6" descr="Condecoraciones De Oro. Esta Imágen Es Una Ilustración Vectorial Y Puede  Hacerse A Escala En Cualquier Tamaño Sin Pérdida De Resolución  Ilustraciones Vectoriales, Clip Art Vectorizado Libre De Derechos. Image  5587495.">
            <a:extLst>
              <a:ext uri="{FF2B5EF4-FFF2-40B4-BE49-F238E27FC236}">
                <a16:creationId xmlns:a16="http://schemas.microsoft.com/office/drawing/2014/main" xmlns="" id="{1EB2CD16-5B59-4F0F-96AE-AAB76FF80A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430" b="1"/>
          <a:stretch/>
        </p:blipFill>
        <p:spPr bwMode="auto">
          <a:xfrm>
            <a:off x="259050" y="4126804"/>
            <a:ext cx="947699" cy="999228"/>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cxnSp>
        <p:nvCxnSpPr>
          <p:cNvPr id="22" name="Conector recto 21">
            <a:extLst>
              <a:ext uri="{FF2B5EF4-FFF2-40B4-BE49-F238E27FC236}">
                <a16:creationId xmlns:a16="http://schemas.microsoft.com/office/drawing/2014/main" xmlns="" id="{A200EBA2-9B2A-420B-8B9C-5CD350DE92D9}"/>
              </a:ext>
            </a:extLst>
          </p:cNvPr>
          <p:cNvCxnSpPr>
            <a:cxnSpLocks/>
          </p:cNvCxnSpPr>
          <p:nvPr/>
        </p:nvCxnSpPr>
        <p:spPr>
          <a:xfrm>
            <a:off x="1254628" y="5090173"/>
            <a:ext cx="2884028"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xmlns="" id="{879C6FEF-BBFE-4BA5-A6F8-4682F2B902A6}"/>
              </a:ext>
            </a:extLst>
          </p:cNvPr>
          <p:cNvSpPr txBox="1"/>
          <p:nvPr/>
        </p:nvSpPr>
        <p:spPr>
          <a:xfrm>
            <a:off x="1272426" y="4376859"/>
            <a:ext cx="3008591" cy="646331"/>
          </a:xfrm>
          <a:prstGeom prst="rect">
            <a:avLst/>
          </a:prstGeom>
          <a:noFill/>
        </p:spPr>
        <p:txBody>
          <a:bodyPr wrap="square" rtlCol="0">
            <a:spAutoFit/>
          </a:bodyPr>
          <a:lstStyle/>
          <a:p>
            <a:pPr marL="285750" indent="-285750">
              <a:buFont typeface="Arial" panose="020B0604020202020204" pitchFamily="34" charset="0"/>
              <a:buChar char="•"/>
            </a:pPr>
            <a:r>
              <a:rPr lang="es-ES" dirty="0"/>
              <a:t>Puesto 36 del Top Orígenes</a:t>
            </a:r>
          </a:p>
        </p:txBody>
      </p:sp>
      <p:cxnSp>
        <p:nvCxnSpPr>
          <p:cNvPr id="24" name="Conector recto 23">
            <a:extLst>
              <a:ext uri="{FF2B5EF4-FFF2-40B4-BE49-F238E27FC236}">
                <a16:creationId xmlns:a16="http://schemas.microsoft.com/office/drawing/2014/main" xmlns="" id="{800CBA24-3A34-49FE-9878-E177614811F3}"/>
              </a:ext>
            </a:extLst>
          </p:cNvPr>
          <p:cNvCxnSpPr>
            <a:cxnSpLocks/>
          </p:cNvCxnSpPr>
          <p:nvPr/>
        </p:nvCxnSpPr>
        <p:spPr>
          <a:xfrm>
            <a:off x="7991405" y="2703152"/>
            <a:ext cx="291527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11408716-7719-47E2-85D0-205A2C8FE9E2}"/>
              </a:ext>
            </a:extLst>
          </p:cNvPr>
          <p:cNvCxnSpPr>
            <a:cxnSpLocks/>
          </p:cNvCxnSpPr>
          <p:nvPr/>
        </p:nvCxnSpPr>
        <p:spPr>
          <a:xfrm>
            <a:off x="7901832" y="5126032"/>
            <a:ext cx="3313511"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Imágenes de Ubicacion | Vectores, fotos de stock y PSD gratuitos">
            <a:extLst>
              <a:ext uri="{FF2B5EF4-FFF2-40B4-BE49-F238E27FC236}">
                <a16:creationId xmlns:a16="http://schemas.microsoft.com/office/drawing/2014/main" xmlns="" id="{EB9A51CA-9A25-478A-9F0E-3BAA98539A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78959" y="1603483"/>
            <a:ext cx="987023" cy="987023"/>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34" name="Picture 10" descr="No Hay Icono De Señal De Tráfico De Entrada. Ilustración De Dibujos  Animados De Ningún Icono De Vector De Señal De Tráfico De Entrada Para Web  Ilustraciones Vectoriales, Clip Art Vectorizado Libre">
            <a:extLst>
              <a:ext uri="{FF2B5EF4-FFF2-40B4-BE49-F238E27FC236}">
                <a16:creationId xmlns:a16="http://schemas.microsoft.com/office/drawing/2014/main" xmlns="" id="{51056614-CF8F-463C-ABD7-BE217131D4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084" t="4810" r="29381" b="53660"/>
          <a:stretch/>
        </p:blipFill>
        <p:spPr bwMode="auto">
          <a:xfrm>
            <a:off x="11042485" y="4026362"/>
            <a:ext cx="987144" cy="987023"/>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xmlns="" id="{7B41FEAB-14C0-41FB-854E-0635A78803B0}"/>
              </a:ext>
            </a:extLst>
          </p:cNvPr>
          <p:cNvSpPr txBox="1"/>
          <p:nvPr/>
        </p:nvSpPr>
        <p:spPr>
          <a:xfrm>
            <a:off x="7654451" y="1438792"/>
            <a:ext cx="3252233" cy="1200329"/>
          </a:xfrm>
          <a:prstGeom prst="rect">
            <a:avLst/>
          </a:prstGeom>
          <a:noFill/>
        </p:spPr>
        <p:txBody>
          <a:bodyPr wrap="square" rtlCol="0">
            <a:spAutoFit/>
          </a:bodyPr>
          <a:lstStyle/>
          <a:p>
            <a:pPr marL="285750" indent="-285750">
              <a:buFont typeface="Arial" panose="020B0604020202020204" pitchFamily="34" charset="0"/>
              <a:buChar char="•"/>
            </a:pPr>
            <a:r>
              <a:rPr lang="es-ES" dirty="0"/>
              <a:t>San Gabriel del Baba es una comunidad ubicada a 20 min de Santo Domingo.</a:t>
            </a:r>
          </a:p>
        </p:txBody>
      </p:sp>
      <p:sp>
        <p:nvSpPr>
          <p:cNvPr id="30" name="CuadroTexto 29">
            <a:extLst>
              <a:ext uri="{FF2B5EF4-FFF2-40B4-BE49-F238E27FC236}">
                <a16:creationId xmlns:a16="http://schemas.microsoft.com/office/drawing/2014/main" xmlns="" id="{271B1426-E7C5-4999-8B15-2B5DB5426567}"/>
              </a:ext>
            </a:extLst>
          </p:cNvPr>
          <p:cNvSpPr txBox="1"/>
          <p:nvPr/>
        </p:nvSpPr>
        <p:spPr>
          <a:xfrm>
            <a:off x="8029227" y="3557344"/>
            <a:ext cx="3008591" cy="1477328"/>
          </a:xfrm>
          <a:prstGeom prst="rect">
            <a:avLst/>
          </a:prstGeom>
          <a:noFill/>
        </p:spPr>
        <p:txBody>
          <a:bodyPr wrap="square" rtlCol="0">
            <a:spAutoFit/>
          </a:bodyPr>
          <a:lstStyle/>
          <a:p>
            <a:pPr marL="285750" indent="-285750">
              <a:buFont typeface="Arial" panose="020B0604020202020204" pitchFamily="34" charset="0"/>
              <a:buChar char="•"/>
            </a:pPr>
            <a:r>
              <a:rPr lang="es-ES" dirty="0"/>
              <a:t>Nula propuesta de proyectos.</a:t>
            </a:r>
          </a:p>
          <a:p>
            <a:pPr marL="285750" indent="-285750">
              <a:buFont typeface="Arial" panose="020B0604020202020204" pitchFamily="34" charset="0"/>
              <a:buChar char="•"/>
            </a:pPr>
            <a:r>
              <a:rPr lang="es-ES" dirty="0"/>
              <a:t>Turismo informal</a:t>
            </a:r>
          </a:p>
          <a:p>
            <a:pPr marL="285750" indent="-285750">
              <a:buFont typeface="Arial" panose="020B0604020202020204" pitchFamily="34" charset="0"/>
              <a:buChar char="•"/>
            </a:pPr>
            <a:r>
              <a:rPr lang="es-ES" dirty="0"/>
              <a:t>Falta de identificación de los atractivos</a:t>
            </a:r>
          </a:p>
        </p:txBody>
      </p:sp>
      <p:cxnSp>
        <p:nvCxnSpPr>
          <p:cNvPr id="31" name="Conector recto 30">
            <a:extLst>
              <a:ext uri="{FF2B5EF4-FFF2-40B4-BE49-F238E27FC236}">
                <a16:creationId xmlns:a16="http://schemas.microsoft.com/office/drawing/2014/main" xmlns="" id="{CBD82D1F-F3CC-4F83-AAFB-1A4F11930D6A}"/>
              </a:ext>
            </a:extLst>
          </p:cNvPr>
          <p:cNvCxnSpPr>
            <a:cxnSpLocks/>
          </p:cNvCxnSpPr>
          <p:nvPr/>
        </p:nvCxnSpPr>
        <p:spPr>
          <a:xfrm>
            <a:off x="4059799" y="6518086"/>
            <a:ext cx="465389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xmlns="" id="{F715DC56-F75C-4E29-A9CD-BC9248D920B6}"/>
              </a:ext>
            </a:extLst>
          </p:cNvPr>
          <p:cNvSpPr txBox="1"/>
          <p:nvPr/>
        </p:nvSpPr>
        <p:spPr>
          <a:xfrm>
            <a:off x="4231939" y="5784329"/>
            <a:ext cx="4882080" cy="646331"/>
          </a:xfrm>
          <a:prstGeom prst="rect">
            <a:avLst/>
          </a:prstGeom>
          <a:noFill/>
        </p:spPr>
        <p:txBody>
          <a:bodyPr wrap="square" rtlCol="0">
            <a:spAutoFit/>
          </a:bodyPr>
          <a:lstStyle/>
          <a:p>
            <a:pPr marL="285750" indent="-285750">
              <a:buFont typeface="Arial" panose="020B0604020202020204" pitchFamily="34" charset="0"/>
              <a:buChar char="•"/>
            </a:pPr>
            <a:r>
              <a:rPr lang="es-ES" dirty="0"/>
              <a:t>Mayor llegada de turistas locales</a:t>
            </a:r>
          </a:p>
          <a:p>
            <a:pPr marL="285750" indent="-285750">
              <a:buFont typeface="Arial" panose="020B0604020202020204" pitchFamily="34" charset="0"/>
              <a:buChar char="•"/>
            </a:pPr>
            <a:r>
              <a:rPr lang="es-ES" dirty="0"/>
              <a:t>Nula llegada de turistas extranjeros</a:t>
            </a:r>
          </a:p>
        </p:txBody>
      </p:sp>
      <p:sp>
        <p:nvSpPr>
          <p:cNvPr id="42" name="CuadroTexto 41">
            <a:extLst>
              <a:ext uri="{FF2B5EF4-FFF2-40B4-BE49-F238E27FC236}">
                <a16:creationId xmlns:a16="http://schemas.microsoft.com/office/drawing/2014/main" xmlns="" id="{1734D5F2-41FE-4CCA-B2A2-8CE2CE00D660}"/>
              </a:ext>
            </a:extLst>
          </p:cNvPr>
          <p:cNvSpPr txBox="1"/>
          <p:nvPr/>
        </p:nvSpPr>
        <p:spPr>
          <a:xfrm>
            <a:off x="1641423" y="703516"/>
            <a:ext cx="4898602" cy="461665"/>
          </a:xfrm>
          <a:prstGeom prst="rect">
            <a:avLst/>
          </a:prstGeom>
          <a:noFill/>
        </p:spPr>
        <p:txBody>
          <a:bodyPr wrap="square" rtlCol="0">
            <a:spAutoFit/>
          </a:bodyPr>
          <a:lstStyle/>
          <a:p>
            <a:r>
              <a:rPr lang="es-ES" sz="2400" b="1" dirty="0"/>
              <a:t>Planteamiento del Problema</a:t>
            </a:r>
          </a:p>
        </p:txBody>
      </p:sp>
    </p:spTree>
    <p:extLst>
      <p:ext uri="{BB962C8B-B14F-4D97-AF65-F5344CB8AC3E}">
        <p14:creationId xmlns:p14="http://schemas.microsoft.com/office/powerpoint/2010/main" val="279626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C97A3CB2-E0BD-4428-B430-08C94E433541}"/>
              </a:ext>
            </a:extLst>
          </p:cNvPr>
          <p:cNvSpPr txBox="1"/>
          <p:nvPr/>
        </p:nvSpPr>
        <p:spPr>
          <a:xfrm>
            <a:off x="3646698" y="879782"/>
            <a:ext cx="4898602" cy="461665"/>
          </a:xfrm>
          <a:prstGeom prst="rect">
            <a:avLst/>
          </a:prstGeom>
          <a:noFill/>
        </p:spPr>
        <p:txBody>
          <a:bodyPr wrap="square" rtlCol="0">
            <a:spAutoFit/>
          </a:bodyPr>
          <a:lstStyle/>
          <a:p>
            <a:pPr algn="ctr"/>
            <a:r>
              <a:rPr lang="es-ES" sz="2400" b="1" dirty="0"/>
              <a:t>Objetivo General</a:t>
            </a:r>
          </a:p>
        </p:txBody>
      </p:sp>
      <p:sp>
        <p:nvSpPr>
          <p:cNvPr id="13" name="CuadroTexto 12">
            <a:extLst>
              <a:ext uri="{FF2B5EF4-FFF2-40B4-BE49-F238E27FC236}">
                <a16:creationId xmlns:a16="http://schemas.microsoft.com/office/drawing/2014/main" xmlns="" id="{7B592990-FAE4-44F4-89A5-552F0EA2E156}"/>
              </a:ext>
            </a:extLst>
          </p:cNvPr>
          <p:cNvSpPr txBox="1"/>
          <p:nvPr/>
        </p:nvSpPr>
        <p:spPr>
          <a:xfrm>
            <a:off x="3646698" y="2970349"/>
            <a:ext cx="4898602" cy="461665"/>
          </a:xfrm>
          <a:prstGeom prst="rect">
            <a:avLst/>
          </a:prstGeom>
          <a:noFill/>
        </p:spPr>
        <p:txBody>
          <a:bodyPr wrap="square" rtlCol="0">
            <a:spAutoFit/>
          </a:bodyPr>
          <a:lstStyle/>
          <a:p>
            <a:pPr algn="ctr"/>
            <a:r>
              <a:rPr lang="es-ES" sz="2400" b="1" dirty="0"/>
              <a:t>Objetivos Específicos</a:t>
            </a:r>
          </a:p>
        </p:txBody>
      </p:sp>
      <p:sp>
        <p:nvSpPr>
          <p:cNvPr id="14" name="CuadroTexto 13">
            <a:extLst>
              <a:ext uri="{FF2B5EF4-FFF2-40B4-BE49-F238E27FC236}">
                <a16:creationId xmlns:a16="http://schemas.microsoft.com/office/drawing/2014/main" xmlns="" id="{45409073-13B5-4D26-9B05-7709ED6478D8}"/>
              </a:ext>
            </a:extLst>
          </p:cNvPr>
          <p:cNvSpPr txBox="1"/>
          <p:nvPr/>
        </p:nvSpPr>
        <p:spPr>
          <a:xfrm>
            <a:off x="1407006" y="1573242"/>
            <a:ext cx="9377987" cy="830997"/>
          </a:xfrm>
          <a:prstGeom prst="rect">
            <a:avLst/>
          </a:prstGeom>
          <a:noFill/>
        </p:spPr>
        <p:txBody>
          <a:bodyPr wrap="square" rtlCol="0">
            <a:spAutoFit/>
          </a:bodyPr>
          <a:lstStyle/>
          <a:p>
            <a:pPr algn="ctr">
              <a:spcAft>
                <a:spcPts val="800"/>
              </a:spcAft>
            </a:pPr>
            <a:r>
              <a:rPr lang="es-EC" sz="2400" dirty="0">
                <a:effectLst/>
                <a:latin typeface="Arial" panose="020B0604020202020204" pitchFamily="34" charset="0"/>
                <a:ea typeface="Calibri" panose="020F0502020204030204" pitchFamily="34" charset="0"/>
                <a:cs typeface="Times New Roman" panose="02020603050405020304" pitchFamily="18" charset="0"/>
              </a:rPr>
              <a:t>Analizar cómo el turismo de aventura contribuye al desarrollo de la comunidad San Gabriel del Baba.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B695C6F0-9CAC-4875-9A80-D93B5866D5FD}"/>
              </a:ext>
            </a:extLst>
          </p:cNvPr>
          <p:cNvSpPr txBox="1"/>
          <p:nvPr/>
        </p:nvSpPr>
        <p:spPr>
          <a:xfrm>
            <a:off x="912055" y="4725817"/>
            <a:ext cx="1921730" cy="523220"/>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spcAft>
                <a:spcPts val="800"/>
              </a:spcAft>
            </a:pPr>
            <a:r>
              <a:rPr lang="es-EC" sz="2800" dirty="0">
                <a:effectLst/>
                <a:latin typeface="Arial" panose="020B0604020202020204" pitchFamily="34" charset="0"/>
                <a:ea typeface="Calibri" panose="020F0502020204030204" pitchFamily="34" charset="0"/>
                <a:cs typeface="Arial" panose="020B0604020202020204" pitchFamily="34" charset="0"/>
              </a:rPr>
              <a:t>Identificar</a:t>
            </a:r>
            <a:endParaRPr lang="es-E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C2D8FEC0-452E-4BC9-96A7-612683934771}"/>
              </a:ext>
            </a:extLst>
          </p:cNvPr>
          <p:cNvSpPr txBox="1"/>
          <p:nvPr/>
        </p:nvSpPr>
        <p:spPr>
          <a:xfrm>
            <a:off x="3646697" y="4691967"/>
            <a:ext cx="1991068" cy="523220"/>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spcAft>
                <a:spcPts val="800"/>
              </a:spcAft>
            </a:pPr>
            <a:r>
              <a:rPr lang="es-EC" sz="2800" dirty="0">
                <a:effectLst/>
                <a:latin typeface="Arial" panose="020B0604020202020204" pitchFamily="34" charset="0"/>
                <a:ea typeface="Calibri" panose="020F0502020204030204" pitchFamily="34" charset="0"/>
                <a:cs typeface="Arial" panose="020B0604020202020204" pitchFamily="34" charset="0"/>
              </a:rPr>
              <a:t>Establecer. </a:t>
            </a:r>
            <a:endParaRPr lang="es-E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2FC8F9AC-A9FF-4C07-BC1E-02335032412F}"/>
              </a:ext>
            </a:extLst>
          </p:cNvPr>
          <p:cNvSpPr txBox="1"/>
          <p:nvPr/>
        </p:nvSpPr>
        <p:spPr>
          <a:xfrm>
            <a:off x="6554236" y="4671834"/>
            <a:ext cx="1991068" cy="523220"/>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Aft>
                <a:spcPts val="800"/>
              </a:spcAft>
            </a:pPr>
            <a:r>
              <a:rPr lang="es-EC" sz="2800" dirty="0">
                <a:effectLst/>
                <a:latin typeface="Arial" panose="020B0604020202020204" pitchFamily="34" charset="0"/>
                <a:ea typeface="Calibri" panose="020F0502020204030204" pitchFamily="34" charset="0"/>
                <a:cs typeface="Arial" panose="020B0604020202020204" pitchFamily="34" charset="0"/>
              </a:rPr>
              <a:t>Determinar</a:t>
            </a:r>
            <a:endParaRPr lang="es-E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xmlns="" id="{78E7AF74-87FB-455E-8E9C-671D93E8A8A0}"/>
              </a:ext>
            </a:extLst>
          </p:cNvPr>
          <p:cNvSpPr txBox="1"/>
          <p:nvPr/>
        </p:nvSpPr>
        <p:spPr>
          <a:xfrm>
            <a:off x="9406548" y="4671834"/>
            <a:ext cx="1991068" cy="523220"/>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spcAft>
                <a:spcPts val="800"/>
              </a:spcAft>
            </a:pPr>
            <a:r>
              <a:rPr lang="es-EC" sz="2800" dirty="0">
                <a:effectLst/>
                <a:latin typeface="Arial" panose="020B0604020202020204" pitchFamily="34" charset="0"/>
                <a:ea typeface="Calibri" panose="020F0502020204030204" pitchFamily="34" charset="0"/>
                <a:cs typeface="Arial" panose="020B0604020202020204" pitchFamily="34" charset="0"/>
              </a:rPr>
              <a:t>Diseñar.</a:t>
            </a:r>
            <a:endParaRPr lang="es-ES" sz="28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9" name="Conector recto 18">
            <a:extLst>
              <a:ext uri="{FF2B5EF4-FFF2-40B4-BE49-F238E27FC236}">
                <a16:creationId xmlns:a16="http://schemas.microsoft.com/office/drawing/2014/main" xmlns="" id="{98174745-856B-4F3E-9E7C-288AB603830F}"/>
              </a:ext>
            </a:extLst>
          </p:cNvPr>
          <p:cNvCxnSpPr>
            <a:cxnSpLocks/>
          </p:cNvCxnSpPr>
          <p:nvPr/>
        </p:nvCxnSpPr>
        <p:spPr>
          <a:xfrm>
            <a:off x="4350327" y="1438551"/>
            <a:ext cx="351905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FCFE741E-D96B-424C-BD43-0740920F6F5C}"/>
              </a:ext>
            </a:extLst>
          </p:cNvPr>
          <p:cNvCxnSpPr>
            <a:cxnSpLocks/>
          </p:cNvCxnSpPr>
          <p:nvPr/>
        </p:nvCxnSpPr>
        <p:spPr>
          <a:xfrm>
            <a:off x="3240241" y="3622486"/>
            <a:ext cx="0" cy="280960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7BC6CD49-6FD8-4A37-A8B9-530A4EDAE072}"/>
              </a:ext>
            </a:extLst>
          </p:cNvPr>
          <p:cNvCxnSpPr>
            <a:cxnSpLocks/>
          </p:cNvCxnSpPr>
          <p:nvPr/>
        </p:nvCxnSpPr>
        <p:spPr>
          <a:xfrm>
            <a:off x="6096000" y="3622486"/>
            <a:ext cx="0" cy="280960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EEE8EB86-D7C6-4088-A1DD-C76CBDA6F04D}"/>
              </a:ext>
            </a:extLst>
          </p:cNvPr>
          <p:cNvCxnSpPr>
            <a:cxnSpLocks/>
          </p:cNvCxnSpPr>
          <p:nvPr/>
        </p:nvCxnSpPr>
        <p:spPr>
          <a:xfrm>
            <a:off x="8948313" y="3622486"/>
            <a:ext cx="0" cy="280960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icono de color de objetivos claros rgb. establecer un objetivo realista e  inequívoco. alcanzar la meta">
            <a:extLst>
              <a:ext uri="{FF2B5EF4-FFF2-40B4-BE49-F238E27FC236}">
                <a16:creationId xmlns:a16="http://schemas.microsoft.com/office/drawing/2014/main" xmlns="" id="{60278D76-06E1-4DAD-9CE2-61EE76FBF8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61" y="2170275"/>
            <a:ext cx="1477328" cy="1477328"/>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2" name="Flecha curvada hacia arriba 1"/>
          <p:cNvSpPr/>
          <p:nvPr/>
        </p:nvSpPr>
        <p:spPr>
          <a:xfrm>
            <a:off x="2106710" y="5592417"/>
            <a:ext cx="2243617" cy="700984"/>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sp>
        <p:nvSpPr>
          <p:cNvPr id="24" name="Flecha curvada hacia arriba 23"/>
          <p:cNvSpPr/>
          <p:nvPr/>
        </p:nvSpPr>
        <p:spPr>
          <a:xfrm>
            <a:off x="4988905" y="5595363"/>
            <a:ext cx="2243617" cy="700984"/>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sp>
        <p:nvSpPr>
          <p:cNvPr id="27" name="Flecha curvada hacia arriba 26"/>
          <p:cNvSpPr/>
          <p:nvPr/>
        </p:nvSpPr>
        <p:spPr>
          <a:xfrm>
            <a:off x="7826334" y="5590577"/>
            <a:ext cx="2243617" cy="700984"/>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671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animBg="1"/>
      <p:bldP spid="24"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780582" y="914149"/>
            <a:ext cx="4898602" cy="523220"/>
          </a:xfrm>
          <a:prstGeom prst="rect">
            <a:avLst/>
          </a:prstGeom>
          <a:noFill/>
        </p:spPr>
        <p:txBody>
          <a:bodyPr wrap="square" rtlCol="0">
            <a:spAutoFit/>
          </a:bodyPr>
          <a:lstStyle/>
          <a:p>
            <a:pPr algn="ctr"/>
            <a:r>
              <a:rPr lang="es-ES" sz="2800" b="1" dirty="0">
                <a:solidFill>
                  <a:srgbClr val="002060"/>
                </a:solidFill>
                <a:latin typeface="+mj-lt"/>
                <a:ea typeface="+mj-ea"/>
                <a:cs typeface="+mj-cs"/>
              </a:rPr>
              <a:t>Teorías de Soporte</a:t>
            </a:r>
          </a:p>
        </p:txBody>
      </p:sp>
      <p:pic>
        <p:nvPicPr>
          <p:cNvPr id="16" name="Imagen 15" descr="Dimensiones del desarrollo local ">
            <a:extLst>
              <a:ext uri="{FF2B5EF4-FFF2-40B4-BE49-F238E27FC236}">
                <a16:creationId xmlns:a16="http://schemas.microsoft.com/office/drawing/2014/main" xmlns="" id="{2373CBE1-9C46-4F5A-BA6D-E269FDD99E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897" b="95259" l="8960" r="91908">
                        <a14:foregroundMark x1="33526" y1="17672" x2="33526" y2="17672"/>
                        <a14:foregroundMark x1="34104" y1="22845" x2="22832" y2="14655"/>
                        <a14:foregroundMark x1="22832" y1="14655" x2="34104" y2="25000"/>
                        <a14:foregroundMark x1="34104" y1="25000" x2="36705" y2="25000"/>
                        <a14:foregroundMark x1="27457" y1="7328" x2="8960" y2="28879"/>
                        <a14:foregroundMark x1="8960" y1="28879" x2="18786" y2="13362"/>
                        <a14:foregroundMark x1="18786" y1="13362" x2="32370" y2="26724"/>
                        <a14:foregroundMark x1="11272" y1="9914" x2="30925" y2="6897"/>
                        <a14:foregroundMark x1="30925" y1="6897" x2="34682" y2="19397"/>
                        <a14:foregroundMark x1="41329" y1="17672" x2="53757" y2="17672"/>
                        <a14:foregroundMark x1="53757" y1="17672" x2="67630" y2="28448"/>
                        <a14:foregroundMark x1="67630" y1="28448" x2="68497" y2="52586"/>
                        <a14:foregroundMark x1="68497" y1="52586" x2="52312" y2="70690"/>
                        <a14:foregroundMark x1="52312" y1="70690" x2="35549" y2="55172"/>
                        <a14:foregroundMark x1="35549" y1="55172" x2="34971" y2="25862"/>
                        <a14:foregroundMark x1="34971" y1="25862" x2="45954" y2="16810"/>
                        <a14:foregroundMark x1="45954" y1="16810" x2="47110" y2="18534"/>
                        <a14:foregroundMark x1="71387" y1="12069" x2="89884" y2="11207"/>
                        <a14:foregroundMark x1="89884" y1="11207" x2="78613" y2="27155"/>
                        <a14:foregroundMark x1="78613" y1="27155" x2="76301" y2="27155"/>
                        <a14:foregroundMark x1="87861" y1="6034" x2="91908" y2="21552"/>
                        <a14:foregroundMark x1="91908" y1="21552" x2="86127" y2="25862"/>
                        <a14:foregroundMark x1="56358" y1="13362" x2="70809" y2="27155"/>
                        <a14:foregroundMark x1="70809" y1="27155" x2="72254" y2="43966"/>
                        <a14:foregroundMark x1="72254" y1="43966" x2="62139" y2="53448"/>
                        <a14:foregroundMark x1="62139" y1="53448" x2="51445" y2="46121"/>
                        <a14:foregroundMark x1="51445" y1="46121" x2="51156" y2="44828"/>
                        <a14:foregroundMark x1="33526" y1="22845" x2="68786" y2="30603"/>
                        <a14:foregroundMark x1="68786" y1="30603" x2="52312" y2="44828"/>
                        <a14:foregroundMark x1="52312" y1="44828" x2="44220" y2="43966"/>
                        <a14:foregroundMark x1="24566" y1="40948" x2="38439" y2="31034"/>
                        <a14:foregroundMark x1="38439" y1="31034" x2="49422" y2="37069"/>
                        <a14:foregroundMark x1="49422" y1="37069" x2="47977" y2="63793"/>
                        <a14:foregroundMark x1="47977" y1="63793" x2="39017" y2="78879"/>
                        <a14:foregroundMark x1="39017" y1="78879" x2="33237" y2="81034"/>
                        <a14:foregroundMark x1="22832" y1="52586" x2="35838" y2="54741"/>
                        <a14:foregroundMark x1="35838" y1="54741" x2="38150" y2="73707"/>
                        <a14:foregroundMark x1="38150" y1="73707" x2="31792" y2="76724"/>
                        <a14:foregroundMark x1="28324" y1="67241" x2="32081" y2="75431"/>
                        <a14:foregroundMark x1="37861" y1="86207" x2="49133" y2="82759"/>
                        <a14:foregroundMark x1="49133" y1="82759" x2="36705" y2="78448"/>
                        <a14:foregroundMark x1="36705" y1="78448" x2="36416" y2="78879"/>
                        <a14:foregroundMark x1="52023" y1="90086" x2="64740" y2="82328"/>
                        <a14:foregroundMark x1="64740" y1="82328" x2="53179" y2="75000"/>
                        <a14:foregroundMark x1="53179" y1="75000" x2="51156" y2="76724"/>
                        <a14:foregroundMark x1="66763" y1="82328" x2="73121" y2="67672"/>
                        <a14:foregroundMark x1="73121" y1="67672" x2="58382" y2="72414"/>
                        <a14:foregroundMark x1="58382" y1="72414" x2="68497" y2="79310"/>
                        <a14:foregroundMark x1="26590" y1="70259" x2="15896" y2="81034"/>
                        <a14:foregroundMark x1="15896" y1="81034" x2="27746" y2="90517"/>
                        <a14:foregroundMark x1="27746" y1="90517" x2="29191" y2="88793"/>
                        <a14:foregroundMark x1="80636" y1="71983" x2="90462" y2="80603"/>
                        <a14:foregroundMark x1="90462" y1="80603" x2="79480" y2="87069"/>
                        <a14:foregroundMark x1="79480" y1="87069" x2="75434" y2="87500"/>
                        <a14:foregroundMark x1="24855" y1="95259" x2="24855" y2="95259"/>
                      </a14:backgroundRemoval>
                    </a14:imgEffect>
                  </a14:imgLayer>
                </a14:imgProps>
              </a:ext>
              <a:ext uri="{28A0092B-C50C-407E-A947-70E740481C1C}">
                <a14:useLocalDpi xmlns:a14="http://schemas.microsoft.com/office/drawing/2010/main" val="0"/>
              </a:ext>
            </a:extLst>
          </a:blip>
          <a:srcRect t="1" b="-593"/>
          <a:stretch/>
        </p:blipFill>
        <p:spPr bwMode="auto">
          <a:xfrm>
            <a:off x="89706" y="2270791"/>
            <a:ext cx="5532037" cy="3727386"/>
          </a:xfrm>
          <a:prstGeom prst="rect">
            <a:avLst/>
          </a:prstGeom>
          <a:noFill/>
          <a:ln>
            <a:noFill/>
          </a:ln>
        </p:spPr>
      </p:pic>
      <p:sp>
        <p:nvSpPr>
          <p:cNvPr id="18" name="Marcador de contenido 2">
            <a:extLst>
              <a:ext uri="{FF2B5EF4-FFF2-40B4-BE49-F238E27FC236}">
                <a16:creationId xmlns:a16="http://schemas.microsoft.com/office/drawing/2014/main" xmlns="" id="{AD57F106-B66A-4BA0-B0D0-6894BE66EF43}"/>
              </a:ext>
            </a:extLst>
          </p:cNvPr>
          <p:cNvSpPr txBox="1">
            <a:spLocks/>
          </p:cNvSpPr>
          <p:nvPr/>
        </p:nvSpPr>
        <p:spPr>
          <a:xfrm>
            <a:off x="263197" y="2005138"/>
            <a:ext cx="5275191" cy="4042230"/>
          </a:xfrm>
          <a:prstGeom prst="rect">
            <a:avLst/>
          </a:prstGeom>
        </p:spPr>
        <p:txBody>
          <a:bodyPr vert="horz" lIns="91440" tIns="45720" rIns="91440" bIns="45720" rtlCol="0">
            <a:normAutofit/>
          </a:bodyPr>
          <a:lstStyle>
            <a:lvl1pPr marL="230400" indent="-228600" algn="l" defTabSz="914400" rtl="0" eaLnBrk="1" latinLnBrk="0" hangingPunct="1">
              <a:lnSpc>
                <a:spcPct val="100000"/>
              </a:lnSpc>
              <a:spcBef>
                <a:spcPts val="600"/>
              </a:spcBef>
              <a:buClr>
                <a:srgbClr val="9D0000"/>
              </a:buClr>
              <a:buFont typeface="Arial" panose="020B0604020202020204" pitchFamily="34" charset="0"/>
              <a:buChar char="•"/>
              <a:defRPr sz="2100" i="0" kern="1200">
                <a:solidFill>
                  <a:schemeClr val="tx2"/>
                </a:solidFill>
                <a:latin typeface="+mn-lt"/>
                <a:ea typeface="+mn-ea"/>
                <a:cs typeface="+mn-cs"/>
              </a:defRPr>
            </a:lvl1pPr>
            <a:lvl2pPr marL="344700" indent="-342900" algn="l" defTabSz="914400" rtl="0" eaLnBrk="1" latinLnBrk="0" hangingPunct="1">
              <a:lnSpc>
                <a:spcPct val="100000"/>
              </a:lnSpc>
              <a:spcBef>
                <a:spcPts val="600"/>
              </a:spcBef>
              <a:buClr>
                <a:srgbClr val="9D0000"/>
              </a:buClr>
              <a:buFont typeface="Arial" panose="020B0604020202020204" pitchFamily="34" charset="0"/>
              <a:buChar char="•"/>
              <a:defRPr sz="2100" i="1" kern="1200">
                <a:solidFill>
                  <a:schemeClr val="tx2"/>
                </a:solidFill>
                <a:latin typeface="+mn-lt"/>
                <a:ea typeface="+mn-ea"/>
                <a:cs typeface="+mn-cs"/>
              </a:defRPr>
            </a:lvl2pPr>
            <a:lvl3pPr marL="230400" indent="-228600" algn="l" defTabSz="914400" rtl="0" eaLnBrk="1" latinLnBrk="0" hangingPunct="1">
              <a:lnSpc>
                <a:spcPct val="100000"/>
              </a:lnSpc>
              <a:spcBef>
                <a:spcPts val="600"/>
              </a:spcBef>
              <a:buFont typeface="Arial" panose="020B0604020202020204" pitchFamily="34" charset="0"/>
              <a:buChar char="•"/>
              <a:defRPr sz="2100" i="1" kern="1200">
                <a:solidFill>
                  <a:schemeClr val="tx2"/>
                </a:solidFill>
                <a:latin typeface="+mn-lt"/>
                <a:ea typeface="+mn-ea"/>
                <a:cs typeface="+mn-cs"/>
              </a:defRPr>
            </a:lvl3pPr>
            <a:lvl4pPr marL="230400" indent="-228600" algn="l" defTabSz="914400" rtl="0" eaLnBrk="1" latinLnBrk="0" hangingPunct="1">
              <a:lnSpc>
                <a:spcPct val="100000"/>
              </a:lnSpc>
              <a:spcBef>
                <a:spcPts val="600"/>
              </a:spcBef>
              <a:buFont typeface="Arial" panose="020B0604020202020204" pitchFamily="34" charset="0"/>
              <a:buChar char="•"/>
              <a:defRPr sz="2100" i="1" kern="1200">
                <a:solidFill>
                  <a:schemeClr val="tx2"/>
                </a:solidFill>
                <a:latin typeface="+mn-lt"/>
                <a:ea typeface="+mn-ea"/>
                <a:cs typeface="+mn-cs"/>
              </a:defRPr>
            </a:lvl4pPr>
            <a:lvl5pPr marL="230400" indent="-228600" algn="l" defTabSz="914400" rtl="0" eaLnBrk="1" latinLnBrk="0" hangingPunct="1">
              <a:lnSpc>
                <a:spcPct val="100000"/>
              </a:lnSpc>
              <a:spcBef>
                <a:spcPts val="600"/>
              </a:spcBef>
              <a:buFont typeface="Arial" panose="020B0604020202020204" pitchFamily="34" charset="0"/>
              <a:buChar char="•"/>
              <a:defRPr sz="21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800" marR="0" lvl="0" indent="0" algn="ctr" defTabSz="914400" rtl="0" eaLnBrk="1" fontAlgn="auto" latinLnBrk="0" hangingPunct="1">
              <a:lnSpc>
                <a:spcPct val="100000"/>
              </a:lnSpc>
              <a:spcBef>
                <a:spcPts val="600"/>
              </a:spcBef>
              <a:spcAft>
                <a:spcPts val="0"/>
              </a:spcAft>
              <a:buClr>
                <a:srgbClr val="9D0000"/>
              </a:buClr>
              <a:buSzTx/>
              <a:buFont typeface="Arial" panose="020B0604020202020204" pitchFamily="34" charset="0"/>
              <a:buNone/>
              <a:tabLst/>
              <a:defRPr/>
            </a:pPr>
            <a:r>
              <a:rPr kumimoji="0" lang="es" sz="2000" b="1" i="0" u="none" strike="noStrike" kern="1200" cap="none" spc="0" normalizeH="0" baseline="0" noProof="0" dirty="0">
                <a:ln>
                  <a:noFill/>
                </a:ln>
                <a:solidFill>
                  <a:srgbClr val="002060"/>
                </a:solidFill>
                <a:effectLst/>
                <a:uLnTx/>
                <a:uFillTx/>
                <a:latin typeface="Segoe UI"/>
                <a:ea typeface="+mn-ea"/>
                <a:cs typeface="+mn-cs"/>
              </a:rPr>
              <a:t>Teoría del Desarrollo Local</a:t>
            </a:r>
          </a:p>
          <a:p>
            <a:pPr marL="1800" marR="0" lvl="0" indent="0" algn="ctr" defTabSz="914400" rtl="0" eaLnBrk="1" fontAlgn="auto" latinLnBrk="0" hangingPunct="1">
              <a:lnSpc>
                <a:spcPct val="100000"/>
              </a:lnSpc>
              <a:spcBef>
                <a:spcPts val="600"/>
              </a:spcBef>
              <a:spcAft>
                <a:spcPts val="0"/>
              </a:spcAft>
              <a:buClr>
                <a:srgbClr val="9D0000"/>
              </a:buClr>
              <a:buSzTx/>
              <a:buNone/>
              <a:tabLst/>
              <a:defRPr/>
            </a:pPr>
            <a:r>
              <a:rPr kumimoji="0" lang="es-ES" sz="2000" i="0" u="none" strike="noStrike" kern="1200" cap="none" spc="0" normalizeH="0" baseline="0" noProof="0" dirty="0">
                <a:ln>
                  <a:noFill/>
                </a:ln>
                <a:solidFill>
                  <a:srgbClr val="002060"/>
                </a:solidFill>
                <a:effectLst/>
                <a:uLnTx/>
                <a:uFillTx/>
                <a:latin typeface="Segoe UI"/>
                <a:ea typeface="+mn-ea"/>
                <a:cs typeface="+mn-cs"/>
              </a:rPr>
              <a:t> </a:t>
            </a:r>
            <a:endParaRPr kumimoji="0" lang="es-EC" sz="2000" i="0" u="none" strike="noStrike" kern="1200" cap="none" spc="0" normalizeH="0" baseline="0" noProof="0" dirty="0">
              <a:ln>
                <a:noFill/>
              </a:ln>
              <a:solidFill>
                <a:srgbClr val="002060"/>
              </a:solidFill>
              <a:effectLst/>
              <a:uLnTx/>
              <a:uFillTx/>
              <a:latin typeface="Segoe UI"/>
              <a:ea typeface="+mn-ea"/>
              <a:cs typeface="+mn-cs"/>
            </a:endParaRPr>
          </a:p>
        </p:txBody>
      </p:sp>
      <p:sp>
        <p:nvSpPr>
          <p:cNvPr id="19" name="CuadroTexto 18">
            <a:extLst>
              <a:ext uri="{FF2B5EF4-FFF2-40B4-BE49-F238E27FC236}">
                <a16:creationId xmlns:a16="http://schemas.microsoft.com/office/drawing/2014/main" xmlns="" id="{2E37733C-2EA9-4415-A0C5-F4D2DA88051A}"/>
              </a:ext>
            </a:extLst>
          </p:cNvPr>
          <p:cNvSpPr txBox="1"/>
          <p:nvPr/>
        </p:nvSpPr>
        <p:spPr>
          <a:xfrm>
            <a:off x="6570258" y="1968404"/>
            <a:ext cx="4894911" cy="707886"/>
          </a:xfrm>
          <a:prstGeom prst="rect">
            <a:avLst/>
          </a:prstGeom>
          <a:noFill/>
        </p:spPr>
        <p:txBody>
          <a:bodyPr wrap="square">
            <a:spAutoFit/>
          </a:bodyPr>
          <a:lstStyle/>
          <a:p>
            <a:pPr marL="1800" marR="0" lvl="0" indent="0" algn="l" defTabSz="914400" rtl="0" eaLnBrk="1" fontAlgn="auto" latinLnBrk="0" hangingPunct="1">
              <a:lnSpc>
                <a:spcPct val="100000"/>
              </a:lnSpc>
              <a:spcBef>
                <a:spcPts val="600"/>
              </a:spcBef>
              <a:spcAft>
                <a:spcPts val="0"/>
              </a:spcAft>
              <a:buClr>
                <a:srgbClr val="9D0000"/>
              </a:buClr>
              <a:buSzTx/>
              <a:buFont typeface="Arial" panose="020B0604020202020204" pitchFamily="34" charset="0"/>
              <a:buNone/>
              <a:tabLst/>
              <a:defRPr/>
            </a:pPr>
            <a:r>
              <a:rPr lang="es" sz="2000" b="1" dirty="0">
                <a:solidFill>
                  <a:srgbClr val="002060"/>
                </a:solidFill>
                <a:latin typeface="Segoe UI"/>
              </a:rPr>
              <a:t>Teoría General de los Sistemas (Sistema turístico de Molina)</a:t>
            </a:r>
            <a:endParaRPr kumimoji="0" lang="es" sz="2000" b="1" i="0" u="none" strike="noStrike" kern="1200" cap="none" spc="0" normalizeH="0" baseline="0" noProof="0" dirty="0">
              <a:ln>
                <a:noFill/>
              </a:ln>
              <a:solidFill>
                <a:srgbClr val="002060"/>
              </a:solidFill>
              <a:effectLst/>
              <a:uLnTx/>
              <a:uFillTx/>
              <a:latin typeface="Segoe UI"/>
              <a:ea typeface="+mn-ea"/>
              <a:cs typeface="+mn-cs"/>
            </a:endParaRPr>
          </a:p>
        </p:txBody>
      </p:sp>
      <p:sp>
        <p:nvSpPr>
          <p:cNvPr id="21" name="CuadroTexto 20">
            <a:extLst>
              <a:ext uri="{FF2B5EF4-FFF2-40B4-BE49-F238E27FC236}">
                <a16:creationId xmlns:a16="http://schemas.microsoft.com/office/drawing/2014/main" xmlns="" id="{789513D9-4F52-4EEF-9F0D-7F76D6DF7D12}"/>
              </a:ext>
            </a:extLst>
          </p:cNvPr>
          <p:cNvSpPr txBox="1"/>
          <p:nvPr/>
        </p:nvSpPr>
        <p:spPr>
          <a:xfrm>
            <a:off x="3700572" y="5890069"/>
            <a:ext cx="1738869" cy="338554"/>
          </a:xfrm>
          <a:prstGeom prst="rect">
            <a:avLst/>
          </a:prstGeom>
          <a:noFill/>
        </p:spPr>
        <p:txBody>
          <a:bodyPr wrap="square">
            <a:spAutoFit/>
          </a:bodyPr>
          <a:lstStyle/>
          <a:p>
            <a:r>
              <a:rPr lang="es-MX" sz="1600" b="1" dirty="0">
                <a:solidFill>
                  <a:srgbClr val="002060"/>
                </a:solidFill>
                <a:latin typeface="Segoe UI"/>
              </a:rPr>
              <a:t>(</a:t>
            </a:r>
            <a:r>
              <a:rPr lang="es-MX" sz="1600" b="1" dirty="0" err="1">
                <a:solidFill>
                  <a:srgbClr val="002060"/>
                </a:solidFill>
                <a:latin typeface="Segoe UI"/>
              </a:rPr>
              <a:t>Saulary</a:t>
            </a:r>
            <a:r>
              <a:rPr lang="es-MX" sz="1600" b="1" dirty="0">
                <a:solidFill>
                  <a:srgbClr val="002060"/>
                </a:solidFill>
                <a:latin typeface="Segoe UI"/>
              </a:rPr>
              <a:t>, 2012)</a:t>
            </a:r>
            <a:endParaRPr lang="es-EC" sz="1600" b="1" dirty="0">
              <a:solidFill>
                <a:srgbClr val="002060"/>
              </a:solidFill>
              <a:latin typeface="Segoe UI"/>
            </a:endParaRPr>
          </a:p>
        </p:txBody>
      </p:sp>
      <p:pic>
        <p:nvPicPr>
          <p:cNvPr id="14" name="Imagen 13">
            <a:extLst>
              <a:ext uri="{FF2B5EF4-FFF2-40B4-BE49-F238E27FC236}">
                <a16:creationId xmlns:a16="http://schemas.microsoft.com/office/drawing/2014/main" xmlns="" id="{E0D167EB-6ED4-4E7D-95F2-AB55CCA9759D}"/>
              </a:ext>
            </a:extLst>
          </p:cNvPr>
          <p:cNvPicPr>
            <a:picLocks noChangeAspect="1"/>
          </p:cNvPicPr>
          <p:nvPr/>
        </p:nvPicPr>
        <p:blipFill>
          <a:blip r:embed="rId7"/>
          <a:stretch>
            <a:fillRect/>
          </a:stretch>
        </p:blipFill>
        <p:spPr>
          <a:xfrm>
            <a:off x="5621743" y="2530216"/>
            <a:ext cx="6412331" cy="3497635"/>
          </a:xfrm>
          <a:prstGeom prst="rect">
            <a:avLst/>
          </a:prstGeom>
        </p:spPr>
      </p:pic>
      <p:sp>
        <p:nvSpPr>
          <p:cNvPr id="20" name="CuadroTexto 19">
            <a:extLst>
              <a:ext uri="{FF2B5EF4-FFF2-40B4-BE49-F238E27FC236}">
                <a16:creationId xmlns:a16="http://schemas.microsoft.com/office/drawing/2014/main" xmlns="" id="{76EB57FE-1D86-4E2D-9471-7AC50314A751}"/>
              </a:ext>
            </a:extLst>
          </p:cNvPr>
          <p:cNvSpPr txBox="1"/>
          <p:nvPr/>
        </p:nvSpPr>
        <p:spPr>
          <a:xfrm>
            <a:off x="9229780" y="5890069"/>
            <a:ext cx="2887649" cy="338554"/>
          </a:xfrm>
          <a:prstGeom prst="rect">
            <a:avLst/>
          </a:prstGeom>
          <a:noFill/>
        </p:spPr>
        <p:txBody>
          <a:bodyPr wrap="square">
            <a:spAutoFit/>
          </a:bodyPr>
          <a:lstStyle/>
          <a:p>
            <a:r>
              <a:rPr lang="es-ES" sz="1600" b="1" dirty="0">
                <a:solidFill>
                  <a:srgbClr val="002060"/>
                </a:solidFill>
                <a:latin typeface="Segoe UI"/>
              </a:rPr>
              <a:t>(</a:t>
            </a:r>
            <a:r>
              <a:rPr lang="es-ES" sz="1600" b="1" dirty="0" err="1">
                <a:solidFill>
                  <a:srgbClr val="002060"/>
                </a:solidFill>
                <a:latin typeface="Segoe UI"/>
              </a:rPr>
              <a:t>Panosso</a:t>
            </a:r>
            <a:r>
              <a:rPr lang="es-ES" sz="1600" b="1" dirty="0">
                <a:solidFill>
                  <a:srgbClr val="002060"/>
                </a:solidFill>
                <a:latin typeface="Segoe UI"/>
              </a:rPr>
              <a:t> &amp; </a:t>
            </a:r>
            <a:r>
              <a:rPr lang="es-ES" sz="1600" b="1" dirty="0" err="1">
                <a:solidFill>
                  <a:srgbClr val="002060"/>
                </a:solidFill>
                <a:latin typeface="Segoe UI"/>
              </a:rPr>
              <a:t>Lohmann</a:t>
            </a:r>
            <a:r>
              <a:rPr lang="es-ES" sz="1600" b="1" dirty="0">
                <a:solidFill>
                  <a:srgbClr val="002060"/>
                </a:solidFill>
                <a:latin typeface="Segoe UI"/>
              </a:rPr>
              <a:t>, 2012)</a:t>
            </a:r>
            <a:endParaRPr lang="es-EC" sz="1600" b="1" dirty="0">
              <a:solidFill>
                <a:srgbClr val="002060"/>
              </a:solidFill>
              <a:latin typeface="Segoe UI"/>
            </a:endParaRPr>
          </a:p>
        </p:txBody>
      </p:sp>
    </p:spTree>
    <p:extLst>
      <p:ext uri="{BB962C8B-B14F-4D97-AF65-F5344CB8AC3E}">
        <p14:creationId xmlns:p14="http://schemas.microsoft.com/office/powerpoint/2010/main" val="33724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959109" y="849005"/>
            <a:ext cx="4898602" cy="523220"/>
          </a:xfrm>
          <a:prstGeom prst="rect">
            <a:avLst/>
          </a:prstGeom>
          <a:noFill/>
        </p:spPr>
        <p:txBody>
          <a:bodyPr wrap="square" rtlCol="0">
            <a:spAutoFit/>
          </a:bodyPr>
          <a:lstStyle/>
          <a:p>
            <a:pPr algn="ctr"/>
            <a:r>
              <a:rPr lang="es-ES" sz="2800" b="1" dirty="0">
                <a:solidFill>
                  <a:srgbClr val="002060"/>
                </a:solidFill>
                <a:latin typeface="+mj-lt"/>
                <a:ea typeface="+mj-ea"/>
                <a:cs typeface="+mj-cs"/>
              </a:rPr>
              <a:t>Modelo de investigación</a:t>
            </a:r>
          </a:p>
        </p:txBody>
      </p:sp>
      <p:pic>
        <p:nvPicPr>
          <p:cNvPr id="20" name="Imagen 19">
            <a:extLst>
              <a:ext uri="{FF2B5EF4-FFF2-40B4-BE49-F238E27FC236}">
                <a16:creationId xmlns:a16="http://schemas.microsoft.com/office/drawing/2014/main" xmlns="" id="{CB3EB52D-947A-410C-A7F8-C7469362F0F0}"/>
              </a:ext>
            </a:extLst>
          </p:cNvPr>
          <p:cNvPicPr>
            <a:picLocks noChangeAspect="1"/>
          </p:cNvPicPr>
          <p:nvPr/>
        </p:nvPicPr>
        <p:blipFill rotWithShape="1">
          <a:blip r:embed="rId5"/>
          <a:srcRect l="37460" t="37232" r="39038" b="23457"/>
          <a:stretch/>
        </p:blipFill>
        <p:spPr bwMode="auto">
          <a:xfrm>
            <a:off x="3651738" y="1710725"/>
            <a:ext cx="4888524" cy="4597600"/>
          </a:xfrm>
          <a:prstGeom prst="rect">
            <a:avLst/>
          </a:prstGeom>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xmlns="" id="{9E3190C2-C915-42B8-9F6B-D53ECB4A0B80}"/>
              </a:ext>
            </a:extLst>
          </p:cNvPr>
          <p:cNvSpPr txBox="1"/>
          <p:nvPr/>
        </p:nvSpPr>
        <p:spPr>
          <a:xfrm>
            <a:off x="882029" y="1875978"/>
            <a:ext cx="2717113"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800" marR="0" lvl="0" indent="0" algn="ctr" defTabSz="914400" rtl="0" eaLnBrk="1" fontAlgn="auto" latinLnBrk="0" hangingPunct="1">
              <a:lnSpc>
                <a:spcPct val="100000"/>
              </a:lnSpc>
              <a:spcBef>
                <a:spcPts val="600"/>
              </a:spcBef>
              <a:spcAft>
                <a:spcPts val="0"/>
              </a:spcAft>
              <a:buClr>
                <a:srgbClr val="9D0000"/>
              </a:buClr>
              <a:buSzTx/>
              <a:buFont typeface="Arial" panose="020B0604020202020204" pitchFamily="34" charset="0"/>
              <a:buNone/>
              <a:tabLst/>
              <a:defRPr/>
            </a:pPr>
            <a:r>
              <a:rPr kumimoji="0" lang="es" sz="1800" b="1" i="0" u="none" strike="noStrike" kern="1200" cap="none" spc="0" normalizeH="0" baseline="0" noProof="0" dirty="0">
                <a:ln>
                  <a:noFill/>
                </a:ln>
                <a:solidFill>
                  <a:srgbClr val="002060"/>
                </a:solidFill>
                <a:effectLst/>
                <a:uLnTx/>
                <a:uFillTx/>
                <a:latin typeface="Segoe UI"/>
                <a:ea typeface="+mn-ea"/>
                <a:cs typeface="+mn-cs"/>
              </a:rPr>
              <a:t>Teoría del Desarrollo Local</a:t>
            </a:r>
          </a:p>
        </p:txBody>
      </p:sp>
      <p:cxnSp>
        <p:nvCxnSpPr>
          <p:cNvPr id="17" name="Conector recto de flecha 16">
            <a:extLst>
              <a:ext uri="{FF2B5EF4-FFF2-40B4-BE49-F238E27FC236}">
                <a16:creationId xmlns:a16="http://schemas.microsoft.com/office/drawing/2014/main" xmlns="" id="{DB744016-C561-431A-9A7F-4BE7FBBF4426}"/>
              </a:ext>
            </a:extLst>
          </p:cNvPr>
          <p:cNvCxnSpPr>
            <a:cxnSpLocks/>
            <a:stCxn id="16" idx="2"/>
          </p:cNvCxnSpPr>
          <p:nvPr/>
        </p:nvCxnSpPr>
        <p:spPr>
          <a:xfrm>
            <a:off x="2240586" y="2522309"/>
            <a:ext cx="2133110" cy="463262"/>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19" name="CuadroTexto 18">
            <a:extLst>
              <a:ext uri="{FF2B5EF4-FFF2-40B4-BE49-F238E27FC236}">
                <a16:creationId xmlns:a16="http://schemas.microsoft.com/office/drawing/2014/main" xmlns="" id="{0BC4F648-2E2E-427B-8073-2177CDC02117}"/>
              </a:ext>
            </a:extLst>
          </p:cNvPr>
          <p:cNvSpPr txBox="1"/>
          <p:nvPr/>
        </p:nvSpPr>
        <p:spPr>
          <a:xfrm>
            <a:off x="8922274" y="4741074"/>
            <a:ext cx="2735413"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800" marR="0" lvl="0" indent="0" algn="l" defTabSz="914400" rtl="0" eaLnBrk="1" fontAlgn="auto" latinLnBrk="0" hangingPunct="1">
              <a:lnSpc>
                <a:spcPct val="100000"/>
              </a:lnSpc>
              <a:spcBef>
                <a:spcPts val="600"/>
              </a:spcBef>
              <a:spcAft>
                <a:spcPts val="0"/>
              </a:spcAft>
              <a:buClr>
                <a:srgbClr val="9D0000"/>
              </a:buClr>
              <a:buSzTx/>
              <a:buFont typeface="Arial" panose="020B0604020202020204" pitchFamily="34" charset="0"/>
              <a:buNone/>
              <a:tabLst/>
              <a:defRPr/>
            </a:pPr>
            <a:r>
              <a:rPr lang="es" sz="2000" b="1" dirty="0">
                <a:solidFill>
                  <a:srgbClr val="002060"/>
                </a:solidFill>
                <a:latin typeface="Segoe UI"/>
              </a:rPr>
              <a:t>Sistema turístico de Sergio Molina</a:t>
            </a:r>
            <a:endParaRPr kumimoji="0" lang="es" sz="2000" b="1" i="0" u="none" strike="noStrike" kern="1200" cap="none" spc="0" normalizeH="0" baseline="0" noProof="0" dirty="0">
              <a:ln>
                <a:noFill/>
              </a:ln>
              <a:solidFill>
                <a:srgbClr val="002060"/>
              </a:solidFill>
              <a:effectLst/>
              <a:uLnTx/>
              <a:uFillTx/>
              <a:latin typeface="Segoe UI"/>
              <a:ea typeface="+mn-ea"/>
              <a:cs typeface="+mn-cs"/>
            </a:endParaRPr>
          </a:p>
        </p:txBody>
      </p:sp>
      <p:cxnSp>
        <p:nvCxnSpPr>
          <p:cNvPr id="21" name="Conector recto de flecha 20">
            <a:extLst>
              <a:ext uri="{FF2B5EF4-FFF2-40B4-BE49-F238E27FC236}">
                <a16:creationId xmlns:a16="http://schemas.microsoft.com/office/drawing/2014/main" xmlns="" id="{CF616FAD-277F-4B27-9517-A3328A042B63}"/>
              </a:ext>
            </a:extLst>
          </p:cNvPr>
          <p:cNvCxnSpPr>
            <a:cxnSpLocks/>
            <a:stCxn id="19" idx="0"/>
          </p:cNvCxnSpPr>
          <p:nvPr/>
        </p:nvCxnSpPr>
        <p:spPr>
          <a:xfrm flipH="1" flipV="1">
            <a:off x="7212330" y="4137660"/>
            <a:ext cx="3077651" cy="60341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5117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cxnSp>
        <p:nvCxnSpPr>
          <p:cNvPr id="16" name="Conector recto 15">
            <a:extLst>
              <a:ext uri="{FF2B5EF4-FFF2-40B4-BE49-F238E27FC236}">
                <a16:creationId xmlns:a16="http://schemas.microsoft.com/office/drawing/2014/main" xmlns="" id="{B12D495F-D5F0-4309-9E99-8DC1D41F4F36}"/>
              </a:ext>
            </a:extLst>
          </p:cNvPr>
          <p:cNvCxnSpPr>
            <a:cxnSpLocks/>
          </p:cNvCxnSpPr>
          <p:nvPr/>
        </p:nvCxnSpPr>
        <p:spPr>
          <a:xfrm>
            <a:off x="1465758" y="2374994"/>
            <a:ext cx="2704481"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xmlns="" id="{16AEA91A-6ABD-47DD-AC38-BC8F7CE2C7E4}"/>
              </a:ext>
            </a:extLst>
          </p:cNvPr>
          <p:cNvSpPr txBox="1"/>
          <p:nvPr/>
        </p:nvSpPr>
        <p:spPr>
          <a:xfrm>
            <a:off x="1150604" y="1883005"/>
            <a:ext cx="3252233" cy="369332"/>
          </a:xfrm>
          <a:prstGeom prst="rect">
            <a:avLst/>
          </a:prstGeom>
          <a:noFill/>
        </p:spPr>
        <p:txBody>
          <a:bodyPr wrap="square" rtlCol="0">
            <a:spAutoFit/>
          </a:bodyPr>
          <a:lstStyle/>
          <a:p>
            <a:pPr marL="285750" indent="-285750">
              <a:buFont typeface="Arial" panose="020B0604020202020204" pitchFamily="34" charset="0"/>
              <a:buChar char="•"/>
            </a:pPr>
            <a:r>
              <a:rPr lang="es-ES" dirty="0"/>
              <a:t>Investigación Aplicada</a:t>
            </a:r>
          </a:p>
        </p:txBody>
      </p:sp>
      <p:cxnSp>
        <p:nvCxnSpPr>
          <p:cNvPr id="22" name="Conector recto 21">
            <a:extLst>
              <a:ext uri="{FF2B5EF4-FFF2-40B4-BE49-F238E27FC236}">
                <a16:creationId xmlns:a16="http://schemas.microsoft.com/office/drawing/2014/main" xmlns="" id="{A200EBA2-9B2A-420B-8B9C-5CD350DE92D9}"/>
              </a:ext>
            </a:extLst>
          </p:cNvPr>
          <p:cNvCxnSpPr>
            <a:cxnSpLocks/>
          </p:cNvCxnSpPr>
          <p:nvPr/>
        </p:nvCxnSpPr>
        <p:spPr>
          <a:xfrm>
            <a:off x="1254628" y="5126032"/>
            <a:ext cx="2884028"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800CBA24-3A34-49FE-9878-E177614811F3}"/>
              </a:ext>
            </a:extLst>
          </p:cNvPr>
          <p:cNvCxnSpPr>
            <a:cxnSpLocks/>
          </p:cNvCxnSpPr>
          <p:nvPr/>
        </p:nvCxnSpPr>
        <p:spPr>
          <a:xfrm>
            <a:off x="7709620" y="2374994"/>
            <a:ext cx="291527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11408716-7719-47E2-85D0-205A2C8FE9E2}"/>
              </a:ext>
            </a:extLst>
          </p:cNvPr>
          <p:cNvCxnSpPr>
            <a:cxnSpLocks/>
          </p:cNvCxnSpPr>
          <p:nvPr/>
        </p:nvCxnSpPr>
        <p:spPr>
          <a:xfrm>
            <a:off x="7560047" y="5120506"/>
            <a:ext cx="3313511"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xmlns="" id="{7B41FEAB-14C0-41FB-854E-0635A78803B0}"/>
              </a:ext>
            </a:extLst>
          </p:cNvPr>
          <p:cNvSpPr txBox="1"/>
          <p:nvPr/>
        </p:nvSpPr>
        <p:spPr>
          <a:xfrm>
            <a:off x="7541144" y="1863004"/>
            <a:ext cx="3252233" cy="369332"/>
          </a:xfrm>
          <a:prstGeom prst="rect">
            <a:avLst/>
          </a:prstGeom>
          <a:noFill/>
        </p:spPr>
        <p:txBody>
          <a:bodyPr wrap="square" rtlCol="0">
            <a:spAutoFit/>
          </a:bodyPr>
          <a:lstStyle/>
          <a:p>
            <a:pPr marL="285750" indent="-285750">
              <a:buFont typeface="Arial" panose="020B0604020202020204" pitchFamily="34" charset="0"/>
              <a:buChar char="•"/>
            </a:pPr>
            <a:r>
              <a:rPr lang="es-ES" dirty="0"/>
              <a:t>Investigación Mixta</a:t>
            </a:r>
          </a:p>
        </p:txBody>
      </p:sp>
      <p:sp>
        <p:nvSpPr>
          <p:cNvPr id="30" name="CuadroTexto 29">
            <a:extLst>
              <a:ext uri="{FF2B5EF4-FFF2-40B4-BE49-F238E27FC236}">
                <a16:creationId xmlns:a16="http://schemas.microsoft.com/office/drawing/2014/main" xmlns="" id="{271B1426-E7C5-4999-8B15-2B5DB5426567}"/>
              </a:ext>
            </a:extLst>
          </p:cNvPr>
          <p:cNvSpPr txBox="1"/>
          <p:nvPr/>
        </p:nvSpPr>
        <p:spPr>
          <a:xfrm>
            <a:off x="7435743" y="3314177"/>
            <a:ext cx="3252233" cy="369332"/>
          </a:xfrm>
          <a:prstGeom prst="rect">
            <a:avLst/>
          </a:prstGeom>
          <a:noFill/>
        </p:spPr>
        <p:txBody>
          <a:bodyPr wrap="square" rtlCol="0">
            <a:spAutoFit/>
          </a:bodyPr>
          <a:lstStyle/>
          <a:p>
            <a:pPr marL="285750" indent="-285750">
              <a:buFont typeface="Arial" panose="020B0604020202020204" pitchFamily="34" charset="0"/>
              <a:buChar char="•"/>
            </a:pPr>
            <a:r>
              <a:rPr lang="es-ES" dirty="0"/>
              <a:t>Investigación Descriptiva</a:t>
            </a:r>
          </a:p>
        </p:txBody>
      </p:sp>
      <p:cxnSp>
        <p:nvCxnSpPr>
          <p:cNvPr id="31" name="Conector recto 30">
            <a:extLst>
              <a:ext uri="{FF2B5EF4-FFF2-40B4-BE49-F238E27FC236}">
                <a16:creationId xmlns:a16="http://schemas.microsoft.com/office/drawing/2014/main" xmlns="" id="{CBD82D1F-F3CC-4F83-AAFB-1A4F11930D6A}"/>
              </a:ext>
            </a:extLst>
          </p:cNvPr>
          <p:cNvCxnSpPr>
            <a:cxnSpLocks/>
          </p:cNvCxnSpPr>
          <p:nvPr/>
        </p:nvCxnSpPr>
        <p:spPr>
          <a:xfrm>
            <a:off x="4128793" y="10049434"/>
            <a:ext cx="74233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xmlns="" id="{1734D5F2-41FE-4CCA-B2A2-8CE2CE00D660}"/>
              </a:ext>
            </a:extLst>
          </p:cNvPr>
          <p:cNvSpPr txBox="1"/>
          <p:nvPr/>
        </p:nvSpPr>
        <p:spPr>
          <a:xfrm>
            <a:off x="1641423" y="703516"/>
            <a:ext cx="4898602" cy="461665"/>
          </a:xfrm>
          <a:prstGeom prst="rect">
            <a:avLst/>
          </a:prstGeom>
          <a:noFill/>
        </p:spPr>
        <p:txBody>
          <a:bodyPr wrap="square" rtlCol="0">
            <a:spAutoFit/>
          </a:bodyPr>
          <a:lstStyle/>
          <a:p>
            <a:r>
              <a:rPr lang="es-ES" sz="2400" b="1" dirty="0"/>
              <a:t>Metodología</a:t>
            </a:r>
          </a:p>
        </p:txBody>
      </p:sp>
      <p:pic>
        <p:nvPicPr>
          <p:cNvPr id="1026" name="Picture 2" descr="Metodología vs herramientas: ¿Qué es más relevante en la investigación de  usuarios? - Blog IDA Chile | Estrategia para el éxito de tu negoci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82" r="15790"/>
          <a:stretch/>
        </p:blipFill>
        <p:spPr bwMode="auto">
          <a:xfrm>
            <a:off x="4461887" y="1931590"/>
            <a:ext cx="2956085" cy="3309711"/>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xmlns="" id="{1734D5F2-41FE-4CCA-B2A2-8CE2CE00D660}"/>
              </a:ext>
            </a:extLst>
          </p:cNvPr>
          <p:cNvSpPr txBox="1"/>
          <p:nvPr/>
        </p:nvSpPr>
        <p:spPr>
          <a:xfrm>
            <a:off x="3507365" y="992859"/>
            <a:ext cx="4898602" cy="461665"/>
          </a:xfrm>
          <a:prstGeom prst="rect">
            <a:avLst/>
          </a:prstGeom>
          <a:noFill/>
        </p:spPr>
        <p:txBody>
          <a:bodyPr wrap="square" rtlCol="0">
            <a:spAutoFit/>
          </a:bodyPr>
          <a:lstStyle/>
          <a:p>
            <a:pPr algn="ctr"/>
            <a:r>
              <a:rPr lang="es-ES" sz="2400" b="1" dirty="0"/>
              <a:t>Enfoque Mixto</a:t>
            </a:r>
          </a:p>
        </p:txBody>
      </p:sp>
      <p:sp>
        <p:nvSpPr>
          <p:cNvPr id="32" name="CuadroTexto 31">
            <a:extLst>
              <a:ext uri="{FF2B5EF4-FFF2-40B4-BE49-F238E27FC236}">
                <a16:creationId xmlns:a16="http://schemas.microsoft.com/office/drawing/2014/main" xmlns="" id="{16AEA91A-6ABD-47DD-AC38-BC8F7CE2C7E4}"/>
              </a:ext>
            </a:extLst>
          </p:cNvPr>
          <p:cNvSpPr txBox="1"/>
          <p:nvPr/>
        </p:nvSpPr>
        <p:spPr>
          <a:xfrm>
            <a:off x="1254628" y="3081703"/>
            <a:ext cx="3252233" cy="646331"/>
          </a:xfrm>
          <a:prstGeom prst="rect">
            <a:avLst/>
          </a:prstGeom>
          <a:noFill/>
        </p:spPr>
        <p:txBody>
          <a:bodyPr wrap="square" rtlCol="0">
            <a:spAutoFit/>
          </a:bodyPr>
          <a:lstStyle/>
          <a:p>
            <a:pPr marL="285750" indent="-285750">
              <a:buFont typeface="Arial" panose="020B0604020202020204" pitchFamily="34" charset="0"/>
              <a:buChar char="•"/>
            </a:pPr>
            <a:r>
              <a:rPr lang="es-ES" dirty="0"/>
              <a:t>Investigación No experimental</a:t>
            </a:r>
          </a:p>
        </p:txBody>
      </p:sp>
      <p:cxnSp>
        <p:nvCxnSpPr>
          <p:cNvPr id="33" name="Conector recto 32">
            <a:extLst>
              <a:ext uri="{FF2B5EF4-FFF2-40B4-BE49-F238E27FC236}">
                <a16:creationId xmlns:a16="http://schemas.microsoft.com/office/drawing/2014/main" xmlns="" id="{B12D495F-D5F0-4309-9E99-8DC1D41F4F36}"/>
              </a:ext>
            </a:extLst>
          </p:cNvPr>
          <p:cNvCxnSpPr>
            <a:cxnSpLocks/>
          </p:cNvCxnSpPr>
          <p:nvPr/>
        </p:nvCxnSpPr>
        <p:spPr>
          <a:xfrm>
            <a:off x="1465758" y="3782988"/>
            <a:ext cx="2704481"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B12D495F-D5F0-4309-9E99-8DC1D41F4F36}"/>
              </a:ext>
            </a:extLst>
          </p:cNvPr>
          <p:cNvCxnSpPr>
            <a:cxnSpLocks/>
          </p:cNvCxnSpPr>
          <p:nvPr/>
        </p:nvCxnSpPr>
        <p:spPr>
          <a:xfrm>
            <a:off x="7541144" y="3782988"/>
            <a:ext cx="308375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Investigación aplicada - Qué es, definición y concepto | Economipedi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238" r="16133"/>
          <a:stretch/>
        </p:blipFill>
        <p:spPr bwMode="auto">
          <a:xfrm>
            <a:off x="166212" y="1759117"/>
            <a:ext cx="984392" cy="946437"/>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2" name="Picture 6" descr="Guía Básica para la Investigación Cualitativa y Cuantitativa | Typefor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23"/>
          <a:stretch/>
        </p:blipFill>
        <p:spPr bwMode="auto">
          <a:xfrm>
            <a:off x="10793375" y="1657491"/>
            <a:ext cx="1064410" cy="988566"/>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38" name="Picture 8" descr="▷【Investigación No Experimental】» Diseño y ejemplo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09" y="3136656"/>
            <a:ext cx="969428" cy="889706"/>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8" name="Picture 10" descr="Investigación descriptiva - Qué es, definición y concepto | Economipedi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5" t="3979" r="2644" b="3974"/>
          <a:stretch/>
        </p:blipFill>
        <p:spPr bwMode="auto">
          <a:xfrm>
            <a:off x="10873558" y="3044242"/>
            <a:ext cx="984227" cy="944858"/>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cxnSp>
        <p:nvCxnSpPr>
          <p:cNvPr id="40" name="Conector recto 39">
            <a:extLst>
              <a:ext uri="{FF2B5EF4-FFF2-40B4-BE49-F238E27FC236}">
                <a16:creationId xmlns:a16="http://schemas.microsoft.com/office/drawing/2014/main" xmlns="" id="{CBD82D1F-F3CC-4F83-AAFB-1A4F11930D6A}"/>
              </a:ext>
            </a:extLst>
          </p:cNvPr>
          <p:cNvCxnSpPr>
            <a:cxnSpLocks/>
          </p:cNvCxnSpPr>
          <p:nvPr/>
        </p:nvCxnSpPr>
        <p:spPr>
          <a:xfrm>
            <a:off x="3752072" y="1454524"/>
            <a:ext cx="465389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xmlns="" id="{1734D5F2-41FE-4CCA-B2A2-8CE2CE00D660}"/>
              </a:ext>
            </a:extLst>
          </p:cNvPr>
          <p:cNvSpPr txBox="1"/>
          <p:nvPr/>
        </p:nvSpPr>
        <p:spPr>
          <a:xfrm>
            <a:off x="3295473" y="5605932"/>
            <a:ext cx="6182545" cy="461665"/>
          </a:xfrm>
          <a:prstGeom prst="rect">
            <a:avLst/>
          </a:prstGeom>
          <a:noFill/>
        </p:spPr>
        <p:txBody>
          <a:bodyPr wrap="square" rtlCol="0">
            <a:spAutoFit/>
          </a:bodyPr>
          <a:lstStyle/>
          <a:p>
            <a:pPr algn="ctr"/>
            <a:r>
              <a:rPr lang="es-ES" sz="2400" b="1" dirty="0"/>
              <a:t>Instrumentos de Recolección de Datos</a:t>
            </a:r>
          </a:p>
        </p:txBody>
      </p:sp>
      <p:sp>
        <p:nvSpPr>
          <p:cNvPr id="43" name="CuadroTexto 42">
            <a:extLst>
              <a:ext uri="{FF2B5EF4-FFF2-40B4-BE49-F238E27FC236}">
                <a16:creationId xmlns:a16="http://schemas.microsoft.com/office/drawing/2014/main" xmlns="" id="{16AEA91A-6ABD-47DD-AC38-BC8F7CE2C7E4}"/>
              </a:ext>
            </a:extLst>
          </p:cNvPr>
          <p:cNvSpPr txBox="1"/>
          <p:nvPr/>
        </p:nvSpPr>
        <p:spPr>
          <a:xfrm>
            <a:off x="1254628" y="4690942"/>
            <a:ext cx="3252233" cy="369332"/>
          </a:xfrm>
          <a:prstGeom prst="rect">
            <a:avLst/>
          </a:prstGeom>
          <a:noFill/>
        </p:spPr>
        <p:txBody>
          <a:bodyPr wrap="square" rtlCol="0">
            <a:spAutoFit/>
          </a:bodyPr>
          <a:lstStyle/>
          <a:p>
            <a:pPr marL="285750" indent="-285750">
              <a:buFont typeface="Arial" panose="020B0604020202020204" pitchFamily="34" charset="0"/>
              <a:buChar char="•"/>
            </a:pPr>
            <a:r>
              <a:rPr lang="es-ES" dirty="0"/>
              <a:t>Encuesta</a:t>
            </a:r>
          </a:p>
        </p:txBody>
      </p:sp>
      <p:sp>
        <p:nvSpPr>
          <p:cNvPr id="44" name="CuadroTexto 43">
            <a:extLst>
              <a:ext uri="{FF2B5EF4-FFF2-40B4-BE49-F238E27FC236}">
                <a16:creationId xmlns:a16="http://schemas.microsoft.com/office/drawing/2014/main" xmlns="" id="{16AEA91A-6ABD-47DD-AC38-BC8F7CE2C7E4}"/>
              </a:ext>
            </a:extLst>
          </p:cNvPr>
          <p:cNvSpPr txBox="1"/>
          <p:nvPr/>
        </p:nvSpPr>
        <p:spPr>
          <a:xfrm>
            <a:off x="7456904" y="4679358"/>
            <a:ext cx="3252233" cy="369332"/>
          </a:xfrm>
          <a:prstGeom prst="rect">
            <a:avLst/>
          </a:prstGeom>
          <a:noFill/>
        </p:spPr>
        <p:txBody>
          <a:bodyPr wrap="square" rtlCol="0">
            <a:spAutoFit/>
          </a:bodyPr>
          <a:lstStyle/>
          <a:p>
            <a:pPr marL="285750" indent="-285750">
              <a:buFont typeface="Arial" panose="020B0604020202020204" pitchFamily="34" charset="0"/>
              <a:buChar char="•"/>
            </a:pPr>
            <a:r>
              <a:rPr lang="es-ES" dirty="0"/>
              <a:t>Entrevista</a:t>
            </a:r>
          </a:p>
        </p:txBody>
      </p:sp>
      <p:pic>
        <p:nvPicPr>
          <p:cNvPr id="1038" name="Picture 14" descr="Encuesta de expresión de interés como Biobanco adherido a PNBB_Ampliación  Plazo | Red Nacional de Biobanco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899" y="4772217"/>
            <a:ext cx="696578" cy="696578"/>
          </a:xfrm>
          <a:prstGeom prst="rect">
            <a:avLst/>
          </a:prstGeom>
          <a:noFill/>
          <a:extLst>
            <a:ext uri="{909E8E84-426E-40DD-AFC4-6F175D3DCCD1}">
              <a14:hiddenFill xmlns:a14="http://schemas.microsoft.com/office/drawing/2010/main">
                <a:solidFill>
                  <a:srgbClr val="FFFFFF"/>
                </a:solidFill>
              </a14:hiddenFill>
            </a:ext>
          </a:extLst>
        </p:spPr>
      </p:pic>
      <p:sp>
        <p:nvSpPr>
          <p:cNvPr id="26" name="Elipse 25"/>
          <p:cNvSpPr/>
          <p:nvPr/>
        </p:nvSpPr>
        <p:spPr>
          <a:xfrm>
            <a:off x="194779" y="4590644"/>
            <a:ext cx="991431" cy="1015288"/>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40" name="Picture 16" descr="Ilustración de Entrevista De Trabajo y más Vectores Libres de Derechos de  Entrevista - Acontecimiento - iSto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35090" y="4531304"/>
            <a:ext cx="1116482" cy="1034771"/>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1641423" y="703516"/>
            <a:ext cx="4898602" cy="461665"/>
          </a:xfrm>
          <a:prstGeom prst="rect">
            <a:avLst/>
          </a:prstGeom>
          <a:noFill/>
        </p:spPr>
        <p:txBody>
          <a:bodyPr wrap="square" rtlCol="0">
            <a:spAutoFit/>
          </a:bodyPr>
          <a:lstStyle/>
          <a:p>
            <a:r>
              <a:rPr lang="es-ES" sz="2400" b="1" dirty="0"/>
              <a:t>Diagnóstico</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8661" y="0"/>
            <a:ext cx="3853339" cy="6858000"/>
          </a:xfrm>
          <a:prstGeom prst="rect">
            <a:avLst/>
          </a:prstGeom>
        </p:spPr>
      </p:pic>
      <p:pic>
        <p:nvPicPr>
          <p:cNvPr id="13" name="Imagen 12">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66816" y="0"/>
            <a:ext cx="1068626" cy="1068626"/>
          </a:xfrm>
          <a:prstGeom prst="rect">
            <a:avLst/>
          </a:prstGeom>
        </p:spPr>
      </p:pic>
      <p:sp>
        <p:nvSpPr>
          <p:cNvPr id="14" name="CuadroTexto 13">
            <a:extLst>
              <a:ext uri="{FF2B5EF4-FFF2-40B4-BE49-F238E27FC236}">
                <a16:creationId xmlns:a16="http://schemas.microsoft.com/office/drawing/2014/main" xmlns="" id="{16AEA91A-6ABD-47DD-AC38-BC8F7CE2C7E4}"/>
              </a:ext>
            </a:extLst>
          </p:cNvPr>
          <p:cNvSpPr txBox="1"/>
          <p:nvPr/>
        </p:nvSpPr>
        <p:spPr>
          <a:xfrm>
            <a:off x="1367162" y="1820583"/>
            <a:ext cx="6072181" cy="2585323"/>
          </a:xfrm>
          <a:prstGeom prst="rect">
            <a:avLst/>
          </a:prstGeom>
          <a:noFill/>
        </p:spPr>
        <p:txBody>
          <a:bodyPr wrap="square" rtlCol="0">
            <a:spAutoFit/>
          </a:bodyPr>
          <a:lstStyle/>
          <a:p>
            <a:pPr marL="285750" indent="-285750">
              <a:buFont typeface="Arial" panose="020B0604020202020204" pitchFamily="34" charset="0"/>
              <a:buChar char="•"/>
            </a:pPr>
            <a:r>
              <a:rPr lang="es-ES" dirty="0"/>
              <a:t>San Gabriel del Baba es una comunidad que se encuentra ubicada a 20 minutos de Santo Domingo.</a:t>
            </a:r>
          </a:p>
          <a:p>
            <a:pPr marL="285750" indent="-285750">
              <a:buFont typeface="Arial" panose="020B0604020202020204" pitchFamily="34" charset="0"/>
              <a:buChar char="•"/>
            </a:pPr>
            <a:r>
              <a:rPr lang="es-ES" dirty="0"/>
              <a:t>Posee un gran potencial para la realización de actividades de aventura.</a:t>
            </a:r>
          </a:p>
          <a:p>
            <a:pPr marL="285750" indent="-285750">
              <a:buFont typeface="Arial" panose="020B0604020202020204" pitchFamily="34" charset="0"/>
              <a:buChar char="•"/>
            </a:pPr>
            <a:r>
              <a:rPr lang="es-ES" dirty="0"/>
              <a:t>La mayor parte de la población se dedican a actividades turísticas bajo un sistema informal.</a:t>
            </a:r>
          </a:p>
          <a:p>
            <a:endParaRPr lang="es-ES" dirty="0"/>
          </a:p>
          <a:p>
            <a:endParaRPr lang="es-ES" dirty="0"/>
          </a:p>
        </p:txBody>
      </p:sp>
      <p:cxnSp>
        <p:nvCxnSpPr>
          <p:cNvPr id="15" name="Conector recto 14">
            <a:extLst>
              <a:ext uri="{FF2B5EF4-FFF2-40B4-BE49-F238E27FC236}">
                <a16:creationId xmlns:a16="http://schemas.microsoft.com/office/drawing/2014/main" xmlns="" id="{A200EBA2-9B2A-420B-8B9C-5CD350DE92D9}"/>
              </a:ext>
            </a:extLst>
          </p:cNvPr>
          <p:cNvCxnSpPr>
            <a:cxnSpLocks/>
          </p:cNvCxnSpPr>
          <p:nvPr/>
        </p:nvCxnSpPr>
        <p:spPr>
          <a:xfrm>
            <a:off x="1075081" y="4405906"/>
            <a:ext cx="5912573" cy="552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Diagnóstico estratégico organizacional | Grandes Py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1979" y="4801671"/>
            <a:ext cx="1814968" cy="1657813"/>
          </a:xfrm>
          <a:prstGeom prst="ellipse">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cxnSp>
        <p:nvCxnSpPr>
          <p:cNvPr id="17" name="Conector recto 16">
            <a:extLst>
              <a:ext uri="{FF2B5EF4-FFF2-40B4-BE49-F238E27FC236}">
                <a16:creationId xmlns:a16="http://schemas.microsoft.com/office/drawing/2014/main" xmlns="" id="{A200EBA2-9B2A-420B-8B9C-5CD350DE92D9}"/>
              </a:ext>
            </a:extLst>
          </p:cNvPr>
          <p:cNvCxnSpPr>
            <a:cxnSpLocks/>
            <a:endCxn id="2050" idx="3"/>
          </p:cNvCxnSpPr>
          <p:nvPr/>
        </p:nvCxnSpPr>
        <p:spPr>
          <a:xfrm>
            <a:off x="1075081" y="4405906"/>
            <a:ext cx="4562694" cy="181079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37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959109" y="231720"/>
            <a:ext cx="4898602" cy="461665"/>
          </a:xfrm>
          <a:prstGeom prst="rect">
            <a:avLst/>
          </a:prstGeom>
          <a:noFill/>
        </p:spPr>
        <p:txBody>
          <a:bodyPr wrap="square" rtlCol="0">
            <a:spAutoFit/>
          </a:bodyPr>
          <a:lstStyle/>
          <a:p>
            <a:r>
              <a:rPr lang="es-ES" sz="2400" b="1" dirty="0"/>
              <a:t>Resultado de los instrumentos</a:t>
            </a:r>
          </a:p>
        </p:txBody>
      </p:sp>
      <p:sp>
        <p:nvSpPr>
          <p:cNvPr id="13" name="CuadroTexto 12">
            <a:extLst>
              <a:ext uri="{FF2B5EF4-FFF2-40B4-BE49-F238E27FC236}">
                <a16:creationId xmlns:a16="http://schemas.microsoft.com/office/drawing/2014/main" xmlns="" id="{9CF9F894-0BC1-4F6B-8613-FDA059FD0C99}"/>
              </a:ext>
            </a:extLst>
          </p:cNvPr>
          <p:cNvSpPr txBox="1"/>
          <p:nvPr/>
        </p:nvSpPr>
        <p:spPr>
          <a:xfrm>
            <a:off x="1857706" y="785718"/>
            <a:ext cx="4898602" cy="461665"/>
          </a:xfrm>
          <a:prstGeom prst="rect">
            <a:avLst/>
          </a:prstGeom>
          <a:noFill/>
        </p:spPr>
        <p:txBody>
          <a:bodyPr wrap="square" rtlCol="0">
            <a:spAutoFit/>
          </a:bodyPr>
          <a:lstStyle/>
          <a:p>
            <a:r>
              <a:rPr lang="es-ES" sz="2400" b="1" dirty="0"/>
              <a:t>Dimensión Social</a:t>
            </a:r>
          </a:p>
        </p:txBody>
      </p:sp>
      <p:sp>
        <p:nvSpPr>
          <p:cNvPr id="14" name="CuadroTexto 13">
            <a:extLst>
              <a:ext uri="{FF2B5EF4-FFF2-40B4-BE49-F238E27FC236}">
                <a16:creationId xmlns:a16="http://schemas.microsoft.com/office/drawing/2014/main" xmlns="" id="{9CF9F894-0BC1-4F6B-8613-FDA059FD0C99}"/>
              </a:ext>
            </a:extLst>
          </p:cNvPr>
          <p:cNvSpPr txBox="1"/>
          <p:nvPr/>
        </p:nvSpPr>
        <p:spPr>
          <a:xfrm rot="16200000">
            <a:off x="-1761257" y="3578081"/>
            <a:ext cx="4898602" cy="461665"/>
          </a:xfrm>
          <a:prstGeom prst="rect">
            <a:avLst/>
          </a:prstGeom>
          <a:noFill/>
        </p:spPr>
        <p:txBody>
          <a:bodyPr wrap="square" rtlCol="0">
            <a:spAutoFit/>
          </a:bodyPr>
          <a:lstStyle/>
          <a:p>
            <a:pPr algn="ctr"/>
            <a:r>
              <a:rPr lang="es-ES" sz="2400" b="1" dirty="0"/>
              <a:t>Comunidad Receptora</a:t>
            </a:r>
          </a:p>
        </p:txBody>
      </p:sp>
      <p:sp>
        <p:nvSpPr>
          <p:cNvPr id="15" name="CuadroTexto 14">
            <a:extLst>
              <a:ext uri="{FF2B5EF4-FFF2-40B4-BE49-F238E27FC236}">
                <a16:creationId xmlns:a16="http://schemas.microsoft.com/office/drawing/2014/main" xmlns="" id="{9CF9F894-0BC1-4F6B-8613-FDA059FD0C99}"/>
              </a:ext>
            </a:extLst>
          </p:cNvPr>
          <p:cNvSpPr txBox="1"/>
          <p:nvPr/>
        </p:nvSpPr>
        <p:spPr>
          <a:xfrm>
            <a:off x="1327466" y="1306156"/>
            <a:ext cx="7971020" cy="461665"/>
          </a:xfrm>
          <a:prstGeom prst="rect">
            <a:avLst/>
          </a:prstGeom>
          <a:noFill/>
        </p:spPr>
        <p:txBody>
          <a:bodyPr wrap="square" rtlCol="0">
            <a:spAutoFit/>
          </a:bodyPr>
          <a:lstStyle/>
          <a:p>
            <a:pPr marL="342900" indent="-342900" algn="ctr">
              <a:buFont typeface="Arial" panose="020B0604020202020204" pitchFamily="34" charset="0"/>
              <a:buChar char="•"/>
            </a:pPr>
            <a:r>
              <a:rPr lang="es-ES" sz="2400" b="1" dirty="0"/>
              <a:t>Educación de los residentes de la comunidad</a:t>
            </a:r>
          </a:p>
        </p:txBody>
      </p:sp>
      <p:sp>
        <p:nvSpPr>
          <p:cNvPr id="16" name="CuadroTexto 15">
            <a:extLst>
              <a:ext uri="{FF2B5EF4-FFF2-40B4-BE49-F238E27FC236}">
                <a16:creationId xmlns:a16="http://schemas.microsoft.com/office/drawing/2014/main" xmlns="" id="{9CF9F894-0BC1-4F6B-8613-FDA059FD0C99}"/>
              </a:ext>
            </a:extLst>
          </p:cNvPr>
          <p:cNvSpPr txBox="1"/>
          <p:nvPr/>
        </p:nvSpPr>
        <p:spPr>
          <a:xfrm>
            <a:off x="1548941" y="1820606"/>
            <a:ext cx="9632395" cy="830997"/>
          </a:xfrm>
          <a:prstGeom prst="rect">
            <a:avLst/>
          </a:prstGeom>
          <a:noFill/>
        </p:spPr>
        <p:txBody>
          <a:bodyPr wrap="square" rtlCol="0">
            <a:spAutoFit/>
          </a:bodyPr>
          <a:lstStyle/>
          <a:p>
            <a:r>
              <a:rPr lang="es-EC" sz="2400" dirty="0"/>
              <a:t>Apreciación de los turistas actuales sobre sobre la capacitación que tienen los guías y el personal que los atendió </a:t>
            </a:r>
            <a:endParaRPr lang="es-ES" sz="2400" b="1" dirty="0"/>
          </a:p>
        </p:txBody>
      </p:sp>
      <p:pic>
        <p:nvPicPr>
          <p:cNvPr id="17" name="Picture 5130"/>
          <p:cNvPicPr/>
          <p:nvPr/>
        </p:nvPicPr>
        <p:blipFill rotWithShape="1">
          <a:blip r:embed="rId5"/>
          <a:srcRect t="1" b="-1"/>
          <a:stretch/>
        </p:blipFill>
        <p:spPr bwMode="auto">
          <a:xfrm>
            <a:off x="3121699" y="2885763"/>
            <a:ext cx="5378357" cy="3746857"/>
          </a:xfrm>
          <a:prstGeom prst="rect">
            <a:avLst/>
          </a:prstGeom>
          <a:ln>
            <a:noFill/>
          </a:ln>
          <a:extLst>
            <a:ext uri="{53640926-AAD7-44D8-BBD7-CCE9431645EC}">
              <a14:shadowObscured xmlns:a14="http://schemas.microsoft.com/office/drawing/2010/main"/>
            </a:ext>
          </a:extLst>
        </p:spPr>
      </p:pic>
      <p:sp>
        <p:nvSpPr>
          <p:cNvPr id="21" name="CuadroTexto 20">
            <a:extLst>
              <a:ext uri="{FF2B5EF4-FFF2-40B4-BE49-F238E27FC236}">
                <a16:creationId xmlns:a16="http://schemas.microsoft.com/office/drawing/2014/main" xmlns="" id="{9CF9F894-0BC1-4F6B-8613-FDA059FD0C99}"/>
              </a:ext>
            </a:extLst>
          </p:cNvPr>
          <p:cNvSpPr txBox="1"/>
          <p:nvPr/>
        </p:nvSpPr>
        <p:spPr>
          <a:xfrm>
            <a:off x="496778" y="1920769"/>
            <a:ext cx="9632395" cy="461665"/>
          </a:xfrm>
          <a:prstGeom prst="rect">
            <a:avLst/>
          </a:prstGeom>
          <a:noFill/>
        </p:spPr>
        <p:txBody>
          <a:bodyPr wrap="square" rtlCol="0">
            <a:spAutoFit/>
          </a:bodyPr>
          <a:lstStyle/>
          <a:p>
            <a:pPr algn="ctr"/>
            <a:r>
              <a:rPr lang="es-EC" sz="2400" i="1" dirty="0"/>
              <a:t>Formación turística del prestador de servicios </a:t>
            </a:r>
            <a:endParaRPr lang="es-ES" sz="2400" dirty="0"/>
          </a:p>
        </p:txBody>
      </p:sp>
      <p:pic>
        <p:nvPicPr>
          <p:cNvPr id="22" name="Picture 5166"/>
          <p:cNvPicPr/>
          <p:nvPr/>
        </p:nvPicPr>
        <p:blipFill>
          <a:blip r:embed="rId6"/>
          <a:stretch>
            <a:fillRect/>
          </a:stretch>
        </p:blipFill>
        <p:spPr>
          <a:xfrm>
            <a:off x="3112686" y="2885761"/>
            <a:ext cx="5387369" cy="3746859"/>
          </a:xfrm>
          <a:prstGeom prst="rect">
            <a:avLst/>
          </a:prstGeom>
        </p:spPr>
      </p:pic>
      <p:sp>
        <p:nvSpPr>
          <p:cNvPr id="23" name="CuadroTexto 22">
            <a:extLst>
              <a:ext uri="{FF2B5EF4-FFF2-40B4-BE49-F238E27FC236}">
                <a16:creationId xmlns:a16="http://schemas.microsoft.com/office/drawing/2014/main" xmlns="" id="{9CF9F894-0BC1-4F6B-8613-FDA059FD0C99}"/>
              </a:ext>
            </a:extLst>
          </p:cNvPr>
          <p:cNvSpPr txBox="1"/>
          <p:nvPr/>
        </p:nvSpPr>
        <p:spPr>
          <a:xfrm>
            <a:off x="457211" y="1295325"/>
            <a:ext cx="7971020" cy="461665"/>
          </a:xfrm>
          <a:prstGeom prst="rect">
            <a:avLst/>
          </a:prstGeom>
          <a:noFill/>
        </p:spPr>
        <p:txBody>
          <a:bodyPr wrap="square" rtlCol="0">
            <a:spAutoFit/>
          </a:bodyPr>
          <a:lstStyle/>
          <a:p>
            <a:pPr marL="342900" indent="-342900" algn="ctr">
              <a:buFont typeface="Arial" panose="020B0604020202020204" pitchFamily="34" charset="0"/>
              <a:buChar char="•"/>
            </a:pPr>
            <a:r>
              <a:rPr lang="es-EC" sz="2400" b="1" dirty="0"/>
              <a:t>Motivación del turista de aventura</a:t>
            </a:r>
            <a:r>
              <a:rPr lang="es-EC" sz="2400" b="1" i="1" dirty="0"/>
              <a:t> </a:t>
            </a:r>
            <a:endParaRPr lang="es-ES" sz="2400" b="1" dirty="0"/>
          </a:p>
        </p:txBody>
      </p:sp>
      <p:sp>
        <p:nvSpPr>
          <p:cNvPr id="27" name="CuadroTexto 26">
            <a:extLst>
              <a:ext uri="{FF2B5EF4-FFF2-40B4-BE49-F238E27FC236}">
                <a16:creationId xmlns:a16="http://schemas.microsoft.com/office/drawing/2014/main" xmlns="" id="{9CF9F894-0BC1-4F6B-8613-FDA059FD0C99}"/>
              </a:ext>
            </a:extLst>
          </p:cNvPr>
          <p:cNvSpPr txBox="1"/>
          <p:nvPr/>
        </p:nvSpPr>
        <p:spPr>
          <a:xfrm rot="16200000">
            <a:off x="-1805722" y="3553443"/>
            <a:ext cx="4898602" cy="461665"/>
          </a:xfrm>
          <a:prstGeom prst="rect">
            <a:avLst/>
          </a:prstGeom>
          <a:noFill/>
        </p:spPr>
        <p:txBody>
          <a:bodyPr wrap="square" rtlCol="0">
            <a:spAutoFit/>
          </a:bodyPr>
          <a:lstStyle/>
          <a:p>
            <a:pPr algn="ctr"/>
            <a:r>
              <a:rPr lang="es-ES" sz="2400" b="1" dirty="0"/>
              <a:t>Equipamiento e Instalaciones</a:t>
            </a:r>
          </a:p>
        </p:txBody>
      </p:sp>
      <p:pic>
        <p:nvPicPr>
          <p:cNvPr id="28" name="Picture 5687"/>
          <p:cNvPicPr/>
          <p:nvPr/>
        </p:nvPicPr>
        <p:blipFill>
          <a:blip r:embed="rId7"/>
          <a:stretch>
            <a:fillRect/>
          </a:stretch>
        </p:blipFill>
        <p:spPr>
          <a:xfrm>
            <a:off x="3032909" y="2284612"/>
            <a:ext cx="5626155" cy="3811280"/>
          </a:xfrm>
          <a:prstGeom prst="rect">
            <a:avLst/>
          </a:prstGeom>
        </p:spPr>
      </p:pic>
      <p:sp>
        <p:nvSpPr>
          <p:cNvPr id="29" name="CuadroTexto 28">
            <a:extLst>
              <a:ext uri="{FF2B5EF4-FFF2-40B4-BE49-F238E27FC236}">
                <a16:creationId xmlns:a16="http://schemas.microsoft.com/office/drawing/2014/main" xmlns="" id="{9CF9F894-0BC1-4F6B-8613-FDA059FD0C99}"/>
              </a:ext>
            </a:extLst>
          </p:cNvPr>
          <p:cNvSpPr txBox="1"/>
          <p:nvPr/>
        </p:nvSpPr>
        <p:spPr>
          <a:xfrm>
            <a:off x="1364525" y="1862860"/>
            <a:ext cx="9632395" cy="461665"/>
          </a:xfrm>
          <a:prstGeom prst="rect">
            <a:avLst/>
          </a:prstGeom>
          <a:noFill/>
        </p:spPr>
        <p:txBody>
          <a:bodyPr wrap="square" rtlCol="0">
            <a:spAutoFit/>
          </a:bodyPr>
          <a:lstStyle/>
          <a:p>
            <a:pPr algn="ctr"/>
            <a:r>
              <a:rPr lang="es-EC" sz="2400" i="1" dirty="0"/>
              <a:t>Atractivos más visitados por los turistas </a:t>
            </a:r>
            <a:endParaRPr lang="es-ES" sz="2400" i="1" dirty="0"/>
          </a:p>
        </p:txBody>
      </p:sp>
      <p:sp>
        <p:nvSpPr>
          <p:cNvPr id="30" name="CuadroTexto 29">
            <a:extLst>
              <a:ext uri="{FF2B5EF4-FFF2-40B4-BE49-F238E27FC236}">
                <a16:creationId xmlns:a16="http://schemas.microsoft.com/office/drawing/2014/main" xmlns="" id="{9CF9F894-0BC1-4F6B-8613-FDA059FD0C99}"/>
              </a:ext>
            </a:extLst>
          </p:cNvPr>
          <p:cNvSpPr txBox="1"/>
          <p:nvPr/>
        </p:nvSpPr>
        <p:spPr>
          <a:xfrm rot="16200000">
            <a:off x="-1796709" y="3642369"/>
            <a:ext cx="4898602" cy="461665"/>
          </a:xfrm>
          <a:prstGeom prst="rect">
            <a:avLst/>
          </a:prstGeom>
          <a:noFill/>
        </p:spPr>
        <p:txBody>
          <a:bodyPr wrap="square" rtlCol="0">
            <a:spAutoFit/>
          </a:bodyPr>
          <a:lstStyle/>
          <a:p>
            <a:pPr algn="ctr"/>
            <a:r>
              <a:rPr lang="es-ES" sz="2400" b="1" dirty="0"/>
              <a:t>Demanda</a:t>
            </a:r>
          </a:p>
        </p:txBody>
      </p:sp>
      <p:sp>
        <p:nvSpPr>
          <p:cNvPr id="31" name="CuadroTexto 30">
            <a:extLst>
              <a:ext uri="{FF2B5EF4-FFF2-40B4-BE49-F238E27FC236}">
                <a16:creationId xmlns:a16="http://schemas.microsoft.com/office/drawing/2014/main" xmlns="" id="{9CF9F894-0BC1-4F6B-8613-FDA059FD0C99}"/>
              </a:ext>
            </a:extLst>
          </p:cNvPr>
          <p:cNvSpPr txBox="1"/>
          <p:nvPr/>
        </p:nvSpPr>
        <p:spPr>
          <a:xfrm>
            <a:off x="811810" y="1943410"/>
            <a:ext cx="9632395" cy="461665"/>
          </a:xfrm>
          <a:prstGeom prst="rect">
            <a:avLst/>
          </a:prstGeom>
          <a:noFill/>
        </p:spPr>
        <p:txBody>
          <a:bodyPr wrap="square" rtlCol="0">
            <a:spAutoFit/>
          </a:bodyPr>
          <a:lstStyle/>
          <a:p>
            <a:pPr algn="ctr"/>
            <a:r>
              <a:rPr lang="es-EC" sz="2400" i="1" dirty="0"/>
              <a:t>Motivación de los Turistas </a:t>
            </a:r>
            <a:endParaRPr lang="es-ES" sz="2400" i="1" dirty="0"/>
          </a:p>
        </p:txBody>
      </p:sp>
      <p:pic>
        <p:nvPicPr>
          <p:cNvPr id="32" name="Picture 6045"/>
          <p:cNvPicPr/>
          <p:nvPr/>
        </p:nvPicPr>
        <p:blipFill>
          <a:blip r:embed="rId8"/>
          <a:stretch>
            <a:fillRect/>
          </a:stretch>
        </p:blipFill>
        <p:spPr>
          <a:xfrm>
            <a:off x="3032909" y="2672466"/>
            <a:ext cx="5461693" cy="3794294"/>
          </a:xfrm>
          <a:prstGeom prst="rect">
            <a:avLst/>
          </a:prstGeom>
        </p:spPr>
      </p:pic>
      <p:sp>
        <p:nvSpPr>
          <p:cNvPr id="33" name="CuadroTexto 32">
            <a:extLst>
              <a:ext uri="{FF2B5EF4-FFF2-40B4-BE49-F238E27FC236}">
                <a16:creationId xmlns:a16="http://schemas.microsoft.com/office/drawing/2014/main" xmlns="" id="{9CF9F894-0BC1-4F6B-8613-FDA059FD0C99}"/>
              </a:ext>
            </a:extLst>
          </p:cNvPr>
          <p:cNvSpPr txBox="1"/>
          <p:nvPr/>
        </p:nvSpPr>
        <p:spPr>
          <a:xfrm rot="16200000">
            <a:off x="-2103663" y="3952487"/>
            <a:ext cx="4898602" cy="461665"/>
          </a:xfrm>
          <a:prstGeom prst="rect">
            <a:avLst/>
          </a:prstGeom>
          <a:noFill/>
        </p:spPr>
        <p:txBody>
          <a:bodyPr wrap="square" rtlCol="0">
            <a:spAutoFit/>
          </a:bodyPr>
          <a:lstStyle/>
          <a:p>
            <a:pPr algn="ctr"/>
            <a:r>
              <a:rPr lang="es-ES" sz="2400" b="1" dirty="0"/>
              <a:t>Atractivos Turísticos</a:t>
            </a:r>
          </a:p>
        </p:txBody>
      </p:sp>
      <p:pic>
        <p:nvPicPr>
          <p:cNvPr id="34" name="Imagen 33">
            <a:extLst>
              <a:ext uri="{FF2B5EF4-FFF2-40B4-BE49-F238E27FC236}">
                <a16:creationId xmlns:a16="http://schemas.microsoft.com/office/drawing/2014/main" xmlns="" id="{E6184023-5272-4C5D-A36B-41E239D9E510}"/>
              </a:ext>
            </a:extLst>
          </p:cNvPr>
          <p:cNvPicPr>
            <a:picLocks noChangeAspect="1"/>
          </p:cNvPicPr>
          <p:nvPr/>
        </p:nvPicPr>
        <p:blipFill rotWithShape="1">
          <a:blip r:embed="rId9"/>
          <a:srcRect l="30761" t="25301" r="23369" b="37492"/>
          <a:stretch/>
        </p:blipFill>
        <p:spPr>
          <a:xfrm>
            <a:off x="2106709" y="2132638"/>
            <a:ext cx="8690344" cy="3963253"/>
          </a:xfrm>
          <a:prstGeom prst="rect">
            <a:avLst/>
          </a:prstGeom>
        </p:spPr>
      </p:pic>
      <p:sp>
        <p:nvSpPr>
          <p:cNvPr id="35" name="CuadroTexto 34">
            <a:extLst>
              <a:ext uri="{FF2B5EF4-FFF2-40B4-BE49-F238E27FC236}">
                <a16:creationId xmlns:a16="http://schemas.microsoft.com/office/drawing/2014/main" xmlns="" id="{9CF9F894-0BC1-4F6B-8613-FDA059FD0C99}"/>
              </a:ext>
            </a:extLst>
          </p:cNvPr>
          <p:cNvSpPr txBox="1"/>
          <p:nvPr/>
        </p:nvSpPr>
        <p:spPr>
          <a:xfrm>
            <a:off x="1604716" y="1284422"/>
            <a:ext cx="7971020" cy="461665"/>
          </a:xfrm>
          <a:prstGeom prst="rect">
            <a:avLst/>
          </a:prstGeom>
          <a:noFill/>
        </p:spPr>
        <p:txBody>
          <a:bodyPr wrap="square" rtlCol="0">
            <a:spAutoFit/>
          </a:bodyPr>
          <a:lstStyle/>
          <a:p>
            <a:pPr marL="342900" indent="-342900" algn="ctr">
              <a:buFont typeface="Arial" panose="020B0604020202020204" pitchFamily="34" charset="0"/>
              <a:buChar char="•"/>
            </a:pPr>
            <a:r>
              <a:rPr lang="es-EC" sz="2400" b="1" dirty="0"/>
              <a:t>Atractivos turísticos para actividades de aventura</a:t>
            </a:r>
            <a:endParaRPr lang="es-ES" sz="2400" b="1" dirty="0"/>
          </a:p>
        </p:txBody>
      </p:sp>
      <p:sp>
        <p:nvSpPr>
          <p:cNvPr id="36" name="CuadroTexto 35">
            <a:extLst>
              <a:ext uri="{FF2B5EF4-FFF2-40B4-BE49-F238E27FC236}">
                <a16:creationId xmlns:a16="http://schemas.microsoft.com/office/drawing/2014/main" xmlns="" id="{9CF9F894-0BC1-4F6B-8613-FDA059FD0C99}"/>
              </a:ext>
            </a:extLst>
          </p:cNvPr>
          <p:cNvSpPr txBox="1"/>
          <p:nvPr/>
        </p:nvSpPr>
        <p:spPr>
          <a:xfrm>
            <a:off x="641627" y="1287651"/>
            <a:ext cx="5580001" cy="461665"/>
          </a:xfrm>
          <a:prstGeom prst="rect">
            <a:avLst/>
          </a:prstGeom>
          <a:noFill/>
        </p:spPr>
        <p:txBody>
          <a:bodyPr wrap="square" rtlCol="0">
            <a:spAutoFit/>
          </a:bodyPr>
          <a:lstStyle/>
          <a:p>
            <a:pPr marL="342900" indent="-342900" algn="ctr">
              <a:buFont typeface="Arial" panose="020B0604020202020204" pitchFamily="34" charset="0"/>
              <a:buChar char="•"/>
            </a:pPr>
            <a:r>
              <a:rPr lang="es-EC" sz="2400" b="1" dirty="0"/>
              <a:t>Prestadores turísticos</a:t>
            </a:r>
            <a:r>
              <a:rPr lang="es-EC" sz="2400" b="1" i="1" dirty="0"/>
              <a:t> </a:t>
            </a:r>
            <a:endParaRPr lang="es-ES" sz="2400" b="1" dirty="0"/>
          </a:p>
        </p:txBody>
      </p:sp>
    </p:spTree>
    <p:extLst>
      <p:ext uri="{BB962C8B-B14F-4D97-AF65-F5344CB8AC3E}">
        <p14:creationId xmlns:p14="http://schemas.microsoft.com/office/powerpoint/2010/main" val="26016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3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3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3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3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3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grpId="1" nodeType="clickEffect">
                                  <p:stCondLst>
                                    <p:cond delay="0"/>
                                  </p:stCondLst>
                                  <p:childTnLst>
                                    <p:set>
                                      <p:cBhvr>
                                        <p:cTn id="135" dur="1" fill="hold">
                                          <p:stCondLst>
                                            <p:cond delay="0"/>
                                          </p:stCondLst>
                                        </p:cTn>
                                        <p:tgtEl>
                                          <p:spTgt spid="35"/>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21" grpId="0"/>
      <p:bldP spid="21" grpId="1"/>
      <p:bldP spid="23" grpId="0"/>
      <p:bldP spid="23" grpId="1"/>
      <p:bldP spid="27" grpId="0"/>
      <p:bldP spid="27" grpId="1"/>
      <p:bldP spid="29" grpId="0"/>
      <p:bldP spid="29" grpId="1"/>
      <p:bldP spid="30" grpId="0"/>
      <p:bldP spid="30" grpId="1"/>
      <p:bldP spid="31" grpId="0"/>
      <p:bldP spid="31" grpId="1"/>
      <p:bldP spid="33" grpId="0"/>
      <p:bldP spid="33" grpId="1"/>
      <p:bldP spid="35" grpId="0"/>
      <p:bldP spid="35" grpId="1"/>
      <p:bldP spid="36" grpId="0"/>
      <p:bldP spid="3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A36B555A-355A-403D-BC01-F27589FABAA3}"/>
              </a:ext>
            </a:extLst>
          </p:cNvPr>
          <p:cNvGrpSpPr/>
          <p:nvPr/>
        </p:nvGrpSpPr>
        <p:grpSpPr>
          <a:xfrm>
            <a:off x="263197" y="139387"/>
            <a:ext cx="3695912" cy="553998"/>
            <a:chOff x="2012492" y="622838"/>
            <a:chExt cx="7642951" cy="1246868"/>
          </a:xfrm>
        </p:grpSpPr>
        <p:cxnSp>
          <p:nvCxnSpPr>
            <p:cNvPr id="5" name="Conector recto 4">
              <a:extLst>
                <a:ext uri="{FF2B5EF4-FFF2-40B4-BE49-F238E27FC236}">
                  <a16:creationId xmlns:a16="http://schemas.microsoft.com/office/drawing/2014/main" xmlns="" id="{1EA3FEAB-6CC0-4262-8F9F-FC4C180A4438}"/>
                </a:ext>
              </a:extLst>
            </p:cNvPr>
            <p:cNvCxnSpPr/>
            <p:nvPr/>
          </p:nvCxnSpPr>
          <p:spPr>
            <a:xfrm>
              <a:off x="5824780" y="622841"/>
              <a:ext cx="0" cy="966560"/>
            </a:xfrm>
            <a:prstGeom prst="line">
              <a:avLst/>
            </a:prstGeom>
            <a:ln w="38100">
              <a:solidFill>
                <a:srgbClr val="92D050"/>
              </a:solidFill>
            </a:ln>
          </p:spPr>
          <p:style>
            <a:lnRef idx="1">
              <a:schemeClr val="accent4"/>
            </a:lnRef>
            <a:fillRef idx="0">
              <a:schemeClr val="accent4"/>
            </a:fillRef>
            <a:effectRef idx="0">
              <a:schemeClr val="accent4"/>
            </a:effectRef>
            <a:fontRef idx="minor">
              <a:schemeClr val="tx1"/>
            </a:fontRef>
          </p:style>
        </p:cxnSp>
        <p:grpSp>
          <p:nvGrpSpPr>
            <p:cNvPr id="6" name="Grupo 5">
              <a:extLst>
                <a:ext uri="{FF2B5EF4-FFF2-40B4-BE49-F238E27FC236}">
                  <a16:creationId xmlns:a16="http://schemas.microsoft.com/office/drawing/2014/main" xmlns="" id="{64C7EE9C-05C8-49F1-B9DD-2964DA43E7CB}"/>
                </a:ext>
              </a:extLst>
            </p:cNvPr>
            <p:cNvGrpSpPr/>
            <p:nvPr/>
          </p:nvGrpSpPr>
          <p:grpSpPr>
            <a:xfrm>
              <a:off x="2012492" y="622838"/>
              <a:ext cx="7642951" cy="1246868"/>
              <a:chOff x="2030869" y="405861"/>
              <a:chExt cx="7642951" cy="1246868"/>
            </a:xfrm>
          </p:grpSpPr>
          <p:pic>
            <p:nvPicPr>
              <p:cNvPr id="7" name="Picture 2" descr="ESPE | Universidad de las Fuerzas Armadas | Sangolquí">
                <a:extLst>
                  <a:ext uri="{FF2B5EF4-FFF2-40B4-BE49-F238E27FC236}">
                    <a16:creationId xmlns:a16="http://schemas.microsoft.com/office/drawing/2014/main" xmlns="" id="{4495A4CF-E4C4-4F02-8852-2973F37E7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869" y="405861"/>
                <a:ext cx="3502025" cy="9665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xmlns="" id="{AB4CF1CF-8AF7-424B-9641-A67E925DB641}"/>
                  </a:ext>
                </a:extLst>
              </p:cNvPr>
              <p:cNvGrpSpPr/>
              <p:nvPr/>
            </p:nvGrpSpPr>
            <p:grpSpPr>
              <a:xfrm>
                <a:off x="5703376" y="405861"/>
                <a:ext cx="3970444" cy="1246868"/>
                <a:chOff x="5703376" y="405861"/>
                <a:chExt cx="3970444" cy="1246868"/>
              </a:xfrm>
            </p:grpSpPr>
            <p:cxnSp>
              <p:nvCxnSpPr>
                <p:cNvPr id="9" name="Conector recto 8">
                  <a:extLst>
                    <a:ext uri="{FF2B5EF4-FFF2-40B4-BE49-F238E27FC236}">
                      <a16:creationId xmlns:a16="http://schemas.microsoft.com/office/drawing/2014/main" xmlns="" id="{35B52C45-C74B-4B0F-92DF-8300A71824AE}"/>
                    </a:ext>
                  </a:extLst>
                </p:cNvPr>
                <p:cNvCxnSpPr/>
                <p:nvPr/>
              </p:nvCxnSpPr>
              <p:spPr>
                <a:xfrm>
                  <a:off x="5703376" y="405861"/>
                  <a:ext cx="0" cy="966560"/>
                </a:xfrm>
                <a:prstGeom prst="line">
                  <a:avLst/>
                </a:prstGeom>
                <a:ln w="38100">
                  <a:solidFill>
                    <a:schemeClr val="accent6">
                      <a:lumMod val="50000"/>
                    </a:schemeClr>
                  </a:solidFill>
                </a:ln>
              </p:spPr>
              <p:style>
                <a:lnRef idx="3">
                  <a:schemeClr val="accent2"/>
                </a:lnRef>
                <a:fillRef idx="0">
                  <a:schemeClr val="accent2"/>
                </a:fillRef>
                <a:effectRef idx="2">
                  <a:schemeClr val="accent2"/>
                </a:effectRef>
                <a:fontRef idx="minor">
                  <a:schemeClr val="tx1"/>
                </a:fontRef>
              </p:style>
            </p:cxnSp>
            <p:sp>
              <p:nvSpPr>
                <p:cNvPr id="10" name="CuadroTexto 22">
                  <a:extLst>
                    <a:ext uri="{FF2B5EF4-FFF2-40B4-BE49-F238E27FC236}">
                      <a16:creationId xmlns:a16="http://schemas.microsoft.com/office/drawing/2014/main" xmlns="" id="{544306D4-9F75-46BE-BD94-57D96AFCA56B}"/>
                    </a:ext>
                  </a:extLst>
                </p:cNvPr>
                <p:cNvSpPr txBox="1"/>
                <p:nvPr/>
              </p:nvSpPr>
              <p:spPr>
                <a:xfrm>
                  <a:off x="5843157" y="405861"/>
                  <a:ext cx="3830663" cy="1246868"/>
                </a:xfrm>
                <a:prstGeom prst="rect">
                  <a:avLst/>
                </a:prstGeom>
                <a:noFill/>
                <a:ln>
                  <a:noFill/>
                </a:ln>
              </p:spPr>
              <p:txBody>
                <a:bodyPr wrap="square" rtlCol="0">
                  <a:spAutoFit/>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00" dirty="0">
                      <a:ln w="0"/>
                      <a:solidFill>
                        <a:srgbClr val="0A0602"/>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Carrera de Administración Turística y Hotelera </a:t>
                  </a:r>
                </a:p>
                <a:p>
                  <a:endParaRPr lang="es-EC" sz="1000" dirty="0">
                    <a:ln w="0"/>
                    <a:solidFill>
                      <a:schemeClr val="accent6">
                        <a:lumMod val="50000"/>
                      </a:schemeClr>
                    </a:solidFill>
                    <a:effectLst>
                      <a:outerShdw blurRad="38100" dist="19050" dir="2700000" algn="tl" rotWithShape="0">
                        <a:schemeClr val="dk1">
                          <a:alpha val="40000"/>
                        </a:schemeClr>
                      </a:outerShdw>
                    </a:effectLst>
                  </a:endParaRPr>
                </a:p>
              </p:txBody>
            </p:sp>
          </p:grpSp>
        </p:grpSp>
      </p:grpSp>
      <p:pic>
        <p:nvPicPr>
          <p:cNvPr id="11" name="Imagen 10">
            <a:extLst>
              <a:ext uri="{FF2B5EF4-FFF2-40B4-BE49-F238E27FC236}">
                <a16:creationId xmlns:a16="http://schemas.microsoft.com/office/drawing/2014/main" xmlns="" id="{0B345C95-9F40-4DA9-9183-219E7E3D4F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4444" y1="57778" x2="44444" y2="57778"/>
                        <a14:foregroundMark x1="50222" y1="57778" x2="50222" y2="57778"/>
                        <a14:foregroundMark x1="52889" y1="56889" x2="52889" y2="56889"/>
                        <a14:foregroundMark x1="56889" y1="48889" x2="56889" y2="48889"/>
                        <a14:foregroundMark x1="51556" y1="46667" x2="51556" y2="46667"/>
                        <a14:foregroundMark x1="53333" y1="44444" x2="53333" y2="44444"/>
                        <a14:foregroundMark x1="38222" y1="60444" x2="38222" y2="60444"/>
                        <a14:foregroundMark x1="65778" y1="49333" x2="65778" y2="49333"/>
                        <a14:foregroundMark x1="53333" y1="61778" x2="53333" y2="61778"/>
                        <a14:foregroundMark x1="45333" y1="64000" x2="45333" y2="64000"/>
                        <a14:backgroundMark x1="41333" y1="49778" x2="41333" y2="49778"/>
                        <a14:backgroundMark x1="46222" y1="41778" x2="46222" y2="41778"/>
                        <a14:backgroundMark x1="52444" y1="38667" x2="52444" y2="38667"/>
                        <a14:backgroundMark x1="52000" y1="59111" x2="52000" y2="59111"/>
                        <a14:backgroundMark x1="40889" y1="60889" x2="40889" y2="60889"/>
                        <a14:backgroundMark x1="55111" y1="65333" x2="55111" y2="65333"/>
                        <a14:backgroundMark x1="50222" y1="64889" x2="50222" y2="64889"/>
                        <a14:backgroundMark x1="48000" y1="66222" x2="48000" y2="66222"/>
                        <a14:backgroundMark x1="45778" y1="65778" x2="45778" y2="65778"/>
                        <a14:backgroundMark x1="59556" y1="63111" x2="59556" y2="63111"/>
                        <a14:backgroundMark x1="62222" y1="61778" x2="62222" y2="61778"/>
                        <a14:backgroundMark x1="64444" y1="60444" x2="64444" y2="60444"/>
                        <a14:backgroundMark x1="66222" y1="54667" x2="66222" y2="54667"/>
                        <a14:backgroundMark x1="67111" y1="51556" x2="67111" y2="51556"/>
                      </a14:backgroundRemoval>
                    </a14:imgEffect>
                  </a14:imgLayer>
                </a14:imgProps>
              </a:ext>
            </a:extLst>
          </a:blip>
          <a:stretch>
            <a:fillRect/>
          </a:stretch>
        </p:blipFill>
        <p:spPr>
          <a:xfrm>
            <a:off x="11123374" y="41989"/>
            <a:ext cx="1068626" cy="1068626"/>
          </a:xfrm>
          <a:prstGeom prst="rect">
            <a:avLst/>
          </a:prstGeom>
        </p:spPr>
      </p:pic>
      <p:sp>
        <p:nvSpPr>
          <p:cNvPr id="12" name="CuadroTexto 11">
            <a:extLst>
              <a:ext uri="{FF2B5EF4-FFF2-40B4-BE49-F238E27FC236}">
                <a16:creationId xmlns:a16="http://schemas.microsoft.com/office/drawing/2014/main" xmlns="" id="{9CF9F894-0BC1-4F6B-8613-FDA059FD0C99}"/>
              </a:ext>
            </a:extLst>
          </p:cNvPr>
          <p:cNvSpPr txBox="1"/>
          <p:nvPr/>
        </p:nvSpPr>
        <p:spPr>
          <a:xfrm>
            <a:off x="3959109" y="231720"/>
            <a:ext cx="4898602" cy="461665"/>
          </a:xfrm>
          <a:prstGeom prst="rect">
            <a:avLst/>
          </a:prstGeom>
          <a:noFill/>
        </p:spPr>
        <p:txBody>
          <a:bodyPr wrap="square" rtlCol="0">
            <a:spAutoFit/>
          </a:bodyPr>
          <a:lstStyle/>
          <a:p>
            <a:r>
              <a:rPr lang="es-ES" sz="2400" b="1" dirty="0"/>
              <a:t>Resultado de los instrumentos</a:t>
            </a:r>
          </a:p>
        </p:txBody>
      </p:sp>
      <p:sp>
        <p:nvSpPr>
          <p:cNvPr id="13" name="CuadroTexto 12">
            <a:extLst>
              <a:ext uri="{FF2B5EF4-FFF2-40B4-BE49-F238E27FC236}">
                <a16:creationId xmlns:a16="http://schemas.microsoft.com/office/drawing/2014/main" xmlns="" id="{9CF9F894-0BC1-4F6B-8613-FDA059FD0C99}"/>
              </a:ext>
            </a:extLst>
          </p:cNvPr>
          <p:cNvSpPr txBox="1"/>
          <p:nvPr/>
        </p:nvSpPr>
        <p:spPr>
          <a:xfrm>
            <a:off x="1857706" y="785718"/>
            <a:ext cx="4898602" cy="461665"/>
          </a:xfrm>
          <a:prstGeom prst="rect">
            <a:avLst/>
          </a:prstGeom>
          <a:noFill/>
        </p:spPr>
        <p:txBody>
          <a:bodyPr wrap="square" rtlCol="0">
            <a:spAutoFit/>
          </a:bodyPr>
          <a:lstStyle/>
          <a:p>
            <a:r>
              <a:rPr lang="es-ES" sz="2400" b="1" dirty="0"/>
              <a:t>Dimensión Económica</a:t>
            </a:r>
          </a:p>
        </p:txBody>
      </p:sp>
      <p:sp>
        <p:nvSpPr>
          <p:cNvPr id="14" name="CuadroTexto 13">
            <a:extLst>
              <a:ext uri="{FF2B5EF4-FFF2-40B4-BE49-F238E27FC236}">
                <a16:creationId xmlns:a16="http://schemas.microsoft.com/office/drawing/2014/main" xmlns="" id="{9CF9F894-0BC1-4F6B-8613-FDA059FD0C99}"/>
              </a:ext>
            </a:extLst>
          </p:cNvPr>
          <p:cNvSpPr txBox="1"/>
          <p:nvPr/>
        </p:nvSpPr>
        <p:spPr>
          <a:xfrm rot="16200000">
            <a:off x="-1761257" y="3578081"/>
            <a:ext cx="4898602" cy="461665"/>
          </a:xfrm>
          <a:prstGeom prst="rect">
            <a:avLst/>
          </a:prstGeom>
          <a:noFill/>
        </p:spPr>
        <p:txBody>
          <a:bodyPr wrap="square" rtlCol="0">
            <a:spAutoFit/>
          </a:bodyPr>
          <a:lstStyle/>
          <a:p>
            <a:pPr algn="ctr"/>
            <a:r>
              <a:rPr lang="es-ES" sz="2400" b="1" dirty="0"/>
              <a:t>Demanda</a:t>
            </a:r>
          </a:p>
        </p:txBody>
      </p:sp>
      <p:sp>
        <p:nvSpPr>
          <p:cNvPr id="15" name="CuadroTexto 14">
            <a:extLst>
              <a:ext uri="{FF2B5EF4-FFF2-40B4-BE49-F238E27FC236}">
                <a16:creationId xmlns:a16="http://schemas.microsoft.com/office/drawing/2014/main" xmlns="" id="{9CF9F894-0BC1-4F6B-8613-FDA059FD0C99}"/>
              </a:ext>
            </a:extLst>
          </p:cNvPr>
          <p:cNvSpPr txBox="1"/>
          <p:nvPr/>
        </p:nvSpPr>
        <p:spPr>
          <a:xfrm>
            <a:off x="1735095" y="1568533"/>
            <a:ext cx="4898602" cy="461665"/>
          </a:xfrm>
          <a:prstGeom prst="rect">
            <a:avLst/>
          </a:prstGeom>
          <a:noFill/>
        </p:spPr>
        <p:txBody>
          <a:bodyPr wrap="square" rtlCol="0">
            <a:spAutoFit/>
          </a:bodyPr>
          <a:lstStyle/>
          <a:p>
            <a:pPr marL="342900" indent="-342900">
              <a:buFont typeface="Arial" panose="020B0604020202020204" pitchFamily="34" charset="0"/>
              <a:buChar char="•"/>
            </a:pPr>
            <a:r>
              <a:rPr lang="es-ES" sz="2400" b="1" i="1" dirty="0"/>
              <a:t>Perfil del Turista</a:t>
            </a:r>
          </a:p>
        </p:txBody>
      </p:sp>
      <p:pic>
        <p:nvPicPr>
          <p:cNvPr id="16" name="Picture 6639"/>
          <p:cNvPicPr/>
          <p:nvPr/>
        </p:nvPicPr>
        <p:blipFill>
          <a:blip r:embed="rId5"/>
          <a:stretch>
            <a:fillRect/>
          </a:stretch>
        </p:blipFill>
        <p:spPr>
          <a:xfrm>
            <a:off x="3324457" y="3027202"/>
            <a:ext cx="5408726" cy="3411293"/>
          </a:xfrm>
          <a:prstGeom prst="rect">
            <a:avLst/>
          </a:prstGeom>
        </p:spPr>
      </p:pic>
      <p:sp>
        <p:nvSpPr>
          <p:cNvPr id="17" name="CuadroTexto 16">
            <a:extLst>
              <a:ext uri="{FF2B5EF4-FFF2-40B4-BE49-F238E27FC236}">
                <a16:creationId xmlns:a16="http://schemas.microsoft.com/office/drawing/2014/main" xmlns="" id="{9CF9F894-0BC1-4F6B-8613-FDA059FD0C99}"/>
              </a:ext>
            </a:extLst>
          </p:cNvPr>
          <p:cNvSpPr txBox="1"/>
          <p:nvPr/>
        </p:nvSpPr>
        <p:spPr>
          <a:xfrm>
            <a:off x="2021666" y="2122863"/>
            <a:ext cx="8420866" cy="830997"/>
          </a:xfrm>
          <a:prstGeom prst="rect">
            <a:avLst/>
          </a:prstGeom>
          <a:noFill/>
        </p:spPr>
        <p:txBody>
          <a:bodyPr wrap="square" rtlCol="0">
            <a:spAutoFit/>
          </a:bodyPr>
          <a:lstStyle/>
          <a:p>
            <a:r>
              <a:rPr lang="es-ES" sz="2400" i="1" dirty="0"/>
              <a:t>¿Cuánto estaría dispuesto a pagar los turistas por actividades de aventura? </a:t>
            </a:r>
          </a:p>
        </p:txBody>
      </p:sp>
      <p:sp>
        <p:nvSpPr>
          <p:cNvPr id="18" name="CuadroTexto 17">
            <a:extLst>
              <a:ext uri="{FF2B5EF4-FFF2-40B4-BE49-F238E27FC236}">
                <a16:creationId xmlns:a16="http://schemas.microsoft.com/office/drawing/2014/main" xmlns="" id="{9CF9F894-0BC1-4F6B-8613-FDA059FD0C99}"/>
              </a:ext>
            </a:extLst>
          </p:cNvPr>
          <p:cNvSpPr txBox="1"/>
          <p:nvPr/>
        </p:nvSpPr>
        <p:spPr>
          <a:xfrm>
            <a:off x="1735095" y="1552547"/>
            <a:ext cx="4898602" cy="461665"/>
          </a:xfrm>
          <a:prstGeom prst="rect">
            <a:avLst/>
          </a:prstGeom>
          <a:noFill/>
        </p:spPr>
        <p:txBody>
          <a:bodyPr wrap="square" rtlCol="0">
            <a:spAutoFit/>
          </a:bodyPr>
          <a:lstStyle/>
          <a:p>
            <a:pPr marL="342900" indent="-342900">
              <a:buFont typeface="Arial" panose="020B0604020202020204" pitchFamily="34" charset="0"/>
              <a:buChar char="•"/>
            </a:pPr>
            <a:r>
              <a:rPr lang="es-ES" sz="2400" b="1" i="1" dirty="0"/>
              <a:t>Gasto promedio por persona</a:t>
            </a:r>
          </a:p>
        </p:txBody>
      </p:sp>
      <p:pic>
        <p:nvPicPr>
          <p:cNvPr id="19" name="Picture 6600"/>
          <p:cNvPicPr/>
          <p:nvPr/>
        </p:nvPicPr>
        <p:blipFill>
          <a:blip r:embed="rId6"/>
          <a:stretch>
            <a:fillRect/>
          </a:stretch>
        </p:blipFill>
        <p:spPr>
          <a:xfrm>
            <a:off x="3480061" y="2943294"/>
            <a:ext cx="5408726" cy="3411294"/>
          </a:xfrm>
          <a:prstGeom prst="rect">
            <a:avLst/>
          </a:prstGeom>
        </p:spPr>
      </p:pic>
      <p:sp>
        <p:nvSpPr>
          <p:cNvPr id="20" name="CuadroTexto 19">
            <a:extLst>
              <a:ext uri="{FF2B5EF4-FFF2-40B4-BE49-F238E27FC236}">
                <a16:creationId xmlns:a16="http://schemas.microsoft.com/office/drawing/2014/main" xmlns="" id="{9CF9F894-0BC1-4F6B-8613-FDA059FD0C99}"/>
              </a:ext>
            </a:extLst>
          </p:cNvPr>
          <p:cNvSpPr txBox="1"/>
          <p:nvPr/>
        </p:nvSpPr>
        <p:spPr>
          <a:xfrm rot="16200000">
            <a:off x="-1761257" y="3758362"/>
            <a:ext cx="4898602" cy="461665"/>
          </a:xfrm>
          <a:prstGeom prst="rect">
            <a:avLst/>
          </a:prstGeom>
          <a:noFill/>
        </p:spPr>
        <p:txBody>
          <a:bodyPr wrap="square" rtlCol="0">
            <a:spAutoFit/>
          </a:bodyPr>
          <a:lstStyle/>
          <a:p>
            <a:pPr algn="ctr"/>
            <a:r>
              <a:rPr lang="es-ES" sz="2400" b="1" dirty="0"/>
              <a:t>Equipamiento e instalaciones</a:t>
            </a:r>
          </a:p>
        </p:txBody>
      </p:sp>
      <p:sp>
        <p:nvSpPr>
          <p:cNvPr id="21" name="CuadroTexto 20">
            <a:extLst>
              <a:ext uri="{FF2B5EF4-FFF2-40B4-BE49-F238E27FC236}">
                <a16:creationId xmlns:a16="http://schemas.microsoft.com/office/drawing/2014/main" xmlns="" id="{9CF9F894-0BC1-4F6B-8613-FDA059FD0C99}"/>
              </a:ext>
            </a:extLst>
          </p:cNvPr>
          <p:cNvSpPr txBox="1"/>
          <p:nvPr/>
        </p:nvSpPr>
        <p:spPr>
          <a:xfrm>
            <a:off x="1752545" y="1598879"/>
            <a:ext cx="4898602" cy="461665"/>
          </a:xfrm>
          <a:prstGeom prst="rect">
            <a:avLst/>
          </a:prstGeom>
          <a:noFill/>
        </p:spPr>
        <p:txBody>
          <a:bodyPr wrap="square" rtlCol="0">
            <a:spAutoFit/>
          </a:bodyPr>
          <a:lstStyle/>
          <a:p>
            <a:pPr marL="342900" indent="-342900">
              <a:buFont typeface="Arial" panose="020B0604020202020204" pitchFamily="34" charset="0"/>
              <a:buChar char="•"/>
            </a:pPr>
            <a:r>
              <a:rPr lang="es-ES" sz="2400" b="1" i="1" dirty="0"/>
              <a:t>Acceso a financiamiento</a:t>
            </a:r>
          </a:p>
        </p:txBody>
      </p:sp>
      <p:sp>
        <p:nvSpPr>
          <p:cNvPr id="22" name="CuadroTexto 21">
            <a:extLst>
              <a:ext uri="{FF2B5EF4-FFF2-40B4-BE49-F238E27FC236}">
                <a16:creationId xmlns:a16="http://schemas.microsoft.com/office/drawing/2014/main" xmlns="" id="{9CF9F894-0BC1-4F6B-8613-FDA059FD0C99}"/>
              </a:ext>
            </a:extLst>
          </p:cNvPr>
          <p:cNvSpPr txBox="1"/>
          <p:nvPr/>
        </p:nvSpPr>
        <p:spPr>
          <a:xfrm>
            <a:off x="2039116" y="2038955"/>
            <a:ext cx="8420866" cy="830997"/>
          </a:xfrm>
          <a:prstGeom prst="rect">
            <a:avLst/>
          </a:prstGeom>
          <a:noFill/>
        </p:spPr>
        <p:txBody>
          <a:bodyPr wrap="square" rtlCol="0">
            <a:spAutoFit/>
          </a:bodyPr>
          <a:lstStyle/>
          <a:p>
            <a:r>
              <a:rPr lang="es-ES" sz="2400" i="1" dirty="0"/>
              <a:t>¿Qué tan accesible es un financiamiento por parte de entidades financieras para su establecimiento? </a:t>
            </a:r>
          </a:p>
        </p:txBody>
      </p:sp>
      <p:pic>
        <p:nvPicPr>
          <p:cNvPr id="23" name="Picture 6560"/>
          <p:cNvPicPr/>
          <p:nvPr/>
        </p:nvPicPr>
        <p:blipFill>
          <a:blip r:embed="rId7"/>
          <a:stretch>
            <a:fillRect/>
          </a:stretch>
        </p:blipFill>
        <p:spPr>
          <a:xfrm>
            <a:off x="3575410" y="2963256"/>
            <a:ext cx="5313377" cy="3475239"/>
          </a:xfrm>
          <a:prstGeom prst="rect">
            <a:avLst/>
          </a:prstGeom>
        </p:spPr>
      </p:pic>
      <p:sp>
        <p:nvSpPr>
          <p:cNvPr id="24" name="CuadroTexto 23">
            <a:extLst>
              <a:ext uri="{FF2B5EF4-FFF2-40B4-BE49-F238E27FC236}">
                <a16:creationId xmlns:a16="http://schemas.microsoft.com/office/drawing/2014/main" xmlns="" id="{9CF9F894-0BC1-4F6B-8613-FDA059FD0C99}"/>
              </a:ext>
            </a:extLst>
          </p:cNvPr>
          <p:cNvSpPr txBox="1"/>
          <p:nvPr/>
        </p:nvSpPr>
        <p:spPr>
          <a:xfrm>
            <a:off x="2106710" y="2153285"/>
            <a:ext cx="8420866" cy="461665"/>
          </a:xfrm>
          <a:prstGeom prst="rect">
            <a:avLst/>
          </a:prstGeom>
          <a:noFill/>
        </p:spPr>
        <p:txBody>
          <a:bodyPr wrap="square" rtlCol="0">
            <a:spAutoFit/>
          </a:bodyPr>
          <a:lstStyle/>
          <a:p>
            <a:r>
              <a:rPr lang="es-ES" sz="2400" i="1" dirty="0"/>
              <a:t>¿Nivel de ingresos aproximado de los Turistas </a:t>
            </a:r>
          </a:p>
        </p:txBody>
      </p:sp>
    </p:spTree>
    <p:extLst>
      <p:ext uri="{BB962C8B-B14F-4D97-AF65-F5344CB8AC3E}">
        <p14:creationId xmlns:p14="http://schemas.microsoft.com/office/powerpoint/2010/main" val="3266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7" grpId="0"/>
      <p:bldP spid="17" grpId="1"/>
      <p:bldP spid="18" grpId="0"/>
      <p:bldP spid="18" grpId="1"/>
      <p:bldP spid="20" grpId="0"/>
      <p:bldP spid="21" grpId="0"/>
      <p:bldP spid="22" grpId="0"/>
      <p:bldP spid="24" grpId="0"/>
      <p:bldP spid="24" grpId="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1340</TotalTime>
  <Words>754</Words>
  <Application>Microsoft Office PowerPoint</Application>
  <PresentationFormat>Panorámica</PresentationFormat>
  <Paragraphs>142</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Century Gothic</vt:lpstr>
      <vt:lpstr>Segoe UI</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dc:creator>
  <cp:lastModifiedBy>Calderon Garcia Angel David</cp:lastModifiedBy>
  <cp:revision>52</cp:revision>
  <dcterms:created xsi:type="dcterms:W3CDTF">2022-02-03T17:19:41Z</dcterms:created>
  <dcterms:modified xsi:type="dcterms:W3CDTF">2022-02-21T17:14:24Z</dcterms:modified>
</cp:coreProperties>
</file>