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B01B-3787-467F-A751-79741179B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49580" indent="-449580" algn="ctr">
              <a:lnSpc>
                <a:spcPct val="20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ÑO CONSTRUCCIÓN Y EVALUACIÓN DE UN SISTEMA DE MANUFACTURA ADITIVA CON MICROEXTRUSIÓN DE POLÍMERO PET RECICLADO</a:t>
            </a: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256714-3E46-420A-8565-5E4CCF549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Karen Lima</a:t>
            </a:r>
          </a:p>
          <a:p>
            <a:r>
              <a:rPr lang="es-ES" dirty="0"/>
              <a:t>Jorge Zárate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264F83DE-2A5D-4717-8690-C69DB68602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5162" y="825693"/>
            <a:ext cx="5400040" cy="1283970"/>
          </a:xfrm>
          <a:prstGeom prst="rect">
            <a:avLst/>
          </a:prstGeom>
        </p:spPr>
      </p:pic>
      <p:pic>
        <p:nvPicPr>
          <p:cNvPr id="1026" name="Picture 2" descr="Descripción - MECATRÓNICA">
            <a:extLst>
              <a:ext uri="{FF2B5EF4-FFF2-40B4-BE49-F238E27FC236}">
                <a16:creationId xmlns:a16="http://schemas.microsoft.com/office/drawing/2014/main" id="{DD0F358D-9C6A-4323-92B3-E014C41E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165" y="1256848"/>
            <a:ext cx="2365513" cy="26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E33E0-97EF-41C8-A5EC-6D9CE785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5AEB4B-35C2-48FB-9247-00B6EE67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12" y="2707643"/>
            <a:ext cx="5717723" cy="32162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1337B4-A7FF-483D-A445-BE2719276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91" y="2683357"/>
            <a:ext cx="3469219" cy="31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1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cias | El hexágono de Guadalajara">
            <a:extLst>
              <a:ext uri="{FF2B5EF4-FFF2-40B4-BE49-F238E27FC236}">
                <a16:creationId xmlns:a16="http://schemas.microsoft.com/office/drawing/2014/main" id="{01CD3215-961C-4763-9139-1EA4EB1C4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02" y="2336800"/>
            <a:ext cx="8225972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9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F0BF2-C1E8-49CC-89B0-A10306FD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83FB8B6-342B-418A-B270-C71A8FC48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450" y="2336800"/>
            <a:ext cx="484707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1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683BD-422C-48F5-BC7B-A3F14B8D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Impresión 3D</a:t>
            </a:r>
          </a:p>
        </p:txBody>
      </p:sp>
      <p:pic>
        <p:nvPicPr>
          <p:cNvPr id="2050" name="Picture 2" descr="Qué tipos de impresoras 3D existen? Todo lo que necesitas saber - Formizable">
            <a:extLst>
              <a:ext uri="{FF2B5EF4-FFF2-40B4-BE49-F238E27FC236}">
                <a16:creationId xmlns:a16="http://schemas.microsoft.com/office/drawing/2014/main" id="{94B0ADA4-8CD2-4C85-B846-2E29B870B1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28" y="2092402"/>
            <a:ext cx="5703620" cy="38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0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DF299-5C7B-4398-9618-DAA4E07F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Extrusor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B7D0FC9-8936-418B-AA4A-A39521929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200" y="2324413"/>
            <a:ext cx="3121991" cy="31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8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6E52-15B8-4377-81E7-593646BA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Cálculos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DBF64A9-5193-4D8E-86CE-F4EE53737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8" t="13737" r="17168"/>
          <a:stretch/>
        </p:blipFill>
        <p:spPr bwMode="auto">
          <a:xfrm>
            <a:off x="1512886" y="2363304"/>
            <a:ext cx="2993889" cy="3598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1865DF-18BB-4D82-98B0-594A3281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114" y="942492"/>
            <a:ext cx="40862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C4BCB-0401-49B9-ADD8-730DC487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Selección de tornillo sin fin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628155A-F3DD-44EC-9D03-753ACC71F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97" y="2425148"/>
            <a:ext cx="6839765" cy="2933182"/>
          </a:xfrm>
        </p:spPr>
      </p:pic>
    </p:spTree>
    <p:extLst>
      <p:ext uri="{BB962C8B-B14F-4D97-AF65-F5344CB8AC3E}">
        <p14:creationId xmlns:p14="http://schemas.microsoft.com/office/powerpoint/2010/main" val="32610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40FEA-8087-4BE0-B18A-0F3BB8B2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Esfuerzo en elementos críticos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CF7BE8-FC25-4AB4-AAF3-0D94C65AC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713" y="2098261"/>
            <a:ext cx="5217339" cy="4171738"/>
          </a:xfrm>
        </p:spPr>
      </p:pic>
    </p:spTree>
    <p:extLst>
      <p:ext uri="{BB962C8B-B14F-4D97-AF65-F5344CB8AC3E}">
        <p14:creationId xmlns:p14="http://schemas.microsoft.com/office/powerpoint/2010/main" val="352673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FA614-B971-4B5A-95DB-794EE222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Control PID Temperatura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C4D719-99EB-4880-BA47-384FEACDF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40" y="2081824"/>
            <a:ext cx="6485377" cy="3853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54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D73C5-263A-4109-A491-79CCD444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Implementación </a:t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763AEB-8AE7-40F2-880B-E20992BD4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608" y="2303793"/>
            <a:ext cx="2062879" cy="225041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602BF1-4880-476F-B54C-3D7B0A8D0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151" y="2352191"/>
            <a:ext cx="1858825" cy="22504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67B581-70CE-46E2-AFB7-20061268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303793"/>
            <a:ext cx="1882779" cy="23177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F2D2D5-DA96-4D9A-B3A0-DFAB68478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848" y="2303793"/>
            <a:ext cx="2104775" cy="23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50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17</TotalTime>
  <Words>43</Words>
  <Application>Microsoft Office PowerPoint</Application>
  <PresentationFormat>Panorámica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Berlín</vt:lpstr>
      <vt:lpstr>DISEÑO CONSTRUCCIÓN Y EVALUACIÓN DE UN SISTEMA DE MANUFACTURA ADITIVA CON MICROEXTRUSIÓN DE POLÍMERO PET RECICLADO</vt:lpstr>
      <vt:lpstr>Introducción</vt:lpstr>
      <vt:lpstr>Impresión 3D</vt:lpstr>
      <vt:lpstr>Extrusor</vt:lpstr>
      <vt:lpstr>Cálculos</vt:lpstr>
      <vt:lpstr>Selección de tornillo sin fin </vt:lpstr>
      <vt:lpstr>Análisis de Esfuerzo en elementos críticos</vt:lpstr>
      <vt:lpstr>Control PID Temperatura</vt:lpstr>
      <vt:lpstr>Implementación  </vt:lpstr>
      <vt:lpstr>Resultados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CONSTRUCCIÓN Y EVALUACIÓN DE UN SISTEMA DE MANUFACTURA ADITIVA CON MICROEXTRUSIÓN DE POLÍMERO PET RECICLADO</dc:title>
  <dc:creator>Karen Lima</dc:creator>
  <cp:lastModifiedBy>Karen Lima</cp:lastModifiedBy>
  <cp:revision>1</cp:revision>
  <dcterms:created xsi:type="dcterms:W3CDTF">2022-02-10T20:34:26Z</dcterms:created>
  <dcterms:modified xsi:type="dcterms:W3CDTF">2022-02-10T20:52:24Z</dcterms:modified>
</cp:coreProperties>
</file>