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336" r:id="rId2"/>
    <p:sldId id="406" r:id="rId3"/>
    <p:sldId id="405" r:id="rId4"/>
    <p:sldId id="437" r:id="rId5"/>
    <p:sldId id="458" r:id="rId6"/>
    <p:sldId id="446" r:id="rId7"/>
    <p:sldId id="448" r:id="rId8"/>
    <p:sldId id="447" r:id="rId9"/>
    <p:sldId id="413" r:id="rId10"/>
    <p:sldId id="369" r:id="rId11"/>
    <p:sldId id="449" r:id="rId12"/>
    <p:sldId id="421" r:id="rId13"/>
    <p:sldId id="450" r:id="rId14"/>
    <p:sldId id="453" r:id="rId15"/>
    <p:sldId id="456" r:id="rId16"/>
    <p:sldId id="364" r:id="rId17"/>
    <p:sldId id="457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Brandon" initials="B" lastIdx="1" clrIdx="1">
    <p:extLst>
      <p:ext uri="{19B8F6BF-5375-455C-9EA6-DF929625EA0E}">
        <p15:presenceInfo xmlns:p15="http://schemas.microsoft.com/office/powerpoint/2012/main" userId="0f99a6fb0b3632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EF496-61AE-4C73-A38A-210C8391AF0D}" v="2981" dt="2021-03-13T16:14:0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88312" autoAdjust="0"/>
  </p:normalViewPr>
  <p:slideViewPr>
    <p:cSldViewPr snapToGrid="0">
      <p:cViewPr varScale="1">
        <p:scale>
          <a:sx n="39" d="100"/>
          <a:sy n="39" d="100"/>
        </p:scale>
        <p:origin x="78" y="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Armas" userId="f412bbe61d912a89" providerId="LiveId" clId="{E4DEF496-61AE-4C73-A38A-210C8391AF0D}"/>
    <pc:docChg chg="undo redo custSel addSld delSld modSld sldOrd modMainMaster">
      <pc:chgData name="Camila Armas" userId="f412bbe61d912a89" providerId="LiveId" clId="{E4DEF496-61AE-4C73-A38A-210C8391AF0D}" dt="2021-03-13T22:32:24.861" v="9118" actId="20577"/>
      <pc:docMkLst>
        <pc:docMk/>
      </pc:docMkLst>
      <pc:sldChg chg="modSp mod modTransition">
        <pc:chgData name="Camila Armas" userId="f412bbe61d912a89" providerId="LiveId" clId="{E4DEF496-61AE-4C73-A38A-210C8391AF0D}" dt="2021-03-10T17:08:08.008" v="3544"/>
        <pc:sldMkLst>
          <pc:docMk/>
          <pc:sldMk cId="2790993876" sldId="336"/>
        </pc:sldMkLst>
        <pc:spChg chg="mod">
          <ac:chgData name="Camila Armas" userId="f412bbe61d912a89" providerId="LiveId" clId="{E4DEF496-61AE-4C73-A38A-210C8391AF0D}" dt="2021-03-09T15:18:09.752" v="1245" actId="20577"/>
          <ac:spMkLst>
            <pc:docMk/>
            <pc:sldMk cId="2790993876" sldId="336"/>
            <ac:spMk id="20" creationId="{310FB14D-D666-4105-A803-25B7A0CA27DC}"/>
          </ac:spMkLst>
        </pc:spChg>
        <pc:spChg chg="mod">
          <ac:chgData name="Camila Armas" userId="f412bbe61d912a89" providerId="LiveId" clId="{E4DEF496-61AE-4C73-A38A-210C8391AF0D}" dt="2021-03-09T05:07:54.627" v="360" actId="20577"/>
          <ac:spMkLst>
            <pc:docMk/>
            <pc:sldMk cId="2790993876" sldId="336"/>
            <ac:spMk id="22" creationId="{62FA0988-49D4-450F-8C9C-5B9497CFEB8D}"/>
          </ac:spMkLst>
        </pc:spChg>
      </pc:sldChg>
      <pc:sldChg chg="modSp del mod modTransition">
        <pc:chgData name="Camila Armas" userId="f412bbe61d912a89" providerId="LiveId" clId="{E4DEF496-61AE-4C73-A38A-210C8391AF0D}" dt="2021-03-04T21:00:20.715" v="307" actId="2696"/>
        <pc:sldMkLst>
          <pc:docMk/>
          <pc:sldMk cId="4225378467" sldId="343"/>
        </pc:sldMkLst>
        <pc:spChg chg="mod">
          <ac:chgData name="Camila Armas" userId="f412bbe61d912a89" providerId="LiveId" clId="{E4DEF496-61AE-4C73-A38A-210C8391AF0D}" dt="2021-03-04T20:48:39.165" v="244" actId="13822"/>
          <ac:spMkLst>
            <pc:docMk/>
            <pc:sldMk cId="4225378467" sldId="343"/>
            <ac:spMk id="3" creationId="{B28684C3-2C0A-495E-8B00-71D5111922D4}"/>
          </ac:spMkLst>
        </pc:spChg>
      </pc:sldChg>
      <pc:sldChg chg="addSp delSp modSp del mod modTransition">
        <pc:chgData name="Camila Armas" userId="f412bbe61d912a89" providerId="LiveId" clId="{E4DEF496-61AE-4C73-A38A-210C8391AF0D}" dt="2021-03-09T05:44:38.912" v="1229" actId="2696"/>
        <pc:sldMkLst>
          <pc:docMk/>
          <pc:sldMk cId="3981435842" sldId="344"/>
        </pc:sldMkLst>
        <pc:spChg chg="mod">
          <ac:chgData name="Camila Armas" userId="f412bbe61d912a89" providerId="LiveId" clId="{E4DEF496-61AE-4C73-A38A-210C8391AF0D}" dt="2021-03-09T05:10:25.800" v="483" actId="20577"/>
          <ac:spMkLst>
            <pc:docMk/>
            <pc:sldMk cId="3981435842" sldId="344"/>
            <ac:spMk id="2" creationId="{19B4E76D-2D35-48E5-90D6-69F81D4D0455}"/>
          </ac:spMkLst>
        </pc:spChg>
        <pc:spChg chg="add mod">
          <ac:chgData name="Camila Armas" userId="f412bbe61d912a89" providerId="LiveId" clId="{E4DEF496-61AE-4C73-A38A-210C8391AF0D}" dt="2021-03-09T05:23:32.087" v="637" actId="1076"/>
          <ac:spMkLst>
            <pc:docMk/>
            <pc:sldMk cId="3981435842" sldId="344"/>
            <ac:spMk id="23" creationId="{813E6A17-4FAF-4D4B-B6D0-26A316E86877}"/>
          </ac:spMkLst>
        </pc:spChg>
        <pc:graphicFrameChg chg="del">
          <ac:chgData name="Camila Armas" userId="f412bbe61d912a89" providerId="LiveId" clId="{E4DEF496-61AE-4C73-A38A-210C8391AF0D}" dt="2021-03-09T05:10:59.602" v="484" actId="478"/>
          <ac:graphicFrameMkLst>
            <pc:docMk/>
            <pc:sldMk cId="3981435842" sldId="344"/>
            <ac:graphicFrameMk id="8" creationId="{E2940321-C2DF-4C6E-BB53-D39A70C8FAE9}"/>
          </ac:graphicFrameMkLst>
        </pc:graphicFrameChg>
        <pc:picChg chg="add del mod modCrop">
          <ac:chgData name="Camila Armas" userId="f412bbe61d912a89" providerId="LiveId" clId="{E4DEF496-61AE-4C73-A38A-210C8391AF0D}" dt="2021-03-09T05:14:21.491" v="505" actId="931"/>
          <ac:picMkLst>
            <pc:docMk/>
            <pc:sldMk cId="3981435842" sldId="344"/>
            <ac:picMk id="9" creationId="{D765F8ED-E607-48BC-82F0-38673AAF29F6}"/>
          </ac:picMkLst>
        </pc:picChg>
        <pc:picChg chg="add mod modCrop">
          <ac:chgData name="Camila Armas" userId="f412bbe61d912a89" providerId="LiveId" clId="{E4DEF496-61AE-4C73-A38A-210C8391AF0D}" dt="2021-03-09T05:24:31.345" v="642"/>
          <ac:picMkLst>
            <pc:docMk/>
            <pc:sldMk cId="3981435842" sldId="344"/>
            <ac:picMk id="11" creationId="{15AA44DD-5E14-46B5-8C53-C2209C736BD1}"/>
          </ac:picMkLst>
        </pc:picChg>
        <pc:picChg chg="add del mod modCrop">
          <ac:chgData name="Camila Armas" userId="f412bbe61d912a89" providerId="LiveId" clId="{E4DEF496-61AE-4C73-A38A-210C8391AF0D}" dt="2021-03-09T05:17:02.600" v="542" actId="931"/>
          <ac:picMkLst>
            <pc:docMk/>
            <pc:sldMk cId="3981435842" sldId="344"/>
            <ac:picMk id="13" creationId="{FC34EB47-FF51-4965-94E2-98719C4462FD}"/>
          </ac:picMkLst>
        </pc:picChg>
        <pc:picChg chg="add mod modCrop">
          <ac:chgData name="Camila Armas" userId="f412bbe61d912a89" providerId="LiveId" clId="{E4DEF496-61AE-4C73-A38A-210C8391AF0D}" dt="2021-03-09T05:20:09.317" v="591" actId="1035"/>
          <ac:picMkLst>
            <pc:docMk/>
            <pc:sldMk cId="3981435842" sldId="344"/>
            <ac:picMk id="15" creationId="{4E036533-6B7B-41D1-B57F-3D5DAFC23B8C}"/>
          </ac:picMkLst>
        </pc:picChg>
        <pc:picChg chg="add mod modCrop">
          <ac:chgData name="Camila Armas" userId="f412bbe61d912a89" providerId="LiveId" clId="{E4DEF496-61AE-4C73-A38A-210C8391AF0D}" dt="2021-03-09T05:24:44.394" v="643"/>
          <ac:picMkLst>
            <pc:docMk/>
            <pc:sldMk cId="3981435842" sldId="344"/>
            <ac:picMk id="17" creationId="{647BA4D8-4621-4F21-B002-D8AAA4D7DDEC}"/>
          </ac:picMkLst>
        </pc:picChg>
        <pc:picChg chg="add mod modCrop">
          <ac:chgData name="Camila Armas" userId="f412bbe61d912a89" providerId="LiveId" clId="{E4DEF496-61AE-4C73-A38A-210C8391AF0D}" dt="2021-03-09T05:23:39.559" v="638" actId="1076"/>
          <ac:picMkLst>
            <pc:docMk/>
            <pc:sldMk cId="3981435842" sldId="344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1" creationId="{0271AAD0-368A-4650-B738-1AA4CDB929CB}"/>
          </ac:picMkLst>
        </pc:picChg>
        <pc:picChg chg="add mod or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23:23.452" v="636" actId="1076"/>
          <ac:picMkLst>
            <pc:docMk/>
            <pc:sldMk cId="3981435842" sldId="344"/>
            <ac:picMk id="25" creationId="{2FC39831-D428-4901-8662-019AE90390DC}"/>
          </ac:picMkLst>
        </pc:picChg>
      </pc:sldChg>
      <pc:sldChg chg="modSp del mod modTransition">
        <pc:chgData name="Camila Armas" userId="f412bbe61d912a89" providerId="LiveId" clId="{E4DEF496-61AE-4C73-A38A-210C8391AF0D}" dt="2021-03-11T06:27:50.813" v="7746" actId="2696"/>
        <pc:sldMkLst>
          <pc:docMk/>
          <pc:sldMk cId="263966162" sldId="362"/>
        </pc:sldMkLst>
        <pc:spChg chg="mod">
          <ac:chgData name="Camila Armas" userId="f412bbe61d912a89" providerId="LiveId" clId="{E4DEF496-61AE-4C73-A38A-210C8391AF0D}" dt="2021-03-11T02:24:13.578" v="5942" actId="20577"/>
          <ac:spMkLst>
            <pc:docMk/>
            <pc:sldMk cId="263966162" sldId="362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0T23:22:22.520" v="5530" actId="114"/>
          <ac:spMkLst>
            <pc:docMk/>
            <pc:sldMk cId="263966162" sldId="362"/>
            <ac:spMk id="3" creationId="{F73EC623-9757-4761-8896-EEBCA9B113BA}"/>
          </ac:spMkLst>
        </pc:spChg>
      </pc:sldChg>
      <pc:sldChg chg="modSp del mod modTransition">
        <pc:chgData name="Camila Armas" userId="f412bbe61d912a89" providerId="LiveId" clId="{E4DEF496-61AE-4C73-A38A-210C8391AF0D}" dt="2021-03-11T07:02:14.758" v="8181" actId="2696"/>
        <pc:sldMkLst>
          <pc:docMk/>
          <pc:sldMk cId="1366143473" sldId="363"/>
        </pc:sldMkLst>
        <pc:spChg chg="mod">
          <ac:chgData name="Camila Armas" userId="f412bbe61d912a89" providerId="LiveId" clId="{E4DEF496-61AE-4C73-A38A-210C8391AF0D}" dt="2021-03-11T06:33:04.560" v="7832" actId="20577"/>
          <ac:spMkLst>
            <pc:docMk/>
            <pc:sldMk cId="1366143473" sldId="363"/>
            <ac:spMk id="2" creationId="{6844A8A5-1FCE-499A-9729-ED2D9D361CA0}"/>
          </ac:spMkLst>
        </pc:spChg>
        <pc:spChg chg="mod">
          <ac:chgData name="Camila Armas" userId="f412bbe61d912a89" providerId="LiveId" clId="{E4DEF496-61AE-4C73-A38A-210C8391AF0D}" dt="2021-03-11T06:30:31.922" v="7830" actId="20577"/>
          <ac:spMkLst>
            <pc:docMk/>
            <pc:sldMk cId="1366143473" sldId="363"/>
            <ac:spMk id="3" creationId="{25B35FA8-AF3E-46D9-9B0B-0C5FD295900E}"/>
          </ac:spMkLst>
        </pc:spChg>
      </pc:sldChg>
      <pc:sldChg chg="addSp delSp modSp mod modTransition">
        <pc:chgData name="Camila Armas" userId="f412bbe61d912a89" providerId="LiveId" clId="{E4DEF496-61AE-4C73-A38A-210C8391AF0D}" dt="2021-03-13T02:19:56.739" v="8861" actId="20577"/>
        <pc:sldMkLst>
          <pc:docMk/>
          <pc:sldMk cId="3873139998" sldId="364"/>
        </pc:sldMkLst>
        <pc:spChg chg="mod">
          <ac:chgData name="Camila Armas" userId="f412bbe61d912a89" providerId="LiveId" clId="{E4DEF496-61AE-4C73-A38A-210C8391AF0D}" dt="2021-03-13T02:19:56.739" v="8861" actId="20577"/>
          <ac:spMkLst>
            <pc:docMk/>
            <pc:sldMk cId="3873139998" sldId="364"/>
            <ac:spMk id="2" creationId="{A0B74522-61C8-4927-BACE-4264BC763515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3" creationId="{8228AC45-9529-447D-B7FA-B63EEE4E5A4D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9" creationId="{C8934B26-25E7-4006-BCA6-9994B5A5A7B9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3" creationId="{E84A929F-70AC-417E-9619-541B1A1D5F8B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5" creationId="{81C7F3BC-9FAD-485D-83F7-AB120E9E0D62}"/>
          </ac:spMkLst>
        </pc:spChg>
        <pc:spChg chg="add mod">
          <ac:chgData name="Camila Armas" userId="f412bbe61d912a89" providerId="LiveId" clId="{E4DEF496-61AE-4C73-A38A-210C8391AF0D}" dt="2021-03-11T07:07:34.750" v="8394" actId="1076"/>
          <ac:spMkLst>
            <pc:docMk/>
            <pc:sldMk cId="3873139998" sldId="364"/>
            <ac:spMk id="18" creationId="{7D31BA14-7590-4BED-90B5-B28347EBF051}"/>
          </ac:spMkLst>
        </pc:spChg>
        <pc:grpChg chg="add mod">
          <ac:chgData name="Camila Armas" userId="f412bbe61d912a89" providerId="LiveId" clId="{E4DEF496-61AE-4C73-A38A-210C8391AF0D}" dt="2021-03-11T07:07:37.853" v="8403" actId="1035"/>
          <ac:grpSpMkLst>
            <pc:docMk/>
            <pc:sldMk cId="3873139998" sldId="364"/>
            <ac:grpSpMk id="14" creationId="{AAB728DB-340A-407F-8C9D-D773EDE89ED9}"/>
          </ac:grpSpMkLst>
        </pc:grp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0" creationId="{148722F2-0153-4C14-B2A5-B1FC57831E4A}"/>
          </ac:picMkLst>
        </pc:picChg>
        <pc:picChg chg="add 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2" creationId="{2E030578-4707-45FA-B63A-53D1B18C88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6" creationId="{9A2EF57C-F42B-4CB4-9AAB-56D2DDE44B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7" creationId="{01A0D353-101D-456D-AEA3-96F4DFCF8890}"/>
          </ac:picMkLst>
        </pc:picChg>
        <pc:picChg chg="del">
          <ac:chgData name="Camila Armas" userId="f412bbe61d912a89" providerId="LiveId" clId="{E4DEF496-61AE-4C73-A38A-210C8391AF0D}" dt="2021-03-11T07:05:28.370" v="8301" actId="478"/>
          <ac:picMkLst>
            <pc:docMk/>
            <pc:sldMk cId="3873139998" sldId="364"/>
            <ac:picMk id="25" creationId="{61947EC1-2642-4B55-80D9-28493E61E051}"/>
          </ac:picMkLst>
        </pc:picChg>
      </pc:sldChg>
      <pc:sldChg chg="addSp delSp modSp mod modTransition delAnim modAnim modNotesTx">
        <pc:chgData name="Camila Armas" userId="f412bbe61d912a89" providerId="LiveId" clId="{E4DEF496-61AE-4C73-A38A-210C8391AF0D}" dt="2021-03-13T22:25:50.910" v="9046" actId="20577"/>
        <pc:sldMkLst>
          <pc:docMk/>
          <pc:sldMk cId="2258695741" sldId="369"/>
        </pc:sldMkLst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" creationId="{F24EF798-00C3-47F1-A657-1527BB0A3812}"/>
          </ac:spMkLst>
        </pc:spChg>
        <pc:spChg chg="mod">
          <ac:chgData name="Camila Armas" userId="f412bbe61d912a89" providerId="LiveId" clId="{E4DEF496-61AE-4C73-A38A-210C8391AF0D}" dt="2021-03-13T02:18:10.924" v="8817" actId="20577"/>
          <ac:spMkLst>
            <pc:docMk/>
            <pc:sldMk cId="2258695741" sldId="369"/>
            <ac:spMk id="8" creationId="{15ECE42D-6AE3-4F90-9D17-CEDD23DFC3B7}"/>
          </ac:spMkLst>
        </pc:spChg>
        <pc:spChg chg="add del mod">
          <ac:chgData name="Camila Armas" userId="f412bbe61d912a89" providerId="LiveId" clId="{E4DEF496-61AE-4C73-A38A-210C8391AF0D}" dt="2021-03-10T16:17:37.914" v="3150" actId="478"/>
          <ac:spMkLst>
            <pc:docMk/>
            <pc:sldMk cId="2258695741" sldId="369"/>
            <ac:spMk id="17" creationId="{BFC4257E-4525-449B-915C-CBFAB20E08C2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18" creationId="{9D22FB13-02D5-44A4-9D27-54B4A0FB285D}"/>
          </ac:spMkLst>
        </pc:spChg>
        <pc:spChg chg="add del mod">
          <ac:chgData name="Camila Armas" userId="f412bbe61d912a89" providerId="LiveId" clId="{E4DEF496-61AE-4C73-A38A-210C8391AF0D}" dt="2021-03-09T21:50:16" v="2488" actId="478"/>
          <ac:spMkLst>
            <pc:docMk/>
            <pc:sldMk cId="2258695741" sldId="369"/>
            <ac:spMk id="18" creationId="{B35E8C3E-AF75-4C65-BF71-3CF37DDD50B7}"/>
          </ac:spMkLst>
        </pc:spChg>
        <pc:spChg chg="add mod">
          <ac:chgData name="Camila Armas" userId="f412bbe61d912a89" providerId="LiveId" clId="{E4DEF496-61AE-4C73-A38A-210C8391AF0D}" dt="2021-03-10T15:11:56.894" v="2863" actId="1076"/>
          <ac:spMkLst>
            <pc:docMk/>
            <pc:sldMk cId="2258695741" sldId="369"/>
            <ac:spMk id="20" creationId="{6D5E6B9C-C51F-4AC3-8BC2-0C7E52632EAD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1" creationId="{5D238974-2E02-4BD8-B2EB-C1D91400B09F}"/>
          </ac:spMkLst>
        </pc:spChg>
        <pc:spChg chg="mod">
          <ac:chgData name="Camila Armas" userId="f412bbe61d912a89" providerId="LiveId" clId="{E4DEF496-61AE-4C73-A38A-210C8391AF0D}" dt="2021-03-10T15:11:15.772" v="2856" actId="1076"/>
          <ac:spMkLst>
            <pc:docMk/>
            <pc:sldMk cId="2258695741" sldId="369"/>
            <ac:spMk id="36" creationId="{D52EA10D-84E7-47EF-9EDD-9AE5F3B371BB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39" creationId="{38194C3C-67E0-4B21-984E-0BA43D9E905A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0" creationId="{51A7FD21-2584-4A22-9866-AE6CA882CCB4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1" creationId="{C02194B1-3C41-4016-92A5-829E11945457}"/>
          </ac:spMkLst>
        </pc:spChg>
        <pc:spChg chg="mod">
          <ac:chgData name="Camila Armas" userId="f412bbe61d912a89" providerId="LiveId" clId="{E4DEF496-61AE-4C73-A38A-210C8391AF0D}" dt="2021-03-10T15:11:53.003" v="2862" actId="1076"/>
          <ac:spMkLst>
            <pc:docMk/>
            <pc:sldMk cId="2258695741" sldId="369"/>
            <ac:spMk id="53" creationId="{04AC8CAC-9F95-405B-AAB5-1B8479C2D356}"/>
          </ac:spMkLst>
        </pc:spChg>
        <pc:spChg chg="del">
          <ac:chgData name="Camila Armas" userId="f412bbe61d912a89" providerId="LiveId" clId="{E4DEF496-61AE-4C73-A38A-210C8391AF0D}" dt="2021-03-09T21:49:30.890" v="2481" actId="478"/>
          <ac:spMkLst>
            <pc:docMk/>
            <pc:sldMk cId="2258695741" sldId="369"/>
            <ac:spMk id="54" creationId="{3167C027-8D8F-490B-8464-E0607C7C9F6D}"/>
          </ac:spMkLst>
        </pc:spChg>
        <pc:picChg chg="add del mod">
          <ac:chgData name="Camila Armas" userId="f412bbe61d912a89" providerId="LiveId" clId="{E4DEF496-61AE-4C73-A38A-210C8391AF0D}" dt="2021-03-09T21:50:16" v="2488" actId="478"/>
          <ac:picMkLst>
            <pc:docMk/>
            <pc:sldMk cId="2258695741" sldId="369"/>
            <ac:picMk id="17" creationId="{61F01FA8-B997-436E-9CE6-3EEBAF895530}"/>
          </ac:picMkLst>
        </pc:picChg>
        <pc:picChg chg="add mod">
          <ac:chgData name="Camila Armas" userId="f412bbe61d912a89" providerId="LiveId" clId="{E4DEF496-61AE-4C73-A38A-210C8391AF0D}" dt="2021-03-10T15:11:47.308" v="2861" actId="1076"/>
          <ac:picMkLst>
            <pc:docMk/>
            <pc:sldMk cId="2258695741" sldId="369"/>
            <ac:picMk id="19" creationId="{331C48E5-3EEA-45AA-AEB2-89DE0CBD18BB}"/>
          </ac:picMkLst>
        </pc:picChg>
        <pc:picChg chg="mod">
          <ac:chgData name="Camila Armas" userId="f412bbe61d912a89" providerId="LiveId" clId="{E4DEF496-61AE-4C73-A38A-210C8391AF0D}" dt="2021-03-10T15:11:44.323" v="2860" actId="1076"/>
          <ac:picMkLst>
            <pc:docMk/>
            <pc:sldMk cId="2258695741" sldId="369"/>
            <ac:picMk id="30" creationId="{3A20CAB3-B329-4C54-A786-8B15D08A564E}"/>
          </ac:picMkLst>
        </pc:picChg>
        <pc:picChg chg="del">
          <ac:chgData name="Camila Armas" userId="f412bbe61d912a89" providerId="LiveId" clId="{E4DEF496-61AE-4C73-A38A-210C8391AF0D}" dt="2021-03-09T21:49:28.418" v="2480" actId="478"/>
          <ac:picMkLst>
            <pc:docMk/>
            <pc:sldMk cId="2258695741" sldId="369"/>
            <ac:picMk id="31" creationId="{436B83E6-0D6B-4936-8A9A-26F14ABB968A}"/>
          </ac:picMkLst>
        </pc:picChg>
        <pc:picChg chg="mod">
          <ac:chgData name="Camila Armas" userId="f412bbe61d912a89" providerId="LiveId" clId="{E4DEF496-61AE-4C73-A38A-210C8391AF0D}" dt="2021-03-10T17:26:12.123" v="3607"/>
          <ac:picMkLst>
            <pc:docMk/>
            <pc:sldMk cId="2258695741" sldId="369"/>
            <ac:picMk id="55" creationId="{18CCDF6C-9777-4664-963B-3CB21EC91365}"/>
          </ac:picMkLst>
        </pc:pic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47" creationId="{20FD9800-1559-4697-BD93-838FEC037A7E}"/>
          </ac:cxnSpMkLst>
        </pc:cxn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52" creationId="{36BC8D26-6F81-4E0D-B4B6-15E1B477AD74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5:01.936" v="9041" actId="20577"/>
        <pc:sldMkLst>
          <pc:docMk/>
          <pc:sldMk cId="3270984948" sldId="405"/>
        </pc:sldMkLst>
        <pc:spChg chg="mod">
          <ac:chgData name="Camila Armas" userId="f412bbe61d912a89" providerId="LiveId" clId="{E4DEF496-61AE-4C73-A38A-210C8391AF0D}" dt="2021-03-12T23:06:22.772" v="8787" actId="20577"/>
          <ac:spMkLst>
            <pc:docMk/>
            <pc:sldMk cId="3270984948" sldId="405"/>
            <ac:spMk id="10" creationId="{EB91BA64-95ED-4DA9-A073-8D8BF8D00B89}"/>
          </ac:spMkLst>
        </pc:spChg>
        <pc:spChg chg="add mod">
          <ac:chgData name="Camila Armas" userId="f412bbe61d912a89" providerId="LiveId" clId="{E4DEF496-61AE-4C73-A38A-210C8391AF0D}" dt="2021-03-04T04:41:30.521" v="106" actId="20577"/>
          <ac:spMkLst>
            <pc:docMk/>
            <pc:sldMk cId="3270984948" sldId="405"/>
            <ac:spMk id="14" creationId="{DF8AB2CC-AD76-4DC6-921B-AAEC17FB28FF}"/>
          </ac:spMkLst>
        </pc:spChg>
        <pc:spChg chg="add mod">
          <ac:chgData name="Camila Armas" userId="f412bbe61d912a89" providerId="LiveId" clId="{E4DEF496-61AE-4C73-A38A-210C8391AF0D}" dt="2021-03-04T04:41:39.143" v="108" actId="14100"/>
          <ac:spMkLst>
            <pc:docMk/>
            <pc:sldMk cId="3270984948" sldId="405"/>
            <ac:spMk id="16" creationId="{B9E0E1FF-F293-4E6F-B2E5-8F48ABAF5A74}"/>
          </ac:spMkLst>
        </pc:spChg>
        <pc:spChg chg="add mod">
          <ac:chgData name="Camila Armas" userId="f412bbe61d912a89" providerId="LiveId" clId="{E4DEF496-61AE-4C73-A38A-210C8391AF0D}" dt="2021-03-10T23:18:55.697" v="5520" actId="114"/>
          <ac:spMkLst>
            <pc:docMk/>
            <pc:sldMk cId="3270984948" sldId="405"/>
            <ac:spMk id="17" creationId="{F72BC60B-9FC6-470A-9C10-0410998987C7}"/>
          </ac:spMkLst>
        </pc:spChg>
        <pc:spChg chg="add mod">
          <ac:chgData name="Camila Armas" userId="f412bbe61d912a89" providerId="LiveId" clId="{E4DEF496-61AE-4C73-A38A-210C8391AF0D}" dt="2021-03-10T23:18:23.594" v="5517" actId="114"/>
          <ac:spMkLst>
            <pc:docMk/>
            <pc:sldMk cId="3270984948" sldId="405"/>
            <ac:spMk id="19" creationId="{F595B24F-326C-42A0-B05D-33EEDBD558E4}"/>
          </ac:spMkLst>
        </pc:spChg>
        <pc:spChg chg="mod">
          <ac:chgData name="Camila Armas" userId="f412bbe61d912a89" providerId="LiveId" clId="{E4DEF496-61AE-4C73-A38A-210C8391AF0D}" dt="2021-03-04T04:37:45.776" v="100" actId="1076"/>
          <ac:spMkLst>
            <pc:docMk/>
            <pc:sldMk cId="3270984948" sldId="405"/>
            <ac:spMk id="36" creationId="{80034145-976E-4C7F-A5E7-ED099C230D72}"/>
          </ac:spMkLst>
        </pc:spChg>
        <pc:graphicFrameChg chg="add mod modGraphic">
          <ac:chgData name="Camila Armas" userId="f412bbe61d912a89" providerId="LiveId" clId="{E4DEF496-61AE-4C73-A38A-210C8391AF0D}" dt="2021-03-12T01:07:40.605" v="8484" actId="20577"/>
          <ac:graphicFrameMkLst>
            <pc:docMk/>
            <pc:sldMk cId="3270984948" sldId="405"/>
            <ac:graphicFrameMk id="12" creationId="{C6531B9A-E003-42E5-A715-781B95E31909}"/>
          </ac:graphicFrameMkLst>
        </pc:graphicFrameChg>
        <pc:graphicFrameChg chg="del">
          <ac:chgData name="Camila Armas" userId="f412bbe61d912a89" providerId="LiveId" clId="{E4DEF496-61AE-4C73-A38A-210C8391AF0D}" dt="2021-03-04T03:55:11.099" v="1" actId="478"/>
          <ac:graphicFrameMkLst>
            <pc:docMk/>
            <pc:sldMk cId="3270984948" sldId="405"/>
            <ac:graphicFrameMk id="17" creationId="{29AAE643-02B1-4518-8778-CA33BE3B106A}"/>
          </ac:graphicFrameMkLst>
        </pc:graphicFrameChg>
        <pc:graphicFrameChg chg="del">
          <ac:chgData name="Camila Armas" userId="f412bbe61d912a89" providerId="LiveId" clId="{E4DEF496-61AE-4C73-A38A-210C8391AF0D}" dt="2021-03-04T04:47:53.625" v="109" actId="478"/>
          <ac:graphicFrameMkLst>
            <pc:docMk/>
            <pc:sldMk cId="3270984948" sldId="405"/>
            <ac:graphicFrameMk id="20" creationId="{3BA896AB-DD45-459B-8FAF-685291F28D2C}"/>
          </ac:graphicFrameMkLst>
        </pc:graphicFrameChg>
        <pc:picChg chg="mod">
          <ac:chgData name="Camila Armas" userId="f412bbe61d912a89" providerId="LiveId" clId="{E4DEF496-61AE-4C73-A38A-210C8391AF0D}" dt="2021-03-04T14:43:12.477" v="120" actId="1076"/>
          <ac:picMkLst>
            <pc:docMk/>
            <pc:sldMk cId="3270984948" sldId="405"/>
            <ac:picMk id="8" creationId="{EC3BB954-9178-4C61-9072-5CAE74B3E98E}"/>
          </ac:picMkLst>
        </pc:picChg>
        <pc:picChg chg="add mod">
          <ac:chgData name="Camila Armas" userId="f412bbe61d912a89" providerId="LiveId" clId="{E4DEF496-61AE-4C73-A38A-210C8391AF0D}" dt="2021-03-04T14:44:07.927" v="130" actId="1076"/>
          <ac:picMkLst>
            <pc:docMk/>
            <pc:sldMk cId="3270984948" sldId="405"/>
            <ac:picMk id="13" creationId="{055C88CB-9A48-45DE-B8D5-592E481BEC39}"/>
          </ac:picMkLst>
        </pc:picChg>
        <pc:picChg chg="mod">
          <ac:chgData name="Camila Armas" userId="f412bbe61d912a89" providerId="LiveId" clId="{E4DEF496-61AE-4C73-A38A-210C8391AF0D}" dt="2021-03-04T04:37:48.767" v="101" actId="1076"/>
          <ac:picMkLst>
            <pc:docMk/>
            <pc:sldMk cId="3270984948" sldId="405"/>
            <ac:picMk id="15" creationId="{1C518595-A7A2-4180-AB51-58E0955CFFC7}"/>
          </ac:picMkLst>
        </pc:picChg>
        <pc:picChg chg="add mod">
          <ac:chgData name="Camila Armas" userId="f412bbe61d912a89" providerId="LiveId" clId="{E4DEF496-61AE-4C73-A38A-210C8391AF0D}" dt="2021-03-04T14:44:18.071" v="132" actId="1076"/>
          <ac:picMkLst>
            <pc:docMk/>
            <pc:sldMk cId="3270984948" sldId="405"/>
            <ac:picMk id="18" creationId="{58625014-BDE1-4316-AF03-C16FB0925E05}"/>
          </ac:picMkLst>
        </pc:picChg>
        <pc:picChg chg="del mod">
          <ac:chgData name="Camila Armas" userId="f412bbe61d912a89" providerId="LiveId" clId="{E4DEF496-61AE-4C73-A38A-210C8391AF0D}" dt="2021-03-04T04:03:54.606" v="29" actId="478"/>
          <ac:picMkLst>
            <pc:docMk/>
            <pc:sldMk cId="3270984948" sldId="405"/>
            <ac:picMk id="33" creationId="{7B028388-0C8B-4903-AC2A-3CEF77104FB8}"/>
          </ac:picMkLst>
        </pc:picChg>
        <pc:cxnChg chg="del mod">
          <ac:chgData name="Camila Armas" userId="f412bbe61d912a89" providerId="LiveId" clId="{E4DEF496-61AE-4C73-A38A-210C8391AF0D}" dt="2021-03-04T04:03:58.053" v="30" actId="478"/>
          <ac:cxnSpMkLst>
            <pc:docMk/>
            <pc:sldMk cId="3270984948" sldId="405"/>
            <ac:cxnSpMk id="34" creationId="{90F75CF2-2137-4E67-B89B-18D6E0C8433D}"/>
          </ac:cxnSpMkLst>
        </pc:cxnChg>
      </pc:sldChg>
      <pc:sldChg chg="addSp delSp modSp mod modTransition delAnim modAnim modNotesTx">
        <pc:chgData name="Camila Armas" userId="f412bbe61d912a89" providerId="LiveId" clId="{E4DEF496-61AE-4C73-A38A-210C8391AF0D}" dt="2021-03-13T22:24:39.759" v="9039" actId="20577"/>
        <pc:sldMkLst>
          <pc:docMk/>
          <pc:sldMk cId="132529256" sldId="406"/>
        </pc:sldMkLst>
        <pc:spChg chg="mod">
          <ac:chgData name="Camila Armas" userId="f412bbe61d912a89" providerId="LiveId" clId="{E4DEF496-61AE-4C73-A38A-210C8391AF0D}" dt="2021-03-12T23:06:17.687" v="8785" actId="20577"/>
          <ac:spMkLst>
            <pc:docMk/>
            <pc:sldMk cId="132529256" sldId="406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10T23:18:14.464" v="5516" actId="114"/>
          <ac:spMkLst>
            <pc:docMk/>
            <pc:sldMk cId="132529256" sldId="406"/>
            <ac:spMk id="12" creationId="{D19303A5-DECC-49DD-8221-BE52D72657C9}"/>
          </ac:spMkLst>
        </pc:spChg>
        <pc:spChg chg="add mod">
          <ac:chgData name="Camila Armas" userId="f412bbe61d912a89" providerId="LiveId" clId="{E4DEF496-61AE-4C73-A38A-210C8391AF0D}" dt="2021-03-10T14:11:51.156" v="2664" actId="1076"/>
          <ac:spMkLst>
            <pc:docMk/>
            <pc:sldMk cId="132529256" sldId="406"/>
            <ac:spMk id="17" creationId="{D2E01773-4408-4E14-8C85-AB63A41FF8C2}"/>
          </ac:spMkLst>
        </pc:spChg>
        <pc:spChg chg="add mod">
          <ac:chgData name="Camila Armas" userId="f412bbe61d912a89" providerId="LiveId" clId="{E4DEF496-61AE-4C73-A38A-210C8391AF0D}" dt="2021-03-10T15:53:52.519" v="2948" actId="14100"/>
          <ac:spMkLst>
            <pc:docMk/>
            <pc:sldMk cId="132529256" sldId="406"/>
            <ac:spMk id="19" creationId="{11A8C248-72E0-4025-990D-2FA07B491398}"/>
          </ac:spMkLst>
        </pc:spChg>
        <pc:spChg chg="mod">
          <ac:chgData name="Camila Armas" userId="f412bbe61d912a89" providerId="LiveId" clId="{E4DEF496-61AE-4C73-A38A-210C8391AF0D}" dt="2021-03-10T15:50:49.485" v="2928" actId="1076"/>
          <ac:spMkLst>
            <pc:docMk/>
            <pc:sldMk cId="132529256" sldId="406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3T16:00:59.332" v="8900" actId="478"/>
          <ac:spMkLst>
            <pc:docMk/>
            <pc:sldMk cId="132529256" sldId="406"/>
            <ac:spMk id="44" creationId="{53B69908-566D-4E05-942B-6D4FF23B28A2}"/>
          </ac:spMkLst>
        </pc:spChg>
        <pc:graphicFrameChg chg="mod">
          <ac:chgData name="Camila Armas" userId="f412bbe61d912a89" providerId="LiveId" clId="{E4DEF496-61AE-4C73-A38A-210C8391AF0D}" dt="2021-03-13T16:12:09.098" v="9023" actId="20577"/>
          <ac:graphicFrameMkLst>
            <pc:docMk/>
            <pc:sldMk cId="132529256" sldId="406"/>
            <ac:graphicFrameMk id="3" creationId="{B72047C0-ED23-4FA9-AA57-B26EC9F32744}"/>
          </ac:graphicFrameMkLst>
        </pc:graphicFrameChg>
        <pc:graphicFrameChg chg="mod">
          <ac:chgData name="Camila Armas" userId="f412bbe61d912a89" providerId="LiveId" clId="{E4DEF496-61AE-4C73-A38A-210C8391AF0D}" dt="2021-03-11T21:16:21.663" v="8479" actId="20577"/>
          <ac:graphicFrameMkLst>
            <pc:docMk/>
            <pc:sldMk cId="132529256" sldId="406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0T15:49:53.643" v="2904" actId="478"/>
          <ac:picMkLst>
            <pc:docMk/>
            <pc:sldMk cId="132529256" sldId="406"/>
            <ac:picMk id="29" creationId="{3F139F1B-630A-4AA4-A73E-7FED8E443C61}"/>
          </ac:picMkLst>
        </pc:picChg>
        <pc:picChg chg="add mod">
          <ac:chgData name="Camila Armas" userId="f412bbe61d912a89" providerId="LiveId" clId="{E4DEF496-61AE-4C73-A38A-210C8391AF0D}" dt="2021-03-10T15:50:36.094" v="2924" actId="14100"/>
          <ac:picMkLst>
            <pc:docMk/>
            <pc:sldMk cId="132529256" sldId="406"/>
            <ac:picMk id="2050" creationId="{0C26CFEF-9DD4-4126-83BA-2BEC81C8ACD1}"/>
          </ac:picMkLst>
        </pc:picChg>
      </pc:sldChg>
      <pc:sldChg chg="addSp delSp modSp mod modTransition modAnim">
        <pc:chgData name="Camila Armas" userId="f412bbe61d912a89" providerId="LiveId" clId="{E4DEF496-61AE-4C73-A38A-210C8391AF0D}" dt="2021-03-12T23:06:49.112" v="8800" actId="20577"/>
        <pc:sldMkLst>
          <pc:docMk/>
          <pc:sldMk cId="2512685331" sldId="413"/>
        </pc:sldMkLst>
        <pc:spChg chg="mod">
          <ac:chgData name="Camila Armas" userId="f412bbe61d912a89" providerId="LiveId" clId="{E4DEF496-61AE-4C73-A38A-210C8391AF0D}" dt="2021-03-09T16:11:24.111" v="1623" actId="1076"/>
          <ac:spMkLst>
            <pc:docMk/>
            <pc:sldMk cId="2512685331" sldId="413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9.112" v="8800" actId="20577"/>
          <ac:spMkLst>
            <pc:docMk/>
            <pc:sldMk cId="2512685331" sldId="413"/>
            <ac:spMk id="3" creationId="{524FEC98-01E4-4F2D-A853-39196D81A194}"/>
          </ac:spMkLst>
        </pc:spChg>
        <pc:spChg chg="add del mod">
          <ac:chgData name="Camila Armas" userId="f412bbe61d912a89" providerId="LiveId" clId="{E4DEF496-61AE-4C73-A38A-210C8391AF0D}" dt="2021-03-09T16:04:15.328" v="1577" actId="478"/>
          <ac:spMkLst>
            <pc:docMk/>
            <pc:sldMk cId="2512685331" sldId="413"/>
            <ac:spMk id="10" creationId="{56A9C5B1-49BE-4858-9EE3-9150E1C9ABE9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1" creationId="{40BDDFE6-DEC1-4198-A391-6CAA02A23353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2" creationId="{F4224322-F101-47A0-9ACD-3EA96592F327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3" creationId="{5D303B17-A614-4B96-8B65-24DFC726A371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4" creationId="{903F30B5-DAA5-4469-A9B8-48D6CA26CB6F}"/>
          </ac:spMkLst>
        </pc:spChg>
        <pc:spChg chg="add del mod">
          <ac:chgData name="Camila Armas" userId="f412bbe61d912a89" providerId="LiveId" clId="{E4DEF496-61AE-4C73-A38A-210C8391AF0D}" dt="2021-03-09T16:03:56.113" v="1575" actId="478"/>
          <ac:spMkLst>
            <pc:docMk/>
            <pc:sldMk cId="2512685331" sldId="413"/>
            <ac:spMk id="18" creationId="{B7423C77-1688-425A-ABED-6A64ED70DC06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27" creationId="{A1FD03AE-FE76-4B8A-9C58-17E0F1D8BD2A}"/>
          </ac:spMkLst>
        </pc:spChg>
        <pc:spChg chg="add del mod">
          <ac:chgData name="Camila Armas" userId="f412bbe61d912a89" providerId="LiveId" clId="{E4DEF496-61AE-4C73-A38A-210C8391AF0D}" dt="2021-03-09T16:19:34.112" v="1665" actId="478"/>
          <ac:spMkLst>
            <pc:docMk/>
            <pc:sldMk cId="2512685331" sldId="413"/>
            <ac:spMk id="30" creationId="{78E3FF00-E65E-44A7-8B91-FFF42CBD0A2F}"/>
          </ac:spMkLst>
        </pc:spChg>
        <pc:spChg chg="add mod">
          <ac:chgData name="Camila Armas" userId="f412bbe61d912a89" providerId="LiveId" clId="{E4DEF496-61AE-4C73-A38A-210C8391AF0D}" dt="2021-03-09T16:48:44.803" v="1853" actId="1035"/>
          <ac:spMkLst>
            <pc:docMk/>
            <pc:sldMk cId="2512685331" sldId="413"/>
            <ac:spMk id="1033" creationId="{FFABE950-B0D4-4790-91FB-CA7DDC9AAE5F}"/>
          </ac:spMkLst>
        </pc:spChg>
        <pc:graphicFrameChg chg="del mod">
          <ac:chgData name="Camila Armas" userId="f412bbe61d912a89" providerId="LiveId" clId="{E4DEF496-61AE-4C73-A38A-210C8391AF0D}" dt="2021-03-09T15:56:24.609" v="1427" actId="478"/>
          <ac:graphicFrameMkLst>
            <pc:docMk/>
            <pc:sldMk cId="2512685331" sldId="413"/>
            <ac:graphicFrameMk id="4" creationId="{E4901F58-F515-4F34-AE60-96A2101E0F4F}"/>
          </ac:graphicFrameMkLst>
        </pc:graphicFrameChg>
        <pc:graphicFrameChg chg="del">
          <ac:chgData name="Camila Armas" userId="f412bbe61d912a89" providerId="LiveId" clId="{E4DEF496-61AE-4C73-A38A-210C8391AF0D}" dt="2021-03-09T15:57:48.064" v="1447" actId="478"/>
          <ac:graphicFrameMkLst>
            <pc:docMk/>
            <pc:sldMk cId="2512685331" sldId="413"/>
            <ac:graphicFrameMk id="24" creationId="{BB135578-E5DD-4A13-9FE5-D8C0EF8589D0}"/>
          </ac:graphicFrameMkLst>
        </pc:graphicFrameChg>
        <pc:graphicFrameChg chg="add del mod modGraphic">
          <ac:chgData name="Camila Armas" userId="f412bbe61d912a89" providerId="LiveId" clId="{E4DEF496-61AE-4C73-A38A-210C8391AF0D}" dt="2021-03-09T16:45:47.180" v="1776" actId="478"/>
          <ac:graphicFrameMkLst>
            <pc:docMk/>
            <pc:sldMk cId="2512685331" sldId="413"/>
            <ac:graphicFrameMk id="1024" creationId="{0120E8A3-6FF7-4F3C-AB7B-A949CEF93EF3}"/>
          </ac:graphicFrameMkLst>
        </pc:graphicFrameChg>
        <pc:picChg chg="add del mod modCrop">
          <ac:chgData name="Camila Armas" userId="f412bbe61d912a89" providerId="LiveId" clId="{E4DEF496-61AE-4C73-A38A-210C8391AF0D}" dt="2021-03-09T16:10:49.206" v="1621" actId="478"/>
          <ac:picMkLst>
            <pc:docMk/>
            <pc:sldMk cId="2512685331" sldId="413"/>
            <ac:picMk id="9" creationId="{7AF3880A-193C-44BA-976D-B13B66ABB9E3}"/>
          </ac:picMkLst>
        </pc:picChg>
        <pc:picChg chg="add del mod ord modCrop">
          <ac:chgData name="Camila Armas" userId="f412bbe61d912a89" providerId="LiveId" clId="{E4DEF496-61AE-4C73-A38A-210C8391AF0D}" dt="2021-03-09T16:07:27.949" v="1602" actId="478"/>
          <ac:picMkLst>
            <pc:docMk/>
            <pc:sldMk cId="2512685331" sldId="413"/>
            <ac:picMk id="23" creationId="{A923D547-EDD1-4808-92E8-E2F94B791043}"/>
          </ac:picMkLst>
        </pc:picChg>
        <pc:picChg chg="add mod ord modCrop">
          <ac:chgData name="Camila Armas" userId="f412bbe61d912a89" providerId="LiveId" clId="{E4DEF496-61AE-4C73-A38A-210C8391AF0D}" dt="2021-03-09T16:47:29.248" v="1790" actId="1038"/>
          <ac:picMkLst>
            <pc:docMk/>
            <pc:sldMk cId="2512685331" sldId="413"/>
            <ac:picMk id="26" creationId="{E16FA88C-DA4F-4D0F-9C16-F5B67DDE384D}"/>
          </ac:picMkLst>
        </pc:picChg>
        <pc:picChg chg="add del mod">
          <ac:chgData name="Camila Armas" userId="f412bbe61d912a89" providerId="LiveId" clId="{E4DEF496-61AE-4C73-A38A-210C8391AF0D}" dt="2021-03-09T16:35:54.676" v="1739" actId="478"/>
          <ac:picMkLst>
            <pc:docMk/>
            <pc:sldMk cId="2512685331" sldId="413"/>
            <ac:picMk id="1026" creationId="{ECE65BEE-F1AB-4C1E-AE48-C01E88581A50}"/>
          </ac:picMkLst>
        </pc:picChg>
        <pc:picChg chg="add del mod">
          <ac:chgData name="Camila Armas" userId="f412bbe61d912a89" providerId="LiveId" clId="{E4DEF496-61AE-4C73-A38A-210C8391AF0D}" dt="2021-03-09T16:35:56.408" v="1740" actId="478"/>
          <ac:picMkLst>
            <pc:docMk/>
            <pc:sldMk cId="2512685331" sldId="413"/>
            <ac:picMk id="1028" creationId="{F5AAEC8B-D41C-4D27-A5E6-DD26989B55A3}"/>
          </ac:picMkLst>
        </pc:picChg>
        <pc:picChg chg="add mod">
          <ac:chgData name="Camila Armas" userId="f412bbe61d912a89" providerId="LiveId" clId="{E4DEF496-61AE-4C73-A38A-210C8391AF0D}" dt="2021-03-09T16:47:23.678" v="1782" actId="1076"/>
          <ac:picMkLst>
            <pc:docMk/>
            <pc:sldMk cId="2512685331" sldId="413"/>
            <ac:picMk id="1030" creationId="{AD4C3F9B-5588-44BF-8D90-D6623B6D4E67}"/>
          </ac:picMkLst>
        </pc:picChg>
        <pc:picChg chg="add del mod">
          <ac:chgData name="Camila Armas" userId="f412bbe61d912a89" providerId="LiveId" clId="{E4DEF496-61AE-4C73-A38A-210C8391AF0D}" dt="2021-03-09T16:24:57.298" v="1678" actId="478"/>
          <ac:picMkLst>
            <pc:docMk/>
            <pc:sldMk cId="2512685331" sldId="413"/>
            <ac:picMk id="1032" creationId="{11D7B350-03F3-475B-99AC-52A820598FCF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4" creationId="{21E07863-AA32-41DA-A259-2613B37560DC}"/>
          </ac:picMkLst>
        </pc:picChg>
        <pc:picChg chg="add del">
          <ac:chgData name="Camila Armas" userId="f412bbe61d912a89" providerId="LiveId" clId="{E4DEF496-61AE-4C73-A38A-210C8391AF0D}" dt="2021-03-09T16:47:45.389" v="1792" actId="478"/>
          <ac:picMkLst>
            <pc:docMk/>
            <pc:sldMk cId="2512685331" sldId="413"/>
            <ac:picMk id="1036" creationId="{B540E5B1-7ABA-4034-9FC8-1DEA6120ABB9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8" creationId="{08F187F1-6BF3-401B-BD7C-259F911723EF}"/>
          </ac:picMkLst>
        </pc:picChg>
        <pc:cxnChg chg="add del mod">
          <ac:chgData name="Camila Armas" userId="f412bbe61d912a89" providerId="LiveId" clId="{E4DEF496-61AE-4C73-A38A-210C8391AF0D}" dt="2021-03-09T16:03:58.790" v="1576" actId="478"/>
          <ac:cxnSpMkLst>
            <pc:docMk/>
            <pc:sldMk cId="2512685331" sldId="413"/>
            <ac:cxnSpMk id="16" creationId="{05EFE81C-37D0-4580-B98C-79E46DC736E8}"/>
          </ac:cxnSpMkLst>
        </pc:cxnChg>
        <pc:cxnChg chg="add del mod">
          <ac:chgData name="Camila Armas" userId="f412bbe61d912a89" providerId="LiveId" clId="{E4DEF496-61AE-4C73-A38A-210C8391AF0D}" dt="2021-03-09T16:03:54.267" v="1574" actId="478"/>
          <ac:cxnSpMkLst>
            <pc:docMk/>
            <pc:sldMk cId="2512685331" sldId="413"/>
            <ac:cxnSpMk id="21" creationId="{5D9F8811-AC34-4051-8C67-1EECED12D9A1}"/>
          </ac:cxnSpMkLst>
        </pc:cxnChg>
        <pc:cxnChg chg="add mod">
          <ac:chgData name="Camila Armas" userId="f412bbe61d912a89" providerId="LiveId" clId="{E4DEF496-61AE-4C73-A38A-210C8391AF0D}" dt="2021-03-09T16:47:29.248" v="1790" actId="1038"/>
          <ac:cxnSpMkLst>
            <pc:docMk/>
            <pc:sldMk cId="2512685331" sldId="413"/>
            <ac:cxnSpMk id="29" creationId="{48C15B84-CF21-4210-B6F1-AF9223484B1B}"/>
          </ac:cxnSpMkLst>
        </pc:cxnChg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539605297" sldId="415"/>
        </pc:sldMkLst>
      </pc:sldChg>
      <pc:sldChg chg="addSp delSp modSp mod modTransition delAnim modAnim modNotesTx">
        <pc:chgData name="Camila Armas" userId="f412bbe61d912a89" providerId="LiveId" clId="{E4DEF496-61AE-4C73-A38A-210C8391AF0D}" dt="2021-03-13T22:26:23.906" v="9092" actId="20577"/>
        <pc:sldMkLst>
          <pc:docMk/>
          <pc:sldMk cId="239227546" sldId="421"/>
        </pc:sldMkLst>
        <pc:spChg chg="add mod">
          <ac:chgData name="Camila Armas" userId="f412bbe61d912a89" providerId="LiveId" clId="{E4DEF496-61AE-4C73-A38A-210C8391AF0D}" dt="2021-03-10T16:51:23.142" v="3319" actId="207"/>
          <ac:spMkLst>
            <pc:docMk/>
            <pc:sldMk cId="239227546" sldId="421"/>
            <ac:spMk id="2" creationId="{6B09721F-5922-49CC-B4D7-CFF690B764AA}"/>
          </ac:spMkLst>
        </pc:spChg>
        <pc:spChg chg="mod">
          <ac:chgData name="Camila Armas" userId="f412bbe61d912a89" providerId="LiveId" clId="{E4DEF496-61AE-4C73-A38A-210C8391AF0D}" dt="2021-03-13T02:18:31.625" v="8824" actId="20577"/>
          <ac:spMkLst>
            <pc:docMk/>
            <pc:sldMk cId="239227546" sldId="421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2" creationId="{D4D1CE08-487E-4A1A-8BC5-C7A4610F0E80}"/>
          </ac:spMkLst>
        </pc:spChg>
        <pc:spChg chg="mod">
          <ac:chgData name="Camila Armas" userId="f412bbe61d912a89" providerId="LiveId" clId="{E4DEF496-61AE-4C73-A38A-210C8391AF0D}" dt="2021-03-10T16:27:02.471" v="3307" actId="1076"/>
          <ac:spMkLst>
            <pc:docMk/>
            <pc:sldMk cId="239227546" sldId="421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7:25:19.972" v="3600" actId="1036"/>
          <ac:spMkLst>
            <pc:docMk/>
            <pc:sldMk cId="239227546" sldId="421"/>
            <ac:spMk id="14" creationId="{30A7ED91-A727-41C7-9387-FEC8AEF0F1E0}"/>
          </ac:spMkLst>
        </pc:spChg>
        <pc:spChg chg="del">
          <ac:chgData name="Camila Armas" userId="f412bbe61d912a89" providerId="LiveId" clId="{E4DEF496-61AE-4C73-A38A-210C8391AF0D}" dt="2021-03-10T04:32:46.124" v="2639" actId="478"/>
          <ac:spMkLst>
            <pc:docMk/>
            <pc:sldMk cId="239227546" sldId="421"/>
            <ac:spMk id="14" creationId="{B4624063-E8C6-423A-9148-35B1A601D3E2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8" creationId="{2CF16E92-F3C5-4B98-8ACD-5F1D018BBF3E}"/>
          </ac:spMkLst>
        </pc:spChg>
        <pc:spChg chg="add mod">
          <ac:chgData name="Camila Armas" userId="f412bbe61d912a89" providerId="LiveId" clId="{E4DEF496-61AE-4C73-A38A-210C8391AF0D}" dt="2021-03-10T23:19:29.446" v="5522" actId="114"/>
          <ac:spMkLst>
            <pc:docMk/>
            <pc:sldMk cId="239227546" sldId="421"/>
            <ac:spMk id="19" creationId="{F72347C2-877E-43ED-A2BA-B30D15D06238}"/>
          </ac:spMkLst>
        </pc:spChg>
        <pc:graphicFrameChg chg="add mod modGraphic">
          <ac:chgData name="Camila Armas" userId="f412bbe61d912a89" providerId="LiveId" clId="{E4DEF496-61AE-4C73-A38A-210C8391AF0D}" dt="2021-03-10T17:33:06.648" v="3736" actId="1038"/>
          <ac:graphicFrameMkLst>
            <pc:docMk/>
            <pc:sldMk cId="239227546" sldId="421"/>
            <ac:graphicFrameMk id="3" creationId="{56E10280-D739-4086-BB1C-77911C9D6F37}"/>
          </ac:graphicFrameMkLst>
        </pc:graphicFrameChg>
        <pc:graphicFrameChg chg="del">
          <ac:chgData name="Camila Armas" userId="f412bbe61d912a89" providerId="LiveId" clId="{E4DEF496-61AE-4C73-A38A-210C8391AF0D}" dt="2021-03-10T04:32:10.029" v="2633" actId="478"/>
          <ac:graphicFrameMkLst>
            <pc:docMk/>
            <pc:sldMk cId="239227546" sldId="421"/>
            <ac:graphicFrameMk id="12" creationId="{8161B0EA-DF43-4133-AD8F-791A2EC07664}"/>
          </ac:graphicFrameMkLst>
        </pc:graphicFrameChg>
        <pc:picChg chg="del mod">
          <ac:chgData name="Camila Armas" userId="f412bbe61d912a89" providerId="LiveId" clId="{E4DEF496-61AE-4C73-A38A-210C8391AF0D}" dt="2021-03-10T16:25:51.372" v="3277" actId="478"/>
          <ac:picMkLst>
            <pc:docMk/>
            <pc:sldMk cId="239227546" sldId="421"/>
            <ac:picMk id="9" creationId="{C90281B8-D606-4F29-B377-2E55B3E11E3F}"/>
          </ac:picMkLst>
        </pc:picChg>
        <pc:picChg chg="del mod">
          <ac:chgData name="Camila Armas" userId="f412bbe61d912a89" providerId="LiveId" clId="{E4DEF496-61AE-4C73-A38A-210C8391AF0D}" dt="2021-03-10T16:25:02.631" v="3263" actId="478"/>
          <ac:picMkLst>
            <pc:docMk/>
            <pc:sldMk cId="239227546" sldId="421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6:27:07.104" v="3313" actId="1036"/>
          <ac:picMkLst>
            <pc:docMk/>
            <pc:sldMk cId="239227546" sldId="421"/>
            <ac:picMk id="11" creationId="{87A563F4-903F-419C-A90E-36CBDA27C693}"/>
          </ac:picMkLst>
        </pc:picChg>
        <pc:picChg chg="add mod ord">
          <ac:chgData name="Camila Armas" userId="f412bbe61d912a89" providerId="LiveId" clId="{E4DEF496-61AE-4C73-A38A-210C8391AF0D}" dt="2021-03-10T17:25:19.972" v="3600" actId="1036"/>
          <ac:picMkLst>
            <pc:docMk/>
            <pc:sldMk cId="239227546" sldId="421"/>
            <ac:picMk id="15" creationId="{EA114217-12A6-43CD-A6DB-99920D504D59}"/>
          </ac:picMkLst>
        </pc:picChg>
        <pc:picChg chg="add mod">
          <ac:chgData name="Camila Armas" userId="f412bbe61d912a89" providerId="LiveId" clId="{E4DEF496-61AE-4C73-A38A-210C8391AF0D}" dt="2021-03-10T17:32:53.566" v="3730" actId="1036"/>
          <ac:picMkLst>
            <pc:docMk/>
            <pc:sldMk cId="239227546" sldId="421"/>
            <ac:picMk id="17" creationId="{8CC6F806-4602-4EFD-BB6A-7BBD8FF3E241}"/>
          </ac:picMkLst>
        </pc:picChg>
        <pc:cxnChg chg="add del mod">
          <ac:chgData name="Camila Armas" userId="f412bbe61d912a89" providerId="LiveId" clId="{E4DEF496-61AE-4C73-A38A-210C8391AF0D}" dt="2021-03-10T17:18:05.785" v="3552" actId="478"/>
          <ac:cxnSpMkLst>
            <pc:docMk/>
            <pc:sldMk cId="239227546" sldId="421"/>
            <ac:cxnSpMk id="16" creationId="{F7A7A71D-E48B-40C3-82AC-BCAC17FD431B}"/>
          </ac:cxnSpMkLst>
        </pc:cxnChg>
      </pc:sldChg>
      <pc:sldChg chg="del modTransition">
        <pc:chgData name="Camila Armas" userId="f412bbe61d912a89" providerId="LiveId" clId="{E4DEF496-61AE-4C73-A38A-210C8391AF0D}" dt="2021-03-10T21:18:19.280" v="4504" actId="2696"/>
        <pc:sldMkLst>
          <pc:docMk/>
          <pc:sldMk cId="904106469" sldId="422"/>
        </pc:sldMkLst>
      </pc:sldChg>
      <pc:sldChg chg="del modTransition">
        <pc:chgData name="Camila Armas" userId="f412bbe61d912a89" providerId="LiveId" clId="{E4DEF496-61AE-4C73-A38A-210C8391AF0D}" dt="2021-03-10T19:19:53.623" v="4049" actId="2696"/>
        <pc:sldMkLst>
          <pc:docMk/>
          <pc:sldMk cId="83434481" sldId="423"/>
        </pc:sldMkLst>
      </pc:sldChg>
      <pc:sldChg chg="del">
        <pc:chgData name="Camila Armas" userId="f412bbe61d912a89" providerId="LiveId" clId="{E4DEF496-61AE-4C73-A38A-210C8391AF0D}" dt="2021-03-04T14:44:27.079" v="133" actId="2696"/>
        <pc:sldMkLst>
          <pc:docMk/>
          <pc:sldMk cId="206961053" sldId="435"/>
        </pc:sldMkLst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1388960859" sldId="436"/>
        </pc:sldMkLst>
      </pc:sldChg>
      <pc:sldChg chg="addSp modSp mod modTransition modAnim modNotesTx">
        <pc:chgData name="Camila Armas" userId="f412bbe61d912a89" providerId="LiveId" clId="{E4DEF496-61AE-4C73-A38A-210C8391AF0D}" dt="2021-03-13T22:25:14.634" v="9042" actId="20577"/>
        <pc:sldMkLst>
          <pc:docMk/>
          <pc:sldMk cId="1349548617" sldId="437"/>
        </pc:sldMkLst>
        <pc:spChg chg="add 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3" creationId="{19E98635-7663-438F-9F6E-5D6F25F86E57}"/>
          </ac:spMkLst>
        </pc:spChg>
        <pc:spChg chg="mod">
          <ac:chgData name="Camila Armas" userId="f412bbe61d912a89" providerId="LiveId" clId="{E4DEF496-61AE-4C73-A38A-210C8391AF0D}" dt="2021-03-12T23:06:27.744" v="8789" actId="20577"/>
          <ac:spMkLst>
            <pc:docMk/>
            <pc:sldMk cId="1349548617" sldId="437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04T21:01:28.833" v="331" actId="1076"/>
          <ac:spMkLst>
            <pc:docMk/>
            <pc:sldMk cId="1349548617" sldId="437"/>
            <ac:spMk id="13" creationId="{FB955F52-6E54-425B-9199-37150FEA796D}"/>
          </ac:spMkLst>
        </pc:spChg>
        <pc:spChg chg="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17" creationId="{ABFCBB4B-3742-4912-99FF-65D507CA2499}"/>
          </ac:spMkLst>
        </pc:spChg>
        <pc:spChg chg="mod">
          <ac:chgData name="Camila Armas" userId="f412bbe61d912a89" providerId="LiveId" clId="{E4DEF496-61AE-4C73-A38A-210C8391AF0D}" dt="2021-03-04T21:01:00.598" v="326" actId="1076"/>
          <ac:spMkLst>
            <pc:docMk/>
            <pc:sldMk cId="1349548617" sldId="437"/>
            <ac:spMk id="20" creationId="{7284E2E5-B0F1-4171-8070-11152E9509CF}"/>
          </ac:spMkLst>
        </pc:spChg>
        <pc:spChg chg="add mod">
          <ac:chgData name="Camila Armas" userId="f412bbe61d912a89" providerId="LiveId" clId="{E4DEF496-61AE-4C73-A38A-210C8391AF0D}" dt="2021-03-10T23:18:42.615" v="5519" actId="114"/>
          <ac:spMkLst>
            <pc:docMk/>
            <pc:sldMk cId="1349548617" sldId="437"/>
            <ac:spMk id="25" creationId="{52B24887-4766-4DAC-ACB5-E2014EE27CDB}"/>
          </ac:spMkLst>
        </pc:spChg>
        <pc:spChg chg="add mod">
          <ac:chgData name="Camila Armas" userId="f412bbe61d912a89" providerId="LiveId" clId="{E4DEF496-61AE-4C73-A38A-210C8391AF0D}" dt="2021-03-10T14:49:09.575" v="2755" actId="1076"/>
          <ac:spMkLst>
            <pc:docMk/>
            <pc:sldMk cId="1349548617" sldId="437"/>
            <ac:spMk id="26" creationId="{FAC9F605-EED0-4A67-8201-E01F1D69C113}"/>
          </ac:spMkLst>
        </pc:spChg>
        <pc:picChg chg="mod">
          <ac:chgData name="Camila Armas" userId="f412bbe61d912a89" providerId="LiveId" clId="{E4DEF496-61AE-4C73-A38A-210C8391AF0D}" dt="2021-03-04T21:01:23.094" v="330" actId="1076"/>
          <ac:picMkLst>
            <pc:docMk/>
            <pc:sldMk cId="1349548617" sldId="437"/>
            <ac:picMk id="14" creationId="{B07E456E-5C89-403C-8D3A-2C8F0B86A2AD}"/>
          </ac:picMkLst>
        </pc:picChg>
        <pc:picChg chg="mod modCrop">
          <ac:chgData name="Camila Armas" userId="f412bbe61d912a89" providerId="LiveId" clId="{E4DEF496-61AE-4C73-A38A-210C8391AF0D}" dt="2021-03-09T21:54:36.712" v="2592" actId="732"/>
          <ac:picMkLst>
            <pc:docMk/>
            <pc:sldMk cId="1349548617" sldId="437"/>
            <ac:picMk id="15" creationId="{2CD89006-AD6F-4942-8068-751765263D7C}"/>
          </ac:picMkLst>
        </pc:picChg>
        <pc:picChg chg="add mod modCrop">
          <ac:chgData name="Camila Armas" userId="f412bbe61d912a89" providerId="LiveId" clId="{E4DEF496-61AE-4C73-A38A-210C8391AF0D}" dt="2021-03-09T21:55:00.550" v="2596" actId="732"/>
          <ac:picMkLst>
            <pc:docMk/>
            <pc:sldMk cId="1349548617" sldId="437"/>
            <ac:picMk id="18" creationId="{FFAF41C1-1A2C-4E74-BD52-EA018582C57A}"/>
          </ac:picMkLst>
        </pc:picChg>
        <pc:picChg chg="add mod modCrop">
          <ac:chgData name="Camila Armas" userId="f412bbe61d912a89" providerId="LiveId" clId="{E4DEF496-61AE-4C73-A38A-210C8391AF0D}" dt="2021-03-09T21:55:47.949" v="2610" actId="1035"/>
          <ac:picMkLst>
            <pc:docMk/>
            <pc:sldMk cId="1349548617" sldId="437"/>
            <ac:picMk id="19" creationId="{D4AD2B8D-B237-4681-B15B-F6DA034A72F0}"/>
          </ac:picMkLst>
        </pc:picChg>
        <pc:picChg chg="add mod modCrop">
          <ac:chgData name="Camila Armas" userId="f412bbe61d912a89" providerId="LiveId" clId="{E4DEF496-61AE-4C73-A38A-210C8391AF0D}" dt="2021-03-09T21:55:39.963" v="2603" actId="1076"/>
          <ac:picMkLst>
            <pc:docMk/>
            <pc:sldMk cId="1349548617" sldId="437"/>
            <ac:picMk id="21" creationId="{3339B2B9-E941-497F-A505-88A027FEB310}"/>
          </ac:picMkLst>
        </pc:picChg>
        <pc:picChg chg="mod">
          <ac:chgData name="Camila Armas" userId="f412bbe61d912a89" providerId="LiveId" clId="{E4DEF496-61AE-4C73-A38A-210C8391AF0D}" dt="2021-03-04T21:01:35.966" v="332" actId="1076"/>
          <ac:picMkLst>
            <pc:docMk/>
            <pc:sldMk cId="1349548617" sldId="437"/>
            <ac:picMk id="22" creationId="{5D1E9E5F-F0E6-46FE-B7A9-321365FE9C9A}"/>
          </ac:picMkLst>
        </pc:picChg>
        <pc:picChg chg="mod">
          <ac:chgData name="Camila Armas" userId="f412bbe61d912a89" providerId="LiveId" clId="{E4DEF496-61AE-4C73-A38A-210C8391AF0D}" dt="2021-03-04T21:00:47.920" v="325" actId="1037"/>
          <ac:picMkLst>
            <pc:docMk/>
            <pc:sldMk cId="1349548617" sldId="437"/>
            <ac:picMk id="23" creationId="{5A674768-419D-412F-BD63-BD22DCB8B74F}"/>
          </ac:picMkLst>
        </pc:pic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605843245" sldId="438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080546595" sldId="439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112205391" sldId="440"/>
        </pc:sldMkLst>
      </pc:sldChg>
      <pc:sldChg chg="del modTransition">
        <pc:chgData name="Camila Armas" userId="f412bbe61d912a89" providerId="LiveId" clId="{E4DEF496-61AE-4C73-A38A-210C8391AF0D}" dt="2021-03-10T21:41:43.174" v="5054" actId="2696"/>
        <pc:sldMkLst>
          <pc:docMk/>
          <pc:sldMk cId="1512160587" sldId="441"/>
        </pc:sldMkLst>
      </pc:sldChg>
      <pc:sldChg chg="addSp delSp modSp mod modTransition modAnim modNotesTx">
        <pc:chgData name="Camila Armas" userId="f412bbe61d912a89" providerId="LiveId" clId="{E4DEF496-61AE-4C73-A38A-210C8391AF0D}" dt="2021-03-13T22:28:57.615" v="9096" actId="20577"/>
        <pc:sldMkLst>
          <pc:docMk/>
          <pc:sldMk cId="206331246" sldId="442"/>
        </pc:sldMkLst>
        <pc:spChg chg="add mod">
          <ac:chgData name="Camila Armas" userId="f412bbe61d912a89" providerId="LiveId" clId="{E4DEF496-61AE-4C73-A38A-210C8391AF0D}" dt="2021-03-10T22:12:08.655" v="5203" actId="207"/>
          <ac:spMkLst>
            <pc:docMk/>
            <pc:sldMk cId="206331246" sldId="442"/>
            <ac:spMk id="4" creationId="{58EF10BE-DC98-4AAE-A23E-266BEAEE1F82}"/>
          </ac:spMkLst>
        </pc:spChg>
        <pc:spChg chg="mod">
          <ac:chgData name="Camila Armas" userId="f412bbe61d912a89" providerId="LiveId" clId="{E4DEF496-61AE-4C73-A38A-210C8391AF0D}" dt="2021-03-13T02:19:06.669" v="8832" actId="20577"/>
          <ac:spMkLst>
            <pc:docMk/>
            <pc:sldMk cId="206331246" sldId="442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21:59:27.807" v="5179" actId="1076"/>
          <ac:spMkLst>
            <pc:docMk/>
            <pc:sldMk cId="206331246" sldId="442"/>
            <ac:spMk id="12" creationId="{5DECB9FC-4313-4D1C-9C78-F3319DFE8463}"/>
          </ac:spMkLst>
        </pc:spChg>
        <pc:spChg chg="mod">
          <ac:chgData name="Camila Armas" userId="f412bbe61d912a89" providerId="LiveId" clId="{E4DEF496-61AE-4C73-A38A-210C8391AF0D}" dt="2021-03-10T23:27:08.980" v="5541" actId="20577"/>
          <ac:spMkLst>
            <pc:docMk/>
            <pc:sldMk cId="206331246" sldId="442"/>
            <ac:spMk id="14" creationId="{183E5265-1ED4-495F-9828-479E06BAF804}"/>
          </ac:spMkLst>
        </pc:spChg>
        <pc:spChg chg="del mod">
          <ac:chgData name="Camila Armas" userId="f412bbe61d912a89" providerId="LiveId" clId="{E4DEF496-61AE-4C73-A38A-210C8391AF0D}" dt="2021-03-10T21:58:08.598" v="5160" actId="478"/>
          <ac:spMkLst>
            <pc:docMk/>
            <pc:sldMk cId="206331246" sldId="442"/>
            <ac:spMk id="15" creationId="{FD5C8C5A-04F0-494A-92B0-90E0E88EA6E4}"/>
          </ac:spMkLst>
        </pc:spChg>
        <pc:spChg chg="add mod">
          <ac:chgData name="Camila Armas" userId="f412bbe61d912a89" providerId="LiveId" clId="{E4DEF496-61AE-4C73-A38A-210C8391AF0D}" dt="2021-03-10T23:20:42.144" v="5529" actId="114"/>
          <ac:spMkLst>
            <pc:docMk/>
            <pc:sldMk cId="206331246" sldId="442"/>
            <ac:spMk id="17" creationId="{5DA409EF-BAFC-4D60-9409-1370E1C5ED05}"/>
          </ac:spMkLst>
        </pc:spChg>
        <pc:spChg chg="add mod">
          <ac:chgData name="Camila Armas" userId="f412bbe61d912a89" providerId="LiveId" clId="{E4DEF496-61AE-4C73-A38A-210C8391AF0D}" dt="2021-03-10T22:00:54.521" v="5199" actId="1076"/>
          <ac:spMkLst>
            <pc:docMk/>
            <pc:sldMk cId="206331246" sldId="442"/>
            <ac:spMk id="20" creationId="{288DA01F-1DCD-4D55-9DEC-1A9F0D1BA56D}"/>
          </ac:spMkLst>
        </pc:spChg>
        <pc:picChg chg="mod">
          <ac:chgData name="Camila Armas" userId="f412bbe61d912a89" providerId="LiveId" clId="{E4DEF496-61AE-4C73-A38A-210C8391AF0D}" dt="2021-03-10T21:59:24.362" v="5178" actId="1076"/>
          <ac:picMkLst>
            <pc:docMk/>
            <pc:sldMk cId="206331246" sldId="442"/>
            <ac:picMk id="11" creationId="{8E439338-4038-488E-824A-C395B5BC49C7}"/>
          </ac:picMkLst>
        </pc:picChg>
        <pc:picChg chg="add mod">
          <ac:chgData name="Camila Armas" userId="f412bbe61d912a89" providerId="LiveId" clId="{E4DEF496-61AE-4C73-A38A-210C8391AF0D}" dt="2021-03-10T22:01:38.825" v="5200"/>
          <ac:picMkLst>
            <pc:docMk/>
            <pc:sldMk cId="206331246" sldId="442"/>
            <ac:picMk id="19" creationId="{5A50A20E-451B-4A42-97BF-DB8C094A44E4}"/>
          </ac:picMkLst>
        </pc:picChg>
        <pc:cxnChg chg="add mod">
          <ac:chgData name="Camila Armas" userId="f412bbe61d912a89" providerId="LiveId" clId="{E4DEF496-61AE-4C73-A38A-210C8391AF0D}" dt="2021-03-10T21:59:55.278" v="5187" actId="1037"/>
          <ac:cxnSpMkLst>
            <pc:docMk/>
            <pc:sldMk cId="206331246" sldId="442"/>
            <ac:cxnSpMk id="18" creationId="{81B85615-6FF9-42E8-A94D-7122D6B99D02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9:15.567" v="9097" actId="20577"/>
        <pc:sldMkLst>
          <pc:docMk/>
          <pc:sldMk cId="1716471967" sldId="443"/>
        </pc:sldMkLst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4" creationId="{50B524F0-A57A-4391-AF78-006B934532FC}"/>
          </ac:spMkLst>
        </pc:spChg>
        <pc:spChg chg="mod">
          <ac:chgData name="Camila Armas" userId="f412bbe61d912a89" providerId="LiveId" clId="{E4DEF496-61AE-4C73-A38A-210C8391AF0D}" dt="2021-03-11T03:45:58.115" v="6118" actId="1035"/>
          <ac:spMkLst>
            <pc:docMk/>
            <pc:sldMk cId="1716471967" sldId="443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9:11.843" v="8836" actId="20577"/>
          <ac:spMkLst>
            <pc:docMk/>
            <pc:sldMk cId="1716471967" sldId="443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3:47:06.235" v="6153" actId="14100"/>
          <ac:spMkLst>
            <pc:docMk/>
            <pc:sldMk cId="1716471967" sldId="443"/>
            <ac:spMk id="12" creationId="{B65BA435-4C03-42B0-AD42-23ADE34E37D4}"/>
          </ac:spMkLst>
        </pc:spChg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14" creationId="{1137CE6B-B868-4D7C-B223-31166B7ED518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5" creationId="{80C1E483-9AFE-43A5-BBB9-804D3EBBFCAA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6" creationId="{AE41E030-8276-40F3-B0B6-726FDBF86352}"/>
          </ac:spMkLst>
        </pc:spChg>
        <pc:spChg chg="add del mod">
          <ac:chgData name="Camila Armas" userId="f412bbe61d912a89" providerId="LiveId" clId="{E4DEF496-61AE-4C73-A38A-210C8391AF0D}" dt="2021-03-11T02:22:08.948" v="5922" actId="478"/>
          <ac:spMkLst>
            <pc:docMk/>
            <pc:sldMk cId="1716471967" sldId="443"/>
            <ac:spMk id="17" creationId="{056616CF-0EF5-42CE-95D1-DDB29A5ED1B4}"/>
          </ac:spMkLst>
        </pc:spChg>
        <pc:spChg chg="add del">
          <ac:chgData name="Camila Armas" userId="f412bbe61d912a89" providerId="LiveId" clId="{E4DEF496-61AE-4C73-A38A-210C8391AF0D}" dt="2021-03-11T02:26:31.094" v="5954" actId="22"/>
          <ac:spMkLst>
            <pc:docMk/>
            <pc:sldMk cId="1716471967" sldId="443"/>
            <ac:spMk id="20" creationId="{81F58031-B619-4365-96A8-66829C0DDFD9}"/>
          </ac:spMkLst>
        </pc:spChg>
        <pc:spChg chg="add del">
          <ac:chgData name="Camila Armas" userId="f412bbe61d912a89" providerId="LiveId" clId="{E4DEF496-61AE-4C73-A38A-210C8391AF0D}" dt="2021-03-11T02:26:33.644" v="5956" actId="22"/>
          <ac:spMkLst>
            <pc:docMk/>
            <pc:sldMk cId="1716471967" sldId="443"/>
            <ac:spMk id="22" creationId="{FD74DC0C-14BD-4FEC-8A42-E466F3EAEF05}"/>
          </ac:spMkLst>
        </pc:spChg>
        <pc:spChg chg="add mod">
          <ac:chgData name="Camila Armas" userId="f412bbe61d912a89" providerId="LiveId" clId="{E4DEF496-61AE-4C73-A38A-210C8391AF0D}" dt="2021-03-11T03:46:38.969" v="6134" actId="114"/>
          <ac:spMkLst>
            <pc:docMk/>
            <pc:sldMk cId="1716471967" sldId="443"/>
            <ac:spMk id="24" creationId="{290AA5CF-9F92-45F9-AD2A-403981E8063A}"/>
          </ac:spMkLst>
        </pc:spChg>
        <pc:spChg chg="add mod">
          <ac:chgData name="Camila Armas" userId="f412bbe61d912a89" providerId="LiveId" clId="{E4DEF496-61AE-4C73-A38A-210C8391AF0D}" dt="2021-03-11T03:46:31.063" v="6133" actId="114"/>
          <ac:spMkLst>
            <pc:docMk/>
            <pc:sldMk cId="1716471967" sldId="443"/>
            <ac:spMk id="26" creationId="{920240FD-0662-4EE3-BB9D-9DB5ABE4BADE}"/>
          </ac:spMkLst>
        </pc:spChg>
        <pc:spChg chg="add mod">
          <ac:chgData name="Camila Armas" userId="f412bbe61d912a89" providerId="LiveId" clId="{E4DEF496-61AE-4C73-A38A-210C8391AF0D}" dt="2021-03-11T03:44:29.433" v="6065" actId="1076"/>
          <ac:spMkLst>
            <pc:docMk/>
            <pc:sldMk cId="1716471967" sldId="443"/>
            <ac:spMk id="27" creationId="{BB486E3D-675B-416C-A354-E07F5933D31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28" creationId="{658C038C-42D9-4A47-ACC2-FDE4985CDE6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30" creationId="{49092183-BB2C-410E-B43B-6B41662FC80A}"/>
          </ac:spMkLst>
        </pc:spChg>
        <pc:graphicFrameChg chg="add mod modGraphic">
          <ac:chgData name="Camila Armas" userId="f412bbe61d912a89" providerId="LiveId" clId="{E4DEF496-61AE-4C73-A38A-210C8391AF0D}" dt="2021-03-11T03:45:15.532" v="6106" actId="1038"/>
          <ac:graphicFrameMkLst>
            <pc:docMk/>
            <pc:sldMk cId="1716471967" sldId="443"/>
            <ac:graphicFrameMk id="13" creationId="{C259DF8F-2DEE-4748-BEFC-9A4F587979F8}"/>
          </ac:graphicFrameMkLst>
        </pc:graphicFrameChg>
        <pc:picChg chg="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9" creationId="{D0588637-8962-4B57-81FD-388733270457}"/>
          </ac:picMkLst>
        </pc:picChg>
        <pc:picChg chg="mod">
          <ac:chgData name="Camila Armas" userId="f412bbe61d912a89" providerId="LiveId" clId="{E4DEF496-61AE-4C73-A38A-210C8391AF0D}" dt="2021-03-11T03:44:57.642" v="6091" actId="1037"/>
          <ac:picMkLst>
            <pc:docMk/>
            <pc:sldMk cId="1716471967" sldId="443"/>
            <ac:picMk id="10" creationId="{2EA956D6-99C7-4EC8-9A8E-CFD393D6C940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1" creationId="{5C2378CA-0D93-408B-9E5E-37D82104690D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8" creationId="{019D9E5A-D450-43E7-A7C4-94DDA05CA446}"/>
          </ac:picMkLst>
        </pc:picChg>
        <pc:cxnChg chg="mod">
          <ac:chgData name="Camila Armas" userId="f412bbe61d912a89" providerId="LiveId" clId="{E4DEF496-61AE-4C73-A38A-210C8391AF0D}" dt="2021-03-11T03:45:15.532" v="6106" actId="1038"/>
          <ac:cxnSpMkLst>
            <pc:docMk/>
            <pc:sldMk cId="1716471967" sldId="443"/>
            <ac:cxnSpMk id="3" creationId="{558F6103-4450-4754-B79F-D176826FB8C7}"/>
          </ac:cxnSpMkLst>
        </pc:cxnChg>
      </pc:sldChg>
      <pc:sldChg chg="del modTransition">
        <pc:chgData name="Camila Armas" userId="f412bbe61d912a89" providerId="LiveId" clId="{E4DEF496-61AE-4C73-A38A-210C8391AF0D}" dt="2021-03-10T22:40:28.969" v="5339" actId="2696"/>
        <pc:sldMkLst>
          <pc:docMk/>
          <pc:sldMk cId="1030762083" sldId="444"/>
        </pc:sldMkLst>
      </pc:sldChg>
      <pc:sldChg chg="addSp delSp modSp mod modTransition modAnim">
        <pc:chgData name="Camila Armas" userId="f412bbe61d912a89" providerId="LiveId" clId="{E4DEF496-61AE-4C73-A38A-210C8391AF0D}" dt="2021-03-13T02:19:17.363" v="8840" actId="20577"/>
        <pc:sldMkLst>
          <pc:docMk/>
          <pc:sldMk cId="3758035759" sldId="445"/>
        </pc:sldMkLst>
        <pc:spChg chg="mod">
          <ac:chgData name="Camila Armas" userId="f412bbe61d912a89" providerId="LiveId" clId="{E4DEF496-61AE-4C73-A38A-210C8391AF0D}" dt="2021-03-13T02:19:17.363" v="8840" actId="20577"/>
          <ac:spMkLst>
            <pc:docMk/>
            <pc:sldMk cId="3758035759" sldId="445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4:00:28.088" v="6206" actId="20577"/>
          <ac:spMkLst>
            <pc:docMk/>
            <pc:sldMk cId="3758035759" sldId="445"/>
            <ac:spMk id="10" creationId="{E4C68563-BD75-4235-827B-67A603417AEA}"/>
          </ac:spMkLst>
        </pc:spChg>
        <pc:spChg chg="add del mod">
          <ac:chgData name="Camila Armas" userId="f412bbe61d912a89" providerId="LiveId" clId="{E4DEF496-61AE-4C73-A38A-210C8391AF0D}" dt="2021-03-10T22:39:02.358" v="5287" actId="478"/>
          <ac:spMkLst>
            <pc:docMk/>
            <pc:sldMk cId="3758035759" sldId="445"/>
            <ac:spMk id="11" creationId="{C13B9430-1067-4F4F-B48E-3AAC8DC03A20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3" creationId="{A937BE29-5366-4C64-BE08-482A3D08A02E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4" creationId="{1E0003F9-EBA8-4D63-80DA-B2DB06C551EF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6" creationId="{F70997B4-D2CD-4FB9-A6DA-DAA0B996FF85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18" creationId="{31F539CF-846E-4166-B587-786D9B1B212E}"/>
          </ac:spMkLst>
        </pc:spChg>
        <pc:spChg chg="add mod">
          <ac:chgData name="Camila Armas" userId="f412bbe61d912a89" providerId="LiveId" clId="{E4DEF496-61AE-4C73-A38A-210C8391AF0D}" dt="2021-03-11T05:23:59.402" v="6826" actId="114"/>
          <ac:spMkLst>
            <pc:docMk/>
            <pc:sldMk cId="3758035759" sldId="445"/>
            <ac:spMk id="19" creationId="{64B17BD7-4446-4A99-9EC8-C18BDA7AB082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4" creationId="{E7130F36-3E3B-44DF-8B5C-F6C5C664C434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5" creationId="{727FA794-6B7C-4401-B043-7304FE71CDE3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28" creationId="{B4AF9C28-E20F-4412-9A88-3D5A5A8227D2}"/>
          </ac:spMkLst>
        </pc:spChg>
        <pc:spChg chg="add mod">
          <ac:chgData name="Camila Armas" userId="f412bbe61d912a89" providerId="LiveId" clId="{E4DEF496-61AE-4C73-A38A-210C8391AF0D}" dt="2021-03-11T05:24:06.470" v="6827" actId="114"/>
          <ac:spMkLst>
            <pc:docMk/>
            <pc:sldMk cId="3758035759" sldId="445"/>
            <ac:spMk id="30" creationId="{0C0CFFD7-CAE7-41EB-A741-059A443B16E4}"/>
          </ac:spMkLst>
        </pc:spChg>
        <pc:picChg chg="add mod">
          <ac:chgData name="Camila Armas" userId="f412bbe61d912a89" providerId="LiveId" clId="{E4DEF496-61AE-4C73-A38A-210C8391AF0D}" dt="2021-03-11T04:26:44.833" v="6642" actId="1035"/>
          <ac:picMkLst>
            <pc:docMk/>
            <pc:sldMk cId="3758035759" sldId="445"/>
            <ac:picMk id="3" creationId="{660CF346-228D-4CE6-AC9C-2EFF17084ABC}"/>
          </ac:picMkLst>
        </pc:picChg>
        <pc:picChg chg="mod">
          <ac:chgData name="Camila Armas" userId="f412bbe61d912a89" providerId="LiveId" clId="{E4DEF496-61AE-4C73-A38A-210C8391AF0D}" dt="2021-03-11T05:23:29.245" v="6823" actId="1076"/>
          <ac:picMkLst>
            <pc:docMk/>
            <pc:sldMk cId="3758035759" sldId="445"/>
            <ac:picMk id="9" creationId="{4022F8AD-2A65-4412-A8AC-1E9D4394D8C3}"/>
          </ac:picMkLst>
        </pc:picChg>
        <pc:picChg chg="add del mod ord modCrop">
          <ac:chgData name="Camila Armas" userId="f412bbe61d912a89" providerId="LiveId" clId="{E4DEF496-61AE-4C73-A38A-210C8391AF0D}" dt="2021-03-11T04:12:05.159" v="6248" actId="478"/>
          <ac:picMkLst>
            <pc:docMk/>
            <pc:sldMk cId="3758035759" sldId="445"/>
            <ac:picMk id="20" creationId="{71ECF204-4305-4169-8272-E30AEB8B0D39}"/>
          </ac:picMkLst>
        </pc:picChg>
        <pc:picChg chg="add mod or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22" creationId="{C38A587C-E0A9-4F70-89CC-56DF5B210F82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2" creationId="{D45BD7EF-EAB7-4C8F-B65F-19EFDA877917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4" creationId="{EC88E3B1-3ECA-403A-B26E-4BBB7B692520}"/>
          </ac:picMkLst>
        </pc:picChg>
        <pc:cxnChg chg="add del mod">
          <ac:chgData name="Camila Armas" userId="f412bbe61d912a89" providerId="LiveId" clId="{E4DEF496-61AE-4C73-A38A-210C8391AF0D}" dt="2021-03-10T22:39:14.522" v="5291" actId="478"/>
          <ac:cxnSpMkLst>
            <pc:docMk/>
            <pc:sldMk cId="3758035759" sldId="445"/>
            <ac:cxnSpMk id="12" creationId="{A4A8239C-4E59-45D5-85BA-E7FE9EF2CCF1}"/>
          </ac:cxnSpMkLst>
        </pc:cxnChg>
        <pc:cxnChg chg="add mod">
          <ac:chgData name="Camila Armas" userId="f412bbe61d912a89" providerId="LiveId" clId="{E4DEF496-61AE-4C73-A38A-210C8391AF0D}" dt="2021-03-11T04:27:52.324" v="6663" actId="1038"/>
          <ac:cxnSpMkLst>
            <pc:docMk/>
            <pc:sldMk cId="3758035759" sldId="445"/>
            <ac:cxnSpMk id="15" creationId="{34BEDBB8-A952-44CD-8E84-51E8400E8862}"/>
          </ac:cxnSpMkLst>
        </pc:cxnChg>
        <pc:cxnChg chg="add mod">
          <ac:chgData name="Camila Armas" userId="f412bbe61d912a89" providerId="LiveId" clId="{E4DEF496-61AE-4C73-A38A-210C8391AF0D}" dt="2021-03-11T05:20:03.591" v="6817" actId="1037"/>
          <ac:cxnSpMkLst>
            <pc:docMk/>
            <pc:sldMk cId="3758035759" sldId="445"/>
            <ac:cxnSpMk id="17" creationId="{EF09CE4B-38E9-4CF9-B45A-80323DE25458}"/>
          </ac:cxnSpMkLst>
        </pc:cxn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1525564725" sldId="446"/>
        </pc:sldMkLst>
      </pc:sldChg>
      <pc:sldChg chg="addSp delSp modSp add mod modTransition">
        <pc:chgData name="Camila Armas" userId="f412bbe61d912a89" providerId="LiveId" clId="{E4DEF496-61AE-4C73-A38A-210C8391AF0D}" dt="2021-03-12T23:06:36.834" v="8793" actId="20577"/>
        <pc:sldMkLst>
          <pc:docMk/>
          <pc:sldMk cId="1722619494" sldId="446"/>
        </pc:sldMkLst>
        <pc:spChg chg="mod">
          <ac:chgData name="Camila Armas" userId="f412bbe61d912a89" providerId="LiveId" clId="{E4DEF496-61AE-4C73-A38A-210C8391AF0D}" dt="2021-03-12T23:06:36.834" v="8793" actId="20577"/>
          <ac:spMkLst>
            <pc:docMk/>
            <pc:sldMk cId="1722619494" sldId="446"/>
            <ac:spMk id="2" creationId="{B9787744-5265-4422-9A18-CCA327113D7C}"/>
          </ac:spMkLst>
        </pc:spChg>
        <pc:spChg chg="del mod">
          <ac:chgData name="Camila Armas" userId="f412bbe61d912a89" providerId="LiveId" clId="{E4DEF496-61AE-4C73-A38A-210C8391AF0D}" dt="2021-03-04T20:41:34.760" v="234" actId="478"/>
          <ac:spMkLst>
            <pc:docMk/>
            <pc:sldMk cId="1722619494" sldId="446"/>
            <ac:spMk id="3" creationId="{B28684C3-2C0A-495E-8B00-71D5111922D4}"/>
          </ac:spMkLst>
        </pc:spChg>
        <pc:spChg chg="add del mod">
          <ac:chgData name="Camila Armas" userId="f412bbe61d912a89" providerId="LiveId" clId="{E4DEF496-61AE-4C73-A38A-210C8391AF0D}" dt="2021-03-04T20:41:37.657" v="235" actId="478"/>
          <ac:spMkLst>
            <pc:docMk/>
            <pc:sldMk cId="1722619494" sldId="446"/>
            <ac:spMk id="10" creationId="{D95728AA-8F72-477B-B36C-6BD84420762C}"/>
          </ac:spMkLst>
        </pc:spChg>
        <pc:spChg chg="add mod">
          <ac:chgData name="Camila Armas" userId="f412bbe61d912a89" providerId="LiveId" clId="{E4DEF496-61AE-4C73-A38A-210C8391AF0D}" dt="2021-03-04T20:52:21.538" v="251" actId="1076"/>
          <ac:spMkLst>
            <pc:docMk/>
            <pc:sldMk cId="1722619494" sldId="446"/>
            <ac:spMk id="13" creationId="{C02DFFD8-1AF9-4C9D-847F-4EDB9E25D7FB}"/>
          </ac:spMkLst>
        </pc:spChg>
        <pc:spChg chg="add mod">
          <ac:chgData name="Camila Armas" userId="f412bbe61d912a89" providerId="LiveId" clId="{E4DEF496-61AE-4C73-A38A-210C8391AF0D}" dt="2021-03-04T20:54:47.122" v="269" actId="1076"/>
          <ac:spMkLst>
            <pc:docMk/>
            <pc:sldMk cId="1722619494" sldId="446"/>
            <ac:spMk id="16" creationId="{C8837521-B9F7-4419-A438-CCD095EF1E38}"/>
          </ac:spMkLst>
        </pc:spChg>
        <pc:graphicFrameChg chg="add del mod modGraphic">
          <ac:chgData name="Camila Armas" userId="f412bbe61d912a89" providerId="LiveId" clId="{E4DEF496-61AE-4C73-A38A-210C8391AF0D}" dt="2021-03-04T20:42:11.857" v="242" actId="478"/>
          <ac:graphicFrameMkLst>
            <pc:docMk/>
            <pc:sldMk cId="1722619494" sldId="446"/>
            <ac:graphicFrameMk id="4" creationId="{6B5BA0BB-48F1-45EF-9563-2E6636C26444}"/>
          </ac:graphicFrameMkLst>
        </pc:graphicFrameChg>
        <pc:graphicFrameChg chg="add del mod">
          <ac:chgData name="Camila Armas" userId="f412bbe61d912a89" providerId="LiveId" clId="{E4DEF496-61AE-4C73-A38A-210C8391AF0D}" dt="2021-03-04T20:42:03.241" v="241" actId="478"/>
          <ac:graphicFrameMkLst>
            <pc:docMk/>
            <pc:sldMk cId="1722619494" sldId="446"/>
            <ac:graphicFrameMk id="8" creationId="{7B1206B0-7E54-4B78-ADC2-4A0FA652C506}"/>
          </ac:graphicFrameMkLst>
        </pc:graphicFrameChg>
        <pc:graphicFrameChg chg="add mod">
          <ac:chgData name="Camila Armas" userId="f412bbe61d912a89" providerId="LiveId" clId="{E4DEF496-61AE-4C73-A38A-210C8391AF0D}" dt="2021-03-09T05:09:59.015" v="457" actId="20577"/>
          <ac:graphicFrameMkLst>
            <pc:docMk/>
            <pc:sldMk cId="1722619494" sldId="446"/>
            <ac:graphicFrameMk id="11" creationId="{E3CBF88A-B692-4247-9C49-2B1016133AF8}"/>
          </ac:graphicFrameMkLst>
        </pc:graphicFrameChg>
        <pc:graphicFrameChg chg="add mod">
          <ac:chgData name="Camila Armas" userId="f412bbe61d912a89" providerId="LiveId" clId="{E4DEF496-61AE-4C73-A38A-210C8391AF0D}" dt="2021-03-09T05:09:04.327" v="422" actId="20577"/>
          <ac:graphicFrameMkLst>
            <pc:docMk/>
            <pc:sldMk cId="1722619494" sldId="446"/>
            <ac:graphicFrameMk id="14" creationId="{45BD6539-B10E-4DA8-A422-B4ECE58B4C87}"/>
          </ac:graphicFrameMkLst>
        </pc:graphicFrameChg>
      </pc:sldChg>
      <pc:sldChg chg="addSp delSp modSp add mod modTransition delAnim modAnim">
        <pc:chgData name="Camila Armas" userId="f412bbe61d912a89" providerId="LiveId" clId="{E4DEF496-61AE-4C73-A38A-210C8391AF0D}" dt="2021-03-12T23:06:44.708" v="8797" actId="20577"/>
        <pc:sldMkLst>
          <pc:docMk/>
          <pc:sldMk cId="2231424638" sldId="447"/>
        </pc:sldMkLst>
        <pc:spChg chg="mod">
          <ac:chgData name="Camila Armas" userId="f412bbe61d912a89" providerId="LiveId" clId="{E4DEF496-61AE-4C73-A38A-210C8391AF0D}" dt="2021-03-09T05:30:48.808" v="748" actId="1036"/>
          <ac:spMkLst>
            <pc:docMk/>
            <pc:sldMk cId="2231424638" sldId="447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4.708" v="8797" actId="20577"/>
          <ac:spMkLst>
            <pc:docMk/>
            <pc:sldMk cId="2231424638" sldId="447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16:52:54.156" v="1877" actId="2085"/>
          <ac:spMkLst>
            <pc:docMk/>
            <pc:sldMk cId="2231424638" sldId="447"/>
            <ac:spMk id="4" creationId="{A4E55D27-2F1D-4A44-8DCD-F518F9EAAEEA}"/>
          </ac:spMkLst>
        </pc:spChg>
        <pc:spChg chg="add mod">
          <ac:chgData name="Camila Armas" userId="f412bbe61d912a89" providerId="LiveId" clId="{E4DEF496-61AE-4C73-A38A-210C8391AF0D}" dt="2021-03-09T05:35:16.470" v="977" actId="13822"/>
          <ac:spMkLst>
            <pc:docMk/>
            <pc:sldMk cId="2231424638" sldId="447"/>
            <ac:spMk id="9" creationId="{FA8B638E-C212-40D2-A795-C79FCA4EE994}"/>
          </ac:spMkLst>
        </pc:spChg>
        <pc:spChg chg="del">
          <ac:chgData name="Camila Armas" userId="f412bbe61d912a89" providerId="LiveId" clId="{E4DEF496-61AE-4C73-A38A-210C8391AF0D}" dt="2021-03-09T05:25:24.578" v="645" actId="478"/>
          <ac:spMkLst>
            <pc:docMk/>
            <pc:sldMk cId="2231424638" sldId="447"/>
            <ac:spMk id="23" creationId="{813E6A17-4FAF-4D4B-B6D0-26A316E86877}"/>
          </ac:spMkLst>
        </pc:spChg>
        <pc:spChg chg="add mod">
          <ac:chgData name="Camila Armas" userId="f412bbe61d912a89" providerId="LiveId" clId="{E4DEF496-61AE-4C73-A38A-210C8391AF0D}" dt="2021-03-09T16:52:19.225" v="1869" actId="1076"/>
          <ac:spMkLst>
            <pc:docMk/>
            <pc:sldMk cId="2231424638" sldId="447"/>
            <ac:spMk id="29" creationId="{F0E31446-B2E8-46CD-8C7D-D10E3309A667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0" creationId="{FF9D5585-9756-4DE3-8EA2-40222FA3D996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1" creationId="{E2F5180A-16D0-400A-BABF-529742A8B8B1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2" creationId="{6EAC8A91-6C89-4159-A30C-873FB1274D97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3" creationId="{0BD23A66-8CFE-4CD9-B3B6-0193662B3FD7}"/>
          </ac:spMkLst>
        </pc:spChg>
        <pc:spChg chg="add mod">
          <ac:chgData name="Camila Armas" userId="f412bbe61d912a89" providerId="LiveId" clId="{E4DEF496-61AE-4C73-A38A-210C8391AF0D}" dt="2021-03-09T05:35:32.727" v="979" actId="1076"/>
          <ac:spMkLst>
            <pc:docMk/>
            <pc:sldMk cId="2231424638" sldId="447"/>
            <ac:spMk id="34" creationId="{C97E46F9-50E7-4E2B-83AA-8637BD45DAC2}"/>
          </ac:spMkLst>
        </pc:spChg>
        <pc:spChg chg="add mod">
          <ac:chgData name="Camila Armas" userId="f412bbe61d912a89" providerId="LiveId" clId="{E4DEF496-61AE-4C73-A38A-210C8391AF0D}" dt="2021-03-09T05:36:07.903" v="995" actId="1076"/>
          <ac:spMkLst>
            <pc:docMk/>
            <pc:sldMk cId="2231424638" sldId="447"/>
            <ac:spMk id="35" creationId="{99FD9B49-3061-4299-9BB1-055ED8265985}"/>
          </ac:spMkLst>
        </pc:spChg>
        <pc:spChg chg="add mod">
          <ac:chgData name="Camila Armas" userId="f412bbe61d912a89" providerId="LiveId" clId="{E4DEF496-61AE-4C73-A38A-210C8391AF0D}" dt="2021-03-09T05:35:53.436" v="984" actId="1076"/>
          <ac:spMkLst>
            <pc:docMk/>
            <pc:sldMk cId="2231424638" sldId="447"/>
            <ac:spMk id="36" creationId="{6C0D243A-2DBF-4ABB-8E7D-3D5EFABEF257}"/>
          </ac:spMkLst>
        </pc:spChg>
        <pc:spChg chg="add mod">
          <ac:chgData name="Camila Armas" userId="f412bbe61d912a89" providerId="LiveId" clId="{E4DEF496-61AE-4C73-A38A-210C8391AF0D}" dt="2021-03-09T05:38:59.734" v="1068" actId="1076"/>
          <ac:spMkLst>
            <pc:docMk/>
            <pc:sldMk cId="2231424638" sldId="447"/>
            <ac:spMk id="37" creationId="{14477C43-9BA5-4E1E-AE5A-3252BBC8ED09}"/>
          </ac:spMkLst>
        </pc:spChg>
        <pc:spChg chg="add mod">
          <ac:chgData name="Camila Armas" userId="f412bbe61d912a89" providerId="LiveId" clId="{E4DEF496-61AE-4C73-A38A-210C8391AF0D}" dt="2021-03-09T05:39:45.510" v="1094" actId="1038"/>
          <ac:spMkLst>
            <pc:docMk/>
            <pc:sldMk cId="2231424638" sldId="447"/>
            <ac:spMk id="38" creationId="{1C7FBB18-AFFE-466E-B198-F8D23BA24A92}"/>
          </ac:spMkLst>
        </pc:spChg>
        <pc:spChg chg="add mod">
          <ac:chgData name="Camila Armas" userId="f412bbe61d912a89" providerId="LiveId" clId="{E4DEF496-61AE-4C73-A38A-210C8391AF0D}" dt="2021-03-09T05:40:32.145" v="1127" actId="1076"/>
          <ac:spMkLst>
            <pc:docMk/>
            <pc:sldMk cId="2231424638" sldId="447"/>
            <ac:spMk id="39" creationId="{FFB85B0F-42A4-46C9-B753-D8330CC45C87}"/>
          </ac:spMkLst>
        </pc:spChg>
        <pc:spChg chg="add mod">
          <ac:chgData name="Camila Armas" userId="f412bbe61d912a89" providerId="LiveId" clId="{E4DEF496-61AE-4C73-A38A-210C8391AF0D}" dt="2021-03-09T05:41:15.802" v="1156" actId="1076"/>
          <ac:spMkLst>
            <pc:docMk/>
            <pc:sldMk cId="2231424638" sldId="447"/>
            <ac:spMk id="40" creationId="{5B7A0E69-5860-49BD-B380-2CF28C87A45C}"/>
          </ac:spMkLst>
        </pc:spChg>
        <pc:spChg chg="add mod">
          <ac:chgData name="Camila Armas" userId="f412bbe61d912a89" providerId="LiveId" clId="{E4DEF496-61AE-4C73-A38A-210C8391AF0D}" dt="2021-03-09T05:41:54.896" v="1179" actId="14100"/>
          <ac:spMkLst>
            <pc:docMk/>
            <pc:sldMk cId="2231424638" sldId="447"/>
            <ac:spMk id="41" creationId="{3E5DF8CD-268E-4644-A58B-7FC6826E10C8}"/>
          </ac:spMkLst>
        </pc:spChg>
        <pc:spChg chg="add mod">
          <ac:chgData name="Camila Armas" userId="f412bbe61d912a89" providerId="LiveId" clId="{E4DEF496-61AE-4C73-A38A-210C8391AF0D}" dt="2021-03-09T05:42:20.899" v="1192" actId="1076"/>
          <ac:spMkLst>
            <pc:docMk/>
            <pc:sldMk cId="2231424638" sldId="447"/>
            <ac:spMk id="42" creationId="{2716DF8A-3AFE-4C77-9F62-A524E378AFE9}"/>
          </ac:spMkLst>
        </pc:spChg>
        <pc:spChg chg="add mod">
          <ac:chgData name="Camila Armas" userId="f412bbe61d912a89" providerId="LiveId" clId="{E4DEF496-61AE-4C73-A38A-210C8391AF0D}" dt="2021-03-09T05:42:53.966" v="1219" actId="1076"/>
          <ac:spMkLst>
            <pc:docMk/>
            <pc:sldMk cId="2231424638" sldId="447"/>
            <ac:spMk id="43" creationId="{A5E368D2-D10C-4D38-A5FA-33C1E0339BBA}"/>
          </ac:spMkLst>
        </pc:spChg>
        <pc:spChg chg="add mod">
          <ac:chgData name="Camila Armas" userId="f412bbe61d912a89" providerId="LiveId" clId="{E4DEF496-61AE-4C73-A38A-210C8391AF0D}" dt="2021-03-09T16:53:01.758" v="1880" actId="14100"/>
          <ac:spMkLst>
            <pc:docMk/>
            <pc:sldMk cId="2231424638" sldId="447"/>
            <ac:spMk id="47" creationId="{A580F7BA-0BB7-498F-95FC-838CEC3E6BA7}"/>
          </ac:spMkLst>
        </pc:spChg>
        <pc:spChg chg="add mod">
          <ac:chgData name="Camila Armas" userId="f412bbe61d912a89" providerId="LiveId" clId="{E4DEF496-61AE-4C73-A38A-210C8391AF0D}" dt="2021-03-09T16:53:09.259" v="1882" actId="1076"/>
          <ac:spMkLst>
            <pc:docMk/>
            <pc:sldMk cId="2231424638" sldId="447"/>
            <ac:spMk id="48" creationId="{C54CB98B-05B5-4A54-95C5-A4BC785E8D63}"/>
          </ac:spMkLst>
        </pc:spChg>
        <pc:picChg chg="add del mod modCrop">
          <ac:chgData name="Camila Armas" userId="f412bbe61d912a89" providerId="LiveId" clId="{E4DEF496-61AE-4C73-A38A-210C8391AF0D}" dt="2021-03-09T16:32:05.447" v="1720" actId="478"/>
          <ac:picMkLst>
            <pc:docMk/>
            <pc:sldMk cId="2231424638" sldId="447"/>
            <ac:picMk id="8" creationId="{2DCC8DFA-90E7-4748-8447-B9A321DBD30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1" creationId="{15AA44DD-5E14-46B5-8C53-C2209C736BD1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5" creationId="{4E036533-6B7B-41D1-B57F-3D5DAFC23B8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7" creationId="{647BA4D8-4621-4F21-B002-D8AAA4D7DDEC}"/>
          </ac:picMkLst>
        </pc:picChg>
        <pc:picChg chg="add del mod modCrop">
          <ac:chgData name="Camila Armas" userId="f412bbe61d912a89" providerId="LiveId" clId="{E4DEF496-61AE-4C73-A38A-210C8391AF0D}" dt="2021-03-09T16:31:33.717" v="1714" actId="478"/>
          <ac:picMkLst>
            <pc:docMk/>
            <pc:sldMk cId="2231424638" sldId="447"/>
            <ac:picMk id="18" creationId="{26EDA9FF-CBC7-4709-9BF3-8B7DC637EC9F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40:18.429" v="1125" actId="732"/>
          <ac:picMkLst>
            <pc:docMk/>
            <pc:sldMk cId="2231424638" sldId="447"/>
            <ac:picMk id="20" creationId="{C64D538B-ADFC-4A88-8EDC-548E0FD70EE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1" creationId="{0271AAD0-368A-4650-B738-1AA4CDB929C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41:05.910" v="1154" actId="732"/>
          <ac:picMkLst>
            <pc:docMk/>
            <pc:sldMk cId="2231424638" sldId="447"/>
            <ac:picMk id="24" creationId="{F666D8FA-0194-4F5E-A6E2-53C8D6E68D49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5" creationId="{2FC39831-D428-4901-8662-019AE90390DC}"/>
          </ac:picMkLst>
        </pc:picChg>
        <pc:picChg chg="add mod modCrop">
          <ac:chgData name="Camila Armas" userId="f412bbe61d912a89" providerId="LiveId" clId="{E4DEF496-61AE-4C73-A38A-210C8391AF0D}" dt="2021-03-09T05:41:35.310" v="1176" actId="732"/>
          <ac:picMkLst>
            <pc:docMk/>
            <pc:sldMk cId="2231424638" sldId="447"/>
            <ac:picMk id="26" creationId="{4933A4C1-E08D-4967-A83C-0BB2E3510471}"/>
          </ac:picMkLst>
        </pc:picChg>
        <pc:picChg chg="add del mod modCrop">
          <ac:chgData name="Camila Armas" userId="f412bbe61d912a89" providerId="LiveId" clId="{E4DEF496-61AE-4C73-A38A-210C8391AF0D}" dt="2021-03-09T16:30:11.180" v="1708" actId="478"/>
          <ac:picMkLst>
            <pc:docMk/>
            <pc:sldMk cId="2231424638" sldId="447"/>
            <ac:picMk id="27" creationId="{1A8FC46D-C573-4BCE-8FBF-E878D81743D8}"/>
          </ac:picMkLst>
        </pc:picChg>
        <pc:picChg chg="add mod ord modCrop">
          <ac:chgData name="Camila Armas" userId="f412bbe61d912a89" providerId="LiveId" clId="{E4DEF496-61AE-4C73-A38A-210C8391AF0D}" dt="2021-03-09T05:42:46.789" v="1218" actId="732"/>
          <ac:picMkLst>
            <pc:docMk/>
            <pc:sldMk cId="2231424638" sldId="447"/>
            <ac:picMk id="28" creationId="{61C6F593-544A-41F3-B712-4E9D90976E49}"/>
          </ac:picMkLst>
        </pc:picChg>
        <pc:picChg chg="add del mod modCrop">
          <ac:chgData name="Camila Armas" userId="f412bbe61d912a89" providerId="LiveId" clId="{E4DEF496-61AE-4C73-A38A-210C8391AF0D}" dt="2021-03-09T16:28:32.880" v="1696" actId="478"/>
          <ac:picMkLst>
            <pc:docMk/>
            <pc:sldMk cId="2231424638" sldId="447"/>
            <ac:picMk id="44" creationId="{36E6B260-6BD3-4D8B-935B-D819B4AA8444}"/>
          </ac:picMkLst>
        </pc:picChg>
        <pc:picChg chg="add mod ord modCrop">
          <ac:chgData name="Camila Armas" userId="f412bbe61d912a89" providerId="LiveId" clId="{E4DEF496-61AE-4C73-A38A-210C8391AF0D}" dt="2021-03-09T16:29:52.517" v="1707" actId="1076"/>
          <ac:picMkLst>
            <pc:docMk/>
            <pc:sldMk cId="2231424638" sldId="447"/>
            <ac:picMk id="45" creationId="{F19B8667-B750-4646-B295-771D4A9398F8}"/>
          </ac:picMkLst>
        </pc:picChg>
        <pc:picChg chg="add mod">
          <ac:chgData name="Camila Armas" userId="f412bbe61d912a89" providerId="LiveId" clId="{E4DEF496-61AE-4C73-A38A-210C8391AF0D}" dt="2021-03-10T17:26:20.849" v="3608"/>
          <ac:picMkLst>
            <pc:docMk/>
            <pc:sldMk cId="2231424638" sldId="447"/>
            <ac:picMk id="46" creationId="{689AB178-CD2E-4DB8-8287-426D4629CE93}"/>
          </ac:picMkLst>
        </pc:picChg>
        <pc:picChg chg="add mod">
          <ac:chgData name="Camila Armas" userId="f412bbe61d912a89" providerId="LiveId" clId="{E4DEF496-61AE-4C73-A38A-210C8391AF0D}" dt="2021-03-09T16:30:47.323" v="1712" actId="14100"/>
          <ac:picMkLst>
            <pc:docMk/>
            <pc:sldMk cId="2231424638" sldId="447"/>
            <ac:picMk id="2050" creationId="{792334CD-BE55-4F49-940C-8E3DCF020510}"/>
          </ac:picMkLst>
        </pc:picChg>
        <pc:picChg chg="add mod">
          <ac:chgData name="Camila Armas" userId="f412bbe61d912a89" providerId="LiveId" clId="{E4DEF496-61AE-4C73-A38A-210C8391AF0D}" dt="2021-03-09T16:31:51.944" v="1719" actId="14100"/>
          <ac:picMkLst>
            <pc:docMk/>
            <pc:sldMk cId="2231424638" sldId="447"/>
            <ac:picMk id="2052" creationId="{EC2C0934-3C91-46C8-AD37-CDAC6784999F}"/>
          </ac:picMkLst>
        </pc:picChg>
        <pc:picChg chg="add mod">
          <ac:chgData name="Camila Armas" userId="f412bbe61d912a89" providerId="LiveId" clId="{E4DEF496-61AE-4C73-A38A-210C8391AF0D}" dt="2021-03-09T16:52:15.026" v="1868" actId="1076"/>
          <ac:picMkLst>
            <pc:docMk/>
            <pc:sldMk cId="2231424638" sldId="447"/>
            <ac:picMk id="2054" creationId="{13C0C5B7-27DB-4C11-AA8E-8E2B91A4B2FE}"/>
          </ac:picMkLst>
        </pc:picChg>
        <pc:cxnChg chg="add mod">
          <ac:chgData name="Camila Armas" userId="f412bbe61d912a89" providerId="LiveId" clId="{E4DEF496-61AE-4C73-A38A-210C8391AF0D}" dt="2021-03-09T16:54:26.235" v="1902" actId="14100"/>
          <ac:cxnSpMkLst>
            <pc:docMk/>
            <pc:sldMk cId="2231424638" sldId="447"/>
            <ac:cxnSpMk id="11" creationId="{530FDB99-97CF-4A74-B2C0-C7669344F9B8}"/>
          </ac:cxnSpMkLst>
        </pc:cxnChg>
        <pc:cxnChg chg="add mod">
          <ac:chgData name="Camila Armas" userId="f412bbe61d912a89" providerId="LiveId" clId="{E4DEF496-61AE-4C73-A38A-210C8391AF0D}" dt="2021-03-09T16:54:35.730" v="1905" actId="1035"/>
          <ac:cxnSpMkLst>
            <pc:docMk/>
            <pc:sldMk cId="2231424638" sldId="447"/>
            <ac:cxnSpMk id="49" creationId="{5FD7D9FC-79A5-4F5A-BD61-4EC87F427BC8}"/>
          </ac:cxnSpMkLst>
        </pc:cxnChg>
        <pc:cxnChg chg="add del mod">
          <ac:chgData name="Camila Armas" userId="f412bbe61d912a89" providerId="LiveId" clId="{E4DEF496-61AE-4C73-A38A-210C8391AF0D}" dt="2021-03-09T16:53:44.909" v="1892" actId="478"/>
          <ac:cxnSpMkLst>
            <pc:docMk/>
            <pc:sldMk cId="2231424638" sldId="447"/>
            <ac:cxnSpMk id="50" creationId="{451F67D4-F6EE-4DF6-81EF-F3578FBD5D22}"/>
          </ac:cxnSpMkLst>
        </pc:cxnChg>
        <pc:cxnChg chg="add mod">
          <ac:chgData name="Camila Armas" userId="f412bbe61d912a89" providerId="LiveId" clId="{E4DEF496-61AE-4C73-A38A-210C8391AF0D}" dt="2021-03-09T16:54:09.574" v="1901" actId="1036"/>
          <ac:cxnSpMkLst>
            <pc:docMk/>
            <pc:sldMk cId="2231424638" sldId="447"/>
            <ac:cxnSpMk id="51" creationId="{FD897990-27F0-4DAD-99DF-D1F50090C5E4}"/>
          </ac:cxnSpMkLst>
        </pc:cxnChg>
      </pc:sldChg>
      <pc:sldChg chg="addSp delSp modSp add mod modTransition delAnim modAnim">
        <pc:chgData name="Camila Armas" userId="f412bbe61d912a89" providerId="LiveId" clId="{E4DEF496-61AE-4C73-A38A-210C8391AF0D}" dt="2021-03-13T02:28:04.614" v="8892" actId="1036"/>
        <pc:sldMkLst>
          <pc:docMk/>
          <pc:sldMk cId="2809053622" sldId="448"/>
        </pc:sldMkLst>
        <pc:spChg chg="mod">
          <ac:chgData name="Camila Armas" userId="f412bbe61d912a89" providerId="LiveId" clId="{E4DEF496-61AE-4C73-A38A-210C8391AF0D}" dt="2021-03-12T23:06:53.537" v="8803" actId="20577"/>
          <ac:spMkLst>
            <pc:docMk/>
            <pc:sldMk cId="2809053622" sldId="448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8" creationId="{FCD05B9E-2E8A-48CD-8686-877514132CEF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9" creationId="{4DAF9A13-84B7-4B2E-A514-D5473ECEC7E9}"/>
          </ac:spMkLst>
        </pc:spChg>
        <pc:spChg chg="add mod or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0" creationId="{5DB888C8-A45C-44FE-AB78-50154879721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2" creationId="{160B7BB7-DC6D-4BBA-8935-3AEAED8619D7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5" creationId="{153D03D7-2AA9-4E61-BB1E-D7A3D2FC549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6" creationId="{3B2286A0-68D9-4E43-A0F8-A8F25FACC446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7" creationId="{FF5DE2F5-618D-440C-A631-A80CDFC76CC8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2" creationId="{EA57F5EC-1B12-446C-9858-D8B9FA96B7BE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4" creationId="{1C835F26-5020-495E-9B0F-6C48F4D07A8A}"/>
          </ac:spMkLst>
        </pc:spChg>
        <pc:spChg chg="add del mod">
          <ac:chgData name="Camila Armas" userId="f412bbe61d912a89" providerId="LiveId" clId="{E4DEF496-61AE-4C73-A38A-210C8391AF0D}" dt="2021-03-09T20:32:08.088" v="2252"/>
          <ac:spMkLst>
            <pc:docMk/>
            <pc:sldMk cId="2809053622" sldId="448"/>
            <ac:spMk id="25" creationId="{492F3A13-E997-45E3-9290-ED2BBEE9CD66}"/>
          </ac:spMkLst>
        </pc:spChg>
        <pc:spChg chg="add mod">
          <ac:chgData name="Camila Armas" userId="f412bbe61d912a89" providerId="LiveId" clId="{E4DEF496-61AE-4C73-A38A-210C8391AF0D}" dt="2021-03-13T02:28:04.614" v="8892" actId="1036"/>
          <ac:spMkLst>
            <pc:docMk/>
            <pc:sldMk cId="2809053622" sldId="448"/>
            <ac:spMk id="26" creationId="{11923D46-F456-4B06-ABEB-9DA0F2F3C24A}"/>
          </ac:spMkLst>
        </pc:spChg>
        <pc:spChg chg="add mod">
          <ac:chgData name="Camila Armas" userId="f412bbe61d912a89" providerId="LiveId" clId="{E4DEF496-61AE-4C73-A38A-210C8391AF0D}" dt="2021-03-09T20:51:47.361" v="2316" actId="1076"/>
          <ac:spMkLst>
            <pc:docMk/>
            <pc:sldMk cId="2809053622" sldId="448"/>
            <ac:spMk id="27" creationId="{CDD8C7BD-4C81-42F6-BAD3-1436534369AA}"/>
          </ac:spMkLst>
        </pc:spChg>
        <pc:spChg chg="add mod">
          <ac:chgData name="Camila Armas" userId="f412bbe61d912a89" providerId="LiveId" clId="{E4DEF496-61AE-4C73-A38A-210C8391AF0D}" dt="2021-03-09T21:36:01.751" v="2333" actId="14100"/>
          <ac:spMkLst>
            <pc:docMk/>
            <pc:sldMk cId="2809053622" sldId="448"/>
            <ac:spMk id="28" creationId="{2DBAA3DA-6DD0-45AF-AB2E-D7E67DA1CC44}"/>
          </ac:spMkLst>
        </pc:spChg>
        <pc:spChg chg="add mod">
          <ac:chgData name="Camila Armas" userId="f412bbe61d912a89" providerId="LiveId" clId="{E4DEF496-61AE-4C73-A38A-210C8391AF0D}" dt="2021-03-09T21:46:15.920" v="2473" actId="114"/>
          <ac:spMkLst>
            <pc:docMk/>
            <pc:sldMk cId="2809053622" sldId="448"/>
            <ac:spMk id="29" creationId="{5BD3AC22-16A8-4B51-A533-A7CCCF0D3962}"/>
          </ac:spMkLst>
        </pc:spChg>
        <pc:spChg chg="mod">
          <ac:chgData name="Camila Armas" userId="f412bbe61d912a89" providerId="LiveId" clId="{E4DEF496-61AE-4C73-A38A-210C8391AF0D}" dt="2021-03-10T16:25:42.435" v="3276" actId="20577"/>
          <ac:spMkLst>
            <pc:docMk/>
            <pc:sldMk cId="2809053622" sldId="448"/>
            <ac:spMk id="30" creationId="{67AA9752-5F78-43C1-9B0C-7494B3CE976F}"/>
          </ac:spMkLst>
        </pc:spChg>
        <pc:spChg chg="add mod">
          <ac:chgData name="Camila Armas" userId="f412bbe61d912a89" providerId="LiveId" clId="{E4DEF496-61AE-4C73-A38A-210C8391AF0D}" dt="2021-03-09T21:45:43.021" v="2469" actId="1036"/>
          <ac:spMkLst>
            <pc:docMk/>
            <pc:sldMk cId="2809053622" sldId="448"/>
            <ac:spMk id="32" creationId="{6F02921B-9A26-44EB-B25B-B05D4FBA74C6}"/>
          </ac:spMkLst>
        </pc:spChg>
        <pc:graphicFrameChg chg="del">
          <ac:chgData name="Camila Armas" userId="f412bbe61d912a89" providerId="LiveId" clId="{E4DEF496-61AE-4C73-A38A-210C8391AF0D}" dt="2021-03-09T17:34:39.280" v="1914" actId="478"/>
          <ac:graphicFrameMkLst>
            <pc:docMk/>
            <pc:sldMk cId="2809053622" sldId="448"/>
            <ac:graphicFrameMk id="31" creationId="{D3CD64A4-886A-4857-93B3-7B5D28B84F1C}"/>
          </ac:graphicFrameMkLst>
        </pc:graphicFrameChg>
        <pc:picChg chg="add mod modCrop">
          <ac:chgData name="Camila Armas" userId="f412bbe61d912a89" providerId="LiveId" clId="{E4DEF496-61AE-4C73-A38A-210C8391AF0D}" dt="2021-03-09T21:42:16.012" v="2377" actId="732"/>
          <ac:picMkLst>
            <pc:docMk/>
            <pc:sldMk cId="2809053622" sldId="448"/>
            <ac:picMk id="4" creationId="{1187251F-78C6-41DA-88DB-D566C4B2A8B5}"/>
          </ac:picMkLst>
        </pc:picChg>
        <pc:picChg chg="add mod modCrop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3" creationId="{DF9E2F44-88B3-4E8C-9D4E-B1455CDD2B29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8" creationId="{00377E9C-B5DF-4CB7-886F-7CA70B35358F}"/>
          </ac:picMkLst>
        </pc:picChg>
        <pc:picChg chg="add mod">
          <ac:chgData name="Camila Armas" userId="f412bbe61d912a89" providerId="LiveId" clId="{E4DEF496-61AE-4C73-A38A-210C8391AF0D}" dt="2021-03-09T20:32:51.461" v="2255" actId="1076"/>
          <ac:picMkLst>
            <pc:docMk/>
            <pc:sldMk cId="2809053622" sldId="448"/>
            <ac:picMk id="19" creationId="{D04525BD-DE07-482A-A694-8A8A5503827F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20" creationId="{FD909F8E-057D-467B-9790-DC4BA537F053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3074" creationId="{C0217411-9946-4157-B4A8-3D5B093C3B5D}"/>
          </ac:picMkLst>
        </pc:picChg>
        <pc:picChg chg="add mod">
          <ac:chgData name="Camila Armas" userId="f412bbe61d912a89" providerId="LiveId" clId="{E4DEF496-61AE-4C73-A38A-210C8391AF0D}" dt="2021-03-09T20:51:28.431" v="2314" actId="1076"/>
          <ac:picMkLst>
            <pc:docMk/>
            <pc:sldMk cId="2809053622" sldId="448"/>
            <ac:picMk id="3076" creationId="{73A6DD77-6CC0-4BAB-B39F-FC589BE7F2C7}"/>
          </ac:picMkLst>
        </pc:picChg>
      </pc:sldChg>
      <pc:sldChg chg="addSp delSp modSp add mod modTransition delAnim modAnim modNotesTx">
        <pc:chgData name="Camila Armas" userId="f412bbe61d912a89" providerId="LiveId" clId="{E4DEF496-61AE-4C73-A38A-210C8391AF0D}" dt="2021-03-13T22:26:13.051" v="9091" actId="1038"/>
        <pc:sldMkLst>
          <pc:docMk/>
          <pc:sldMk cId="1944305866" sldId="449"/>
        </pc:sldMkLst>
        <pc:spChg chg="mod">
          <ac:chgData name="Camila Armas" userId="f412bbe61d912a89" providerId="LiveId" clId="{E4DEF496-61AE-4C73-A38A-210C8391AF0D}" dt="2021-03-13T02:18:24.192" v="8822" actId="20577"/>
          <ac:spMkLst>
            <pc:docMk/>
            <pc:sldMk cId="1944305866" sldId="449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5:18:47.827" v="2893" actId="20577"/>
          <ac:spMkLst>
            <pc:docMk/>
            <pc:sldMk cId="1944305866" sldId="449"/>
            <ac:spMk id="20" creationId="{6D5E6B9C-C51F-4AC3-8BC2-0C7E52632EAD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2" creationId="{EEB100C3-093A-4542-8BEF-FB96F39826E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3" creationId="{5F9BEF86-0CA3-4394-BBB5-554BE8A339D5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4" creationId="{E6CD384F-3687-4A38-811A-94B4ABAF2BA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5" creationId="{DD528D9F-CFCE-41F4-B4DC-FB4B7FA953E5}"/>
          </ac:spMkLst>
        </pc:spChg>
        <pc:spChg chg="add del mod">
          <ac:chgData name="Camila Armas" userId="f412bbe61d912a89" providerId="LiveId" clId="{E4DEF496-61AE-4C73-A38A-210C8391AF0D}" dt="2021-03-13T16:09:17.325" v="8998" actId="478"/>
          <ac:spMkLst>
            <pc:docMk/>
            <pc:sldMk cId="1944305866" sldId="449"/>
            <ac:spMk id="26" creationId="{B4F5729B-65FC-4367-B6F3-3AE87BB66F36}"/>
          </ac:spMkLst>
        </pc:spChg>
        <pc:spChg chg="add del mod">
          <ac:chgData name="Camila Armas" userId="f412bbe61d912a89" providerId="LiveId" clId="{E4DEF496-61AE-4C73-A38A-210C8391AF0D}" dt="2021-03-13T16:09:22.244" v="9000" actId="478"/>
          <ac:spMkLst>
            <pc:docMk/>
            <pc:sldMk cId="1944305866" sldId="449"/>
            <ac:spMk id="29" creationId="{32F46B63-472C-4338-895D-93A82AB6909B}"/>
          </ac:spMkLst>
        </pc:spChg>
        <pc:spChg chg="mod">
          <ac:chgData name="Camila Armas" userId="f412bbe61d912a89" providerId="LiveId" clId="{E4DEF496-61AE-4C73-A38A-210C8391AF0D}" dt="2021-03-10T15:17:42.007" v="2881" actId="20577"/>
          <ac:spMkLst>
            <pc:docMk/>
            <pc:sldMk cId="1944305866" sldId="449"/>
            <ac:spMk id="53" creationId="{04AC8CAC-9F95-405B-AAB5-1B8479C2D356}"/>
          </ac:spMkLst>
        </pc:spChg>
        <pc:picChg chg="add mod">
          <ac:chgData name="Camila Armas" userId="f412bbe61d912a89" providerId="LiveId" clId="{E4DEF496-61AE-4C73-A38A-210C8391AF0D}" dt="2021-03-10T15:16:51.250" v="2877" actId="1036"/>
          <ac:picMkLst>
            <pc:docMk/>
            <pc:sldMk cId="1944305866" sldId="449"/>
            <ac:picMk id="17" creationId="{9075CDAF-650B-4BF5-9215-F4897339FCE6}"/>
          </ac:picMkLst>
        </pc:picChg>
        <pc:picChg chg="add del mod">
          <ac:chgData name="Camila Armas" userId="f412bbe61d912a89" providerId="LiveId" clId="{E4DEF496-61AE-4C73-A38A-210C8391AF0D}" dt="2021-03-10T15:18:36.826" v="2888" actId="478"/>
          <ac:picMkLst>
            <pc:docMk/>
            <pc:sldMk cId="1944305866" sldId="449"/>
            <ac:picMk id="18" creationId="{0F463F69-1C03-43DB-AE97-C10824351121}"/>
          </ac:picMkLst>
        </pc:picChg>
        <pc:picChg chg="del">
          <ac:chgData name="Camila Armas" userId="f412bbe61d912a89" providerId="LiveId" clId="{E4DEF496-61AE-4C73-A38A-210C8391AF0D}" dt="2021-03-10T15:17:54.891" v="2882" actId="478"/>
          <ac:picMkLst>
            <pc:docMk/>
            <pc:sldMk cId="1944305866" sldId="449"/>
            <ac:picMk id="19" creationId="{331C48E5-3EEA-45AA-AEB2-89DE0CBD18BB}"/>
          </ac:picMkLst>
        </pc:picChg>
        <pc:picChg chg="add del mod">
          <ac:chgData name="Camila Armas" userId="f412bbe61d912a89" providerId="LiveId" clId="{E4DEF496-61AE-4C73-A38A-210C8391AF0D}" dt="2021-03-10T15:23:50.574" v="2898" actId="478"/>
          <ac:picMkLst>
            <pc:docMk/>
            <pc:sldMk cId="1944305866" sldId="449"/>
            <ac:picMk id="21" creationId="{00F13F66-63A9-46D0-962D-0AF57DAB9277}"/>
          </ac:picMkLst>
        </pc:picChg>
        <pc:picChg chg="del">
          <ac:chgData name="Camila Armas" userId="f412bbe61d912a89" providerId="LiveId" clId="{E4DEF496-61AE-4C73-A38A-210C8391AF0D}" dt="2021-03-10T15:16:05.608" v="2868" actId="478"/>
          <ac:picMkLst>
            <pc:docMk/>
            <pc:sldMk cId="1944305866" sldId="449"/>
            <ac:picMk id="30" creationId="{3A20CAB3-B329-4C54-A786-8B15D08A564E}"/>
          </ac:picMkLst>
        </pc:picChg>
        <pc:picChg chg="mod">
          <ac:chgData name="Camila Armas" userId="f412bbe61d912a89" providerId="LiveId" clId="{E4DEF496-61AE-4C73-A38A-210C8391AF0D}" dt="2021-03-10T17:26:06.669" v="3606"/>
          <ac:picMkLst>
            <pc:docMk/>
            <pc:sldMk cId="1944305866" sldId="449"/>
            <ac:picMk id="55" creationId="{18CCDF6C-9777-4664-963B-3CB21EC91365}"/>
          </ac:picMkLst>
        </pc:picChg>
        <pc:picChg chg="add mod">
          <ac:chgData name="Camila Armas" userId="f412bbe61d912a89" providerId="LiveId" clId="{E4DEF496-61AE-4C73-A38A-210C8391AF0D}" dt="2021-03-10T15:24:20.406" v="2903" actId="1037"/>
          <ac:picMkLst>
            <pc:docMk/>
            <pc:sldMk cId="1944305866" sldId="449"/>
            <ac:picMk id="1026" creationId="{85C212B6-3240-4E68-9018-80CA11E2D988}"/>
          </ac:picMkLst>
        </pc:picChg>
        <pc:cxnChg chg="add del mod">
          <ac:chgData name="Camila Armas" userId="f412bbe61d912a89" providerId="LiveId" clId="{E4DEF496-61AE-4C73-A38A-210C8391AF0D}" dt="2021-03-13T16:09:19.147" v="8999" actId="478"/>
          <ac:cxnSpMkLst>
            <pc:docMk/>
            <pc:sldMk cId="1944305866" sldId="449"/>
            <ac:cxnSpMk id="27" creationId="{59129982-D214-419D-97F8-D55C9A069D25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6:29.764" v="9093" actId="20577"/>
        <pc:sldMkLst>
          <pc:docMk/>
          <pc:sldMk cId="1897578086" sldId="450"/>
        </pc:sldMkLst>
        <pc:spChg chg="add mod">
          <ac:chgData name="Camila Armas" userId="f412bbe61d912a89" providerId="LiveId" clId="{E4DEF496-61AE-4C73-A38A-210C8391AF0D}" dt="2021-03-10T18:15:37.092" v="3950" actId="207"/>
          <ac:spMkLst>
            <pc:docMk/>
            <pc:sldMk cId="1897578086" sldId="450"/>
            <ac:spMk id="3" creationId="{8D43A0AF-9242-45CF-916C-5B032C9578CE}"/>
          </ac:spMkLst>
        </pc:spChg>
        <pc:spChg chg="mod">
          <ac:chgData name="Camila Armas" userId="f412bbe61d912a89" providerId="LiveId" clId="{E4DEF496-61AE-4C73-A38A-210C8391AF0D}" dt="2021-03-13T02:18:36.283" v="8826" actId="20577"/>
          <ac:spMkLst>
            <pc:docMk/>
            <pc:sldMk cId="1897578086" sldId="450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2" creationId="{6D1E14B9-FDE9-41E0-B295-DEBB6FB979F8}"/>
          </ac:spMkLst>
        </pc:spChg>
        <pc:spChg chg="mod">
          <ac:chgData name="Camila Armas" userId="f412bbe61d912a89" providerId="LiveId" clId="{E4DEF496-61AE-4C73-A38A-210C8391AF0D}" dt="2021-03-10T17:56:36.564" v="3896" actId="1036"/>
          <ac:spMkLst>
            <pc:docMk/>
            <pc:sldMk cId="1897578086" sldId="450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5" creationId="{83237357-6887-41E0-828F-88ABF11A6142}"/>
          </ac:spMkLst>
        </pc:spChg>
        <pc:spChg chg="add mod">
          <ac:chgData name="Camila Armas" userId="f412bbe61d912a89" providerId="LiveId" clId="{E4DEF496-61AE-4C73-A38A-210C8391AF0D}" dt="2021-03-10T23:19:39.983" v="5523" actId="114"/>
          <ac:spMkLst>
            <pc:docMk/>
            <pc:sldMk cId="1897578086" sldId="450"/>
            <ac:spMk id="16" creationId="{37525255-A29C-4D65-8EE7-F01D25A5C193}"/>
          </ac:spMkLst>
        </pc:spChg>
        <pc:spChg chg="add mod">
          <ac:chgData name="Camila Armas" userId="f412bbe61d912a89" providerId="LiveId" clId="{E4DEF496-61AE-4C73-A38A-210C8391AF0D}" dt="2021-03-10T19:44:35.894" v="4078" actId="1036"/>
          <ac:spMkLst>
            <pc:docMk/>
            <pc:sldMk cId="1897578086" sldId="450"/>
            <ac:spMk id="18" creationId="{CF0B6569-F5BE-46F7-8DB3-DD89DA1DA466}"/>
          </ac:spMkLst>
        </pc:spChg>
        <pc:spChg chg="add mod">
          <ac:chgData name="Camila Armas" userId="f412bbe61d912a89" providerId="LiveId" clId="{E4DEF496-61AE-4C73-A38A-210C8391AF0D}" dt="2021-03-10T20:51:20.169" v="4399" actId="1076"/>
          <ac:spMkLst>
            <pc:docMk/>
            <pc:sldMk cId="1897578086" sldId="450"/>
            <ac:spMk id="21" creationId="{E9970F82-0AD4-4FE1-A130-752599D10528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3:20:07.401" v="5526" actId="114"/>
          <ac:spMkLst>
            <pc:docMk/>
            <pc:sldMk cId="1897578086" sldId="450"/>
            <ac:spMk id="25" creationId="{B80711DD-B4D0-4153-B1F1-6227C880270F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7" creationId="{8907F5B5-14E6-4D38-95D4-4159E353CD35}"/>
          </ac:spMkLst>
        </pc:spChg>
        <pc:graphicFrameChg chg="add mod modGraphic">
          <ac:chgData name="Camila Armas" userId="f412bbe61d912a89" providerId="LiveId" clId="{E4DEF496-61AE-4C73-A38A-210C8391AF0D}" dt="2021-03-10T19:44:35.894" v="4078" actId="1036"/>
          <ac:graphicFrameMkLst>
            <pc:docMk/>
            <pc:sldMk cId="1897578086" sldId="450"/>
            <ac:graphicFrameMk id="17" creationId="{444AEB59-5959-446B-80DE-9773EC16A5F1}"/>
          </ac:graphicFrameMkLst>
        </pc:graphicFrameChg>
        <pc:picChg chg="del">
          <ac:chgData name="Camila Armas" userId="f412bbe61d912a89" providerId="LiveId" clId="{E4DEF496-61AE-4C73-A38A-210C8391AF0D}" dt="2021-03-10T17:35:11.359" v="3754" actId="478"/>
          <ac:picMkLst>
            <pc:docMk/>
            <pc:sldMk cId="1897578086" sldId="450"/>
            <ac:picMk id="9" creationId="{C90281B8-D606-4F29-B377-2E55B3E11E3F}"/>
          </ac:picMkLst>
        </pc:picChg>
        <pc:picChg chg="del">
          <ac:chgData name="Camila Armas" userId="f412bbe61d912a89" providerId="LiveId" clId="{E4DEF496-61AE-4C73-A38A-210C8391AF0D}" dt="2021-03-10T17:49:26.740" v="3792" actId="478"/>
          <ac:picMkLst>
            <pc:docMk/>
            <pc:sldMk cId="1897578086" sldId="450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8:01:33.438" v="3941" actId="1036"/>
          <ac:picMkLst>
            <pc:docMk/>
            <pc:sldMk cId="1897578086" sldId="450"/>
            <ac:picMk id="11" creationId="{27484135-CEAD-46F5-B2E0-773DC311543B}"/>
          </ac:picMkLst>
        </pc:picChg>
        <pc:picChg chg="add mod">
          <ac:chgData name="Camila Armas" userId="f412bbe61d912a89" providerId="LiveId" clId="{E4DEF496-61AE-4C73-A38A-210C8391AF0D}" dt="2021-03-10T21:02:56.074" v="4454" actId="1036"/>
          <ac:picMkLst>
            <pc:docMk/>
            <pc:sldMk cId="1897578086" sldId="450"/>
            <ac:picMk id="19" creationId="{C3D1D468-0B80-4942-A080-E45FC6050F46}"/>
          </ac:picMkLst>
        </pc:picChg>
        <pc:picChg chg="add del">
          <ac:chgData name="Camila Armas" userId="f412bbe61d912a89" providerId="LiveId" clId="{E4DEF496-61AE-4C73-A38A-210C8391AF0D}" dt="2021-03-10T20:49:59.925" v="4384" actId="478"/>
          <ac:picMkLst>
            <pc:docMk/>
            <pc:sldMk cId="1897578086" sldId="450"/>
            <ac:picMk id="3074" creationId="{AF12A029-6C28-4F7F-BE51-DDA0A0EFA896}"/>
          </ac:picMkLst>
        </pc:picChg>
        <pc:picChg chg="add mod">
          <ac:chgData name="Camila Armas" userId="f412bbe61d912a89" providerId="LiveId" clId="{E4DEF496-61AE-4C73-A38A-210C8391AF0D}" dt="2021-03-10T21:00:04.128" v="4445" actId="1036"/>
          <ac:picMkLst>
            <pc:docMk/>
            <pc:sldMk cId="1897578086" sldId="450"/>
            <ac:picMk id="3076" creationId="{89110A2C-08F5-4D14-9B1E-A67B49FAB0B7}"/>
          </ac:picMkLst>
        </pc:picChg>
        <pc:cxnChg chg="add mod">
          <ac:chgData name="Camila Armas" userId="f412bbe61d912a89" providerId="LiveId" clId="{E4DEF496-61AE-4C73-A38A-210C8391AF0D}" dt="2021-03-10T18:01:29.797" v="3937" actId="1036"/>
          <ac:cxnSpMkLst>
            <pc:docMk/>
            <pc:sldMk cId="1897578086" sldId="450"/>
            <ac:cxnSpMk id="14" creationId="{476F6671-9EE3-415C-B136-DC76D5F2888A}"/>
          </ac:cxnSpMkLst>
        </pc:cxnChg>
        <pc:cxnChg chg="add del mod">
          <ac:chgData name="Camila Armas" userId="f412bbe61d912a89" providerId="LiveId" clId="{E4DEF496-61AE-4C73-A38A-210C8391AF0D}" dt="2021-03-10T20:51:33.694" v="4403" actId="478"/>
          <ac:cxnSpMkLst>
            <pc:docMk/>
            <pc:sldMk cId="1897578086" sldId="450"/>
            <ac:cxnSpMk id="20" creationId="{7BFAE52B-83E0-490E-ACD7-57ED0828FF08}"/>
          </ac:cxnSpMkLst>
        </pc:cxnChg>
        <pc:cxnChg chg="add mod">
          <ac:chgData name="Camila Armas" userId="f412bbe61d912a89" providerId="LiveId" clId="{E4DEF496-61AE-4C73-A38A-210C8391AF0D}" dt="2021-03-10T20:13:43.836" v="4344" actId="1038"/>
          <ac:cxnSpMkLst>
            <pc:docMk/>
            <pc:sldMk cId="1897578086" sldId="450"/>
            <ac:cxnSpMk id="22" creationId="{118D1634-B0FC-43B3-A4C3-2F4D1857181C}"/>
          </ac:cxnSpMkLst>
        </pc:cxnChg>
        <pc:cxnChg chg="add mod">
          <ac:chgData name="Camila Armas" userId="f412bbe61d912a89" providerId="LiveId" clId="{E4DEF496-61AE-4C73-A38A-210C8391AF0D}" dt="2021-03-10T20:58:20.889" v="4437" actId="14100"/>
          <ac:cxnSpMkLst>
            <pc:docMk/>
            <pc:sldMk cId="1897578086" sldId="450"/>
            <ac:cxnSpMk id="28" creationId="{98599FF5-85D6-4C48-BEDE-5194B250F030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8:51.745" v="9095" actId="20577"/>
        <pc:sldMkLst>
          <pc:docMk/>
          <pc:sldMk cId="536538384" sldId="451"/>
        </pc:sldMkLst>
        <pc:spChg chg="mod">
          <ac:chgData name="Camila Armas" userId="f412bbe61d912a89" providerId="LiveId" clId="{E4DEF496-61AE-4C73-A38A-210C8391AF0D}" dt="2021-03-13T02:19:01.884" v="8830" actId="20577"/>
          <ac:spMkLst>
            <pc:docMk/>
            <pc:sldMk cId="536538384" sldId="451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9:18:01.454" v="3997" actId="14100"/>
          <ac:spMkLst>
            <pc:docMk/>
            <pc:sldMk cId="536538384" sldId="451"/>
            <ac:spMk id="13" creationId="{967395A9-B31A-4569-B6F3-E4AE39E664B8}"/>
          </ac:spMkLst>
        </pc:spChg>
        <pc:spChg chg="mod">
          <ac:chgData name="Camila Armas" userId="f412bbe61d912a89" providerId="LiveId" clId="{E4DEF496-61AE-4C73-A38A-210C8391AF0D}" dt="2021-03-10T23:20:31.379" v="5528" actId="114"/>
          <ac:spMkLst>
            <pc:docMk/>
            <pc:sldMk cId="536538384" sldId="451"/>
            <ac:spMk id="16" creationId="{37525255-A29C-4D65-8EE7-F01D25A5C193}"/>
          </ac:spMkLst>
        </pc:spChg>
        <pc:spChg chg="mod">
          <ac:chgData name="Camila Armas" userId="f412bbe61d912a89" providerId="LiveId" clId="{E4DEF496-61AE-4C73-A38A-210C8391AF0D}" dt="2021-03-10T19:47:55.525" v="4161" actId="1036"/>
          <ac:spMkLst>
            <pc:docMk/>
            <pc:sldMk cId="536538384" sldId="451"/>
            <ac:spMk id="18" creationId="{CF0B6569-F5BE-46F7-8DB3-DD89DA1DA466}"/>
          </ac:spMkLst>
        </pc:spChg>
        <pc:spChg chg="add del mod">
          <ac:chgData name="Camila Armas" userId="f412bbe61d912a89" providerId="LiveId" clId="{E4DEF496-61AE-4C73-A38A-210C8391AF0D}" dt="2021-03-10T19:47:34.325" v="4135"/>
          <ac:spMkLst>
            <pc:docMk/>
            <pc:sldMk cId="536538384" sldId="451"/>
            <ac:spMk id="22" creationId="{BD856FB4-6646-4A9B-88A7-A534AEB0B417}"/>
          </ac:spMkLst>
        </pc:spChg>
        <pc:spChg chg="add mod">
          <ac:chgData name="Camila Armas" userId="f412bbe61d912a89" providerId="LiveId" clId="{E4DEF496-61AE-4C73-A38A-210C8391AF0D}" dt="2021-03-13T03:48:45.165" v="8897" actId="1076"/>
          <ac:spMkLst>
            <pc:docMk/>
            <pc:sldMk cId="536538384" sldId="451"/>
            <ac:spMk id="24" creationId="{2A6C6D33-69C8-430C-93DF-EE67DA8C005C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5" creationId="{38FC0A04-CDBF-4C2C-9BEA-622DD9567449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6" creationId="{962EBD8F-74CA-4C0C-883D-5A2444B30972}"/>
          </ac:spMkLst>
        </pc:spChg>
        <pc:spChg chg="add del mod">
          <ac:chgData name="Camila Armas" userId="f412bbe61d912a89" providerId="LiveId" clId="{E4DEF496-61AE-4C73-A38A-210C8391AF0D}" dt="2021-03-13T03:34:30.547" v="8893" actId="478"/>
          <ac:spMkLst>
            <pc:docMk/>
            <pc:sldMk cId="536538384" sldId="451"/>
            <ac:spMk id="28" creationId="{E1B8FC80-A720-4160-A0C9-D5B3114A2CEE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29" creationId="{5B331B8C-EFE0-442B-8E48-F38EB2E30656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31" creationId="{33A1DA6B-FAF8-4A9E-BB0F-DC142D6F5998}"/>
          </ac:spMkLst>
        </pc:spChg>
        <pc:spChg chg="add del mod">
          <ac:chgData name="Camila Armas" userId="f412bbe61d912a89" providerId="LiveId" clId="{E4DEF496-61AE-4C73-A38A-210C8391AF0D}" dt="2021-03-10T21:36:23.465" v="4800" actId="478"/>
          <ac:spMkLst>
            <pc:docMk/>
            <pc:sldMk cId="536538384" sldId="451"/>
            <ac:spMk id="34" creationId="{6E94B4F2-E3F7-494A-8712-3EDE872EF7A7}"/>
          </ac:spMkLst>
        </pc:spChg>
        <pc:graphicFrameChg chg="add mod modGraphic">
          <ac:chgData name="Camila Armas" userId="f412bbe61d912a89" providerId="LiveId" clId="{E4DEF496-61AE-4C73-A38A-210C8391AF0D}" dt="2021-03-10T21:38:41.793" v="5019" actId="12100"/>
          <ac:graphicFrameMkLst>
            <pc:docMk/>
            <pc:sldMk cId="536538384" sldId="451"/>
            <ac:graphicFrameMk id="9" creationId="{DA14F2BF-631F-4045-A3CB-0CF5C480D6A7}"/>
          </ac:graphicFrameMkLst>
        </pc:graphicFrameChg>
        <pc:graphicFrameChg chg="del">
          <ac:chgData name="Camila Armas" userId="f412bbe61d912a89" providerId="LiveId" clId="{E4DEF496-61AE-4C73-A38A-210C8391AF0D}" dt="2021-03-10T19:17:23.764" v="3993" actId="478"/>
          <ac:graphicFrameMkLst>
            <pc:docMk/>
            <pc:sldMk cId="536538384" sldId="451"/>
            <ac:graphicFrameMk id="17" creationId="{444AEB59-5959-446B-80DE-9773EC16A5F1}"/>
          </ac:graphicFrameMkLst>
        </pc:graphicFrameChg>
        <pc:graphicFrameChg chg="add mod modGraphic">
          <ac:chgData name="Camila Armas" userId="f412bbe61d912a89" providerId="LiveId" clId="{E4DEF496-61AE-4C73-A38A-210C8391AF0D}" dt="2021-03-10T19:47:50.274" v="4153" actId="1036"/>
          <ac:graphicFrameMkLst>
            <pc:docMk/>
            <pc:sldMk cId="536538384" sldId="451"/>
            <ac:graphicFrameMk id="19" creationId="{702A24C5-70AA-4FA6-87E9-A24329D72576}"/>
          </ac:graphicFrameMkLst>
        </pc:graphicFrameChg>
        <pc:picChg chg="add del mod">
          <ac:chgData name="Camila Armas" userId="f412bbe61d912a89" providerId="LiveId" clId="{E4DEF496-61AE-4C73-A38A-210C8391AF0D}" dt="2021-03-10T19:47:34.325" v="4135"/>
          <ac:picMkLst>
            <pc:docMk/>
            <pc:sldMk cId="536538384" sldId="451"/>
            <ac:picMk id="20" creationId="{C8D82DA8-C8C6-4A89-A1EA-DF477F04C7EE}"/>
          </ac:picMkLst>
        </pc:picChg>
        <pc:picChg chg="add mod">
          <ac:chgData name="Camila Armas" userId="f412bbe61d912a89" providerId="LiveId" clId="{E4DEF496-61AE-4C73-A38A-210C8391AF0D}" dt="2021-03-10T21:24:30.196" v="4551" actId="1076"/>
          <ac:picMkLst>
            <pc:docMk/>
            <pc:sldMk cId="536538384" sldId="451"/>
            <ac:picMk id="23" creationId="{C3657252-8A86-4CDD-A8E9-1A95DD784C0A}"/>
          </ac:picMkLst>
        </pc:picChg>
        <pc:picChg chg="add mod">
          <ac:chgData name="Camila Armas" userId="f412bbe61d912a89" providerId="LiveId" clId="{E4DEF496-61AE-4C73-A38A-210C8391AF0D}" dt="2021-03-10T21:25:17.598" v="4561" actId="1076"/>
          <ac:picMkLst>
            <pc:docMk/>
            <pc:sldMk cId="536538384" sldId="451"/>
            <ac:picMk id="32" creationId="{546B57A5-182E-4A92-AB8E-4F5C6DB03B29}"/>
          </ac:picMkLst>
        </pc:picChg>
        <pc:cxnChg chg="add del mod">
          <ac:chgData name="Camila Armas" userId="f412bbe61d912a89" providerId="LiveId" clId="{E4DEF496-61AE-4C73-A38A-210C8391AF0D}" dt="2021-03-10T19:47:34.325" v="4135"/>
          <ac:cxnSpMkLst>
            <pc:docMk/>
            <pc:sldMk cId="536538384" sldId="451"/>
            <ac:cxnSpMk id="21" creationId="{8B06F0DC-A74A-40DF-BBAA-D5192BA581F0}"/>
          </ac:cxnSpMkLst>
        </pc:cxnChg>
        <pc:cxnChg chg="add del mod">
          <ac:chgData name="Camila Armas" userId="f412bbe61d912a89" providerId="LiveId" clId="{E4DEF496-61AE-4C73-A38A-210C8391AF0D}" dt="2021-03-10T21:17:24.214" v="4491" actId="478"/>
          <ac:cxnSpMkLst>
            <pc:docMk/>
            <pc:sldMk cId="536538384" sldId="451"/>
            <ac:cxnSpMk id="24" creationId="{7984A8C2-2D0D-4AC8-914B-4EF23FAFCC4C}"/>
          </ac:cxnSpMkLst>
        </pc:cxnChg>
        <pc:cxnChg chg="add mod">
          <ac:chgData name="Camila Armas" userId="f412bbe61d912a89" providerId="LiveId" clId="{E4DEF496-61AE-4C73-A38A-210C8391AF0D}" dt="2021-03-10T20:13:56.891" v="4377" actId="1037"/>
          <ac:cxnSpMkLst>
            <pc:docMk/>
            <pc:sldMk cId="536538384" sldId="451"/>
            <ac:cxnSpMk id="27" creationId="{FCE3E48B-32A5-47A9-802F-AC53DE10BE8D}"/>
          </ac:cxnSpMkLst>
        </pc:cxnChg>
        <pc:cxnChg chg="add del mod">
          <ac:chgData name="Camila Armas" userId="f412bbe61d912a89" providerId="LiveId" clId="{E4DEF496-61AE-4C73-A38A-210C8391AF0D}" dt="2021-03-10T21:24:26.365" v="4550" actId="478"/>
          <ac:cxnSpMkLst>
            <pc:docMk/>
            <pc:sldMk cId="536538384" sldId="451"/>
            <ac:cxnSpMk id="30" creationId="{A5BA54B8-FFFC-47CD-8002-CD857D907B95}"/>
          </ac:cxnSpMkLst>
        </pc:cxnChg>
        <pc:cxnChg chg="add mod">
          <ac:chgData name="Camila Armas" userId="f412bbe61d912a89" providerId="LiveId" clId="{E4DEF496-61AE-4C73-A38A-210C8391AF0D}" dt="2021-03-10T21:25:42.917" v="4577" actId="1035"/>
          <ac:cxnSpMkLst>
            <pc:docMk/>
            <pc:sldMk cId="536538384" sldId="451"/>
            <ac:cxnSpMk id="33" creationId="{BDA8A8C2-861F-4CC7-936A-2FB83391D5E4}"/>
          </ac:cxnSpMkLst>
        </pc:cxnChg>
      </pc:sldChg>
      <pc:sldChg chg="addSp delSp modSp add mod modTransition modAnim modNotesTx">
        <pc:chgData name="Camila Armas" userId="f412bbe61d912a89" providerId="LiveId" clId="{E4DEF496-61AE-4C73-A38A-210C8391AF0D}" dt="2021-03-13T22:28:46.517" v="9094" actId="20577"/>
        <pc:sldMkLst>
          <pc:docMk/>
          <pc:sldMk cId="4152994393" sldId="452"/>
        </pc:sldMkLst>
        <pc:spChg chg="mod">
          <ac:chgData name="Camila Armas" userId="f412bbe61d912a89" providerId="LiveId" clId="{E4DEF496-61AE-4C73-A38A-210C8391AF0D}" dt="2021-03-10T21:45:12.389" v="5072" actId="1076"/>
          <ac:spMkLst>
            <pc:docMk/>
            <pc:sldMk cId="4152994393" sldId="452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8:54.213" v="8828" actId="20577"/>
          <ac:spMkLst>
            <pc:docMk/>
            <pc:sldMk cId="4152994393" sldId="452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23:20:21.226" v="5527" actId="114"/>
          <ac:spMkLst>
            <pc:docMk/>
            <pc:sldMk cId="4152994393" sldId="452"/>
            <ac:spMk id="16" creationId="{37525255-A29C-4D65-8EE7-F01D25A5C193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1" creationId="{E9970F82-0AD4-4FE1-A130-752599D1052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1:41:26.345" v="5053" actId="1036"/>
          <ac:spMkLst>
            <pc:docMk/>
            <pc:sldMk cId="4152994393" sldId="452"/>
            <ac:spMk id="24" creationId="{1E5EC9F4-333C-490A-B4D6-E468AF0E6A6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5" creationId="{B80711DD-B4D0-4153-B1F1-6227C880270F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7" creationId="{8907F5B5-14E6-4D38-95D4-4159E353CD35}"/>
          </ac:spMkLst>
        </pc:spChg>
        <pc:spChg chg="add mod">
          <ac:chgData name="Camila Armas" userId="f412bbe61d912a89" providerId="LiveId" clId="{E4DEF496-61AE-4C73-A38A-210C8391AF0D}" dt="2021-03-10T21:45:15.888" v="5073" actId="1076"/>
          <ac:spMkLst>
            <pc:docMk/>
            <pc:sldMk cId="4152994393" sldId="452"/>
            <ac:spMk id="29" creationId="{335DACCC-A7A7-415B-90D2-99B99F345913}"/>
          </ac:spMkLst>
        </pc:spChg>
        <pc:graphicFrameChg chg="add del modGraphic">
          <ac:chgData name="Camila Armas" userId="f412bbe61d912a89" providerId="LiveId" clId="{E4DEF496-61AE-4C73-A38A-210C8391AF0D}" dt="2021-03-10T21:41:06.224" v="5031" actId="2164"/>
          <ac:graphicFrameMkLst>
            <pc:docMk/>
            <pc:sldMk cId="4152994393" sldId="452"/>
            <ac:graphicFrameMk id="17" creationId="{444AEB59-5959-446B-80DE-9773EC16A5F1}"/>
          </ac:graphicFrameMkLst>
        </pc:graphicFrame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19" creationId="{C3D1D468-0B80-4942-A080-E45FC6050F46}"/>
          </ac:picMkLst>
        </pc:picChg>
        <pc:picChg chg="add mod">
          <ac:chgData name="Camila Armas" userId="f412bbe61d912a89" providerId="LiveId" clId="{E4DEF496-61AE-4C73-A38A-210C8391AF0D}" dt="2021-03-10T21:45:21.008" v="5076" actId="1035"/>
          <ac:picMkLst>
            <pc:docMk/>
            <pc:sldMk cId="4152994393" sldId="452"/>
            <ac:picMk id="26" creationId="{14FF6F5C-C410-46CE-811B-0F90D898BBCB}"/>
          </ac:picMkLst>
        </pc:pic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3076" creationId="{89110A2C-08F5-4D14-9B1E-A67B49FAB0B7}"/>
          </ac:picMkLst>
        </pc:picChg>
        <pc:cxnChg chg="add del">
          <ac:chgData name="Camila Armas" userId="f412bbe61d912a89" providerId="LiveId" clId="{E4DEF496-61AE-4C73-A38A-210C8391AF0D}" dt="2021-03-10T21:41:00.047" v="5030" actId="478"/>
          <ac:cxnSpMkLst>
            <pc:docMk/>
            <pc:sldMk cId="4152994393" sldId="452"/>
            <ac:cxnSpMk id="28" creationId="{98599FF5-85D6-4C48-BEDE-5194B250F030}"/>
          </ac:cxnSpMkLst>
        </pc:cxnChg>
      </pc:sldChg>
      <pc:sldChg chg="addSp delSp modSp add mod modAnim">
        <pc:chgData name="Camila Armas" userId="f412bbe61d912a89" providerId="LiveId" clId="{E4DEF496-61AE-4C73-A38A-210C8391AF0D}" dt="2021-03-13T16:07:01.344" v="8954" actId="1076"/>
        <pc:sldMkLst>
          <pc:docMk/>
          <pc:sldMk cId="3858269556" sldId="453"/>
        </pc:sldMkLst>
        <pc:spChg chg="mod">
          <ac:chgData name="Camila Armas" userId="f412bbe61d912a89" providerId="LiveId" clId="{E4DEF496-61AE-4C73-A38A-210C8391AF0D}" dt="2021-03-13T02:19:26.393" v="8847" actId="20577"/>
          <ac:spMkLst>
            <pc:docMk/>
            <pc:sldMk cId="3858269556" sldId="453"/>
            <ac:spMk id="2" creationId="{55C18EE3-7747-4254-99FC-A7D517DA65D4}"/>
          </ac:spMkLst>
        </pc:spChg>
        <pc:spChg chg="del">
          <ac:chgData name="Camila Armas" userId="f412bbe61d912a89" providerId="LiveId" clId="{E4DEF496-61AE-4C73-A38A-210C8391AF0D}" dt="2021-03-11T05:03:44.244" v="6670" actId="478"/>
          <ac:spMkLst>
            <pc:docMk/>
            <pc:sldMk cId="3858269556" sldId="453"/>
            <ac:spMk id="3" creationId="{F73EC623-9757-4761-8896-EEBCA9B113BA}"/>
          </ac:spMkLst>
        </pc:spChg>
        <pc:spChg chg="add del mod">
          <ac:chgData name="Camila Armas" userId="f412bbe61d912a89" providerId="LiveId" clId="{E4DEF496-61AE-4C73-A38A-210C8391AF0D}" dt="2021-03-11T05:03:47.988" v="6671" actId="478"/>
          <ac:spMkLst>
            <pc:docMk/>
            <pc:sldMk cId="3858269556" sldId="453"/>
            <ac:spMk id="8" creationId="{4E3FA8A6-C676-4D47-B7FD-662D190F73A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1" creationId="{E595D170-DFBD-4FF5-80DF-D76C4704F18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2" creationId="{FF93AC35-F2C5-4188-BE9A-02A0DAF5FB3A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4" creationId="{94245440-5027-4EA0-9B28-30BD11450703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5" creationId="{D33E6058-DB4C-4BD3-A8B5-28B609720229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6" creationId="{F62E4AB7-7BFF-45EA-9482-FED8A3FDFC88}"/>
          </ac:spMkLst>
        </pc:spChg>
        <pc:spChg chg="add mod">
          <ac:chgData name="Camila Armas" userId="f412bbe61d912a89" providerId="LiveId" clId="{E4DEF496-61AE-4C73-A38A-210C8391AF0D}" dt="2021-03-13T16:07:01.344" v="8954" actId="1076"/>
          <ac:spMkLst>
            <pc:docMk/>
            <pc:sldMk cId="3858269556" sldId="453"/>
            <ac:spMk id="18" creationId="{75529FAE-731A-48E9-AE37-B191B3358D68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22" creationId="{7F2FE9A2-A193-4D7C-BAF1-2C942BDBA648}"/>
          </ac:spMkLst>
        </pc:spChg>
        <pc:spChg chg="add mod">
          <ac:chgData name="Camila Armas" userId="f412bbe61d912a89" providerId="LiveId" clId="{E4DEF496-61AE-4C73-A38A-210C8391AF0D}" dt="2021-03-11T05:27:29.220" v="6900" actId="14100"/>
          <ac:spMkLst>
            <pc:docMk/>
            <pc:sldMk cId="3858269556" sldId="453"/>
            <ac:spMk id="24" creationId="{2BC48A03-403B-4D86-AAA1-C3E4E891897A}"/>
          </ac:spMkLst>
        </pc:spChg>
        <pc:spChg chg="add mod">
          <ac:chgData name="Camila Armas" userId="f412bbe61d912a89" providerId="LiveId" clId="{E4DEF496-61AE-4C73-A38A-210C8391AF0D}" dt="2021-03-11T05:27:34.968" v="6901" actId="1076"/>
          <ac:spMkLst>
            <pc:docMk/>
            <pc:sldMk cId="3858269556" sldId="453"/>
            <ac:spMk id="25" creationId="{BEE0F481-1A6C-482D-87A7-766FD8C69C74}"/>
          </ac:spMkLst>
        </pc:spChg>
        <pc:spChg chg="add mod">
          <ac:chgData name="Camila Armas" userId="f412bbe61d912a89" providerId="LiveId" clId="{E4DEF496-61AE-4C73-A38A-210C8391AF0D}" dt="2021-03-11T05:28:09.058" v="6909" actId="1076"/>
          <ac:spMkLst>
            <pc:docMk/>
            <pc:sldMk cId="3858269556" sldId="453"/>
            <ac:spMk id="26" creationId="{A894499C-13E9-4E64-85E9-862223F5F56C}"/>
          </ac:spMkLst>
        </pc:spChg>
        <pc:spChg chg="add mod">
          <ac:chgData name="Camila Armas" userId="f412bbe61d912a89" providerId="LiveId" clId="{E4DEF496-61AE-4C73-A38A-210C8391AF0D}" dt="2021-03-11T05:28:18.108" v="6911" actId="20577"/>
          <ac:spMkLst>
            <pc:docMk/>
            <pc:sldMk cId="3858269556" sldId="453"/>
            <ac:spMk id="27" creationId="{FE3087DE-08CE-4F7F-8B19-E1764A2D5B8E}"/>
          </ac:spMkLst>
        </pc:spChg>
        <pc:spChg chg="add mod">
          <ac:chgData name="Camila Armas" userId="f412bbe61d912a89" providerId="LiveId" clId="{E4DEF496-61AE-4C73-A38A-210C8391AF0D}" dt="2021-03-11T05:28:39.115" v="6917" actId="1076"/>
          <ac:spMkLst>
            <pc:docMk/>
            <pc:sldMk cId="3858269556" sldId="453"/>
            <ac:spMk id="28" creationId="{D3309FC4-8D1D-4FE8-9F91-5DF55F209DCC}"/>
          </ac:spMkLst>
        </pc:spChg>
        <pc:spChg chg="add mod">
          <ac:chgData name="Camila Armas" userId="f412bbe61d912a89" providerId="LiveId" clId="{E4DEF496-61AE-4C73-A38A-210C8391AF0D}" dt="2021-03-13T16:06:53.227" v="8953" actId="20577"/>
          <ac:spMkLst>
            <pc:docMk/>
            <pc:sldMk cId="3858269556" sldId="453"/>
            <ac:spMk id="29" creationId="{D6ACEEB6-5A4A-43B2-B8D3-BF8734DA2359}"/>
          </ac:spMkLst>
        </pc:spChg>
        <pc:spChg chg="add del mod">
          <ac:chgData name="Camila Armas" userId="f412bbe61d912a89" providerId="LiveId" clId="{E4DEF496-61AE-4C73-A38A-210C8391AF0D}" dt="2021-03-11T05:30:44.555" v="6954" actId="478"/>
          <ac:spMkLst>
            <pc:docMk/>
            <pc:sldMk cId="3858269556" sldId="453"/>
            <ac:spMk id="33" creationId="{5D773CA4-1F1E-41C9-A718-0581FBD22ECF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1" creationId="{242FA06E-0355-47EC-B7AD-B936012E0F39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2" creationId="{B9A81C95-7ACB-4540-84F0-2137955B7919}"/>
          </ac:spMkLst>
        </pc:spChg>
        <pc:spChg chg="add del mod">
          <ac:chgData name="Camila Armas" userId="f412bbe61d912a89" providerId="LiveId" clId="{E4DEF496-61AE-4C73-A38A-210C8391AF0D}" dt="2021-03-11T05:50:37.379" v="7092" actId="478"/>
          <ac:spMkLst>
            <pc:docMk/>
            <pc:sldMk cId="3858269556" sldId="453"/>
            <ac:spMk id="43" creationId="{30FF9FA1-DA7F-4263-A533-FA599DBCB892}"/>
          </ac:spMkLst>
        </pc:sp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0" creationId="{52966909-E886-411D-9C08-E9F5693453FB}"/>
          </ac:picMkLst>
        </pc:pic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9" creationId="{1201B4BA-E207-40EB-839E-B0D56C0A4FC3}"/>
          </ac:picMkLst>
        </pc:picChg>
        <pc:picChg chg="add mod modCrop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20" creationId="{C0A7EAB4-EAC7-4B61-9CCF-94F4EA443BBD}"/>
          </ac:picMkLst>
        </pc:picChg>
        <pc:picChg chg="add mod">
          <ac:chgData name="Camila Armas" userId="f412bbe61d912a89" providerId="LiveId" clId="{E4DEF496-61AE-4C73-A38A-210C8391AF0D}" dt="2021-03-11T05:27:09.805" v="6859" actId="1076"/>
          <ac:picMkLst>
            <pc:docMk/>
            <pc:sldMk cId="3858269556" sldId="453"/>
            <ac:picMk id="23" creationId="{86568960-B7E2-47DC-AE9D-7DA3D12BA952}"/>
          </ac:picMkLst>
        </pc:picChg>
        <pc:picChg chg="add del mod">
          <ac:chgData name="Camila Armas" userId="f412bbe61d912a89" providerId="LiveId" clId="{E4DEF496-61AE-4C73-A38A-210C8391AF0D}" dt="2021-03-11T05:29:48.761" v="6947" actId="478"/>
          <ac:picMkLst>
            <pc:docMk/>
            <pc:sldMk cId="3858269556" sldId="453"/>
            <ac:picMk id="30" creationId="{5AB95AA2-02F2-4D43-A092-6ABB53757252}"/>
          </ac:picMkLst>
        </pc:picChg>
        <pc:picChg chg="add del mod">
          <ac:chgData name="Camila Armas" userId="f412bbe61d912a89" providerId="LiveId" clId="{E4DEF496-61AE-4C73-A38A-210C8391AF0D}" dt="2021-03-11T05:35:06.692" v="6971" actId="478"/>
          <ac:picMkLst>
            <pc:docMk/>
            <pc:sldMk cId="3858269556" sldId="453"/>
            <ac:picMk id="31" creationId="{677B7A91-7C13-46FF-92C3-E469662FE496}"/>
          </ac:picMkLst>
        </pc:picChg>
        <pc:picChg chg="add del mod">
          <ac:chgData name="Camila Armas" userId="f412bbe61d912a89" providerId="LiveId" clId="{E4DEF496-61AE-4C73-A38A-210C8391AF0D}" dt="2021-03-11T05:52:13.088" v="7098" actId="478"/>
          <ac:picMkLst>
            <pc:docMk/>
            <pc:sldMk cId="3858269556" sldId="453"/>
            <ac:picMk id="34" creationId="{2C783782-A886-4929-BAEC-3B7B2DFB299F}"/>
          </ac:picMkLst>
        </pc:picChg>
        <pc:picChg chg="add del mod">
          <ac:chgData name="Camila Armas" userId="f412bbe61d912a89" providerId="LiveId" clId="{E4DEF496-61AE-4C73-A38A-210C8391AF0D}" dt="2021-03-11T05:35:04.899" v="6970" actId="478"/>
          <ac:picMkLst>
            <pc:docMk/>
            <pc:sldMk cId="3858269556" sldId="453"/>
            <ac:picMk id="35" creationId="{36518C3D-FBD4-445D-98EE-7810B06610E8}"/>
          </ac:picMkLst>
        </pc:picChg>
        <pc:picChg chg="add del mod">
          <ac:chgData name="Camila Armas" userId="f412bbe61d912a89" providerId="LiveId" clId="{E4DEF496-61AE-4C73-A38A-210C8391AF0D}" dt="2021-03-11T05:39:17.136" v="6975" actId="478"/>
          <ac:picMkLst>
            <pc:docMk/>
            <pc:sldMk cId="3858269556" sldId="453"/>
            <ac:picMk id="37" creationId="{F25CC5A4-50EF-4185-A6E3-5B5BA66930F0}"/>
          </ac:picMkLst>
        </pc:picChg>
        <pc:picChg chg="add del mod">
          <ac:chgData name="Camila Armas" userId="f412bbe61d912a89" providerId="LiveId" clId="{E4DEF496-61AE-4C73-A38A-210C8391AF0D}" dt="2021-03-11T05:50:33.575" v="7090" actId="478"/>
          <ac:picMkLst>
            <pc:docMk/>
            <pc:sldMk cId="3858269556" sldId="453"/>
            <ac:picMk id="39" creationId="{83C10B53-958A-44F3-B5CF-6112BA642C14}"/>
          </ac:picMkLst>
        </pc:picChg>
        <pc:picChg chg="add mod">
          <ac:chgData name="Camila Armas" userId="f412bbe61d912a89" providerId="LiveId" clId="{E4DEF496-61AE-4C73-A38A-210C8391AF0D}" dt="2021-03-11T05:55:21.167" v="7192"/>
          <ac:picMkLst>
            <pc:docMk/>
            <pc:sldMk cId="3858269556" sldId="453"/>
            <ac:picMk id="44" creationId="{67DEDFE0-FB6B-4BC7-BB2C-06C8FAECB507}"/>
          </ac:picMkLst>
        </pc:picChg>
        <pc:cxnChg chg="add mod">
          <ac:chgData name="Camila Armas" userId="f412bbe61d912a89" providerId="LiveId" clId="{E4DEF496-61AE-4C73-A38A-210C8391AF0D}" dt="2021-03-11T05:57:21.357" v="7257" actId="1038"/>
          <ac:cxnSpMkLst>
            <pc:docMk/>
            <pc:sldMk cId="3858269556" sldId="453"/>
            <ac:cxnSpMk id="21" creationId="{B8848C7F-6C86-4CDB-AD7B-BCCBE2E3B1A0}"/>
          </ac:cxnSpMkLst>
        </pc:cxnChg>
        <pc:cxnChg chg="add del mod">
          <ac:chgData name="Camila Armas" userId="f412bbe61d912a89" providerId="LiveId" clId="{E4DEF496-61AE-4C73-A38A-210C8391AF0D}" dt="2021-03-11T05:35:08.919" v="6972" actId="478"/>
          <ac:cxnSpMkLst>
            <pc:docMk/>
            <pc:sldMk cId="3858269556" sldId="453"/>
            <ac:cxnSpMk id="32" creationId="{31845AC0-2966-4939-8B67-45B31BD9347F}"/>
          </ac:cxnSpMkLst>
        </pc:cxnChg>
      </pc:sldChg>
      <pc:sldChg chg="addSp delSp modSp add del mod modTransition addAnim delAnim modAnim">
        <pc:chgData name="Camila Armas" userId="f412bbe61d912a89" providerId="LiveId" clId="{E4DEF496-61AE-4C73-A38A-210C8391AF0D}" dt="2021-03-11T06:00:27.127" v="7302" actId="2696"/>
        <pc:sldMkLst>
          <pc:docMk/>
          <pc:sldMk cId="3292855459" sldId="454"/>
        </pc:sldMkLst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" creationId="{5107E40F-3B6D-42F1-9493-1842AD8208BE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1" creationId="{E595D170-DFBD-4FF5-80DF-D76C4704F18C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2" creationId="{FF93AC35-F2C5-4188-BE9A-02A0DAF5FB3A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4" creationId="{94245440-5027-4EA0-9B28-30BD11450703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5" creationId="{D33E6058-DB4C-4BD3-A8B5-28B609720229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6" creationId="{F62E4AB7-7BFF-45EA-9482-FED8A3FDFC8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8" creationId="{75529FAE-731A-48E9-AE37-B191B3358D6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22" creationId="{7F2FE9A2-A193-4D7C-BAF1-2C942BDBA648}"/>
          </ac:spMkLst>
        </pc:spChg>
        <pc:spChg chg="del">
          <ac:chgData name="Camila Armas" userId="f412bbe61d912a89" providerId="LiveId" clId="{E4DEF496-61AE-4C73-A38A-210C8391AF0D}" dt="2021-03-11T05:55:58.012" v="7199" actId="478"/>
          <ac:spMkLst>
            <pc:docMk/>
            <pc:sldMk cId="3292855459" sldId="454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5:56:06.355" v="7202" actId="478"/>
          <ac:spMkLst>
            <pc:docMk/>
            <pc:sldMk cId="3292855459" sldId="454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5:56:04.444" v="7201" actId="478"/>
          <ac:spMkLst>
            <pc:docMk/>
            <pc:sldMk cId="3292855459" sldId="454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5:55:39.898" v="7195" actId="478"/>
          <ac:spMkLst>
            <pc:docMk/>
            <pc:sldMk cId="3292855459" sldId="454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1" creationId="{BDC1EA3D-7410-4E48-8845-B35E10551C16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1" creationId="{242FA06E-0355-47EC-B7AD-B936012E0F3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2" creationId="{B9A81C95-7ACB-4540-84F0-2137955B791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3" creationId="{30FF9FA1-DA7F-4263-A533-FA599DBCB892}"/>
          </ac:spMkLst>
        </pc:sp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0" creationId="{52966909-E886-411D-9C08-E9F5693453FB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9" creationId="{1201B4BA-E207-40EB-839E-B0D56C0A4FC3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20" creationId="{C0A7EAB4-EAC7-4B61-9CCF-94F4EA443BBD}"/>
          </ac:picMkLst>
        </pc:picChg>
        <pc:picChg chg="del">
          <ac:chgData name="Camila Armas" userId="f412bbe61d912a89" providerId="LiveId" clId="{E4DEF496-61AE-4C73-A38A-210C8391AF0D}" dt="2021-03-11T05:55:46.678" v="7196" actId="478"/>
          <ac:picMkLst>
            <pc:docMk/>
            <pc:sldMk cId="3292855459" sldId="454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5:59:13.711" v="7265" actId="1076"/>
          <ac:picMkLst>
            <pc:docMk/>
            <pc:sldMk cId="3292855459" sldId="454"/>
            <ac:picMk id="32" creationId="{06B171BA-B2B7-4011-8FA7-BA44134C9DCF}"/>
          </ac:picMkLst>
        </pc:picChg>
        <pc:picChg chg="del">
          <ac:chgData name="Camila Armas" userId="f412bbe61d912a89" providerId="LiveId" clId="{E4DEF496-61AE-4C73-A38A-210C8391AF0D}" dt="2021-03-11T05:55:35.915" v="7194" actId="478"/>
          <ac:picMkLst>
            <pc:docMk/>
            <pc:sldMk cId="3292855459" sldId="454"/>
            <ac:picMk id="34" creationId="{2C783782-A886-4929-BAEC-3B7B2DFB299F}"/>
          </ac:picMkLst>
        </pc:picChg>
        <pc:picChg chg="mod">
          <ac:chgData name="Camila Armas" userId="f412bbe61d912a89" providerId="LiveId" clId="{E4DEF496-61AE-4C73-A38A-210C8391AF0D}" dt="2021-03-11T05:59:50.618" v="7295" actId="1038"/>
          <ac:picMkLst>
            <pc:docMk/>
            <pc:sldMk cId="3292855459" sldId="454"/>
            <ac:picMk id="39" creationId="{83C10B53-958A-44F3-B5CF-6112BA642C14}"/>
          </ac:picMkLst>
        </pc:picChg>
        <pc:cxnChg chg="mod">
          <ac:chgData name="Camila Armas" userId="f412bbe61d912a89" providerId="LiveId" clId="{E4DEF496-61AE-4C73-A38A-210C8391AF0D}" dt="2021-03-11T05:57:46.163" v="7261" actId="1035"/>
          <ac:cxnSpMkLst>
            <pc:docMk/>
            <pc:sldMk cId="3292855459" sldId="454"/>
            <ac:cxnSpMk id="21" creationId="{B8848C7F-6C86-4CDB-AD7B-BCCBE2E3B1A0}"/>
          </ac:cxnSpMkLst>
        </pc:cxnChg>
      </pc:sldChg>
      <pc:sldChg chg="addSp delSp modSp add mod modTransition modAnim">
        <pc:chgData name="Camila Armas" userId="f412bbe61d912a89" providerId="LiveId" clId="{E4DEF496-61AE-4C73-A38A-210C8391AF0D}" dt="2021-03-13T22:30:33.315" v="9116" actId="1036"/>
        <pc:sldMkLst>
          <pc:docMk/>
          <pc:sldMk cId="1013900859" sldId="455"/>
        </pc:sldMkLst>
        <pc:spChg chg="mod">
          <ac:chgData name="Camila Armas" userId="f412bbe61d912a89" providerId="LiveId" clId="{E4DEF496-61AE-4C73-A38A-210C8391AF0D}" dt="2021-03-13T02:19:32.724" v="8849" actId="20577"/>
          <ac:spMkLst>
            <pc:docMk/>
            <pc:sldMk cId="1013900859" sldId="455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3T22:30:33.315" v="9116" actId="1036"/>
          <ac:spMkLst>
            <pc:docMk/>
            <pc:sldMk cId="1013900859" sldId="455"/>
            <ac:spMk id="18" creationId="{75529FAE-731A-48E9-AE37-B191B3358D68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1" creationId="{96A12585-7DA1-4812-9933-A547545A538D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2" creationId="{3F85929F-DB6A-43EE-8858-4653817BA26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3" creationId="{1990D37D-F27C-495A-9231-E40173AA63D0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4" creationId="{B9B7E4E1-B9AE-4E33-84E3-781290DF5A4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5" creationId="{1B3C73C4-2777-4AE9-8946-74656B652D47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6" creationId="{BC738E14-0378-4510-A77E-5D570B5B3BAF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38" creationId="{F3DF786C-0D76-4005-B8E3-E9B87069BC71}"/>
          </ac:spMkLst>
        </pc:spChg>
        <pc:spChg chg="add del mod">
          <ac:chgData name="Camila Armas" userId="f412bbe61d912a89" providerId="LiveId" clId="{E4DEF496-61AE-4C73-A38A-210C8391AF0D}" dt="2021-03-11T06:09:16.592" v="7347" actId="478"/>
          <ac:spMkLst>
            <pc:docMk/>
            <pc:sldMk cId="1013900859" sldId="455"/>
            <ac:spMk id="39" creationId="{52CCEF8C-FFBE-4291-B72E-C6F8CAD4AD69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0" creationId="{1CE6D614-5563-4C6B-A316-0BA089A01CEB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1" creationId="{D17ACC5C-0D4C-4626-B04E-C6A5598C265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2" creationId="{E5DB758E-1109-4EA7-80E2-E3DAB302870E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3" creationId="{F5841AC8-2964-421D-8123-B8143191E1C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5" creationId="{91D0B446-7D1C-4AC6-8B41-D97FFCA845A8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6" creationId="{579FF715-022B-43FF-982D-499DE2545A70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7" creationId="{33F8E13D-9B07-4EA5-AB5F-1FE1AB1916DA}"/>
          </ac:spMkLst>
        </pc:spChg>
        <pc:spChg chg="add mod">
          <ac:chgData name="Camila Armas" userId="f412bbe61d912a89" providerId="LiveId" clId="{E4DEF496-61AE-4C73-A38A-210C8391AF0D}" dt="2021-03-11T06:26:05.329" v="7720" actId="1076"/>
          <ac:spMkLst>
            <pc:docMk/>
            <pc:sldMk cId="1013900859" sldId="455"/>
            <ac:spMk id="51" creationId="{690D4594-E22B-4EBD-8BB1-8F6777A43C99}"/>
          </ac:spMkLst>
        </pc:spChg>
        <pc:spChg chg="add del mod">
          <ac:chgData name="Camila Armas" userId="f412bbe61d912a89" providerId="LiveId" clId="{E4DEF496-61AE-4C73-A38A-210C8391AF0D}" dt="2021-03-11T06:25:52.393" v="7715" actId="478"/>
          <ac:spMkLst>
            <pc:docMk/>
            <pc:sldMk cId="1013900859" sldId="455"/>
            <ac:spMk id="52" creationId="{45E0EFC2-CD3E-41FB-AB35-34FBCED572CE}"/>
          </ac:spMkLst>
        </pc:spChg>
        <pc:picChg chg="add mod">
          <ac:chgData name="Camila Armas" userId="f412bbe61d912a89" providerId="LiveId" clId="{E4DEF496-61AE-4C73-A38A-210C8391AF0D}" dt="2021-03-11T06:26:36.821" v="7739" actId="1035"/>
          <ac:picMkLst>
            <pc:docMk/>
            <pc:sldMk cId="1013900859" sldId="455"/>
            <ac:picMk id="4" creationId="{4C2A0279-C914-43E2-A498-206A2D67A026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6:14:12.083" v="7484" actId="1035"/>
          <ac:picMkLst>
            <pc:docMk/>
            <pc:sldMk cId="1013900859" sldId="455"/>
            <ac:picMk id="30" creationId="{1013EC36-3F79-4189-85A8-72677C72C6B6}"/>
          </ac:picMkLst>
        </pc:picChg>
        <pc:picChg chg="add mod">
          <ac:chgData name="Camila Armas" userId="f412bbe61d912a89" providerId="LiveId" clId="{E4DEF496-61AE-4C73-A38A-210C8391AF0D}" dt="2021-03-11T06:26:20.349" v="7728" actId="1076"/>
          <ac:picMkLst>
            <pc:docMk/>
            <pc:sldMk cId="1013900859" sldId="455"/>
            <ac:picMk id="37" creationId="{C577D1CF-5B72-4FF5-91BE-1D0C032CA164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44" creationId="{67DEDFE0-FB6B-4BC7-BB2C-06C8FAECB507}"/>
          </ac:picMkLst>
        </pc:picChg>
        <pc:picChg chg="add mod modCrop">
          <ac:chgData name="Camila Armas" userId="f412bbe61d912a89" providerId="LiveId" clId="{E4DEF496-61AE-4C73-A38A-210C8391AF0D}" dt="2021-03-11T06:26:09.648" v="7721" actId="1076"/>
          <ac:picMkLst>
            <pc:docMk/>
            <pc:sldMk cId="1013900859" sldId="455"/>
            <ac:picMk id="48" creationId="{A96BE34D-A53D-435E-B1A7-EB8A0411F023}"/>
          </ac:picMkLst>
        </pc:picChg>
        <pc:picChg chg="add del mod">
          <ac:chgData name="Camila Armas" userId="f412bbe61d912a89" providerId="LiveId" clId="{E4DEF496-61AE-4C73-A38A-210C8391AF0D}" dt="2021-03-11T06:19:31.425" v="7501" actId="478"/>
          <ac:picMkLst>
            <pc:docMk/>
            <pc:sldMk cId="1013900859" sldId="455"/>
            <ac:picMk id="50" creationId="{BBA1CA1C-2279-4298-A2CF-1D6B980AEB57}"/>
          </ac:picMkLst>
        </pc:picChg>
        <pc:cxnChg chg="add mod">
          <ac:chgData name="Camila Armas" userId="f412bbe61d912a89" providerId="LiveId" clId="{E4DEF496-61AE-4C73-A38A-210C8391AF0D}" dt="2021-03-11T06:26:15.101" v="7727" actId="1037"/>
          <ac:cxnSpMkLst>
            <pc:docMk/>
            <pc:sldMk cId="1013900859" sldId="455"/>
            <ac:cxnSpMk id="49" creationId="{678CD373-5889-4DC1-8066-68D5E55915E9}"/>
          </ac:cxnSpMkLst>
        </pc:cxnChg>
      </pc:sldChg>
      <pc:sldChg chg="addSp delSp modSp add mod delAnim modAnim">
        <pc:chgData name="Camila Armas" userId="f412bbe61d912a89" providerId="LiveId" clId="{E4DEF496-61AE-4C73-A38A-210C8391AF0D}" dt="2021-03-13T16:14:33.964" v="9036" actId="1076"/>
        <pc:sldMkLst>
          <pc:docMk/>
          <pc:sldMk cId="513337046" sldId="456"/>
        </pc:sldMkLst>
        <pc:spChg chg="mod">
          <ac:chgData name="Camila Armas" userId="f412bbe61d912a89" providerId="LiveId" clId="{E4DEF496-61AE-4C73-A38A-210C8391AF0D}" dt="2021-03-13T02:19:46.006" v="8856" actId="20577"/>
          <ac:spMkLst>
            <pc:docMk/>
            <pc:sldMk cId="513337046" sldId="456"/>
            <ac:spMk id="2" creationId="{6844A8A5-1FCE-499A-9729-ED2D9D361CA0}"/>
          </ac:spMkLst>
        </pc:spChg>
        <pc:spChg chg="del">
          <ac:chgData name="Camila Armas" userId="f412bbe61d912a89" providerId="LiveId" clId="{E4DEF496-61AE-4C73-A38A-210C8391AF0D}" dt="2021-03-11T06:33:13.414" v="7834" actId="478"/>
          <ac:spMkLst>
            <pc:docMk/>
            <pc:sldMk cId="513337046" sldId="456"/>
            <ac:spMk id="3" creationId="{25B35FA8-AF3E-46D9-9B0B-0C5FD295900E}"/>
          </ac:spMkLst>
        </pc:spChg>
        <pc:spChg chg="add del mod">
          <ac:chgData name="Camila Armas" userId="f412bbe61d912a89" providerId="LiveId" clId="{E4DEF496-61AE-4C73-A38A-210C8391AF0D}" dt="2021-03-11T06:33:17.428" v="7837" actId="478"/>
          <ac:spMkLst>
            <pc:docMk/>
            <pc:sldMk cId="513337046" sldId="456"/>
            <ac:spMk id="8" creationId="{D0DCB9AD-5547-434A-A138-F48B25C6F99C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1" creationId="{C5095460-F19C-4230-8464-10DFC82637BE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2" creationId="{57FDFD4D-F11D-4F6E-BDB2-B8A462EAA9C3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6" creationId="{F653B22A-9C3C-4C15-A1E3-ED0BE16177BA}"/>
          </ac:spMkLst>
        </pc:spChg>
        <pc:spChg chg="add del mod">
          <ac:chgData name="Camila Armas" userId="f412bbe61d912a89" providerId="LiveId" clId="{E4DEF496-61AE-4C73-A38A-210C8391AF0D}" dt="2021-03-13T16:13:35.629" v="9024" actId="478"/>
          <ac:spMkLst>
            <pc:docMk/>
            <pc:sldMk cId="513337046" sldId="456"/>
            <ac:spMk id="19" creationId="{E4B418BE-FAED-474C-9118-0274E78DF8A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3" creationId="{BA2F7533-182A-4343-9804-1AD550AEF4CD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7" creationId="{0C5D05DC-9851-454A-8E53-AAF8037A14D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8" creationId="{D01823DD-7348-4B1A-A912-142A6E19FFC6}"/>
          </ac:spMkLst>
        </pc:spChg>
        <pc:spChg chg="add mod">
          <ac:chgData name="Camila Armas" userId="f412bbe61d912a89" providerId="LiveId" clId="{E4DEF496-61AE-4C73-A38A-210C8391AF0D}" dt="2021-03-13T16:14:33.964" v="9036" actId="1076"/>
          <ac:spMkLst>
            <pc:docMk/>
            <pc:sldMk cId="513337046" sldId="456"/>
            <ac:spMk id="29" creationId="{D3DFE356-6A98-4F8D-8B78-ABC7E7BDE5E5}"/>
          </ac:spMkLst>
        </pc:spChg>
        <pc:spChg chg="add del mod">
          <ac:chgData name="Camila Armas" userId="f412bbe61d912a89" providerId="LiveId" clId="{E4DEF496-61AE-4C73-A38A-210C8391AF0D}" dt="2021-03-13T16:13:47.900" v="9028" actId="478"/>
          <ac:spMkLst>
            <pc:docMk/>
            <pc:sldMk cId="513337046" sldId="456"/>
            <ac:spMk id="33" creationId="{81F7460E-48C7-4AE8-8871-A3C725BD81EA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34" creationId="{04C422C9-6B3A-4654-9450-E906AC259991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7" creationId="{BEF9B84B-E63E-4E3A-8062-9F4133BBD86F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8" creationId="{B1107DD4-FCE8-485F-82E3-DCF8C9568E3A}"/>
          </ac:spMkLst>
        </pc:spChg>
        <pc:picChg chg="add del mod">
          <ac:chgData name="Camila Armas" userId="f412bbe61d912a89" providerId="LiveId" clId="{E4DEF496-61AE-4C73-A38A-210C8391AF0D}" dt="2021-03-13T16:13:37.924" v="9025" actId="478"/>
          <ac:picMkLst>
            <pc:docMk/>
            <pc:sldMk cId="513337046" sldId="456"/>
            <ac:picMk id="9" creationId="{746491CF-B153-44AB-B875-38999D033E5F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0" creationId="{DFF39635-883C-45A9-8D6F-A1BCEF125802}"/>
          </ac:picMkLst>
        </pc:picChg>
        <pc:picChg chg="add del mod modCrop">
          <ac:chgData name="Camila Armas" userId="f412bbe61d912a89" providerId="LiveId" clId="{E4DEF496-61AE-4C73-A38A-210C8391AF0D}" dt="2021-03-11T06:37:50.088" v="7890" actId="478"/>
          <ac:picMkLst>
            <pc:docMk/>
            <pc:sldMk cId="513337046" sldId="456"/>
            <ac:picMk id="15" creationId="{D80C9539-AB1E-44FF-BC12-DD340DD1099D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8" creationId="{F7F26DDB-B922-4888-902B-B2CD459AC268}"/>
          </ac:picMkLst>
        </pc:picChg>
        <pc:picChg chg="add del mod">
          <ac:chgData name="Camila Armas" userId="f412bbe61d912a89" providerId="LiveId" clId="{E4DEF496-61AE-4C73-A38A-210C8391AF0D}" dt="2021-03-13T16:13:39.674" v="9026" actId="478"/>
          <ac:picMkLst>
            <pc:docMk/>
            <pc:sldMk cId="513337046" sldId="456"/>
            <ac:picMk id="22" creationId="{EEE6260B-50E2-4E38-A65D-6483F85D6219}"/>
          </ac:picMkLst>
        </pc:picChg>
        <pc:picChg chg="add mod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5" creationId="{24376945-1129-4543-A39B-3296B4B564B6}"/>
          </ac:picMkLst>
        </pc:picChg>
        <pc:picChg chg="add mod modCrop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6" creationId="{E46D5D28-DD4A-45F2-B50B-CE9540443810}"/>
          </ac:picMkLst>
        </pc:picChg>
        <pc:picChg chg="add mod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1" creationId="{D8452FA6-999F-4B49-ABE3-57E1728B3761}"/>
          </ac:picMkLst>
        </pc:picChg>
        <pc:picChg chg="add mod modCrop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2" creationId="{4EACEE09-80F8-4DF5-AEEF-5642535DEDDA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6" creationId="{273D17B8-DF6B-474D-A022-38328609C5A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9" creationId="{15A1483F-D600-4B0A-87C9-E2BF9BA6D85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40" creationId="{BE345FE5-1B3D-45A2-98ED-2247DE4C19F1}"/>
          </ac:picMkLst>
        </pc:picChg>
        <pc:cxnChg chg="add mod">
          <ac:chgData name="Camila Armas" userId="f412bbe61d912a89" providerId="LiveId" clId="{E4DEF496-61AE-4C73-A38A-210C8391AF0D}" dt="2021-03-13T16:14:13.823" v="9034" actId="1076"/>
          <ac:cxnSpMkLst>
            <pc:docMk/>
            <pc:sldMk cId="513337046" sldId="456"/>
            <ac:cxnSpMk id="14" creationId="{C4CFBE76-1A95-4535-8944-EA7C5A7E4FCB}"/>
          </ac:cxnSpMkLst>
        </pc:cxnChg>
        <pc:cxnChg chg="add del mod">
          <ac:chgData name="Camila Armas" userId="f412bbe61d912a89" providerId="LiveId" clId="{E4DEF496-61AE-4C73-A38A-210C8391AF0D}" dt="2021-03-13T16:13:42.773" v="9027" actId="478"/>
          <ac:cxnSpMkLst>
            <pc:docMk/>
            <pc:sldMk cId="513337046" sldId="456"/>
            <ac:cxnSpMk id="21" creationId="{C28D771D-3245-4F80-8A6A-808541A20FC3}"/>
          </ac:cxnSpMkLst>
        </pc:cxnChg>
      </pc:sldChg>
      <pc:sldChg chg="add del">
        <pc:chgData name="Camila Armas" userId="f412bbe61d912a89" providerId="LiveId" clId="{E4DEF496-61AE-4C73-A38A-210C8391AF0D}" dt="2021-03-11T06:00:23.472" v="7301" actId="2696"/>
        <pc:sldMkLst>
          <pc:docMk/>
          <pc:sldMk cId="2632949024" sldId="456"/>
        </pc:sldMkLst>
      </pc:sldChg>
      <pc:sldChg chg="addSp delSp modSp new del mod">
        <pc:chgData name="Camila Armas" userId="f412bbe61d912a89" providerId="LiveId" clId="{E4DEF496-61AE-4C73-A38A-210C8391AF0D}" dt="2021-03-12T17:56:06.744" v="8497" actId="2696"/>
        <pc:sldMkLst>
          <pc:docMk/>
          <pc:sldMk cId="2346780129" sldId="457"/>
        </pc:sldMkLst>
        <pc:picChg chg="add del mod">
          <ac:chgData name="Camila Armas" userId="f412bbe61d912a89" providerId="LiveId" clId="{E4DEF496-61AE-4C73-A38A-210C8391AF0D}" dt="2021-03-12T17:55:52.587" v="8496" actId="478"/>
          <ac:picMkLst>
            <pc:docMk/>
            <pc:sldMk cId="2346780129" sldId="457"/>
            <ac:picMk id="4" creationId="{7EAF9334-8E08-4CBE-A4E8-0DB3B82BFE68}"/>
          </ac:picMkLst>
        </pc:picChg>
      </pc:sldChg>
      <pc:sldChg chg="addSp delSp modSp add mod ord delAnim modAnim modNotesTx">
        <pc:chgData name="Camila Armas" userId="f412bbe61d912a89" providerId="LiveId" clId="{E4DEF496-61AE-4C73-A38A-210C8391AF0D}" dt="2021-03-13T22:24:19.431" v="9037" actId="20577"/>
        <pc:sldMkLst>
          <pc:docMk/>
          <pc:sldMk cId="2644928650" sldId="457"/>
        </pc:sldMkLst>
        <pc:spChg chg="mod">
          <ac:chgData name="Camila Armas" userId="f412bbe61d912a89" providerId="LiveId" clId="{E4DEF496-61AE-4C73-A38A-210C8391AF0D}" dt="2021-03-12T21:51:14.450" v="8535" actId="20577"/>
          <ac:spMkLst>
            <pc:docMk/>
            <pc:sldMk cId="2644928650" sldId="457"/>
            <ac:spMk id="2" creationId="{25C39D12-68CF-4970-B39F-D1E34A5354AD}"/>
          </ac:spMkLst>
        </pc:spChg>
        <pc:spChg chg="del">
          <ac:chgData name="Camila Armas" userId="f412bbe61d912a89" providerId="LiveId" clId="{E4DEF496-61AE-4C73-A38A-210C8391AF0D}" dt="2021-03-12T21:51:03.644" v="8503" actId="478"/>
          <ac:spMkLst>
            <pc:docMk/>
            <pc:sldMk cId="2644928650" sldId="457"/>
            <ac:spMk id="12" creationId="{D19303A5-DECC-49DD-8221-BE52D72657C9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7" creationId="{D2E01773-4408-4E14-8C85-AB63A41FF8C2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9" creationId="{11A8C248-72E0-4025-990D-2FA07B49139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2T21:51:20.480" v="8537" actId="478"/>
          <ac:spMkLst>
            <pc:docMk/>
            <pc:sldMk cId="2644928650" sldId="457"/>
            <ac:spMk id="36" creationId="{CB17E6EB-741F-4AD8-83E7-503E7EF69AD4}"/>
          </ac:spMkLst>
        </pc:spChg>
        <pc:spChg chg="del">
          <ac:chgData name="Camila Armas" userId="f412bbe61d912a89" providerId="LiveId" clId="{E4DEF496-61AE-4C73-A38A-210C8391AF0D}" dt="2021-03-12T21:51:18.417" v="8536" actId="478"/>
          <ac:spMkLst>
            <pc:docMk/>
            <pc:sldMk cId="2644928650" sldId="457"/>
            <ac:spMk id="42" creationId="{AEB3CB31-31CA-43D3-AEE2-42C3B36F2C0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44" creationId="{53B69908-566D-4E05-942B-6D4FF23B28A2}"/>
          </ac:spMkLst>
        </pc:spChg>
        <pc:graphicFrameChg chg="del">
          <ac:chgData name="Camila Armas" userId="f412bbe61d912a89" providerId="LiveId" clId="{E4DEF496-61AE-4C73-A38A-210C8391AF0D}" dt="2021-03-12T21:50:57.947" v="8502" actId="478"/>
          <ac:graphicFrameMkLst>
            <pc:docMk/>
            <pc:sldMk cId="2644928650" sldId="457"/>
            <ac:graphicFrameMk id="3" creationId="{B72047C0-ED23-4FA9-AA57-B26EC9F32744}"/>
          </ac:graphicFrameMkLst>
        </pc:graphicFrameChg>
        <pc:graphicFrameChg chg="add mod modGraphic">
          <ac:chgData name="Camila Armas" userId="f412bbe61d912a89" providerId="LiveId" clId="{E4DEF496-61AE-4C73-A38A-210C8391AF0D}" dt="2021-03-12T21:54:02.228" v="8678" actId="12100"/>
          <ac:graphicFrameMkLst>
            <pc:docMk/>
            <pc:sldMk cId="2644928650" sldId="457"/>
            <ac:graphicFrameMk id="4" creationId="{55AA56A7-7514-4275-8E50-ACC59E31BE74}"/>
          </ac:graphicFrameMkLst>
        </pc:graphicFrameChg>
        <pc:graphicFrameChg chg="del">
          <ac:chgData name="Camila Armas" userId="f412bbe61d912a89" providerId="LiveId" clId="{E4DEF496-61AE-4C73-A38A-210C8391AF0D}" dt="2021-03-12T21:50:50.658" v="8501" actId="478"/>
          <ac:graphicFrameMkLst>
            <pc:docMk/>
            <pc:sldMk cId="2644928650" sldId="457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2050" creationId="{0C26CFEF-9DD4-4126-83BA-2BEC81C8ACD1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78" creationId="{4861C6CB-EA62-4003-9EB0-C2FE72B9B34F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84" creationId="{48735E54-DE47-4388-A4E8-86DA18C455B2}"/>
          </ac:picMkLst>
        </pc:picChg>
      </pc:sldChg>
      <pc:sldChg chg="addSp modSp add modTransition modAnim modNotesTx">
        <pc:chgData name="Camila Armas" userId="f412bbe61d912a89" providerId="LiveId" clId="{E4DEF496-61AE-4C73-A38A-210C8391AF0D}" dt="2021-03-13T22:24:31.110" v="9038" actId="20577"/>
        <pc:sldMkLst>
          <pc:docMk/>
          <pc:sldMk cId="540365026" sldId="458"/>
        </pc:sldMkLst>
        <pc:spChg chg="mod">
          <ac:chgData name="Camila Armas" userId="f412bbe61d912a89" providerId="LiveId" clId="{E4DEF496-61AE-4C73-A38A-210C8391AF0D}" dt="2021-03-12T23:06:12.876" v="8783" actId="20577"/>
          <ac:spMkLst>
            <pc:docMk/>
            <pc:sldMk cId="540365026" sldId="458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5:23.942" v="8693" actId="113"/>
          <ac:graphicFrameMkLst>
            <pc:docMk/>
            <pc:sldMk cId="540365026" sldId="458"/>
            <ac:graphicFrameMk id="4" creationId="{55AA56A7-7514-4275-8E50-ACC59E31BE74}"/>
          </ac:graphicFrameMkLst>
        </pc:graphicFrameChg>
        <pc:picChg chg="add mod">
          <ac:chgData name="Camila Armas" userId="f412bbe61d912a89" providerId="LiveId" clId="{E4DEF496-61AE-4C73-A38A-210C8391AF0D}" dt="2021-03-12T21:54:58.826" v="8692" actId="1037"/>
          <ac:picMkLst>
            <pc:docMk/>
            <pc:sldMk cId="540365026" sldId="458"/>
            <ac:picMk id="8" creationId="{523E8D2E-B620-430D-8B43-BE87F7D12A7E}"/>
          </ac:picMkLst>
        </pc:picChg>
      </pc:sldChg>
      <pc:sldChg chg="modSp add mod ord modTransition modNotesTx">
        <pc:chgData name="Camila Armas" userId="f412bbe61d912a89" providerId="LiveId" clId="{E4DEF496-61AE-4C73-A38A-210C8391AF0D}" dt="2021-03-13T22:25:20.010" v="9043" actId="20577"/>
        <pc:sldMkLst>
          <pc:docMk/>
          <pc:sldMk cId="2064479718" sldId="459"/>
        </pc:sldMkLst>
        <pc:spChg chg="mod">
          <ac:chgData name="Camila Armas" userId="f412bbe61d912a89" providerId="LiveId" clId="{E4DEF496-61AE-4C73-A38A-210C8391AF0D}" dt="2021-03-12T23:06:31.997" v="8791" actId="20577"/>
          <ac:spMkLst>
            <pc:docMk/>
            <pc:sldMk cId="2064479718" sldId="459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7:55.490" v="8712" actId="113"/>
          <ac:graphicFrameMkLst>
            <pc:docMk/>
            <pc:sldMk cId="2064479718" sldId="459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7:44.549" v="8710" actId="1037"/>
          <ac:picMkLst>
            <pc:docMk/>
            <pc:sldMk cId="2064479718" sldId="459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27.949" v="9044" actId="20577"/>
        <pc:sldMkLst>
          <pc:docMk/>
          <pc:sldMk cId="3142522408" sldId="460"/>
        </pc:sldMkLst>
        <pc:spChg chg="mod">
          <ac:chgData name="Camila Armas" userId="f412bbe61d912a89" providerId="LiveId" clId="{E4DEF496-61AE-4C73-A38A-210C8391AF0D}" dt="2021-03-12T23:06:40.605" v="8795" actId="20577"/>
          <ac:spMkLst>
            <pc:docMk/>
            <pc:sldMk cId="3142522408" sldId="460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9:30.182" v="8718" actId="113"/>
          <ac:graphicFrameMkLst>
            <pc:docMk/>
            <pc:sldMk cId="3142522408" sldId="460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21.904" v="8716" actId="1076"/>
          <ac:picMkLst>
            <pc:docMk/>
            <pc:sldMk cId="3142522408" sldId="460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43.675" v="9045" actId="20577"/>
        <pc:sldMkLst>
          <pc:docMk/>
          <pc:sldMk cId="3724960644" sldId="461"/>
        </pc:sldMkLst>
        <pc:spChg chg="mod">
          <ac:chgData name="Camila Armas" userId="f412bbe61d912a89" providerId="LiveId" clId="{E4DEF496-61AE-4C73-A38A-210C8391AF0D}" dt="2021-03-12T23:06:57.768" v="8804" actId="20577"/>
          <ac:spMkLst>
            <pc:docMk/>
            <pc:sldMk cId="3724960644" sldId="461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01.170" v="8724" actId="113"/>
          <ac:graphicFrameMkLst>
            <pc:docMk/>
            <pc:sldMk cId="3724960644" sldId="461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52.893" v="8722" actId="1076"/>
          <ac:picMkLst>
            <pc:docMk/>
            <pc:sldMk cId="3724960644" sldId="461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9:23.693" v="9098" actId="20577"/>
        <pc:sldMkLst>
          <pc:docMk/>
          <pc:sldMk cId="4075093428" sldId="462"/>
        </pc:sldMkLst>
        <pc:spChg chg="mod">
          <ac:chgData name="Camila Armas" userId="f412bbe61d912a89" providerId="LiveId" clId="{E4DEF496-61AE-4C73-A38A-210C8391AF0D}" dt="2021-03-13T02:19:21.927" v="8843" actId="20577"/>
          <ac:spMkLst>
            <pc:docMk/>
            <pc:sldMk cId="4075093428" sldId="462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38.866" v="8730" actId="113"/>
          <ac:graphicFrameMkLst>
            <pc:docMk/>
            <pc:sldMk cId="4075093428" sldId="462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32.253" v="8728" actId="1076"/>
          <ac:picMkLst>
            <pc:docMk/>
            <pc:sldMk cId="4075093428" sldId="462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0:54.064" v="9117" actId="20577"/>
        <pc:sldMkLst>
          <pc:docMk/>
          <pc:sldMk cId="2315779900" sldId="463"/>
        </pc:sldMkLst>
        <pc:spChg chg="mod">
          <ac:chgData name="Camila Armas" userId="f412bbe61d912a89" providerId="LiveId" clId="{E4DEF496-61AE-4C73-A38A-210C8391AF0D}" dt="2021-03-13T02:19:37.551" v="8852" actId="20577"/>
          <ac:spMkLst>
            <pc:docMk/>
            <pc:sldMk cId="2315779900" sldId="463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01.680" v="8740" actId="113"/>
          <ac:graphicFrameMkLst>
            <pc:docMk/>
            <pc:sldMk cId="2315779900" sldId="463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53.263" v="8738" actId="1037"/>
          <ac:picMkLst>
            <pc:docMk/>
            <pc:sldMk cId="2315779900" sldId="463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2:24.861" v="9118" actId="20577"/>
        <pc:sldMkLst>
          <pc:docMk/>
          <pc:sldMk cId="3195619819" sldId="464"/>
        </pc:sldMkLst>
        <pc:spChg chg="mod">
          <ac:chgData name="Camila Armas" userId="f412bbe61d912a89" providerId="LiveId" clId="{E4DEF496-61AE-4C73-A38A-210C8391AF0D}" dt="2021-03-13T02:19:51.478" v="8859" actId="20577"/>
          <ac:spMkLst>
            <pc:docMk/>
            <pc:sldMk cId="3195619819" sldId="464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22.743" v="8757" actId="113"/>
          <ac:graphicFrameMkLst>
            <pc:docMk/>
            <pc:sldMk cId="3195619819" sldId="464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1:15.105" v="8755" actId="1038"/>
          <ac:picMkLst>
            <pc:docMk/>
            <pc:sldMk cId="3195619819" sldId="464"/>
            <ac:picMk id="8" creationId="{523E8D2E-B620-430D-8B43-BE87F7D12A7E}"/>
          </ac:picMkLst>
        </pc:picChg>
      </pc:sldChg>
      <pc:sldMasterChg chg="modTransition modSldLayout">
        <pc:chgData name="Camila Armas" userId="f412bbe61d912a89" providerId="LiveId" clId="{E4DEF496-61AE-4C73-A38A-210C8391AF0D}" dt="2021-03-10T17:08:08.008" v="3544"/>
        <pc:sldMasterMkLst>
          <pc:docMk/>
          <pc:sldMasterMk cId="4285732013" sldId="2147483674"/>
        </pc:sldMasterMkLst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282045435" sldId="214748367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55017494" sldId="2147483676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17660629" sldId="2147483677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551841163" sldId="2147483678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370098748" sldId="2147483679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5799145" sldId="2147483680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867844810" sldId="2147483681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252112575" sldId="2147483682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24968557" sldId="2147483683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33155489" sldId="2147483684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520036895" sldId="214748368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810043193" sldId="214748368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08E3C-940D-4FA2-80D9-D7DDD2BE120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FE65648-9EEE-4AC0-A5C1-B0C806502207}">
      <dgm:prSet phldrT="[Texto]"/>
      <dgm:spPr/>
      <dgm:t>
        <a:bodyPr/>
        <a:lstStyle/>
        <a:p>
          <a:r>
            <a:rPr lang="es-EC" dirty="0" smtClean="0"/>
            <a:t>Hongos</a:t>
          </a:r>
          <a:endParaRPr lang="es-EC" dirty="0"/>
        </a:p>
      </dgm:t>
    </dgm:pt>
    <dgm:pt modelId="{825A8AF4-8EE7-40AD-9A11-08F4563205B1}" type="parTrans" cxnId="{26B52E0A-8474-4826-84AE-6B0F1C36E30A}">
      <dgm:prSet/>
      <dgm:spPr/>
      <dgm:t>
        <a:bodyPr/>
        <a:lstStyle/>
        <a:p>
          <a:endParaRPr lang="es-EC"/>
        </a:p>
      </dgm:t>
    </dgm:pt>
    <dgm:pt modelId="{871E88F4-D5EF-46BE-9516-50472DB44407}" type="sibTrans" cxnId="{26B52E0A-8474-4826-84AE-6B0F1C36E30A}">
      <dgm:prSet/>
      <dgm:spPr/>
      <dgm:t>
        <a:bodyPr/>
        <a:lstStyle/>
        <a:p>
          <a:endParaRPr lang="es-EC"/>
        </a:p>
      </dgm:t>
    </dgm:pt>
    <dgm:pt modelId="{2EDBDED9-4781-47CE-ADEE-5148AF410A87}">
      <dgm:prSet phldrT="[Texto]"/>
      <dgm:spPr/>
      <dgm:t>
        <a:bodyPr/>
        <a:lstStyle/>
        <a:p>
          <a:r>
            <a:rPr lang="es-EC" dirty="0" smtClean="0"/>
            <a:t>Densidad del cultivo</a:t>
          </a:r>
          <a:endParaRPr lang="es-EC" dirty="0"/>
        </a:p>
      </dgm:t>
    </dgm:pt>
    <dgm:pt modelId="{112B0B74-844E-406C-8AB3-DBEF35607C9D}" type="parTrans" cxnId="{BC569C60-4FB1-48C3-9AF9-8A6D7A39DBD7}">
      <dgm:prSet/>
      <dgm:spPr/>
      <dgm:t>
        <a:bodyPr/>
        <a:lstStyle/>
        <a:p>
          <a:endParaRPr lang="es-EC"/>
        </a:p>
      </dgm:t>
    </dgm:pt>
    <dgm:pt modelId="{ACF84325-833D-4ADD-ACC3-78A726CA82BC}" type="sibTrans" cxnId="{BC569C60-4FB1-48C3-9AF9-8A6D7A39DBD7}">
      <dgm:prSet/>
      <dgm:spPr/>
      <dgm:t>
        <a:bodyPr/>
        <a:lstStyle/>
        <a:p>
          <a:endParaRPr lang="es-EC"/>
        </a:p>
      </dgm:t>
    </dgm:pt>
    <dgm:pt modelId="{0DC02BCF-2652-46D9-98E7-A3E496C23C2D}">
      <dgm:prSet phldrT="[Texto]"/>
      <dgm:spPr/>
      <dgm:t>
        <a:bodyPr/>
        <a:lstStyle/>
        <a:p>
          <a:r>
            <a:rPr lang="es-EC" dirty="0" smtClean="0"/>
            <a:t>Virus </a:t>
          </a:r>
          <a:endParaRPr lang="es-EC" dirty="0"/>
        </a:p>
      </dgm:t>
    </dgm:pt>
    <dgm:pt modelId="{7DA51686-6ACC-4CD7-8E99-3E65B500A9D5}" type="parTrans" cxnId="{B7D7EB1E-85C2-447D-A7F9-762E8B9C96C2}">
      <dgm:prSet/>
      <dgm:spPr/>
      <dgm:t>
        <a:bodyPr/>
        <a:lstStyle/>
        <a:p>
          <a:endParaRPr lang="es-EC"/>
        </a:p>
      </dgm:t>
    </dgm:pt>
    <dgm:pt modelId="{47B94AF3-34A8-4FE1-9809-C52EE593423F}" type="sibTrans" cxnId="{B7D7EB1E-85C2-447D-A7F9-762E8B9C96C2}">
      <dgm:prSet/>
      <dgm:spPr/>
      <dgm:t>
        <a:bodyPr/>
        <a:lstStyle/>
        <a:p>
          <a:endParaRPr lang="es-EC"/>
        </a:p>
      </dgm:t>
    </dgm:pt>
    <dgm:pt modelId="{7A61E955-1BD4-4713-A379-0D780758788C}">
      <dgm:prSet phldrT="[Texto]"/>
      <dgm:spPr/>
      <dgm:t>
        <a:bodyPr/>
        <a:lstStyle/>
        <a:p>
          <a:r>
            <a:rPr lang="es-EC" dirty="0" smtClean="0"/>
            <a:t>20 tipos </a:t>
          </a:r>
          <a:endParaRPr lang="es-EC" dirty="0"/>
        </a:p>
      </dgm:t>
    </dgm:pt>
    <dgm:pt modelId="{39039D95-56B2-47E2-B4EF-AC0B2AB0EE2A}" type="parTrans" cxnId="{B76E8503-AA87-4ADD-92D0-958826F0E545}">
      <dgm:prSet/>
      <dgm:spPr/>
      <dgm:t>
        <a:bodyPr/>
        <a:lstStyle/>
        <a:p>
          <a:endParaRPr lang="es-EC"/>
        </a:p>
      </dgm:t>
    </dgm:pt>
    <dgm:pt modelId="{0F4234F5-34A7-4D2B-BD04-40551A1DA63A}" type="sibTrans" cxnId="{B76E8503-AA87-4ADD-92D0-958826F0E545}">
      <dgm:prSet/>
      <dgm:spPr/>
      <dgm:t>
        <a:bodyPr/>
        <a:lstStyle/>
        <a:p>
          <a:endParaRPr lang="es-EC"/>
        </a:p>
      </dgm:t>
    </dgm:pt>
    <dgm:pt modelId="{BAAB0F5B-141A-4835-85AA-ACEEBA825BD8}">
      <dgm:prSet phldrT="[Texto]"/>
      <dgm:spPr/>
      <dgm:t>
        <a:bodyPr/>
        <a:lstStyle/>
        <a:p>
          <a:r>
            <a:rPr lang="es-EC" dirty="0" smtClean="0"/>
            <a:t>Pérdida total </a:t>
          </a:r>
          <a:endParaRPr lang="es-EC" dirty="0"/>
        </a:p>
      </dgm:t>
    </dgm:pt>
    <dgm:pt modelId="{C19F8671-DBFB-4CA8-9A60-64B4C1C4BA71}" type="parTrans" cxnId="{978A9ACE-6153-45BC-92B2-D993A7526415}">
      <dgm:prSet/>
      <dgm:spPr/>
      <dgm:t>
        <a:bodyPr/>
        <a:lstStyle/>
        <a:p>
          <a:endParaRPr lang="es-EC"/>
        </a:p>
      </dgm:t>
    </dgm:pt>
    <dgm:pt modelId="{836B28A9-CF53-4474-8F1A-FFD53ACC4FB8}" type="sibTrans" cxnId="{978A9ACE-6153-45BC-92B2-D993A7526415}">
      <dgm:prSet/>
      <dgm:spPr/>
      <dgm:t>
        <a:bodyPr/>
        <a:lstStyle/>
        <a:p>
          <a:endParaRPr lang="es-EC"/>
        </a:p>
      </dgm:t>
    </dgm:pt>
    <dgm:pt modelId="{14D7DD2A-A0D5-48C4-BCD9-AF28BA30FD12}">
      <dgm:prSet phldrT="[Texto]"/>
      <dgm:spPr/>
      <dgm:t>
        <a:bodyPr/>
        <a:lstStyle/>
        <a:p>
          <a:r>
            <a:rPr lang="es-EC" dirty="0" smtClean="0"/>
            <a:t>Bacterias </a:t>
          </a:r>
          <a:endParaRPr lang="es-EC" dirty="0"/>
        </a:p>
      </dgm:t>
    </dgm:pt>
    <dgm:pt modelId="{85B8CB9A-78E5-4FEF-BE82-2C48D029F5CE}" type="parTrans" cxnId="{CCBCE8EF-070A-43C6-A728-71E063DA044C}">
      <dgm:prSet/>
      <dgm:spPr/>
      <dgm:t>
        <a:bodyPr/>
        <a:lstStyle/>
        <a:p>
          <a:endParaRPr lang="es-EC"/>
        </a:p>
      </dgm:t>
    </dgm:pt>
    <dgm:pt modelId="{61B44547-4CB7-4405-B8DD-5BAD8DDB6B27}" type="sibTrans" cxnId="{CCBCE8EF-070A-43C6-A728-71E063DA044C}">
      <dgm:prSet/>
      <dgm:spPr/>
      <dgm:t>
        <a:bodyPr/>
        <a:lstStyle/>
        <a:p>
          <a:endParaRPr lang="es-EC"/>
        </a:p>
      </dgm:t>
    </dgm:pt>
    <dgm:pt modelId="{630230F1-5973-40F7-9EF8-BCE33795F06F}">
      <dgm:prSet phldrT="[Texto]"/>
      <dgm:spPr/>
      <dgm:t>
        <a:bodyPr/>
        <a:lstStyle/>
        <a:p>
          <a:r>
            <a:rPr lang="es-EC" dirty="0" smtClean="0"/>
            <a:t>Pudrición blanda</a:t>
          </a:r>
          <a:endParaRPr lang="es-EC" dirty="0"/>
        </a:p>
      </dgm:t>
    </dgm:pt>
    <dgm:pt modelId="{DC99A590-6C2F-47B4-846F-F4EFFE15583D}" type="parTrans" cxnId="{D1298E36-DED8-467E-BE5A-904C846DE4E0}">
      <dgm:prSet/>
      <dgm:spPr/>
      <dgm:t>
        <a:bodyPr/>
        <a:lstStyle/>
        <a:p>
          <a:endParaRPr lang="es-EC"/>
        </a:p>
      </dgm:t>
    </dgm:pt>
    <dgm:pt modelId="{A444C772-5E12-4B9F-BB8A-DA6214260322}" type="sibTrans" cxnId="{D1298E36-DED8-467E-BE5A-904C846DE4E0}">
      <dgm:prSet/>
      <dgm:spPr/>
      <dgm:t>
        <a:bodyPr/>
        <a:lstStyle/>
        <a:p>
          <a:endParaRPr lang="es-EC"/>
        </a:p>
      </dgm:t>
    </dgm:pt>
    <dgm:pt modelId="{152A97B0-DC38-48D4-BDD0-639156B9D404}">
      <dgm:prSet phldrT="[Texto]"/>
      <dgm:spPr/>
      <dgm:t>
        <a:bodyPr/>
        <a:lstStyle/>
        <a:p>
          <a:r>
            <a:rPr lang="es-EC" dirty="0" smtClean="0"/>
            <a:t>Marchitez bacteriana</a:t>
          </a:r>
          <a:endParaRPr lang="es-EC" dirty="0"/>
        </a:p>
      </dgm:t>
    </dgm:pt>
    <dgm:pt modelId="{B2F9DF0E-D257-4409-A77B-150603240700}" type="parTrans" cxnId="{11A4E56E-812D-4366-955C-AB55D1ABD43B}">
      <dgm:prSet/>
      <dgm:spPr/>
      <dgm:t>
        <a:bodyPr/>
        <a:lstStyle/>
        <a:p>
          <a:endParaRPr lang="es-EC"/>
        </a:p>
      </dgm:t>
    </dgm:pt>
    <dgm:pt modelId="{EC997279-93BF-4790-957B-6EBD1510AB78}" type="sibTrans" cxnId="{11A4E56E-812D-4366-955C-AB55D1ABD43B}">
      <dgm:prSet/>
      <dgm:spPr/>
      <dgm:t>
        <a:bodyPr/>
        <a:lstStyle/>
        <a:p>
          <a:endParaRPr lang="es-EC"/>
        </a:p>
      </dgm:t>
    </dgm:pt>
    <dgm:pt modelId="{6AC361B6-73AD-4CE7-BE18-73FE6D57B0A7}">
      <dgm:prSet phldrT="[Texto]"/>
      <dgm:spPr/>
      <dgm:t>
        <a:bodyPr/>
        <a:lstStyle/>
        <a:p>
          <a:r>
            <a:rPr lang="es-EC" dirty="0" smtClean="0"/>
            <a:t>Control de la humedad</a:t>
          </a:r>
          <a:endParaRPr lang="es-EC" dirty="0"/>
        </a:p>
      </dgm:t>
    </dgm:pt>
    <dgm:pt modelId="{0E0718E5-8E11-485F-A928-56A4879BEC4D}" type="parTrans" cxnId="{F170F45D-FA12-4FA6-8A3B-D1C3D932520E}">
      <dgm:prSet/>
      <dgm:spPr/>
      <dgm:t>
        <a:bodyPr/>
        <a:lstStyle/>
        <a:p>
          <a:endParaRPr lang="es-EC"/>
        </a:p>
      </dgm:t>
    </dgm:pt>
    <dgm:pt modelId="{9984E122-0C3F-4FB5-99DE-26C3CA24C984}" type="sibTrans" cxnId="{F170F45D-FA12-4FA6-8A3B-D1C3D932520E}">
      <dgm:prSet/>
      <dgm:spPr/>
      <dgm:t>
        <a:bodyPr/>
        <a:lstStyle/>
        <a:p>
          <a:endParaRPr lang="es-EC"/>
        </a:p>
      </dgm:t>
    </dgm:pt>
    <dgm:pt modelId="{1531ACCD-EB67-4FE3-81F1-E102FEFEC8BA}" type="pres">
      <dgm:prSet presAssocID="{52908E3C-940D-4FA2-80D9-D7DDD2BE12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4F894D-AC6F-4936-BE45-708BD73A3418}" type="pres">
      <dgm:prSet presAssocID="{BFE65648-9EEE-4AC0-A5C1-B0C806502207}" presName="composite" presStyleCnt="0"/>
      <dgm:spPr/>
    </dgm:pt>
    <dgm:pt modelId="{864A4CD8-8D5C-4AB5-AAC8-5737112566AB}" type="pres">
      <dgm:prSet presAssocID="{BFE65648-9EEE-4AC0-A5C1-B0C8065022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ED6AC-D1B9-4D6C-A814-7C41C77FB08F}" type="pres">
      <dgm:prSet presAssocID="{BFE65648-9EEE-4AC0-A5C1-B0C8065022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408AB8-45BE-458E-8B47-CAFD6D2506B4}" type="pres">
      <dgm:prSet presAssocID="{871E88F4-D5EF-46BE-9516-50472DB44407}" presName="sp" presStyleCnt="0"/>
      <dgm:spPr/>
    </dgm:pt>
    <dgm:pt modelId="{C58C8694-F980-438D-8164-B25E2DC098FC}" type="pres">
      <dgm:prSet presAssocID="{0DC02BCF-2652-46D9-98E7-A3E496C23C2D}" presName="composite" presStyleCnt="0"/>
      <dgm:spPr/>
    </dgm:pt>
    <dgm:pt modelId="{0B8188BA-990D-4713-86A3-43F6EB18D8BE}" type="pres">
      <dgm:prSet presAssocID="{0DC02BCF-2652-46D9-98E7-A3E496C23C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77F480-456B-4691-A095-541816968063}" type="pres">
      <dgm:prSet presAssocID="{0DC02BCF-2652-46D9-98E7-A3E496C23C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70AE97-78EB-4D90-8175-F36142852D0A}" type="pres">
      <dgm:prSet presAssocID="{47B94AF3-34A8-4FE1-9809-C52EE593423F}" presName="sp" presStyleCnt="0"/>
      <dgm:spPr/>
    </dgm:pt>
    <dgm:pt modelId="{BF1D388D-13FC-420C-8885-FFE5A25AA2EF}" type="pres">
      <dgm:prSet presAssocID="{14D7DD2A-A0D5-48C4-BCD9-AF28BA30FD12}" presName="composite" presStyleCnt="0"/>
      <dgm:spPr/>
    </dgm:pt>
    <dgm:pt modelId="{87F62F6F-B1F5-49DD-9E89-C4427D76B0D1}" type="pres">
      <dgm:prSet presAssocID="{14D7DD2A-A0D5-48C4-BCD9-AF28BA30FD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34656-3B30-40D0-9535-491A52336E86}" type="pres">
      <dgm:prSet presAssocID="{14D7DD2A-A0D5-48C4-BCD9-AF28BA30FD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569C60-4FB1-48C3-9AF9-8A6D7A39DBD7}" srcId="{BFE65648-9EEE-4AC0-A5C1-B0C806502207}" destId="{2EDBDED9-4781-47CE-ADEE-5148AF410A87}" srcOrd="0" destOrd="0" parTransId="{112B0B74-844E-406C-8AB3-DBEF35607C9D}" sibTransId="{ACF84325-833D-4ADD-ACC3-78A726CA82BC}"/>
    <dgm:cxn modelId="{11A4E56E-812D-4366-955C-AB55D1ABD43B}" srcId="{14D7DD2A-A0D5-48C4-BCD9-AF28BA30FD12}" destId="{152A97B0-DC38-48D4-BDD0-639156B9D404}" srcOrd="1" destOrd="0" parTransId="{B2F9DF0E-D257-4409-A77B-150603240700}" sibTransId="{EC997279-93BF-4790-957B-6EBD1510AB78}"/>
    <dgm:cxn modelId="{FD06B4A7-5547-40FC-9DC0-3CD68C968CB4}" type="presOf" srcId="{6AC361B6-73AD-4CE7-BE18-73FE6D57B0A7}" destId="{E3BED6AC-D1B9-4D6C-A814-7C41C77FB08F}" srcOrd="0" destOrd="1" presId="urn:microsoft.com/office/officeart/2005/8/layout/chevron2"/>
    <dgm:cxn modelId="{B76E8503-AA87-4ADD-92D0-958826F0E545}" srcId="{0DC02BCF-2652-46D9-98E7-A3E496C23C2D}" destId="{7A61E955-1BD4-4713-A379-0D780758788C}" srcOrd="0" destOrd="0" parTransId="{39039D95-56B2-47E2-B4EF-AC0B2AB0EE2A}" sibTransId="{0F4234F5-34A7-4D2B-BD04-40551A1DA63A}"/>
    <dgm:cxn modelId="{7D804FE2-1A5D-443A-BA19-E0B16676A348}" type="presOf" srcId="{0DC02BCF-2652-46D9-98E7-A3E496C23C2D}" destId="{0B8188BA-990D-4713-86A3-43F6EB18D8BE}" srcOrd="0" destOrd="0" presId="urn:microsoft.com/office/officeart/2005/8/layout/chevron2"/>
    <dgm:cxn modelId="{CCBCE8EF-070A-43C6-A728-71E063DA044C}" srcId="{52908E3C-940D-4FA2-80D9-D7DDD2BE1207}" destId="{14D7DD2A-A0D5-48C4-BCD9-AF28BA30FD12}" srcOrd="2" destOrd="0" parTransId="{85B8CB9A-78E5-4FEF-BE82-2C48D029F5CE}" sibTransId="{61B44547-4CB7-4405-B8DD-5BAD8DDB6B27}"/>
    <dgm:cxn modelId="{E1DC2AF5-1B8C-4103-9F48-08EA43BFF2EE}" type="presOf" srcId="{14D7DD2A-A0D5-48C4-BCD9-AF28BA30FD12}" destId="{87F62F6F-B1F5-49DD-9E89-C4427D76B0D1}" srcOrd="0" destOrd="0" presId="urn:microsoft.com/office/officeart/2005/8/layout/chevron2"/>
    <dgm:cxn modelId="{36593F03-5289-4ACB-9F2D-784DBAA52153}" type="presOf" srcId="{152A97B0-DC38-48D4-BDD0-639156B9D404}" destId="{8DE34656-3B30-40D0-9535-491A52336E86}" srcOrd="0" destOrd="1" presId="urn:microsoft.com/office/officeart/2005/8/layout/chevron2"/>
    <dgm:cxn modelId="{978A9ACE-6153-45BC-92B2-D993A7526415}" srcId="{0DC02BCF-2652-46D9-98E7-A3E496C23C2D}" destId="{BAAB0F5B-141A-4835-85AA-ACEEBA825BD8}" srcOrd="1" destOrd="0" parTransId="{C19F8671-DBFB-4CA8-9A60-64B4C1C4BA71}" sibTransId="{836B28A9-CF53-4474-8F1A-FFD53ACC4FB8}"/>
    <dgm:cxn modelId="{F170F45D-FA12-4FA6-8A3B-D1C3D932520E}" srcId="{BFE65648-9EEE-4AC0-A5C1-B0C806502207}" destId="{6AC361B6-73AD-4CE7-BE18-73FE6D57B0A7}" srcOrd="1" destOrd="0" parTransId="{0E0718E5-8E11-485F-A928-56A4879BEC4D}" sibTransId="{9984E122-0C3F-4FB5-99DE-26C3CA24C984}"/>
    <dgm:cxn modelId="{61F8BEB9-6486-42F9-A783-2CFEEC279CF5}" type="presOf" srcId="{52908E3C-940D-4FA2-80D9-D7DDD2BE1207}" destId="{1531ACCD-EB67-4FE3-81F1-E102FEFEC8BA}" srcOrd="0" destOrd="0" presId="urn:microsoft.com/office/officeart/2005/8/layout/chevron2"/>
    <dgm:cxn modelId="{D1298E36-DED8-467E-BE5A-904C846DE4E0}" srcId="{14D7DD2A-A0D5-48C4-BCD9-AF28BA30FD12}" destId="{630230F1-5973-40F7-9EF8-BCE33795F06F}" srcOrd="0" destOrd="0" parTransId="{DC99A590-6C2F-47B4-846F-F4EFFE15583D}" sibTransId="{A444C772-5E12-4B9F-BB8A-DA6214260322}"/>
    <dgm:cxn modelId="{6BB149ED-09F7-484B-81A9-058E953E11BD}" type="presOf" srcId="{630230F1-5973-40F7-9EF8-BCE33795F06F}" destId="{8DE34656-3B30-40D0-9535-491A52336E86}" srcOrd="0" destOrd="0" presId="urn:microsoft.com/office/officeart/2005/8/layout/chevron2"/>
    <dgm:cxn modelId="{B7D7EB1E-85C2-447D-A7F9-762E8B9C96C2}" srcId="{52908E3C-940D-4FA2-80D9-D7DDD2BE1207}" destId="{0DC02BCF-2652-46D9-98E7-A3E496C23C2D}" srcOrd="1" destOrd="0" parTransId="{7DA51686-6ACC-4CD7-8E99-3E65B500A9D5}" sibTransId="{47B94AF3-34A8-4FE1-9809-C52EE593423F}"/>
    <dgm:cxn modelId="{1F7251F9-0776-4F0B-AE83-38A14423181A}" type="presOf" srcId="{2EDBDED9-4781-47CE-ADEE-5148AF410A87}" destId="{E3BED6AC-D1B9-4D6C-A814-7C41C77FB08F}" srcOrd="0" destOrd="0" presId="urn:microsoft.com/office/officeart/2005/8/layout/chevron2"/>
    <dgm:cxn modelId="{26B52E0A-8474-4826-84AE-6B0F1C36E30A}" srcId="{52908E3C-940D-4FA2-80D9-D7DDD2BE1207}" destId="{BFE65648-9EEE-4AC0-A5C1-B0C806502207}" srcOrd="0" destOrd="0" parTransId="{825A8AF4-8EE7-40AD-9A11-08F4563205B1}" sibTransId="{871E88F4-D5EF-46BE-9516-50472DB44407}"/>
    <dgm:cxn modelId="{E7473A2C-127E-4EFF-8858-1FD40550A9F7}" type="presOf" srcId="{BFE65648-9EEE-4AC0-A5C1-B0C806502207}" destId="{864A4CD8-8D5C-4AB5-AAC8-5737112566AB}" srcOrd="0" destOrd="0" presId="urn:microsoft.com/office/officeart/2005/8/layout/chevron2"/>
    <dgm:cxn modelId="{FAD5F9B6-90D7-45A7-928A-BCC7D75ADF12}" type="presOf" srcId="{7A61E955-1BD4-4713-A379-0D780758788C}" destId="{CF77F480-456B-4691-A095-541816968063}" srcOrd="0" destOrd="0" presId="urn:microsoft.com/office/officeart/2005/8/layout/chevron2"/>
    <dgm:cxn modelId="{FBB6E260-DFBE-494E-8B88-1843EEBB4446}" type="presOf" srcId="{BAAB0F5B-141A-4835-85AA-ACEEBA825BD8}" destId="{CF77F480-456B-4691-A095-541816968063}" srcOrd="0" destOrd="1" presId="urn:microsoft.com/office/officeart/2005/8/layout/chevron2"/>
    <dgm:cxn modelId="{1914134C-AF95-4CD8-BE59-CB512269404D}" type="presParOf" srcId="{1531ACCD-EB67-4FE3-81F1-E102FEFEC8BA}" destId="{854F894D-AC6F-4936-BE45-708BD73A3418}" srcOrd="0" destOrd="0" presId="urn:microsoft.com/office/officeart/2005/8/layout/chevron2"/>
    <dgm:cxn modelId="{310A69EF-6257-4AF3-A24B-61869355BE9A}" type="presParOf" srcId="{854F894D-AC6F-4936-BE45-708BD73A3418}" destId="{864A4CD8-8D5C-4AB5-AAC8-5737112566AB}" srcOrd="0" destOrd="0" presId="urn:microsoft.com/office/officeart/2005/8/layout/chevron2"/>
    <dgm:cxn modelId="{4F160212-ADF5-4A84-B0E7-4CBC27EF505C}" type="presParOf" srcId="{854F894D-AC6F-4936-BE45-708BD73A3418}" destId="{E3BED6AC-D1B9-4D6C-A814-7C41C77FB08F}" srcOrd="1" destOrd="0" presId="urn:microsoft.com/office/officeart/2005/8/layout/chevron2"/>
    <dgm:cxn modelId="{D1DC6975-2F4E-4089-800F-234CD0493B32}" type="presParOf" srcId="{1531ACCD-EB67-4FE3-81F1-E102FEFEC8BA}" destId="{03408AB8-45BE-458E-8B47-CAFD6D2506B4}" srcOrd="1" destOrd="0" presId="urn:microsoft.com/office/officeart/2005/8/layout/chevron2"/>
    <dgm:cxn modelId="{5A53F6AD-AAD8-4491-8799-DAB8D271A2FB}" type="presParOf" srcId="{1531ACCD-EB67-4FE3-81F1-E102FEFEC8BA}" destId="{C58C8694-F980-438D-8164-B25E2DC098FC}" srcOrd="2" destOrd="0" presId="urn:microsoft.com/office/officeart/2005/8/layout/chevron2"/>
    <dgm:cxn modelId="{33223A3F-DED9-4D7F-86F4-B0970938B9DB}" type="presParOf" srcId="{C58C8694-F980-438D-8164-B25E2DC098FC}" destId="{0B8188BA-990D-4713-86A3-43F6EB18D8BE}" srcOrd="0" destOrd="0" presId="urn:microsoft.com/office/officeart/2005/8/layout/chevron2"/>
    <dgm:cxn modelId="{106B4837-B3C4-45AC-9687-6283F1F018B0}" type="presParOf" srcId="{C58C8694-F980-438D-8164-B25E2DC098FC}" destId="{CF77F480-456B-4691-A095-541816968063}" srcOrd="1" destOrd="0" presId="urn:microsoft.com/office/officeart/2005/8/layout/chevron2"/>
    <dgm:cxn modelId="{11EFBCAD-C1A2-4160-BF39-0D2DAED5F9C4}" type="presParOf" srcId="{1531ACCD-EB67-4FE3-81F1-E102FEFEC8BA}" destId="{FF70AE97-78EB-4D90-8175-F36142852D0A}" srcOrd="3" destOrd="0" presId="urn:microsoft.com/office/officeart/2005/8/layout/chevron2"/>
    <dgm:cxn modelId="{90FF9260-9A79-4BE0-B814-C26093180C78}" type="presParOf" srcId="{1531ACCD-EB67-4FE3-81F1-E102FEFEC8BA}" destId="{BF1D388D-13FC-420C-8885-FFE5A25AA2EF}" srcOrd="4" destOrd="0" presId="urn:microsoft.com/office/officeart/2005/8/layout/chevron2"/>
    <dgm:cxn modelId="{79328BB5-29DF-43C3-9942-FF03BC66683E}" type="presParOf" srcId="{BF1D388D-13FC-420C-8885-FFE5A25AA2EF}" destId="{87F62F6F-B1F5-49DD-9E89-C4427D76B0D1}" srcOrd="0" destOrd="0" presId="urn:microsoft.com/office/officeart/2005/8/layout/chevron2"/>
    <dgm:cxn modelId="{2F16052D-8D9E-4B1B-B569-F7F15F367A63}" type="presParOf" srcId="{BF1D388D-13FC-420C-8885-FFE5A25AA2EF}" destId="{8DE34656-3B30-40D0-9535-491A52336E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8969D-9FD7-4BBE-BD46-6091F5948B7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ACEEB60-AB95-4D15-9E0D-3FE53266A534}">
      <dgm:prSet phldrT="[Texto]"/>
      <dgm:spPr/>
      <dgm:t>
        <a:bodyPr/>
        <a:lstStyle/>
        <a:p>
          <a:r>
            <a:rPr lang="es-EC" dirty="0" smtClean="0"/>
            <a:t>Caicedo et al. (2015) y Castillo et al. (2018)</a:t>
          </a:r>
          <a:endParaRPr lang="es-EC" dirty="0"/>
        </a:p>
      </dgm:t>
    </dgm:pt>
    <dgm:pt modelId="{3070F394-186C-4C65-9353-049809FE2D5D}" type="parTrans" cxnId="{7DFAA9B3-5ECA-4E4C-AF68-CF6A13E08816}">
      <dgm:prSet/>
      <dgm:spPr/>
      <dgm:t>
        <a:bodyPr/>
        <a:lstStyle/>
        <a:p>
          <a:endParaRPr lang="es-EC"/>
        </a:p>
      </dgm:t>
    </dgm:pt>
    <dgm:pt modelId="{727A20E0-CBB4-41AD-AC26-2089D3C7B4B6}" type="sibTrans" cxnId="{7DFAA9B3-5ECA-4E4C-AF68-CF6A13E08816}">
      <dgm:prSet/>
      <dgm:spPr/>
      <dgm:t>
        <a:bodyPr/>
        <a:lstStyle/>
        <a:p>
          <a:endParaRPr lang="es-EC"/>
        </a:p>
      </dgm:t>
    </dgm:pt>
    <dgm:pt modelId="{F5F2F416-ADA7-40C7-91E0-026C909100CF}">
      <dgm:prSet phldrT="[Texto]"/>
      <dgm:spPr/>
      <dgm:t>
        <a:bodyPr/>
        <a:lstStyle/>
        <a:p>
          <a:r>
            <a:rPr lang="es-EC" dirty="0" smtClean="0"/>
            <a:t>Caicedo et al. (2020)</a:t>
          </a:r>
          <a:endParaRPr lang="es-EC" dirty="0"/>
        </a:p>
      </dgm:t>
    </dgm:pt>
    <dgm:pt modelId="{313EAB2B-38C0-46EB-99D2-7CE8929360A5}" type="parTrans" cxnId="{6B43E9A4-B773-4CAA-9628-A154E029B783}">
      <dgm:prSet/>
      <dgm:spPr/>
      <dgm:t>
        <a:bodyPr/>
        <a:lstStyle/>
        <a:p>
          <a:endParaRPr lang="es-EC"/>
        </a:p>
      </dgm:t>
    </dgm:pt>
    <dgm:pt modelId="{FDDF3BDA-4837-4E29-B1B4-0838E867907C}" type="sibTrans" cxnId="{6B43E9A4-B773-4CAA-9628-A154E029B783}">
      <dgm:prSet/>
      <dgm:spPr/>
      <dgm:t>
        <a:bodyPr/>
        <a:lstStyle/>
        <a:p>
          <a:endParaRPr lang="es-EC"/>
        </a:p>
      </dgm:t>
    </dgm:pt>
    <dgm:pt modelId="{95A4381F-F099-4CA8-9620-1107DDB71D9A}">
      <dgm:prSet phldrT="[Texto]"/>
      <dgm:spPr/>
      <dgm:t>
        <a:bodyPr/>
        <a:lstStyle/>
        <a:p>
          <a:r>
            <a:rPr lang="es-EC" dirty="0" smtClean="0"/>
            <a:t>Método CTAB</a:t>
          </a:r>
          <a:endParaRPr lang="es-EC" dirty="0"/>
        </a:p>
      </dgm:t>
    </dgm:pt>
    <dgm:pt modelId="{F0E22247-C137-4134-BF9F-6A4F468BE273}" type="parTrans" cxnId="{2CFF26D0-C857-4498-B355-02A62FECBAD3}">
      <dgm:prSet/>
      <dgm:spPr/>
      <dgm:t>
        <a:bodyPr/>
        <a:lstStyle/>
        <a:p>
          <a:endParaRPr lang="es-EC"/>
        </a:p>
      </dgm:t>
    </dgm:pt>
    <dgm:pt modelId="{68FA64FA-095C-4558-98C2-B1BCFAF78F82}" type="sibTrans" cxnId="{2CFF26D0-C857-4498-B355-02A62FECBAD3}">
      <dgm:prSet/>
      <dgm:spPr/>
      <dgm:t>
        <a:bodyPr/>
        <a:lstStyle/>
        <a:p>
          <a:endParaRPr lang="es-EC"/>
        </a:p>
      </dgm:t>
    </dgm:pt>
    <dgm:pt modelId="{609A0ABA-8AC1-4BF3-85EE-598CECEBF636}" type="pres">
      <dgm:prSet presAssocID="{0B48969D-9FD7-4BBE-BD46-6091F5948B7B}" presName="Name0" presStyleCnt="0">
        <dgm:presLayoutVars>
          <dgm:dir/>
          <dgm:animLvl val="lvl"/>
          <dgm:resizeHandles val="exact"/>
        </dgm:presLayoutVars>
      </dgm:prSet>
      <dgm:spPr/>
    </dgm:pt>
    <dgm:pt modelId="{1D03B4DB-B9A4-45AD-AB21-1C2B489562E5}" type="pres">
      <dgm:prSet presAssocID="{CACEEB60-AB95-4D15-9E0D-3FE53266A5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B7328F-8D08-486D-BB62-5383F00C88CF}" type="pres">
      <dgm:prSet presAssocID="{727A20E0-CBB4-41AD-AC26-2089D3C7B4B6}" presName="parTxOnlySpace" presStyleCnt="0"/>
      <dgm:spPr/>
    </dgm:pt>
    <dgm:pt modelId="{79A02972-A8AA-4522-B451-7A88ED16713E}" type="pres">
      <dgm:prSet presAssocID="{F5F2F416-ADA7-40C7-91E0-026C909100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BBB2CC-7E9E-4C69-A13A-C172615B4D34}" type="pres">
      <dgm:prSet presAssocID="{FDDF3BDA-4837-4E29-B1B4-0838E867907C}" presName="parTxOnlySpace" presStyleCnt="0"/>
      <dgm:spPr/>
    </dgm:pt>
    <dgm:pt modelId="{E566A990-1100-4227-9F47-135EE7EAA8EE}" type="pres">
      <dgm:prSet presAssocID="{95A4381F-F099-4CA8-9620-1107DDB71D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43E9A4-B773-4CAA-9628-A154E029B783}" srcId="{0B48969D-9FD7-4BBE-BD46-6091F5948B7B}" destId="{F5F2F416-ADA7-40C7-91E0-026C909100CF}" srcOrd="1" destOrd="0" parTransId="{313EAB2B-38C0-46EB-99D2-7CE8929360A5}" sibTransId="{FDDF3BDA-4837-4E29-B1B4-0838E867907C}"/>
    <dgm:cxn modelId="{A98F24A2-A66C-4E09-B55D-E568D8AA1416}" type="presOf" srcId="{F5F2F416-ADA7-40C7-91E0-026C909100CF}" destId="{79A02972-A8AA-4522-B451-7A88ED16713E}" srcOrd="0" destOrd="0" presId="urn:microsoft.com/office/officeart/2005/8/layout/chevron1"/>
    <dgm:cxn modelId="{F19CE746-34B3-4652-AC72-3D11F0896CD1}" type="presOf" srcId="{95A4381F-F099-4CA8-9620-1107DDB71D9A}" destId="{E566A990-1100-4227-9F47-135EE7EAA8EE}" srcOrd="0" destOrd="0" presId="urn:microsoft.com/office/officeart/2005/8/layout/chevron1"/>
    <dgm:cxn modelId="{436884D0-EAFB-44C9-BA16-82FD3A5CB970}" type="presOf" srcId="{CACEEB60-AB95-4D15-9E0D-3FE53266A534}" destId="{1D03B4DB-B9A4-45AD-AB21-1C2B489562E5}" srcOrd="0" destOrd="0" presId="urn:microsoft.com/office/officeart/2005/8/layout/chevron1"/>
    <dgm:cxn modelId="{E7319FBF-F59D-4307-B63B-1DA398C9BEA1}" type="presOf" srcId="{0B48969D-9FD7-4BBE-BD46-6091F5948B7B}" destId="{609A0ABA-8AC1-4BF3-85EE-598CECEBF636}" srcOrd="0" destOrd="0" presId="urn:microsoft.com/office/officeart/2005/8/layout/chevron1"/>
    <dgm:cxn modelId="{7DFAA9B3-5ECA-4E4C-AF68-CF6A13E08816}" srcId="{0B48969D-9FD7-4BBE-BD46-6091F5948B7B}" destId="{CACEEB60-AB95-4D15-9E0D-3FE53266A534}" srcOrd="0" destOrd="0" parTransId="{3070F394-186C-4C65-9353-049809FE2D5D}" sibTransId="{727A20E0-CBB4-41AD-AC26-2089D3C7B4B6}"/>
    <dgm:cxn modelId="{2CFF26D0-C857-4498-B355-02A62FECBAD3}" srcId="{0B48969D-9FD7-4BBE-BD46-6091F5948B7B}" destId="{95A4381F-F099-4CA8-9620-1107DDB71D9A}" srcOrd="2" destOrd="0" parTransId="{F0E22247-C137-4134-BF9F-6A4F468BE273}" sibTransId="{68FA64FA-095C-4558-98C2-B1BCFAF78F82}"/>
    <dgm:cxn modelId="{317EC45B-DA66-47ED-A720-E82B710AD176}" type="presParOf" srcId="{609A0ABA-8AC1-4BF3-85EE-598CECEBF636}" destId="{1D03B4DB-B9A4-45AD-AB21-1C2B489562E5}" srcOrd="0" destOrd="0" presId="urn:microsoft.com/office/officeart/2005/8/layout/chevron1"/>
    <dgm:cxn modelId="{0A7B0566-E273-4A27-9B69-90981764FC08}" type="presParOf" srcId="{609A0ABA-8AC1-4BF3-85EE-598CECEBF636}" destId="{C6B7328F-8D08-486D-BB62-5383F00C88CF}" srcOrd="1" destOrd="0" presId="urn:microsoft.com/office/officeart/2005/8/layout/chevron1"/>
    <dgm:cxn modelId="{CA1B2C9E-E267-4CD5-92F4-09BAAD0E8950}" type="presParOf" srcId="{609A0ABA-8AC1-4BF3-85EE-598CECEBF636}" destId="{79A02972-A8AA-4522-B451-7A88ED16713E}" srcOrd="2" destOrd="0" presId="urn:microsoft.com/office/officeart/2005/8/layout/chevron1"/>
    <dgm:cxn modelId="{0758FD14-CCAB-41AB-A498-0E1AED6B8D8C}" type="presParOf" srcId="{609A0ABA-8AC1-4BF3-85EE-598CECEBF636}" destId="{9DBBB2CC-7E9E-4C69-A13A-C172615B4D34}" srcOrd="3" destOrd="0" presId="urn:microsoft.com/office/officeart/2005/8/layout/chevron1"/>
    <dgm:cxn modelId="{33A907F6-DAE8-4044-B6FD-086B9446A277}" type="presParOf" srcId="{609A0ABA-8AC1-4BF3-85EE-598CECEBF636}" destId="{E566A990-1100-4227-9F47-135EE7EAA8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E2274-9420-41E3-A698-DF6FB16F86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9A545E9-911F-43FD-B7AC-54FCB1B2C202}">
      <dgm:prSet phldrT="[Texto]"/>
      <dgm:spPr/>
      <dgm:t>
        <a:bodyPr/>
        <a:lstStyle/>
        <a:p>
          <a:r>
            <a:rPr lang="es-EC" dirty="0" smtClean="0"/>
            <a:t>Infecta a las solanáceas y </a:t>
          </a:r>
          <a:r>
            <a:rPr lang="es-EC" dirty="0" err="1" smtClean="0"/>
            <a:t>apiáceas</a:t>
          </a:r>
          <a:r>
            <a:rPr lang="es-EC" dirty="0" smtClean="0"/>
            <a:t> </a:t>
          </a:r>
          <a:endParaRPr lang="es-EC" dirty="0"/>
        </a:p>
      </dgm:t>
    </dgm:pt>
    <dgm:pt modelId="{68F0DFB7-E7C5-4D8B-AF8A-8B409EC777B0}" type="parTrans" cxnId="{49A06089-CF87-4829-BBDC-369F8EEAB434}">
      <dgm:prSet/>
      <dgm:spPr/>
      <dgm:t>
        <a:bodyPr/>
        <a:lstStyle/>
        <a:p>
          <a:endParaRPr lang="es-EC"/>
        </a:p>
      </dgm:t>
    </dgm:pt>
    <dgm:pt modelId="{550D7832-2698-4CF9-89C0-AD919F10D151}" type="sibTrans" cxnId="{49A06089-CF87-4829-BBDC-369F8EEAB434}">
      <dgm:prSet/>
      <dgm:spPr/>
      <dgm:t>
        <a:bodyPr/>
        <a:lstStyle/>
        <a:p>
          <a:endParaRPr lang="es-EC"/>
        </a:p>
      </dgm:t>
    </dgm:pt>
    <dgm:pt modelId="{12810C48-54D2-4F42-833B-AA45F01B9F5A}">
      <dgm:prSet phldrT="[Texto]"/>
      <dgm:spPr/>
      <dgm:t>
        <a:bodyPr/>
        <a:lstStyle/>
        <a:p>
          <a:r>
            <a:rPr lang="es-EC" dirty="0" smtClean="0"/>
            <a:t>Tamaño del genoma es más pequeño</a:t>
          </a:r>
          <a:endParaRPr lang="es-EC" dirty="0"/>
        </a:p>
      </dgm:t>
    </dgm:pt>
    <dgm:pt modelId="{4BC56E36-35E7-405D-AA90-61915908297A}" type="parTrans" cxnId="{E48EBFAC-E3A9-44F5-B807-EB8F291444A0}">
      <dgm:prSet/>
      <dgm:spPr/>
      <dgm:t>
        <a:bodyPr/>
        <a:lstStyle/>
        <a:p>
          <a:endParaRPr lang="es-EC"/>
        </a:p>
      </dgm:t>
    </dgm:pt>
    <dgm:pt modelId="{0A7E1308-E83F-45F6-B14D-18784F7912E8}" type="sibTrans" cxnId="{E48EBFAC-E3A9-44F5-B807-EB8F291444A0}">
      <dgm:prSet/>
      <dgm:spPr/>
      <dgm:t>
        <a:bodyPr/>
        <a:lstStyle/>
        <a:p>
          <a:endParaRPr lang="es-EC"/>
        </a:p>
      </dgm:t>
    </dgm:pt>
    <dgm:pt modelId="{8BFC1836-FFAD-48EE-B51B-4C0660CA4ED2}">
      <dgm:prSet phldrT="[Texto]"/>
      <dgm:spPr/>
      <dgm:t>
        <a:bodyPr/>
        <a:lstStyle/>
        <a:p>
          <a:r>
            <a:rPr lang="es-EC" dirty="0" smtClean="0"/>
            <a:t>Bacilo Gram-negativo</a:t>
          </a:r>
          <a:endParaRPr lang="es-EC" dirty="0"/>
        </a:p>
      </dgm:t>
    </dgm:pt>
    <dgm:pt modelId="{9C949B70-1DA3-45C1-97CF-943E7CD6E2EC}" type="parTrans" cxnId="{CA6FFEA8-B658-4B1D-924C-B99FF974F0CF}">
      <dgm:prSet/>
      <dgm:spPr/>
      <dgm:t>
        <a:bodyPr/>
        <a:lstStyle/>
        <a:p>
          <a:endParaRPr lang="es-EC"/>
        </a:p>
      </dgm:t>
    </dgm:pt>
    <dgm:pt modelId="{628F5A9A-2DC5-49FE-BE49-B2BE280EDB1E}" type="sibTrans" cxnId="{CA6FFEA8-B658-4B1D-924C-B99FF974F0CF}">
      <dgm:prSet/>
      <dgm:spPr/>
      <dgm:t>
        <a:bodyPr/>
        <a:lstStyle/>
        <a:p>
          <a:endParaRPr lang="es-EC"/>
        </a:p>
      </dgm:t>
    </dgm:pt>
    <dgm:pt modelId="{F5FC7818-B076-476A-AFFA-2B54320DD545}">
      <dgm:prSet phldrT="[Texto]"/>
      <dgm:spPr/>
      <dgm:t>
        <a:bodyPr/>
        <a:lstStyle/>
        <a:p>
          <a:r>
            <a:rPr lang="es-EC" dirty="0" smtClean="0"/>
            <a:t>Citoplasma menos denso</a:t>
          </a:r>
          <a:endParaRPr lang="es-EC" dirty="0"/>
        </a:p>
      </dgm:t>
    </dgm:pt>
    <dgm:pt modelId="{4C37B79B-E015-4290-B903-B7E2BECE2260}" type="parTrans" cxnId="{3A0027B3-B0B4-4DC9-97A9-F633141D2A25}">
      <dgm:prSet/>
      <dgm:spPr/>
      <dgm:t>
        <a:bodyPr/>
        <a:lstStyle/>
        <a:p>
          <a:endParaRPr lang="es-EC"/>
        </a:p>
      </dgm:t>
    </dgm:pt>
    <dgm:pt modelId="{5D52EE73-263B-4461-9C80-42AC08B20B65}" type="sibTrans" cxnId="{3A0027B3-B0B4-4DC9-97A9-F633141D2A25}">
      <dgm:prSet/>
      <dgm:spPr/>
      <dgm:t>
        <a:bodyPr/>
        <a:lstStyle/>
        <a:p>
          <a:endParaRPr lang="es-EC"/>
        </a:p>
      </dgm:t>
    </dgm:pt>
    <dgm:pt modelId="{55B35B3C-BE46-466D-A721-A2AF6CDB0B22}" type="pres">
      <dgm:prSet presAssocID="{907E2274-9420-41E3-A698-DF6FB16F86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8D5C1FE-B10C-4CC5-B0BB-FADB56212259}" type="pres">
      <dgm:prSet presAssocID="{907E2274-9420-41E3-A698-DF6FB16F86F2}" presName="Name1" presStyleCnt="0"/>
      <dgm:spPr/>
    </dgm:pt>
    <dgm:pt modelId="{8FA1BBDA-8A1F-43AE-806A-D4F89F9E6EE6}" type="pres">
      <dgm:prSet presAssocID="{907E2274-9420-41E3-A698-DF6FB16F86F2}" presName="cycle" presStyleCnt="0"/>
      <dgm:spPr/>
    </dgm:pt>
    <dgm:pt modelId="{C434FDB0-957D-4968-8D9C-797F9E970C36}" type="pres">
      <dgm:prSet presAssocID="{907E2274-9420-41E3-A698-DF6FB16F86F2}" presName="srcNode" presStyleLbl="node1" presStyleIdx="0" presStyleCnt="4"/>
      <dgm:spPr/>
    </dgm:pt>
    <dgm:pt modelId="{E7EF14B6-7367-4672-8DDD-E18D90D723F5}" type="pres">
      <dgm:prSet presAssocID="{907E2274-9420-41E3-A698-DF6FB16F86F2}" presName="conn" presStyleLbl="parChTrans1D2" presStyleIdx="0" presStyleCnt="1"/>
      <dgm:spPr/>
      <dgm:t>
        <a:bodyPr/>
        <a:lstStyle/>
        <a:p>
          <a:endParaRPr lang="es-EC"/>
        </a:p>
      </dgm:t>
    </dgm:pt>
    <dgm:pt modelId="{80D8986B-9F32-4E63-8A98-A34EEFBB7D7C}" type="pres">
      <dgm:prSet presAssocID="{907E2274-9420-41E3-A698-DF6FB16F86F2}" presName="extraNode" presStyleLbl="node1" presStyleIdx="0" presStyleCnt="4"/>
      <dgm:spPr/>
    </dgm:pt>
    <dgm:pt modelId="{56148E18-2F1A-4AAA-B8B4-E3BB55A20048}" type="pres">
      <dgm:prSet presAssocID="{907E2274-9420-41E3-A698-DF6FB16F86F2}" presName="dstNode" presStyleLbl="node1" presStyleIdx="0" presStyleCnt="4"/>
      <dgm:spPr/>
    </dgm:pt>
    <dgm:pt modelId="{7DA129B3-7D3F-41A6-B5C4-1DBBC1AC6790}" type="pres">
      <dgm:prSet presAssocID="{39A545E9-911F-43FD-B7AC-54FCB1B2C20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A852F-D934-406E-9881-97B2A4AEFF15}" type="pres">
      <dgm:prSet presAssocID="{39A545E9-911F-43FD-B7AC-54FCB1B2C202}" presName="accent_1" presStyleCnt="0"/>
      <dgm:spPr/>
    </dgm:pt>
    <dgm:pt modelId="{9D4272F2-8FD6-4880-B43C-C48FF483FAC2}" type="pres">
      <dgm:prSet presAssocID="{39A545E9-911F-43FD-B7AC-54FCB1B2C202}" presName="accentRepeatNode" presStyleLbl="solidFgAcc1" presStyleIdx="0" presStyleCnt="4"/>
      <dgm:spPr/>
    </dgm:pt>
    <dgm:pt modelId="{4B65F09D-DFB8-49EB-90DC-D10A25318B45}" type="pres">
      <dgm:prSet presAssocID="{8BFC1836-FFAD-48EE-B51B-4C0660CA4E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A1E3A1-632B-40E1-ABD8-2390F92A8E88}" type="pres">
      <dgm:prSet presAssocID="{8BFC1836-FFAD-48EE-B51B-4C0660CA4ED2}" presName="accent_2" presStyleCnt="0"/>
      <dgm:spPr/>
    </dgm:pt>
    <dgm:pt modelId="{F6E0CDF6-3749-4B96-AE52-674AA287F291}" type="pres">
      <dgm:prSet presAssocID="{8BFC1836-FFAD-48EE-B51B-4C0660CA4ED2}" presName="accentRepeatNode" presStyleLbl="solidFgAcc1" presStyleIdx="1" presStyleCnt="4"/>
      <dgm:spPr/>
    </dgm:pt>
    <dgm:pt modelId="{3B4E4483-FAE3-4859-A3BE-A54EFD02C681}" type="pres">
      <dgm:prSet presAssocID="{12810C48-54D2-4F42-833B-AA45F01B9F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84A1D-681B-4AB7-BA17-AAD252C03F3F}" type="pres">
      <dgm:prSet presAssocID="{12810C48-54D2-4F42-833B-AA45F01B9F5A}" presName="accent_3" presStyleCnt="0"/>
      <dgm:spPr/>
    </dgm:pt>
    <dgm:pt modelId="{FF212706-CB8B-4A79-AA65-FFBBE8F8D279}" type="pres">
      <dgm:prSet presAssocID="{12810C48-54D2-4F42-833B-AA45F01B9F5A}" presName="accentRepeatNode" presStyleLbl="solidFgAcc1" presStyleIdx="2" presStyleCnt="4"/>
      <dgm:spPr/>
    </dgm:pt>
    <dgm:pt modelId="{F7BFEA10-9B24-4DB9-B9E9-EF0BBC50BDAA}" type="pres">
      <dgm:prSet presAssocID="{F5FC7818-B076-476A-AFFA-2B54320DD54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CC999A-F16B-4C3B-967C-AB7AF85EAF7A}" type="pres">
      <dgm:prSet presAssocID="{F5FC7818-B076-476A-AFFA-2B54320DD545}" presName="accent_4" presStyleCnt="0"/>
      <dgm:spPr/>
    </dgm:pt>
    <dgm:pt modelId="{26749A97-FD11-4782-82AF-0774BEDC7038}" type="pres">
      <dgm:prSet presAssocID="{F5FC7818-B076-476A-AFFA-2B54320DD545}" presName="accentRepeatNode" presStyleLbl="solidFgAcc1" presStyleIdx="3" presStyleCnt="4"/>
      <dgm:spPr/>
    </dgm:pt>
  </dgm:ptLst>
  <dgm:cxnLst>
    <dgm:cxn modelId="{49A06089-CF87-4829-BBDC-369F8EEAB434}" srcId="{907E2274-9420-41E3-A698-DF6FB16F86F2}" destId="{39A545E9-911F-43FD-B7AC-54FCB1B2C202}" srcOrd="0" destOrd="0" parTransId="{68F0DFB7-E7C5-4D8B-AF8A-8B409EC777B0}" sibTransId="{550D7832-2698-4CF9-89C0-AD919F10D151}"/>
    <dgm:cxn modelId="{ADCC03C0-1EB6-4703-B103-BD906FF933DB}" type="presOf" srcId="{550D7832-2698-4CF9-89C0-AD919F10D151}" destId="{E7EF14B6-7367-4672-8DDD-E18D90D723F5}" srcOrd="0" destOrd="0" presId="urn:microsoft.com/office/officeart/2008/layout/VerticalCurvedList"/>
    <dgm:cxn modelId="{0D257EAC-6A43-430D-80C8-46A96A93C779}" type="presOf" srcId="{8BFC1836-FFAD-48EE-B51B-4C0660CA4ED2}" destId="{4B65F09D-DFB8-49EB-90DC-D10A25318B45}" srcOrd="0" destOrd="0" presId="urn:microsoft.com/office/officeart/2008/layout/VerticalCurvedList"/>
    <dgm:cxn modelId="{B8CE5864-D276-4E62-91DB-5FC83BC1E89E}" type="presOf" srcId="{12810C48-54D2-4F42-833B-AA45F01B9F5A}" destId="{3B4E4483-FAE3-4859-A3BE-A54EFD02C681}" srcOrd="0" destOrd="0" presId="urn:microsoft.com/office/officeart/2008/layout/VerticalCurvedList"/>
    <dgm:cxn modelId="{6F99D9A0-EDE4-462B-82C6-2777DFA888F2}" type="presOf" srcId="{F5FC7818-B076-476A-AFFA-2B54320DD545}" destId="{F7BFEA10-9B24-4DB9-B9E9-EF0BBC50BDAA}" srcOrd="0" destOrd="0" presId="urn:microsoft.com/office/officeart/2008/layout/VerticalCurvedList"/>
    <dgm:cxn modelId="{3A0027B3-B0B4-4DC9-97A9-F633141D2A25}" srcId="{907E2274-9420-41E3-A698-DF6FB16F86F2}" destId="{F5FC7818-B076-476A-AFFA-2B54320DD545}" srcOrd="3" destOrd="0" parTransId="{4C37B79B-E015-4290-B903-B7E2BECE2260}" sibTransId="{5D52EE73-263B-4461-9C80-42AC08B20B65}"/>
    <dgm:cxn modelId="{3A74B5DC-FDC6-4894-8508-7E6B7153B08E}" type="presOf" srcId="{39A545E9-911F-43FD-B7AC-54FCB1B2C202}" destId="{7DA129B3-7D3F-41A6-B5C4-1DBBC1AC6790}" srcOrd="0" destOrd="0" presId="urn:microsoft.com/office/officeart/2008/layout/VerticalCurvedList"/>
    <dgm:cxn modelId="{86F21C95-35DC-4517-B4EF-AFEA5529A627}" type="presOf" srcId="{907E2274-9420-41E3-A698-DF6FB16F86F2}" destId="{55B35B3C-BE46-466D-A721-A2AF6CDB0B22}" srcOrd="0" destOrd="0" presId="urn:microsoft.com/office/officeart/2008/layout/VerticalCurvedList"/>
    <dgm:cxn modelId="{CA6FFEA8-B658-4B1D-924C-B99FF974F0CF}" srcId="{907E2274-9420-41E3-A698-DF6FB16F86F2}" destId="{8BFC1836-FFAD-48EE-B51B-4C0660CA4ED2}" srcOrd="1" destOrd="0" parTransId="{9C949B70-1DA3-45C1-97CF-943E7CD6E2EC}" sibTransId="{628F5A9A-2DC5-49FE-BE49-B2BE280EDB1E}"/>
    <dgm:cxn modelId="{E48EBFAC-E3A9-44F5-B807-EB8F291444A0}" srcId="{907E2274-9420-41E3-A698-DF6FB16F86F2}" destId="{12810C48-54D2-4F42-833B-AA45F01B9F5A}" srcOrd="2" destOrd="0" parTransId="{4BC56E36-35E7-405D-AA90-61915908297A}" sibTransId="{0A7E1308-E83F-45F6-B14D-18784F7912E8}"/>
    <dgm:cxn modelId="{A43A712D-F187-4914-A528-0172462133F9}" type="presParOf" srcId="{55B35B3C-BE46-466D-A721-A2AF6CDB0B22}" destId="{58D5C1FE-B10C-4CC5-B0BB-FADB56212259}" srcOrd="0" destOrd="0" presId="urn:microsoft.com/office/officeart/2008/layout/VerticalCurvedList"/>
    <dgm:cxn modelId="{32B7A406-947D-439D-B05A-2078A9474365}" type="presParOf" srcId="{58D5C1FE-B10C-4CC5-B0BB-FADB56212259}" destId="{8FA1BBDA-8A1F-43AE-806A-D4F89F9E6EE6}" srcOrd="0" destOrd="0" presId="urn:microsoft.com/office/officeart/2008/layout/VerticalCurvedList"/>
    <dgm:cxn modelId="{4DEE5596-C402-4449-B1C9-98E99DD132E2}" type="presParOf" srcId="{8FA1BBDA-8A1F-43AE-806A-D4F89F9E6EE6}" destId="{C434FDB0-957D-4968-8D9C-797F9E970C36}" srcOrd="0" destOrd="0" presId="urn:microsoft.com/office/officeart/2008/layout/VerticalCurvedList"/>
    <dgm:cxn modelId="{A51AB3A1-7BA8-4ECA-9D06-FBE21FC27363}" type="presParOf" srcId="{8FA1BBDA-8A1F-43AE-806A-D4F89F9E6EE6}" destId="{E7EF14B6-7367-4672-8DDD-E18D90D723F5}" srcOrd="1" destOrd="0" presId="urn:microsoft.com/office/officeart/2008/layout/VerticalCurvedList"/>
    <dgm:cxn modelId="{65D3D44F-3845-4CD5-903D-1CA0FBC313B4}" type="presParOf" srcId="{8FA1BBDA-8A1F-43AE-806A-D4F89F9E6EE6}" destId="{80D8986B-9F32-4E63-8A98-A34EEFBB7D7C}" srcOrd="2" destOrd="0" presId="urn:microsoft.com/office/officeart/2008/layout/VerticalCurvedList"/>
    <dgm:cxn modelId="{9DE8066C-CCDD-45DA-8261-1327DA60DB0D}" type="presParOf" srcId="{8FA1BBDA-8A1F-43AE-806A-D4F89F9E6EE6}" destId="{56148E18-2F1A-4AAA-B8B4-E3BB55A20048}" srcOrd="3" destOrd="0" presId="urn:microsoft.com/office/officeart/2008/layout/VerticalCurvedList"/>
    <dgm:cxn modelId="{3D8A6475-951F-4CE5-92E2-95DCE1FC78A4}" type="presParOf" srcId="{58D5C1FE-B10C-4CC5-B0BB-FADB56212259}" destId="{7DA129B3-7D3F-41A6-B5C4-1DBBC1AC6790}" srcOrd="1" destOrd="0" presId="urn:microsoft.com/office/officeart/2008/layout/VerticalCurvedList"/>
    <dgm:cxn modelId="{CB7376B3-838F-418A-BB90-DAF9951E4041}" type="presParOf" srcId="{58D5C1FE-B10C-4CC5-B0BB-FADB56212259}" destId="{E7EA852F-D934-406E-9881-97B2A4AEFF15}" srcOrd="2" destOrd="0" presId="urn:microsoft.com/office/officeart/2008/layout/VerticalCurvedList"/>
    <dgm:cxn modelId="{1376C498-84D3-4F3F-B7BC-804683E450D3}" type="presParOf" srcId="{E7EA852F-D934-406E-9881-97B2A4AEFF15}" destId="{9D4272F2-8FD6-4880-B43C-C48FF483FAC2}" srcOrd="0" destOrd="0" presId="urn:microsoft.com/office/officeart/2008/layout/VerticalCurvedList"/>
    <dgm:cxn modelId="{9A3D8352-F19F-4332-BC60-66E94D8B272E}" type="presParOf" srcId="{58D5C1FE-B10C-4CC5-B0BB-FADB56212259}" destId="{4B65F09D-DFB8-49EB-90DC-D10A25318B45}" srcOrd="3" destOrd="0" presId="urn:microsoft.com/office/officeart/2008/layout/VerticalCurvedList"/>
    <dgm:cxn modelId="{45AEA512-6C40-446E-A935-532AC7B57805}" type="presParOf" srcId="{58D5C1FE-B10C-4CC5-B0BB-FADB56212259}" destId="{E6A1E3A1-632B-40E1-ABD8-2390F92A8E88}" srcOrd="4" destOrd="0" presId="urn:microsoft.com/office/officeart/2008/layout/VerticalCurvedList"/>
    <dgm:cxn modelId="{C8F98966-73FE-4BD0-B91B-9A151CEFE82C}" type="presParOf" srcId="{E6A1E3A1-632B-40E1-ABD8-2390F92A8E88}" destId="{F6E0CDF6-3749-4B96-AE52-674AA287F291}" srcOrd="0" destOrd="0" presId="urn:microsoft.com/office/officeart/2008/layout/VerticalCurvedList"/>
    <dgm:cxn modelId="{C87E2E0B-F16A-4F71-85D9-EC9A0049FAA2}" type="presParOf" srcId="{58D5C1FE-B10C-4CC5-B0BB-FADB56212259}" destId="{3B4E4483-FAE3-4859-A3BE-A54EFD02C681}" srcOrd="5" destOrd="0" presId="urn:microsoft.com/office/officeart/2008/layout/VerticalCurvedList"/>
    <dgm:cxn modelId="{1AB9594E-14AC-42EB-9D08-050486C8D1E3}" type="presParOf" srcId="{58D5C1FE-B10C-4CC5-B0BB-FADB56212259}" destId="{CFC84A1D-681B-4AB7-BA17-AAD252C03F3F}" srcOrd="6" destOrd="0" presId="urn:microsoft.com/office/officeart/2008/layout/VerticalCurvedList"/>
    <dgm:cxn modelId="{22F0EB7D-7108-4A7F-B10F-38383B914DC4}" type="presParOf" srcId="{CFC84A1D-681B-4AB7-BA17-AAD252C03F3F}" destId="{FF212706-CB8B-4A79-AA65-FFBBE8F8D279}" srcOrd="0" destOrd="0" presId="urn:microsoft.com/office/officeart/2008/layout/VerticalCurvedList"/>
    <dgm:cxn modelId="{0CF4719C-11E7-4601-9647-94242E99D2B5}" type="presParOf" srcId="{58D5C1FE-B10C-4CC5-B0BB-FADB56212259}" destId="{F7BFEA10-9B24-4DB9-B9E9-EF0BBC50BDAA}" srcOrd="7" destOrd="0" presId="urn:microsoft.com/office/officeart/2008/layout/VerticalCurvedList"/>
    <dgm:cxn modelId="{246DAC9C-53DA-483F-9F76-F7C90289195E}" type="presParOf" srcId="{58D5C1FE-B10C-4CC5-B0BB-FADB56212259}" destId="{EFCC999A-F16B-4C3B-967C-AB7AF85EAF7A}" srcOrd="8" destOrd="0" presId="urn:microsoft.com/office/officeart/2008/layout/VerticalCurvedList"/>
    <dgm:cxn modelId="{4301ECEA-53DC-421B-AC6D-15C436178ACF}" type="presParOf" srcId="{EFCC999A-F16B-4C3B-967C-AB7AF85EAF7A}" destId="{26749A97-FD11-4782-82AF-0774BEDC70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la reacción en cadena de la Polimerasa (PCR) para la detección de </a:t>
          </a:r>
          <a:r>
            <a:rPr lang="es-MX" i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Liberibacter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solanacearum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en plantas de segunda generación. 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la secuenciación del fragmento amplificado de </a:t>
          </a:r>
          <a:r>
            <a:rPr lang="es-MX" i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Liberibacter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solanacearum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mediante el método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Sanger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3256B6-551B-4954-AA56-C653C264EEA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Determinar el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haplotipo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MX" i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Liberibacter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solanacearum</a:t>
          </a:r>
          <a:r>
            <a:rPr lang="es-MX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mediante el análisis de polimorfismo de simple nucleótido (SNP)</a:t>
          </a:r>
          <a:endParaRPr lang="es-EC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5FDF6-1502-4011-9BB6-C7AB6EDA0560}" type="parTrans" cxnId="{F1D8CA17-1367-4F61-B0AF-F888450B469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BEC880-B506-442C-9491-30DC56106341}" type="sibTrans" cxnId="{F1D8CA17-1367-4F61-B0AF-F888450B469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ln>
          <a:noFill/>
        </a:ln>
      </dgm:spPr>
      <dgm:t>
        <a:bodyPr/>
        <a:lstStyle/>
        <a:p>
          <a:endParaRPr lang="es-EC"/>
        </a:p>
      </dgm:t>
      <dgm:extLst/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/>
      <dgm:spPr>
        <a:ln>
          <a:noFill/>
        </a:ln>
      </dgm:spPr>
      <dgm:t>
        <a:bodyPr/>
        <a:lstStyle/>
        <a:p>
          <a:endParaRPr lang="es-EC"/>
        </a:p>
      </dgm:t>
      <dgm:extLst/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402FFACE-DF06-41CC-8B7B-38DF4EC5DB46}" type="pres">
      <dgm:prSet presAssocID="{FC54403D-BC08-4A90-BCAB-26723A55BF19}" presName="sibTrans" presStyleCnt="0"/>
      <dgm:spPr/>
    </dgm:pt>
    <dgm:pt modelId="{F7A26377-B45A-49C1-BF9F-4B9F992022E0}" type="pres">
      <dgm:prSet presAssocID="{BA3256B6-551B-4954-AA56-C653C264EEA4}" presName="compNode" presStyleCnt="0"/>
      <dgm:spPr/>
    </dgm:pt>
    <dgm:pt modelId="{5113693C-7D44-4056-A821-834F7FCC66BB}" type="pres">
      <dgm:prSet presAssocID="{BA3256B6-551B-4954-AA56-C653C264EEA4}" presName="bgRect" presStyleLbl="bgShp" presStyleIdx="2" presStyleCnt="3"/>
      <dgm:spPr/>
    </dgm:pt>
    <dgm:pt modelId="{56F2EA7B-67A0-48B6-9327-79367A8AB9AE}" type="pres">
      <dgm:prSet presAssocID="{BA3256B6-551B-4954-AA56-C653C264EEA4}" presName="iconRect" presStyleLbl="node1" presStyleIdx="2" presStyleCnt="3" custScaleX="85675" custScaleY="140819" custLinFactNeighborY="18726"/>
      <dgm:spPr>
        <a:ln>
          <a:noFill/>
        </a:ln>
      </dgm:spPr>
      <dgm:t>
        <a:bodyPr/>
        <a:lstStyle/>
        <a:p>
          <a:endParaRPr lang="es-EC"/>
        </a:p>
      </dgm:t>
    </dgm:pt>
    <dgm:pt modelId="{7EF6577A-ECEF-4FAA-BF20-D5856E9A0532}" type="pres">
      <dgm:prSet presAssocID="{BA3256B6-551B-4954-AA56-C653C264EEA4}" presName="spaceRect" presStyleCnt="0"/>
      <dgm:spPr/>
    </dgm:pt>
    <dgm:pt modelId="{C8894596-4335-4F51-9722-C86AFFCC6CE6}" type="pres">
      <dgm:prSet presAssocID="{BA3256B6-551B-4954-AA56-C653C264EEA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CB2304DB-6986-4A66-B816-EA66A2C1B09E}" type="presOf" srcId="{BA3256B6-551B-4954-AA56-C653C264EEA4}" destId="{C8894596-4335-4F51-9722-C86AFFCC6CE6}" srcOrd="0" destOrd="0" presId="urn:microsoft.com/office/officeart/2018/2/layout/IconVerticalSolidList"/>
    <dgm:cxn modelId="{F1D8CA17-1367-4F61-B0AF-F888450B4699}" srcId="{693C3B47-AD01-4E00-B264-133D161F282B}" destId="{BA3256B6-551B-4954-AA56-C653C264EEA4}" srcOrd="2" destOrd="0" parTransId="{E435FDF6-1502-4011-9BB6-C7AB6EDA0560}" sibTransId="{9FBEC880-B506-442C-9491-30DC56106341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4BCC05E3-D691-4485-980C-F68069F2DD4E}" type="presParOf" srcId="{879214DE-BD89-4559-AB32-7D59C264AC9A}" destId="{402FFACE-DF06-41CC-8B7B-38DF4EC5DB46}" srcOrd="3" destOrd="0" presId="urn:microsoft.com/office/officeart/2018/2/layout/IconVerticalSolidList"/>
    <dgm:cxn modelId="{6B8913C3-0F25-42A4-A099-FA5B2A8F03FA}" type="presParOf" srcId="{879214DE-BD89-4559-AB32-7D59C264AC9A}" destId="{F7A26377-B45A-49C1-BF9F-4B9F992022E0}" srcOrd="4" destOrd="0" presId="urn:microsoft.com/office/officeart/2018/2/layout/IconVerticalSolidList"/>
    <dgm:cxn modelId="{B243892D-1074-47ED-9574-6A799FE9D6B5}" type="presParOf" srcId="{F7A26377-B45A-49C1-BF9F-4B9F992022E0}" destId="{5113693C-7D44-4056-A821-834F7FCC66BB}" srcOrd="0" destOrd="0" presId="urn:microsoft.com/office/officeart/2018/2/layout/IconVerticalSolidList"/>
    <dgm:cxn modelId="{EF2642AA-0FAF-49A6-8BAA-A46363D569B3}" type="presParOf" srcId="{F7A26377-B45A-49C1-BF9F-4B9F992022E0}" destId="{56F2EA7B-67A0-48B6-9327-79367A8AB9AE}" srcOrd="1" destOrd="0" presId="urn:microsoft.com/office/officeart/2018/2/layout/IconVerticalSolidList"/>
    <dgm:cxn modelId="{5C7C69C0-8F4D-437F-9D30-992B7929D914}" type="presParOf" srcId="{F7A26377-B45A-49C1-BF9F-4B9F992022E0}" destId="{7EF6577A-ECEF-4FAA-BF20-D5856E9A0532}" srcOrd="2" destOrd="0" presId="urn:microsoft.com/office/officeart/2018/2/layout/IconVerticalSolidList"/>
    <dgm:cxn modelId="{5F16991F-9CCE-4A23-A159-35C3B18D0A9B}" type="presParOf" srcId="{F7A26377-B45A-49C1-BF9F-4B9F992022E0}" destId="{C8894596-4335-4F51-9722-C86AFFCC6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sz="1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Analizar de forma molecular plantas de papa de segunda generación provenientes de campo con síntomas de punta morada para la identificación de </a:t>
          </a:r>
          <a:r>
            <a:rPr lang="es-MX" sz="1700" i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</a:t>
          </a:r>
          <a:r>
            <a:rPr lang="es-MX" sz="1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7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Liberibacter</a:t>
          </a:r>
          <a:r>
            <a:rPr lang="es-MX" sz="1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7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solanacearum</a:t>
          </a:r>
          <a:r>
            <a:rPr lang="es-MX" sz="1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ln>
          <a:noFill/>
        </a:ln>
      </dgm:spPr>
      <dgm:t>
        <a:bodyPr/>
        <a:lstStyle/>
        <a:p>
          <a:endParaRPr lang="es-EC"/>
        </a:p>
      </dgm:t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EF636-E3DB-441C-BC04-51813F9DD0D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5218665-7376-4FE5-AAF7-B51AC710CE6F}">
      <dgm:prSet phldrT="[Texto]"/>
      <dgm:spPr/>
      <dgm:t>
        <a:bodyPr/>
        <a:lstStyle/>
        <a:p>
          <a:r>
            <a:rPr lang="es-EC" dirty="0" smtClean="0"/>
            <a:t>Se basa en </a:t>
          </a:r>
          <a:r>
            <a:rPr lang="es-EC" dirty="0" err="1" smtClean="0"/>
            <a:t>SNPs</a:t>
          </a:r>
          <a:endParaRPr lang="es-EC" dirty="0"/>
        </a:p>
      </dgm:t>
    </dgm:pt>
    <dgm:pt modelId="{2E5E648E-AF36-4C3F-A7C0-0AF3FEEA778C}" type="parTrans" cxnId="{2B5D8572-E602-4143-9ACF-E7189B19DFE9}">
      <dgm:prSet/>
      <dgm:spPr/>
      <dgm:t>
        <a:bodyPr/>
        <a:lstStyle/>
        <a:p>
          <a:endParaRPr lang="es-EC"/>
        </a:p>
      </dgm:t>
    </dgm:pt>
    <dgm:pt modelId="{7015E92C-16E7-4EE5-B3DF-D58CC2E43861}" type="sibTrans" cxnId="{2B5D8572-E602-4143-9ACF-E7189B19DFE9}">
      <dgm:prSet/>
      <dgm:spPr/>
      <dgm:t>
        <a:bodyPr/>
        <a:lstStyle/>
        <a:p>
          <a:endParaRPr lang="es-EC"/>
        </a:p>
      </dgm:t>
    </dgm:pt>
    <dgm:pt modelId="{B8A213B2-5497-451A-8035-24FB022185BB}">
      <dgm:prSet phldrT="[Texto]"/>
      <dgm:spPr/>
      <dgm:t>
        <a:bodyPr/>
        <a:lstStyle/>
        <a:p>
          <a:r>
            <a:rPr lang="es-EC" dirty="0" smtClean="0"/>
            <a:t>Tres regiones del genoma</a:t>
          </a:r>
          <a:endParaRPr lang="es-EC" dirty="0"/>
        </a:p>
      </dgm:t>
    </dgm:pt>
    <dgm:pt modelId="{8039D37A-D77E-48C2-BDB2-BB5C723A1515}" type="parTrans" cxnId="{D2207052-1AF8-42A6-A191-2BEBF88EE903}">
      <dgm:prSet/>
      <dgm:spPr/>
      <dgm:t>
        <a:bodyPr/>
        <a:lstStyle/>
        <a:p>
          <a:endParaRPr lang="es-EC"/>
        </a:p>
      </dgm:t>
    </dgm:pt>
    <dgm:pt modelId="{AA0C890B-294C-44A6-AD29-33C1ED5965FD}" type="sibTrans" cxnId="{D2207052-1AF8-42A6-A191-2BEBF88EE903}">
      <dgm:prSet/>
      <dgm:spPr/>
      <dgm:t>
        <a:bodyPr/>
        <a:lstStyle/>
        <a:p>
          <a:endParaRPr lang="es-EC"/>
        </a:p>
      </dgm:t>
    </dgm:pt>
    <dgm:pt modelId="{3892A6FE-1EA5-4602-93B8-4E4CED34CAFB}">
      <dgm:prSet phldrT="[Texto]"/>
      <dgm:spPr/>
      <dgm:t>
        <a:bodyPr/>
        <a:lstStyle/>
        <a:p>
          <a:r>
            <a:rPr lang="es-EC" dirty="0" smtClean="0"/>
            <a:t>Siguiendo la guía del SIPPC</a:t>
          </a:r>
          <a:endParaRPr lang="es-EC" dirty="0"/>
        </a:p>
      </dgm:t>
    </dgm:pt>
    <dgm:pt modelId="{DFA8E43A-A409-43D5-9DF6-E5548DEB12B5}" type="parTrans" cxnId="{81287A76-5547-42B8-94A7-778E404C26F2}">
      <dgm:prSet/>
      <dgm:spPr/>
      <dgm:t>
        <a:bodyPr/>
        <a:lstStyle/>
        <a:p>
          <a:endParaRPr lang="es-EC"/>
        </a:p>
      </dgm:t>
    </dgm:pt>
    <dgm:pt modelId="{54429F05-D836-4362-8643-E38A865B50A6}" type="sibTrans" cxnId="{81287A76-5547-42B8-94A7-778E404C26F2}">
      <dgm:prSet/>
      <dgm:spPr/>
      <dgm:t>
        <a:bodyPr/>
        <a:lstStyle/>
        <a:p>
          <a:endParaRPr lang="es-EC"/>
        </a:p>
      </dgm:t>
    </dgm:pt>
    <dgm:pt modelId="{48F6EE41-B306-4305-B9F7-2D32E88F49D6}">
      <dgm:prSet phldrT="[Texto]"/>
      <dgm:spPr/>
      <dgm:t>
        <a:bodyPr/>
        <a:lstStyle/>
        <a:p>
          <a:r>
            <a:rPr lang="es-EC" dirty="0" smtClean="0"/>
            <a:t>EU812559</a:t>
          </a:r>
          <a:endParaRPr lang="es-EC" dirty="0"/>
        </a:p>
      </dgm:t>
    </dgm:pt>
    <dgm:pt modelId="{A1D0DAE1-AA31-49E8-B62C-BD208A848126}" type="parTrans" cxnId="{9E69A074-91EA-4B73-A082-7E486BE2EFA8}">
      <dgm:prSet/>
      <dgm:spPr/>
      <dgm:t>
        <a:bodyPr/>
        <a:lstStyle/>
        <a:p>
          <a:endParaRPr lang="es-EC"/>
        </a:p>
      </dgm:t>
    </dgm:pt>
    <dgm:pt modelId="{5FD3F4E7-CD4F-4203-A124-53381EAF5931}" type="sibTrans" cxnId="{9E69A074-91EA-4B73-A082-7E486BE2EFA8}">
      <dgm:prSet/>
      <dgm:spPr/>
      <dgm:t>
        <a:bodyPr/>
        <a:lstStyle/>
        <a:p>
          <a:endParaRPr lang="es-EC"/>
        </a:p>
      </dgm:t>
    </dgm:pt>
    <dgm:pt modelId="{18FEC4FA-3364-4954-8D30-7ED865F72532}">
      <dgm:prSet phldrT="[Texto]"/>
      <dgm:spPr/>
      <dgm:t>
        <a:bodyPr/>
        <a:lstStyle/>
        <a:p>
          <a:r>
            <a:rPr lang="es-EC" dirty="0" smtClean="0"/>
            <a:t>EU834131</a:t>
          </a:r>
          <a:endParaRPr lang="es-EC" dirty="0"/>
        </a:p>
      </dgm:t>
    </dgm:pt>
    <dgm:pt modelId="{97488043-DEED-4424-91CA-789DBE60A0B4}" type="parTrans" cxnId="{45C95CC3-6736-485D-A7F8-80FD6400F933}">
      <dgm:prSet/>
      <dgm:spPr/>
      <dgm:t>
        <a:bodyPr/>
        <a:lstStyle/>
        <a:p>
          <a:endParaRPr lang="es-EC"/>
        </a:p>
      </dgm:t>
    </dgm:pt>
    <dgm:pt modelId="{0ABFC4E9-9530-47D7-BD11-A11EC873BDF5}" type="sibTrans" cxnId="{45C95CC3-6736-485D-A7F8-80FD6400F933}">
      <dgm:prSet/>
      <dgm:spPr/>
      <dgm:t>
        <a:bodyPr/>
        <a:lstStyle/>
        <a:p>
          <a:endParaRPr lang="es-EC"/>
        </a:p>
      </dgm:t>
    </dgm:pt>
    <dgm:pt modelId="{470ABCF3-4BD5-430D-B737-F736FACA62C1}" type="pres">
      <dgm:prSet presAssocID="{016EF636-E3DB-441C-BC04-51813F9DD0D8}" presName="Name0" presStyleCnt="0">
        <dgm:presLayoutVars>
          <dgm:dir/>
          <dgm:animLvl val="lvl"/>
          <dgm:resizeHandles val="exact"/>
        </dgm:presLayoutVars>
      </dgm:prSet>
      <dgm:spPr/>
    </dgm:pt>
    <dgm:pt modelId="{1CBC3BC3-7A23-4EC7-B541-7A27BE83E245}" type="pres">
      <dgm:prSet presAssocID="{95218665-7376-4FE5-AAF7-B51AC710CE6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176EF7-E0E7-4E05-812C-36EE2ADA9217}" type="pres">
      <dgm:prSet presAssocID="{7015E92C-16E7-4EE5-B3DF-D58CC2E43861}" presName="parTxOnlySpace" presStyleCnt="0"/>
      <dgm:spPr/>
    </dgm:pt>
    <dgm:pt modelId="{C114B449-7A3C-4D28-B575-129E688AB486}" type="pres">
      <dgm:prSet presAssocID="{B8A213B2-5497-451A-8035-24FB022185B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31193F-7B47-4C87-9A77-47E147FD5E1C}" type="pres">
      <dgm:prSet presAssocID="{AA0C890B-294C-44A6-AD29-33C1ED5965FD}" presName="parTxOnlySpace" presStyleCnt="0"/>
      <dgm:spPr/>
    </dgm:pt>
    <dgm:pt modelId="{B9A2A4DA-6D2C-4AA6-97C5-077E40F27FDD}" type="pres">
      <dgm:prSet presAssocID="{3892A6FE-1EA5-4602-93B8-4E4CED34CAF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07138-53A9-4CB7-91E6-8167B076F712}" type="pres">
      <dgm:prSet presAssocID="{54429F05-D836-4362-8643-E38A865B50A6}" presName="parTxOnlySpace" presStyleCnt="0"/>
      <dgm:spPr/>
    </dgm:pt>
    <dgm:pt modelId="{9F346056-55B8-4C22-AE29-EAC9F01DBA8A}" type="pres">
      <dgm:prSet presAssocID="{48F6EE41-B306-4305-B9F7-2D32E88F49D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F6CBA-20CB-4CE5-A35F-DC59BFD589EB}" type="pres">
      <dgm:prSet presAssocID="{5FD3F4E7-CD4F-4203-A124-53381EAF5931}" presName="parTxOnlySpace" presStyleCnt="0"/>
      <dgm:spPr/>
    </dgm:pt>
    <dgm:pt modelId="{FDA9DBDA-3BB6-49E3-8C7D-EE4787A589F2}" type="pres">
      <dgm:prSet presAssocID="{18FEC4FA-3364-4954-8D30-7ED865F7253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B9B5C9-C739-41D9-8BA1-FAE0D2575A57}" type="presOf" srcId="{3892A6FE-1EA5-4602-93B8-4E4CED34CAFB}" destId="{B9A2A4DA-6D2C-4AA6-97C5-077E40F27FDD}" srcOrd="0" destOrd="0" presId="urn:microsoft.com/office/officeart/2005/8/layout/chevron1"/>
    <dgm:cxn modelId="{45C95CC3-6736-485D-A7F8-80FD6400F933}" srcId="{016EF636-E3DB-441C-BC04-51813F9DD0D8}" destId="{18FEC4FA-3364-4954-8D30-7ED865F72532}" srcOrd="4" destOrd="0" parTransId="{97488043-DEED-4424-91CA-789DBE60A0B4}" sibTransId="{0ABFC4E9-9530-47D7-BD11-A11EC873BDF5}"/>
    <dgm:cxn modelId="{2B5D8572-E602-4143-9ACF-E7189B19DFE9}" srcId="{016EF636-E3DB-441C-BC04-51813F9DD0D8}" destId="{95218665-7376-4FE5-AAF7-B51AC710CE6F}" srcOrd="0" destOrd="0" parTransId="{2E5E648E-AF36-4C3F-A7C0-0AF3FEEA778C}" sibTransId="{7015E92C-16E7-4EE5-B3DF-D58CC2E43861}"/>
    <dgm:cxn modelId="{E80EE16C-2A8B-435B-8765-B555A9662452}" type="presOf" srcId="{016EF636-E3DB-441C-BC04-51813F9DD0D8}" destId="{470ABCF3-4BD5-430D-B737-F736FACA62C1}" srcOrd="0" destOrd="0" presId="urn:microsoft.com/office/officeart/2005/8/layout/chevron1"/>
    <dgm:cxn modelId="{FD16C717-5F69-4E1D-AD8C-B4C005F8D341}" type="presOf" srcId="{48F6EE41-B306-4305-B9F7-2D32E88F49D6}" destId="{9F346056-55B8-4C22-AE29-EAC9F01DBA8A}" srcOrd="0" destOrd="0" presId="urn:microsoft.com/office/officeart/2005/8/layout/chevron1"/>
    <dgm:cxn modelId="{DDE329E1-456D-4FD4-AB83-1A6C33BB7AF7}" type="presOf" srcId="{18FEC4FA-3364-4954-8D30-7ED865F72532}" destId="{FDA9DBDA-3BB6-49E3-8C7D-EE4787A589F2}" srcOrd="0" destOrd="0" presId="urn:microsoft.com/office/officeart/2005/8/layout/chevron1"/>
    <dgm:cxn modelId="{F7FD4C39-E4D5-4C13-84A5-1DA80A336DF1}" type="presOf" srcId="{B8A213B2-5497-451A-8035-24FB022185BB}" destId="{C114B449-7A3C-4D28-B575-129E688AB486}" srcOrd="0" destOrd="0" presId="urn:microsoft.com/office/officeart/2005/8/layout/chevron1"/>
    <dgm:cxn modelId="{D2207052-1AF8-42A6-A191-2BEBF88EE903}" srcId="{016EF636-E3DB-441C-BC04-51813F9DD0D8}" destId="{B8A213B2-5497-451A-8035-24FB022185BB}" srcOrd="1" destOrd="0" parTransId="{8039D37A-D77E-48C2-BDB2-BB5C723A1515}" sibTransId="{AA0C890B-294C-44A6-AD29-33C1ED5965FD}"/>
    <dgm:cxn modelId="{9E69A074-91EA-4B73-A082-7E486BE2EFA8}" srcId="{016EF636-E3DB-441C-BC04-51813F9DD0D8}" destId="{48F6EE41-B306-4305-B9F7-2D32E88F49D6}" srcOrd="3" destOrd="0" parTransId="{A1D0DAE1-AA31-49E8-B62C-BD208A848126}" sibTransId="{5FD3F4E7-CD4F-4203-A124-53381EAF5931}"/>
    <dgm:cxn modelId="{20D468F9-DF91-485E-9576-FBED35B92D27}" type="presOf" srcId="{95218665-7376-4FE5-AAF7-B51AC710CE6F}" destId="{1CBC3BC3-7A23-4EC7-B541-7A27BE83E245}" srcOrd="0" destOrd="0" presId="urn:microsoft.com/office/officeart/2005/8/layout/chevron1"/>
    <dgm:cxn modelId="{81287A76-5547-42B8-94A7-778E404C26F2}" srcId="{016EF636-E3DB-441C-BC04-51813F9DD0D8}" destId="{3892A6FE-1EA5-4602-93B8-4E4CED34CAFB}" srcOrd="2" destOrd="0" parTransId="{DFA8E43A-A409-43D5-9DF6-E5548DEB12B5}" sibTransId="{54429F05-D836-4362-8643-E38A865B50A6}"/>
    <dgm:cxn modelId="{00E55C71-FE29-449C-B4B6-CD8331840836}" type="presParOf" srcId="{470ABCF3-4BD5-430D-B737-F736FACA62C1}" destId="{1CBC3BC3-7A23-4EC7-B541-7A27BE83E245}" srcOrd="0" destOrd="0" presId="urn:microsoft.com/office/officeart/2005/8/layout/chevron1"/>
    <dgm:cxn modelId="{C6BEC4C3-FED8-4466-AE79-87910BF2E65F}" type="presParOf" srcId="{470ABCF3-4BD5-430D-B737-F736FACA62C1}" destId="{E0176EF7-E0E7-4E05-812C-36EE2ADA9217}" srcOrd="1" destOrd="0" presId="urn:microsoft.com/office/officeart/2005/8/layout/chevron1"/>
    <dgm:cxn modelId="{57D818D9-69FB-4560-A5A8-870767A45040}" type="presParOf" srcId="{470ABCF3-4BD5-430D-B737-F736FACA62C1}" destId="{C114B449-7A3C-4D28-B575-129E688AB486}" srcOrd="2" destOrd="0" presId="urn:microsoft.com/office/officeart/2005/8/layout/chevron1"/>
    <dgm:cxn modelId="{EE4DD7EE-F720-46F8-BC9C-C475554B00FD}" type="presParOf" srcId="{470ABCF3-4BD5-430D-B737-F736FACA62C1}" destId="{DD31193F-7B47-4C87-9A77-47E147FD5E1C}" srcOrd="3" destOrd="0" presId="urn:microsoft.com/office/officeart/2005/8/layout/chevron1"/>
    <dgm:cxn modelId="{D3690531-4712-43BB-B826-6ADB279D7500}" type="presParOf" srcId="{470ABCF3-4BD5-430D-B737-F736FACA62C1}" destId="{B9A2A4DA-6D2C-4AA6-97C5-077E40F27FDD}" srcOrd="4" destOrd="0" presId="urn:microsoft.com/office/officeart/2005/8/layout/chevron1"/>
    <dgm:cxn modelId="{A50CC22B-31C8-464D-A60C-794F3E395061}" type="presParOf" srcId="{470ABCF3-4BD5-430D-B737-F736FACA62C1}" destId="{8C407138-53A9-4CB7-91E6-8167B076F712}" srcOrd="5" destOrd="0" presId="urn:microsoft.com/office/officeart/2005/8/layout/chevron1"/>
    <dgm:cxn modelId="{24B17E1C-7850-4FAA-9445-A263E0070FEF}" type="presParOf" srcId="{470ABCF3-4BD5-430D-B737-F736FACA62C1}" destId="{9F346056-55B8-4C22-AE29-EAC9F01DBA8A}" srcOrd="6" destOrd="0" presId="urn:microsoft.com/office/officeart/2005/8/layout/chevron1"/>
    <dgm:cxn modelId="{AF6B2CC7-2CAA-4039-9B30-E87EA604E7BF}" type="presParOf" srcId="{470ABCF3-4BD5-430D-B737-F736FACA62C1}" destId="{E81F6CBA-20CB-4CE5-A35F-DC59BFD589EB}" srcOrd="7" destOrd="0" presId="urn:microsoft.com/office/officeart/2005/8/layout/chevron1"/>
    <dgm:cxn modelId="{ECF68D7A-AC3F-4C9A-95A4-10494436C5BD}" type="presParOf" srcId="{470ABCF3-4BD5-430D-B737-F736FACA62C1}" destId="{FDA9DBDA-3BB6-49E3-8C7D-EE4787A589F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A474B-BFC0-40F0-9163-DEFA99C168E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3D07897-188E-472A-BED3-A266B043BF54}">
      <dgm:prSet phldrT="[Texto]"/>
      <dgm:spPr/>
      <dgm:t>
        <a:bodyPr/>
        <a:lstStyle/>
        <a:p>
          <a:r>
            <a:rPr lang="es-EC" dirty="0" smtClean="0"/>
            <a:t>Guía proporcionada por la SIPPC (2017)</a:t>
          </a:r>
          <a:endParaRPr lang="es-EC" dirty="0"/>
        </a:p>
      </dgm:t>
    </dgm:pt>
    <dgm:pt modelId="{6261339B-CB22-4D97-9EA4-422E2746A500}" type="parTrans" cxnId="{EB0075A9-3B56-43B4-B7A0-8617A62CCD18}">
      <dgm:prSet/>
      <dgm:spPr/>
      <dgm:t>
        <a:bodyPr/>
        <a:lstStyle/>
        <a:p>
          <a:endParaRPr lang="es-EC"/>
        </a:p>
      </dgm:t>
    </dgm:pt>
    <dgm:pt modelId="{0806F17B-1809-4748-953C-0EA2AB8CF2E3}" type="sibTrans" cxnId="{EB0075A9-3B56-43B4-B7A0-8617A62CCD18}">
      <dgm:prSet/>
      <dgm:spPr/>
      <dgm:t>
        <a:bodyPr/>
        <a:lstStyle/>
        <a:p>
          <a:endParaRPr lang="es-EC"/>
        </a:p>
      </dgm:t>
    </dgm:pt>
    <dgm:pt modelId="{0285B178-C327-4F25-9320-A4789F0EFC65}">
      <dgm:prSet phldrT="[Texto]"/>
      <dgm:spPr/>
      <dgm:t>
        <a:bodyPr/>
        <a:lstStyle/>
        <a:p>
          <a:r>
            <a:rPr lang="es-EC" dirty="0" smtClean="0"/>
            <a:t>Aproximadamente el 90% al </a:t>
          </a:r>
          <a:r>
            <a:rPr lang="es-EC" dirty="0" err="1" smtClean="0"/>
            <a:t>haplotipo</a:t>
          </a:r>
          <a:r>
            <a:rPr lang="es-EC" dirty="0" smtClean="0"/>
            <a:t> A</a:t>
          </a:r>
          <a:endParaRPr lang="es-EC" dirty="0"/>
        </a:p>
      </dgm:t>
    </dgm:pt>
    <dgm:pt modelId="{187C9E0C-BE7E-4903-80CF-3E6A6CF4FA1C}" type="parTrans" cxnId="{7C233CED-2FA0-4642-952A-562D0DD5C301}">
      <dgm:prSet/>
      <dgm:spPr/>
      <dgm:t>
        <a:bodyPr/>
        <a:lstStyle/>
        <a:p>
          <a:endParaRPr lang="es-EC"/>
        </a:p>
      </dgm:t>
    </dgm:pt>
    <dgm:pt modelId="{6F420C48-3068-40D3-89CB-FAAD634463C6}" type="sibTrans" cxnId="{7C233CED-2FA0-4642-952A-562D0DD5C301}">
      <dgm:prSet/>
      <dgm:spPr/>
      <dgm:t>
        <a:bodyPr/>
        <a:lstStyle/>
        <a:p>
          <a:endParaRPr lang="es-EC"/>
        </a:p>
      </dgm:t>
    </dgm:pt>
    <dgm:pt modelId="{8C36D925-56F7-4895-A82E-227E1CB5FA6D}">
      <dgm:prSet phldrT="[Texto]"/>
      <dgm:spPr/>
      <dgm:t>
        <a:bodyPr/>
        <a:lstStyle/>
        <a:p>
          <a:r>
            <a:rPr lang="es-EC" dirty="0" err="1" smtClean="0"/>
            <a:t>CaLso</a:t>
          </a:r>
          <a:r>
            <a:rPr lang="es-EC" dirty="0" smtClean="0"/>
            <a:t> es una bacteria versátil </a:t>
          </a:r>
          <a:endParaRPr lang="es-EC" dirty="0"/>
        </a:p>
      </dgm:t>
    </dgm:pt>
    <dgm:pt modelId="{2D8D6410-52CB-4E74-B170-2F19CEF5129C}" type="parTrans" cxnId="{E1F8EC6B-D0D6-478C-B382-B55ED1AF3689}">
      <dgm:prSet/>
      <dgm:spPr/>
      <dgm:t>
        <a:bodyPr/>
        <a:lstStyle/>
        <a:p>
          <a:endParaRPr lang="es-EC"/>
        </a:p>
      </dgm:t>
    </dgm:pt>
    <dgm:pt modelId="{F2295E55-1BA8-4D7C-A57D-DBEB9B757BDE}" type="sibTrans" cxnId="{E1F8EC6B-D0D6-478C-B382-B55ED1AF3689}">
      <dgm:prSet/>
      <dgm:spPr/>
      <dgm:t>
        <a:bodyPr/>
        <a:lstStyle/>
        <a:p>
          <a:endParaRPr lang="es-EC"/>
        </a:p>
      </dgm:t>
    </dgm:pt>
    <dgm:pt modelId="{48EE2422-3545-45B7-9077-2292E13BA8DF}" type="pres">
      <dgm:prSet presAssocID="{297A474B-BFC0-40F0-9163-DEFA99C168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5B5BCE-9CF8-4892-A29F-A9928E81009D}" type="pres">
      <dgm:prSet presAssocID="{297A474B-BFC0-40F0-9163-DEFA99C168E0}" presName="dummyMaxCanvas" presStyleCnt="0">
        <dgm:presLayoutVars/>
      </dgm:prSet>
      <dgm:spPr/>
    </dgm:pt>
    <dgm:pt modelId="{CCC3E963-F176-4185-853C-BC2C3A78791F}" type="pres">
      <dgm:prSet presAssocID="{297A474B-BFC0-40F0-9163-DEFA99C168E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313D8E-10E6-47E4-8D4E-1D6D6D7AE138}" type="pres">
      <dgm:prSet presAssocID="{297A474B-BFC0-40F0-9163-DEFA99C168E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815AF9-7319-4DA1-925C-F51CE445A276}" type="pres">
      <dgm:prSet presAssocID="{297A474B-BFC0-40F0-9163-DEFA99C168E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B37A86-8899-47EA-910B-767847502DA5}" type="pres">
      <dgm:prSet presAssocID="{297A474B-BFC0-40F0-9163-DEFA99C168E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9FEA9-FEC2-4610-9EDA-2EF9CD1139AD}" type="pres">
      <dgm:prSet presAssocID="{297A474B-BFC0-40F0-9163-DEFA99C168E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299C8C-47AF-4CA6-9FA6-538EACFEF154}" type="pres">
      <dgm:prSet presAssocID="{297A474B-BFC0-40F0-9163-DEFA99C168E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54444-36C9-4E1D-8FAE-11C87D4BD5D5}" type="pres">
      <dgm:prSet presAssocID="{297A474B-BFC0-40F0-9163-DEFA99C168E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817BFF-541D-4D67-809C-7AD771A244D0}" type="pres">
      <dgm:prSet presAssocID="{297A474B-BFC0-40F0-9163-DEFA99C168E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6198EA-8315-4726-8F98-948C2AD6CD0F}" type="presOf" srcId="{0285B178-C327-4F25-9320-A4789F0EFC65}" destId="{14313D8E-10E6-47E4-8D4E-1D6D6D7AE138}" srcOrd="0" destOrd="0" presId="urn:microsoft.com/office/officeart/2005/8/layout/vProcess5"/>
    <dgm:cxn modelId="{B4B86AE8-2AC2-4649-BC52-6BBED48FAAA2}" type="presOf" srcId="{0285B178-C327-4F25-9320-A4789F0EFC65}" destId="{30054444-36C9-4E1D-8FAE-11C87D4BD5D5}" srcOrd="1" destOrd="0" presId="urn:microsoft.com/office/officeart/2005/8/layout/vProcess5"/>
    <dgm:cxn modelId="{4DA93B6E-2B93-4C9D-AA3A-92134C9FEF78}" type="presOf" srcId="{8C36D925-56F7-4895-A82E-227E1CB5FA6D}" destId="{79817BFF-541D-4D67-809C-7AD771A244D0}" srcOrd="1" destOrd="0" presId="urn:microsoft.com/office/officeart/2005/8/layout/vProcess5"/>
    <dgm:cxn modelId="{BCFB4913-5A94-4346-8F6A-A2C44D885B2B}" type="presOf" srcId="{0806F17B-1809-4748-953C-0EA2AB8CF2E3}" destId="{0EB37A86-8899-47EA-910B-767847502DA5}" srcOrd="0" destOrd="0" presId="urn:microsoft.com/office/officeart/2005/8/layout/vProcess5"/>
    <dgm:cxn modelId="{74FEFBDD-607D-4C57-A69D-1A1200BF11F1}" type="presOf" srcId="{D3D07897-188E-472A-BED3-A266B043BF54}" destId="{9F299C8C-47AF-4CA6-9FA6-538EACFEF154}" srcOrd="1" destOrd="0" presId="urn:microsoft.com/office/officeart/2005/8/layout/vProcess5"/>
    <dgm:cxn modelId="{E1F8EC6B-D0D6-478C-B382-B55ED1AF3689}" srcId="{297A474B-BFC0-40F0-9163-DEFA99C168E0}" destId="{8C36D925-56F7-4895-A82E-227E1CB5FA6D}" srcOrd="2" destOrd="0" parTransId="{2D8D6410-52CB-4E74-B170-2F19CEF5129C}" sibTransId="{F2295E55-1BA8-4D7C-A57D-DBEB9B757BDE}"/>
    <dgm:cxn modelId="{4DE202B2-39EF-4B17-BC71-F04995967DCC}" type="presOf" srcId="{6F420C48-3068-40D3-89CB-FAAD634463C6}" destId="{6829FEA9-FEC2-4610-9EDA-2EF9CD1139AD}" srcOrd="0" destOrd="0" presId="urn:microsoft.com/office/officeart/2005/8/layout/vProcess5"/>
    <dgm:cxn modelId="{EB0075A9-3B56-43B4-B7A0-8617A62CCD18}" srcId="{297A474B-BFC0-40F0-9163-DEFA99C168E0}" destId="{D3D07897-188E-472A-BED3-A266B043BF54}" srcOrd="0" destOrd="0" parTransId="{6261339B-CB22-4D97-9EA4-422E2746A500}" sibTransId="{0806F17B-1809-4748-953C-0EA2AB8CF2E3}"/>
    <dgm:cxn modelId="{13D82B62-67B0-4DC4-8255-2549AC5DF42A}" type="presOf" srcId="{297A474B-BFC0-40F0-9163-DEFA99C168E0}" destId="{48EE2422-3545-45B7-9077-2292E13BA8DF}" srcOrd="0" destOrd="0" presId="urn:microsoft.com/office/officeart/2005/8/layout/vProcess5"/>
    <dgm:cxn modelId="{50443A07-FCB9-479E-80D1-9B4F5FE9DB85}" type="presOf" srcId="{D3D07897-188E-472A-BED3-A266B043BF54}" destId="{CCC3E963-F176-4185-853C-BC2C3A78791F}" srcOrd="0" destOrd="0" presId="urn:microsoft.com/office/officeart/2005/8/layout/vProcess5"/>
    <dgm:cxn modelId="{7C233CED-2FA0-4642-952A-562D0DD5C301}" srcId="{297A474B-BFC0-40F0-9163-DEFA99C168E0}" destId="{0285B178-C327-4F25-9320-A4789F0EFC65}" srcOrd="1" destOrd="0" parTransId="{187C9E0C-BE7E-4903-80CF-3E6A6CF4FA1C}" sibTransId="{6F420C48-3068-40D3-89CB-FAAD634463C6}"/>
    <dgm:cxn modelId="{B8815C3E-58DC-46E6-BAA9-B7E41FAFF51F}" type="presOf" srcId="{8C36D925-56F7-4895-A82E-227E1CB5FA6D}" destId="{66815AF9-7319-4DA1-925C-F51CE445A276}" srcOrd="0" destOrd="0" presId="urn:microsoft.com/office/officeart/2005/8/layout/vProcess5"/>
    <dgm:cxn modelId="{FA321CCA-15FA-46E8-8D88-31D822136E93}" type="presParOf" srcId="{48EE2422-3545-45B7-9077-2292E13BA8DF}" destId="{E45B5BCE-9CF8-4892-A29F-A9928E81009D}" srcOrd="0" destOrd="0" presId="urn:microsoft.com/office/officeart/2005/8/layout/vProcess5"/>
    <dgm:cxn modelId="{C40BA1FD-0923-4CEC-88DE-23B888D076A5}" type="presParOf" srcId="{48EE2422-3545-45B7-9077-2292E13BA8DF}" destId="{CCC3E963-F176-4185-853C-BC2C3A78791F}" srcOrd="1" destOrd="0" presId="urn:microsoft.com/office/officeart/2005/8/layout/vProcess5"/>
    <dgm:cxn modelId="{68E0FECF-C33E-40BB-BB6D-C62B2DACEB0F}" type="presParOf" srcId="{48EE2422-3545-45B7-9077-2292E13BA8DF}" destId="{14313D8E-10E6-47E4-8D4E-1D6D6D7AE138}" srcOrd="2" destOrd="0" presId="urn:microsoft.com/office/officeart/2005/8/layout/vProcess5"/>
    <dgm:cxn modelId="{EE4A2558-3E05-4D63-8B46-224B54AB6D48}" type="presParOf" srcId="{48EE2422-3545-45B7-9077-2292E13BA8DF}" destId="{66815AF9-7319-4DA1-925C-F51CE445A276}" srcOrd="3" destOrd="0" presId="urn:microsoft.com/office/officeart/2005/8/layout/vProcess5"/>
    <dgm:cxn modelId="{4CB06C49-CBAD-41D1-9B7A-56B1E76BA238}" type="presParOf" srcId="{48EE2422-3545-45B7-9077-2292E13BA8DF}" destId="{0EB37A86-8899-47EA-910B-767847502DA5}" srcOrd="4" destOrd="0" presId="urn:microsoft.com/office/officeart/2005/8/layout/vProcess5"/>
    <dgm:cxn modelId="{62A8AB14-D581-49AF-A811-C9117C19549B}" type="presParOf" srcId="{48EE2422-3545-45B7-9077-2292E13BA8DF}" destId="{6829FEA9-FEC2-4610-9EDA-2EF9CD1139AD}" srcOrd="5" destOrd="0" presId="urn:microsoft.com/office/officeart/2005/8/layout/vProcess5"/>
    <dgm:cxn modelId="{33BCB61E-4A99-4ADB-898A-9593CA053C75}" type="presParOf" srcId="{48EE2422-3545-45B7-9077-2292E13BA8DF}" destId="{9F299C8C-47AF-4CA6-9FA6-538EACFEF154}" srcOrd="6" destOrd="0" presId="urn:microsoft.com/office/officeart/2005/8/layout/vProcess5"/>
    <dgm:cxn modelId="{3587A133-7D99-4F9D-A256-B6A660F10707}" type="presParOf" srcId="{48EE2422-3545-45B7-9077-2292E13BA8DF}" destId="{30054444-36C9-4E1D-8FAE-11C87D4BD5D5}" srcOrd="7" destOrd="0" presId="urn:microsoft.com/office/officeart/2005/8/layout/vProcess5"/>
    <dgm:cxn modelId="{AB28804A-2976-4866-B353-8B068EBB9DA8}" type="presParOf" srcId="{48EE2422-3545-45B7-9077-2292E13BA8DF}" destId="{79817BFF-541D-4D67-809C-7AD771A244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None/>
          </a:pP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uso de herramientas bioinformáticas confirmaron que los amplicones obtenidos mediante PCR convencional correspondían a </a:t>
          </a:r>
          <a:r>
            <a:rPr lang="es-EC" i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B6946C-B64A-4143-9D8A-A98FC6C5C6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Mediante 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ensayos moleculares se detectó la presencia de </a:t>
          </a:r>
          <a:r>
            <a:rPr lang="es-EC" i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en cuatro muestras de papa de segunda generación, a pesar de que el 100% (123) de las plantas presentaron los signos de la enfermedad.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F465C4-0C87-4724-AAA9-8B72F352C602}" type="parTrans" cxnId="{8BC07853-862F-4F98-919E-B4801B0BBBE7}">
      <dgm:prSet/>
      <dgm:spPr/>
      <dgm:t>
        <a:bodyPr/>
        <a:lstStyle/>
        <a:p>
          <a:endParaRPr lang="en-US"/>
        </a:p>
      </dgm:t>
    </dgm:pt>
    <dgm:pt modelId="{AA2BBAF3-2881-4514-A990-9EC75BE21CDD}" type="sibTrans" cxnId="{8BC07853-862F-4F98-919E-B4801B0BBBE7}">
      <dgm:prSet/>
      <dgm:spPr/>
      <dgm:t>
        <a:bodyPr/>
        <a:lstStyle/>
        <a:p>
          <a:endParaRPr lang="en-US"/>
        </a:p>
      </dgm:t>
    </dgm:pt>
    <dgm:pt modelId="{87F3D41F-97BA-4E24-A7B0-D069A2BE1FC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None/>
          </a:pP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análisis de polimorfismos de simple nucleótido (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SNPs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 determinó el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haplotipo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 de </a:t>
          </a:r>
          <a:r>
            <a:rPr lang="es-EC" i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presentes en las muestras. 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77E66-A9E7-4F3B-BB29-7E53B74C1D96}" type="sibTrans" cxnId="{33075FC8-2940-413F-974C-3BCC2CFE4FBE}">
      <dgm:prSet/>
      <dgm:spPr/>
      <dgm:t>
        <a:bodyPr/>
        <a:lstStyle/>
        <a:p>
          <a:endParaRPr lang="en-US"/>
        </a:p>
      </dgm:t>
    </dgm:pt>
    <dgm:pt modelId="{6DD81774-286D-400F-B623-F64510937200}" type="parTrans" cxnId="{33075FC8-2940-413F-974C-3BCC2CFE4FBE}">
      <dgm:prSet/>
      <dgm:spPr/>
      <dgm:t>
        <a:bodyPr/>
        <a:lstStyle/>
        <a:p>
          <a:endParaRPr lang="en-US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FCDA0B-50EB-41F3-85EA-E8134A4C09D9}" type="pres">
      <dgm:prSet presAssocID="{6FB6946C-B64A-4143-9D8A-A98FC6C5C699}" presName="compNode" presStyleCnt="0"/>
      <dgm:spPr/>
    </dgm:pt>
    <dgm:pt modelId="{C273FD07-3147-49A9-947B-64ECE70B294B}" type="pres">
      <dgm:prSet presAssocID="{6FB6946C-B64A-4143-9D8A-A98FC6C5C699}" presName="bgRect" presStyleLbl="bgShp" presStyleIdx="0" presStyleCnt="3"/>
      <dgm:spPr/>
    </dgm:pt>
    <dgm:pt modelId="{8B81A08B-A3F7-44F6-9874-CE067FCE72E9}" type="pres">
      <dgm:prSet presAssocID="{6FB6946C-B64A-4143-9D8A-A98FC6C5C699}" presName="iconRect" presStyleLbl="node1" presStyleIdx="0" presStyleCnt="3"/>
      <dgm:spPr/>
    </dgm:pt>
    <dgm:pt modelId="{A327DF63-4BEC-4826-9536-EE9C10171E37}" type="pres">
      <dgm:prSet presAssocID="{6FB6946C-B64A-4143-9D8A-A98FC6C5C699}" presName="spaceRect" presStyleCnt="0"/>
      <dgm:spPr/>
    </dgm:pt>
    <dgm:pt modelId="{EF043D88-C9F6-4C30-A53C-2BEF376E3555}" type="pres">
      <dgm:prSet presAssocID="{6FB6946C-B64A-4143-9D8A-A98FC6C5C69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4D28196-6EDC-40CB-84F9-973640F142B5}" type="pres">
      <dgm:prSet presAssocID="{AA2BBAF3-2881-4514-A990-9EC75BE21CDD}" presName="sibTrans" presStyleCnt="0"/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1" presStyleCnt="3"/>
      <dgm:spPr/>
    </dgm:pt>
    <dgm:pt modelId="{A4103A4B-645C-4FE6-AE6B-8518A939C680}" type="pres">
      <dgm:prSet presAssocID="{82147029-008E-4111-90F0-FDF9E8FF5F71}" presName="iconRect" presStyleLbl="node1" presStyleIdx="1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38A5092-4B44-436A-BCE3-AE9C3C48A866}" type="pres">
      <dgm:prSet presAssocID="{BE654D08-BA09-4DAA-84C9-7A684A77EBD5}" presName="sibTrans" presStyleCnt="0"/>
      <dgm:spPr/>
    </dgm:pt>
    <dgm:pt modelId="{F5236169-3FB5-452C-9F10-C3BC0AB3D4E2}" type="pres">
      <dgm:prSet presAssocID="{87F3D41F-97BA-4E24-A7B0-D069A2BE1FC9}" presName="compNode" presStyleCnt="0"/>
      <dgm:spPr/>
    </dgm:pt>
    <dgm:pt modelId="{23E9E7C2-8951-489E-A663-AC6A5A62FBB8}" type="pres">
      <dgm:prSet presAssocID="{87F3D41F-97BA-4E24-A7B0-D069A2BE1FC9}" presName="bgRect" presStyleLbl="bgShp" presStyleIdx="2" presStyleCnt="3"/>
      <dgm:spPr/>
    </dgm:pt>
    <dgm:pt modelId="{2456B709-8FCF-4106-AE63-E6CE7FB24829}" type="pres">
      <dgm:prSet presAssocID="{87F3D41F-97BA-4E24-A7B0-D069A2BE1FC9}" presName="iconRect" presStyleLbl="node1" presStyleIdx="2" presStyleCnt="3"/>
      <dgm:spPr/>
    </dgm:pt>
    <dgm:pt modelId="{F9347CED-393C-49D1-91EC-F11FA7FEA3BC}" type="pres">
      <dgm:prSet presAssocID="{87F3D41F-97BA-4E24-A7B0-D069A2BE1FC9}" presName="spaceRect" presStyleCnt="0"/>
      <dgm:spPr/>
    </dgm:pt>
    <dgm:pt modelId="{C880AF0F-0778-48B0-8B25-6E3989F73597}" type="pres">
      <dgm:prSet presAssocID="{87F3D41F-97BA-4E24-A7B0-D069A2BE1FC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4C8BB5FB-0BA5-488D-808C-43C3D3591D15}" type="presOf" srcId="{87F3D41F-97BA-4E24-A7B0-D069A2BE1FC9}" destId="{C880AF0F-0778-48B0-8B25-6E3989F73597}" srcOrd="0" destOrd="0" presId="urn:microsoft.com/office/officeart/2018/2/layout/IconVerticalSolidList"/>
    <dgm:cxn modelId="{997D3E3D-D261-40DF-A5E7-545FF9D9AD8B}" type="presOf" srcId="{6FB6946C-B64A-4143-9D8A-A98FC6C5C699}" destId="{EF043D88-C9F6-4C30-A53C-2BEF376E3555}" srcOrd="0" destOrd="0" presId="urn:microsoft.com/office/officeart/2018/2/layout/IconVerticalSolidList"/>
    <dgm:cxn modelId="{544C9F23-A50C-4AAF-B801-58B6162FE2DE}" srcId="{693C3B47-AD01-4E00-B264-133D161F282B}" destId="{82147029-008E-4111-90F0-FDF9E8FF5F71}" srcOrd="1" destOrd="0" parTransId="{3F07DA3D-FC05-4BCB-86CD-3B5A2C2688CA}" sibTransId="{BE654D08-BA09-4DAA-84C9-7A684A77EBD5}"/>
    <dgm:cxn modelId="{98D891FB-2829-4036-84CD-131D5FDB3E4B}" type="presOf" srcId="{82147029-008E-4111-90F0-FDF9E8FF5F71}" destId="{FBDBC47B-8842-4ECA-B368-1277874C9346}" srcOrd="0" destOrd="0" presId="urn:microsoft.com/office/officeart/2018/2/layout/IconVerticalSolidList"/>
    <dgm:cxn modelId="{8BC07853-862F-4F98-919E-B4801B0BBBE7}" srcId="{693C3B47-AD01-4E00-B264-133D161F282B}" destId="{6FB6946C-B64A-4143-9D8A-A98FC6C5C699}" srcOrd="0" destOrd="0" parTransId="{4BF465C4-0C87-4724-AAA9-8B72F352C602}" sibTransId="{AA2BBAF3-2881-4514-A990-9EC75BE21CDD}"/>
    <dgm:cxn modelId="{33075FC8-2940-413F-974C-3BCC2CFE4FBE}" srcId="{693C3B47-AD01-4E00-B264-133D161F282B}" destId="{87F3D41F-97BA-4E24-A7B0-D069A2BE1FC9}" srcOrd="2" destOrd="0" parTransId="{6DD81774-286D-400F-B623-F64510937200}" sibTransId="{0E877E66-A9E7-4F3B-BB29-7E53B74C1D96}"/>
    <dgm:cxn modelId="{C5B4D665-068F-4476-AC7F-20AE0D344783}" type="presOf" srcId="{693C3B47-AD01-4E00-B264-133D161F282B}" destId="{879214DE-BD89-4559-AB32-7D59C264AC9A}" srcOrd="0" destOrd="0" presId="urn:microsoft.com/office/officeart/2018/2/layout/IconVerticalSolidList"/>
    <dgm:cxn modelId="{03F44D5A-CDF7-4590-8A86-03DA27E44238}" type="presParOf" srcId="{879214DE-BD89-4559-AB32-7D59C264AC9A}" destId="{46FCDA0B-50EB-41F3-85EA-E8134A4C09D9}" srcOrd="0" destOrd="0" presId="urn:microsoft.com/office/officeart/2018/2/layout/IconVerticalSolidList"/>
    <dgm:cxn modelId="{DD9C2322-DE27-4F06-9150-5B0882801E95}" type="presParOf" srcId="{46FCDA0B-50EB-41F3-85EA-E8134A4C09D9}" destId="{C273FD07-3147-49A9-947B-64ECE70B294B}" srcOrd="0" destOrd="0" presId="urn:microsoft.com/office/officeart/2018/2/layout/IconVerticalSolidList"/>
    <dgm:cxn modelId="{B53E8BB8-2A00-4637-8D30-35EEEC0E7EFD}" type="presParOf" srcId="{46FCDA0B-50EB-41F3-85EA-E8134A4C09D9}" destId="{8B81A08B-A3F7-44F6-9874-CE067FCE72E9}" srcOrd="1" destOrd="0" presId="urn:microsoft.com/office/officeart/2018/2/layout/IconVerticalSolidList"/>
    <dgm:cxn modelId="{B2A9E4FD-5036-4DD0-A806-CA0C424F2225}" type="presParOf" srcId="{46FCDA0B-50EB-41F3-85EA-E8134A4C09D9}" destId="{A327DF63-4BEC-4826-9536-EE9C10171E37}" srcOrd="2" destOrd="0" presId="urn:microsoft.com/office/officeart/2018/2/layout/IconVerticalSolidList"/>
    <dgm:cxn modelId="{383AF1BE-39B3-4795-885F-DC0108C42FB6}" type="presParOf" srcId="{46FCDA0B-50EB-41F3-85EA-E8134A4C09D9}" destId="{EF043D88-C9F6-4C30-A53C-2BEF376E3555}" srcOrd="3" destOrd="0" presId="urn:microsoft.com/office/officeart/2018/2/layout/IconVerticalSolidList"/>
    <dgm:cxn modelId="{B27F70F4-089D-4583-82C2-5F5B21A3D0EC}" type="presParOf" srcId="{879214DE-BD89-4559-AB32-7D59C264AC9A}" destId="{54D28196-6EDC-40CB-84F9-973640F142B5}" srcOrd="1" destOrd="0" presId="urn:microsoft.com/office/officeart/2018/2/layout/IconVerticalSolidList"/>
    <dgm:cxn modelId="{7E248050-100E-49FC-9582-49F8F08901A7}" type="presParOf" srcId="{879214DE-BD89-4559-AB32-7D59C264AC9A}" destId="{1357D1FB-2DB0-4F7B-9071-FDFDE7070BD4}" srcOrd="2" destOrd="0" presId="urn:microsoft.com/office/officeart/2018/2/layout/IconVerticalSolidList"/>
    <dgm:cxn modelId="{CCAED82A-1426-454A-8E2D-6280419A1B1D}" type="presParOf" srcId="{1357D1FB-2DB0-4F7B-9071-FDFDE7070BD4}" destId="{773C8502-7D61-4E9E-9F73-A5BFFA2870AA}" srcOrd="0" destOrd="0" presId="urn:microsoft.com/office/officeart/2018/2/layout/IconVerticalSolidList"/>
    <dgm:cxn modelId="{52405350-5E85-4CB8-BA4E-0D3A7E18512E}" type="presParOf" srcId="{1357D1FB-2DB0-4F7B-9071-FDFDE7070BD4}" destId="{A4103A4B-645C-4FE6-AE6B-8518A939C680}" srcOrd="1" destOrd="0" presId="urn:microsoft.com/office/officeart/2018/2/layout/IconVerticalSolidList"/>
    <dgm:cxn modelId="{97C33599-C03D-4EAC-8BE0-6C14595816F8}" type="presParOf" srcId="{1357D1FB-2DB0-4F7B-9071-FDFDE7070BD4}" destId="{45E1A788-41F5-4A37-A2B9-C13840C9349C}" srcOrd="2" destOrd="0" presId="urn:microsoft.com/office/officeart/2018/2/layout/IconVerticalSolidList"/>
    <dgm:cxn modelId="{285FC7E8-757B-40DE-A1FF-A8D522D0E06F}" type="presParOf" srcId="{1357D1FB-2DB0-4F7B-9071-FDFDE7070BD4}" destId="{FBDBC47B-8842-4ECA-B368-1277874C9346}" srcOrd="3" destOrd="0" presId="urn:microsoft.com/office/officeart/2018/2/layout/IconVerticalSolidList"/>
    <dgm:cxn modelId="{3836740B-BBE1-4215-BD01-27861184094F}" type="presParOf" srcId="{879214DE-BD89-4559-AB32-7D59C264AC9A}" destId="{138A5092-4B44-436A-BCE3-AE9C3C48A866}" srcOrd="3" destOrd="0" presId="urn:microsoft.com/office/officeart/2018/2/layout/IconVerticalSolidList"/>
    <dgm:cxn modelId="{05D5137D-DA93-477B-9B66-99795A66712B}" type="presParOf" srcId="{879214DE-BD89-4559-AB32-7D59C264AC9A}" destId="{F5236169-3FB5-452C-9F10-C3BC0AB3D4E2}" srcOrd="4" destOrd="0" presId="urn:microsoft.com/office/officeart/2018/2/layout/IconVerticalSolidList"/>
    <dgm:cxn modelId="{617F2E45-125E-4D22-9E63-520EA68CAD06}" type="presParOf" srcId="{F5236169-3FB5-452C-9F10-C3BC0AB3D4E2}" destId="{23E9E7C2-8951-489E-A663-AC6A5A62FBB8}" srcOrd="0" destOrd="0" presId="urn:microsoft.com/office/officeart/2018/2/layout/IconVerticalSolidList"/>
    <dgm:cxn modelId="{2B9B6EB9-5078-4BB7-8C04-1DCE14F003F0}" type="presParOf" srcId="{F5236169-3FB5-452C-9F10-C3BC0AB3D4E2}" destId="{2456B709-8FCF-4106-AE63-E6CE7FB24829}" srcOrd="1" destOrd="0" presId="urn:microsoft.com/office/officeart/2018/2/layout/IconVerticalSolidList"/>
    <dgm:cxn modelId="{A2186116-5B86-4EC4-9E8B-23FC655FB30A}" type="presParOf" srcId="{F5236169-3FB5-452C-9F10-C3BC0AB3D4E2}" destId="{F9347CED-393C-49D1-91EC-F11FA7FEA3BC}" srcOrd="2" destOrd="0" presId="urn:microsoft.com/office/officeart/2018/2/layout/IconVerticalSolidList"/>
    <dgm:cxn modelId="{48B7F02C-637D-44A2-871A-8C920FEAEFE9}" type="presParOf" srcId="{F5236169-3FB5-452C-9F10-C3BC0AB3D4E2}" destId="{C880AF0F-0778-48B0-8B25-6E3989F735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None/>
          </a:pP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Mediante un análisis exhaustivo determinar en diferentes niveles de la planta la muestra más representativa a estudiar para la detección de </a:t>
          </a:r>
          <a:r>
            <a:rPr lang="es-EC" i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Candidatus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Liberibacter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C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solanacearum</a:t>
          </a:r>
          <a:r>
            <a: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A7269-AEB6-45C3-BF61-7EB4DF2877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None/>
          </a:pP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Realizar ensayos de PCR en tiempo real debido a la complejidad de detección con los ensayos convencionales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541968-4890-4847-BD2D-48E2070BE121}" type="parTrans" cxnId="{40F94CD2-3862-4F97-8A81-E60FF7C1D0BD}">
      <dgm:prSet/>
      <dgm:spPr/>
      <dgm:t>
        <a:bodyPr/>
        <a:lstStyle/>
        <a:p>
          <a:endParaRPr lang="en-US"/>
        </a:p>
      </dgm:t>
    </dgm:pt>
    <dgm:pt modelId="{F50959B3-402B-4FA4-84C1-4058F7B6535B}" type="sibTrans" cxnId="{40F94CD2-3862-4F97-8A81-E60FF7C1D0BD}">
      <dgm:prSet/>
      <dgm:spPr/>
      <dgm:t>
        <a:bodyPr/>
        <a:lstStyle/>
        <a:p>
          <a:endParaRPr lang="en-US"/>
        </a:p>
      </dgm:t>
    </dgm:pt>
    <dgm:pt modelId="{FFA3D5EC-ED31-4420-8758-40E2EDEE336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None/>
          </a:pP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1B355-859A-40E7-BC91-47B141F88ED1}" type="parTrans" cxnId="{667E5C73-7812-439E-A228-0AD65CB6B1CB}">
      <dgm:prSet/>
      <dgm:spPr/>
      <dgm:t>
        <a:bodyPr/>
        <a:lstStyle/>
        <a:p>
          <a:endParaRPr lang="es-EC"/>
        </a:p>
      </dgm:t>
    </dgm:pt>
    <dgm:pt modelId="{A3FC11BB-25DF-47F8-BC5E-75E77FDA3740}" type="sibTrans" cxnId="{667E5C73-7812-439E-A228-0AD65CB6B1CB}">
      <dgm:prSet/>
      <dgm:spPr/>
      <dgm:t>
        <a:bodyPr/>
        <a:lstStyle/>
        <a:p>
          <a:endParaRPr lang="es-EC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6EC8BDF-7306-4739-B786-33A56BADC672}" type="pres">
      <dgm:prSet presAssocID="{BE654D08-BA09-4DAA-84C9-7A684A77EBD5}" presName="sibTrans" presStyleCnt="0"/>
      <dgm:spPr/>
    </dgm:pt>
    <dgm:pt modelId="{D01D7226-4279-4135-9F80-67C5B56B5BFD}" type="pres">
      <dgm:prSet presAssocID="{349A7269-AEB6-45C3-BF61-7EB4DF28774E}" presName="compNode" presStyleCnt="0"/>
      <dgm:spPr/>
    </dgm:pt>
    <dgm:pt modelId="{FD9F2FEB-805A-48A4-833F-D8ACB87B9CE3}" type="pres">
      <dgm:prSet presAssocID="{349A7269-AEB6-45C3-BF61-7EB4DF28774E}" presName="bgRect" presStyleLbl="bgShp" presStyleIdx="1" presStyleCnt="3"/>
      <dgm:spPr/>
    </dgm:pt>
    <dgm:pt modelId="{51618284-06C8-4B21-8AF2-F5C0A326E01E}" type="pres">
      <dgm:prSet presAssocID="{349A7269-AEB6-45C3-BF61-7EB4DF28774E}" presName="iconRect" presStyleLbl="node1" presStyleIdx="1" presStyleCnt="3"/>
      <dgm:spPr/>
    </dgm:pt>
    <dgm:pt modelId="{4320ECFD-2B14-4CA9-A8FF-E16197D1BB9F}" type="pres">
      <dgm:prSet presAssocID="{349A7269-AEB6-45C3-BF61-7EB4DF28774E}" presName="spaceRect" presStyleCnt="0"/>
      <dgm:spPr/>
    </dgm:pt>
    <dgm:pt modelId="{D1119F71-2960-4A61-9B67-026F7C83D3A1}" type="pres">
      <dgm:prSet presAssocID="{349A7269-AEB6-45C3-BF61-7EB4DF28774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F3FE2C9-029C-4904-8428-202810597E22}" type="pres">
      <dgm:prSet presAssocID="{F50959B3-402B-4FA4-84C1-4058F7B6535B}" presName="sibTrans" presStyleCnt="0"/>
      <dgm:spPr/>
    </dgm:pt>
    <dgm:pt modelId="{5AFC5C87-888B-4BF0-A9F0-836596FA6F51}" type="pres">
      <dgm:prSet presAssocID="{FFA3D5EC-ED31-4420-8758-40E2EDEE336C}" presName="compNode" presStyleCnt="0"/>
      <dgm:spPr/>
    </dgm:pt>
    <dgm:pt modelId="{07506E82-43D9-46F3-A17A-DAB77149B2AC}" type="pres">
      <dgm:prSet presAssocID="{FFA3D5EC-ED31-4420-8758-40E2EDEE336C}" presName="bgRect" presStyleLbl="bgShp" presStyleIdx="2" presStyleCnt="3" custLinFactNeighborY="996"/>
      <dgm:spPr/>
    </dgm:pt>
    <dgm:pt modelId="{96EEB79C-E1A9-4AA6-9A1F-7A658E758A31}" type="pres">
      <dgm:prSet presAssocID="{FFA3D5EC-ED31-4420-8758-40E2EDEE336C}" presName="iconRect" presStyleLbl="node1" presStyleIdx="2" presStyleCnt="3"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047DD802-5051-4B69-B7C2-70CD291F9A0A}" type="pres">
      <dgm:prSet presAssocID="{FFA3D5EC-ED31-4420-8758-40E2EDEE336C}" presName="spaceRect" presStyleCnt="0"/>
      <dgm:spPr/>
    </dgm:pt>
    <dgm:pt modelId="{5A76E4A5-286E-4477-AD9B-3E1559C803AA}" type="pres">
      <dgm:prSet presAssocID="{FFA3D5EC-ED31-4420-8758-40E2EDEE336C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667E5C73-7812-439E-A228-0AD65CB6B1CB}" srcId="{693C3B47-AD01-4E00-B264-133D161F282B}" destId="{FFA3D5EC-ED31-4420-8758-40E2EDEE336C}" srcOrd="2" destOrd="0" parTransId="{5051B355-859A-40E7-BC91-47B141F88ED1}" sibTransId="{A3FC11BB-25DF-47F8-BC5E-75E77FDA3740}"/>
    <dgm:cxn modelId="{A3D0F1CE-9694-4F7F-988C-4258368ECCE5}" type="presOf" srcId="{693C3B47-AD01-4E00-B264-133D161F282B}" destId="{879214DE-BD89-4559-AB32-7D59C264AC9A}" srcOrd="0" destOrd="0" presId="urn:microsoft.com/office/officeart/2018/2/layout/IconVerticalSolidList"/>
    <dgm:cxn modelId="{40F94CD2-3862-4F97-8A81-E60FF7C1D0BD}" srcId="{693C3B47-AD01-4E00-B264-133D161F282B}" destId="{349A7269-AEB6-45C3-BF61-7EB4DF28774E}" srcOrd="1" destOrd="0" parTransId="{E8541968-4890-4847-BD2D-48E2070BE121}" sibTransId="{F50959B3-402B-4FA4-84C1-4058F7B6535B}"/>
    <dgm:cxn modelId="{CFCB538E-8973-4D1F-A10A-461744EB6C92}" type="presOf" srcId="{FFA3D5EC-ED31-4420-8758-40E2EDEE336C}" destId="{5A76E4A5-286E-4477-AD9B-3E1559C803AA}" srcOrd="0" destOrd="0" presId="urn:microsoft.com/office/officeart/2018/2/layout/IconVerticalSolidList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0C91ABC4-823A-4270-9557-77E191D28A42}" type="presOf" srcId="{82147029-008E-4111-90F0-FDF9E8FF5F71}" destId="{FBDBC47B-8842-4ECA-B368-1277874C9346}" srcOrd="0" destOrd="0" presId="urn:microsoft.com/office/officeart/2018/2/layout/IconVerticalSolidList"/>
    <dgm:cxn modelId="{12D84FD3-89E2-4357-A909-E8A3823FA52B}" type="presOf" srcId="{349A7269-AEB6-45C3-BF61-7EB4DF28774E}" destId="{D1119F71-2960-4A61-9B67-026F7C83D3A1}" srcOrd="0" destOrd="0" presId="urn:microsoft.com/office/officeart/2018/2/layout/IconVerticalSolidList"/>
    <dgm:cxn modelId="{1B454E81-C62F-4F94-AFF8-FA120CF78009}" type="presParOf" srcId="{879214DE-BD89-4559-AB32-7D59C264AC9A}" destId="{1357D1FB-2DB0-4F7B-9071-FDFDE7070BD4}" srcOrd="0" destOrd="0" presId="urn:microsoft.com/office/officeart/2018/2/layout/IconVerticalSolidList"/>
    <dgm:cxn modelId="{E6E62930-1B23-4147-AF06-BAE955EB3A00}" type="presParOf" srcId="{1357D1FB-2DB0-4F7B-9071-FDFDE7070BD4}" destId="{773C8502-7D61-4E9E-9F73-A5BFFA2870AA}" srcOrd="0" destOrd="0" presId="urn:microsoft.com/office/officeart/2018/2/layout/IconVerticalSolidList"/>
    <dgm:cxn modelId="{2FE760D0-9ACC-49F5-896C-7EA45356BF22}" type="presParOf" srcId="{1357D1FB-2DB0-4F7B-9071-FDFDE7070BD4}" destId="{A4103A4B-645C-4FE6-AE6B-8518A939C680}" srcOrd="1" destOrd="0" presId="urn:microsoft.com/office/officeart/2018/2/layout/IconVerticalSolidList"/>
    <dgm:cxn modelId="{03650F18-A423-4961-9393-3AFFC0A0845B}" type="presParOf" srcId="{1357D1FB-2DB0-4F7B-9071-FDFDE7070BD4}" destId="{45E1A788-41F5-4A37-A2B9-C13840C9349C}" srcOrd="2" destOrd="0" presId="urn:microsoft.com/office/officeart/2018/2/layout/IconVerticalSolidList"/>
    <dgm:cxn modelId="{9FDD1556-EAA7-4944-940D-3AC497C60948}" type="presParOf" srcId="{1357D1FB-2DB0-4F7B-9071-FDFDE7070BD4}" destId="{FBDBC47B-8842-4ECA-B368-1277874C9346}" srcOrd="3" destOrd="0" presId="urn:microsoft.com/office/officeart/2018/2/layout/IconVerticalSolidList"/>
    <dgm:cxn modelId="{ED8822D9-29EB-4632-91BD-69F66328BFA9}" type="presParOf" srcId="{879214DE-BD89-4559-AB32-7D59C264AC9A}" destId="{F6EC8BDF-7306-4739-B786-33A56BADC672}" srcOrd="1" destOrd="0" presId="urn:microsoft.com/office/officeart/2018/2/layout/IconVerticalSolidList"/>
    <dgm:cxn modelId="{76A3C598-DA1B-4B4D-A1AD-9DB4344B21E0}" type="presParOf" srcId="{879214DE-BD89-4559-AB32-7D59C264AC9A}" destId="{D01D7226-4279-4135-9F80-67C5B56B5BFD}" srcOrd="2" destOrd="0" presId="urn:microsoft.com/office/officeart/2018/2/layout/IconVerticalSolidList"/>
    <dgm:cxn modelId="{839D8AEC-1A2A-40A2-BDCF-0CE180DC6EAE}" type="presParOf" srcId="{D01D7226-4279-4135-9F80-67C5B56B5BFD}" destId="{FD9F2FEB-805A-48A4-833F-D8ACB87B9CE3}" srcOrd="0" destOrd="0" presId="urn:microsoft.com/office/officeart/2018/2/layout/IconVerticalSolidList"/>
    <dgm:cxn modelId="{451BC0E2-8CC5-488C-AE8B-B988F23853BA}" type="presParOf" srcId="{D01D7226-4279-4135-9F80-67C5B56B5BFD}" destId="{51618284-06C8-4B21-8AF2-F5C0A326E01E}" srcOrd="1" destOrd="0" presId="urn:microsoft.com/office/officeart/2018/2/layout/IconVerticalSolidList"/>
    <dgm:cxn modelId="{3797209E-B9D7-478F-A0C8-0E33441E3520}" type="presParOf" srcId="{D01D7226-4279-4135-9F80-67C5B56B5BFD}" destId="{4320ECFD-2B14-4CA9-A8FF-E16197D1BB9F}" srcOrd="2" destOrd="0" presId="urn:microsoft.com/office/officeart/2018/2/layout/IconVerticalSolidList"/>
    <dgm:cxn modelId="{3287D927-0576-4176-93A5-4980DA45EA92}" type="presParOf" srcId="{D01D7226-4279-4135-9F80-67C5B56B5BFD}" destId="{D1119F71-2960-4A61-9B67-026F7C83D3A1}" srcOrd="3" destOrd="0" presId="urn:microsoft.com/office/officeart/2018/2/layout/IconVerticalSolidList"/>
    <dgm:cxn modelId="{9DF04343-880C-4AE4-AE1B-30AC361D4527}" type="presParOf" srcId="{879214DE-BD89-4559-AB32-7D59C264AC9A}" destId="{EF3FE2C9-029C-4904-8428-202810597E22}" srcOrd="3" destOrd="0" presId="urn:microsoft.com/office/officeart/2018/2/layout/IconVerticalSolidList"/>
    <dgm:cxn modelId="{9ABC6EEF-2DEB-4165-AC4C-47F59AA39FAE}" type="presParOf" srcId="{879214DE-BD89-4559-AB32-7D59C264AC9A}" destId="{5AFC5C87-888B-4BF0-A9F0-836596FA6F51}" srcOrd="4" destOrd="0" presId="urn:microsoft.com/office/officeart/2018/2/layout/IconVerticalSolidList"/>
    <dgm:cxn modelId="{92CA3F77-FCCD-4C29-8FB6-AC439CDE62FB}" type="presParOf" srcId="{5AFC5C87-888B-4BF0-A9F0-836596FA6F51}" destId="{07506E82-43D9-46F3-A17A-DAB77149B2AC}" srcOrd="0" destOrd="0" presId="urn:microsoft.com/office/officeart/2018/2/layout/IconVerticalSolidList"/>
    <dgm:cxn modelId="{AE214F2D-A391-40CD-9483-4A726C3DCEC8}" type="presParOf" srcId="{5AFC5C87-888B-4BF0-A9F0-836596FA6F51}" destId="{96EEB79C-E1A9-4AA6-9A1F-7A658E758A31}" srcOrd="1" destOrd="0" presId="urn:microsoft.com/office/officeart/2018/2/layout/IconVerticalSolidList"/>
    <dgm:cxn modelId="{F154B06B-B9FA-4197-8E59-BB01BAF39983}" type="presParOf" srcId="{5AFC5C87-888B-4BF0-A9F0-836596FA6F51}" destId="{047DD802-5051-4B69-B7C2-70CD291F9A0A}" srcOrd="2" destOrd="0" presId="urn:microsoft.com/office/officeart/2018/2/layout/IconVerticalSolidList"/>
    <dgm:cxn modelId="{5A6BA625-2189-4DA2-93B8-9556A0EF7C31}" type="presParOf" srcId="{5AFC5C87-888B-4BF0-A9F0-836596FA6F51}" destId="{5A76E4A5-286E-4477-AD9B-3E1559C803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FD07-3147-49A9-947B-64ECE70B294B}">
      <dsp:nvSpPr>
        <dsp:cNvPr id="0" name=""/>
        <dsp:cNvSpPr/>
      </dsp:nvSpPr>
      <dsp:spPr>
        <a:xfrm>
          <a:off x="0" y="585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1A08B-A3F7-44F6-9874-CE067FCE72E9}">
      <dsp:nvSpPr>
        <dsp:cNvPr id="0" name=""/>
        <dsp:cNvSpPr/>
      </dsp:nvSpPr>
      <dsp:spPr>
        <a:xfrm>
          <a:off x="414435" y="308843"/>
          <a:ext cx="753518" cy="753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43D88-C9F6-4C30-A53C-2BEF376E3555}">
      <dsp:nvSpPr>
        <dsp:cNvPr id="0" name=""/>
        <dsp:cNvSpPr/>
      </dsp:nvSpPr>
      <dsp:spPr>
        <a:xfrm>
          <a:off x="1582388" y="585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Mediante 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ensayos moleculares se detectó la presencia de </a:t>
          </a:r>
          <a:r>
            <a:rPr lang="es-EC" sz="1800" i="1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en cuatro muestras de papa de segunda generación, a pesar de que el 100% (123) de las plantas presentaron los signos de la enfermedad.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585"/>
        <a:ext cx="8973382" cy="1370033"/>
      </dsp:txXfrm>
    </dsp:sp>
    <dsp:sp modelId="{773C8502-7D61-4E9E-9F73-A5BFFA2870AA}">
      <dsp:nvSpPr>
        <dsp:cNvPr id="0" name=""/>
        <dsp:cNvSpPr/>
      </dsp:nvSpPr>
      <dsp:spPr>
        <a:xfrm>
          <a:off x="0" y="1713127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414435" y="2021384"/>
          <a:ext cx="753518" cy="753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82388" y="1713127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uso de herramientas bioinformáticas confirmaron que los amplicones obtenidos mediante PCR convencional correspondían a </a:t>
          </a:r>
          <a:r>
            <a:rPr lang="es-EC" sz="1800" i="1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1713127"/>
        <a:ext cx="8973382" cy="1370033"/>
      </dsp:txXfrm>
    </dsp:sp>
    <dsp:sp modelId="{23E9E7C2-8951-489E-A663-AC6A5A62FBB8}">
      <dsp:nvSpPr>
        <dsp:cNvPr id="0" name=""/>
        <dsp:cNvSpPr/>
      </dsp:nvSpPr>
      <dsp:spPr>
        <a:xfrm>
          <a:off x="0" y="3425669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B709-8FCF-4106-AE63-E6CE7FB24829}">
      <dsp:nvSpPr>
        <dsp:cNvPr id="0" name=""/>
        <dsp:cNvSpPr/>
      </dsp:nvSpPr>
      <dsp:spPr>
        <a:xfrm>
          <a:off x="414435" y="3733926"/>
          <a:ext cx="753518" cy="753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AF0F-0778-48B0-8B25-6E3989F73597}">
      <dsp:nvSpPr>
        <dsp:cNvPr id="0" name=""/>
        <dsp:cNvSpPr/>
      </dsp:nvSpPr>
      <dsp:spPr>
        <a:xfrm>
          <a:off x="1582388" y="3425669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 análisis de polimorfismos de simple nucleótido (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SNPs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 determinó el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haplotipo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 de </a:t>
          </a:r>
          <a:r>
            <a:rPr lang="es-EC" sz="1800" i="1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Candidatus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Liberibacter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solanacearum</a:t>
          </a:r>
          <a:r>
            <a:rPr lang="es-EC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presentes en las muestras. 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3425669"/>
        <a:ext cx="8973382" cy="13700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585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414435" y="308843"/>
          <a:ext cx="753518" cy="753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82388" y="585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Mediante un análisis exhaustivo determinar en diferentes niveles de la planta la muestra más representativa a estudiar para la detección de </a:t>
          </a:r>
          <a:r>
            <a:rPr lang="es-EC" sz="2400" i="1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Candidatus</a:t>
          </a:r>
          <a:r>
            <a:rPr lang="es-EC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C" sz="24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Liberibacter</a:t>
          </a:r>
          <a:r>
            <a:rPr lang="es-EC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C" sz="2400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solanacearum</a:t>
          </a:r>
          <a:r>
            <a:rPr lang="es-EC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s-EC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585"/>
        <a:ext cx="8973382" cy="1370033"/>
      </dsp:txXfrm>
    </dsp:sp>
    <dsp:sp modelId="{FD9F2FEB-805A-48A4-833F-D8ACB87B9CE3}">
      <dsp:nvSpPr>
        <dsp:cNvPr id="0" name=""/>
        <dsp:cNvSpPr/>
      </dsp:nvSpPr>
      <dsp:spPr>
        <a:xfrm>
          <a:off x="0" y="1713127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8284-06C8-4B21-8AF2-F5C0A326E01E}">
      <dsp:nvSpPr>
        <dsp:cNvPr id="0" name=""/>
        <dsp:cNvSpPr/>
      </dsp:nvSpPr>
      <dsp:spPr>
        <a:xfrm>
          <a:off x="414435" y="2021384"/>
          <a:ext cx="753518" cy="753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19F71-2960-4A61-9B67-026F7C83D3A1}">
      <dsp:nvSpPr>
        <dsp:cNvPr id="0" name=""/>
        <dsp:cNvSpPr/>
      </dsp:nvSpPr>
      <dsp:spPr>
        <a:xfrm>
          <a:off x="1582388" y="1713127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ensayos de PCR en tiempo real debido a la complejidad de detección con los ensayos convencionales</a:t>
          </a:r>
          <a:endParaRPr lang="es-EC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1713127"/>
        <a:ext cx="8973382" cy="1370033"/>
      </dsp:txXfrm>
    </dsp:sp>
    <dsp:sp modelId="{07506E82-43D9-46F3-A17A-DAB77149B2AC}">
      <dsp:nvSpPr>
        <dsp:cNvPr id="0" name=""/>
        <dsp:cNvSpPr/>
      </dsp:nvSpPr>
      <dsp:spPr>
        <a:xfrm>
          <a:off x="0" y="3426254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EB79C-E1A9-4AA6-9A1F-7A658E758A31}">
      <dsp:nvSpPr>
        <dsp:cNvPr id="0" name=""/>
        <dsp:cNvSpPr/>
      </dsp:nvSpPr>
      <dsp:spPr>
        <a:xfrm>
          <a:off x="414435" y="3733926"/>
          <a:ext cx="753518" cy="7535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6E4A5-286E-4477-AD9B-3E1559C803AA}">
      <dsp:nvSpPr>
        <dsp:cNvPr id="0" name=""/>
        <dsp:cNvSpPr/>
      </dsp:nvSpPr>
      <dsp:spPr>
        <a:xfrm>
          <a:off x="1582388" y="3425669"/>
          <a:ext cx="8973382" cy="13700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388" y="3425669"/>
        <a:ext cx="8973382" cy="1370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22/2/2022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22/2/2022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29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388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871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763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23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01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INGENIERO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411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Flores Realpe, Brandon Alexander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389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Koch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Kaiser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, Alma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Rosel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Mgs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415394" y="5176210"/>
            <a:ext cx="271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</a:t>
            </a:r>
            <a:r>
              <a:rPr lang="es-EC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C" smtClean="0">
                <a:latin typeface="Calibri" panose="020F0502020204030204" pitchFamily="34" charset="0"/>
                <a:cs typeface="Calibri" panose="020F0502020204030204" pitchFamily="34" charset="0"/>
              </a:rPr>
              <a:t>6 febrero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Análisis molecular de plantas de papa de segunda generación provenientes de campo con síntomas de punta morada para la identificación de </a:t>
            </a:r>
            <a:r>
              <a:rPr lang="es-EC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Candidatus</a:t>
            </a:r>
            <a:r>
              <a:rPr lang="es-EC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Liberibacter</a:t>
            </a:r>
            <a:r>
              <a:rPr lang="es-EC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solanacearum</a:t>
            </a:r>
            <a:r>
              <a:rPr lang="es-EC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sultado de imagen para iniap">
            <a:extLst>
              <a:ext uri="{FF2B5EF4-FFF2-40B4-BE49-F238E27FC236}">
                <a16:creationId xmlns="" xmlns:a16="http://schemas.microsoft.com/office/drawing/2014/main" id="{985A9D01-BD0D-4521-874D-A6340CD8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7" b="52609" l="10000" r="90000">
                        <a14:foregroundMark x1="44250" y1="34783" x2="44250" y2="34783"/>
                        <a14:foregroundMark x1="49750" y1="33478" x2="49750" y2="33478"/>
                        <a14:foregroundMark x1="59750" y1="38261" x2="59750" y2="38261"/>
                        <a14:foregroundMark x1="58500" y1="27391" x2="58500" y2="27391"/>
                        <a14:foregroundMark x1="56000" y1="13043" x2="56000" y2="13043"/>
                        <a14:foregroundMark x1="36250" y1="15217" x2="36250" y2="15217"/>
                        <a14:foregroundMark x1="37500" y1="19130" x2="37500" y2="19130"/>
                        <a14:foregroundMark x1="33250" y1="20435" x2="33250" y2="20435"/>
                        <a14:foregroundMark x1="38250" y1="33478" x2="38250" y2="33478"/>
                        <a14:foregroundMark x1="68750" y1="40435" x2="68750" y2="40435"/>
                        <a14:foregroundMark x1="72750" y1="39565" x2="72750" y2="39565"/>
                        <a14:foregroundMark x1="63000" y1="47391" x2="63000" y2="47391"/>
                        <a14:foregroundMark x1="34500" y1="13913" x2="34500" y2="13913"/>
                        <a14:foregroundMark x1="43500" y1="47391" x2="43500" y2="47391"/>
                        <a14:foregroundMark x1="44750" y1="48261" x2="44750" y2="48261"/>
                        <a14:foregroundMark x1="46000" y1="48261" x2="46000" y2="48261"/>
                        <a14:foregroundMark x1="46000" y1="48261" x2="46000" y2="48261"/>
                        <a14:foregroundMark x1="47250" y1="48261" x2="47250" y2="48261"/>
                        <a14:foregroundMark x1="48000" y1="48261" x2="48000" y2="48261"/>
                        <a14:foregroundMark x1="49000" y1="48261" x2="49000" y2="48261"/>
                        <a14:foregroundMark x1="50250" y1="48261" x2="61000" y2="47826"/>
                        <a14:foregroundMark x1="63750" y1="48696" x2="68500" y2="48696"/>
                        <a14:foregroundMark x1="43500" y1="52609" x2="43500" y2="52609"/>
                        <a14:foregroundMark x1="69250" y1="51739" x2="80750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37"/>
          <a:stretch/>
        </p:blipFill>
        <p:spPr bwMode="auto">
          <a:xfrm>
            <a:off x="9005572" y="0"/>
            <a:ext cx="3672224" cy="11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37" y="70026"/>
            <a:ext cx="4050540" cy="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=""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Detección de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CaLso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628" y="1215697"/>
            <a:ext cx="501040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Sintomatología de PMP presente en plantas de segunda generación sembradas en invernadero.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" y="1882878"/>
            <a:ext cx="42767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7628" y="4692069"/>
            <a:ext cx="439625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Plantas de papa con síntomas de PMP. A) Presencia de tubérculo aéreo. B) Coloración morada en las nervaduras de las hojas</a:t>
            </a: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65168" y="1129065"/>
            <a:ext cx="345757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Electroforesis para la detección de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CaLso</a:t>
            </a: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plantas de papa mediante la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aplificación</a:t>
            </a: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gen 16S.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68" y="1698905"/>
            <a:ext cx="34575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65168" y="5683986"/>
            <a:ext cx="42269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Gel de agarosa al 2%. M*: Marcador molecular de 100 bp; los demás carriles corresponden a las muestras positivas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 descr="fig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18" y="852332"/>
            <a:ext cx="2494452" cy="35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161427" y="4878557"/>
            <a:ext cx="2770724" cy="8455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</a:t>
            </a:r>
            <a:r>
              <a:rPr lang="es-EC" sz="1600" dirty="0" smtClean="0"/>
              <a:t>ltas </a:t>
            </a:r>
            <a:r>
              <a:rPr lang="es-EC" sz="1600" dirty="0"/>
              <a:t>concentraciones de compuestos </a:t>
            </a:r>
            <a:r>
              <a:rPr lang="es-EC" sz="1600" dirty="0" smtClean="0"/>
              <a:t>fenólicos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6470928"/>
            <a:ext cx="66848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Pitman</a:t>
            </a: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al., 2010;</a:t>
            </a:r>
            <a:r>
              <a:rPr lang="es-EC" sz="1100" dirty="0" smtClean="0"/>
              <a:t> </a:t>
            </a:r>
            <a:r>
              <a:rPr lang="es-EC" sz="1100" dirty="0"/>
              <a:t>Cooper et </a:t>
            </a:r>
            <a:r>
              <a:rPr lang="es-EC" sz="1100" dirty="0" smtClean="0"/>
              <a:t>al., 2015; </a:t>
            </a:r>
            <a:r>
              <a:rPr lang="es-EC" sz="1100" dirty="0" err="1" smtClean="0"/>
              <a:t>Rashed</a:t>
            </a:r>
            <a:r>
              <a:rPr lang="es-EC" sz="1100" dirty="0"/>
              <a:t>, Wallis, </a:t>
            </a:r>
            <a:r>
              <a:rPr lang="es-EC" sz="1100" dirty="0" err="1"/>
              <a:t>Paerzold</a:t>
            </a:r>
            <a:r>
              <a:rPr lang="es-EC" sz="1100" dirty="0"/>
              <a:t>, </a:t>
            </a:r>
            <a:r>
              <a:rPr lang="es-EC" sz="1100" dirty="0" err="1"/>
              <a:t>Workneh</a:t>
            </a:r>
            <a:r>
              <a:rPr lang="es-EC" sz="1100" dirty="0"/>
              <a:t>, &amp; Rush, </a:t>
            </a:r>
            <a:r>
              <a:rPr lang="es-EC" sz="1100" dirty="0" smtClean="0"/>
              <a:t>2012; Sepúlveda</a:t>
            </a:r>
            <a:r>
              <a:rPr lang="es-EC" sz="1100" dirty="0"/>
              <a:t>, </a:t>
            </a:r>
            <a:r>
              <a:rPr lang="es-EC" sz="1100" dirty="0" smtClean="0"/>
              <a:t>2014</a:t>
            </a:r>
            <a:endParaRPr lang="es-EC" sz="1100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33424"/>
              </p:ext>
            </p:extLst>
          </p:nvPr>
        </p:nvGraphicFramePr>
        <p:xfrm>
          <a:off x="3953288" y="1628673"/>
          <a:ext cx="5302211" cy="4272174"/>
        </p:xfrm>
        <a:graphic>
          <a:graphicData uri="http://schemas.openxmlformats.org/drawingml/2006/table">
            <a:tbl>
              <a:tblPr firstRow="1" firstCol="1" bandRow="1"/>
              <a:tblGrid>
                <a:gridCol w="983556"/>
                <a:gridCol w="1191822"/>
                <a:gridCol w="737596"/>
                <a:gridCol w="682105"/>
                <a:gridCol w="786852"/>
                <a:gridCol w="920280"/>
              </a:tblGrid>
              <a:tr h="6145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Homólogo identificado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Query coverage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value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de identidad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Número de accesión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5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AP4T8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Candidatus</a:t>
                      </a:r>
                      <a:r>
                        <a:rPr lang="es-EC" sz="1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Liberibacter</a:t>
                      </a: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solanacearum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99.21%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MH843709.1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95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AP4T9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Candidatus </a:t>
                      </a: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Liberibacter solanacearum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99.89%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MN396641.1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M2P2T2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Candidatus </a:t>
                      </a: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Liberibacter solanacearum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99.89%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MN396641.1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M2P2T13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Candidatus</a:t>
                      </a:r>
                      <a:r>
                        <a:rPr lang="es-EC" sz="1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Liberibacter</a:t>
                      </a: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solanacearum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99.89%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MN396641.1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Identificación Molecular del Fragmento 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C3657252-8A86-4CDD-A8E9-1A95DD78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8" y="2725038"/>
            <a:ext cx="2188205" cy="1123833"/>
          </a:xfrm>
          <a:prstGeom prst="rect">
            <a:avLst/>
          </a:prstGeom>
        </p:spPr>
      </p:pic>
      <p:sp>
        <p:nvSpPr>
          <p:cNvPr id="11" name="Flecha: hacia arriba 64">
            <a:extLst>
              <a:ext uri="{FF2B5EF4-FFF2-40B4-BE49-F238E27FC236}">
                <a16:creationId xmlns="" xmlns:a16="http://schemas.microsoft.com/office/drawing/2014/main" id="{51C1F2FC-4583-4A5A-82C9-7713DD82BEF5}"/>
              </a:ext>
            </a:extLst>
          </p:cNvPr>
          <p:cNvSpPr/>
          <p:nvPr/>
        </p:nvSpPr>
        <p:spPr>
          <a:xfrm rot="5400000">
            <a:off x="2879537" y="3122888"/>
            <a:ext cx="321839" cy="328131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705718" y="2417352"/>
            <a:ext cx="2201839" cy="5228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err="1" smtClean="0">
                <a:solidFill>
                  <a:schemeClr val="tx1"/>
                </a:solidFill>
              </a:rPr>
              <a:t>Henrickson</a:t>
            </a:r>
            <a:r>
              <a:rPr lang="es-EC" sz="1600" dirty="0" smtClean="0">
                <a:solidFill>
                  <a:schemeClr val="tx1"/>
                </a:solidFill>
              </a:rPr>
              <a:t> et al. (2019)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705718" y="4110976"/>
            <a:ext cx="2201839" cy="5228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Caicedo et al. (2020)</a:t>
            </a:r>
            <a:endParaRPr lang="es-EC" sz="1600" dirty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>
            <a:endCxn id="13" idx="1"/>
          </p:cNvCxnSpPr>
          <p:nvPr/>
        </p:nvCxnSpPr>
        <p:spPr>
          <a:xfrm>
            <a:off x="9266830" y="2678768"/>
            <a:ext cx="4388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199786" y="4633809"/>
            <a:ext cx="438888" cy="817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9199786" y="4431656"/>
            <a:ext cx="4388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9199786" y="3628394"/>
            <a:ext cx="438888" cy="48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733142" y="971094"/>
            <a:ext cx="495039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Electroforesis del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amplicón</a:t>
            </a: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codifica las proteínas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ribosomales</a:t>
            </a: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CaLso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33142" y="5206429"/>
            <a:ext cx="53408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Gel de agarosa al 2%. M*: Marcador molecular de 100 bp; C+: Control positivo; C-: control negativo de la PCR.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Texto 1">
            <a:extLst>
              <a:ext uri="{FF2B5EF4-FFF2-40B4-BE49-F238E27FC236}">
                <a16:creationId xmlns=""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331995" y="639157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Determinación del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Haplotipo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CaLso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97223" y="1270777"/>
            <a:ext cx="286168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Electroforesis del fragmento IGS de </a:t>
            </a:r>
            <a:r>
              <a:rPr kumimoji="0" lang="es-EC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CaLso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3" y="1768681"/>
            <a:ext cx="30289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97223" y="5106062"/>
            <a:ext cx="41265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Gel de agarosa al 2%. M*: Marcador molecular de 100bp; C+: control positivo; C-: Control negativo de la PCR.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494" y="1766947"/>
            <a:ext cx="2560559" cy="33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14605"/>
              </p:ext>
            </p:extLst>
          </p:nvPr>
        </p:nvGraphicFramePr>
        <p:xfrm>
          <a:off x="3741201" y="730976"/>
          <a:ext cx="4642357" cy="5504074"/>
        </p:xfrm>
        <a:graphic>
          <a:graphicData uri="http://schemas.openxmlformats.org/drawingml/2006/table">
            <a:tbl>
              <a:tblPr firstRow="1" firstCol="1" bandRow="1"/>
              <a:tblGrid>
                <a:gridCol w="663648"/>
                <a:gridCol w="196352"/>
                <a:gridCol w="725642"/>
                <a:gridCol w="339635"/>
                <a:gridCol w="339635"/>
                <a:gridCol w="339635"/>
                <a:gridCol w="339635"/>
                <a:gridCol w="339635"/>
                <a:gridCol w="339635"/>
                <a:gridCol w="339635"/>
                <a:gridCol w="339635"/>
                <a:gridCol w="339635"/>
              </a:tblGrid>
              <a:tr h="12605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Región 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Posición del Nucleótido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Haplotipos de CaLso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Muestas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6058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9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16S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IGS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1742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1748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1860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1920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1943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2218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2260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rowSpan="2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rpIJ-rpIL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TGT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987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5" marR="33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724633" y="3357349"/>
            <a:ext cx="286603" cy="2879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7137779" y="2224584"/>
            <a:ext cx="1173707" cy="245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37779" y="4507201"/>
            <a:ext cx="1173707" cy="1489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7137779" y="5073068"/>
            <a:ext cx="1173707" cy="1489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7137778" y="5880514"/>
            <a:ext cx="1173707" cy="1489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7221073"/>
              </p:ext>
            </p:extLst>
          </p:nvPr>
        </p:nvGraphicFramePr>
        <p:xfrm>
          <a:off x="263320" y="2511188"/>
          <a:ext cx="2986317" cy="23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419730" y="3035132"/>
            <a:ext cx="2318715" cy="9809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err="1" smtClean="0">
                <a:solidFill>
                  <a:schemeClr val="tx1"/>
                </a:solidFill>
              </a:rPr>
              <a:t>Haplotipos</a:t>
            </a:r>
            <a:r>
              <a:rPr lang="es-EC" sz="1600" dirty="0" smtClean="0">
                <a:solidFill>
                  <a:schemeClr val="tx1"/>
                </a:solidFill>
              </a:rPr>
              <a:t> A y B característicos de la región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835020" y="6270255"/>
            <a:ext cx="4758520" cy="4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W: AP4T8; X: AP4T9; Y: M2P2T2; Z: M2P2T13. NA: no encontrado. “+”: No aplica. “-“: gaps.</a:t>
            </a:r>
            <a:endParaRPr lang="es-EC" sz="1050" dirty="0"/>
          </a:p>
        </p:txBody>
      </p:sp>
      <p:sp>
        <p:nvSpPr>
          <p:cNvPr id="15" name="Rectángulo 14"/>
          <p:cNvSpPr/>
          <p:nvPr/>
        </p:nvSpPr>
        <p:spPr>
          <a:xfrm>
            <a:off x="0" y="6308572"/>
            <a:ext cx="31664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Secretariat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C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r>
              <a:rPr lang="es-EC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Convention</a:t>
            </a:r>
            <a:r>
              <a:rPr lang="es-EC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2017; </a:t>
            </a:r>
            <a:r>
              <a:rPr lang="es-EC" sz="1000" dirty="0" err="1"/>
              <a:t>Haapaleinen</a:t>
            </a:r>
            <a:r>
              <a:rPr lang="es-EC" sz="1000" dirty="0"/>
              <a:t>, y otros, 2018; </a:t>
            </a:r>
            <a:r>
              <a:rPr lang="es-EC" sz="1000" dirty="0" err="1"/>
              <a:t>Swisher</a:t>
            </a:r>
            <a:r>
              <a:rPr lang="es-EC" sz="1000" dirty="0"/>
              <a:t> &amp; </a:t>
            </a:r>
            <a:r>
              <a:rPr lang="es-EC" sz="1000" dirty="0" err="1"/>
              <a:t>Garczynski</a:t>
            </a:r>
            <a:r>
              <a:rPr lang="es-EC" sz="1000" dirty="0"/>
              <a:t>, </a:t>
            </a:r>
            <a:r>
              <a:rPr lang="es-EC" sz="1000" dirty="0" smtClean="0"/>
              <a:t>2019; </a:t>
            </a:r>
            <a:r>
              <a:rPr lang="es-EC" sz="1000" dirty="0"/>
              <a:t>Mora, y otros, 2021;</a:t>
            </a:r>
            <a:r>
              <a:rPr lang="es-EC" sz="1000" i="1" dirty="0"/>
              <a:t> </a:t>
            </a:r>
            <a:r>
              <a:rPr lang="es-EC" sz="1000" dirty="0" err="1"/>
              <a:t>Swisher</a:t>
            </a:r>
            <a:r>
              <a:rPr lang="es-EC" sz="1000" dirty="0"/>
              <a:t> &amp; </a:t>
            </a:r>
            <a:r>
              <a:rPr lang="es-EC" sz="1000" dirty="0" err="1"/>
              <a:t>Garczynski</a:t>
            </a:r>
            <a:r>
              <a:rPr lang="es-EC" sz="1000" dirty="0"/>
              <a:t>, 2019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7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Graphic spid="4" grpId="0">
        <p:bldAsOne/>
      </p:bldGraphic>
      <p:bldP spid="13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Diagram 10">
            <a:extLst>
              <a:ext uri="{FF2B5EF4-FFF2-40B4-BE49-F238E27FC236}">
                <a16:creationId xmlns="" xmlns:a16="http://schemas.microsoft.com/office/drawing/2014/main" id="{8FCE083A-BA75-483E-982C-4185361F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297897"/>
              </p:ext>
            </p:extLst>
          </p:nvPr>
        </p:nvGraphicFramePr>
        <p:xfrm>
          <a:off x="818114" y="944414"/>
          <a:ext cx="10555771" cy="479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Diagram 10">
            <a:extLst>
              <a:ext uri="{FF2B5EF4-FFF2-40B4-BE49-F238E27FC236}">
                <a16:creationId xmlns="" xmlns:a16="http://schemas.microsoft.com/office/drawing/2014/main" id="{998358FA-DCBF-4D65-A290-D1BA9063F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344379"/>
              </p:ext>
            </p:extLst>
          </p:nvPr>
        </p:nvGraphicFramePr>
        <p:xfrm>
          <a:off x="818114" y="944414"/>
          <a:ext cx="10555771" cy="479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886" y="6032313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5" y="2153125"/>
            <a:ext cx="1785646" cy="18096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7551907" y="927599"/>
            <a:ext cx="3855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Alma Koch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Kaiser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7432149" y="3126234"/>
            <a:ext cx="427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Carmen Castillo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externo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228AC45-9529-447D-B7FA-B63EEE4E5A4D}"/>
              </a:ext>
            </a:extLst>
          </p:cNvPr>
          <p:cNvSpPr txBox="1"/>
          <p:nvPr/>
        </p:nvSpPr>
        <p:spPr>
          <a:xfrm>
            <a:off x="7935997" y="2024083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Valeria Ochoa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6596838" y="5491384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 Y AMIGOS</a:t>
            </a:r>
          </a:p>
        </p:txBody>
      </p:sp>
      <p:pic>
        <p:nvPicPr>
          <p:cNvPr id="19" name="Picture 8" descr="upload.wikimedia.org/wikipedia/commons/1/14/INI...">
            <a:extLst>
              <a:ext uri="{FF2B5EF4-FFF2-40B4-BE49-F238E27FC236}">
                <a16:creationId xmlns="" xmlns:a16="http://schemas.microsoft.com/office/drawing/2014/main" id="{D8BF8013-CD79-4C11-ADAB-0DEE5C62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4" y="4293826"/>
            <a:ext cx="2826233" cy="14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IP BRAN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25" y="4401063"/>
            <a:ext cx="3707324" cy="12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E5392FB-4CD1-45EA-89B4-27CA8ADB0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49" y="817840"/>
            <a:ext cx="4049632" cy="104372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774" y="6059608"/>
            <a:ext cx="3076575" cy="7143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96838" y="40480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Johana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Buitron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Lizeth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Ojeda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Morillo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Asesores externos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86" y="6018664"/>
            <a:ext cx="3076575" cy="714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ADBE967-1413-4AAB-9B27-97F5F13C4CB8}"/>
              </a:ext>
            </a:extLst>
          </p:cNvPr>
          <p:cNvSpPr/>
          <p:nvPr/>
        </p:nvSpPr>
        <p:spPr>
          <a:xfrm>
            <a:off x="1617947" y="2274838"/>
            <a:ext cx="89561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chemeClr val="accent3"/>
                </a:solidFill>
              </a:rPr>
              <a:t>GRACIAS</a:t>
            </a:r>
          </a:p>
          <a:p>
            <a:pPr algn="ctr"/>
            <a:r>
              <a:rPr lang="es-ES" sz="7200" b="1" dirty="0">
                <a:ln/>
                <a:solidFill>
                  <a:schemeClr val="accent3"/>
                </a:solidFill>
              </a:rPr>
              <a:t> POR SU ATENCIÓN</a:t>
            </a:r>
            <a:endParaRPr lang="es-E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0E839C9-7843-489A-AC5C-D632B3E584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70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238539" y="658810"/>
            <a:ext cx="3328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Cultivo de Papa en el Ecuador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4575881" y="620639"/>
            <a:ext cx="408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Principales Enfermedades de la Papa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4575881" y="3960473"/>
            <a:ext cx="4214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Enfermedad Punta Morada de la Papa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29" y="1368426"/>
            <a:ext cx="3143689" cy="4001058"/>
          </a:xfrm>
          <a:prstGeom prst="rect">
            <a:avLst/>
          </a:prstGeom>
        </p:spPr>
      </p:pic>
      <p:sp>
        <p:nvSpPr>
          <p:cNvPr id="17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273486" y="5390852"/>
            <a:ext cx="3293913" cy="679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El rendimiento para el año 2019 fue de 23,41 toneladas por hectárea </a:t>
            </a:r>
            <a:endParaRPr lang="es-EC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2092161"/>
              </p:ext>
            </p:extLst>
          </p:nvPr>
        </p:nvGraphicFramePr>
        <p:xfrm>
          <a:off x="4830616" y="1020599"/>
          <a:ext cx="3959367" cy="28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A4F3716-8111-411A-AC36-DA678AA48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2338" y="3885077"/>
            <a:ext cx="2528494" cy="2016161"/>
          </a:xfrm>
          <a:prstGeom prst="rect">
            <a:avLst/>
          </a:prstGeom>
        </p:spPr>
      </p:pic>
      <p:sp>
        <p:nvSpPr>
          <p:cNvPr id="1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4971502" y="4360583"/>
            <a:ext cx="3293913" cy="679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En el 2013 se dieron los primeros reportes de PMP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4971502" y="5297068"/>
            <a:ext cx="3293913" cy="6795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Ataque al 80% de cultivos de </a:t>
            </a:r>
            <a:r>
              <a:rPr lang="es-EC" sz="1600" dirty="0" err="1" smtClean="0">
                <a:solidFill>
                  <a:schemeClr val="tx1"/>
                </a:solidFill>
              </a:rPr>
              <a:t>superchola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25168" r="19248" b="28187"/>
          <a:stretch/>
        </p:blipFill>
        <p:spPr>
          <a:xfrm>
            <a:off x="9724270" y="1872314"/>
            <a:ext cx="1791926" cy="19926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361705"/>
            <a:ext cx="784221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 smtClean="0"/>
              <a:t>Pumisacho</a:t>
            </a:r>
            <a:r>
              <a:rPr lang="es-EC" sz="1050" dirty="0" smtClean="0"/>
              <a:t> </a:t>
            </a:r>
            <a:r>
              <a:rPr lang="es-EC" sz="1050" dirty="0"/>
              <a:t>&amp; </a:t>
            </a:r>
            <a:r>
              <a:rPr lang="es-EC" sz="1050" dirty="0" err="1"/>
              <a:t>Sherwood</a:t>
            </a:r>
            <a:r>
              <a:rPr lang="es-EC" sz="1050" dirty="0"/>
              <a:t>, </a:t>
            </a:r>
            <a:r>
              <a:rPr lang="es-EC" sz="1050" dirty="0" smtClean="0"/>
              <a:t>2002; Araujo</a:t>
            </a:r>
            <a:r>
              <a:rPr lang="es-EC" sz="1050" dirty="0"/>
              <a:t>, y otros, </a:t>
            </a:r>
            <a:r>
              <a:rPr lang="es-EC" sz="1050" dirty="0" smtClean="0"/>
              <a:t>2021; Mejía</a:t>
            </a:r>
            <a:r>
              <a:rPr lang="es-EC" sz="1050" dirty="0"/>
              <a:t>, </a:t>
            </a:r>
            <a:r>
              <a:rPr lang="es-EC" sz="1050" dirty="0" smtClean="0"/>
              <a:t>2017; </a:t>
            </a:r>
            <a:r>
              <a:rPr lang="es-EC" sz="1050" dirty="0" smtClean="0">
                <a:ea typeface="Calibri" panose="020F0502020204030204" pitchFamily="34" charset="0"/>
                <a:cs typeface="Arial" panose="020B0604020202020204" pitchFamily="34" charset="0"/>
              </a:rPr>
              <a:t>Rubio</a:t>
            </a:r>
            <a:r>
              <a:rPr lang="es-EC" sz="1050" dirty="0">
                <a:ea typeface="Calibri" panose="020F0502020204030204" pitchFamily="34" charset="0"/>
                <a:cs typeface="Arial" panose="020B0604020202020204" pitchFamily="34" charset="0"/>
              </a:rPr>
              <a:t>, y otros, </a:t>
            </a:r>
            <a:r>
              <a:rPr lang="es-EC" sz="1050" dirty="0" smtClean="0">
                <a:ea typeface="Calibri" panose="020F0502020204030204" pitchFamily="34" charset="0"/>
                <a:cs typeface="Arial" panose="020B0604020202020204" pitchFamily="34" charset="0"/>
              </a:rPr>
              <a:t>2006;</a:t>
            </a:r>
            <a:r>
              <a:rPr lang="es-EC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50" dirty="0" err="1" smtClean="0"/>
              <a:t>Egúsquiza</a:t>
            </a:r>
            <a:r>
              <a:rPr lang="es-EC" sz="1050" dirty="0"/>
              <a:t>, </a:t>
            </a:r>
            <a:r>
              <a:rPr lang="es-EC" sz="1050" dirty="0" smtClean="0"/>
              <a:t>2013; Rubio</a:t>
            </a:r>
            <a:r>
              <a:rPr lang="es-EC" sz="1050" dirty="0"/>
              <a:t>, Cadena, &amp; Vázquez, 2013; </a:t>
            </a:r>
            <a:endParaRPr lang="es-EC" sz="1050" dirty="0" smtClean="0"/>
          </a:p>
          <a:p>
            <a:r>
              <a:rPr lang="es-EC" sz="1050" dirty="0" smtClean="0"/>
              <a:t>Delgado-Ortiz</a:t>
            </a:r>
            <a:r>
              <a:rPr lang="es-EC" sz="1050" dirty="0"/>
              <a:t>, y otros, </a:t>
            </a:r>
            <a:r>
              <a:rPr lang="es-EC" sz="1050" dirty="0" smtClean="0"/>
              <a:t>2019; </a:t>
            </a:r>
            <a:r>
              <a:rPr lang="es-EC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Castillo</a:t>
            </a:r>
            <a:r>
              <a:rPr lang="es-EC" sz="105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50" dirty="0" err="1">
                <a:ea typeface="Calibri" panose="020F0502020204030204" pitchFamily="34" charset="0"/>
                <a:cs typeface="Times New Roman" panose="02020603050405020304" pitchFamily="18" charset="0"/>
              </a:rPr>
              <a:t>Paltrinieri</a:t>
            </a:r>
            <a:r>
              <a:rPr lang="es-EC" sz="105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50" dirty="0" err="1">
                <a:ea typeface="Calibri" panose="020F0502020204030204" pitchFamily="34" charset="0"/>
                <a:cs typeface="Times New Roman" panose="02020603050405020304" pitchFamily="18" charset="0"/>
              </a:rPr>
              <a:t>Buitron</a:t>
            </a:r>
            <a:r>
              <a:rPr lang="es-EC" sz="1050" dirty="0"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s-EC" sz="1050" dirty="0" err="1">
                <a:ea typeface="Calibri" panose="020F0502020204030204" pitchFamily="34" charset="0"/>
                <a:cs typeface="Times New Roman" panose="02020603050405020304" pitchFamily="18" charset="0"/>
              </a:rPr>
              <a:t>Bertaccini</a:t>
            </a:r>
            <a:r>
              <a:rPr lang="es-EC" sz="105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2018.</a:t>
            </a:r>
            <a:endParaRPr lang="es-EC" sz="1050" dirty="0"/>
          </a:p>
          <a:p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/>
      <p:bldP spid="9" grpId="0"/>
      <p:bldP spid="17" grpId="0" animBg="1"/>
      <p:bldGraphic spid="3" grpId="0">
        <p:bldAsOne/>
      </p:bldGraphic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122643" y="649660"/>
            <a:ext cx="47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Microorganismos Relacionados con la PMP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334880" y="2708154"/>
            <a:ext cx="425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Candidatus</a:t>
            </a:r>
            <a:r>
              <a:rPr lang="es-EC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Liberibacter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solanacearum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8067372" y="2708154"/>
            <a:ext cx="1352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Fitoplasma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07637142"/>
              </p:ext>
            </p:extLst>
          </p:nvPr>
        </p:nvGraphicFramePr>
        <p:xfrm>
          <a:off x="2620398" y="-385801"/>
          <a:ext cx="6265839" cy="439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8078410"/>
              </p:ext>
            </p:extLst>
          </p:nvPr>
        </p:nvGraphicFramePr>
        <p:xfrm>
          <a:off x="174864" y="3266243"/>
          <a:ext cx="5212430" cy="296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6796" y="2455710"/>
            <a:ext cx="2000529" cy="13051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4"/>
          <a:srcRect l="15704" t="21815" r="15065" b="28906"/>
          <a:stretch/>
        </p:blipFill>
        <p:spPr>
          <a:xfrm>
            <a:off x="5466796" y="4049983"/>
            <a:ext cx="1896585" cy="1800000"/>
          </a:xfrm>
          <a:prstGeom prst="rect">
            <a:avLst/>
          </a:prstGeom>
        </p:spPr>
      </p:pic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8120212" y="3253268"/>
            <a:ext cx="3293913" cy="679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Bacterias sin pared celular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8125824" y="5287566"/>
            <a:ext cx="3293913" cy="679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i="1" dirty="0" err="1" smtClean="0">
                <a:solidFill>
                  <a:schemeClr val="tx1"/>
                </a:solidFill>
              </a:rPr>
              <a:t>Candidatus</a:t>
            </a:r>
            <a:r>
              <a:rPr lang="es-EC" sz="1600" i="1" dirty="0" smtClean="0">
                <a:solidFill>
                  <a:schemeClr val="tx1"/>
                </a:solidFill>
              </a:rPr>
              <a:t> </a:t>
            </a:r>
            <a:r>
              <a:rPr lang="es-EC" sz="1600" dirty="0" err="1" smtClean="0">
                <a:solidFill>
                  <a:schemeClr val="tx1"/>
                </a:solidFill>
              </a:rPr>
              <a:t>Phytoplasma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  <a:r>
              <a:rPr lang="es-EC" sz="1600" dirty="0" err="1" smtClean="0">
                <a:solidFill>
                  <a:schemeClr val="tx1"/>
                </a:solidFill>
              </a:rPr>
              <a:t>aurantifolia</a:t>
            </a:r>
            <a:r>
              <a:rPr lang="es-EC" sz="1600" dirty="0" smtClean="0">
                <a:solidFill>
                  <a:schemeClr val="tx1"/>
                </a:solidFill>
              </a:rPr>
              <a:t> y uno del grupo 16SrI</a:t>
            </a:r>
            <a:endParaRPr lang="es-EC" sz="1600" i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8125824" y="4270417"/>
            <a:ext cx="3293913" cy="6795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Se movilizan a través de los poros de las láminas cribosas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6295030"/>
            <a:ext cx="8488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Delgado-Ortiz</a:t>
            </a: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, y otros, </a:t>
            </a:r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2019; </a:t>
            </a:r>
            <a:r>
              <a:rPr lang="es-EC" sz="1100" dirty="0" err="1" smtClean="0"/>
              <a:t>Lin</a:t>
            </a:r>
            <a:r>
              <a:rPr lang="es-EC" sz="1100" dirty="0"/>
              <a:t>, y otros, </a:t>
            </a:r>
            <a:r>
              <a:rPr lang="es-EC" sz="1100" dirty="0" smtClean="0"/>
              <a:t>2011; Reveles-Torres</a:t>
            </a:r>
            <a:r>
              <a:rPr lang="es-EC" sz="1100" dirty="0"/>
              <a:t>, Velásquez-Valle, Mena-Covarrubias, Salas-Muñoz, &amp; Mauricio-Castillo, </a:t>
            </a:r>
            <a:r>
              <a:rPr lang="es-EC" sz="1100" dirty="0" smtClean="0"/>
              <a:t>2016;</a:t>
            </a:r>
          </a:p>
          <a:p>
            <a:r>
              <a:rPr lang="es-EC" sz="1100" dirty="0" smtClean="0"/>
              <a:t>Reveles-Torres</a:t>
            </a:r>
            <a:r>
              <a:rPr lang="es-EC" sz="1100" dirty="0"/>
              <a:t>, Velásquez-Valle, &amp; Mauricio-Castillo, </a:t>
            </a:r>
            <a:r>
              <a:rPr lang="es-EC" sz="1100" dirty="0" smtClean="0"/>
              <a:t>2014.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Graphic spid="3" grpId="0">
        <p:bldAsOne/>
      </p:bldGraphic>
      <p:bldGraphic spid="4" grpId="0">
        <p:bldAsOne/>
      </p:bldGraphic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108255" y="765570"/>
            <a:ext cx="359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Vectores que Transmiten la PMP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5" y="3749352"/>
            <a:ext cx="4440299" cy="23210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EBB8995-69B4-4E81-A403-279D4051E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3" y="1579047"/>
            <a:ext cx="2117832" cy="1482895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2710544" y="1363449"/>
            <a:ext cx="2595288" cy="4311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i="1" dirty="0" err="1" smtClean="0">
                <a:solidFill>
                  <a:schemeClr val="tx1"/>
                </a:solidFill>
              </a:rPr>
              <a:t>Bactericera</a:t>
            </a:r>
            <a:r>
              <a:rPr lang="es-EC" sz="1600" i="1" dirty="0" smtClean="0">
                <a:solidFill>
                  <a:schemeClr val="tx1"/>
                </a:solidFill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</a:rPr>
              <a:t>cockerelli</a:t>
            </a:r>
            <a:r>
              <a:rPr lang="es-EC" sz="1600" dirty="0" smtClean="0">
                <a:solidFill>
                  <a:schemeClr val="tx1"/>
                </a:solidFill>
              </a:rPr>
              <a:t> </a:t>
            </a:r>
            <a:r>
              <a:rPr lang="es-EC" sz="1600" dirty="0" err="1" smtClean="0">
                <a:solidFill>
                  <a:schemeClr val="tx1"/>
                </a:solidFill>
              </a:rPr>
              <a:t>Sulc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  <a:endParaRPr lang="es-EC" sz="1600" i="1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2710544" y="2073795"/>
            <a:ext cx="2595288" cy="7103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Originario de América del Norte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2710544" y="3061942"/>
            <a:ext cx="2595288" cy="4311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Daños directos e indirectos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7029" t="699" r="6225" b="6949"/>
          <a:stretch/>
        </p:blipFill>
        <p:spPr>
          <a:xfrm>
            <a:off x="6055216" y="1794644"/>
            <a:ext cx="5807116" cy="34758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326632"/>
            <a:ext cx="71673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Ramírez</a:t>
            </a: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, y otros, </a:t>
            </a:r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2008; </a:t>
            </a:r>
            <a:r>
              <a:rPr lang="es-EC" sz="1100" dirty="0" smtClean="0"/>
              <a:t>Jirón-Rojas</a:t>
            </a:r>
            <a:r>
              <a:rPr lang="es-EC" sz="1100" dirty="0"/>
              <a:t>, y otros, 2016; CABI, </a:t>
            </a:r>
            <a:r>
              <a:rPr lang="es-EC" sz="1100" dirty="0" smtClean="0"/>
              <a:t>2021; Reveles-Torres</a:t>
            </a:r>
            <a:r>
              <a:rPr lang="es-EC" sz="1100" dirty="0"/>
              <a:t>, Velásquez-Valle, &amp; Mauricio-Castillo, </a:t>
            </a:r>
            <a:r>
              <a:rPr lang="es-EC" sz="1100" dirty="0" smtClean="0"/>
              <a:t>2014 </a:t>
            </a:r>
            <a:endParaRPr lang="es-EC" sz="1100" dirty="0"/>
          </a:p>
        </p:txBody>
      </p:sp>
      <p:sp>
        <p:nvSpPr>
          <p:cNvPr id="17" name="Rectángulo 16"/>
          <p:cNvSpPr/>
          <p:nvPr/>
        </p:nvSpPr>
        <p:spPr>
          <a:xfrm>
            <a:off x="10884179" y="5256840"/>
            <a:ext cx="9781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Castillo, 2020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34954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=""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928374" y="806513"/>
            <a:ext cx="4257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Identificación Molecular de Patógenos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EC" sz="36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28374" y="1315807"/>
            <a:ext cx="2251554" cy="48678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PCR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5094920" y="1315807"/>
            <a:ext cx="2251554" cy="486789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Secuenciación </a:t>
            </a:r>
            <a:r>
              <a:rPr lang="es-EC" sz="1600" b="1" dirty="0" err="1" smtClean="0">
                <a:solidFill>
                  <a:schemeClr val="tx1"/>
                </a:solidFill>
              </a:rPr>
              <a:t>Sanger</a:t>
            </a:r>
            <a:endParaRPr lang="es-EC" sz="1600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054920" y="1315807"/>
            <a:ext cx="2251554" cy="48678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err="1" smtClean="0">
                <a:solidFill>
                  <a:schemeClr val="tx1"/>
                </a:solidFill>
              </a:rPr>
              <a:t>SNPs</a:t>
            </a:r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b="4931"/>
          <a:stretch/>
        </p:blipFill>
        <p:spPr>
          <a:xfrm>
            <a:off x="7773232" y="2279513"/>
            <a:ext cx="4608384" cy="3571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849" y="6005017"/>
            <a:ext cx="3076575" cy="714375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8097424" y="1269037"/>
            <a:ext cx="3960000" cy="46892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8139628" y="2012734"/>
            <a:ext cx="2691965" cy="48678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Variaciones en el Genoma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34478" t="11777" r="32701" b="21658"/>
          <a:stretch/>
        </p:blipFill>
        <p:spPr>
          <a:xfrm>
            <a:off x="4688831" y="1802596"/>
            <a:ext cx="3006554" cy="391096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4137424" y="1269037"/>
            <a:ext cx="3960000" cy="468921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4960" t="2335" r="72277" b="10000"/>
          <a:stretch/>
        </p:blipFill>
        <p:spPr>
          <a:xfrm>
            <a:off x="2157424" y="1858722"/>
            <a:ext cx="1684926" cy="3977210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9577" y="3153151"/>
            <a:ext cx="2283897" cy="48678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Empleada para la identificación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77424" y="1274863"/>
            <a:ext cx="3960000" cy="46892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0" y="6341234"/>
            <a:ext cx="9010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Restrepo </a:t>
            </a: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&amp; Vargas, 2007; Rivas, y otros, </a:t>
            </a:r>
            <a:r>
              <a:rPr lang="es-EC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2008; </a:t>
            </a:r>
            <a:r>
              <a:rPr lang="es-EC" sz="1100" dirty="0" err="1" smtClean="0"/>
              <a:t>Kadri</a:t>
            </a:r>
            <a:r>
              <a:rPr lang="es-EC" sz="1100" dirty="0"/>
              <a:t>, 2019; </a:t>
            </a:r>
            <a:r>
              <a:rPr lang="es-EC" sz="1100" dirty="0" err="1"/>
              <a:t>Zhu</a:t>
            </a:r>
            <a:r>
              <a:rPr lang="es-EC" sz="1100" dirty="0"/>
              <a:t>, y otros, </a:t>
            </a:r>
            <a:r>
              <a:rPr lang="es-EC" sz="1100" dirty="0" smtClean="0"/>
              <a:t>2020; </a:t>
            </a:r>
            <a:r>
              <a:rPr lang="es-EC" sz="1100" dirty="0"/>
              <a:t>Delgado-Ortiz, y otros, 2019; </a:t>
            </a:r>
            <a:r>
              <a:rPr lang="es-EC" sz="1100" dirty="0" err="1"/>
              <a:t>Mirmajlessi</a:t>
            </a:r>
            <a:r>
              <a:rPr lang="es-EC" sz="1100" dirty="0"/>
              <a:t>, y otros, </a:t>
            </a:r>
            <a:r>
              <a:rPr lang="es-EC" sz="1100" dirty="0" smtClean="0"/>
              <a:t>2019; FAO</a:t>
            </a:r>
            <a:r>
              <a:rPr lang="es-EC" sz="1100" dirty="0"/>
              <a:t>, </a:t>
            </a:r>
            <a:r>
              <a:rPr lang="es-EC" sz="1100" dirty="0" smtClean="0"/>
              <a:t>2010; </a:t>
            </a:r>
          </a:p>
          <a:p>
            <a:r>
              <a:rPr lang="es-EC" sz="1100" dirty="0" err="1" smtClean="0"/>
              <a:t>Haapaleinen</a:t>
            </a:r>
            <a:r>
              <a:rPr lang="es-EC" sz="1100" dirty="0"/>
              <a:t>, y otros, 2018; </a:t>
            </a:r>
            <a:r>
              <a:rPr lang="es-EC" sz="1100" dirty="0" err="1"/>
              <a:t>Secretariat</a:t>
            </a:r>
            <a:r>
              <a:rPr lang="es-EC" sz="1100" dirty="0"/>
              <a:t> of </a:t>
            </a:r>
            <a:r>
              <a:rPr lang="es-EC" sz="1100" dirty="0" err="1"/>
              <a:t>the</a:t>
            </a:r>
            <a:r>
              <a:rPr lang="es-EC" sz="1100" dirty="0"/>
              <a:t> International </a:t>
            </a:r>
            <a:r>
              <a:rPr lang="es-EC" sz="1100" dirty="0" err="1"/>
              <a:t>Plant</a:t>
            </a:r>
            <a:r>
              <a:rPr lang="es-EC" sz="1100" dirty="0"/>
              <a:t> </a:t>
            </a:r>
            <a:r>
              <a:rPr lang="es-EC" sz="1100" dirty="0" err="1"/>
              <a:t>Protection</a:t>
            </a:r>
            <a:r>
              <a:rPr lang="es-EC" sz="1100" dirty="0"/>
              <a:t> </a:t>
            </a:r>
            <a:r>
              <a:rPr lang="es-EC" sz="1100" dirty="0" err="1"/>
              <a:t>Convention</a:t>
            </a:r>
            <a:r>
              <a:rPr lang="es-EC" sz="1100" dirty="0"/>
              <a:t>, </a:t>
            </a:r>
            <a:r>
              <a:rPr lang="es-EC" sz="1100" dirty="0" smtClean="0"/>
              <a:t>2017; Franca</a:t>
            </a:r>
            <a:r>
              <a:rPr lang="es-EC" sz="1100" dirty="0"/>
              <a:t>, </a:t>
            </a:r>
            <a:r>
              <a:rPr lang="es-EC" sz="1100" dirty="0" err="1"/>
              <a:t>Carrilho</a:t>
            </a:r>
            <a:r>
              <a:rPr lang="es-EC" sz="1100" dirty="0"/>
              <a:t>, &amp; </a:t>
            </a:r>
            <a:r>
              <a:rPr lang="es-EC" sz="1100" dirty="0" err="1"/>
              <a:t>Kist</a:t>
            </a:r>
            <a:r>
              <a:rPr lang="es-EC" sz="1100" dirty="0"/>
              <a:t>, </a:t>
            </a:r>
            <a:r>
              <a:rPr lang="es-EC" sz="1100" dirty="0" smtClean="0"/>
              <a:t>2002; </a:t>
            </a:r>
            <a:r>
              <a:rPr lang="es-EC" sz="1100" dirty="0" err="1" smtClean="0"/>
              <a:t>Mirmajlessi</a:t>
            </a:r>
            <a:r>
              <a:rPr lang="es-EC" sz="1100" dirty="0"/>
              <a:t>, y otros, </a:t>
            </a:r>
            <a:r>
              <a:rPr lang="es-EC" sz="1100" dirty="0" smtClean="0"/>
              <a:t>2019.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8830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4" grpId="0" animBg="1"/>
      <p:bldP spid="15" grpId="0" animBg="1"/>
      <p:bldP spid="10" grpId="0" animBg="1"/>
      <p:bldP spid="23" grpId="0" animBg="1"/>
      <p:bldP spid="9" grpId="0" animBg="1"/>
      <p:bldP spid="2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E3CBF88A-B692-4247-9C49-2B1016133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940617"/>
              </p:ext>
            </p:extLst>
          </p:nvPr>
        </p:nvGraphicFramePr>
        <p:xfrm>
          <a:off x="662608" y="2913891"/>
          <a:ext cx="10555771" cy="285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197109"/>
              </p:ext>
            </p:extLst>
          </p:nvPr>
        </p:nvGraphicFramePr>
        <p:xfrm>
          <a:off x="662607" y="335415"/>
          <a:ext cx="10555771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50117" b="3355"/>
          <a:stretch/>
        </p:blipFill>
        <p:spPr>
          <a:xfrm>
            <a:off x="636882" y="978942"/>
            <a:ext cx="3891389" cy="4234502"/>
          </a:xfrm>
          <a:prstGeom prst="rect">
            <a:avLst/>
          </a:prstGeom>
        </p:spPr>
      </p:pic>
      <p:sp>
        <p:nvSpPr>
          <p:cNvPr id="8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80661" y="5360070"/>
            <a:ext cx="2770724" cy="8455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El DNPV proporcionó muestras de papa </a:t>
            </a:r>
            <a:r>
              <a:rPr lang="es-EC" sz="1600" dirty="0" err="1" smtClean="0">
                <a:solidFill>
                  <a:schemeClr val="tx1"/>
                </a:solidFill>
              </a:rPr>
              <a:t>var</a:t>
            </a:r>
            <a:r>
              <a:rPr lang="es-EC" sz="1600" dirty="0" smtClean="0">
                <a:solidFill>
                  <a:schemeClr val="tx1"/>
                </a:solidFill>
              </a:rPr>
              <a:t>. </a:t>
            </a:r>
            <a:r>
              <a:rPr lang="es-EC" sz="1600" dirty="0" err="1" smtClean="0">
                <a:solidFill>
                  <a:schemeClr val="tx1"/>
                </a:solidFill>
              </a:rPr>
              <a:t>Superchola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2" name="Picture 2" descr="F:\2020\casa\2020\PMP lima\fotos\Noviembre\20201113_121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3409108"/>
            <a:ext cx="5616196" cy="25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5704178" y="1521240"/>
            <a:ext cx="2477646" cy="7481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Plantas con síntomas de PMP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Flecha: hacia arriba 64">
            <a:extLst>
              <a:ext uri="{FF2B5EF4-FFF2-40B4-BE49-F238E27FC236}">
                <a16:creationId xmlns="" xmlns:a16="http://schemas.microsoft.com/office/drawing/2014/main" id="{51C1F2FC-4583-4A5A-82C9-7713DD82BEF5}"/>
              </a:ext>
            </a:extLst>
          </p:cNvPr>
          <p:cNvSpPr/>
          <p:nvPr/>
        </p:nvSpPr>
        <p:spPr>
          <a:xfrm rot="16200000" flipH="1">
            <a:off x="4955305" y="1731268"/>
            <a:ext cx="321839" cy="32813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5" name="Flecha: hacia arriba 64">
            <a:extLst>
              <a:ext uri="{FF2B5EF4-FFF2-40B4-BE49-F238E27FC236}">
                <a16:creationId xmlns="" xmlns:a16="http://schemas.microsoft.com/office/drawing/2014/main" id="{51C1F2FC-4583-4A5A-82C9-7713DD82BEF5}"/>
              </a:ext>
            </a:extLst>
          </p:cNvPr>
          <p:cNvSpPr/>
          <p:nvPr/>
        </p:nvSpPr>
        <p:spPr>
          <a:xfrm rot="5400000">
            <a:off x="8590317" y="1731266"/>
            <a:ext cx="321839" cy="32813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16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9367762" y="1521238"/>
            <a:ext cx="2477646" cy="7481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Sembradas en los invernaderos del CIP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D8C05675-1FB3-43E2-ABF2-907CE964A1A4}"/>
              </a:ext>
            </a:extLst>
          </p:cNvPr>
          <p:cNvSpPr txBox="1"/>
          <p:nvPr/>
        </p:nvSpPr>
        <p:spPr>
          <a:xfrm>
            <a:off x="316132" y="702160"/>
            <a:ext cx="3294544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/>
              <a:t>Extracción de ADN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B5AC9DE7-BB45-4FAE-B175-5F8C96C218F1}"/>
              </a:ext>
            </a:extLst>
          </p:cNvPr>
          <p:cNvSpPr txBox="1"/>
          <p:nvPr/>
        </p:nvSpPr>
        <p:spPr>
          <a:xfrm>
            <a:off x="316132" y="1911639"/>
            <a:ext cx="3294544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Protocolo propuesto por Ferreira y </a:t>
            </a:r>
            <a:r>
              <a:rPr lang="es-EC" sz="105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Gratapalia</a:t>
            </a:r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 (1998)</a:t>
            </a:r>
            <a:endParaRPr lang="es-EC" sz="1050" dirty="0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6ABF5900-0ED5-48F6-972B-E69FB607FFC3}"/>
              </a:ext>
            </a:extLst>
          </p:cNvPr>
          <p:cNvSpPr txBox="1"/>
          <p:nvPr/>
        </p:nvSpPr>
        <p:spPr>
          <a:xfrm>
            <a:off x="4339995" y="702160"/>
            <a:ext cx="380322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Cuantificación de ADN y preparación de diluciones</a:t>
            </a:r>
            <a:endParaRPr lang="es-EC" sz="1400" b="1" dirty="0"/>
          </a:p>
        </p:txBody>
      </p:sp>
      <p:pic>
        <p:nvPicPr>
          <p:cNvPr id="37" name="Picture 6" descr="Dilutions. Solve problems involving the dilution of solutions. Include:  dilution of stock solutions, mixing common solutions with different volumes  and. - ppt download">
            <a:extLst>
              <a:ext uri="{FF2B5EF4-FFF2-40B4-BE49-F238E27FC236}">
                <a16:creationId xmlns="" xmlns:a16="http://schemas.microsoft.com/office/drawing/2014/main" id="{713EE1CC-B62D-40C1-89E4-20AE63FDD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r="24527" b="52438"/>
          <a:stretch/>
        </p:blipFill>
        <p:spPr bwMode="auto">
          <a:xfrm>
            <a:off x="6499326" y="1401235"/>
            <a:ext cx="1336895" cy="9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AC27BBB3-B136-427D-9521-DD75D11D711E}"/>
              </a:ext>
            </a:extLst>
          </p:cNvPr>
          <p:cNvSpPr txBox="1"/>
          <p:nvPr/>
        </p:nvSpPr>
        <p:spPr>
          <a:xfrm>
            <a:off x="6089979" y="2368075"/>
            <a:ext cx="2181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10ng/µl</a:t>
            </a:r>
            <a:endParaRPr lang="es-EC" sz="1200" dirty="0"/>
          </a:p>
        </p:txBody>
      </p:sp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64E01C3B-055A-4415-9867-78AC5BBB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173" y="1259471"/>
            <a:ext cx="1844812" cy="1663449"/>
          </a:xfrm>
          <a:prstGeom prst="rect">
            <a:avLst/>
          </a:prstGeom>
        </p:spPr>
      </p:pic>
      <p:pic>
        <p:nvPicPr>
          <p:cNvPr id="40" name="Picture 10" descr="Electroforesis en gel - Wikipedia, la enciclopedia libre">
            <a:extLst>
              <a:ext uri="{FF2B5EF4-FFF2-40B4-BE49-F238E27FC236}">
                <a16:creationId xmlns="" xmlns:a16="http://schemas.microsoft.com/office/drawing/2014/main" id="{5D1A00F4-1A44-484A-A13B-7D2824CF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07" y="3991514"/>
            <a:ext cx="2100111" cy="12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sultado de imagen para Blast NCBI">
            <a:extLst>
              <a:ext uri="{FF2B5EF4-FFF2-40B4-BE49-F238E27FC236}">
                <a16:creationId xmlns="" xmlns:a16="http://schemas.microsoft.com/office/drawing/2014/main" id="{B90AED43-3A60-48DE-8C1A-CDF4B9D1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5432" y="4119784"/>
            <a:ext cx="2100886" cy="8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2223CF6B-E9A0-4719-ADF4-AD382A0EE1DF}"/>
              </a:ext>
            </a:extLst>
          </p:cNvPr>
          <p:cNvSpPr txBox="1"/>
          <p:nvPr/>
        </p:nvSpPr>
        <p:spPr>
          <a:xfrm>
            <a:off x="8690294" y="700630"/>
            <a:ext cx="317948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Reacción en cadena de la Polimerasa (PCR)</a:t>
            </a:r>
            <a:endParaRPr lang="es-EC" sz="140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74E9FBCA-4531-497B-B78A-300AECF563EC}"/>
              </a:ext>
            </a:extLst>
          </p:cNvPr>
          <p:cNvSpPr txBox="1"/>
          <p:nvPr/>
        </p:nvSpPr>
        <p:spPr>
          <a:xfrm>
            <a:off x="9358969" y="5499593"/>
            <a:ext cx="2510811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Electroforesis</a:t>
            </a:r>
            <a:endParaRPr lang="es-EC" sz="1400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F3E34815-55B0-46D7-8630-3D72B0D48E06}"/>
              </a:ext>
            </a:extLst>
          </p:cNvPr>
          <p:cNvSpPr txBox="1"/>
          <p:nvPr/>
        </p:nvSpPr>
        <p:spPr>
          <a:xfrm rot="10800000" flipV="1">
            <a:off x="9621056" y="3746538"/>
            <a:ext cx="1844812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C" sz="1200" dirty="0"/>
              <a:t>Gel de agarosa al 2%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5C826EE0-4FA1-470D-97DC-826A2AEDE725}"/>
              </a:ext>
            </a:extLst>
          </p:cNvPr>
          <p:cNvSpPr txBox="1"/>
          <p:nvPr/>
        </p:nvSpPr>
        <p:spPr>
          <a:xfrm>
            <a:off x="6182527" y="5499593"/>
            <a:ext cx="2510811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Secuenciación Sanger</a:t>
            </a:r>
            <a:endParaRPr lang="es-EC" sz="1400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96A8A897-BB57-4110-9221-B12313822A03}"/>
              </a:ext>
            </a:extLst>
          </p:cNvPr>
          <p:cNvSpPr txBox="1"/>
          <p:nvPr/>
        </p:nvSpPr>
        <p:spPr>
          <a:xfrm>
            <a:off x="1405720" y="5499593"/>
            <a:ext cx="4299652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/>
              <a:t>Análisis Bioinformático</a:t>
            </a:r>
            <a:endParaRPr lang="es-EC" sz="1400" b="1" dirty="0"/>
          </a:p>
        </p:txBody>
      </p:sp>
      <p:sp>
        <p:nvSpPr>
          <p:cNvPr id="47" name="Flecha: hacia arriba 64">
            <a:extLst>
              <a:ext uri="{FF2B5EF4-FFF2-40B4-BE49-F238E27FC236}">
                <a16:creationId xmlns="" xmlns:a16="http://schemas.microsoft.com/office/drawing/2014/main" id="{51C1F2FC-4583-4A5A-82C9-7713DD82BEF5}"/>
              </a:ext>
            </a:extLst>
          </p:cNvPr>
          <p:cNvSpPr/>
          <p:nvPr/>
        </p:nvSpPr>
        <p:spPr>
          <a:xfrm rot="5400000">
            <a:off x="3862175" y="1821041"/>
            <a:ext cx="321839" cy="328131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48" name="Flecha: hacia arriba 65">
            <a:extLst>
              <a:ext uri="{FF2B5EF4-FFF2-40B4-BE49-F238E27FC236}">
                <a16:creationId xmlns="" xmlns:a16="http://schemas.microsoft.com/office/drawing/2014/main" id="{42E4CBCC-F9D0-483A-A910-3FEFCD3FC6FA}"/>
              </a:ext>
            </a:extLst>
          </p:cNvPr>
          <p:cNvSpPr/>
          <p:nvPr/>
        </p:nvSpPr>
        <p:spPr>
          <a:xfrm rot="5400000">
            <a:off x="8261860" y="1839155"/>
            <a:ext cx="321839" cy="328131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49" name="Flecha: hacia arriba 66">
            <a:extLst>
              <a:ext uri="{FF2B5EF4-FFF2-40B4-BE49-F238E27FC236}">
                <a16:creationId xmlns="" xmlns:a16="http://schemas.microsoft.com/office/drawing/2014/main" id="{F4F83148-1AC5-4C79-A55B-899EC1A617F0}"/>
              </a:ext>
            </a:extLst>
          </p:cNvPr>
          <p:cNvSpPr/>
          <p:nvPr/>
        </p:nvSpPr>
        <p:spPr>
          <a:xfrm rot="10800000">
            <a:off x="10119117" y="3176433"/>
            <a:ext cx="321839" cy="328131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p:sp>
        <p:nvSpPr>
          <p:cNvPr id="50" name="Flecha: hacia arriba 67">
            <a:extLst>
              <a:ext uri="{FF2B5EF4-FFF2-40B4-BE49-F238E27FC236}">
                <a16:creationId xmlns="" xmlns:a16="http://schemas.microsoft.com/office/drawing/2014/main" id="{0A6D9F7D-096C-468B-9A08-8B4686925CD4}"/>
              </a:ext>
            </a:extLst>
          </p:cNvPr>
          <p:cNvSpPr/>
          <p:nvPr/>
        </p:nvSpPr>
        <p:spPr>
          <a:xfrm rot="16200000">
            <a:off x="8765265" y="4478667"/>
            <a:ext cx="321839" cy="316409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p:sp>
        <p:nvSpPr>
          <p:cNvPr id="51" name="Flecha: hacia arriba 68">
            <a:extLst>
              <a:ext uri="{FF2B5EF4-FFF2-40B4-BE49-F238E27FC236}">
                <a16:creationId xmlns="" xmlns:a16="http://schemas.microsoft.com/office/drawing/2014/main" id="{935C5844-0BD0-4CE9-A552-68243314E232}"/>
              </a:ext>
            </a:extLst>
          </p:cNvPr>
          <p:cNvSpPr/>
          <p:nvPr/>
        </p:nvSpPr>
        <p:spPr>
          <a:xfrm rot="16200000">
            <a:off x="5716947" y="4478667"/>
            <a:ext cx="321839" cy="316409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  <a:ln w="3175">
            <a:solidFill>
              <a:srgbClr val="8E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/>
          </a:p>
        </p:txBody>
      </p:sp>
      <p:sp>
        <p:nvSpPr>
          <p:cNvPr id="52" name="CuadroTexto 51">
            <a:extLst>
              <a:ext uri="{FF2B5EF4-FFF2-40B4-BE49-F238E27FC236}">
                <a16:creationId xmlns="" xmlns:a16="http://schemas.microsoft.com/office/drawing/2014/main" id="{B5AC9DE7-BB45-4FAE-B175-5F8C96C218F1}"/>
              </a:ext>
            </a:extLst>
          </p:cNvPr>
          <p:cNvSpPr txBox="1"/>
          <p:nvPr/>
        </p:nvSpPr>
        <p:spPr>
          <a:xfrm>
            <a:off x="326027" y="2443014"/>
            <a:ext cx="329454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CTAB 2X + </a:t>
            </a:r>
            <a:r>
              <a:rPr lang="es-EC" sz="105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mercaptoetanol</a:t>
            </a:r>
            <a:endParaRPr lang="es-EC" sz="1050" dirty="0"/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B5AC9DE7-BB45-4FAE-B175-5F8C96C218F1}"/>
              </a:ext>
            </a:extLst>
          </p:cNvPr>
          <p:cNvSpPr txBox="1"/>
          <p:nvPr/>
        </p:nvSpPr>
        <p:spPr>
          <a:xfrm>
            <a:off x="316132" y="3179307"/>
            <a:ext cx="329454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05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Isopropanol</a:t>
            </a:r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 / Etanol 70%</a:t>
            </a:r>
            <a:endParaRPr lang="es-EC" sz="1050" dirty="0"/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B5AC9DE7-BB45-4FAE-B175-5F8C96C218F1}"/>
              </a:ext>
            </a:extLst>
          </p:cNvPr>
          <p:cNvSpPr txBox="1"/>
          <p:nvPr/>
        </p:nvSpPr>
        <p:spPr>
          <a:xfrm>
            <a:off x="316132" y="2824401"/>
            <a:ext cx="329454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Cloroformo : Alcohol </a:t>
            </a:r>
            <a:r>
              <a:rPr lang="es-EC" sz="105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isoamílico</a:t>
            </a:r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 (24:1)</a:t>
            </a:r>
            <a:endParaRPr lang="es-EC" sz="1050" dirty="0"/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B5AC9DE7-BB45-4FAE-B175-5F8C96C218F1}"/>
              </a:ext>
            </a:extLst>
          </p:cNvPr>
          <p:cNvSpPr txBox="1"/>
          <p:nvPr/>
        </p:nvSpPr>
        <p:spPr>
          <a:xfrm>
            <a:off x="316132" y="3535991"/>
            <a:ext cx="329454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050" dirty="0" smtClean="0">
                <a:latin typeface="Arial" panose="020B0604020202020204" pitchFamily="34" charset="0"/>
              </a:rPr>
              <a:t>Buffer TE 0,1 M</a:t>
            </a:r>
            <a:endParaRPr lang="es-EC" sz="1050" dirty="0"/>
          </a:p>
        </p:txBody>
      </p:sp>
      <p:pic>
        <p:nvPicPr>
          <p:cNvPr id="58" name="Imagen 57">
            <a:extLst>
              <a:ext uri="{FF2B5EF4-FFF2-40B4-BE49-F238E27FC236}">
                <a16:creationId xmlns="" xmlns:a16="http://schemas.microsoft.com/office/drawing/2014/main" id="{42746CAD-33B1-4314-B1AF-683636D3A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32" y="1083976"/>
            <a:ext cx="3249272" cy="788542"/>
          </a:xfrm>
          <a:prstGeom prst="rect">
            <a:avLst/>
          </a:prstGeom>
        </p:spPr>
      </p:pic>
      <p:pic>
        <p:nvPicPr>
          <p:cNvPr id="59" name="Picture 2" descr="Espectrofotómetro UV-Vis - 6 - 384 well | Epoch™ - Biotek Instruments -  benchtop / de microplacas / de microvolúmenes">
            <a:extLst>
              <a:ext uri="{FF2B5EF4-FFF2-40B4-BE49-F238E27FC236}">
                <a16:creationId xmlns="" xmlns:a16="http://schemas.microsoft.com/office/drawing/2014/main" id="{30D81BA3-2BB5-4525-B0C4-943165F3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2" y="1410674"/>
            <a:ext cx="1466876" cy="11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Team:Ecuador/Sponsoring - 2018.igem.org">
            <a:extLst>
              <a:ext uri="{FF2B5EF4-FFF2-40B4-BE49-F238E27FC236}">
                <a16:creationId xmlns="" xmlns:a16="http://schemas.microsoft.com/office/drawing/2014/main" id="{8D21A9BA-8842-4D1A-8345-B854DEEA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49" y="3710333"/>
            <a:ext cx="1337516" cy="8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Macrogen to build big data system to predict diseases for Korean population">
            <a:extLst>
              <a:ext uri="{FF2B5EF4-FFF2-40B4-BE49-F238E27FC236}">
                <a16:creationId xmlns="" xmlns:a16="http://schemas.microsoft.com/office/drawing/2014/main" id="{B8D5288B-639F-46C1-A903-672D4FB5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69" y="4722150"/>
            <a:ext cx="1337517" cy="7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lecha: arriba y abajo 38">
            <a:extLst>
              <a:ext uri="{FF2B5EF4-FFF2-40B4-BE49-F238E27FC236}">
                <a16:creationId xmlns="" xmlns:a16="http://schemas.microsoft.com/office/drawing/2014/main" id="{EFF9CAAB-F550-4C4F-8CE8-DA1E79B85027}"/>
              </a:ext>
            </a:extLst>
          </p:cNvPr>
          <p:cNvSpPr/>
          <p:nvPr/>
        </p:nvSpPr>
        <p:spPr>
          <a:xfrm>
            <a:off x="7323052" y="4541447"/>
            <a:ext cx="154787" cy="338005"/>
          </a:xfrm>
          <a:prstGeom prst="upDownArrow">
            <a:avLst/>
          </a:prstGeom>
          <a:blipFill>
            <a:blip r:embed="rId6"/>
            <a:tile tx="0" ty="0" sx="100000" sy="100000" flip="none" algn="tl"/>
          </a:blip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/>
          </a:p>
        </p:txBody>
      </p:sp>
      <p:pic>
        <p:nvPicPr>
          <p:cNvPr id="63" name="Picture 2" descr="OSX版BioEdi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67512" r="66651" b="14541"/>
          <a:stretch/>
        </p:blipFill>
        <p:spPr bwMode="auto">
          <a:xfrm>
            <a:off x="2125313" y="4518605"/>
            <a:ext cx="994587" cy="9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AAB08BAE-7758-40F1-924B-75C634BBE6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95" r="30404" b="32570"/>
          <a:stretch/>
        </p:blipFill>
        <p:spPr>
          <a:xfrm>
            <a:off x="1636178" y="4112767"/>
            <a:ext cx="1785875" cy="499669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09060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04148"/>
              </p:ext>
            </p:extLst>
          </p:nvPr>
        </p:nvGraphicFramePr>
        <p:xfrm>
          <a:off x="3237470" y="1281105"/>
          <a:ext cx="8105295" cy="2660189"/>
        </p:xfrm>
        <a:graphic>
          <a:graphicData uri="http://schemas.openxmlformats.org/drawingml/2006/table">
            <a:tbl>
              <a:tblPr firstRow="1" firstCol="1" bandRow="1"/>
              <a:tblGrid>
                <a:gridCol w="816332"/>
                <a:gridCol w="814598"/>
                <a:gridCol w="2297113"/>
                <a:gridCol w="2088626"/>
                <a:gridCol w="2088626"/>
              </a:tblGrid>
              <a:tr h="3056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Fragmento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Cebador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Secuencia 5’ – 3’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Tamaño de Fragmento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Referencia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3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OA2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GCGCTTATTTTTAATAGGAGCGGCA 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1160 bp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Liefting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y otros, </a:t>
                      </a: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2009.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6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OI2c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GCCTCGCGACTTCGCAACCCAT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283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IGS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Lso TX 16/23F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AATTTTAGCAACTTCTAAGGG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bp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Ravindran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Levy, </a:t>
                      </a:r>
                      <a:r>
                        <a:rPr lang="es-EC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Pierson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, &amp; </a:t>
                      </a:r>
                      <a:r>
                        <a:rPr lang="es-EC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Gross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2011.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8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Lso TX 16/23R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GGTACCTCCCATATCGC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633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rpIJ</a:t>
                      </a:r>
                      <a:r>
                        <a:rPr lang="es-EC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s-EC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rpIL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CL514F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CTCTAAGATTTCGGTTGGTT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 bp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Munyaneza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C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Sengoda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C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Crosslin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Lozano, &amp; </a:t>
                      </a:r>
                      <a:r>
                        <a:rPr lang="es-EC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Sanchez</a:t>
                      </a: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C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2009.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CL514R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TATATCTATCGTTGCACCAG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331995" y="1377833"/>
            <a:ext cx="1851647" cy="6078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Detección de </a:t>
            </a:r>
            <a:r>
              <a:rPr lang="es-EC" sz="1600" dirty="0" err="1" smtClean="0">
                <a:solidFill>
                  <a:schemeClr val="tx1"/>
                </a:solidFill>
              </a:rPr>
              <a:t>CaLso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331994" y="2619140"/>
            <a:ext cx="1851647" cy="6078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Detección de </a:t>
            </a:r>
            <a:r>
              <a:rPr lang="es-EC" sz="1600" dirty="0" err="1" smtClean="0">
                <a:solidFill>
                  <a:schemeClr val="tx1"/>
                </a:solidFill>
              </a:rPr>
              <a:t>Haplotipo</a:t>
            </a:r>
            <a:endParaRPr lang="es-EC" sz="1600" dirty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>
            <a:stCxn id="8" idx="3"/>
          </p:cNvCxnSpPr>
          <p:nvPr/>
        </p:nvCxnSpPr>
        <p:spPr>
          <a:xfrm>
            <a:off x="2183642" y="1681739"/>
            <a:ext cx="1037230" cy="11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183641" y="2979465"/>
            <a:ext cx="1037230" cy="11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2156347" y="1970277"/>
            <a:ext cx="1050877" cy="79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12" idx="1"/>
          </p:cNvCxnSpPr>
          <p:nvPr/>
        </p:nvCxnSpPr>
        <p:spPr>
          <a:xfrm flipV="1">
            <a:off x="2156347" y="2611199"/>
            <a:ext cx="1081123" cy="22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uadroTexto 1">
            <a:extLst>
              <a:ext uri="{FF2B5EF4-FFF2-40B4-BE49-F238E27FC236}">
                <a16:creationId xmlns=""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PCR Convencional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">
            <a:extLst>
              <a:ext uri="{FF2B5EF4-FFF2-40B4-BE49-F238E27FC236}">
                <a16:creationId xmlns=""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4037571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Determinar el </a:t>
            </a:r>
            <a:r>
              <a:rPr lang="es-EC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Haplotipo</a:t>
            </a:r>
            <a:r>
              <a:rPr lang="es-EC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SNP — Cuaderno de Cultura Científ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2391"/>
          <a:stretch/>
        </p:blipFill>
        <p:spPr bwMode="auto">
          <a:xfrm>
            <a:off x="541347" y="4766463"/>
            <a:ext cx="2015329" cy="11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164456563"/>
              </p:ext>
            </p:extLst>
          </p:nvPr>
        </p:nvGraphicFramePr>
        <p:xfrm>
          <a:off x="3636030" y="2978235"/>
          <a:ext cx="6753749" cy="44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7460675" y="4437681"/>
            <a:ext cx="1560496" cy="3287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IGS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Rectángulo: esquinas redondeadas 25">
            <a:extLst>
              <a:ext uri="{FF2B5EF4-FFF2-40B4-BE49-F238E27FC236}">
                <a16:creationId xmlns:a16="http://schemas.microsoft.com/office/drawing/2014/main" xmlns="" id="{3FB4E39E-0973-4EAB-A713-A29B6F8E9CF3}"/>
              </a:ext>
            </a:extLst>
          </p:cNvPr>
          <p:cNvSpPr/>
          <p:nvPr/>
        </p:nvSpPr>
        <p:spPr>
          <a:xfrm>
            <a:off x="8882317" y="5593151"/>
            <a:ext cx="1560496" cy="328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i="1" dirty="0" err="1" smtClean="0">
                <a:solidFill>
                  <a:schemeClr val="tx1"/>
                </a:solidFill>
              </a:rPr>
              <a:t>rpIJ</a:t>
            </a:r>
            <a:r>
              <a:rPr lang="es-EC" sz="1600" i="1" dirty="0" smtClean="0">
                <a:solidFill>
                  <a:schemeClr val="tx1"/>
                </a:solidFill>
              </a:rPr>
              <a:t> - </a:t>
            </a:r>
            <a:r>
              <a:rPr lang="es-EC" sz="1600" i="1" dirty="0" err="1" smtClean="0">
                <a:solidFill>
                  <a:schemeClr val="tx1"/>
                </a:solidFill>
              </a:rPr>
              <a:t>rpIL</a:t>
            </a:r>
            <a:endParaRPr lang="es-EC" sz="1600" i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EFE81FB3-F477-4B8B-A4DA-98A7A23E3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8774" y="6073256"/>
            <a:ext cx="3076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  <p:bldP spid="17" grpId="0"/>
      <p:bldGraphic spid="18" grpId="0">
        <p:bldAsOne/>
      </p:bldGraphic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37104</TotalTime>
  <Words>1759</Words>
  <Application>Microsoft Office PowerPoint</Application>
  <PresentationFormat>Panorámica</PresentationFormat>
  <Paragraphs>691</Paragraphs>
  <Slides>17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Berlin Sans FB Demi</vt:lpstr>
      <vt:lpstr>Calibri</vt:lpstr>
      <vt:lpstr>Symbol</vt:lpstr>
      <vt:lpstr>Times New Roman</vt:lpstr>
      <vt:lpstr>Tw Cen MT</vt:lpstr>
      <vt:lpstr>TemaESPE</vt:lpstr>
      <vt:lpstr>CorelDRAW</vt:lpstr>
      <vt:lpstr>Presentación de PowerPoint</vt:lpstr>
      <vt:lpstr>INTRODUCCIÓN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Brandon</cp:lastModifiedBy>
  <cp:revision>1041</cp:revision>
  <dcterms:created xsi:type="dcterms:W3CDTF">2016-12-30T05:03:01Z</dcterms:created>
  <dcterms:modified xsi:type="dcterms:W3CDTF">2022-02-22T14:48:57Z</dcterms:modified>
</cp:coreProperties>
</file>