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3">
  <p:sldMasterIdLst>
    <p:sldMasterId id="2147483660" r:id="rId1"/>
  </p:sldMasterIdLst>
  <p:sldIdLst>
    <p:sldId id="256" r:id="rId2"/>
    <p:sldId id="328" r:id="rId3"/>
    <p:sldId id="278" r:id="rId4"/>
    <p:sldId id="295" r:id="rId5"/>
    <p:sldId id="299" r:id="rId6"/>
    <p:sldId id="301" r:id="rId7"/>
    <p:sldId id="265" r:id="rId8"/>
    <p:sldId id="335" r:id="rId9"/>
    <p:sldId id="339" r:id="rId10"/>
    <p:sldId id="287" r:id="rId11"/>
    <p:sldId id="293" r:id="rId12"/>
    <p:sldId id="340" r:id="rId13"/>
    <p:sldId id="333" r:id="rId14"/>
    <p:sldId id="341" r:id="rId15"/>
    <p:sldId id="288" r:id="rId16"/>
    <p:sldId id="302" r:id="rId17"/>
    <p:sldId id="305" r:id="rId18"/>
    <p:sldId id="306" r:id="rId19"/>
    <p:sldId id="307" r:id="rId20"/>
    <p:sldId id="309" r:id="rId21"/>
    <p:sldId id="311" r:id="rId22"/>
    <p:sldId id="342" r:id="rId23"/>
    <p:sldId id="289" r:id="rId24"/>
    <p:sldId id="312" r:id="rId25"/>
    <p:sldId id="313" r:id="rId26"/>
    <p:sldId id="314" r:id="rId27"/>
    <p:sldId id="336" r:id="rId28"/>
    <p:sldId id="338" r:id="rId29"/>
    <p:sldId id="315" r:id="rId30"/>
    <p:sldId id="319" r:id="rId31"/>
    <p:sldId id="316" r:id="rId32"/>
    <p:sldId id="317" r:id="rId33"/>
    <p:sldId id="343" r:id="rId34"/>
    <p:sldId id="290" r:id="rId35"/>
    <p:sldId id="321" r:id="rId36"/>
    <p:sldId id="344" r:id="rId37"/>
    <p:sldId id="291" r:id="rId38"/>
    <p:sldId id="322" r:id="rId39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D4CB"/>
    <a:srgbClr val="B3A49F"/>
    <a:srgbClr val="F9EBE7"/>
    <a:srgbClr val="CDD9C1"/>
    <a:srgbClr val="F57674"/>
    <a:srgbClr val="F5EFA5"/>
    <a:srgbClr val="F2EB8E"/>
    <a:srgbClr val="F0E778"/>
    <a:srgbClr val="EDE361"/>
    <a:srgbClr val="EBDF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Importaciones de materia prima para la industria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D4E-4793-8DB2-90308517851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5D4E-4793-8DB2-903085178516}"/>
              </c:ext>
            </c:extLst>
          </c:dPt>
          <c:dLbls>
            <c:dLbl>
              <c:idx val="0"/>
              <c:layout>
                <c:manualLayout>
                  <c:x val="7.2462054574889009E-2"/>
                  <c:y val="-6.618169474941285E-2"/>
                </c:manualLayout>
              </c:layout>
              <c:tx>
                <c:rich>
                  <a:bodyPr/>
                  <a:lstStyle/>
                  <a:p>
                    <a:fld id="{B83D8098-7BBB-4371-98F7-3E1A6D3789FE}" type="VALUE">
                      <a:rPr lang="en-US" sz="1600"/>
                      <a:pPr/>
                      <a:t>[VALOR]</a:t>
                    </a:fld>
                    <a:endParaRPr lang="es-MX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D4E-4793-8DB2-90308517851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C8DEFC1-C0B6-4307-8D3F-BF9AA4DF2A7D}" type="VALUE">
                      <a:rPr lang="en-US" sz="1200"/>
                      <a:pPr/>
                      <a:t>[VALOR]</a:t>
                    </a:fld>
                    <a:endParaRPr lang="es-MX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D4E-4793-8DB2-9030851785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Productos químicos y farmacéuticos</c:v>
                </c:pt>
                <c:pt idx="1">
                  <c:v>Otros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43.8</c:v>
                </c:pt>
                <c:pt idx="1">
                  <c:v>56.2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4E-4793-8DB2-90308517851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F8FF1A-6B38-4F55-A0E9-EFD3789197B5}" type="doc">
      <dgm:prSet loTypeId="urn:microsoft.com/office/officeart/2008/layout/VerticalCurvedList" loCatId="list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7741DEDC-5E14-49EC-9FE3-43F7DE6D6B0D}">
      <dgm:prSet phldrT="[Texto]" custT="1"/>
      <dgm:spPr>
        <a:xfrm>
          <a:off x="959760" y="1711318"/>
          <a:ext cx="5738171" cy="488974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Materiales y Métodos</a:t>
          </a:r>
        </a:p>
      </dgm:t>
    </dgm:pt>
    <dgm:pt modelId="{90DC9F16-C1AC-4D84-A430-64E10EC8FC14}" type="parTrans" cxnId="{ECD6D189-AE17-4257-AD8B-B3D7693FBDEE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FED78291-F8A8-4C7A-81EF-EED3644F41F5}" type="sibTrans" cxnId="{ECD6D189-AE17-4257-AD8B-B3D7693FBDEE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55F5B553-B3E3-4B39-8EF9-EBEEDEAAAB79}">
      <dgm:prSet phldrT="[Texto]" custT="1"/>
      <dgm:spPr>
        <a:xfrm>
          <a:off x="959760" y="2444222"/>
          <a:ext cx="5738171" cy="488974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sz="18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Resultados y Discusión</a:t>
          </a:r>
        </a:p>
      </dgm:t>
    </dgm:pt>
    <dgm:pt modelId="{DC0D273F-EC47-437F-A7E1-97EFBC0FF616}" type="parTrans" cxnId="{47AC82F8-0CBC-481A-872A-EBE5E8766E48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45DEF722-7E10-4106-A623-C8A13B1BD53C}" type="sibTrans" cxnId="{47AC82F8-0CBC-481A-872A-EBE5E8766E48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017A365A-2CF4-4EB5-821B-2FB911214557}">
      <dgm:prSet phldrT="[Texto]" custT="1"/>
      <dgm:spPr>
        <a:xfrm>
          <a:off x="775837" y="977949"/>
          <a:ext cx="5922094" cy="488974"/>
        </a:xfrm>
        <a:prstGeom prst="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sz="18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Objetivos</a:t>
          </a:r>
        </a:p>
      </dgm:t>
    </dgm:pt>
    <dgm:pt modelId="{241706EA-959D-4CD8-BAB5-FB9D40598D3C}" type="parTrans" cxnId="{BDC8C234-1ED8-43EF-A23C-1FDE57A8A165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02B50394-E09C-4B40-A58B-84050C994D7C}" type="sibTrans" cxnId="{BDC8C234-1ED8-43EF-A23C-1FDE57A8A165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B3A05F11-BE02-4901-9660-4251B9B517CC}">
      <dgm:prSet phldrT="[Texto]" custT="1"/>
      <dgm:spPr>
        <a:xfrm>
          <a:off x="775837" y="3177592"/>
          <a:ext cx="5922094" cy="488974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sz="18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Conclusiones</a:t>
          </a:r>
        </a:p>
      </dgm:t>
    </dgm:pt>
    <dgm:pt modelId="{2B5B3496-13F4-46A9-B933-22E1A25E4CDE}" type="parTrans" cxnId="{50CC8026-1AE0-48A3-9D90-8DD0FE9DED78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55E2B0BE-C82E-4D99-AAF8-576F9ED61DD9}" type="sibTrans" cxnId="{50CC8026-1AE0-48A3-9D90-8DD0FE9DED78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868EE3C2-5517-42DF-BA15-50CAF1295CF9}">
      <dgm:prSet phldrT="[Texto]" custT="1"/>
      <dgm:spPr>
        <a:xfrm>
          <a:off x="373622" y="3910961"/>
          <a:ext cx="6324309" cy="488974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sz="18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Recomendaciones</a:t>
          </a:r>
        </a:p>
      </dgm:t>
    </dgm:pt>
    <dgm:pt modelId="{AC1E6E14-C382-4D17-9A9A-36E8032272DE}" type="parTrans" cxnId="{0338F398-B9DF-4495-A312-1A1D9A4C739F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A4AB854F-629E-41D9-8585-0D9872F9776B}" type="sibTrans" cxnId="{0338F398-B9DF-4495-A312-1A1D9A4C739F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4D999B6C-CD07-4C8C-8AA5-BAF90C17E31E}">
      <dgm:prSet phldrT="[Texto]" custT="1"/>
      <dgm:spPr>
        <a:xfrm>
          <a:off x="373622" y="244580"/>
          <a:ext cx="6324309" cy="488974"/>
        </a:xfrm>
        <a:prstGeom prst="rect">
          <a:avLst/>
        </a:prstGeom>
        <a:solidFill>
          <a:srgbClr val="CFDBC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sz="18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Introducción</a:t>
          </a:r>
        </a:p>
      </dgm:t>
    </dgm:pt>
    <dgm:pt modelId="{FA1653F2-CBAE-4CA9-A8AA-AEB6CA8FE7F7}" type="sibTrans" cxnId="{98084F4F-F436-44DE-9D59-3B1CE8DDA5FB}">
      <dgm:prSet/>
      <dgm:spPr>
        <a:xfrm>
          <a:off x="-5251120" y="-804256"/>
          <a:ext cx="6253029" cy="6253029"/>
        </a:xfrm>
        <a:prstGeom prst="blockArc">
          <a:avLst>
            <a:gd name="adj1" fmla="val 18900000"/>
            <a:gd name="adj2" fmla="val 2700000"/>
            <a:gd name="adj3" fmla="val 345"/>
          </a:avLst>
        </a:prstGeom>
        <a:noFill/>
        <a:ln w="12700" cap="flat" cmpd="sng" algn="ctr">
          <a:solidFill>
            <a:sysClr val="windowText" lastClr="000000">
              <a:shade val="60000"/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DC900D58-9D32-4AFD-AEA5-95826C9B8909}" type="parTrans" cxnId="{98084F4F-F436-44DE-9D59-3B1CE8DDA5FB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534495BF-B4F8-4672-86F4-A31B5B0AEB30}">
      <dgm:prSet custT="1"/>
      <dgm:spPr/>
      <dgm:t>
        <a:bodyPr/>
        <a:lstStyle/>
        <a:p>
          <a:r>
            <a:rPr lang="es-MX" sz="1800" dirty="0">
              <a:latin typeface="+mj-lt"/>
            </a:rPr>
            <a:t>Hipótesis</a:t>
          </a:r>
        </a:p>
      </dgm:t>
    </dgm:pt>
    <dgm:pt modelId="{66B552D8-19C7-48AF-87FB-66E244252EA8}" type="parTrans" cxnId="{B05AC3A8-C5A9-4FBD-8773-A92729A29E00}">
      <dgm:prSet/>
      <dgm:spPr/>
      <dgm:t>
        <a:bodyPr/>
        <a:lstStyle/>
        <a:p>
          <a:endParaRPr lang="es-MX"/>
        </a:p>
      </dgm:t>
    </dgm:pt>
    <dgm:pt modelId="{3D246959-6F32-4EAD-9BF0-85E115E373FF}" type="sibTrans" cxnId="{B05AC3A8-C5A9-4FBD-8773-A92729A29E00}">
      <dgm:prSet/>
      <dgm:spPr/>
      <dgm:t>
        <a:bodyPr/>
        <a:lstStyle/>
        <a:p>
          <a:endParaRPr lang="es-MX"/>
        </a:p>
      </dgm:t>
    </dgm:pt>
    <dgm:pt modelId="{E37880A5-C6F9-499A-A0A7-8FD342A92DA0}" type="pres">
      <dgm:prSet presAssocID="{CEF8FF1A-6B38-4F55-A0E9-EFD3789197B5}" presName="Name0" presStyleCnt="0">
        <dgm:presLayoutVars>
          <dgm:chMax val="7"/>
          <dgm:chPref val="7"/>
          <dgm:dir/>
        </dgm:presLayoutVars>
      </dgm:prSet>
      <dgm:spPr/>
    </dgm:pt>
    <dgm:pt modelId="{B5CDEFDB-8B4F-4EE8-A9AB-3E386B39B87C}" type="pres">
      <dgm:prSet presAssocID="{CEF8FF1A-6B38-4F55-A0E9-EFD3789197B5}" presName="Name1" presStyleCnt="0"/>
      <dgm:spPr/>
    </dgm:pt>
    <dgm:pt modelId="{E49CEA72-9488-4000-B5F3-36A8F0733F5D}" type="pres">
      <dgm:prSet presAssocID="{CEF8FF1A-6B38-4F55-A0E9-EFD3789197B5}" presName="cycle" presStyleCnt="0"/>
      <dgm:spPr/>
    </dgm:pt>
    <dgm:pt modelId="{5BDE8690-676C-4631-8ED4-50D23CB32D68}" type="pres">
      <dgm:prSet presAssocID="{CEF8FF1A-6B38-4F55-A0E9-EFD3789197B5}" presName="srcNode" presStyleLbl="node1" presStyleIdx="0" presStyleCnt="7"/>
      <dgm:spPr/>
    </dgm:pt>
    <dgm:pt modelId="{258D374D-609A-458F-8C72-09136C35DF88}" type="pres">
      <dgm:prSet presAssocID="{CEF8FF1A-6B38-4F55-A0E9-EFD3789197B5}" presName="conn" presStyleLbl="parChTrans1D2" presStyleIdx="0" presStyleCnt="1"/>
      <dgm:spPr/>
    </dgm:pt>
    <dgm:pt modelId="{DE03EAC7-BA96-42EB-8747-1B7257F6DD8D}" type="pres">
      <dgm:prSet presAssocID="{CEF8FF1A-6B38-4F55-A0E9-EFD3789197B5}" presName="extraNode" presStyleLbl="node1" presStyleIdx="0" presStyleCnt="7"/>
      <dgm:spPr/>
    </dgm:pt>
    <dgm:pt modelId="{2F3BCE9C-DEB6-45A7-A41C-2B091BF54B1D}" type="pres">
      <dgm:prSet presAssocID="{CEF8FF1A-6B38-4F55-A0E9-EFD3789197B5}" presName="dstNode" presStyleLbl="node1" presStyleIdx="0" presStyleCnt="7"/>
      <dgm:spPr/>
    </dgm:pt>
    <dgm:pt modelId="{98D71192-0708-49CD-8110-EEE6BDFD7B4A}" type="pres">
      <dgm:prSet presAssocID="{4D999B6C-CD07-4C8C-8AA5-BAF90C17E31E}" presName="text_1" presStyleLbl="node1" presStyleIdx="0" presStyleCnt="7">
        <dgm:presLayoutVars>
          <dgm:bulletEnabled val="1"/>
        </dgm:presLayoutVars>
      </dgm:prSet>
      <dgm:spPr/>
    </dgm:pt>
    <dgm:pt modelId="{A8D104B3-5CA8-46D1-9CC8-E6BB557C8FEE}" type="pres">
      <dgm:prSet presAssocID="{4D999B6C-CD07-4C8C-8AA5-BAF90C17E31E}" presName="accent_1" presStyleCnt="0"/>
      <dgm:spPr/>
    </dgm:pt>
    <dgm:pt modelId="{F6BC8E17-BC8C-4CF6-91A0-D3EA24127E2B}" type="pres">
      <dgm:prSet presAssocID="{4D999B6C-CD07-4C8C-8AA5-BAF90C17E31E}" presName="accentRepeatNode" presStyleLbl="solidFgAcc1" presStyleIdx="0" presStyleCnt="7"/>
      <dgm:spPr>
        <a:xfrm>
          <a:off x="68013" y="183458"/>
          <a:ext cx="611218" cy="611218"/>
        </a:xfrm>
        <a:prstGeom prst="ellipse">
          <a:avLst/>
        </a:prstGeom>
        <a:solidFill>
          <a:srgbClr val="BA4245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30726A87-2F0A-46B1-93F4-5C46E6960F78}" type="pres">
      <dgm:prSet presAssocID="{017A365A-2CF4-4EB5-821B-2FB911214557}" presName="text_2" presStyleLbl="node1" presStyleIdx="1" presStyleCnt="7">
        <dgm:presLayoutVars>
          <dgm:bulletEnabled val="1"/>
        </dgm:presLayoutVars>
      </dgm:prSet>
      <dgm:spPr/>
    </dgm:pt>
    <dgm:pt modelId="{1A2AD233-F0C6-46B8-8400-4A759802AE1B}" type="pres">
      <dgm:prSet presAssocID="{017A365A-2CF4-4EB5-821B-2FB911214557}" presName="accent_2" presStyleCnt="0"/>
      <dgm:spPr/>
    </dgm:pt>
    <dgm:pt modelId="{A71DC178-7DBA-404A-A8EF-1B331FFEB4E4}" type="pres">
      <dgm:prSet presAssocID="{017A365A-2CF4-4EB5-821B-2FB911214557}" presName="accentRepeatNode" presStyleLbl="solidFgAcc1" presStyleIdx="1" presStyleCnt="7" custLinFactNeighborX="-489" custLinFactNeighborY="951"/>
      <dgm:spPr>
        <a:xfrm>
          <a:off x="467239" y="922640"/>
          <a:ext cx="611218" cy="611218"/>
        </a:xfrm>
        <a:prstGeom prst="ellipse">
          <a:avLst/>
        </a:prstGeom>
        <a:solidFill>
          <a:srgbClr val="C44B4D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4CF8ECF2-AB7B-4BD5-BAA0-4CCFDE948F8F}" type="pres">
      <dgm:prSet presAssocID="{534495BF-B4F8-4672-86F4-A31B5B0AEB30}" presName="text_3" presStyleLbl="node1" presStyleIdx="2" presStyleCnt="7">
        <dgm:presLayoutVars>
          <dgm:bulletEnabled val="1"/>
        </dgm:presLayoutVars>
      </dgm:prSet>
      <dgm:spPr/>
    </dgm:pt>
    <dgm:pt modelId="{A0735EAE-3DA1-4462-8375-BFB6717EC5DD}" type="pres">
      <dgm:prSet presAssocID="{534495BF-B4F8-4672-86F4-A31B5B0AEB30}" presName="accent_3" presStyleCnt="0"/>
      <dgm:spPr/>
    </dgm:pt>
    <dgm:pt modelId="{40333A40-D6C7-4015-8EEE-F6F0C000521F}" type="pres">
      <dgm:prSet presAssocID="{534495BF-B4F8-4672-86F4-A31B5B0AEB30}" presName="accentRepeatNode" presStyleLbl="solidFgAcc1" presStyleIdx="2" presStyleCnt="7"/>
      <dgm:spPr>
        <a:solidFill>
          <a:srgbClr val="CD5354"/>
        </a:solidFill>
        <a:ln w="9525"/>
      </dgm:spPr>
    </dgm:pt>
    <dgm:pt modelId="{6F7067C4-16DA-4E72-9976-34C553C7AC9A}" type="pres">
      <dgm:prSet presAssocID="{7741DEDC-5E14-49EC-9FE3-43F7DE6D6B0D}" presName="text_4" presStyleLbl="node1" presStyleIdx="3" presStyleCnt="7">
        <dgm:presLayoutVars>
          <dgm:bulletEnabled val="1"/>
        </dgm:presLayoutVars>
      </dgm:prSet>
      <dgm:spPr>
        <a:prstGeom prst="rect">
          <a:avLst/>
        </a:prstGeom>
      </dgm:spPr>
    </dgm:pt>
    <dgm:pt modelId="{E2281CB7-2BB9-4D92-9A21-13ABE2F8573E}" type="pres">
      <dgm:prSet presAssocID="{7741DEDC-5E14-49EC-9FE3-43F7DE6D6B0D}" presName="accent_4" presStyleCnt="0"/>
      <dgm:spPr/>
    </dgm:pt>
    <dgm:pt modelId="{A303B0EE-B352-439C-A2AC-64A896626594}" type="pres">
      <dgm:prSet presAssocID="{7741DEDC-5E14-49EC-9FE3-43F7DE6D6B0D}" presName="accentRepeatNode" presStyleLbl="solidFgAcc1" presStyleIdx="3" presStyleCnt="7"/>
      <dgm:spPr>
        <a:xfrm>
          <a:off x="654151" y="1650196"/>
          <a:ext cx="611218" cy="611218"/>
        </a:xfrm>
        <a:prstGeom prst="ellipse">
          <a:avLst/>
        </a:prstGeom>
        <a:solidFill>
          <a:srgbClr val="D75C5C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890E00F-6BEA-4DB4-A4E0-B307D53F1252}" type="pres">
      <dgm:prSet presAssocID="{55F5B553-B3E3-4B39-8EF9-EBEEDEAAAB79}" presName="text_5" presStyleLbl="node1" presStyleIdx="4" presStyleCnt="7">
        <dgm:presLayoutVars>
          <dgm:bulletEnabled val="1"/>
        </dgm:presLayoutVars>
      </dgm:prSet>
      <dgm:spPr>
        <a:prstGeom prst="rect">
          <a:avLst/>
        </a:prstGeom>
      </dgm:spPr>
    </dgm:pt>
    <dgm:pt modelId="{5D9074E7-2785-4834-AD80-A8963FC0F387}" type="pres">
      <dgm:prSet presAssocID="{55F5B553-B3E3-4B39-8EF9-EBEEDEAAAB79}" presName="accent_5" presStyleCnt="0"/>
      <dgm:spPr/>
    </dgm:pt>
    <dgm:pt modelId="{DC28EFFE-55B5-4C81-A9B3-707E2227B72C}" type="pres">
      <dgm:prSet presAssocID="{55F5B553-B3E3-4B39-8EF9-EBEEDEAAAB79}" presName="accentRepeatNode" presStyleLbl="solidFgAcc1" presStyleIdx="4" presStyleCnt="7"/>
      <dgm:spPr>
        <a:xfrm>
          <a:off x="654151" y="2383101"/>
          <a:ext cx="611218" cy="611218"/>
        </a:xfrm>
        <a:prstGeom prst="ellipse">
          <a:avLst/>
        </a:prstGeom>
        <a:solidFill>
          <a:srgbClr val="E16564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C73A15CE-488E-45CE-8464-195C5EA7D51E}" type="pres">
      <dgm:prSet presAssocID="{B3A05F11-BE02-4901-9660-4251B9B517CC}" presName="text_6" presStyleLbl="node1" presStyleIdx="5" presStyleCnt="7">
        <dgm:presLayoutVars>
          <dgm:bulletEnabled val="1"/>
        </dgm:presLayoutVars>
      </dgm:prSet>
      <dgm:spPr>
        <a:prstGeom prst="rect">
          <a:avLst/>
        </a:prstGeom>
      </dgm:spPr>
    </dgm:pt>
    <dgm:pt modelId="{5F1B3D1A-A683-439F-9E5D-6FA56CE01578}" type="pres">
      <dgm:prSet presAssocID="{B3A05F11-BE02-4901-9660-4251B9B517CC}" presName="accent_6" presStyleCnt="0"/>
      <dgm:spPr/>
    </dgm:pt>
    <dgm:pt modelId="{0E42D535-717F-4E18-8EF9-373CA11A3997}" type="pres">
      <dgm:prSet presAssocID="{B3A05F11-BE02-4901-9660-4251B9B517CC}" presName="accentRepeatNode" presStyleLbl="solidFgAcc1" presStyleIdx="5" presStyleCnt="7" custScaleX="97224" custLinFactNeighborX="1171" custLinFactNeighborY="-204"/>
      <dgm:spPr>
        <a:xfrm>
          <a:off x="485869" y="3115223"/>
          <a:ext cx="594250" cy="611218"/>
        </a:xfrm>
        <a:prstGeom prst="ellipse">
          <a:avLst/>
        </a:prstGeom>
        <a:solidFill>
          <a:srgbClr val="EB6D6C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7256873B-F03F-4727-AA36-6CFD4F021405}" type="pres">
      <dgm:prSet presAssocID="{868EE3C2-5517-42DF-BA15-50CAF1295CF9}" presName="text_7" presStyleLbl="node1" presStyleIdx="6" presStyleCnt="7">
        <dgm:presLayoutVars>
          <dgm:bulletEnabled val="1"/>
        </dgm:presLayoutVars>
      </dgm:prSet>
      <dgm:spPr>
        <a:prstGeom prst="rect">
          <a:avLst/>
        </a:prstGeom>
      </dgm:spPr>
    </dgm:pt>
    <dgm:pt modelId="{6FA651E3-A55F-454A-9916-AA85D9595A35}" type="pres">
      <dgm:prSet presAssocID="{868EE3C2-5517-42DF-BA15-50CAF1295CF9}" presName="accent_7" presStyleCnt="0"/>
      <dgm:spPr/>
    </dgm:pt>
    <dgm:pt modelId="{CFE861A2-3932-4B6F-B01F-38D18CD50D8C}" type="pres">
      <dgm:prSet presAssocID="{868EE3C2-5517-42DF-BA15-50CAF1295CF9}" presName="accentRepeatNode" presStyleLbl="solidFgAcc1" presStyleIdx="6" presStyleCnt="7"/>
      <dgm:spPr>
        <a:xfrm>
          <a:off x="68013" y="3849839"/>
          <a:ext cx="611218" cy="611218"/>
        </a:xfrm>
        <a:prstGeom prst="ellipse">
          <a:avLst/>
        </a:prstGeom>
        <a:solidFill>
          <a:srgbClr val="F57674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50CC8026-1AE0-48A3-9D90-8DD0FE9DED78}" srcId="{CEF8FF1A-6B38-4F55-A0E9-EFD3789197B5}" destId="{B3A05F11-BE02-4901-9660-4251B9B517CC}" srcOrd="5" destOrd="0" parTransId="{2B5B3496-13F4-46A9-B933-22E1A25E4CDE}" sibTransId="{55E2B0BE-C82E-4D99-AAF8-576F9ED61DD9}"/>
    <dgm:cxn modelId="{6AED2D2B-54AA-4B93-BB1E-2C3FAB2A6B4A}" type="presOf" srcId="{FA1653F2-CBAE-4CA9-A8AA-AEB6CA8FE7F7}" destId="{258D374D-609A-458F-8C72-09136C35DF88}" srcOrd="0" destOrd="0" presId="urn:microsoft.com/office/officeart/2008/layout/VerticalCurvedList"/>
    <dgm:cxn modelId="{BDC8C234-1ED8-43EF-A23C-1FDE57A8A165}" srcId="{CEF8FF1A-6B38-4F55-A0E9-EFD3789197B5}" destId="{017A365A-2CF4-4EB5-821B-2FB911214557}" srcOrd="1" destOrd="0" parTransId="{241706EA-959D-4CD8-BAB5-FB9D40598D3C}" sibTransId="{02B50394-E09C-4B40-A58B-84050C994D7C}"/>
    <dgm:cxn modelId="{18469D3D-F6F1-444B-A019-A5DCD20B3BD4}" type="presOf" srcId="{7741DEDC-5E14-49EC-9FE3-43F7DE6D6B0D}" destId="{6F7067C4-16DA-4E72-9976-34C553C7AC9A}" srcOrd="0" destOrd="0" presId="urn:microsoft.com/office/officeart/2008/layout/VerticalCurvedList"/>
    <dgm:cxn modelId="{FB050E62-2B1E-4442-AA6F-552CC045182F}" type="presOf" srcId="{017A365A-2CF4-4EB5-821B-2FB911214557}" destId="{30726A87-2F0A-46B1-93F4-5C46E6960F78}" srcOrd="0" destOrd="0" presId="urn:microsoft.com/office/officeart/2008/layout/VerticalCurvedList"/>
    <dgm:cxn modelId="{8973E149-525B-4E99-BA65-1C9E18F78B06}" type="presOf" srcId="{B3A05F11-BE02-4901-9660-4251B9B517CC}" destId="{C73A15CE-488E-45CE-8464-195C5EA7D51E}" srcOrd="0" destOrd="0" presId="urn:microsoft.com/office/officeart/2008/layout/VerticalCurvedList"/>
    <dgm:cxn modelId="{98084F4F-F436-44DE-9D59-3B1CE8DDA5FB}" srcId="{CEF8FF1A-6B38-4F55-A0E9-EFD3789197B5}" destId="{4D999B6C-CD07-4C8C-8AA5-BAF90C17E31E}" srcOrd="0" destOrd="0" parTransId="{DC900D58-9D32-4AFD-AEA5-95826C9B8909}" sibTransId="{FA1653F2-CBAE-4CA9-A8AA-AEB6CA8FE7F7}"/>
    <dgm:cxn modelId="{F7EF8879-7CF9-406F-B45E-DEF601ABEA7E}" type="presOf" srcId="{534495BF-B4F8-4672-86F4-A31B5B0AEB30}" destId="{4CF8ECF2-AB7B-4BD5-BAA0-4CCFDE948F8F}" srcOrd="0" destOrd="0" presId="urn:microsoft.com/office/officeart/2008/layout/VerticalCurvedList"/>
    <dgm:cxn modelId="{ECD6D189-AE17-4257-AD8B-B3D7693FBDEE}" srcId="{CEF8FF1A-6B38-4F55-A0E9-EFD3789197B5}" destId="{7741DEDC-5E14-49EC-9FE3-43F7DE6D6B0D}" srcOrd="3" destOrd="0" parTransId="{90DC9F16-C1AC-4D84-A430-64E10EC8FC14}" sibTransId="{FED78291-F8A8-4C7A-81EF-EED3644F41F5}"/>
    <dgm:cxn modelId="{0338F398-B9DF-4495-A312-1A1D9A4C739F}" srcId="{CEF8FF1A-6B38-4F55-A0E9-EFD3789197B5}" destId="{868EE3C2-5517-42DF-BA15-50CAF1295CF9}" srcOrd="6" destOrd="0" parTransId="{AC1E6E14-C382-4D17-9A9A-36E8032272DE}" sibTransId="{A4AB854F-629E-41D9-8585-0D9872F9776B}"/>
    <dgm:cxn modelId="{B05AC3A8-C5A9-4FBD-8773-A92729A29E00}" srcId="{CEF8FF1A-6B38-4F55-A0E9-EFD3789197B5}" destId="{534495BF-B4F8-4672-86F4-A31B5B0AEB30}" srcOrd="2" destOrd="0" parTransId="{66B552D8-19C7-48AF-87FB-66E244252EA8}" sibTransId="{3D246959-6F32-4EAD-9BF0-85E115E373FF}"/>
    <dgm:cxn modelId="{5D99C9C1-BE3F-4130-8B90-6C3215CEAE4C}" type="presOf" srcId="{4D999B6C-CD07-4C8C-8AA5-BAF90C17E31E}" destId="{98D71192-0708-49CD-8110-EEE6BDFD7B4A}" srcOrd="0" destOrd="0" presId="urn:microsoft.com/office/officeart/2008/layout/VerticalCurvedList"/>
    <dgm:cxn modelId="{4CCA08E2-70D4-48D2-A37D-38F04D321CB0}" type="presOf" srcId="{CEF8FF1A-6B38-4F55-A0E9-EFD3789197B5}" destId="{E37880A5-C6F9-499A-A0A7-8FD342A92DA0}" srcOrd="0" destOrd="0" presId="urn:microsoft.com/office/officeart/2008/layout/VerticalCurvedList"/>
    <dgm:cxn modelId="{C727B5E4-AEB8-494B-95B5-3EEB8832C77F}" type="presOf" srcId="{868EE3C2-5517-42DF-BA15-50CAF1295CF9}" destId="{7256873B-F03F-4727-AA36-6CFD4F021405}" srcOrd="0" destOrd="0" presId="urn:microsoft.com/office/officeart/2008/layout/VerticalCurvedList"/>
    <dgm:cxn modelId="{22A61CE8-1E99-49A8-BBF2-8419BFC22719}" type="presOf" srcId="{55F5B553-B3E3-4B39-8EF9-EBEEDEAAAB79}" destId="{E890E00F-6BEA-4DB4-A4E0-B307D53F1252}" srcOrd="0" destOrd="0" presId="urn:microsoft.com/office/officeart/2008/layout/VerticalCurvedList"/>
    <dgm:cxn modelId="{47AC82F8-0CBC-481A-872A-EBE5E8766E48}" srcId="{CEF8FF1A-6B38-4F55-A0E9-EFD3789197B5}" destId="{55F5B553-B3E3-4B39-8EF9-EBEEDEAAAB79}" srcOrd="4" destOrd="0" parTransId="{DC0D273F-EC47-437F-A7E1-97EFBC0FF616}" sibTransId="{45DEF722-7E10-4106-A623-C8A13B1BD53C}"/>
    <dgm:cxn modelId="{DB3B7F5E-0349-4C65-A38A-C311B5B91FA5}" type="presParOf" srcId="{E37880A5-C6F9-499A-A0A7-8FD342A92DA0}" destId="{B5CDEFDB-8B4F-4EE8-A9AB-3E386B39B87C}" srcOrd="0" destOrd="0" presId="urn:microsoft.com/office/officeart/2008/layout/VerticalCurvedList"/>
    <dgm:cxn modelId="{9EFF1582-770B-4801-B800-6F60B1C5A5BA}" type="presParOf" srcId="{B5CDEFDB-8B4F-4EE8-A9AB-3E386B39B87C}" destId="{E49CEA72-9488-4000-B5F3-36A8F0733F5D}" srcOrd="0" destOrd="0" presId="urn:microsoft.com/office/officeart/2008/layout/VerticalCurvedList"/>
    <dgm:cxn modelId="{27C1AC94-796E-46F4-A425-6815C3FB9E72}" type="presParOf" srcId="{E49CEA72-9488-4000-B5F3-36A8F0733F5D}" destId="{5BDE8690-676C-4631-8ED4-50D23CB32D68}" srcOrd="0" destOrd="0" presId="urn:microsoft.com/office/officeart/2008/layout/VerticalCurvedList"/>
    <dgm:cxn modelId="{FD3FA8C2-EAAD-4CC1-B0E6-916AE472F46F}" type="presParOf" srcId="{E49CEA72-9488-4000-B5F3-36A8F0733F5D}" destId="{258D374D-609A-458F-8C72-09136C35DF88}" srcOrd="1" destOrd="0" presId="urn:microsoft.com/office/officeart/2008/layout/VerticalCurvedList"/>
    <dgm:cxn modelId="{BE10538B-ED06-493F-8D82-3A211865B405}" type="presParOf" srcId="{E49CEA72-9488-4000-B5F3-36A8F0733F5D}" destId="{DE03EAC7-BA96-42EB-8747-1B7257F6DD8D}" srcOrd="2" destOrd="0" presId="urn:microsoft.com/office/officeart/2008/layout/VerticalCurvedList"/>
    <dgm:cxn modelId="{995990F3-6795-47C1-AA8F-4C30438C565F}" type="presParOf" srcId="{E49CEA72-9488-4000-B5F3-36A8F0733F5D}" destId="{2F3BCE9C-DEB6-45A7-A41C-2B091BF54B1D}" srcOrd="3" destOrd="0" presId="urn:microsoft.com/office/officeart/2008/layout/VerticalCurvedList"/>
    <dgm:cxn modelId="{B84A1555-C5A1-4330-AD65-EA24129D4FD1}" type="presParOf" srcId="{B5CDEFDB-8B4F-4EE8-A9AB-3E386B39B87C}" destId="{98D71192-0708-49CD-8110-EEE6BDFD7B4A}" srcOrd="1" destOrd="0" presId="urn:microsoft.com/office/officeart/2008/layout/VerticalCurvedList"/>
    <dgm:cxn modelId="{73764F91-6FE1-4550-9AEE-6A10868A6C4E}" type="presParOf" srcId="{B5CDEFDB-8B4F-4EE8-A9AB-3E386B39B87C}" destId="{A8D104B3-5CA8-46D1-9CC8-E6BB557C8FEE}" srcOrd="2" destOrd="0" presId="urn:microsoft.com/office/officeart/2008/layout/VerticalCurvedList"/>
    <dgm:cxn modelId="{7A38B683-64FA-4C7E-9479-3BE9FCA8F5D9}" type="presParOf" srcId="{A8D104B3-5CA8-46D1-9CC8-E6BB557C8FEE}" destId="{F6BC8E17-BC8C-4CF6-91A0-D3EA24127E2B}" srcOrd="0" destOrd="0" presId="urn:microsoft.com/office/officeart/2008/layout/VerticalCurvedList"/>
    <dgm:cxn modelId="{3F00F0D1-8E1F-4766-938E-9E5F71D43A26}" type="presParOf" srcId="{B5CDEFDB-8B4F-4EE8-A9AB-3E386B39B87C}" destId="{30726A87-2F0A-46B1-93F4-5C46E6960F78}" srcOrd="3" destOrd="0" presId="urn:microsoft.com/office/officeart/2008/layout/VerticalCurvedList"/>
    <dgm:cxn modelId="{E1B6588A-BFE0-4AF2-A169-0871AF87D259}" type="presParOf" srcId="{B5CDEFDB-8B4F-4EE8-A9AB-3E386B39B87C}" destId="{1A2AD233-F0C6-46B8-8400-4A759802AE1B}" srcOrd="4" destOrd="0" presId="urn:microsoft.com/office/officeart/2008/layout/VerticalCurvedList"/>
    <dgm:cxn modelId="{3116C101-86A6-4DFA-93F1-D9BD426C410F}" type="presParOf" srcId="{1A2AD233-F0C6-46B8-8400-4A759802AE1B}" destId="{A71DC178-7DBA-404A-A8EF-1B331FFEB4E4}" srcOrd="0" destOrd="0" presId="urn:microsoft.com/office/officeart/2008/layout/VerticalCurvedList"/>
    <dgm:cxn modelId="{8B8BFED0-EAC9-4B99-9C82-9F514D57D9EB}" type="presParOf" srcId="{B5CDEFDB-8B4F-4EE8-A9AB-3E386B39B87C}" destId="{4CF8ECF2-AB7B-4BD5-BAA0-4CCFDE948F8F}" srcOrd="5" destOrd="0" presId="urn:microsoft.com/office/officeart/2008/layout/VerticalCurvedList"/>
    <dgm:cxn modelId="{7DB60D40-AF69-49C7-A770-85F205C9C9FA}" type="presParOf" srcId="{B5CDEFDB-8B4F-4EE8-A9AB-3E386B39B87C}" destId="{A0735EAE-3DA1-4462-8375-BFB6717EC5DD}" srcOrd="6" destOrd="0" presId="urn:microsoft.com/office/officeart/2008/layout/VerticalCurvedList"/>
    <dgm:cxn modelId="{EF743B85-B3C5-4228-8261-997BF231A3C3}" type="presParOf" srcId="{A0735EAE-3DA1-4462-8375-BFB6717EC5DD}" destId="{40333A40-D6C7-4015-8EEE-F6F0C000521F}" srcOrd="0" destOrd="0" presId="urn:microsoft.com/office/officeart/2008/layout/VerticalCurvedList"/>
    <dgm:cxn modelId="{6D44C60A-AEFB-4A7E-89A8-D9DC4A4DB3F4}" type="presParOf" srcId="{B5CDEFDB-8B4F-4EE8-A9AB-3E386B39B87C}" destId="{6F7067C4-16DA-4E72-9976-34C553C7AC9A}" srcOrd="7" destOrd="0" presId="urn:microsoft.com/office/officeart/2008/layout/VerticalCurvedList"/>
    <dgm:cxn modelId="{C19C0145-2934-40EE-AEF9-2A439AE8B60E}" type="presParOf" srcId="{B5CDEFDB-8B4F-4EE8-A9AB-3E386B39B87C}" destId="{E2281CB7-2BB9-4D92-9A21-13ABE2F8573E}" srcOrd="8" destOrd="0" presId="urn:microsoft.com/office/officeart/2008/layout/VerticalCurvedList"/>
    <dgm:cxn modelId="{0DACE607-EAD0-4C67-A515-5ACA0032BBE0}" type="presParOf" srcId="{E2281CB7-2BB9-4D92-9A21-13ABE2F8573E}" destId="{A303B0EE-B352-439C-A2AC-64A896626594}" srcOrd="0" destOrd="0" presId="urn:microsoft.com/office/officeart/2008/layout/VerticalCurvedList"/>
    <dgm:cxn modelId="{FDDD56E8-CF5D-4EB5-8970-2299ED81E6AA}" type="presParOf" srcId="{B5CDEFDB-8B4F-4EE8-A9AB-3E386B39B87C}" destId="{E890E00F-6BEA-4DB4-A4E0-B307D53F1252}" srcOrd="9" destOrd="0" presId="urn:microsoft.com/office/officeart/2008/layout/VerticalCurvedList"/>
    <dgm:cxn modelId="{3721D03E-DEE9-4EA4-96C7-539F0CA6EC9C}" type="presParOf" srcId="{B5CDEFDB-8B4F-4EE8-A9AB-3E386B39B87C}" destId="{5D9074E7-2785-4834-AD80-A8963FC0F387}" srcOrd="10" destOrd="0" presId="urn:microsoft.com/office/officeart/2008/layout/VerticalCurvedList"/>
    <dgm:cxn modelId="{747B8F62-407C-466A-AF66-E33853FBAC57}" type="presParOf" srcId="{5D9074E7-2785-4834-AD80-A8963FC0F387}" destId="{DC28EFFE-55B5-4C81-A9B3-707E2227B72C}" srcOrd="0" destOrd="0" presId="urn:microsoft.com/office/officeart/2008/layout/VerticalCurvedList"/>
    <dgm:cxn modelId="{B8BBC08D-797C-4DB6-BBAE-2412D725EB4A}" type="presParOf" srcId="{B5CDEFDB-8B4F-4EE8-A9AB-3E386B39B87C}" destId="{C73A15CE-488E-45CE-8464-195C5EA7D51E}" srcOrd="11" destOrd="0" presId="urn:microsoft.com/office/officeart/2008/layout/VerticalCurvedList"/>
    <dgm:cxn modelId="{BB973E6E-17F4-4198-BAFD-72CB7226807E}" type="presParOf" srcId="{B5CDEFDB-8B4F-4EE8-A9AB-3E386B39B87C}" destId="{5F1B3D1A-A683-439F-9E5D-6FA56CE01578}" srcOrd="12" destOrd="0" presId="urn:microsoft.com/office/officeart/2008/layout/VerticalCurvedList"/>
    <dgm:cxn modelId="{320139C2-194F-424C-983D-09AA7D93CD80}" type="presParOf" srcId="{5F1B3D1A-A683-439F-9E5D-6FA56CE01578}" destId="{0E42D535-717F-4E18-8EF9-373CA11A3997}" srcOrd="0" destOrd="0" presId="urn:microsoft.com/office/officeart/2008/layout/VerticalCurvedList"/>
    <dgm:cxn modelId="{8449D099-4FBE-4542-BF04-5B1886C01269}" type="presParOf" srcId="{B5CDEFDB-8B4F-4EE8-A9AB-3E386B39B87C}" destId="{7256873B-F03F-4727-AA36-6CFD4F021405}" srcOrd="13" destOrd="0" presId="urn:microsoft.com/office/officeart/2008/layout/VerticalCurvedList"/>
    <dgm:cxn modelId="{D34F646F-CCBA-4857-A01C-BFDAC59DC8C4}" type="presParOf" srcId="{B5CDEFDB-8B4F-4EE8-A9AB-3E386B39B87C}" destId="{6FA651E3-A55F-454A-9916-AA85D9595A35}" srcOrd="14" destOrd="0" presId="urn:microsoft.com/office/officeart/2008/layout/VerticalCurvedList"/>
    <dgm:cxn modelId="{3004DD72-81D7-443B-8C7F-ECDDFFE9CA1F}" type="presParOf" srcId="{6FA651E3-A55F-454A-9916-AA85D9595A35}" destId="{CFE861A2-3932-4B6F-B01F-38D18CD50D8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EF8FF1A-6B38-4F55-A0E9-EFD3789197B5}" type="doc">
      <dgm:prSet loTypeId="urn:microsoft.com/office/officeart/2008/layout/VerticalCurvedList" loCatId="list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7741DEDC-5E14-49EC-9FE3-43F7DE6D6B0D}">
      <dgm:prSet phldrT="[Texto]" custT="1"/>
      <dgm:spPr>
        <a:xfrm>
          <a:off x="959760" y="1711318"/>
          <a:ext cx="5738171" cy="488974"/>
        </a:xfr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sz="18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Materiales y Métodos</a:t>
          </a:r>
        </a:p>
      </dgm:t>
    </dgm:pt>
    <dgm:pt modelId="{90DC9F16-C1AC-4D84-A430-64E10EC8FC14}" type="parTrans" cxnId="{ECD6D189-AE17-4257-AD8B-B3D7693FBDEE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FED78291-F8A8-4C7A-81EF-EED3644F41F5}" type="sibTrans" cxnId="{ECD6D189-AE17-4257-AD8B-B3D7693FBDEE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55F5B553-B3E3-4B39-8EF9-EBEEDEAAAB79}">
      <dgm:prSet phldrT="[Texto]" custT="1"/>
      <dgm:spPr>
        <a:xfrm>
          <a:off x="959760" y="2444222"/>
          <a:ext cx="5738171" cy="488974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sz="18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Resultados y Discusión</a:t>
          </a:r>
        </a:p>
      </dgm:t>
    </dgm:pt>
    <dgm:pt modelId="{DC0D273F-EC47-437F-A7E1-97EFBC0FF616}" type="parTrans" cxnId="{47AC82F8-0CBC-481A-872A-EBE5E8766E48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45DEF722-7E10-4106-A623-C8A13B1BD53C}" type="sibTrans" cxnId="{47AC82F8-0CBC-481A-872A-EBE5E8766E48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017A365A-2CF4-4EB5-821B-2FB911214557}">
      <dgm:prSet phldrT="[Texto]" custT="1"/>
      <dgm:spPr>
        <a:xfrm>
          <a:off x="775837" y="977949"/>
          <a:ext cx="5922094" cy="488974"/>
        </a:xfrm>
        <a:prstGeom prst="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sz="18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Objetivos</a:t>
          </a:r>
        </a:p>
      </dgm:t>
    </dgm:pt>
    <dgm:pt modelId="{241706EA-959D-4CD8-BAB5-FB9D40598D3C}" type="parTrans" cxnId="{BDC8C234-1ED8-43EF-A23C-1FDE57A8A165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02B50394-E09C-4B40-A58B-84050C994D7C}" type="sibTrans" cxnId="{BDC8C234-1ED8-43EF-A23C-1FDE57A8A165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B3A05F11-BE02-4901-9660-4251B9B517CC}">
      <dgm:prSet phldrT="[Texto]" custT="1"/>
      <dgm:spPr>
        <a:xfrm>
          <a:off x="775837" y="3177592"/>
          <a:ext cx="5922094" cy="488974"/>
        </a:xfr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sz="18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Conclusiones</a:t>
          </a:r>
        </a:p>
      </dgm:t>
    </dgm:pt>
    <dgm:pt modelId="{2B5B3496-13F4-46A9-B933-22E1A25E4CDE}" type="parTrans" cxnId="{50CC8026-1AE0-48A3-9D90-8DD0FE9DED78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55E2B0BE-C82E-4D99-AAF8-576F9ED61DD9}" type="sibTrans" cxnId="{50CC8026-1AE0-48A3-9D90-8DD0FE9DED78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868EE3C2-5517-42DF-BA15-50CAF1295CF9}">
      <dgm:prSet phldrT="[Texto]" custT="1"/>
      <dgm:spPr>
        <a:xfrm>
          <a:off x="373622" y="3910961"/>
          <a:ext cx="6324309" cy="488974"/>
        </a:xfrm>
        <a:solidFill>
          <a:srgbClr val="CDD9C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sz="18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Recomendaciones</a:t>
          </a:r>
        </a:p>
      </dgm:t>
    </dgm:pt>
    <dgm:pt modelId="{AC1E6E14-C382-4D17-9A9A-36E8032272DE}" type="parTrans" cxnId="{0338F398-B9DF-4495-A312-1A1D9A4C739F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A4AB854F-629E-41D9-8585-0D9872F9776B}" type="sibTrans" cxnId="{0338F398-B9DF-4495-A312-1A1D9A4C739F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4D999B6C-CD07-4C8C-8AA5-BAF90C17E31E}">
      <dgm:prSet phldrT="[Texto]" custT="1"/>
      <dgm:spPr>
        <a:xfrm>
          <a:off x="373622" y="244580"/>
          <a:ext cx="6324309" cy="488974"/>
        </a:xfrm>
        <a:prstGeom prst="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sz="1800" b="0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Introducción</a:t>
          </a:r>
        </a:p>
      </dgm:t>
    </dgm:pt>
    <dgm:pt modelId="{FA1653F2-CBAE-4CA9-A8AA-AEB6CA8FE7F7}" type="sibTrans" cxnId="{98084F4F-F436-44DE-9D59-3B1CE8DDA5FB}">
      <dgm:prSet/>
      <dgm:spPr>
        <a:xfrm>
          <a:off x="-5251120" y="-804256"/>
          <a:ext cx="6253029" cy="6253029"/>
        </a:xfrm>
        <a:prstGeom prst="blockArc">
          <a:avLst>
            <a:gd name="adj1" fmla="val 18900000"/>
            <a:gd name="adj2" fmla="val 2700000"/>
            <a:gd name="adj3" fmla="val 345"/>
          </a:avLst>
        </a:prstGeom>
        <a:noFill/>
        <a:ln w="12700" cap="flat" cmpd="sng" algn="ctr">
          <a:solidFill>
            <a:sysClr val="windowText" lastClr="000000">
              <a:shade val="60000"/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DC900D58-9D32-4AFD-AEA5-95826C9B8909}" type="parTrans" cxnId="{98084F4F-F436-44DE-9D59-3B1CE8DDA5FB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534495BF-B4F8-4672-86F4-A31B5B0AEB30}">
      <dgm:prSet custT="1"/>
      <dgm:spPr>
        <a:solidFill>
          <a:schemeClr val="bg1"/>
        </a:solidFill>
      </dgm:spPr>
      <dgm:t>
        <a:bodyPr/>
        <a:lstStyle/>
        <a:p>
          <a:r>
            <a:rPr lang="es-MX" sz="1800" b="0" dirty="0">
              <a:latin typeface="+mj-lt"/>
            </a:rPr>
            <a:t>Hipótesis</a:t>
          </a:r>
        </a:p>
      </dgm:t>
    </dgm:pt>
    <dgm:pt modelId="{66B552D8-19C7-48AF-87FB-66E244252EA8}" type="parTrans" cxnId="{B05AC3A8-C5A9-4FBD-8773-A92729A29E00}">
      <dgm:prSet/>
      <dgm:spPr/>
      <dgm:t>
        <a:bodyPr/>
        <a:lstStyle/>
        <a:p>
          <a:endParaRPr lang="es-MX"/>
        </a:p>
      </dgm:t>
    </dgm:pt>
    <dgm:pt modelId="{3D246959-6F32-4EAD-9BF0-85E115E373FF}" type="sibTrans" cxnId="{B05AC3A8-C5A9-4FBD-8773-A92729A29E00}">
      <dgm:prSet/>
      <dgm:spPr/>
      <dgm:t>
        <a:bodyPr/>
        <a:lstStyle/>
        <a:p>
          <a:endParaRPr lang="es-MX"/>
        </a:p>
      </dgm:t>
    </dgm:pt>
    <dgm:pt modelId="{E37880A5-C6F9-499A-A0A7-8FD342A92DA0}" type="pres">
      <dgm:prSet presAssocID="{CEF8FF1A-6B38-4F55-A0E9-EFD3789197B5}" presName="Name0" presStyleCnt="0">
        <dgm:presLayoutVars>
          <dgm:chMax val="7"/>
          <dgm:chPref val="7"/>
          <dgm:dir/>
        </dgm:presLayoutVars>
      </dgm:prSet>
      <dgm:spPr/>
    </dgm:pt>
    <dgm:pt modelId="{B5CDEFDB-8B4F-4EE8-A9AB-3E386B39B87C}" type="pres">
      <dgm:prSet presAssocID="{CEF8FF1A-6B38-4F55-A0E9-EFD3789197B5}" presName="Name1" presStyleCnt="0"/>
      <dgm:spPr/>
    </dgm:pt>
    <dgm:pt modelId="{E49CEA72-9488-4000-B5F3-36A8F0733F5D}" type="pres">
      <dgm:prSet presAssocID="{CEF8FF1A-6B38-4F55-A0E9-EFD3789197B5}" presName="cycle" presStyleCnt="0"/>
      <dgm:spPr/>
    </dgm:pt>
    <dgm:pt modelId="{5BDE8690-676C-4631-8ED4-50D23CB32D68}" type="pres">
      <dgm:prSet presAssocID="{CEF8FF1A-6B38-4F55-A0E9-EFD3789197B5}" presName="srcNode" presStyleLbl="node1" presStyleIdx="0" presStyleCnt="7"/>
      <dgm:spPr/>
    </dgm:pt>
    <dgm:pt modelId="{258D374D-609A-458F-8C72-09136C35DF88}" type="pres">
      <dgm:prSet presAssocID="{CEF8FF1A-6B38-4F55-A0E9-EFD3789197B5}" presName="conn" presStyleLbl="parChTrans1D2" presStyleIdx="0" presStyleCnt="1"/>
      <dgm:spPr/>
    </dgm:pt>
    <dgm:pt modelId="{DE03EAC7-BA96-42EB-8747-1B7257F6DD8D}" type="pres">
      <dgm:prSet presAssocID="{CEF8FF1A-6B38-4F55-A0E9-EFD3789197B5}" presName="extraNode" presStyleLbl="node1" presStyleIdx="0" presStyleCnt="7"/>
      <dgm:spPr/>
    </dgm:pt>
    <dgm:pt modelId="{2F3BCE9C-DEB6-45A7-A41C-2B091BF54B1D}" type="pres">
      <dgm:prSet presAssocID="{CEF8FF1A-6B38-4F55-A0E9-EFD3789197B5}" presName="dstNode" presStyleLbl="node1" presStyleIdx="0" presStyleCnt="7"/>
      <dgm:spPr/>
    </dgm:pt>
    <dgm:pt modelId="{98D71192-0708-49CD-8110-EEE6BDFD7B4A}" type="pres">
      <dgm:prSet presAssocID="{4D999B6C-CD07-4C8C-8AA5-BAF90C17E31E}" presName="text_1" presStyleLbl="node1" presStyleIdx="0" presStyleCnt="7">
        <dgm:presLayoutVars>
          <dgm:bulletEnabled val="1"/>
        </dgm:presLayoutVars>
      </dgm:prSet>
      <dgm:spPr/>
    </dgm:pt>
    <dgm:pt modelId="{A8D104B3-5CA8-46D1-9CC8-E6BB557C8FEE}" type="pres">
      <dgm:prSet presAssocID="{4D999B6C-CD07-4C8C-8AA5-BAF90C17E31E}" presName="accent_1" presStyleCnt="0"/>
      <dgm:spPr/>
    </dgm:pt>
    <dgm:pt modelId="{F6BC8E17-BC8C-4CF6-91A0-D3EA24127E2B}" type="pres">
      <dgm:prSet presAssocID="{4D999B6C-CD07-4C8C-8AA5-BAF90C17E31E}" presName="accentRepeatNode" presStyleLbl="solidFgAcc1" presStyleIdx="0" presStyleCnt="7"/>
      <dgm:spPr>
        <a:xfrm>
          <a:off x="68013" y="183458"/>
          <a:ext cx="611218" cy="611218"/>
        </a:xfrm>
        <a:prstGeom prst="ellipse">
          <a:avLst/>
        </a:prstGeom>
        <a:solidFill>
          <a:srgbClr val="BA4245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30726A87-2F0A-46B1-93F4-5C46E6960F78}" type="pres">
      <dgm:prSet presAssocID="{017A365A-2CF4-4EB5-821B-2FB911214557}" presName="text_2" presStyleLbl="node1" presStyleIdx="1" presStyleCnt="7">
        <dgm:presLayoutVars>
          <dgm:bulletEnabled val="1"/>
        </dgm:presLayoutVars>
      </dgm:prSet>
      <dgm:spPr/>
    </dgm:pt>
    <dgm:pt modelId="{1A2AD233-F0C6-46B8-8400-4A759802AE1B}" type="pres">
      <dgm:prSet presAssocID="{017A365A-2CF4-4EB5-821B-2FB911214557}" presName="accent_2" presStyleCnt="0"/>
      <dgm:spPr/>
    </dgm:pt>
    <dgm:pt modelId="{A71DC178-7DBA-404A-A8EF-1B331FFEB4E4}" type="pres">
      <dgm:prSet presAssocID="{017A365A-2CF4-4EB5-821B-2FB911214557}" presName="accentRepeatNode" presStyleLbl="solidFgAcc1" presStyleIdx="1" presStyleCnt="7" custLinFactNeighborX="-489" custLinFactNeighborY="951"/>
      <dgm:spPr>
        <a:xfrm>
          <a:off x="467239" y="922640"/>
          <a:ext cx="611218" cy="611218"/>
        </a:xfrm>
        <a:prstGeom prst="ellipse">
          <a:avLst/>
        </a:prstGeom>
        <a:solidFill>
          <a:srgbClr val="C44B4D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4CF8ECF2-AB7B-4BD5-BAA0-4CCFDE948F8F}" type="pres">
      <dgm:prSet presAssocID="{534495BF-B4F8-4672-86F4-A31B5B0AEB30}" presName="text_3" presStyleLbl="node1" presStyleIdx="2" presStyleCnt="7">
        <dgm:presLayoutVars>
          <dgm:bulletEnabled val="1"/>
        </dgm:presLayoutVars>
      </dgm:prSet>
      <dgm:spPr/>
    </dgm:pt>
    <dgm:pt modelId="{A0735EAE-3DA1-4462-8375-BFB6717EC5DD}" type="pres">
      <dgm:prSet presAssocID="{534495BF-B4F8-4672-86F4-A31B5B0AEB30}" presName="accent_3" presStyleCnt="0"/>
      <dgm:spPr/>
    </dgm:pt>
    <dgm:pt modelId="{40333A40-D6C7-4015-8EEE-F6F0C000521F}" type="pres">
      <dgm:prSet presAssocID="{534495BF-B4F8-4672-86F4-A31B5B0AEB30}" presName="accentRepeatNode" presStyleLbl="solidFgAcc1" presStyleIdx="2" presStyleCnt="7"/>
      <dgm:spPr>
        <a:solidFill>
          <a:srgbClr val="CD5354"/>
        </a:solidFill>
        <a:ln w="9525"/>
      </dgm:spPr>
    </dgm:pt>
    <dgm:pt modelId="{6F7067C4-16DA-4E72-9976-34C553C7AC9A}" type="pres">
      <dgm:prSet presAssocID="{7741DEDC-5E14-49EC-9FE3-43F7DE6D6B0D}" presName="text_4" presStyleLbl="node1" presStyleIdx="3" presStyleCnt="7">
        <dgm:presLayoutVars>
          <dgm:bulletEnabled val="1"/>
        </dgm:presLayoutVars>
      </dgm:prSet>
      <dgm:spPr>
        <a:prstGeom prst="rect">
          <a:avLst/>
        </a:prstGeom>
      </dgm:spPr>
    </dgm:pt>
    <dgm:pt modelId="{E2281CB7-2BB9-4D92-9A21-13ABE2F8573E}" type="pres">
      <dgm:prSet presAssocID="{7741DEDC-5E14-49EC-9FE3-43F7DE6D6B0D}" presName="accent_4" presStyleCnt="0"/>
      <dgm:spPr/>
    </dgm:pt>
    <dgm:pt modelId="{A303B0EE-B352-439C-A2AC-64A896626594}" type="pres">
      <dgm:prSet presAssocID="{7741DEDC-5E14-49EC-9FE3-43F7DE6D6B0D}" presName="accentRepeatNode" presStyleLbl="solidFgAcc1" presStyleIdx="3" presStyleCnt="7"/>
      <dgm:spPr>
        <a:xfrm>
          <a:off x="654151" y="1650196"/>
          <a:ext cx="611218" cy="611218"/>
        </a:xfrm>
        <a:prstGeom prst="ellipse">
          <a:avLst/>
        </a:prstGeom>
        <a:solidFill>
          <a:srgbClr val="D75C5C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890E00F-6BEA-4DB4-A4E0-B307D53F1252}" type="pres">
      <dgm:prSet presAssocID="{55F5B553-B3E3-4B39-8EF9-EBEEDEAAAB79}" presName="text_5" presStyleLbl="node1" presStyleIdx="4" presStyleCnt="7">
        <dgm:presLayoutVars>
          <dgm:bulletEnabled val="1"/>
        </dgm:presLayoutVars>
      </dgm:prSet>
      <dgm:spPr>
        <a:prstGeom prst="rect">
          <a:avLst/>
        </a:prstGeom>
      </dgm:spPr>
    </dgm:pt>
    <dgm:pt modelId="{5D9074E7-2785-4834-AD80-A8963FC0F387}" type="pres">
      <dgm:prSet presAssocID="{55F5B553-B3E3-4B39-8EF9-EBEEDEAAAB79}" presName="accent_5" presStyleCnt="0"/>
      <dgm:spPr/>
    </dgm:pt>
    <dgm:pt modelId="{DC28EFFE-55B5-4C81-A9B3-707E2227B72C}" type="pres">
      <dgm:prSet presAssocID="{55F5B553-B3E3-4B39-8EF9-EBEEDEAAAB79}" presName="accentRepeatNode" presStyleLbl="solidFgAcc1" presStyleIdx="4" presStyleCnt="7"/>
      <dgm:spPr>
        <a:xfrm>
          <a:off x="654151" y="2383101"/>
          <a:ext cx="611218" cy="611218"/>
        </a:xfrm>
        <a:prstGeom prst="ellipse">
          <a:avLst/>
        </a:prstGeom>
        <a:solidFill>
          <a:srgbClr val="E16564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C73A15CE-488E-45CE-8464-195C5EA7D51E}" type="pres">
      <dgm:prSet presAssocID="{B3A05F11-BE02-4901-9660-4251B9B517CC}" presName="text_6" presStyleLbl="node1" presStyleIdx="5" presStyleCnt="7">
        <dgm:presLayoutVars>
          <dgm:bulletEnabled val="1"/>
        </dgm:presLayoutVars>
      </dgm:prSet>
      <dgm:spPr>
        <a:prstGeom prst="rect">
          <a:avLst/>
        </a:prstGeom>
      </dgm:spPr>
    </dgm:pt>
    <dgm:pt modelId="{5F1B3D1A-A683-439F-9E5D-6FA56CE01578}" type="pres">
      <dgm:prSet presAssocID="{B3A05F11-BE02-4901-9660-4251B9B517CC}" presName="accent_6" presStyleCnt="0"/>
      <dgm:spPr/>
    </dgm:pt>
    <dgm:pt modelId="{0E42D535-717F-4E18-8EF9-373CA11A3997}" type="pres">
      <dgm:prSet presAssocID="{B3A05F11-BE02-4901-9660-4251B9B517CC}" presName="accentRepeatNode" presStyleLbl="solidFgAcc1" presStyleIdx="5" presStyleCnt="7" custScaleX="97224" custLinFactNeighborX="1171" custLinFactNeighborY="-204"/>
      <dgm:spPr>
        <a:xfrm>
          <a:off x="485869" y="3115223"/>
          <a:ext cx="594250" cy="611218"/>
        </a:xfrm>
        <a:prstGeom prst="ellipse">
          <a:avLst/>
        </a:prstGeom>
        <a:solidFill>
          <a:srgbClr val="EB6D6C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7256873B-F03F-4727-AA36-6CFD4F021405}" type="pres">
      <dgm:prSet presAssocID="{868EE3C2-5517-42DF-BA15-50CAF1295CF9}" presName="text_7" presStyleLbl="node1" presStyleIdx="6" presStyleCnt="7">
        <dgm:presLayoutVars>
          <dgm:bulletEnabled val="1"/>
        </dgm:presLayoutVars>
      </dgm:prSet>
      <dgm:spPr>
        <a:prstGeom prst="rect">
          <a:avLst/>
        </a:prstGeom>
      </dgm:spPr>
    </dgm:pt>
    <dgm:pt modelId="{6FA651E3-A55F-454A-9916-AA85D9595A35}" type="pres">
      <dgm:prSet presAssocID="{868EE3C2-5517-42DF-BA15-50CAF1295CF9}" presName="accent_7" presStyleCnt="0"/>
      <dgm:spPr/>
    </dgm:pt>
    <dgm:pt modelId="{CFE861A2-3932-4B6F-B01F-38D18CD50D8C}" type="pres">
      <dgm:prSet presAssocID="{868EE3C2-5517-42DF-BA15-50CAF1295CF9}" presName="accentRepeatNode" presStyleLbl="solidFgAcc1" presStyleIdx="6" presStyleCnt="7"/>
      <dgm:spPr>
        <a:xfrm>
          <a:off x="68013" y="3849839"/>
          <a:ext cx="611218" cy="611218"/>
        </a:xfrm>
        <a:prstGeom prst="ellipse">
          <a:avLst/>
        </a:prstGeom>
        <a:solidFill>
          <a:srgbClr val="F57674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50CC8026-1AE0-48A3-9D90-8DD0FE9DED78}" srcId="{CEF8FF1A-6B38-4F55-A0E9-EFD3789197B5}" destId="{B3A05F11-BE02-4901-9660-4251B9B517CC}" srcOrd="5" destOrd="0" parTransId="{2B5B3496-13F4-46A9-B933-22E1A25E4CDE}" sibTransId="{55E2B0BE-C82E-4D99-AAF8-576F9ED61DD9}"/>
    <dgm:cxn modelId="{6AED2D2B-54AA-4B93-BB1E-2C3FAB2A6B4A}" type="presOf" srcId="{FA1653F2-CBAE-4CA9-A8AA-AEB6CA8FE7F7}" destId="{258D374D-609A-458F-8C72-09136C35DF88}" srcOrd="0" destOrd="0" presId="urn:microsoft.com/office/officeart/2008/layout/VerticalCurvedList"/>
    <dgm:cxn modelId="{BDC8C234-1ED8-43EF-A23C-1FDE57A8A165}" srcId="{CEF8FF1A-6B38-4F55-A0E9-EFD3789197B5}" destId="{017A365A-2CF4-4EB5-821B-2FB911214557}" srcOrd="1" destOrd="0" parTransId="{241706EA-959D-4CD8-BAB5-FB9D40598D3C}" sibTransId="{02B50394-E09C-4B40-A58B-84050C994D7C}"/>
    <dgm:cxn modelId="{18469D3D-F6F1-444B-A019-A5DCD20B3BD4}" type="presOf" srcId="{7741DEDC-5E14-49EC-9FE3-43F7DE6D6B0D}" destId="{6F7067C4-16DA-4E72-9976-34C553C7AC9A}" srcOrd="0" destOrd="0" presId="urn:microsoft.com/office/officeart/2008/layout/VerticalCurvedList"/>
    <dgm:cxn modelId="{FB050E62-2B1E-4442-AA6F-552CC045182F}" type="presOf" srcId="{017A365A-2CF4-4EB5-821B-2FB911214557}" destId="{30726A87-2F0A-46B1-93F4-5C46E6960F78}" srcOrd="0" destOrd="0" presId="urn:microsoft.com/office/officeart/2008/layout/VerticalCurvedList"/>
    <dgm:cxn modelId="{8973E149-525B-4E99-BA65-1C9E18F78B06}" type="presOf" srcId="{B3A05F11-BE02-4901-9660-4251B9B517CC}" destId="{C73A15CE-488E-45CE-8464-195C5EA7D51E}" srcOrd="0" destOrd="0" presId="urn:microsoft.com/office/officeart/2008/layout/VerticalCurvedList"/>
    <dgm:cxn modelId="{98084F4F-F436-44DE-9D59-3B1CE8DDA5FB}" srcId="{CEF8FF1A-6B38-4F55-A0E9-EFD3789197B5}" destId="{4D999B6C-CD07-4C8C-8AA5-BAF90C17E31E}" srcOrd="0" destOrd="0" parTransId="{DC900D58-9D32-4AFD-AEA5-95826C9B8909}" sibTransId="{FA1653F2-CBAE-4CA9-A8AA-AEB6CA8FE7F7}"/>
    <dgm:cxn modelId="{F7EF8879-7CF9-406F-B45E-DEF601ABEA7E}" type="presOf" srcId="{534495BF-B4F8-4672-86F4-A31B5B0AEB30}" destId="{4CF8ECF2-AB7B-4BD5-BAA0-4CCFDE948F8F}" srcOrd="0" destOrd="0" presId="urn:microsoft.com/office/officeart/2008/layout/VerticalCurvedList"/>
    <dgm:cxn modelId="{ECD6D189-AE17-4257-AD8B-B3D7693FBDEE}" srcId="{CEF8FF1A-6B38-4F55-A0E9-EFD3789197B5}" destId="{7741DEDC-5E14-49EC-9FE3-43F7DE6D6B0D}" srcOrd="3" destOrd="0" parTransId="{90DC9F16-C1AC-4D84-A430-64E10EC8FC14}" sibTransId="{FED78291-F8A8-4C7A-81EF-EED3644F41F5}"/>
    <dgm:cxn modelId="{0338F398-B9DF-4495-A312-1A1D9A4C739F}" srcId="{CEF8FF1A-6B38-4F55-A0E9-EFD3789197B5}" destId="{868EE3C2-5517-42DF-BA15-50CAF1295CF9}" srcOrd="6" destOrd="0" parTransId="{AC1E6E14-C382-4D17-9A9A-36E8032272DE}" sibTransId="{A4AB854F-629E-41D9-8585-0D9872F9776B}"/>
    <dgm:cxn modelId="{B05AC3A8-C5A9-4FBD-8773-A92729A29E00}" srcId="{CEF8FF1A-6B38-4F55-A0E9-EFD3789197B5}" destId="{534495BF-B4F8-4672-86F4-A31B5B0AEB30}" srcOrd="2" destOrd="0" parTransId="{66B552D8-19C7-48AF-87FB-66E244252EA8}" sibTransId="{3D246959-6F32-4EAD-9BF0-85E115E373FF}"/>
    <dgm:cxn modelId="{5D99C9C1-BE3F-4130-8B90-6C3215CEAE4C}" type="presOf" srcId="{4D999B6C-CD07-4C8C-8AA5-BAF90C17E31E}" destId="{98D71192-0708-49CD-8110-EEE6BDFD7B4A}" srcOrd="0" destOrd="0" presId="urn:microsoft.com/office/officeart/2008/layout/VerticalCurvedList"/>
    <dgm:cxn modelId="{4CCA08E2-70D4-48D2-A37D-38F04D321CB0}" type="presOf" srcId="{CEF8FF1A-6B38-4F55-A0E9-EFD3789197B5}" destId="{E37880A5-C6F9-499A-A0A7-8FD342A92DA0}" srcOrd="0" destOrd="0" presId="urn:microsoft.com/office/officeart/2008/layout/VerticalCurvedList"/>
    <dgm:cxn modelId="{C727B5E4-AEB8-494B-95B5-3EEB8832C77F}" type="presOf" srcId="{868EE3C2-5517-42DF-BA15-50CAF1295CF9}" destId="{7256873B-F03F-4727-AA36-6CFD4F021405}" srcOrd="0" destOrd="0" presId="urn:microsoft.com/office/officeart/2008/layout/VerticalCurvedList"/>
    <dgm:cxn modelId="{22A61CE8-1E99-49A8-BBF2-8419BFC22719}" type="presOf" srcId="{55F5B553-B3E3-4B39-8EF9-EBEEDEAAAB79}" destId="{E890E00F-6BEA-4DB4-A4E0-B307D53F1252}" srcOrd="0" destOrd="0" presId="urn:microsoft.com/office/officeart/2008/layout/VerticalCurvedList"/>
    <dgm:cxn modelId="{47AC82F8-0CBC-481A-872A-EBE5E8766E48}" srcId="{CEF8FF1A-6B38-4F55-A0E9-EFD3789197B5}" destId="{55F5B553-B3E3-4B39-8EF9-EBEEDEAAAB79}" srcOrd="4" destOrd="0" parTransId="{DC0D273F-EC47-437F-A7E1-97EFBC0FF616}" sibTransId="{45DEF722-7E10-4106-A623-C8A13B1BD53C}"/>
    <dgm:cxn modelId="{DB3B7F5E-0349-4C65-A38A-C311B5B91FA5}" type="presParOf" srcId="{E37880A5-C6F9-499A-A0A7-8FD342A92DA0}" destId="{B5CDEFDB-8B4F-4EE8-A9AB-3E386B39B87C}" srcOrd="0" destOrd="0" presId="urn:microsoft.com/office/officeart/2008/layout/VerticalCurvedList"/>
    <dgm:cxn modelId="{9EFF1582-770B-4801-B800-6F60B1C5A5BA}" type="presParOf" srcId="{B5CDEFDB-8B4F-4EE8-A9AB-3E386B39B87C}" destId="{E49CEA72-9488-4000-B5F3-36A8F0733F5D}" srcOrd="0" destOrd="0" presId="urn:microsoft.com/office/officeart/2008/layout/VerticalCurvedList"/>
    <dgm:cxn modelId="{27C1AC94-796E-46F4-A425-6815C3FB9E72}" type="presParOf" srcId="{E49CEA72-9488-4000-B5F3-36A8F0733F5D}" destId="{5BDE8690-676C-4631-8ED4-50D23CB32D68}" srcOrd="0" destOrd="0" presId="urn:microsoft.com/office/officeart/2008/layout/VerticalCurvedList"/>
    <dgm:cxn modelId="{FD3FA8C2-EAAD-4CC1-B0E6-916AE472F46F}" type="presParOf" srcId="{E49CEA72-9488-4000-B5F3-36A8F0733F5D}" destId="{258D374D-609A-458F-8C72-09136C35DF88}" srcOrd="1" destOrd="0" presId="urn:microsoft.com/office/officeart/2008/layout/VerticalCurvedList"/>
    <dgm:cxn modelId="{BE10538B-ED06-493F-8D82-3A211865B405}" type="presParOf" srcId="{E49CEA72-9488-4000-B5F3-36A8F0733F5D}" destId="{DE03EAC7-BA96-42EB-8747-1B7257F6DD8D}" srcOrd="2" destOrd="0" presId="urn:microsoft.com/office/officeart/2008/layout/VerticalCurvedList"/>
    <dgm:cxn modelId="{995990F3-6795-47C1-AA8F-4C30438C565F}" type="presParOf" srcId="{E49CEA72-9488-4000-B5F3-36A8F0733F5D}" destId="{2F3BCE9C-DEB6-45A7-A41C-2B091BF54B1D}" srcOrd="3" destOrd="0" presId="urn:microsoft.com/office/officeart/2008/layout/VerticalCurvedList"/>
    <dgm:cxn modelId="{B84A1555-C5A1-4330-AD65-EA24129D4FD1}" type="presParOf" srcId="{B5CDEFDB-8B4F-4EE8-A9AB-3E386B39B87C}" destId="{98D71192-0708-49CD-8110-EEE6BDFD7B4A}" srcOrd="1" destOrd="0" presId="urn:microsoft.com/office/officeart/2008/layout/VerticalCurvedList"/>
    <dgm:cxn modelId="{73764F91-6FE1-4550-9AEE-6A10868A6C4E}" type="presParOf" srcId="{B5CDEFDB-8B4F-4EE8-A9AB-3E386B39B87C}" destId="{A8D104B3-5CA8-46D1-9CC8-E6BB557C8FEE}" srcOrd="2" destOrd="0" presId="urn:microsoft.com/office/officeart/2008/layout/VerticalCurvedList"/>
    <dgm:cxn modelId="{7A38B683-64FA-4C7E-9479-3BE9FCA8F5D9}" type="presParOf" srcId="{A8D104B3-5CA8-46D1-9CC8-E6BB557C8FEE}" destId="{F6BC8E17-BC8C-4CF6-91A0-D3EA24127E2B}" srcOrd="0" destOrd="0" presId="urn:microsoft.com/office/officeart/2008/layout/VerticalCurvedList"/>
    <dgm:cxn modelId="{3F00F0D1-8E1F-4766-938E-9E5F71D43A26}" type="presParOf" srcId="{B5CDEFDB-8B4F-4EE8-A9AB-3E386B39B87C}" destId="{30726A87-2F0A-46B1-93F4-5C46E6960F78}" srcOrd="3" destOrd="0" presId="urn:microsoft.com/office/officeart/2008/layout/VerticalCurvedList"/>
    <dgm:cxn modelId="{E1B6588A-BFE0-4AF2-A169-0871AF87D259}" type="presParOf" srcId="{B5CDEFDB-8B4F-4EE8-A9AB-3E386B39B87C}" destId="{1A2AD233-F0C6-46B8-8400-4A759802AE1B}" srcOrd="4" destOrd="0" presId="urn:microsoft.com/office/officeart/2008/layout/VerticalCurvedList"/>
    <dgm:cxn modelId="{3116C101-86A6-4DFA-93F1-D9BD426C410F}" type="presParOf" srcId="{1A2AD233-F0C6-46B8-8400-4A759802AE1B}" destId="{A71DC178-7DBA-404A-A8EF-1B331FFEB4E4}" srcOrd="0" destOrd="0" presId="urn:microsoft.com/office/officeart/2008/layout/VerticalCurvedList"/>
    <dgm:cxn modelId="{8B8BFED0-EAC9-4B99-9C82-9F514D57D9EB}" type="presParOf" srcId="{B5CDEFDB-8B4F-4EE8-A9AB-3E386B39B87C}" destId="{4CF8ECF2-AB7B-4BD5-BAA0-4CCFDE948F8F}" srcOrd="5" destOrd="0" presId="urn:microsoft.com/office/officeart/2008/layout/VerticalCurvedList"/>
    <dgm:cxn modelId="{7DB60D40-AF69-49C7-A770-85F205C9C9FA}" type="presParOf" srcId="{B5CDEFDB-8B4F-4EE8-A9AB-3E386B39B87C}" destId="{A0735EAE-3DA1-4462-8375-BFB6717EC5DD}" srcOrd="6" destOrd="0" presId="urn:microsoft.com/office/officeart/2008/layout/VerticalCurvedList"/>
    <dgm:cxn modelId="{EF743B85-B3C5-4228-8261-997BF231A3C3}" type="presParOf" srcId="{A0735EAE-3DA1-4462-8375-BFB6717EC5DD}" destId="{40333A40-D6C7-4015-8EEE-F6F0C000521F}" srcOrd="0" destOrd="0" presId="urn:microsoft.com/office/officeart/2008/layout/VerticalCurvedList"/>
    <dgm:cxn modelId="{6D44C60A-AEFB-4A7E-89A8-D9DC4A4DB3F4}" type="presParOf" srcId="{B5CDEFDB-8B4F-4EE8-A9AB-3E386B39B87C}" destId="{6F7067C4-16DA-4E72-9976-34C553C7AC9A}" srcOrd="7" destOrd="0" presId="urn:microsoft.com/office/officeart/2008/layout/VerticalCurvedList"/>
    <dgm:cxn modelId="{C19C0145-2934-40EE-AEF9-2A439AE8B60E}" type="presParOf" srcId="{B5CDEFDB-8B4F-4EE8-A9AB-3E386B39B87C}" destId="{E2281CB7-2BB9-4D92-9A21-13ABE2F8573E}" srcOrd="8" destOrd="0" presId="urn:microsoft.com/office/officeart/2008/layout/VerticalCurvedList"/>
    <dgm:cxn modelId="{0DACE607-EAD0-4C67-A515-5ACA0032BBE0}" type="presParOf" srcId="{E2281CB7-2BB9-4D92-9A21-13ABE2F8573E}" destId="{A303B0EE-B352-439C-A2AC-64A896626594}" srcOrd="0" destOrd="0" presId="urn:microsoft.com/office/officeart/2008/layout/VerticalCurvedList"/>
    <dgm:cxn modelId="{FDDD56E8-CF5D-4EB5-8970-2299ED81E6AA}" type="presParOf" srcId="{B5CDEFDB-8B4F-4EE8-A9AB-3E386B39B87C}" destId="{E890E00F-6BEA-4DB4-A4E0-B307D53F1252}" srcOrd="9" destOrd="0" presId="urn:microsoft.com/office/officeart/2008/layout/VerticalCurvedList"/>
    <dgm:cxn modelId="{3721D03E-DEE9-4EA4-96C7-539F0CA6EC9C}" type="presParOf" srcId="{B5CDEFDB-8B4F-4EE8-A9AB-3E386B39B87C}" destId="{5D9074E7-2785-4834-AD80-A8963FC0F387}" srcOrd="10" destOrd="0" presId="urn:microsoft.com/office/officeart/2008/layout/VerticalCurvedList"/>
    <dgm:cxn modelId="{747B8F62-407C-466A-AF66-E33853FBAC57}" type="presParOf" srcId="{5D9074E7-2785-4834-AD80-A8963FC0F387}" destId="{DC28EFFE-55B5-4C81-A9B3-707E2227B72C}" srcOrd="0" destOrd="0" presId="urn:microsoft.com/office/officeart/2008/layout/VerticalCurvedList"/>
    <dgm:cxn modelId="{B8BBC08D-797C-4DB6-BBAE-2412D725EB4A}" type="presParOf" srcId="{B5CDEFDB-8B4F-4EE8-A9AB-3E386B39B87C}" destId="{C73A15CE-488E-45CE-8464-195C5EA7D51E}" srcOrd="11" destOrd="0" presId="urn:microsoft.com/office/officeart/2008/layout/VerticalCurvedList"/>
    <dgm:cxn modelId="{BB973E6E-17F4-4198-BAFD-72CB7226807E}" type="presParOf" srcId="{B5CDEFDB-8B4F-4EE8-A9AB-3E386B39B87C}" destId="{5F1B3D1A-A683-439F-9E5D-6FA56CE01578}" srcOrd="12" destOrd="0" presId="urn:microsoft.com/office/officeart/2008/layout/VerticalCurvedList"/>
    <dgm:cxn modelId="{320139C2-194F-424C-983D-09AA7D93CD80}" type="presParOf" srcId="{5F1B3D1A-A683-439F-9E5D-6FA56CE01578}" destId="{0E42D535-717F-4E18-8EF9-373CA11A3997}" srcOrd="0" destOrd="0" presId="urn:microsoft.com/office/officeart/2008/layout/VerticalCurvedList"/>
    <dgm:cxn modelId="{8449D099-4FBE-4542-BF04-5B1886C01269}" type="presParOf" srcId="{B5CDEFDB-8B4F-4EE8-A9AB-3E386B39B87C}" destId="{7256873B-F03F-4727-AA36-6CFD4F021405}" srcOrd="13" destOrd="0" presId="urn:microsoft.com/office/officeart/2008/layout/VerticalCurvedList"/>
    <dgm:cxn modelId="{D34F646F-CCBA-4857-A01C-BFDAC59DC8C4}" type="presParOf" srcId="{B5CDEFDB-8B4F-4EE8-A9AB-3E386B39B87C}" destId="{6FA651E3-A55F-454A-9916-AA85D9595A35}" srcOrd="14" destOrd="0" presId="urn:microsoft.com/office/officeart/2008/layout/VerticalCurvedList"/>
    <dgm:cxn modelId="{3004DD72-81D7-443B-8C7F-ECDDFFE9CA1F}" type="presParOf" srcId="{6FA651E3-A55F-454A-9916-AA85D9595A35}" destId="{CFE861A2-3932-4B6F-B01F-38D18CD50D8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D3E01B-9677-49A6-B049-F21B5D70F44D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</dgm:pt>
    <dgm:pt modelId="{51E8A647-0FCC-48C2-8D86-D1A001071334}">
      <dgm:prSet phldrT="[Texto]" custT="1"/>
      <dgm:spPr/>
      <dgm:t>
        <a:bodyPr/>
        <a:lstStyle/>
        <a:p>
          <a:r>
            <a:rPr lang="es-419" sz="1600" dirty="0">
              <a:latin typeface="+mn-lt"/>
              <a:ea typeface="Calibri" panose="020F0502020204030204" pitchFamily="34" charset="0"/>
            </a:rPr>
            <a:t>producción de metabolitos</a:t>
          </a:r>
          <a:endParaRPr lang="es-MX" sz="1600" dirty="0">
            <a:latin typeface="+mn-lt"/>
          </a:endParaRPr>
        </a:p>
      </dgm:t>
    </dgm:pt>
    <dgm:pt modelId="{247D1AEA-84AE-4888-8007-A5307426CD26}" type="parTrans" cxnId="{019F0104-D61D-4183-911D-B97C37C2E2A5}">
      <dgm:prSet/>
      <dgm:spPr/>
      <dgm:t>
        <a:bodyPr/>
        <a:lstStyle/>
        <a:p>
          <a:endParaRPr lang="es-MX" sz="1600">
            <a:latin typeface="+mn-lt"/>
          </a:endParaRPr>
        </a:p>
      </dgm:t>
    </dgm:pt>
    <dgm:pt modelId="{3F4A7692-D3CD-408B-B60C-68196A5CE905}" type="sibTrans" cxnId="{019F0104-D61D-4183-911D-B97C37C2E2A5}">
      <dgm:prSet/>
      <dgm:spPr/>
      <dgm:t>
        <a:bodyPr/>
        <a:lstStyle/>
        <a:p>
          <a:endParaRPr lang="es-MX" sz="1600">
            <a:latin typeface="+mn-lt"/>
          </a:endParaRPr>
        </a:p>
      </dgm:t>
    </dgm:pt>
    <dgm:pt modelId="{E43301A5-E487-4D8A-88E3-49377977B11D}">
      <dgm:prSet phldrT="[Texto]" custT="1"/>
      <dgm:spPr/>
      <dgm:t>
        <a:bodyPr/>
        <a:lstStyle/>
        <a:p>
          <a:r>
            <a:rPr lang="es-419" sz="1600" dirty="0">
              <a:latin typeface="+mn-lt"/>
              <a:ea typeface="Calibri" panose="020F0502020204030204" pitchFamily="34" charset="0"/>
            </a:rPr>
            <a:t>biotransformación</a:t>
          </a:r>
          <a:endParaRPr lang="es-MX" sz="1600" dirty="0">
            <a:latin typeface="+mn-lt"/>
          </a:endParaRPr>
        </a:p>
      </dgm:t>
    </dgm:pt>
    <dgm:pt modelId="{A4672267-102C-43FF-AA51-9BDD07AAEBC0}" type="parTrans" cxnId="{A793B0FB-21A0-4F8C-9276-1E0CDC85CDF0}">
      <dgm:prSet/>
      <dgm:spPr/>
      <dgm:t>
        <a:bodyPr/>
        <a:lstStyle/>
        <a:p>
          <a:endParaRPr lang="es-MX" sz="1600">
            <a:latin typeface="+mn-lt"/>
          </a:endParaRPr>
        </a:p>
      </dgm:t>
    </dgm:pt>
    <dgm:pt modelId="{E626A334-F27D-4382-B92D-C6CC83BB39A6}" type="sibTrans" cxnId="{A793B0FB-21A0-4F8C-9276-1E0CDC85CDF0}">
      <dgm:prSet/>
      <dgm:spPr/>
      <dgm:t>
        <a:bodyPr/>
        <a:lstStyle/>
        <a:p>
          <a:endParaRPr lang="es-MX" sz="1600">
            <a:latin typeface="+mn-lt"/>
          </a:endParaRPr>
        </a:p>
      </dgm:t>
    </dgm:pt>
    <dgm:pt modelId="{00A4D8AE-3F8C-4408-916C-C61353EC6148}">
      <dgm:prSet phldrT="[Texto]" custT="1"/>
      <dgm:spPr/>
      <dgm:t>
        <a:bodyPr/>
        <a:lstStyle/>
        <a:p>
          <a:r>
            <a:rPr lang="es-419" sz="1600" dirty="0">
              <a:latin typeface="+mn-lt"/>
              <a:ea typeface="Calibri" panose="020F0502020204030204" pitchFamily="34" charset="0"/>
            </a:rPr>
            <a:t>producción de proteínas recombinantes</a:t>
          </a:r>
          <a:endParaRPr lang="es-MX" sz="1600" dirty="0">
            <a:latin typeface="+mn-lt"/>
          </a:endParaRPr>
        </a:p>
      </dgm:t>
    </dgm:pt>
    <dgm:pt modelId="{5C7B99E0-0AE0-45A5-83F9-0B5E3D1BBAE6}" type="parTrans" cxnId="{D86F0823-6A4C-43FC-AEF8-C5DE6B83CA2B}">
      <dgm:prSet/>
      <dgm:spPr/>
      <dgm:t>
        <a:bodyPr/>
        <a:lstStyle/>
        <a:p>
          <a:endParaRPr lang="es-MX" sz="1600">
            <a:latin typeface="+mn-lt"/>
          </a:endParaRPr>
        </a:p>
      </dgm:t>
    </dgm:pt>
    <dgm:pt modelId="{61498183-3116-4288-9593-390190A3197B}" type="sibTrans" cxnId="{D86F0823-6A4C-43FC-AEF8-C5DE6B83CA2B}">
      <dgm:prSet/>
      <dgm:spPr/>
      <dgm:t>
        <a:bodyPr/>
        <a:lstStyle/>
        <a:p>
          <a:endParaRPr lang="es-MX" sz="1600">
            <a:latin typeface="+mn-lt"/>
          </a:endParaRPr>
        </a:p>
      </dgm:t>
    </dgm:pt>
    <dgm:pt modelId="{279DC03F-E3BF-403F-BF54-A3E970858520}" type="pres">
      <dgm:prSet presAssocID="{82D3E01B-9677-49A6-B049-F21B5D70F44D}" presName="Name0" presStyleCnt="0">
        <dgm:presLayoutVars>
          <dgm:dir/>
          <dgm:animLvl val="lvl"/>
          <dgm:resizeHandles val="exact"/>
        </dgm:presLayoutVars>
      </dgm:prSet>
      <dgm:spPr/>
    </dgm:pt>
    <dgm:pt modelId="{3AD557C3-D45E-4BF6-907C-C9D92556A036}" type="pres">
      <dgm:prSet presAssocID="{51E8A647-0FCC-48C2-8D86-D1A001071334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583B1AF3-D606-4DAD-A91D-0CF20C3843EA}" type="pres">
      <dgm:prSet presAssocID="{3F4A7692-D3CD-408B-B60C-68196A5CE905}" presName="parTxOnlySpace" presStyleCnt="0"/>
      <dgm:spPr/>
    </dgm:pt>
    <dgm:pt modelId="{42012989-15BE-4021-B2C0-95DE7A9D0416}" type="pres">
      <dgm:prSet presAssocID="{E43301A5-E487-4D8A-88E3-49377977B11D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CDA33011-305C-41D8-942F-CC66A8BD0436}" type="pres">
      <dgm:prSet presAssocID="{E626A334-F27D-4382-B92D-C6CC83BB39A6}" presName="parTxOnlySpace" presStyleCnt="0"/>
      <dgm:spPr/>
    </dgm:pt>
    <dgm:pt modelId="{5D63B617-99DE-42A6-8A71-AE82DD8F2AB2}" type="pres">
      <dgm:prSet presAssocID="{00A4D8AE-3F8C-4408-916C-C61353EC6148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019F0104-D61D-4183-911D-B97C37C2E2A5}" srcId="{82D3E01B-9677-49A6-B049-F21B5D70F44D}" destId="{51E8A647-0FCC-48C2-8D86-D1A001071334}" srcOrd="0" destOrd="0" parTransId="{247D1AEA-84AE-4888-8007-A5307426CD26}" sibTransId="{3F4A7692-D3CD-408B-B60C-68196A5CE905}"/>
    <dgm:cxn modelId="{D86F0823-6A4C-43FC-AEF8-C5DE6B83CA2B}" srcId="{82D3E01B-9677-49A6-B049-F21B5D70F44D}" destId="{00A4D8AE-3F8C-4408-916C-C61353EC6148}" srcOrd="2" destOrd="0" parTransId="{5C7B99E0-0AE0-45A5-83F9-0B5E3D1BBAE6}" sibTransId="{61498183-3116-4288-9593-390190A3197B}"/>
    <dgm:cxn modelId="{F91A0F87-FE34-4345-94A8-A66CCB3E1418}" type="presOf" srcId="{51E8A647-0FCC-48C2-8D86-D1A001071334}" destId="{3AD557C3-D45E-4BF6-907C-C9D92556A036}" srcOrd="0" destOrd="0" presId="urn:microsoft.com/office/officeart/2005/8/layout/chevron1"/>
    <dgm:cxn modelId="{1882B5AA-5A60-4434-8DEC-FAD4F7D32A09}" type="presOf" srcId="{E43301A5-E487-4D8A-88E3-49377977B11D}" destId="{42012989-15BE-4021-B2C0-95DE7A9D0416}" srcOrd="0" destOrd="0" presId="urn:microsoft.com/office/officeart/2005/8/layout/chevron1"/>
    <dgm:cxn modelId="{54D465CD-38BA-4235-8922-3CC810AA6F7C}" type="presOf" srcId="{82D3E01B-9677-49A6-B049-F21B5D70F44D}" destId="{279DC03F-E3BF-403F-BF54-A3E970858520}" srcOrd="0" destOrd="0" presId="urn:microsoft.com/office/officeart/2005/8/layout/chevron1"/>
    <dgm:cxn modelId="{3577D7EC-B390-43AD-B0B8-AF0FF2F2C294}" type="presOf" srcId="{00A4D8AE-3F8C-4408-916C-C61353EC6148}" destId="{5D63B617-99DE-42A6-8A71-AE82DD8F2AB2}" srcOrd="0" destOrd="0" presId="urn:microsoft.com/office/officeart/2005/8/layout/chevron1"/>
    <dgm:cxn modelId="{A793B0FB-21A0-4F8C-9276-1E0CDC85CDF0}" srcId="{82D3E01B-9677-49A6-B049-F21B5D70F44D}" destId="{E43301A5-E487-4D8A-88E3-49377977B11D}" srcOrd="1" destOrd="0" parTransId="{A4672267-102C-43FF-AA51-9BDD07AAEBC0}" sibTransId="{E626A334-F27D-4382-B92D-C6CC83BB39A6}"/>
    <dgm:cxn modelId="{978E01AE-8BE5-4920-A6B3-7EE75D4C7106}" type="presParOf" srcId="{279DC03F-E3BF-403F-BF54-A3E970858520}" destId="{3AD557C3-D45E-4BF6-907C-C9D92556A036}" srcOrd="0" destOrd="0" presId="urn:microsoft.com/office/officeart/2005/8/layout/chevron1"/>
    <dgm:cxn modelId="{29B39DE0-645F-40DF-AE26-658F09A663B0}" type="presParOf" srcId="{279DC03F-E3BF-403F-BF54-A3E970858520}" destId="{583B1AF3-D606-4DAD-A91D-0CF20C3843EA}" srcOrd="1" destOrd="0" presId="urn:microsoft.com/office/officeart/2005/8/layout/chevron1"/>
    <dgm:cxn modelId="{86D40F3C-6828-479C-AC8B-048955EAAB61}" type="presParOf" srcId="{279DC03F-E3BF-403F-BF54-A3E970858520}" destId="{42012989-15BE-4021-B2C0-95DE7A9D0416}" srcOrd="2" destOrd="0" presId="urn:microsoft.com/office/officeart/2005/8/layout/chevron1"/>
    <dgm:cxn modelId="{68A42980-959E-4DCA-AA1F-3F9570438ED5}" type="presParOf" srcId="{279DC03F-E3BF-403F-BF54-A3E970858520}" destId="{CDA33011-305C-41D8-942F-CC66A8BD0436}" srcOrd="3" destOrd="0" presId="urn:microsoft.com/office/officeart/2005/8/layout/chevron1"/>
    <dgm:cxn modelId="{7CC239F4-44B3-4198-9022-44E3C247D62A}" type="presParOf" srcId="{279DC03F-E3BF-403F-BF54-A3E970858520}" destId="{5D63B617-99DE-42A6-8A71-AE82DD8F2AB2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4E1EAF-1A7C-4E6D-94F3-BDCB194AC934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AF6C0456-7A19-49CF-AB8E-284F42C72673}">
      <dgm:prSet phldrT="[Texto]" custT="1"/>
      <dgm:spPr/>
      <dgm:t>
        <a:bodyPr/>
        <a:lstStyle/>
        <a:p>
          <a:r>
            <a:rPr lang="es-MX" sz="2400" dirty="0"/>
            <a:t>Composición genética</a:t>
          </a:r>
        </a:p>
      </dgm:t>
    </dgm:pt>
    <dgm:pt modelId="{12F7B449-2E2D-4E5C-97CA-51CDF72CAEE9}" type="parTrans" cxnId="{17F52DF8-96E4-470A-861F-20E88B25847C}">
      <dgm:prSet/>
      <dgm:spPr/>
      <dgm:t>
        <a:bodyPr/>
        <a:lstStyle/>
        <a:p>
          <a:endParaRPr lang="es-MX" sz="1800"/>
        </a:p>
      </dgm:t>
    </dgm:pt>
    <dgm:pt modelId="{D85415A2-6034-43B6-B957-2B1F21D6AD7A}" type="sibTrans" cxnId="{17F52DF8-96E4-470A-861F-20E88B25847C}">
      <dgm:prSet/>
      <dgm:spPr/>
      <dgm:t>
        <a:bodyPr/>
        <a:lstStyle/>
        <a:p>
          <a:endParaRPr lang="es-MX" sz="1800"/>
        </a:p>
      </dgm:t>
    </dgm:pt>
    <dgm:pt modelId="{B8F4EDF8-E024-4156-8944-2F6714593C6B}">
      <dgm:prSet phldrT="[Texto]" custT="1"/>
      <dgm:spPr/>
      <dgm:t>
        <a:bodyPr/>
        <a:lstStyle/>
        <a:p>
          <a:r>
            <a:rPr lang="es-MX" sz="2400" dirty="0"/>
            <a:t>Fisiología</a:t>
          </a:r>
        </a:p>
      </dgm:t>
    </dgm:pt>
    <dgm:pt modelId="{D83403D9-EA85-4D7A-8B6F-FFFA42873B26}" type="parTrans" cxnId="{E323FBAF-AA68-467A-8DFB-750D688132FA}">
      <dgm:prSet/>
      <dgm:spPr/>
      <dgm:t>
        <a:bodyPr/>
        <a:lstStyle/>
        <a:p>
          <a:endParaRPr lang="es-MX" sz="1800"/>
        </a:p>
      </dgm:t>
    </dgm:pt>
    <dgm:pt modelId="{8617C7D2-D1D4-4C94-8A0A-26AC2F2C1BB6}" type="sibTrans" cxnId="{E323FBAF-AA68-467A-8DFB-750D688132FA}">
      <dgm:prSet/>
      <dgm:spPr/>
      <dgm:t>
        <a:bodyPr/>
        <a:lstStyle/>
        <a:p>
          <a:endParaRPr lang="es-MX" sz="1800"/>
        </a:p>
      </dgm:t>
    </dgm:pt>
    <dgm:pt modelId="{3F99A4AA-BAE6-4506-966D-19357781FA35}">
      <dgm:prSet phldrT="[Texto]" custT="1"/>
      <dgm:spPr/>
      <dgm:t>
        <a:bodyPr/>
        <a:lstStyle/>
        <a:p>
          <a:r>
            <a:rPr lang="es-MX" sz="2400" dirty="0"/>
            <a:t>Bioquímica</a:t>
          </a:r>
        </a:p>
      </dgm:t>
    </dgm:pt>
    <dgm:pt modelId="{1BFF30A2-1C45-4512-B2F0-1F601B898FD6}" type="parTrans" cxnId="{43578E30-E981-4CC6-BFB6-161409B1F973}">
      <dgm:prSet/>
      <dgm:spPr/>
      <dgm:t>
        <a:bodyPr/>
        <a:lstStyle/>
        <a:p>
          <a:endParaRPr lang="es-MX" sz="1800"/>
        </a:p>
      </dgm:t>
    </dgm:pt>
    <dgm:pt modelId="{F33D87E3-7B89-4465-ADC3-5673B1BA1004}" type="sibTrans" cxnId="{43578E30-E981-4CC6-BFB6-161409B1F973}">
      <dgm:prSet/>
      <dgm:spPr/>
      <dgm:t>
        <a:bodyPr/>
        <a:lstStyle/>
        <a:p>
          <a:endParaRPr lang="es-MX" sz="1800"/>
        </a:p>
      </dgm:t>
    </dgm:pt>
    <dgm:pt modelId="{6BE301F8-5D26-4415-9FF0-476C1908D180}" type="pres">
      <dgm:prSet presAssocID="{3B4E1EAF-1A7C-4E6D-94F3-BDCB194AC934}" presName="CompostProcess" presStyleCnt="0">
        <dgm:presLayoutVars>
          <dgm:dir/>
          <dgm:resizeHandles val="exact"/>
        </dgm:presLayoutVars>
      </dgm:prSet>
      <dgm:spPr/>
    </dgm:pt>
    <dgm:pt modelId="{9868932A-EE64-4661-8FAC-E8E99D4EBE3A}" type="pres">
      <dgm:prSet presAssocID="{3B4E1EAF-1A7C-4E6D-94F3-BDCB194AC934}" presName="arrow" presStyleLbl="bgShp" presStyleIdx="0" presStyleCnt="1"/>
      <dgm:spPr/>
    </dgm:pt>
    <dgm:pt modelId="{4E1FEAF3-C354-40B5-BABF-43DBE389E704}" type="pres">
      <dgm:prSet presAssocID="{3B4E1EAF-1A7C-4E6D-94F3-BDCB194AC934}" presName="linearProcess" presStyleCnt="0"/>
      <dgm:spPr/>
    </dgm:pt>
    <dgm:pt modelId="{E9E54121-4AA8-4DE7-92C8-F67E750A421A}" type="pres">
      <dgm:prSet presAssocID="{AF6C0456-7A19-49CF-AB8E-284F42C72673}" presName="textNode" presStyleLbl="node1" presStyleIdx="0" presStyleCnt="3">
        <dgm:presLayoutVars>
          <dgm:bulletEnabled val="1"/>
        </dgm:presLayoutVars>
      </dgm:prSet>
      <dgm:spPr/>
    </dgm:pt>
    <dgm:pt modelId="{79F4E368-648E-419D-B007-BD2E50DD666C}" type="pres">
      <dgm:prSet presAssocID="{D85415A2-6034-43B6-B957-2B1F21D6AD7A}" presName="sibTrans" presStyleCnt="0"/>
      <dgm:spPr/>
    </dgm:pt>
    <dgm:pt modelId="{21C45DCE-55DD-40D1-82FD-C0C0FFBE07CE}" type="pres">
      <dgm:prSet presAssocID="{B8F4EDF8-E024-4156-8944-2F6714593C6B}" presName="textNode" presStyleLbl="node1" presStyleIdx="1" presStyleCnt="3">
        <dgm:presLayoutVars>
          <dgm:bulletEnabled val="1"/>
        </dgm:presLayoutVars>
      </dgm:prSet>
      <dgm:spPr/>
    </dgm:pt>
    <dgm:pt modelId="{117374F8-76EA-4209-A5FD-4AFF339B3D22}" type="pres">
      <dgm:prSet presAssocID="{8617C7D2-D1D4-4C94-8A0A-26AC2F2C1BB6}" presName="sibTrans" presStyleCnt="0"/>
      <dgm:spPr/>
    </dgm:pt>
    <dgm:pt modelId="{F2E68340-D3A7-4EFA-B2BA-301A08A3D682}" type="pres">
      <dgm:prSet presAssocID="{3F99A4AA-BAE6-4506-966D-19357781FA35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43578E30-E981-4CC6-BFB6-161409B1F973}" srcId="{3B4E1EAF-1A7C-4E6D-94F3-BDCB194AC934}" destId="{3F99A4AA-BAE6-4506-966D-19357781FA35}" srcOrd="2" destOrd="0" parTransId="{1BFF30A2-1C45-4512-B2F0-1F601B898FD6}" sibTransId="{F33D87E3-7B89-4465-ADC3-5673B1BA1004}"/>
    <dgm:cxn modelId="{D1598D41-3EDB-498A-A290-BEA78C11994E}" type="presOf" srcId="{B8F4EDF8-E024-4156-8944-2F6714593C6B}" destId="{21C45DCE-55DD-40D1-82FD-C0C0FFBE07CE}" srcOrd="0" destOrd="0" presId="urn:microsoft.com/office/officeart/2005/8/layout/hProcess9"/>
    <dgm:cxn modelId="{4907F54B-DC22-4288-8F07-B7D06A6E222C}" type="presOf" srcId="{3B4E1EAF-1A7C-4E6D-94F3-BDCB194AC934}" destId="{6BE301F8-5D26-4415-9FF0-476C1908D180}" srcOrd="0" destOrd="0" presId="urn:microsoft.com/office/officeart/2005/8/layout/hProcess9"/>
    <dgm:cxn modelId="{4DA2A5A5-5C84-4CB5-B98C-74C6FDD9B5D5}" type="presOf" srcId="{AF6C0456-7A19-49CF-AB8E-284F42C72673}" destId="{E9E54121-4AA8-4DE7-92C8-F67E750A421A}" srcOrd="0" destOrd="0" presId="urn:microsoft.com/office/officeart/2005/8/layout/hProcess9"/>
    <dgm:cxn modelId="{E323FBAF-AA68-467A-8DFB-750D688132FA}" srcId="{3B4E1EAF-1A7C-4E6D-94F3-BDCB194AC934}" destId="{B8F4EDF8-E024-4156-8944-2F6714593C6B}" srcOrd="1" destOrd="0" parTransId="{D83403D9-EA85-4D7A-8B6F-FFFA42873B26}" sibTransId="{8617C7D2-D1D4-4C94-8A0A-26AC2F2C1BB6}"/>
    <dgm:cxn modelId="{9BBC15CF-9A2D-4723-8A69-7FFE7F5E42E2}" type="presOf" srcId="{3F99A4AA-BAE6-4506-966D-19357781FA35}" destId="{F2E68340-D3A7-4EFA-B2BA-301A08A3D682}" srcOrd="0" destOrd="0" presId="urn:microsoft.com/office/officeart/2005/8/layout/hProcess9"/>
    <dgm:cxn modelId="{17F52DF8-96E4-470A-861F-20E88B25847C}" srcId="{3B4E1EAF-1A7C-4E6D-94F3-BDCB194AC934}" destId="{AF6C0456-7A19-49CF-AB8E-284F42C72673}" srcOrd="0" destOrd="0" parTransId="{12F7B449-2E2D-4E5C-97CA-51CDF72CAEE9}" sibTransId="{D85415A2-6034-43B6-B957-2B1F21D6AD7A}"/>
    <dgm:cxn modelId="{C7CCEAA0-E38D-4E49-A999-80ACEE5A1A4A}" type="presParOf" srcId="{6BE301F8-5D26-4415-9FF0-476C1908D180}" destId="{9868932A-EE64-4661-8FAC-E8E99D4EBE3A}" srcOrd="0" destOrd="0" presId="urn:microsoft.com/office/officeart/2005/8/layout/hProcess9"/>
    <dgm:cxn modelId="{1DC6B34E-82E1-4BB3-86D5-F2B80CFFE33D}" type="presParOf" srcId="{6BE301F8-5D26-4415-9FF0-476C1908D180}" destId="{4E1FEAF3-C354-40B5-BABF-43DBE389E704}" srcOrd="1" destOrd="0" presId="urn:microsoft.com/office/officeart/2005/8/layout/hProcess9"/>
    <dgm:cxn modelId="{1D823AD4-F4C6-4E19-9679-DEC656047CB4}" type="presParOf" srcId="{4E1FEAF3-C354-40B5-BABF-43DBE389E704}" destId="{E9E54121-4AA8-4DE7-92C8-F67E750A421A}" srcOrd="0" destOrd="0" presId="urn:microsoft.com/office/officeart/2005/8/layout/hProcess9"/>
    <dgm:cxn modelId="{3477A2DB-DE5D-43C4-87D0-F6B22D17491D}" type="presParOf" srcId="{4E1FEAF3-C354-40B5-BABF-43DBE389E704}" destId="{79F4E368-648E-419D-B007-BD2E50DD666C}" srcOrd="1" destOrd="0" presId="urn:microsoft.com/office/officeart/2005/8/layout/hProcess9"/>
    <dgm:cxn modelId="{F7528931-61AD-4390-8E6C-AC485FF2D22E}" type="presParOf" srcId="{4E1FEAF3-C354-40B5-BABF-43DBE389E704}" destId="{21C45DCE-55DD-40D1-82FD-C0C0FFBE07CE}" srcOrd="2" destOrd="0" presId="urn:microsoft.com/office/officeart/2005/8/layout/hProcess9"/>
    <dgm:cxn modelId="{8F1A65ED-148A-4A7F-96DE-CA29E4C7A3A1}" type="presParOf" srcId="{4E1FEAF3-C354-40B5-BABF-43DBE389E704}" destId="{117374F8-76EA-4209-A5FD-4AFF339B3D22}" srcOrd="3" destOrd="0" presId="urn:microsoft.com/office/officeart/2005/8/layout/hProcess9"/>
    <dgm:cxn modelId="{CB338411-C124-4314-BA28-F31BF0FFD94A}" type="presParOf" srcId="{4E1FEAF3-C354-40B5-BABF-43DBE389E704}" destId="{F2E68340-D3A7-4EFA-B2BA-301A08A3D682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EF8FF1A-6B38-4F55-A0E9-EFD3789197B5}" type="doc">
      <dgm:prSet loTypeId="urn:microsoft.com/office/officeart/2008/layout/VerticalCurvedList" loCatId="list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7741DEDC-5E14-49EC-9FE3-43F7DE6D6B0D}">
      <dgm:prSet phldrT="[Texto]" custT="1"/>
      <dgm:spPr>
        <a:xfrm>
          <a:off x="959760" y="1711318"/>
          <a:ext cx="5738171" cy="488974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Materiales y Métodos</a:t>
          </a:r>
        </a:p>
      </dgm:t>
    </dgm:pt>
    <dgm:pt modelId="{90DC9F16-C1AC-4D84-A430-64E10EC8FC14}" type="parTrans" cxnId="{ECD6D189-AE17-4257-AD8B-B3D7693FBDEE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FED78291-F8A8-4C7A-81EF-EED3644F41F5}" type="sibTrans" cxnId="{ECD6D189-AE17-4257-AD8B-B3D7693FBDEE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55F5B553-B3E3-4B39-8EF9-EBEEDEAAAB79}">
      <dgm:prSet phldrT="[Texto]" custT="1"/>
      <dgm:spPr>
        <a:xfrm>
          <a:off x="959760" y="2444222"/>
          <a:ext cx="5738171" cy="488974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sz="18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Resultados y Discusión</a:t>
          </a:r>
        </a:p>
      </dgm:t>
    </dgm:pt>
    <dgm:pt modelId="{DC0D273F-EC47-437F-A7E1-97EFBC0FF616}" type="parTrans" cxnId="{47AC82F8-0CBC-481A-872A-EBE5E8766E48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45DEF722-7E10-4106-A623-C8A13B1BD53C}" type="sibTrans" cxnId="{47AC82F8-0CBC-481A-872A-EBE5E8766E48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017A365A-2CF4-4EB5-821B-2FB911214557}">
      <dgm:prSet phldrT="[Texto]" custT="1"/>
      <dgm:spPr>
        <a:xfrm>
          <a:off x="775837" y="977949"/>
          <a:ext cx="5922094" cy="488974"/>
        </a:xfrm>
        <a:prstGeom prst="rect">
          <a:avLst/>
        </a:prstGeom>
        <a:solidFill>
          <a:srgbClr val="CDD9C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sz="18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Objetivos</a:t>
          </a:r>
        </a:p>
      </dgm:t>
    </dgm:pt>
    <dgm:pt modelId="{241706EA-959D-4CD8-BAB5-FB9D40598D3C}" type="parTrans" cxnId="{BDC8C234-1ED8-43EF-A23C-1FDE57A8A165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02B50394-E09C-4B40-A58B-84050C994D7C}" type="sibTrans" cxnId="{BDC8C234-1ED8-43EF-A23C-1FDE57A8A165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B3A05F11-BE02-4901-9660-4251B9B517CC}">
      <dgm:prSet phldrT="[Texto]" custT="1"/>
      <dgm:spPr>
        <a:xfrm>
          <a:off x="775837" y="3177592"/>
          <a:ext cx="5922094" cy="488974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sz="18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Conclusiones</a:t>
          </a:r>
        </a:p>
      </dgm:t>
    </dgm:pt>
    <dgm:pt modelId="{2B5B3496-13F4-46A9-B933-22E1A25E4CDE}" type="parTrans" cxnId="{50CC8026-1AE0-48A3-9D90-8DD0FE9DED78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55E2B0BE-C82E-4D99-AAF8-576F9ED61DD9}" type="sibTrans" cxnId="{50CC8026-1AE0-48A3-9D90-8DD0FE9DED78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868EE3C2-5517-42DF-BA15-50CAF1295CF9}">
      <dgm:prSet phldrT="[Texto]" custT="1"/>
      <dgm:spPr>
        <a:xfrm>
          <a:off x="373622" y="3910961"/>
          <a:ext cx="6324309" cy="488974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sz="18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Recomendaciones</a:t>
          </a:r>
        </a:p>
      </dgm:t>
    </dgm:pt>
    <dgm:pt modelId="{AC1E6E14-C382-4D17-9A9A-36E8032272DE}" type="parTrans" cxnId="{0338F398-B9DF-4495-A312-1A1D9A4C739F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A4AB854F-629E-41D9-8585-0D9872F9776B}" type="sibTrans" cxnId="{0338F398-B9DF-4495-A312-1A1D9A4C739F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4D999B6C-CD07-4C8C-8AA5-BAF90C17E31E}">
      <dgm:prSet phldrT="[Texto]" custT="1"/>
      <dgm:spPr>
        <a:xfrm>
          <a:off x="373622" y="244580"/>
          <a:ext cx="6324309" cy="488974"/>
        </a:xfrm>
        <a:prstGeom prst="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sz="1800" b="0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Introducción</a:t>
          </a:r>
        </a:p>
      </dgm:t>
    </dgm:pt>
    <dgm:pt modelId="{FA1653F2-CBAE-4CA9-A8AA-AEB6CA8FE7F7}" type="sibTrans" cxnId="{98084F4F-F436-44DE-9D59-3B1CE8DDA5FB}">
      <dgm:prSet/>
      <dgm:spPr>
        <a:xfrm>
          <a:off x="-5251120" y="-804256"/>
          <a:ext cx="6253029" cy="6253029"/>
        </a:xfrm>
        <a:prstGeom prst="blockArc">
          <a:avLst>
            <a:gd name="adj1" fmla="val 18900000"/>
            <a:gd name="adj2" fmla="val 2700000"/>
            <a:gd name="adj3" fmla="val 345"/>
          </a:avLst>
        </a:prstGeom>
        <a:noFill/>
        <a:ln w="12700" cap="flat" cmpd="sng" algn="ctr">
          <a:solidFill>
            <a:sysClr val="windowText" lastClr="000000">
              <a:shade val="60000"/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DC900D58-9D32-4AFD-AEA5-95826C9B8909}" type="parTrans" cxnId="{98084F4F-F436-44DE-9D59-3B1CE8DDA5FB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534495BF-B4F8-4672-86F4-A31B5B0AEB30}">
      <dgm:prSet custT="1"/>
      <dgm:spPr/>
      <dgm:t>
        <a:bodyPr/>
        <a:lstStyle/>
        <a:p>
          <a:r>
            <a:rPr lang="es-MX" sz="1800" dirty="0">
              <a:latin typeface="+mj-lt"/>
            </a:rPr>
            <a:t>Hipótesis</a:t>
          </a:r>
        </a:p>
      </dgm:t>
    </dgm:pt>
    <dgm:pt modelId="{66B552D8-19C7-48AF-87FB-66E244252EA8}" type="parTrans" cxnId="{B05AC3A8-C5A9-4FBD-8773-A92729A29E00}">
      <dgm:prSet/>
      <dgm:spPr/>
      <dgm:t>
        <a:bodyPr/>
        <a:lstStyle/>
        <a:p>
          <a:endParaRPr lang="es-MX"/>
        </a:p>
      </dgm:t>
    </dgm:pt>
    <dgm:pt modelId="{3D246959-6F32-4EAD-9BF0-85E115E373FF}" type="sibTrans" cxnId="{B05AC3A8-C5A9-4FBD-8773-A92729A29E00}">
      <dgm:prSet/>
      <dgm:spPr/>
      <dgm:t>
        <a:bodyPr/>
        <a:lstStyle/>
        <a:p>
          <a:endParaRPr lang="es-MX"/>
        </a:p>
      </dgm:t>
    </dgm:pt>
    <dgm:pt modelId="{E37880A5-C6F9-499A-A0A7-8FD342A92DA0}" type="pres">
      <dgm:prSet presAssocID="{CEF8FF1A-6B38-4F55-A0E9-EFD3789197B5}" presName="Name0" presStyleCnt="0">
        <dgm:presLayoutVars>
          <dgm:chMax val="7"/>
          <dgm:chPref val="7"/>
          <dgm:dir/>
        </dgm:presLayoutVars>
      </dgm:prSet>
      <dgm:spPr/>
    </dgm:pt>
    <dgm:pt modelId="{B5CDEFDB-8B4F-4EE8-A9AB-3E386B39B87C}" type="pres">
      <dgm:prSet presAssocID="{CEF8FF1A-6B38-4F55-A0E9-EFD3789197B5}" presName="Name1" presStyleCnt="0"/>
      <dgm:spPr/>
    </dgm:pt>
    <dgm:pt modelId="{E49CEA72-9488-4000-B5F3-36A8F0733F5D}" type="pres">
      <dgm:prSet presAssocID="{CEF8FF1A-6B38-4F55-A0E9-EFD3789197B5}" presName="cycle" presStyleCnt="0"/>
      <dgm:spPr/>
    </dgm:pt>
    <dgm:pt modelId="{5BDE8690-676C-4631-8ED4-50D23CB32D68}" type="pres">
      <dgm:prSet presAssocID="{CEF8FF1A-6B38-4F55-A0E9-EFD3789197B5}" presName="srcNode" presStyleLbl="node1" presStyleIdx="0" presStyleCnt="7"/>
      <dgm:spPr/>
    </dgm:pt>
    <dgm:pt modelId="{258D374D-609A-458F-8C72-09136C35DF88}" type="pres">
      <dgm:prSet presAssocID="{CEF8FF1A-6B38-4F55-A0E9-EFD3789197B5}" presName="conn" presStyleLbl="parChTrans1D2" presStyleIdx="0" presStyleCnt="1"/>
      <dgm:spPr/>
    </dgm:pt>
    <dgm:pt modelId="{DE03EAC7-BA96-42EB-8747-1B7257F6DD8D}" type="pres">
      <dgm:prSet presAssocID="{CEF8FF1A-6B38-4F55-A0E9-EFD3789197B5}" presName="extraNode" presStyleLbl="node1" presStyleIdx="0" presStyleCnt="7"/>
      <dgm:spPr/>
    </dgm:pt>
    <dgm:pt modelId="{2F3BCE9C-DEB6-45A7-A41C-2B091BF54B1D}" type="pres">
      <dgm:prSet presAssocID="{CEF8FF1A-6B38-4F55-A0E9-EFD3789197B5}" presName="dstNode" presStyleLbl="node1" presStyleIdx="0" presStyleCnt="7"/>
      <dgm:spPr/>
    </dgm:pt>
    <dgm:pt modelId="{98D71192-0708-49CD-8110-EEE6BDFD7B4A}" type="pres">
      <dgm:prSet presAssocID="{4D999B6C-CD07-4C8C-8AA5-BAF90C17E31E}" presName="text_1" presStyleLbl="node1" presStyleIdx="0" presStyleCnt="7">
        <dgm:presLayoutVars>
          <dgm:bulletEnabled val="1"/>
        </dgm:presLayoutVars>
      </dgm:prSet>
      <dgm:spPr/>
    </dgm:pt>
    <dgm:pt modelId="{A8D104B3-5CA8-46D1-9CC8-E6BB557C8FEE}" type="pres">
      <dgm:prSet presAssocID="{4D999B6C-CD07-4C8C-8AA5-BAF90C17E31E}" presName="accent_1" presStyleCnt="0"/>
      <dgm:spPr/>
    </dgm:pt>
    <dgm:pt modelId="{F6BC8E17-BC8C-4CF6-91A0-D3EA24127E2B}" type="pres">
      <dgm:prSet presAssocID="{4D999B6C-CD07-4C8C-8AA5-BAF90C17E31E}" presName="accentRepeatNode" presStyleLbl="solidFgAcc1" presStyleIdx="0" presStyleCnt="7"/>
      <dgm:spPr>
        <a:xfrm>
          <a:off x="68013" y="183458"/>
          <a:ext cx="611218" cy="611218"/>
        </a:xfrm>
        <a:prstGeom prst="ellipse">
          <a:avLst/>
        </a:prstGeom>
        <a:solidFill>
          <a:srgbClr val="BA4245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30726A87-2F0A-46B1-93F4-5C46E6960F78}" type="pres">
      <dgm:prSet presAssocID="{017A365A-2CF4-4EB5-821B-2FB911214557}" presName="text_2" presStyleLbl="node1" presStyleIdx="1" presStyleCnt="7">
        <dgm:presLayoutVars>
          <dgm:bulletEnabled val="1"/>
        </dgm:presLayoutVars>
      </dgm:prSet>
      <dgm:spPr/>
    </dgm:pt>
    <dgm:pt modelId="{1A2AD233-F0C6-46B8-8400-4A759802AE1B}" type="pres">
      <dgm:prSet presAssocID="{017A365A-2CF4-4EB5-821B-2FB911214557}" presName="accent_2" presStyleCnt="0"/>
      <dgm:spPr/>
    </dgm:pt>
    <dgm:pt modelId="{A71DC178-7DBA-404A-A8EF-1B331FFEB4E4}" type="pres">
      <dgm:prSet presAssocID="{017A365A-2CF4-4EB5-821B-2FB911214557}" presName="accentRepeatNode" presStyleLbl="solidFgAcc1" presStyleIdx="1" presStyleCnt="7" custLinFactNeighborX="-489" custLinFactNeighborY="951"/>
      <dgm:spPr>
        <a:xfrm>
          <a:off x="467239" y="922640"/>
          <a:ext cx="611218" cy="611218"/>
        </a:xfrm>
        <a:prstGeom prst="ellipse">
          <a:avLst/>
        </a:prstGeom>
        <a:solidFill>
          <a:srgbClr val="C44B4D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4CF8ECF2-AB7B-4BD5-BAA0-4CCFDE948F8F}" type="pres">
      <dgm:prSet presAssocID="{534495BF-B4F8-4672-86F4-A31B5B0AEB30}" presName="text_3" presStyleLbl="node1" presStyleIdx="2" presStyleCnt="7">
        <dgm:presLayoutVars>
          <dgm:bulletEnabled val="1"/>
        </dgm:presLayoutVars>
      </dgm:prSet>
      <dgm:spPr/>
    </dgm:pt>
    <dgm:pt modelId="{A0735EAE-3DA1-4462-8375-BFB6717EC5DD}" type="pres">
      <dgm:prSet presAssocID="{534495BF-B4F8-4672-86F4-A31B5B0AEB30}" presName="accent_3" presStyleCnt="0"/>
      <dgm:spPr/>
    </dgm:pt>
    <dgm:pt modelId="{40333A40-D6C7-4015-8EEE-F6F0C000521F}" type="pres">
      <dgm:prSet presAssocID="{534495BF-B4F8-4672-86F4-A31B5B0AEB30}" presName="accentRepeatNode" presStyleLbl="solidFgAcc1" presStyleIdx="2" presStyleCnt="7"/>
      <dgm:spPr>
        <a:solidFill>
          <a:srgbClr val="CD5354"/>
        </a:solidFill>
        <a:ln w="9525"/>
      </dgm:spPr>
    </dgm:pt>
    <dgm:pt modelId="{6F7067C4-16DA-4E72-9976-34C553C7AC9A}" type="pres">
      <dgm:prSet presAssocID="{7741DEDC-5E14-49EC-9FE3-43F7DE6D6B0D}" presName="text_4" presStyleLbl="node1" presStyleIdx="3" presStyleCnt="7">
        <dgm:presLayoutVars>
          <dgm:bulletEnabled val="1"/>
        </dgm:presLayoutVars>
      </dgm:prSet>
      <dgm:spPr>
        <a:prstGeom prst="rect">
          <a:avLst/>
        </a:prstGeom>
      </dgm:spPr>
    </dgm:pt>
    <dgm:pt modelId="{E2281CB7-2BB9-4D92-9A21-13ABE2F8573E}" type="pres">
      <dgm:prSet presAssocID="{7741DEDC-5E14-49EC-9FE3-43F7DE6D6B0D}" presName="accent_4" presStyleCnt="0"/>
      <dgm:spPr/>
    </dgm:pt>
    <dgm:pt modelId="{A303B0EE-B352-439C-A2AC-64A896626594}" type="pres">
      <dgm:prSet presAssocID="{7741DEDC-5E14-49EC-9FE3-43F7DE6D6B0D}" presName="accentRepeatNode" presStyleLbl="solidFgAcc1" presStyleIdx="3" presStyleCnt="7"/>
      <dgm:spPr>
        <a:xfrm>
          <a:off x="654151" y="1650196"/>
          <a:ext cx="611218" cy="611218"/>
        </a:xfrm>
        <a:prstGeom prst="ellipse">
          <a:avLst/>
        </a:prstGeom>
        <a:solidFill>
          <a:srgbClr val="D75C5C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890E00F-6BEA-4DB4-A4E0-B307D53F1252}" type="pres">
      <dgm:prSet presAssocID="{55F5B553-B3E3-4B39-8EF9-EBEEDEAAAB79}" presName="text_5" presStyleLbl="node1" presStyleIdx="4" presStyleCnt="7">
        <dgm:presLayoutVars>
          <dgm:bulletEnabled val="1"/>
        </dgm:presLayoutVars>
      </dgm:prSet>
      <dgm:spPr>
        <a:prstGeom prst="rect">
          <a:avLst/>
        </a:prstGeom>
      </dgm:spPr>
    </dgm:pt>
    <dgm:pt modelId="{5D9074E7-2785-4834-AD80-A8963FC0F387}" type="pres">
      <dgm:prSet presAssocID="{55F5B553-B3E3-4B39-8EF9-EBEEDEAAAB79}" presName="accent_5" presStyleCnt="0"/>
      <dgm:spPr/>
    </dgm:pt>
    <dgm:pt modelId="{DC28EFFE-55B5-4C81-A9B3-707E2227B72C}" type="pres">
      <dgm:prSet presAssocID="{55F5B553-B3E3-4B39-8EF9-EBEEDEAAAB79}" presName="accentRepeatNode" presStyleLbl="solidFgAcc1" presStyleIdx="4" presStyleCnt="7"/>
      <dgm:spPr>
        <a:xfrm>
          <a:off x="654151" y="2383101"/>
          <a:ext cx="611218" cy="611218"/>
        </a:xfrm>
        <a:prstGeom prst="ellipse">
          <a:avLst/>
        </a:prstGeom>
        <a:solidFill>
          <a:srgbClr val="E16564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C73A15CE-488E-45CE-8464-195C5EA7D51E}" type="pres">
      <dgm:prSet presAssocID="{B3A05F11-BE02-4901-9660-4251B9B517CC}" presName="text_6" presStyleLbl="node1" presStyleIdx="5" presStyleCnt="7">
        <dgm:presLayoutVars>
          <dgm:bulletEnabled val="1"/>
        </dgm:presLayoutVars>
      </dgm:prSet>
      <dgm:spPr>
        <a:prstGeom prst="rect">
          <a:avLst/>
        </a:prstGeom>
      </dgm:spPr>
    </dgm:pt>
    <dgm:pt modelId="{5F1B3D1A-A683-439F-9E5D-6FA56CE01578}" type="pres">
      <dgm:prSet presAssocID="{B3A05F11-BE02-4901-9660-4251B9B517CC}" presName="accent_6" presStyleCnt="0"/>
      <dgm:spPr/>
    </dgm:pt>
    <dgm:pt modelId="{0E42D535-717F-4E18-8EF9-373CA11A3997}" type="pres">
      <dgm:prSet presAssocID="{B3A05F11-BE02-4901-9660-4251B9B517CC}" presName="accentRepeatNode" presStyleLbl="solidFgAcc1" presStyleIdx="5" presStyleCnt="7" custScaleX="97224" custLinFactNeighborX="1171" custLinFactNeighborY="-204"/>
      <dgm:spPr>
        <a:xfrm>
          <a:off x="485869" y="3115223"/>
          <a:ext cx="594250" cy="611218"/>
        </a:xfrm>
        <a:prstGeom prst="ellipse">
          <a:avLst/>
        </a:prstGeom>
        <a:solidFill>
          <a:srgbClr val="EB6D6C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7256873B-F03F-4727-AA36-6CFD4F021405}" type="pres">
      <dgm:prSet presAssocID="{868EE3C2-5517-42DF-BA15-50CAF1295CF9}" presName="text_7" presStyleLbl="node1" presStyleIdx="6" presStyleCnt="7">
        <dgm:presLayoutVars>
          <dgm:bulletEnabled val="1"/>
        </dgm:presLayoutVars>
      </dgm:prSet>
      <dgm:spPr>
        <a:prstGeom prst="rect">
          <a:avLst/>
        </a:prstGeom>
      </dgm:spPr>
    </dgm:pt>
    <dgm:pt modelId="{6FA651E3-A55F-454A-9916-AA85D9595A35}" type="pres">
      <dgm:prSet presAssocID="{868EE3C2-5517-42DF-BA15-50CAF1295CF9}" presName="accent_7" presStyleCnt="0"/>
      <dgm:spPr/>
    </dgm:pt>
    <dgm:pt modelId="{CFE861A2-3932-4B6F-B01F-38D18CD50D8C}" type="pres">
      <dgm:prSet presAssocID="{868EE3C2-5517-42DF-BA15-50CAF1295CF9}" presName="accentRepeatNode" presStyleLbl="solidFgAcc1" presStyleIdx="6" presStyleCnt="7"/>
      <dgm:spPr>
        <a:xfrm>
          <a:off x="68013" y="3849839"/>
          <a:ext cx="611218" cy="611218"/>
        </a:xfrm>
        <a:prstGeom prst="ellipse">
          <a:avLst/>
        </a:prstGeom>
        <a:solidFill>
          <a:srgbClr val="F57674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50CC8026-1AE0-48A3-9D90-8DD0FE9DED78}" srcId="{CEF8FF1A-6B38-4F55-A0E9-EFD3789197B5}" destId="{B3A05F11-BE02-4901-9660-4251B9B517CC}" srcOrd="5" destOrd="0" parTransId="{2B5B3496-13F4-46A9-B933-22E1A25E4CDE}" sibTransId="{55E2B0BE-C82E-4D99-AAF8-576F9ED61DD9}"/>
    <dgm:cxn modelId="{6AED2D2B-54AA-4B93-BB1E-2C3FAB2A6B4A}" type="presOf" srcId="{FA1653F2-CBAE-4CA9-A8AA-AEB6CA8FE7F7}" destId="{258D374D-609A-458F-8C72-09136C35DF88}" srcOrd="0" destOrd="0" presId="urn:microsoft.com/office/officeart/2008/layout/VerticalCurvedList"/>
    <dgm:cxn modelId="{BDC8C234-1ED8-43EF-A23C-1FDE57A8A165}" srcId="{CEF8FF1A-6B38-4F55-A0E9-EFD3789197B5}" destId="{017A365A-2CF4-4EB5-821B-2FB911214557}" srcOrd="1" destOrd="0" parTransId="{241706EA-959D-4CD8-BAB5-FB9D40598D3C}" sibTransId="{02B50394-E09C-4B40-A58B-84050C994D7C}"/>
    <dgm:cxn modelId="{18469D3D-F6F1-444B-A019-A5DCD20B3BD4}" type="presOf" srcId="{7741DEDC-5E14-49EC-9FE3-43F7DE6D6B0D}" destId="{6F7067C4-16DA-4E72-9976-34C553C7AC9A}" srcOrd="0" destOrd="0" presId="urn:microsoft.com/office/officeart/2008/layout/VerticalCurvedList"/>
    <dgm:cxn modelId="{FB050E62-2B1E-4442-AA6F-552CC045182F}" type="presOf" srcId="{017A365A-2CF4-4EB5-821B-2FB911214557}" destId="{30726A87-2F0A-46B1-93F4-5C46E6960F78}" srcOrd="0" destOrd="0" presId="urn:microsoft.com/office/officeart/2008/layout/VerticalCurvedList"/>
    <dgm:cxn modelId="{8973E149-525B-4E99-BA65-1C9E18F78B06}" type="presOf" srcId="{B3A05F11-BE02-4901-9660-4251B9B517CC}" destId="{C73A15CE-488E-45CE-8464-195C5EA7D51E}" srcOrd="0" destOrd="0" presId="urn:microsoft.com/office/officeart/2008/layout/VerticalCurvedList"/>
    <dgm:cxn modelId="{98084F4F-F436-44DE-9D59-3B1CE8DDA5FB}" srcId="{CEF8FF1A-6B38-4F55-A0E9-EFD3789197B5}" destId="{4D999B6C-CD07-4C8C-8AA5-BAF90C17E31E}" srcOrd="0" destOrd="0" parTransId="{DC900D58-9D32-4AFD-AEA5-95826C9B8909}" sibTransId="{FA1653F2-CBAE-4CA9-A8AA-AEB6CA8FE7F7}"/>
    <dgm:cxn modelId="{F7EF8879-7CF9-406F-B45E-DEF601ABEA7E}" type="presOf" srcId="{534495BF-B4F8-4672-86F4-A31B5B0AEB30}" destId="{4CF8ECF2-AB7B-4BD5-BAA0-4CCFDE948F8F}" srcOrd="0" destOrd="0" presId="urn:microsoft.com/office/officeart/2008/layout/VerticalCurvedList"/>
    <dgm:cxn modelId="{ECD6D189-AE17-4257-AD8B-B3D7693FBDEE}" srcId="{CEF8FF1A-6B38-4F55-A0E9-EFD3789197B5}" destId="{7741DEDC-5E14-49EC-9FE3-43F7DE6D6B0D}" srcOrd="3" destOrd="0" parTransId="{90DC9F16-C1AC-4D84-A430-64E10EC8FC14}" sibTransId="{FED78291-F8A8-4C7A-81EF-EED3644F41F5}"/>
    <dgm:cxn modelId="{0338F398-B9DF-4495-A312-1A1D9A4C739F}" srcId="{CEF8FF1A-6B38-4F55-A0E9-EFD3789197B5}" destId="{868EE3C2-5517-42DF-BA15-50CAF1295CF9}" srcOrd="6" destOrd="0" parTransId="{AC1E6E14-C382-4D17-9A9A-36E8032272DE}" sibTransId="{A4AB854F-629E-41D9-8585-0D9872F9776B}"/>
    <dgm:cxn modelId="{B05AC3A8-C5A9-4FBD-8773-A92729A29E00}" srcId="{CEF8FF1A-6B38-4F55-A0E9-EFD3789197B5}" destId="{534495BF-B4F8-4672-86F4-A31B5B0AEB30}" srcOrd="2" destOrd="0" parTransId="{66B552D8-19C7-48AF-87FB-66E244252EA8}" sibTransId="{3D246959-6F32-4EAD-9BF0-85E115E373FF}"/>
    <dgm:cxn modelId="{5D99C9C1-BE3F-4130-8B90-6C3215CEAE4C}" type="presOf" srcId="{4D999B6C-CD07-4C8C-8AA5-BAF90C17E31E}" destId="{98D71192-0708-49CD-8110-EEE6BDFD7B4A}" srcOrd="0" destOrd="0" presId="urn:microsoft.com/office/officeart/2008/layout/VerticalCurvedList"/>
    <dgm:cxn modelId="{4CCA08E2-70D4-48D2-A37D-38F04D321CB0}" type="presOf" srcId="{CEF8FF1A-6B38-4F55-A0E9-EFD3789197B5}" destId="{E37880A5-C6F9-499A-A0A7-8FD342A92DA0}" srcOrd="0" destOrd="0" presId="urn:microsoft.com/office/officeart/2008/layout/VerticalCurvedList"/>
    <dgm:cxn modelId="{C727B5E4-AEB8-494B-95B5-3EEB8832C77F}" type="presOf" srcId="{868EE3C2-5517-42DF-BA15-50CAF1295CF9}" destId="{7256873B-F03F-4727-AA36-6CFD4F021405}" srcOrd="0" destOrd="0" presId="urn:microsoft.com/office/officeart/2008/layout/VerticalCurvedList"/>
    <dgm:cxn modelId="{22A61CE8-1E99-49A8-BBF2-8419BFC22719}" type="presOf" srcId="{55F5B553-B3E3-4B39-8EF9-EBEEDEAAAB79}" destId="{E890E00F-6BEA-4DB4-A4E0-B307D53F1252}" srcOrd="0" destOrd="0" presId="urn:microsoft.com/office/officeart/2008/layout/VerticalCurvedList"/>
    <dgm:cxn modelId="{47AC82F8-0CBC-481A-872A-EBE5E8766E48}" srcId="{CEF8FF1A-6B38-4F55-A0E9-EFD3789197B5}" destId="{55F5B553-B3E3-4B39-8EF9-EBEEDEAAAB79}" srcOrd="4" destOrd="0" parTransId="{DC0D273F-EC47-437F-A7E1-97EFBC0FF616}" sibTransId="{45DEF722-7E10-4106-A623-C8A13B1BD53C}"/>
    <dgm:cxn modelId="{DB3B7F5E-0349-4C65-A38A-C311B5B91FA5}" type="presParOf" srcId="{E37880A5-C6F9-499A-A0A7-8FD342A92DA0}" destId="{B5CDEFDB-8B4F-4EE8-A9AB-3E386B39B87C}" srcOrd="0" destOrd="0" presId="urn:microsoft.com/office/officeart/2008/layout/VerticalCurvedList"/>
    <dgm:cxn modelId="{9EFF1582-770B-4801-B800-6F60B1C5A5BA}" type="presParOf" srcId="{B5CDEFDB-8B4F-4EE8-A9AB-3E386B39B87C}" destId="{E49CEA72-9488-4000-B5F3-36A8F0733F5D}" srcOrd="0" destOrd="0" presId="urn:microsoft.com/office/officeart/2008/layout/VerticalCurvedList"/>
    <dgm:cxn modelId="{27C1AC94-796E-46F4-A425-6815C3FB9E72}" type="presParOf" srcId="{E49CEA72-9488-4000-B5F3-36A8F0733F5D}" destId="{5BDE8690-676C-4631-8ED4-50D23CB32D68}" srcOrd="0" destOrd="0" presId="urn:microsoft.com/office/officeart/2008/layout/VerticalCurvedList"/>
    <dgm:cxn modelId="{FD3FA8C2-EAAD-4CC1-B0E6-916AE472F46F}" type="presParOf" srcId="{E49CEA72-9488-4000-B5F3-36A8F0733F5D}" destId="{258D374D-609A-458F-8C72-09136C35DF88}" srcOrd="1" destOrd="0" presId="urn:microsoft.com/office/officeart/2008/layout/VerticalCurvedList"/>
    <dgm:cxn modelId="{BE10538B-ED06-493F-8D82-3A211865B405}" type="presParOf" srcId="{E49CEA72-9488-4000-B5F3-36A8F0733F5D}" destId="{DE03EAC7-BA96-42EB-8747-1B7257F6DD8D}" srcOrd="2" destOrd="0" presId="urn:microsoft.com/office/officeart/2008/layout/VerticalCurvedList"/>
    <dgm:cxn modelId="{995990F3-6795-47C1-AA8F-4C30438C565F}" type="presParOf" srcId="{E49CEA72-9488-4000-B5F3-36A8F0733F5D}" destId="{2F3BCE9C-DEB6-45A7-A41C-2B091BF54B1D}" srcOrd="3" destOrd="0" presId="urn:microsoft.com/office/officeart/2008/layout/VerticalCurvedList"/>
    <dgm:cxn modelId="{B84A1555-C5A1-4330-AD65-EA24129D4FD1}" type="presParOf" srcId="{B5CDEFDB-8B4F-4EE8-A9AB-3E386B39B87C}" destId="{98D71192-0708-49CD-8110-EEE6BDFD7B4A}" srcOrd="1" destOrd="0" presId="urn:microsoft.com/office/officeart/2008/layout/VerticalCurvedList"/>
    <dgm:cxn modelId="{73764F91-6FE1-4550-9AEE-6A10868A6C4E}" type="presParOf" srcId="{B5CDEFDB-8B4F-4EE8-A9AB-3E386B39B87C}" destId="{A8D104B3-5CA8-46D1-9CC8-E6BB557C8FEE}" srcOrd="2" destOrd="0" presId="urn:microsoft.com/office/officeart/2008/layout/VerticalCurvedList"/>
    <dgm:cxn modelId="{7A38B683-64FA-4C7E-9479-3BE9FCA8F5D9}" type="presParOf" srcId="{A8D104B3-5CA8-46D1-9CC8-E6BB557C8FEE}" destId="{F6BC8E17-BC8C-4CF6-91A0-D3EA24127E2B}" srcOrd="0" destOrd="0" presId="urn:microsoft.com/office/officeart/2008/layout/VerticalCurvedList"/>
    <dgm:cxn modelId="{3F00F0D1-8E1F-4766-938E-9E5F71D43A26}" type="presParOf" srcId="{B5CDEFDB-8B4F-4EE8-A9AB-3E386B39B87C}" destId="{30726A87-2F0A-46B1-93F4-5C46E6960F78}" srcOrd="3" destOrd="0" presId="urn:microsoft.com/office/officeart/2008/layout/VerticalCurvedList"/>
    <dgm:cxn modelId="{E1B6588A-BFE0-4AF2-A169-0871AF87D259}" type="presParOf" srcId="{B5CDEFDB-8B4F-4EE8-A9AB-3E386B39B87C}" destId="{1A2AD233-F0C6-46B8-8400-4A759802AE1B}" srcOrd="4" destOrd="0" presId="urn:microsoft.com/office/officeart/2008/layout/VerticalCurvedList"/>
    <dgm:cxn modelId="{3116C101-86A6-4DFA-93F1-D9BD426C410F}" type="presParOf" srcId="{1A2AD233-F0C6-46B8-8400-4A759802AE1B}" destId="{A71DC178-7DBA-404A-A8EF-1B331FFEB4E4}" srcOrd="0" destOrd="0" presId="urn:microsoft.com/office/officeart/2008/layout/VerticalCurvedList"/>
    <dgm:cxn modelId="{8B8BFED0-EAC9-4B99-9C82-9F514D57D9EB}" type="presParOf" srcId="{B5CDEFDB-8B4F-4EE8-A9AB-3E386B39B87C}" destId="{4CF8ECF2-AB7B-4BD5-BAA0-4CCFDE948F8F}" srcOrd="5" destOrd="0" presId="urn:microsoft.com/office/officeart/2008/layout/VerticalCurvedList"/>
    <dgm:cxn modelId="{7DB60D40-AF69-49C7-A770-85F205C9C9FA}" type="presParOf" srcId="{B5CDEFDB-8B4F-4EE8-A9AB-3E386B39B87C}" destId="{A0735EAE-3DA1-4462-8375-BFB6717EC5DD}" srcOrd="6" destOrd="0" presId="urn:microsoft.com/office/officeart/2008/layout/VerticalCurvedList"/>
    <dgm:cxn modelId="{EF743B85-B3C5-4228-8261-997BF231A3C3}" type="presParOf" srcId="{A0735EAE-3DA1-4462-8375-BFB6717EC5DD}" destId="{40333A40-D6C7-4015-8EEE-F6F0C000521F}" srcOrd="0" destOrd="0" presId="urn:microsoft.com/office/officeart/2008/layout/VerticalCurvedList"/>
    <dgm:cxn modelId="{6D44C60A-AEFB-4A7E-89A8-D9DC4A4DB3F4}" type="presParOf" srcId="{B5CDEFDB-8B4F-4EE8-A9AB-3E386B39B87C}" destId="{6F7067C4-16DA-4E72-9976-34C553C7AC9A}" srcOrd="7" destOrd="0" presId="urn:microsoft.com/office/officeart/2008/layout/VerticalCurvedList"/>
    <dgm:cxn modelId="{C19C0145-2934-40EE-AEF9-2A439AE8B60E}" type="presParOf" srcId="{B5CDEFDB-8B4F-4EE8-A9AB-3E386B39B87C}" destId="{E2281CB7-2BB9-4D92-9A21-13ABE2F8573E}" srcOrd="8" destOrd="0" presId="urn:microsoft.com/office/officeart/2008/layout/VerticalCurvedList"/>
    <dgm:cxn modelId="{0DACE607-EAD0-4C67-A515-5ACA0032BBE0}" type="presParOf" srcId="{E2281CB7-2BB9-4D92-9A21-13ABE2F8573E}" destId="{A303B0EE-B352-439C-A2AC-64A896626594}" srcOrd="0" destOrd="0" presId="urn:microsoft.com/office/officeart/2008/layout/VerticalCurvedList"/>
    <dgm:cxn modelId="{FDDD56E8-CF5D-4EB5-8970-2299ED81E6AA}" type="presParOf" srcId="{B5CDEFDB-8B4F-4EE8-A9AB-3E386B39B87C}" destId="{E890E00F-6BEA-4DB4-A4E0-B307D53F1252}" srcOrd="9" destOrd="0" presId="urn:microsoft.com/office/officeart/2008/layout/VerticalCurvedList"/>
    <dgm:cxn modelId="{3721D03E-DEE9-4EA4-96C7-539F0CA6EC9C}" type="presParOf" srcId="{B5CDEFDB-8B4F-4EE8-A9AB-3E386B39B87C}" destId="{5D9074E7-2785-4834-AD80-A8963FC0F387}" srcOrd="10" destOrd="0" presId="urn:microsoft.com/office/officeart/2008/layout/VerticalCurvedList"/>
    <dgm:cxn modelId="{747B8F62-407C-466A-AF66-E33853FBAC57}" type="presParOf" srcId="{5D9074E7-2785-4834-AD80-A8963FC0F387}" destId="{DC28EFFE-55B5-4C81-A9B3-707E2227B72C}" srcOrd="0" destOrd="0" presId="urn:microsoft.com/office/officeart/2008/layout/VerticalCurvedList"/>
    <dgm:cxn modelId="{B8BBC08D-797C-4DB6-BBAE-2412D725EB4A}" type="presParOf" srcId="{B5CDEFDB-8B4F-4EE8-A9AB-3E386B39B87C}" destId="{C73A15CE-488E-45CE-8464-195C5EA7D51E}" srcOrd="11" destOrd="0" presId="urn:microsoft.com/office/officeart/2008/layout/VerticalCurvedList"/>
    <dgm:cxn modelId="{BB973E6E-17F4-4198-BAFD-72CB7226807E}" type="presParOf" srcId="{B5CDEFDB-8B4F-4EE8-A9AB-3E386B39B87C}" destId="{5F1B3D1A-A683-439F-9E5D-6FA56CE01578}" srcOrd="12" destOrd="0" presId="urn:microsoft.com/office/officeart/2008/layout/VerticalCurvedList"/>
    <dgm:cxn modelId="{320139C2-194F-424C-983D-09AA7D93CD80}" type="presParOf" srcId="{5F1B3D1A-A683-439F-9E5D-6FA56CE01578}" destId="{0E42D535-717F-4E18-8EF9-373CA11A3997}" srcOrd="0" destOrd="0" presId="urn:microsoft.com/office/officeart/2008/layout/VerticalCurvedList"/>
    <dgm:cxn modelId="{8449D099-4FBE-4542-BF04-5B1886C01269}" type="presParOf" srcId="{B5CDEFDB-8B4F-4EE8-A9AB-3E386B39B87C}" destId="{7256873B-F03F-4727-AA36-6CFD4F021405}" srcOrd="13" destOrd="0" presId="urn:microsoft.com/office/officeart/2008/layout/VerticalCurvedList"/>
    <dgm:cxn modelId="{D34F646F-CCBA-4857-A01C-BFDAC59DC8C4}" type="presParOf" srcId="{B5CDEFDB-8B4F-4EE8-A9AB-3E386B39B87C}" destId="{6FA651E3-A55F-454A-9916-AA85D9595A35}" srcOrd="14" destOrd="0" presId="urn:microsoft.com/office/officeart/2008/layout/VerticalCurvedList"/>
    <dgm:cxn modelId="{3004DD72-81D7-443B-8C7F-ECDDFFE9CA1F}" type="presParOf" srcId="{6FA651E3-A55F-454A-9916-AA85D9595A35}" destId="{CFE861A2-3932-4B6F-B01F-38D18CD50D8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EF8FF1A-6B38-4F55-A0E9-EFD3789197B5}" type="doc">
      <dgm:prSet loTypeId="urn:microsoft.com/office/officeart/2008/layout/VerticalCurvedList" loCatId="list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7741DEDC-5E14-49EC-9FE3-43F7DE6D6B0D}">
      <dgm:prSet phldrT="[Texto]" custT="1"/>
      <dgm:spPr>
        <a:xfrm>
          <a:off x="959760" y="1711318"/>
          <a:ext cx="5738171" cy="488974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Materiales y Métodos</a:t>
          </a:r>
        </a:p>
      </dgm:t>
    </dgm:pt>
    <dgm:pt modelId="{90DC9F16-C1AC-4D84-A430-64E10EC8FC14}" type="parTrans" cxnId="{ECD6D189-AE17-4257-AD8B-B3D7693FBDEE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FED78291-F8A8-4C7A-81EF-EED3644F41F5}" type="sibTrans" cxnId="{ECD6D189-AE17-4257-AD8B-B3D7693FBDEE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55F5B553-B3E3-4B39-8EF9-EBEEDEAAAB79}">
      <dgm:prSet phldrT="[Texto]" custT="1"/>
      <dgm:spPr>
        <a:xfrm>
          <a:off x="959760" y="2444222"/>
          <a:ext cx="5738171" cy="488974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sz="18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Resultados y Discusión</a:t>
          </a:r>
        </a:p>
      </dgm:t>
    </dgm:pt>
    <dgm:pt modelId="{DC0D273F-EC47-437F-A7E1-97EFBC0FF616}" type="parTrans" cxnId="{47AC82F8-0CBC-481A-872A-EBE5E8766E48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45DEF722-7E10-4106-A623-C8A13B1BD53C}" type="sibTrans" cxnId="{47AC82F8-0CBC-481A-872A-EBE5E8766E48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017A365A-2CF4-4EB5-821B-2FB911214557}">
      <dgm:prSet phldrT="[Texto]" custT="1"/>
      <dgm:spPr>
        <a:xfrm>
          <a:off x="775837" y="977949"/>
          <a:ext cx="5922094" cy="488974"/>
        </a:xfrm>
        <a:prstGeom prst="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sz="18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Objetivos</a:t>
          </a:r>
        </a:p>
      </dgm:t>
    </dgm:pt>
    <dgm:pt modelId="{241706EA-959D-4CD8-BAB5-FB9D40598D3C}" type="parTrans" cxnId="{BDC8C234-1ED8-43EF-A23C-1FDE57A8A165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02B50394-E09C-4B40-A58B-84050C994D7C}" type="sibTrans" cxnId="{BDC8C234-1ED8-43EF-A23C-1FDE57A8A165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B3A05F11-BE02-4901-9660-4251B9B517CC}">
      <dgm:prSet phldrT="[Texto]" custT="1"/>
      <dgm:spPr>
        <a:xfrm>
          <a:off x="775837" y="3177592"/>
          <a:ext cx="5922094" cy="488974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sz="18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Conclusiones</a:t>
          </a:r>
        </a:p>
      </dgm:t>
    </dgm:pt>
    <dgm:pt modelId="{2B5B3496-13F4-46A9-B933-22E1A25E4CDE}" type="parTrans" cxnId="{50CC8026-1AE0-48A3-9D90-8DD0FE9DED78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55E2B0BE-C82E-4D99-AAF8-576F9ED61DD9}" type="sibTrans" cxnId="{50CC8026-1AE0-48A3-9D90-8DD0FE9DED78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868EE3C2-5517-42DF-BA15-50CAF1295CF9}">
      <dgm:prSet phldrT="[Texto]" custT="1"/>
      <dgm:spPr>
        <a:xfrm>
          <a:off x="373622" y="3910961"/>
          <a:ext cx="6324309" cy="488974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sz="18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Recomendaciones</a:t>
          </a:r>
        </a:p>
      </dgm:t>
    </dgm:pt>
    <dgm:pt modelId="{AC1E6E14-C382-4D17-9A9A-36E8032272DE}" type="parTrans" cxnId="{0338F398-B9DF-4495-A312-1A1D9A4C739F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A4AB854F-629E-41D9-8585-0D9872F9776B}" type="sibTrans" cxnId="{0338F398-B9DF-4495-A312-1A1D9A4C739F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4D999B6C-CD07-4C8C-8AA5-BAF90C17E31E}">
      <dgm:prSet phldrT="[Texto]" custT="1"/>
      <dgm:spPr>
        <a:xfrm>
          <a:off x="373622" y="244580"/>
          <a:ext cx="6324309" cy="488974"/>
        </a:xfrm>
        <a:prstGeom prst="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sz="1800" b="0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Introducción</a:t>
          </a:r>
        </a:p>
      </dgm:t>
    </dgm:pt>
    <dgm:pt modelId="{FA1653F2-CBAE-4CA9-A8AA-AEB6CA8FE7F7}" type="sibTrans" cxnId="{98084F4F-F436-44DE-9D59-3B1CE8DDA5FB}">
      <dgm:prSet/>
      <dgm:spPr>
        <a:xfrm>
          <a:off x="-5251120" y="-804256"/>
          <a:ext cx="6253029" cy="6253029"/>
        </a:xfrm>
        <a:prstGeom prst="blockArc">
          <a:avLst>
            <a:gd name="adj1" fmla="val 18900000"/>
            <a:gd name="adj2" fmla="val 2700000"/>
            <a:gd name="adj3" fmla="val 345"/>
          </a:avLst>
        </a:prstGeom>
        <a:noFill/>
        <a:ln w="12700" cap="flat" cmpd="sng" algn="ctr">
          <a:solidFill>
            <a:sysClr val="windowText" lastClr="000000">
              <a:shade val="60000"/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DC900D58-9D32-4AFD-AEA5-95826C9B8909}" type="parTrans" cxnId="{98084F4F-F436-44DE-9D59-3B1CE8DDA5FB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534495BF-B4F8-4672-86F4-A31B5B0AEB30}">
      <dgm:prSet custT="1"/>
      <dgm:spPr>
        <a:solidFill>
          <a:srgbClr val="CDD9C1"/>
        </a:solidFill>
      </dgm:spPr>
      <dgm:t>
        <a:bodyPr/>
        <a:lstStyle/>
        <a:p>
          <a:r>
            <a:rPr lang="es-MX" sz="1800" b="1" dirty="0">
              <a:latin typeface="+mj-lt"/>
            </a:rPr>
            <a:t>Hipótesis</a:t>
          </a:r>
        </a:p>
      </dgm:t>
    </dgm:pt>
    <dgm:pt modelId="{66B552D8-19C7-48AF-87FB-66E244252EA8}" type="parTrans" cxnId="{B05AC3A8-C5A9-4FBD-8773-A92729A29E00}">
      <dgm:prSet/>
      <dgm:spPr/>
      <dgm:t>
        <a:bodyPr/>
        <a:lstStyle/>
        <a:p>
          <a:endParaRPr lang="es-MX"/>
        </a:p>
      </dgm:t>
    </dgm:pt>
    <dgm:pt modelId="{3D246959-6F32-4EAD-9BF0-85E115E373FF}" type="sibTrans" cxnId="{B05AC3A8-C5A9-4FBD-8773-A92729A29E00}">
      <dgm:prSet/>
      <dgm:spPr/>
      <dgm:t>
        <a:bodyPr/>
        <a:lstStyle/>
        <a:p>
          <a:endParaRPr lang="es-MX"/>
        </a:p>
      </dgm:t>
    </dgm:pt>
    <dgm:pt modelId="{E37880A5-C6F9-499A-A0A7-8FD342A92DA0}" type="pres">
      <dgm:prSet presAssocID="{CEF8FF1A-6B38-4F55-A0E9-EFD3789197B5}" presName="Name0" presStyleCnt="0">
        <dgm:presLayoutVars>
          <dgm:chMax val="7"/>
          <dgm:chPref val="7"/>
          <dgm:dir/>
        </dgm:presLayoutVars>
      </dgm:prSet>
      <dgm:spPr/>
    </dgm:pt>
    <dgm:pt modelId="{B5CDEFDB-8B4F-4EE8-A9AB-3E386B39B87C}" type="pres">
      <dgm:prSet presAssocID="{CEF8FF1A-6B38-4F55-A0E9-EFD3789197B5}" presName="Name1" presStyleCnt="0"/>
      <dgm:spPr/>
    </dgm:pt>
    <dgm:pt modelId="{E49CEA72-9488-4000-B5F3-36A8F0733F5D}" type="pres">
      <dgm:prSet presAssocID="{CEF8FF1A-6B38-4F55-A0E9-EFD3789197B5}" presName="cycle" presStyleCnt="0"/>
      <dgm:spPr/>
    </dgm:pt>
    <dgm:pt modelId="{5BDE8690-676C-4631-8ED4-50D23CB32D68}" type="pres">
      <dgm:prSet presAssocID="{CEF8FF1A-6B38-4F55-A0E9-EFD3789197B5}" presName="srcNode" presStyleLbl="node1" presStyleIdx="0" presStyleCnt="7"/>
      <dgm:spPr/>
    </dgm:pt>
    <dgm:pt modelId="{258D374D-609A-458F-8C72-09136C35DF88}" type="pres">
      <dgm:prSet presAssocID="{CEF8FF1A-6B38-4F55-A0E9-EFD3789197B5}" presName="conn" presStyleLbl="parChTrans1D2" presStyleIdx="0" presStyleCnt="1"/>
      <dgm:spPr/>
    </dgm:pt>
    <dgm:pt modelId="{DE03EAC7-BA96-42EB-8747-1B7257F6DD8D}" type="pres">
      <dgm:prSet presAssocID="{CEF8FF1A-6B38-4F55-A0E9-EFD3789197B5}" presName="extraNode" presStyleLbl="node1" presStyleIdx="0" presStyleCnt="7"/>
      <dgm:spPr/>
    </dgm:pt>
    <dgm:pt modelId="{2F3BCE9C-DEB6-45A7-A41C-2B091BF54B1D}" type="pres">
      <dgm:prSet presAssocID="{CEF8FF1A-6B38-4F55-A0E9-EFD3789197B5}" presName="dstNode" presStyleLbl="node1" presStyleIdx="0" presStyleCnt="7"/>
      <dgm:spPr/>
    </dgm:pt>
    <dgm:pt modelId="{98D71192-0708-49CD-8110-EEE6BDFD7B4A}" type="pres">
      <dgm:prSet presAssocID="{4D999B6C-CD07-4C8C-8AA5-BAF90C17E31E}" presName="text_1" presStyleLbl="node1" presStyleIdx="0" presStyleCnt="7">
        <dgm:presLayoutVars>
          <dgm:bulletEnabled val="1"/>
        </dgm:presLayoutVars>
      </dgm:prSet>
      <dgm:spPr/>
    </dgm:pt>
    <dgm:pt modelId="{A8D104B3-5CA8-46D1-9CC8-E6BB557C8FEE}" type="pres">
      <dgm:prSet presAssocID="{4D999B6C-CD07-4C8C-8AA5-BAF90C17E31E}" presName="accent_1" presStyleCnt="0"/>
      <dgm:spPr/>
    </dgm:pt>
    <dgm:pt modelId="{F6BC8E17-BC8C-4CF6-91A0-D3EA24127E2B}" type="pres">
      <dgm:prSet presAssocID="{4D999B6C-CD07-4C8C-8AA5-BAF90C17E31E}" presName="accentRepeatNode" presStyleLbl="solidFgAcc1" presStyleIdx="0" presStyleCnt="7"/>
      <dgm:spPr>
        <a:xfrm>
          <a:off x="68013" y="183458"/>
          <a:ext cx="611218" cy="611218"/>
        </a:xfrm>
        <a:prstGeom prst="ellipse">
          <a:avLst/>
        </a:prstGeom>
        <a:solidFill>
          <a:srgbClr val="BA4245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30726A87-2F0A-46B1-93F4-5C46E6960F78}" type="pres">
      <dgm:prSet presAssocID="{017A365A-2CF4-4EB5-821B-2FB911214557}" presName="text_2" presStyleLbl="node1" presStyleIdx="1" presStyleCnt="7">
        <dgm:presLayoutVars>
          <dgm:bulletEnabled val="1"/>
        </dgm:presLayoutVars>
      </dgm:prSet>
      <dgm:spPr/>
    </dgm:pt>
    <dgm:pt modelId="{1A2AD233-F0C6-46B8-8400-4A759802AE1B}" type="pres">
      <dgm:prSet presAssocID="{017A365A-2CF4-4EB5-821B-2FB911214557}" presName="accent_2" presStyleCnt="0"/>
      <dgm:spPr/>
    </dgm:pt>
    <dgm:pt modelId="{A71DC178-7DBA-404A-A8EF-1B331FFEB4E4}" type="pres">
      <dgm:prSet presAssocID="{017A365A-2CF4-4EB5-821B-2FB911214557}" presName="accentRepeatNode" presStyleLbl="solidFgAcc1" presStyleIdx="1" presStyleCnt="7" custLinFactNeighborX="-489" custLinFactNeighborY="951"/>
      <dgm:spPr>
        <a:xfrm>
          <a:off x="467239" y="922640"/>
          <a:ext cx="611218" cy="611218"/>
        </a:xfrm>
        <a:prstGeom prst="ellipse">
          <a:avLst/>
        </a:prstGeom>
        <a:solidFill>
          <a:srgbClr val="C44B4D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4CF8ECF2-AB7B-4BD5-BAA0-4CCFDE948F8F}" type="pres">
      <dgm:prSet presAssocID="{534495BF-B4F8-4672-86F4-A31B5B0AEB30}" presName="text_3" presStyleLbl="node1" presStyleIdx="2" presStyleCnt="7">
        <dgm:presLayoutVars>
          <dgm:bulletEnabled val="1"/>
        </dgm:presLayoutVars>
      </dgm:prSet>
      <dgm:spPr/>
    </dgm:pt>
    <dgm:pt modelId="{A0735EAE-3DA1-4462-8375-BFB6717EC5DD}" type="pres">
      <dgm:prSet presAssocID="{534495BF-B4F8-4672-86F4-A31B5B0AEB30}" presName="accent_3" presStyleCnt="0"/>
      <dgm:spPr/>
    </dgm:pt>
    <dgm:pt modelId="{40333A40-D6C7-4015-8EEE-F6F0C000521F}" type="pres">
      <dgm:prSet presAssocID="{534495BF-B4F8-4672-86F4-A31B5B0AEB30}" presName="accentRepeatNode" presStyleLbl="solidFgAcc1" presStyleIdx="2" presStyleCnt="7"/>
      <dgm:spPr>
        <a:solidFill>
          <a:srgbClr val="CD5354"/>
        </a:solidFill>
        <a:ln w="9525"/>
      </dgm:spPr>
    </dgm:pt>
    <dgm:pt modelId="{6F7067C4-16DA-4E72-9976-34C553C7AC9A}" type="pres">
      <dgm:prSet presAssocID="{7741DEDC-5E14-49EC-9FE3-43F7DE6D6B0D}" presName="text_4" presStyleLbl="node1" presStyleIdx="3" presStyleCnt="7">
        <dgm:presLayoutVars>
          <dgm:bulletEnabled val="1"/>
        </dgm:presLayoutVars>
      </dgm:prSet>
      <dgm:spPr>
        <a:prstGeom prst="rect">
          <a:avLst/>
        </a:prstGeom>
      </dgm:spPr>
    </dgm:pt>
    <dgm:pt modelId="{E2281CB7-2BB9-4D92-9A21-13ABE2F8573E}" type="pres">
      <dgm:prSet presAssocID="{7741DEDC-5E14-49EC-9FE3-43F7DE6D6B0D}" presName="accent_4" presStyleCnt="0"/>
      <dgm:spPr/>
    </dgm:pt>
    <dgm:pt modelId="{A303B0EE-B352-439C-A2AC-64A896626594}" type="pres">
      <dgm:prSet presAssocID="{7741DEDC-5E14-49EC-9FE3-43F7DE6D6B0D}" presName="accentRepeatNode" presStyleLbl="solidFgAcc1" presStyleIdx="3" presStyleCnt="7"/>
      <dgm:spPr>
        <a:xfrm>
          <a:off x="654151" y="1650196"/>
          <a:ext cx="611218" cy="611218"/>
        </a:xfrm>
        <a:prstGeom prst="ellipse">
          <a:avLst/>
        </a:prstGeom>
        <a:solidFill>
          <a:srgbClr val="D75C5C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890E00F-6BEA-4DB4-A4E0-B307D53F1252}" type="pres">
      <dgm:prSet presAssocID="{55F5B553-B3E3-4B39-8EF9-EBEEDEAAAB79}" presName="text_5" presStyleLbl="node1" presStyleIdx="4" presStyleCnt="7">
        <dgm:presLayoutVars>
          <dgm:bulletEnabled val="1"/>
        </dgm:presLayoutVars>
      </dgm:prSet>
      <dgm:spPr>
        <a:prstGeom prst="rect">
          <a:avLst/>
        </a:prstGeom>
      </dgm:spPr>
    </dgm:pt>
    <dgm:pt modelId="{5D9074E7-2785-4834-AD80-A8963FC0F387}" type="pres">
      <dgm:prSet presAssocID="{55F5B553-B3E3-4B39-8EF9-EBEEDEAAAB79}" presName="accent_5" presStyleCnt="0"/>
      <dgm:spPr/>
    </dgm:pt>
    <dgm:pt modelId="{DC28EFFE-55B5-4C81-A9B3-707E2227B72C}" type="pres">
      <dgm:prSet presAssocID="{55F5B553-B3E3-4B39-8EF9-EBEEDEAAAB79}" presName="accentRepeatNode" presStyleLbl="solidFgAcc1" presStyleIdx="4" presStyleCnt="7"/>
      <dgm:spPr>
        <a:xfrm>
          <a:off x="654151" y="2383101"/>
          <a:ext cx="611218" cy="611218"/>
        </a:xfrm>
        <a:prstGeom prst="ellipse">
          <a:avLst/>
        </a:prstGeom>
        <a:solidFill>
          <a:srgbClr val="E16564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C73A15CE-488E-45CE-8464-195C5EA7D51E}" type="pres">
      <dgm:prSet presAssocID="{B3A05F11-BE02-4901-9660-4251B9B517CC}" presName="text_6" presStyleLbl="node1" presStyleIdx="5" presStyleCnt="7">
        <dgm:presLayoutVars>
          <dgm:bulletEnabled val="1"/>
        </dgm:presLayoutVars>
      </dgm:prSet>
      <dgm:spPr>
        <a:prstGeom prst="rect">
          <a:avLst/>
        </a:prstGeom>
      </dgm:spPr>
    </dgm:pt>
    <dgm:pt modelId="{5F1B3D1A-A683-439F-9E5D-6FA56CE01578}" type="pres">
      <dgm:prSet presAssocID="{B3A05F11-BE02-4901-9660-4251B9B517CC}" presName="accent_6" presStyleCnt="0"/>
      <dgm:spPr/>
    </dgm:pt>
    <dgm:pt modelId="{0E42D535-717F-4E18-8EF9-373CA11A3997}" type="pres">
      <dgm:prSet presAssocID="{B3A05F11-BE02-4901-9660-4251B9B517CC}" presName="accentRepeatNode" presStyleLbl="solidFgAcc1" presStyleIdx="5" presStyleCnt="7" custScaleX="97224" custLinFactNeighborX="1171" custLinFactNeighborY="-204"/>
      <dgm:spPr>
        <a:xfrm>
          <a:off x="485869" y="3115223"/>
          <a:ext cx="594250" cy="611218"/>
        </a:xfrm>
        <a:prstGeom prst="ellipse">
          <a:avLst/>
        </a:prstGeom>
        <a:solidFill>
          <a:srgbClr val="EB6D6C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7256873B-F03F-4727-AA36-6CFD4F021405}" type="pres">
      <dgm:prSet presAssocID="{868EE3C2-5517-42DF-BA15-50CAF1295CF9}" presName="text_7" presStyleLbl="node1" presStyleIdx="6" presStyleCnt="7">
        <dgm:presLayoutVars>
          <dgm:bulletEnabled val="1"/>
        </dgm:presLayoutVars>
      </dgm:prSet>
      <dgm:spPr>
        <a:prstGeom prst="rect">
          <a:avLst/>
        </a:prstGeom>
      </dgm:spPr>
    </dgm:pt>
    <dgm:pt modelId="{6FA651E3-A55F-454A-9916-AA85D9595A35}" type="pres">
      <dgm:prSet presAssocID="{868EE3C2-5517-42DF-BA15-50CAF1295CF9}" presName="accent_7" presStyleCnt="0"/>
      <dgm:spPr/>
    </dgm:pt>
    <dgm:pt modelId="{CFE861A2-3932-4B6F-B01F-38D18CD50D8C}" type="pres">
      <dgm:prSet presAssocID="{868EE3C2-5517-42DF-BA15-50CAF1295CF9}" presName="accentRepeatNode" presStyleLbl="solidFgAcc1" presStyleIdx="6" presStyleCnt="7"/>
      <dgm:spPr>
        <a:xfrm>
          <a:off x="68013" y="3849839"/>
          <a:ext cx="611218" cy="611218"/>
        </a:xfrm>
        <a:prstGeom prst="ellipse">
          <a:avLst/>
        </a:prstGeom>
        <a:solidFill>
          <a:srgbClr val="F57674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50CC8026-1AE0-48A3-9D90-8DD0FE9DED78}" srcId="{CEF8FF1A-6B38-4F55-A0E9-EFD3789197B5}" destId="{B3A05F11-BE02-4901-9660-4251B9B517CC}" srcOrd="5" destOrd="0" parTransId="{2B5B3496-13F4-46A9-B933-22E1A25E4CDE}" sibTransId="{55E2B0BE-C82E-4D99-AAF8-576F9ED61DD9}"/>
    <dgm:cxn modelId="{6AED2D2B-54AA-4B93-BB1E-2C3FAB2A6B4A}" type="presOf" srcId="{FA1653F2-CBAE-4CA9-A8AA-AEB6CA8FE7F7}" destId="{258D374D-609A-458F-8C72-09136C35DF88}" srcOrd="0" destOrd="0" presId="urn:microsoft.com/office/officeart/2008/layout/VerticalCurvedList"/>
    <dgm:cxn modelId="{BDC8C234-1ED8-43EF-A23C-1FDE57A8A165}" srcId="{CEF8FF1A-6B38-4F55-A0E9-EFD3789197B5}" destId="{017A365A-2CF4-4EB5-821B-2FB911214557}" srcOrd="1" destOrd="0" parTransId="{241706EA-959D-4CD8-BAB5-FB9D40598D3C}" sibTransId="{02B50394-E09C-4B40-A58B-84050C994D7C}"/>
    <dgm:cxn modelId="{18469D3D-F6F1-444B-A019-A5DCD20B3BD4}" type="presOf" srcId="{7741DEDC-5E14-49EC-9FE3-43F7DE6D6B0D}" destId="{6F7067C4-16DA-4E72-9976-34C553C7AC9A}" srcOrd="0" destOrd="0" presId="urn:microsoft.com/office/officeart/2008/layout/VerticalCurvedList"/>
    <dgm:cxn modelId="{FB050E62-2B1E-4442-AA6F-552CC045182F}" type="presOf" srcId="{017A365A-2CF4-4EB5-821B-2FB911214557}" destId="{30726A87-2F0A-46B1-93F4-5C46E6960F78}" srcOrd="0" destOrd="0" presId="urn:microsoft.com/office/officeart/2008/layout/VerticalCurvedList"/>
    <dgm:cxn modelId="{8973E149-525B-4E99-BA65-1C9E18F78B06}" type="presOf" srcId="{B3A05F11-BE02-4901-9660-4251B9B517CC}" destId="{C73A15CE-488E-45CE-8464-195C5EA7D51E}" srcOrd="0" destOrd="0" presId="urn:microsoft.com/office/officeart/2008/layout/VerticalCurvedList"/>
    <dgm:cxn modelId="{98084F4F-F436-44DE-9D59-3B1CE8DDA5FB}" srcId="{CEF8FF1A-6B38-4F55-A0E9-EFD3789197B5}" destId="{4D999B6C-CD07-4C8C-8AA5-BAF90C17E31E}" srcOrd="0" destOrd="0" parTransId="{DC900D58-9D32-4AFD-AEA5-95826C9B8909}" sibTransId="{FA1653F2-CBAE-4CA9-A8AA-AEB6CA8FE7F7}"/>
    <dgm:cxn modelId="{F7EF8879-7CF9-406F-B45E-DEF601ABEA7E}" type="presOf" srcId="{534495BF-B4F8-4672-86F4-A31B5B0AEB30}" destId="{4CF8ECF2-AB7B-4BD5-BAA0-4CCFDE948F8F}" srcOrd="0" destOrd="0" presId="urn:microsoft.com/office/officeart/2008/layout/VerticalCurvedList"/>
    <dgm:cxn modelId="{ECD6D189-AE17-4257-AD8B-B3D7693FBDEE}" srcId="{CEF8FF1A-6B38-4F55-A0E9-EFD3789197B5}" destId="{7741DEDC-5E14-49EC-9FE3-43F7DE6D6B0D}" srcOrd="3" destOrd="0" parTransId="{90DC9F16-C1AC-4D84-A430-64E10EC8FC14}" sibTransId="{FED78291-F8A8-4C7A-81EF-EED3644F41F5}"/>
    <dgm:cxn modelId="{0338F398-B9DF-4495-A312-1A1D9A4C739F}" srcId="{CEF8FF1A-6B38-4F55-A0E9-EFD3789197B5}" destId="{868EE3C2-5517-42DF-BA15-50CAF1295CF9}" srcOrd="6" destOrd="0" parTransId="{AC1E6E14-C382-4D17-9A9A-36E8032272DE}" sibTransId="{A4AB854F-629E-41D9-8585-0D9872F9776B}"/>
    <dgm:cxn modelId="{B05AC3A8-C5A9-4FBD-8773-A92729A29E00}" srcId="{CEF8FF1A-6B38-4F55-A0E9-EFD3789197B5}" destId="{534495BF-B4F8-4672-86F4-A31B5B0AEB30}" srcOrd="2" destOrd="0" parTransId="{66B552D8-19C7-48AF-87FB-66E244252EA8}" sibTransId="{3D246959-6F32-4EAD-9BF0-85E115E373FF}"/>
    <dgm:cxn modelId="{5D99C9C1-BE3F-4130-8B90-6C3215CEAE4C}" type="presOf" srcId="{4D999B6C-CD07-4C8C-8AA5-BAF90C17E31E}" destId="{98D71192-0708-49CD-8110-EEE6BDFD7B4A}" srcOrd="0" destOrd="0" presId="urn:microsoft.com/office/officeart/2008/layout/VerticalCurvedList"/>
    <dgm:cxn modelId="{4CCA08E2-70D4-48D2-A37D-38F04D321CB0}" type="presOf" srcId="{CEF8FF1A-6B38-4F55-A0E9-EFD3789197B5}" destId="{E37880A5-C6F9-499A-A0A7-8FD342A92DA0}" srcOrd="0" destOrd="0" presId="urn:microsoft.com/office/officeart/2008/layout/VerticalCurvedList"/>
    <dgm:cxn modelId="{C727B5E4-AEB8-494B-95B5-3EEB8832C77F}" type="presOf" srcId="{868EE3C2-5517-42DF-BA15-50CAF1295CF9}" destId="{7256873B-F03F-4727-AA36-6CFD4F021405}" srcOrd="0" destOrd="0" presId="urn:microsoft.com/office/officeart/2008/layout/VerticalCurvedList"/>
    <dgm:cxn modelId="{22A61CE8-1E99-49A8-BBF2-8419BFC22719}" type="presOf" srcId="{55F5B553-B3E3-4B39-8EF9-EBEEDEAAAB79}" destId="{E890E00F-6BEA-4DB4-A4E0-B307D53F1252}" srcOrd="0" destOrd="0" presId="urn:microsoft.com/office/officeart/2008/layout/VerticalCurvedList"/>
    <dgm:cxn modelId="{47AC82F8-0CBC-481A-872A-EBE5E8766E48}" srcId="{CEF8FF1A-6B38-4F55-A0E9-EFD3789197B5}" destId="{55F5B553-B3E3-4B39-8EF9-EBEEDEAAAB79}" srcOrd="4" destOrd="0" parTransId="{DC0D273F-EC47-437F-A7E1-97EFBC0FF616}" sibTransId="{45DEF722-7E10-4106-A623-C8A13B1BD53C}"/>
    <dgm:cxn modelId="{DB3B7F5E-0349-4C65-A38A-C311B5B91FA5}" type="presParOf" srcId="{E37880A5-C6F9-499A-A0A7-8FD342A92DA0}" destId="{B5CDEFDB-8B4F-4EE8-A9AB-3E386B39B87C}" srcOrd="0" destOrd="0" presId="urn:microsoft.com/office/officeart/2008/layout/VerticalCurvedList"/>
    <dgm:cxn modelId="{9EFF1582-770B-4801-B800-6F60B1C5A5BA}" type="presParOf" srcId="{B5CDEFDB-8B4F-4EE8-A9AB-3E386B39B87C}" destId="{E49CEA72-9488-4000-B5F3-36A8F0733F5D}" srcOrd="0" destOrd="0" presId="urn:microsoft.com/office/officeart/2008/layout/VerticalCurvedList"/>
    <dgm:cxn modelId="{27C1AC94-796E-46F4-A425-6815C3FB9E72}" type="presParOf" srcId="{E49CEA72-9488-4000-B5F3-36A8F0733F5D}" destId="{5BDE8690-676C-4631-8ED4-50D23CB32D68}" srcOrd="0" destOrd="0" presId="urn:microsoft.com/office/officeart/2008/layout/VerticalCurvedList"/>
    <dgm:cxn modelId="{FD3FA8C2-EAAD-4CC1-B0E6-916AE472F46F}" type="presParOf" srcId="{E49CEA72-9488-4000-B5F3-36A8F0733F5D}" destId="{258D374D-609A-458F-8C72-09136C35DF88}" srcOrd="1" destOrd="0" presId="urn:microsoft.com/office/officeart/2008/layout/VerticalCurvedList"/>
    <dgm:cxn modelId="{BE10538B-ED06-493F-8D82-3A211865B405}" type="presParOf" srcId="{E49CEA72-9488-4000-B5F3-36A8F0733F5D}" destId="{DE03EAC7-BA96-42EB-8747-1B7257F6DD8D}" srcOrd="2" destOrd="0" presId="urn:microsoft.com/office/officeart/2008/layout/VerticalCurvedList"/>
    <dgm:cxn modelId="{995990F3-6795-47C1-AA8F-4C30438C565F}" type="presParOf" srcId="{E49CEA72-9488-4000-B5F3-36A8F0733F5D}" destId="{2F3BCE9C-DEB6-45A7-A41C-2B091BF54B1D}" srcOrd="3" destOrd="0" presId="urn:microsoft.com/office/officeart/2008/layout/VerticalCurvedList"/>
    <dgm:cxn modelId="{B84A1555-C5A1-4330-AD65-EA24129D4FD1}" type="presParOf" srcId="{B5CDEFDB-8B4F-4EE8-A9AB-3E386B39B87C}" destId="{98D71192-0708-49CD-8110-EEE6BDFD7B4A}" srcOrd="1" destOrd="0" presId="urn:microsoft.com/office/officeart/2008/layout/VerticalCurvedList"/>
    <dgm:cxn modelId="{73764F91-6FE1-4550-9AEE-6A10868A6C4E}" type="presParOf" srcId="{B5CDEFDB-8B4F-4EE8-A9AB-3E386B39B87C}" destId="{A8D104B3-5CA8-46D1-9CC8-E6BB557C8FEE}" srcOrd="2" destOrd="0" presId="urn:microsoft.com/office/officeart/2008/layout/VerticalCurvedList"/>
    <dgm:cxn modelId="{7A38B683-64FA-4C7E-9479-3BE9FCA8F5D9}" type="presParOf" srcId="{A8D104B3-5CA8-46D1-9CC8-E6BB557C8FEE}" destId="{F6BC8E17-BC8C-4CF6-91A0-D3EA24127E2B}" srcOrd="0" destOrd="0" presId="urn:microsoft.com/office/officeart/2008/layout/VerticalCurvedList"/>
    <dgm:cxn modelId="{3F00F0D1-8E1F-4766-938E-9E5F71D43A26}" type="presParOf" srcId="{B5CDEFDB-8B4F-4EE8-A9AB-3E386B39B87C}" destId="{30726A87-2F0A-46B1-93F4-5C46E6960F78}" srcOrd="3" destOrd="0" presId="urn:microsoft.com/office/officeart/2008/layout/VerticalCurvedList"/>
    <dgm:cxn modelId="{E1B6588A-BFE0-4AF2-A169-0871AF87D259}" type="presParOf" srcId="{B5CDEFDB-8B4F-4EE8-A9AB-3E386B39B87C}" destId="{1A2AD233-F0C6-46B8-8400-4A759802AE1B}" srcOrd="4" destOrd="0" presId="urn:microsoft.com/office/officeart/2008/layout/VerticalCurvedList"/>
    <dgm:cxn modelId="{3116C101-86A6-4DFA-93F1-D9BD426C410F}" type="presParOf" srcId="{1A2AD233-F0C6-46B8-8400-4A759802AE1B}" destId="{A71DC178-7DBA-404A-A8EF-1B331FFEB4E4}" srcOrd="0" destOrd="0" presId="urn:microsoft.com/office/officeart/2008/layout/VerticalCurvedList"/>
    <dgm:cxn modelId="{8B8BFED0-EAC9-4B99-9C82-9F514D57D9EB}" type="presParOf" srcId="{B5CDEFDB-8B4F-4EE8-A9AB-3E386B39B87C}" destId="{4CF8ECF2-AB7B-4BD5-BAA0-4CCFDE948F8F}" srcOrd="5" destOrd="0" presId="urn:microsoft.com/office/officeart/2008/layout/VerticalCurvedList"/>
    <dgm:cxn modelId="{7DB60D40-AF69-49C7-A770-85F205C9C9FA}" type="presParOf" srcId="{B5CDEFDB-8B4F-4EE8-A9AB-3E386B39B87C}" destId="{A0735EAE-3DA1-4462-8375-BFB6717EC5DD}" srcOrd="6" destOrd="0" presId="urn:microsoft.com/office/officeart/2008/layout/VerticalCurvedList"/>
    <dgm:cxn modelId="{EF743B85-B3C5-4228-8261-997BF231A3C3}" type="presParOf" srcId="{A0735EAE-3DA1-4462-8375-BFB6717EC5DD}" destId="{40333A40-D6C7-4015-8EEE-F6F0C000521F}" srcOrd="0" destOrd="0" presId="urn:microsoft.com/office/officeart/2008/layout/VerticalCurvedList"/>
    <dgm:cxn modelId="{6D44C60A-AEFB-4A7E-89A8-D9DC4A4DB3F4}" type="presParOf" srcId="{B5CDEFDB-8B4F-4EE8-A9AB-3E386B39B87C}" destId="{6F7067C4-16DA-4E72-9976-34C553C7AC9A}" srcOrd="7" destOrd="0" presId="urn:microsoft.com/office/officeart/2008/layout/VerticalCurvedList"/>
    <dgm:cxn modelId="{C19C0145-2934-40EE-AEF9-2A439AE8B60E}" type="presParOf" srcId="{B5CDEFDB-8B4F-4EE8-A9AB-3E386B39B87C}" destId="{E2281CB7-2BB9-4D92-9A21-13ABE2F8573E}" srcOrd="8" destOrd="0" presId="urn:microsoft.com/office/officeart/2008/layout/VerticalCurvedList"/>
    <dgm:cxn modelId="{0DACE607-EAD0-4C67-A515-5ACA0032BBE0}" type="presParOf" srcId="{E2281CB7-2BB9-4D92-9A21-13ABE2F8573E}" destId="{A303B0EE-B352-439C-A2AC-64A896626594}" srcOrd="0" destOrd="0" presId="urn:microsoft.com/office/officeart/2008/layout/VerticalCurvedList"/>
    <dgm:cxn modelId="{FDDD56E8-CF5D-4EB5-8970-2299ED81E6AA}" type="presParOf" srcId="{B5CDEFDB-8B4F-4EE8-A9AB-3E386B39B87C}" destId="{E890E00F-6BEA-4DB4-A4E0-B307D53F1252}" srcOrd="9" destOrd="0" presId="urn:microsoft.com/office/officeart/2008/layout/VerticalCurvedList"/>
    <dgm:cxn modelId="{3721D03E-DEE9-4EA4-96C7-539F0CA6EC9C}" type="presParOf" srcId="{B5CDEFDB-8B4F-4EE8-A9AB-3E386B39B87C}" destId="{5D9074E7-2785-4834-AD80-A8963FC0F387}" srcOrd="10" destOrd="0" presId="urn:microsoft.com/office/officeart/2008/layout/VerticalCurvedList"/>
    <dgm:cxn modelId="{747B8F62-407C-466A-AF66-E33853FBAC57}" type="presParOf" srcId="{5D9074E7-2785-4834-AD80-A8963FC0F387}" destId="{DC28EFFE-55B5-4C81-A9B3-707E2227B72C}" srcOrd="0" destOrd="0" presId="urn:microsoft.com/office/officeart/2008/layout/VerticalCurvedList"/>
    <dgm:cxn modelId="{B8BBC08D-797C-4DB6-BBAE-2412D725EB4A}" type="presParOf" srcId="{B5CDEFDB-8B4F-4EE8-A9AB-3E386B39B87C}" destId="{C73A15CE-488E-45CE-8464-195C5EA7D51E}" srcOrd="11" destOrd="0" presId="urn:microsoft.com/office/officeart/2008/layout/VerticalCurvedList"/>
    <dgm:cxn modelId="{BB973E6E-17F4-4198-BAFD-72CB7226807E}" type="presParOf" srcId="{B5CDEFDB-8B4F-4EE8-A9AB-3E386B39B87C}" destId="{5F1B3D1A-A683-439F-9E5D-6FA56CE01578}" srcOrd="12" destOrd="0" presId="urn:microsoft.com/office/officeart/2008/layout/VerticalCurvedList"/>
    <dgm:cxn modelId="{320139C2-194F-424C-983D-09AA7D93CD80}" type="presParOf" srcId="{5F1B3D1A-A683-439F-9E5D-6FA56CE01578}" destId="{0E42D535-717F-4E18-8EF9-373CA11A3997}" srcOrd="0" destOrd="0" presId="urn:microsoft.com/office/officeart/2008/layout/VerticalCurvedList"/>
    <dgm:cxn modelId="{8449D099-4FBE-4542-BF04-5B1886C01269}" type="presParOf" srcId="{B5CDEFDB-8B4F-4EE8-A9AB-3E386B39B87C}" destId="{7256873B-F03F-4727-AA36-6CFD4F021405}" srcOrd="13" destOrd="0" presId="urn:microsoft.com/office/officeart/2008/layout/VerticalCurvedList"/>
    <dgm:cxn modelId="{D34F646F-CCBA-4857-A01C-BFDAC59DC8C4}" type="presParOf" srcId="{B5CDEFDB-8B4F-4EE8-A9AB-3E386B39B87C}" destId="{6FA651E3-A55F-454A-9916-AA85D9595A35}" srcOrd="14" destOrd="0" presId="urn:microsoft.com/office/officeart/2008/layout/VerticalCurvedList"/>
    <dgm:cxn modelId="{3004DD72-81D7-443B-8C7F-ECDDFFE9CA1F}" type="presParOf" srcId="{6FA651E3-A55F-454A-9916-AA85D9595A35}" destId="{CFE861A2-3932-4B6F-B01F-38D18CD50D8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EF8FF1A-6B38-4F55-A0E9-EFD3789197B5}" type="doc">
      <dgm:prSet loTypeId="urn:microsoft.com/office/officeart/2008/layout/VerticalCurvedList" loCatId="list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7741DEDC-5E14-49EC-9FE3-43F7DE6D6B0D}">
      <dgm:prSet phldrT="[Texto]" custT="1"/>
      <dgm:spPr>
        <a:xfrm>
          <a:off x="959760" y="1711318"/>
          <a:ext cx="5738171" cy="488974"/>
        </a:xfrm>
        <a:solidFill>
          <a:srgbClr val="CDD9C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sz="18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Materiales y Métodos</a:t>
          </a:r>
        </a:p>
      </dgm:t>
    </dgm:pt>
    <dgm:pt modelId="{90DC9F16-C1AC-4D84-A430-64E10EC8FC14}" type="parTrans" cxnId="{ECD6D189-AE17-4257-AD8B-B3D7693FBDEE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FED78291-F8A8-4C7A-81EF-EED3644F41F5}" type="sibTrans" cxnId="{ECD6D189-AE17-4257-AD8B-B3D7693FBDEE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55F5B553-B3E3-4B39-8EF9-EBEEDEAAAB79}">
      <dgm:prSet phldrT="[Texto]" custT="1"/>
      <dgm:spPr>
        <a:xfrm>
          <a:off x="959760" y="2444222"/>
          <a:ext cx="5738171" cy="488974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sz="18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Resultados y Discusión</a:t>
          </a:r>
        </a:p>
      </dgm:t>
    </dgm:pt>
    <dgm:pt modelId="{DC0D273F-EC47-437F-A7E1-97EFBC0FF616}" type="parTrans" cxnId="{47AC82F8-0CBC-481A-872A-EBE5E8766E48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45DEF722-7E10-4106-A623-C8A13B1BD53C}" type="sibTrans" cxnId="{47AC82F8-0CBC-481A-872A-EBE5E8766E48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017A365A-2CF4-4EB5-821B-2FB911214557}">
      <dgm:prSet phldrT="[Texto]" custT="1"/>
      <dgm:spPr>
        <a:xfrm>
          <a:off x="775837" y="977949"/>
          <a:ext cx="5922094" cy="488974"/>
        </a:xfrm>
        <a:prstGeom prst="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sz="18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Objetivos</a:t>
          </a:r>
        </a:p>
      </dgm:t>
    </dgm:pt>
    <dgm:pt modelId="{241706EA-959D-4CD8-BAB5-FB9D40598D3C}" type="parTrans" cxnId="{BDC8C234-1ED8-43EF-A23C-1FDE57A8A165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02B50394-E09C-4B40-A58B-84050C994D7C}" type="sibTrans" cxnId="{BDC8C234-1ED8-43EF-A23C-1FDE57A8A165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B3A05F11-BE02-4901-9660-4251B9B517CC}">
      <dgm:prSet phldrT="[Texto]" custT="1"/>
      <dgm:spPr>
        <a:xfrm>
          <a:off x="775837" y="3177592"/>
          <a:ext cx="5922094" cy="488974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sz="18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Conclusiones</a:t>
          </a:r>
        </a:p>
      </dgm:t>
    </dgm:pt>
    <dgm:pt modelId="{2B5B3496-13F4-46A9-B933-22E1A25E4CDE}" type="parTrans" cxnId="{50CC8026-1AE0-48A3-9D90-8DD0FE9DED78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55E2B0BE-C82E-4D99-AAF8-576F9ED61DD9}" type="sibTrans" cxnId="{50CC8026-1AE0-48A3-9D90-8DD0FE9DED78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868EE3C2-5517-42DF-BA15-50CAF1295CF9}">
      <dgm:prSet phldrT="[Texto]" custT="1"/>
      <dgm:spPr>
        <a:xfrm>
          <a:off x="373622" y="3910961"/>
          <a:ext cx="6324309" cy="488974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sz="18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Recomendaciones</a:t>
          </a:r>
        </a:p>
      </dgm:t>
    </dgm:pt>
    <dgm:pt modelId="{AC1E6E14-C382-4D17-9A9A-36E8032272DE}" type="parTrans" cxnId="{0338F398-B9DF-4495-A312-1A1D9A4C739F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A4AB854F-629E-41D9-8585-0D9872F9776B}" type="sibTrans" cxnId="{0338F398-B9DF-4495-A312-1A1D9A4C739F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4D999B6C-CD07-4C8C-8AA5-BAF90C17E31E}">
      <dgm:prSet phldrT="[Texto]" custT="1"/>
      <dgm:spPr>
        <a:xfrm>
          <a:off x="373622" y="244580"/>
          <a:ext cx="6324309" cy="488974"/>
        </a:xfrm>
        <a:prstGeom prst="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sz="1800" b="0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Introducción</a:t>
          </a:r>
        </a:p>
      </dgm:t>
    </dgm:pt>
    <dgm:pt modelId="{FA1653F2-CBAE-4CA9-A8AA-AEB6CA8FE7F7}" type="sibTrans" cxnId="{98084F4F-F436-44DE-9D59-3B1CE8DDA5FB}">
      <dgm:prSet/>
      <dgm:spPr>
        <a:xfrm>
          <a:off x="-5251120" y="-804256"/>
          <a:ext cx="6253029" cy="6253029"/>
        </a:xfrm>
        <a:prstGeom prst="blockArc">
          <a:avLst>
            <a:gd name="adj1" fmla="val 18900000"/>
            <a:gd name="adj2" fmla="val 2700000"/>
            <a:gd name="adj3" fmla="val 345"/>
          </a:avLst>
        </a:prstGeom>
        <a:noFill/>
        <a:ln w="12700" cap="flat" cmpd="sng" algn="ctr">
          <a:solidFill>
            <a:sysClr val="windowText" lastClr="000000">
              <a:shade val="60000"/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DC900D58-9D32-4AFD-AEA5-95826C9B8909}" type="parTrans" cxnId="{98084F4F-F436-44DE-9D59-3B1CE8DDA5FB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534495BF-B4F8-4672-86F4-A31B5B0AEB30}">
      <dgm:prSet custT="1"/>
      <dgm:spPr>
        <a:solidFill>
          <a:schemeClr val="bg1"/>
        </a:solidFill>
      </dgm:spPr>
      <dgm:t>
        <a:bodyPr/>
        <a:lstStyle/>
        <a:p>
          <a:r>
            <a:rPr lang="es-MX" sz="1800" b="0" dirty="0">
              <a:latin typeface="+mj-lt"/>
            </a:rPr>
            <a:t>Hipótesis</a:t>
          </a:r>
        </a:p>
      </dgm:t>
    </dgm:pt>
    <dgm:pt modelId="{66B552D8-19C7-48AF-87FB-66E244252EA8}" type="parTrans" cxnId="{B05AC3A8-C5A9-4FBD-8773-A92729A29E00}">
      <dgm:prSet/>
      <dgm:spPr/>
      <dgm:t>
        <a:bodyPr/>
        <a:lstStyle/>
        <a:p>
          <a:endParaRPr lang="es-MX"/>
        </a:p>
      </dgm:t>
    </dgm:pt>
    <dgm:pt modelId="{3D246959-6F32-4EAD-9BF0-85E115E373FF}" type="sibTrans" cxnId="{B05AC3A8-C5A9-4FBD-8773-A92729A29E00}">
      <dgm:prSet/>
      <dgm:spPr/>
      <dgm:t>
        <a:bodyPr/>
        <a:lstStyle/>
        <a:p>
          <a:endParaRPr lang="es-MX"/>
        </a:p>
      </dgm:t>
    </dgm:pt>
    <dgm:pt modelId="{E37880A5-C6F9-499A-A0A7-8FD342A92DA0}" type="pres">
      <dgm:prSet presAssocID="{CEF8FF1A-6B38-4F55-A0E9-EFD3789197B5}" presName="Name0" presStyleCnt="0">
        <dgm:presLayoutVars>
          <dgm:chMax val="7"/>
          <dgm:chPref val="7"/>
          <dgm:dir/>
        </dgm:presLayoutVars>
      </dgm:prSet>
      <dgm:spPr/>
    </dgm:pt>
    <dgm:pt modelId="{B5CDEFDB-8B4F-4EE8-A9AB-3E386B39B87C}" type="pres">
      <dgm:prSet presAssocID="{CEF8FF1A-6B38-4F55-A0E9-EFD3789197B5}" presName="Name1" presStyleCnt="0"/>
      <dgm:spPr/>
    </dgm:pt>
    <dgm:pt modelId="{E49CEA72-9488-4000-B5F3-36A8F0733F5D}" type="pres">
      <dgm:prSet presAssocID="{CEF8FF1A-6B38-4F55-A0E9-EFD3789197B5}" presName="cycle" presStyleCnt="0"/>
      <dgm:spPr/>
    </dgm:pt>
    <dgm:pt modelId="{5BDE8690-676C-4631-8ED4-50D23CB32D68}" type="pres">
      <dgm:prSet presAssocID="{CEF8FF1A-6B38-4F55-A0E9-EFD3789197B5}" presName="srcNode" presStyleLbl="node1" presStyleIdx="0" presStyleCnt="7"/>
      <dgm:spPr/>
    </dgm:pt>
    <dgm:pt modelId="{258D374D-609A-458F-8C72-09136C35DF88}" type="pres">
      <dgm:prSet presAssocID="{CEF8FF1A-6B38-4F55-A0E9-EFD3789197B5}" presName="conn" presStyleLbl="parChTrans1D2" presStyleIdx="0" presStyleCnt="1"/>
      <dgm:spPr/>
    </dgm:pt>
    <dgm:pt modelId="{DE03EAC7-BA96-42EB-8747-1B7257F6DD8D}" type="pres">
      <dgm:prSet presAssocID="{CEF8FF1A-6B38-4F55-A0E9-EFD3789197B5}" presName="extraNode" presStyleLbl="node1" presStyleIdx="0" presStyleCnt="7"/>
      <dgm:spPr/>
    </dgm:pt>
    <dgm:pt modelId="{2F3BCE9C-DEB6-45A7-A41C-2B091BF54B1D}" type="pres">
      <dgm:prSet presAssocID="{CEF8FF1A-6B38-4F55-A0E9-EFD3789197B5}" presName="dstNode" presStyleLbl="node1" presStyleIdx="0" presStyleCnt="7"/>
      <dgm:spPr/>
    </dgm:pt>
    <dgm:pt modelId="{98D71192-0708-49CD-8110-EEE6BDFD7B4A}" type="pres">
      <dgm:prSet presAssocID="{4D999B6C-CD07-4C8C-8AA5-BAF90C17E31E}" presName="text_1" presStyleLbl="node1" presStyleIdx="0" presStyleCnt="7">
        <dgm:presLayoutVars>
          <dgm:bulletEnabled val="1"/>
        </dgm:presLayoutVars>
      </dgm:prSet>
      <dgm:spPr/>
    </dgm:pt>
    <dgm:pt modelId="{A8D104B3-5CA8-46D1-9CC8-E6BB557C8FEE}" type="pres">
      <dgm:prSet presAssocID="{4D999B6C-CD07-4C8C-8AA5-BAF90C17E31E}" presName="accent_1" presStyleCnt="0"/>
      <dgm:spPr/>
    </dgm:pt>
    <dgm:pt modelId="{F6BC8E17-BC8C-4CF6-91A0-D3EA24127E2B}" type="pres">
      <dgm:prSet presAssocID="{4D999B6C-CD07-4C8C-8AA5-BAF90C17E31E}" presName="accentRepeatNode" presStyleLbl="solidFgAcc1" presStyleIdx="0" presStyleCnt="7"/>
      <dgm:spPr>
        <a:xfrm>
          <a:off x="68013" y="183458"/>
          <a:ext cx="611218" cy="611218"/>
        </a:xfrm>
        <a:prstGeom prst="ellipse">
          <a:avLst/>
        </a:prstGeom>
        <a:solidFill>
          <a:srgbClr val="BA4245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30726A87-2F0A-46B1-93F4-5C46E6960F78}" type="pres">
      <dgm:prSet presAssocID="{017A365A-2CF4-4EB5-821B-2FB911214557}" presName="text_2" presStyleLbl="node1" presStyleIdx="1" presStyleCnt="7">
        <dgm:presLayoutVars>
          <dgm:bulletEnabled val="1"/>
        </dgm:presLayoutVars>
      </dgm:prSet>
      <dgm:spPr/>
    </dgm:pt>
    <dgm:pt modelId="{1A2AD233-F0C6-46B8-8400-4A759802AE1B}" type="pres">
      <dgm:prSet presAssocID="{017A365A-2CF4-4EB5-821B-2FB911214557}" presName="accent_2" presStyleCnt="0"/>
      <dgm:spPr/>
    </dgm:pt>
    <dgm:pt modelId="{A71DC178-7DBA-404A-A8EF-1B331FFEB4E4}" type="pres">
      <dgm:prSet presAssocID="{017A365A-2CF4-4EB5-821B-2FB911214557}" presName="accentRepeatNode" presStyleLbl="solidFgAcc1" presStyleIdx="1" presStyleCnt="7" custLinFactNeighborX="-489" custLinFactNeighborY="951"/>
      <dgm:spPr>
        <a:xfrm>
          <a:off x="467239" y="922640"/>
          <a:ext cx="611218" cy="611218"/>
        </a:xfrm>
        <a:prstGeom prst="ellipse">
          <a:avLst/>
        </a:prstGeom>
        <a:solidFill>
          <a:srgbClr val="C44B4D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4CF8ECF2-AB7B-4BD5-BAA0-4CCFDE948F8F}" type="pres">
      <dgm:prSet presAssocID="{534495BF-B4F8-4672-86F4-A31B5B0AEB30}" presName="text_3" presStyleLbl="node1" presStyleIdx="2" presStyleCnt="7">
        <dgm:presLayoutVars>
          <dgm:bulletEnabled val="1"/>
        </dgm:presLayoutVars>
      </dgm:prSet>
      <dgm:spPr/>
    </dgm:pt>
    <dgm:pt modelId="{A0735EAE-3DA1-4462-8375-BFB6717EC5DD}" type="pres">
      <dgm:prSet presAssocID="{534495BF-B4F8-4672-86F4-A31B5B0AEB30}" presName="accent_3" presStyleCnt="0"/>
      <dgm:spPr/>
    </dgm:pt>
    <dgm:pt modelId="{40333A40-D6C7-4015-8EEE-F6F0C000521F}" type="pres">
      <dgm:prSet presAssocID="{534495BF-B4F8-4672-86F4-A31B5B0AEB30}" presName="accentRepeatNode" presStyleLbl="solidFgAcc1" presStyleIdx="2" presStyleCnt="7"/>
      <dgm:spPr>
        <a:solidFill>
          <a:srgbClr val="CD5354"/>
        </a:solidFill>
        <a:ln w="9525"/>
      </dgm:spPr>
    </dgm:pt>
    <dgm:pt modelId="{6F7067C4-16DA-4E72-9976-34C553C7AC9A}" type="pres">
      <dgm:prSet presAssocID="{7741DEDC-5E14-49EC-9FE3-43F7DE6D6B0D}" presName="text_4" presStyleLbl="node1" presStyleIdx="3" presStyleCnt="7">
        <dgm:presLayoutVars>
          <dgm:bulletEnabled val="1"/>
        </dgm:presLayoutVars>
      </dgm:prSet>
      <dgm:spPr>
        <a:prstGeom prst="rect">
          <a:avLst/>
        </a:prstGeom>
      </dgm:spPr>
    </dgm:pt>
    <dgm:pt modelId="{E2281CB7-2BB9-4D92-9A21-13ABE2F8573E}" type="pres">
      <dgm:prSet presAssocID="{7741DEDC-5E14-49EC-9FE3-43F7DE6D6B0D}" presName="accent_4" presStyleCnt="0"/>
      <dgm:spPr/>
    </dgm:pt>
    <dgm:pt modelId="{A303B0EE-B352-439C-A2AC-64A896626594}" type="pres">
      <dgm:prSet presAssocID="{7741DEDC-5E14-49EC-9FE3-43F7DE6D6B0D}" presName="accentRepeatNode" presStyleLbl="solidFgAcc1" presStyleIdx="3" presStyleCnt="7"/>
      <dgm:spPr>
        <a:xfrm>
          <a:off x="654151" y="1650196"/>
          <a:ext cx="611218" cy="611218"/>
        </a:xfrm>
        <a:prstGeom prst="ellipse">
          <a:avLst/>
        </a:prstGeom>
        <a:solidFill>
          <a:srgbClr val="D75C5C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890E00F-6BEA-4DB4-A4E0-B307D53F1252}" type="pres">
      <dgm:prSet presAssocID="{55F5B553-B3E3-4B39-8EF9-EBEEDEAAAB79}" presName="text_5" presStyleLbl="node1" presStyleIdx="4" presStyleCnt="7">
        <dgm:presLayoutVars>
          <dgm:bulletEnabled val="1"/>
        </dgm:presLayoutVars>
      </dgm:prSet>
      <dgm:spPr>
        <a:prstGeom prst="rect">
          <a:avLst/>
        </a:prstGeom>
      </dgm:spPr>
    </dgm:pt>
    <dgm:pt modelId="{5D9074E7-2785-4834-AD80-A8963FC0F387}" type="pres">
      <dgm:prSet presAssocID="{55F5B553-B3E3-4B39-8EF9-EBEEDEAAAB79}" presName="accent_5" presStyleCnt="0"/>
      <dgm:spPr/>
    </dgm:pt>
    <dgm:pt modelId="{DC28EFFE-55B5-4C81-A9B3-707E2227B72C}" type="pres">
      <dgm:prSet presAssocID="{55F5B553-B3E3-4B39-8EF9-EBEEDEAAAB79}" presName="accentRepeatNode" presStyleLbl="solidFgAcc1" presStyleIdx="4" presStyleCnt="7"/>
      <dgm:spPr>
        <a:xfrm>
          <a:off x="654151" y="2383101"/>
          <a:ext cx="611218" cy="611218"/>
        </a:xfrm>
        <a:prstGeom prst="ellipse">
          <a:avLst/>
        </a:prstGeom>
        <a:solidFill>
          <a:srgbClr val="E16564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C73A15CE-488E-45CE-8464-195C5EA7D51E}" type="pres">
      <dgm:prSet presAssocID="{B3A05F11-BE02-4901-9660-4251B9B517CC}" presName="text_6" presStyleLbl="node1" presStyleIdx="5" presStyleCnt="7">
        <dgm:presLayoutVars>
          <dgm:bulletEnabled val="1"/>
        </dgm:presLayoutVars>
      </dgm:prSet>
      <dgm:spPr>
        <a:prstGeom prst="rect">
          <a:avLst/>
        </a:prstGeom>
      </dgm:spPr>
    </dgm:pt>
    <dgm:pt modelId="{5F1B3D1A-A683-439F-9E5D-6FA56CE01578}" type="pres">
      <dgm:prSet presAssocID="{B3A05F11-BE02-4901-9660-4251B9B517CC}" presName="accent_6" presStyleCnt="0"/>
      <dgm:spPr/>
    </dgm:pt>
    <dgm:pt modelId="{0E42D535-717F-4E18-8EF9-373CA11A3997}" type="pres">
      <dgm:prSet presAssocID="{B3A05F11-BE02-4901-9660-4251B9B517CC}" presName="accentRepeatNode" presStyleLbl="solidFgAcc1" presStyleIdx="5" presStyleCnt="7" custScaleX="97224" custLinFactNeighborX="1171" custLinFactNeighborY="-204"/>
      <dgm:spPr>
        <a:xfrm>
          <a:off x="485869" y="3115223"/>
          <a:ext cx="594250" cy="611218"/>
        </a:xfrm>
        <a:prstGeom prst="ellipse">
          <a:avLst/>
        </a:prstGeom>
        <a:solidFill>
          <a:srgbClr val="EB6D6C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7256873B-F03F-4727-AA36-6CFD4F021405}" type="pres">
      <dgm:prSet presAssocID="{868EE3C2-5517-42DF-BA15-50CAF1295CF9}" presName="text_7" presStyleLbl="node1" presStyleIdx="6" presStyleCnt="7">
        <dgm:presLayoutVars>
          <dgm:bulletEnabled val="1"/>
        </dgm:presLayoutVars>
      </dgm:prSet>
      <dgm:spPr>
        <a:prstGeom prst="rect">
          <a:avLst/>
        </a:prstGeom>
      </dgm:spPr>
    </dgm:pt>
    <dgm:pt modelId="{6FA651E3-A55F-454A-9916-AA85D9595A35}" type="pres">
      <dgm:prSet presAssocID="{868EE3C2-5517-42DF-BA15-50CAF1295CF9}" presName="accent_7" presStyleCnt="0"/>
      <dgm:spPr/>
    </dgm:pt>
    <dgm:pt modelId="{CFE861A2-3932-4B6F-B01F-38D18CD50D8C}" type="pres">
      <dgm:prSet presAssocID="{868EE3C2-5517-42DF-BA15-50CAF1295CF9}" presName="accentRepeatNode" presStyleLbl="solidFgAcc1" presStyleIdx="6" presStyleCnt="7"/>
      <dgm:spPr>
        <a:xfrm>
          <a:off x="68013" y="3849839"/>
          <a:ext cx="611218" cy="611218"/>
        </a:xfrm>
        <a:prstGeom prst="ellipse">
          <a:avLst/>
        </a:prstGeom>
        <a:solidFill>
          <a:srgbClr val="F57674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50CC8026-1AE0-48A3-9D90-8DD0FE9DED78}" srcId="{CEF8FF1A-6B38-4F55-A0E9-EFD3789197B5}" destId="{B3A05F11-BE02-4901-9660-4251B9B517CC}" srcOrd="5" destOrd="0" parTransId="{2B5B3496-13F4-46A9-B933-22E1A25E4CDE}" sibTransId="{55E2B0BE-C82E-4D99-AAF8-576F9ED61DD9}"/>
    <dgm:cxn modelId="{6AED2D2B-54AA-4B93-BB1E-2C3FAB2A6B4A}" type="presOf" srcId="{FA1653F2-CBAE-4CA9-A8AA-AEB6CA8FE7F7}" destId="{258D374D-609A-458F-8C72-09136C35DF88}" srcOrd="0" destOrd="0" presId="urn:microsoft.com/office/officeart/2008/layout/VerticalCurvedList"/>
    <dgm:cxn modelId="{BDC8C234-1ED8-43EF-A23C-1FDE57A8A165}" srcId="{CEF8FF1A-6B38-4F55-A0E9-EFD3789197B5}" destId="{017A365A-2CF4-4EB5-821B-2FB911214557}" srcOrd="1" destOrd="0" parTransId="{241706EA-959D-4CD8-BAB5-FB9D40598D3C}" sibTransId="{02B50394-E09C-4B40-A58B-84050C994D7C}"/>
    <dgm:cxn modelId="{18469D3D-F6F1-444B-A019-A5DCD20B3BD4}" type="presOf" srcId="{7741DEDC-5E14-49EC-9FE3-43F7DE6D6B0D}" destId="{6F7067C4-16DA-4E72-9976-34C553C7AC9A}" srcOrd="0" destOrd="0" presId="urn:microsoft.com/office/officeart/2008/layout/VerticalCurvedList"/>
    <dgm:cxn modelId="{FB050E62-2B1E-4442-AA6F-552CC045182F}" type="presOf" srcId="{017A365A-2CF4-4EB5-821B-2FB911214557}" destId="{30726A87-2F0A-46B1-93F4-5C46E6960F78}" srcOrd="0" destOrd="0" presId="urn:microsoft.com/office/officeart/2008/layout/VerticalCurvedList"/>
    <dgm:cxn modelId="{8973E149-525B-4E99-BA65-1C9E18F78B06}" type="presOf" srcId="{B3A05F11-BE02-4901-9660-4251B9B517CC}" destId="{C73A15CE-488E-45CE-8464-195C5EA7D51E}" srcOrd="0" destOrd="0" presId="urn:microsoft.com/office/officeart/2008/layout/VerticalCurvedList"/>
    <dgm:cxn modelId="{98084F4F-F436-44DE-9D59-3B1CE8DDA5FB}" srcId="{CEF8FF1A-6B38-4F55-A0E9-EFD3789197B5}" destId="{4D999B6C-CD07-4C8C-8AA5-BAF90C17E31E}" srcOrd="0" destOrd="0" parTransId="{DC900D58-9D32-4AFD-AEA5-95826C9B8909}" sibTransId="{FA1653F2-CBAE-4CA9-A8AA-AEB6CA8FE7F7}"/>
    <dgm:cxn modelId="{F7EF8879-7CF9-406F-B45E-DEF601ABEA7E}" type="presOf" srcId="{534495BF-B4F8-4672-86F4-A31B5B0AEB30}" destId="{4CF8ECF2-AB7B-4BD5-BAA0-4CCFDE948F8F}" srcOrd="0" destOrd="0" presId="urn:microsoft.com/office/officeart/2008/layout/VerticalCurvedList"/>
    <dgm:cxn modelId="{ECD6D189-AE17-4257-AD8B-B3D7693FBDEE}" srcId="{CEF8FF1A-6B38-4F55-A0E9-EFD3789197B5}" destId="{7741DEDC-5E14-49EC-9FE3-43F7DE6D6B0D}" srcOrd="3" destOrd="0" parTransId="{90DC9F16-C1AC-4D84-A430-64E10EC8FC14}" sibTransId="{FED78291-F8A8-4C7A-81EF-EED3644F41F5}"/>
    <dgm:cxn modelId="{0338F398-B9DF-4495-A312-1A1D9A4C739F}" srcId="{CEF8FF1A-6B38-4F55-A0E9-EFD3789197B5}" destId="{868EE3C2-5517-42DF-BA15-50CAF1295CF9}" srcOrd="6" destOrd="0" parTransId="{AC1E6E14-C382-4D17-9A9A-36E8032272DE}" sibTransId="{A4AB854F-629E-41D9-8585-0D9872F9776B}"/>
    <dgm:cxn modelId="{B05AC3A8-C5A9-4FBD-8773-A92729A29E00}" srcId="{CEF8FF1A-6B38-4F55-A0E9-EFD3789197B5}" destId="{534495BF-B4F8-4672-86F4-A31B5B0AEB30}" srcOrd="2" destOrd="0" parTransId="{66B552D8-19C7-48AF-87FB-66E244252EA8}" sibTransId="{3D246959-6F32-4EAD-9BF0-85E115E373FF}"/>
    <dgm:cxn modelId="{5D99C9C1-BE3F-4130-8B90-6C3215CEAE4C}" type="presOf" srcId="{4D999B6C-CD07-4C8C-8AA5-BAF90C17E31E}" destId="{98D71192-0708-49CD-8110-EEE6BDFD7B4A}" srcOrd="0" destOrd="0" presId="urn:microsoft.com/office/officeart/2008/layout/VerticalCurvedList"/>
    <dgm:cxn modelId="{4CCA08E2-70D4-48D2-A37D-38F04D321CB0}" type="presOf" srcId="{CEF8FF1A-6B38-4F55-A0E9-EFD3789197B5}" destId="{E37880A5-C6F9-499A-A0A7-8FD342A92DA0}" srcOrd="0" destOrd="0" presId="urn:microsoft.com/office/officeart/2008/layout/VerticalCurvedList"/>
    <dgm:cxn modelId="{C727B5E4-AEB8-494B-95B5-3EEB8832C77F}" type="presOf" srcId="{868EE3C2-5517-42DF-BA15-50CAF1295CF9}" destId="{7256873B-F03F-4727-AA36-6CFD4F021405}" srcOrd="0" destOrd="0" presId="urn:microsoft.com/office/officeart/2008/layout/VerticalCurvedList"/>
    <dgm:cxn modelId="{22A61CE8-1E99-49A8-BBF2-8419BFC22719}" type="presOf" srcId="{55F5B553-B3E3-4B39-8EF9-EBEEDEAAAB79}" destId="{E890E00F-6BEA-4DB4-A4E0-B307D53F1252}" srcOrd="0" destOrd="0" presId="urn:microsoft.com/office/officeart/2008/layout/VerticalCurvedList"/>
    <dgm:cxn modelId="{47AC82F8-0CBC-481A-872A-EBE5E8766E48}" srcId="{CEF8FF1A-6B38-4F55-A0E9-EFD3789197B5}" destId="{55F5B553-B3E3-4B39-8EF9-EBEEDEAAAB79}" srcOrd="4" destOrd="0" parTransId="{DC0D273F-EC47-437F-A7E1-97EFBC0FF616}" sibTransId="{45DEF722-7E10-4106-A623-C8A13B1BD53C}"/>
    <dgm:cxn modelId="{DB3B7F5E-0349-4C65-A38A-C311B5B91FA5}" type="presParOf" srcId="{E37880A5-C6F9-499A-A0A7-8FD342A92DA0}" destId="{B5CDEFDB-8B4F-4EE8-A9AB-3E386B39B87C}" srcOrd="0" destOrd="0" presId="urn:microsoft.com/office/officeart/2008/layout/VerticalCurvedList"/>
    <dgm:cxn modelId="{9EFF1582-770B-4801-B800-6F60B1C5A5BA}" type="presParOf" srcId="{B5CDEFDB-8B4F-4EE8-A9AB-3E386B39B87C}" destId="{E49CEA72-9488-4000-B5F3-36A8F0733F5D}" srcOrd="0" destOrd="0" presId="urn:microsoft.com/office/officeart/2008/layout/VerticalCurvedList"/>
    <dgm:cxn modelId="{27C1AC94-796E-46F4-A425-6815C3FB9E72}" type="presParOf" srcId="{E49CEA72-9488-4000-B5F3-36A8F0733F5D}" destId="{5BDE8690-676C-4631-8ED4-50D23CB32D68}" srcOrd="0" destOrd="0" presId="urn:microsoft.com/office/officeart/2008/layout/VerticalCurvedList"/>
    <dgm:cxn modelId="{FD3FA8C2-EAAD-4CC1-B0E6-916AE472F46F}" type="presParOf" srcId="{E49CEA72-9488-4000-B5F3-36A8F0733F5D}" destId="{258D374D-609A-458F-8C72-09136C35DF88}" srcOrd="1" destOrd="0" presId="urn:microsoft.com/office/officeart/2008/layout/VerticalCurvedList"/>
    <dgm:cxn modelId="{BE10538B-ED06-493F-8D82-3A211865B405}" type="presParOf" srcId="{E49CEA72-9488-4000-B5F3-36A8F0733F5D}" destId="{DE03EAC7-BA96-42EB-8747-1B7257F6DD8D}" srcOrd="2" destOrd="0" presId="urn:microsoft.com/office/officeart/2008/layout/VerticalCurvedList"/>
    <dgm:cxn modelId="{995990F3-6795-47C1-AA8F-4C30438C565F}" type="presParOf" srcId="{E49CEA72-9488-4000-B5F3-36A8F0733F5D}" destId="{2F3BCE9C-DEB6-45A7-A41C-2B091BF54B1D}" srcOrd="3" destOrd="0" presId="urn:microsoft.com/office/officeart/2008/layout/VerticalCurvedList"/>
    <dgm:cxn modelId="{B84A1555-C5A1-4330-AD65-EA24129D4FD1}" type="presParOf" srcId="{B5CDEFDB-8B4F-4EE8-A9AB-3E386B39B87C}" destId="{98D71192-0708-49CD-8110-EEE6BDFD7B4A}" srcOrd="1" destOrd="0" presId="urn:microsoft.com/office/officeart/2008/layout/VerticalCurvedList"/>
    <dgm:cxn modelId="{73764F91-6FE1-4550-9AEE-6A10868A6C4E}" type="presParOf" srcId="{B5CDEFDB-8B4F-4EE8-A9AB-3E386B39B87C}" destId="{A8D104B3-5CA8-46D1-9CC8-E6BB557C8FEE}" srcOrd="2" destOrd="0" presId="urn:microsoft.com/office/officeart/2008/layout/VerticalCurvedList"/>
    <dgm:cxn modelId="{7A38B683-64FA-4C7E-9479-3BE9FCA8F5D9}" type="presParOf" srcId="{A8D104B3-5CA8-46D1-9CC8-E6BB557C8FEE}" destId="{F6BC8E17-BC8C-4CF6-91A0-D3EA24127E2B}" srcOrd="0" destOrd="0" presId="urn:microsoft.com/office/officeart/2008/layout/VerticalCurvedList"/>
    <dgm:cxn modelId="{3F00F0D1-8E1F-4766-938E-9E5F71D43A26}" type="presParOf" srcId="{B5CDEFDB-8B4F-4EE8-A9AB-3E386B39B87C}" destId="{30726A87-2F0A-46B1-93F4-5C46E6960F78}" srcOrd="3" destOrd="0" presId="urn:microsoft.com/office/officeart/2008/layout/VerticalCurvedList"/>
    <dgm:cxn modelId="{E1B6588A-BFE0-4AF2-A169-0871AF87D259}" type="presParOf" srcId="{B5CDEFDB-8B4F-4EE8-A9AB-3E386B39B87C}" destId="{1A2AD233-F0C6-46B8-8400-4A759802AE1B}" srcOrd="4" destOrd="0" presId="urn:microsoft.com/office/officeart/2008/layout/VerticalCurvedList"/>
    <dgm:cxn modelId="{3116C101-86A6-4DFA-93F1-D9BD426C410F}" type="presParOf" srcId="{1A2AD233-F0C6-46B8-8400-4A759802AE1B}" destId="{A71DC178-7DBA-404A-A8EF-1B331FFEB4E4}" srcOrd="0" destOrd="0" presId="urn:microsoft.com/office/officeart/2008/layout/VerticalCurvedList"/>
    <dgm:cxn modelId="{8B8BFED0-EAC9-4B99-9C82-9F514D57D9EB}" type="presParOf" srcId="{B5CDEFDB-8B4F-4EE8-A9AB-3E386B39B87C}" destId="{4CF8ECF2-AB7B-4BD5-BAA0-4CCFDE948F8F}" srcOrd="5" destOrd="0" presId="urn:microsoft.com/office/officeart/2008/layout/VerticalCurvedList"/>
    <dgm:cxn modelId="{7DB60D40-AF69-49C7-A770-85F205C9C9FA}" type="presParOf" srcId="{B5CDEFDB-8B4F-4EE8-A9AB-3E386B39B87C}" destId="{A0735EAE-3DA1-4462-8375-BFB6717EC5DD}" srcOrd="6" destOrd="0" presId="urn:microsoft.com/office/officeart/2008/layout/VerticalCurvedList"/>
    <dgm:cxn modelId="{EF743B85-B3C5-4228-8261-997BF231A3C3}" type="presParOf" srcId="{A0735EAE-3DA1-4462-8375-BFB6717EC5DD}" destId="{40333A40-D6C7-4015-8EEE-F6F0C000521F}" srcOrd="0" destOrd="0" presId="urn:microsoft.com/office/officeart/2008/layout/VerticalCurvedList"/>
    <dgm:cxn modelId="{6D44C60A-AEFB-4A7E-89A8-D9DC4A4DB3F4}" type="presParOf" srcId="{B5CDEFDB-8B4F-4EE8-A9AB-3E386B39B87C}" destId="{6F7067C4-16DA-4E72-9976-34C553C7AC9A}" srcOrd="7" destOrd="0" presId="urn:microsoft.com/office/officeart/2008/layout/VerticalCurvedList"/>
    <dgm:cxn modelId="{C19C0145-2934-40EE-AEF9-2A439AE8B60E}" type="presParOf" srcId="{B5CDEFDB-8B4F-4EE8-A9AB-3E386B39B87C}" destId="{E2281CB7-2BB9-4D92-9A21-13ABE2F8573E}" srcOrd="8" destOrd="0" presId="urn:microsoft.com/office/officeart/2008/layout/VerticalCurvedList"/>
    <dgm:cxn modelId="{0DACE607-EAD0-4C67-A515-5ACA0032BBE0}" type="presParOf" srcId="{E2281CB7-2BB9-4D92-9A21-13ABE2F8573E}" destId="{A303B0EE-B352-439C-A2AC-64A896626594}" srcOrd="0" destOrd="0" presId="urn:microsoft.com/office/officeart/2008/layout/VerticalCurvedList"/>
    <dgm:cxn modelId="{FDDD56E8-CF5D-4EB5-8970-2299ED81E6AA}" type="presParOf" srcId="{B5CDEFDB-8B4F-4EE8-A9AB-3E386B39B87C}" destId="{E890E00F-6BEA-4DB4-A4E0-B307D53F1252}" srcOrd="9" destOrd="0" presId="urn:microsoft.com/office/officeart/2008/layout/VerticalCurvedList"/>
    <dgm:cxn modelId="{3721D03E-DEE9-4EA4-96C7-539F0CA6EC9C}" type="presParOf" srcId="{B5CDEFDB-8B4F-4EE8-A9AB-3E386B39B87C}" destId="{5D9074E7-2785-4834-AD80-A8963FC0F387}" srcOrd="10" destOrd="0" presId="urn:microsoft.com/office/officeart/2008/layout/VerticalCurvedList"/>
    <dgm:cxn modelId="{747B8F62-407C-466A-AF66-E33853FBAC57}" type="presParOf" srcId="{5D9074E7-2785-4834-AD80-A8963FC0F387}" destId="{DC28EFFE-55B5-4C81-A9B3-707E2227B72C}" srcOrd="0" destOrd="0" presId="urn:microsoft.com/office/officeart/2008/layout/VerticalCurvedList"/>
    <dgm:cxn modelId="{B8BBC08D-797C-4DB6-BBAE-2412D725EB4A}" type="presParOf" srcId="{B5CDEFDB-8B4F-4EE8-A9AB-3E386B39B87C}" destId="{C73A15CE-488E-45CE-8464-195C5EA7D51E}" srcOrd="11" destOrd="0" presId="urn:microsoft.com/office/officeart/2008/layout/VerticalCurvedList"/>
    <dgm:cxn modelId="{BB973E6E-17F4-4198-BAFD-72CB7226807E}" type="presParOf" srcId="{B5CDEFDB-8B4F-4EE8-A9AB-3E386B39B87C}" destId="{5F1B3D1A-A683-439F-9E5D-6FA56CE01578}" srcOrd="12" destOrd="0" presId="urn:microsoft.com/office/officeart/2008/layout/VerticalCurvedList"/>
    <dgm:cxn modelId="{320139C2-194F-424C-983D-09AA7D93CD80}" type="presParOf" srcId="{5F1B3D1A-A683-439F-9E5D-6FA56CE01578}" destId="{0E42D535-717F-4E18-8EF9-373CA11A3997}" srcOrd="0" destOrd="0" presId="urn:microsoft.com/office/officeart/2008/layout/VerticalCurvedList"/>
    <dgm:cxn modelId="{8449D099-4FBE-4542-BF04-5B1886C01269}" type="presParOf" srcId="{B5CDEFDB-8B4F-4EE8-A9AB-3E386B39B87C}" destId="{7256873B-F03F-4727-AA36-6CFD4F021405}" srcOrd="13" destOrd="0" presId="urn:microsoft.com/office/officeart/2008/layout/VerticalCurvedList"/>
    <dgm:cxn modelId="{D34F646F-CCBA-4857-A01C-BFDAC59DC8C4}" type="presParOf" srcId="{B5CDEFDB-8B4F-4EE8-A9AB-3E386B39B87C}" destId="{6FA651E3-A55F-454A-9916-AA85D9595A35}" srcOrd="14" destOrd="0" presId="urn:microsoft.com/office/officeart/2008/layout/VerticalCurvedList"/>
    <dgm:cxn modelId="{3004DD72-81D7-443B-8C7F-ECDDFFE9CA1F}" type="presParOf" srcId="{6FA651E3-A55F-454A-9916-AA85D9595A35}" destId="{CFE861A2-3932-4B6F-B01F-38D18CD50D8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28B8E6B-49B2-4B40-A7DE-69968275E157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B1A415FD-E349-49FF-9FCE-D756BBF412BC}">
      <dgm:prSet phldrT="[Texto]" custT="1"/>
      <dgm:spPr/>
      <dgm:t>
        <a:bodyPr/>
        <a:lstStyle/>
        <a:p>
          <a:r>
            <a:rPr lang="es-MX" sz="1600" dirty="0"/>
            <a:t>Geotropismo</a:t>
          </a:r>
        </a:p>
      </dgm:t>
    </dgm:pt>
    <dgm:pt modelId="{4DEE4530-2AB7-4ED4-8499-6343388A01C6}" type="parTrans" cxnId="{64D766A2-184C-4CD3-A9B8-277C5BBCF32B}">
      <dgm:prSet/>
      <dgm:spPr/>
      <dgm:t>
        <a:bodyPr/>
        <a:lstStyle/>
        <a:p>
          <a:endParaRPr lang="es-MX" sz="1600"/>
        </a:p>
      </dgm:t>
    </dgm:pt>
    <dgm:pt modelId="{3A9389F3-75DA-48E7-959D-092C8398EF96}" type="sibTrans" cxnId="{64D766A2-184C-4CD3-A9B8-277C5BBCF32B}">
      <dgm:prSet/>
      <dgm:spPr/>
      <dgm:t>
        <a:bodyPr/>
        <a:lstStyle/>
        <a:p>
          <a:endParaRPr lang="es-MX" sz="1600"/>
        </a:p>
      </dgm:t>
    </dgm:pt>
    <dgm:pt modelId="{A69D9742-4E17-4E6B-BC8B-6217A8A7C015}">
      <dgm:prSet phldrT="[Texto]" custT="1"/>
      <dgm:spPr/>
      <dgm:t>
        <a:bodyPr/>
        <a:lstStyle/>
        <a:p>
          <a:r>
            <a:rPr lang="es-MX" sz="1600" dirty="0"/>
            <a:t>Pelos radiculares</a:t>
          </a:r>
        </a:p>
      </dgm:t>
    </dgm:pt>
    <dgm:pt modelId="{EA175225-BE27-429F-921F-417DBF71DB43}" type="parTrans" cxnId="{7D979B28-2521-4B66-AD69-54040266A6DD}">
      <dgm:prSet/>
      <dgm:spPr/>
      <dgm:t>
        <a:bodyPr/>
        <a:lstStyle/>
        <a:p>
          <a:endParaRPr lang="es-MX" sz="1600"/>
        </a:p>
      </dgm:t>
    </dgm:pt>
    <dgm:pt modelId="{FD1396D8-BC3B-487B-9F47-B5CC91D6F633}" type="sibTrans" cxnId="{7D979B28-2521-4B66-AD69-54040266A6DD}">
      <dgm:prSet/>
      <dgm:spPr/>
      <dgm:t>
        <a:bodyPr/>
        <a:lstStyle/>
        <a:p>
          <a:endParaRPr lang="es-MX" sz="1600"/>
        </a:p>
      </dgm:t>
    </dgm:pt>
    <dgm:pt modelId="{4DCCF384-C4C2-4F0E-9305-970D623903C9}">
      <dgm:prSet phldrT="[Texto]" custT="1"/>
      <dgm:spPr/>
      <dgm:t>
        <a:bodyPr/>
        <a:lstStyle/>
        <a:p>
          <a:r>
            <a:rPr lang="es-MX" sz="1600" dirty="0"/>
            <a:t>Crecimiento longitudinal</a:t>
          </a:r>
        </a:p>
      </dgm:t>
    </dgm:pt>
    <dgm:pt modelId="{364E7945-FB70-46B2-90EC-3169670D2EA8}" type="parTrans" cxnId="{45110FEA-7A6A-4DD0-A9B0-FFD57F463014}">
      <dgm:prSet/>
      <dgm:spPr/>
      <dgm:t>
        <a:bodyPr/>
        <a:lstStyle/>
        <a:p>
          <a:endParaRPr lang="es-MX" sz="1600"/>
        </a:p>
      </dgm:t>
    </dgm:pt>
    <dgm:pt modelId="{C24E119E-6A8D-4A27-9161-4C402B3A90D4}" type="sibTrans" cxnId="{45110FEA-7A6A-4DD0-A9B0-FFD57F463014}">
      <dgm:prSet/>
      <dgm:spPr/>
      <dgm:t>
        <a:bodyPr/>
        <a:lstStyle/>
        <a:p>
          <a:endParaRPr lang="es-MX" sz="1600"/>
        </a:p>
      </dgm:t>
    </dgm:pt>
    <dgm:pt modelId="{ED54B6E1-43A1-4E7E-9A09-109FD98B4345}">
      <dgm:prSet custT="1"/>
      <dgm:spPr/>
      <dgm:t>
        <a:bodyPr/>
        <a:lstStyle/>
        <a:p>
          <a:r>
            <a:rPr lang="es-MX" sz="1600" dirty="0"/>
            <a:t>Ramificación</a:t>
          </a:r>
        </a:p>
      </dgm:t>
    </dgm:pt>
    <dgm:pt modelId="{89894F26-9C57-49A2-A3BB-4BF2B4745163}" type="parTrans" cxnId="{1985031C-AB70-4FAB-92AE-B713CB847684}">
      <dgm:prSet/>
      <dgm:spPr/>
      <dgm:t>
        <a:bodyPr/>
        <a:lstStyle/>
        <a:p>
          <a:endParaRPr lang="es-MX" sz="1600"/>
        </a:p>
      </dgm:t>
    </dgm:pt>
    <dgm:pt modelId="{4C8A7569-A8E2-4A0B-9815-30E9D2A449B5}" type="sibTrans" cxnId="{1985031C-AB70-4FAB-92AE-B713CB847684}">
      <dgm:prSet/>
      <dgm:spPr/>
      <dgm:t>
        <a:bodyPr/>
        <a:lstStyle/>
        <a:p>
          <a:endParaRPr lang="es-MX" sz="1600"/>
        </a:p>
      </dgm:t>
    </dgm:pt>
    <dgm:pt modelId="{6CBD45A3-4723-41B1-BD23-797A08C5170A}" type="pres">
      <dgm:prSet presAssocID="{228B8E6B-49B2-4B40-A7DE-69968275E157}" presName="Name0" presStyleCnt="0">
        <dgm:presLayoutVars>
          <dgm:dir/>
          <dgm:resizeHandles val="exact"/>
        </dgm:presLayoutVars>
      </dgm:prSet>
      <dgm:spPr/>
    </dgm:pt>
    <dgm:pt modelId="{8D368ABB-D293-4745-8D62-E52AE4901A56}" type="pres">
      <dgm:prSet presAssocID="{B1A415FD-E349-49FF-9FCE-D756BBF412BC}" presName="parTxOnly" presStyleLbl="node1" presStyleIdx="0" presStyleCnt="4">
        <dgm:presLayoutVars>
          <dgm:bulletEnabled val="1"/>
        </dgm:presLayoutVars>
      </dgm:prSet>
      <dgm:spPr/>
    </dgm:pt>
    <dgm:pt modelId="{C31D9119-0DD7-4CF6-9AF9-04CD31A704BF}" type="pres">
      <dgm:prSet presAssocID="{3A9389F3-75DA-48E7-959D-092C8398EF96}" presName="parSpace" presStyleCnt="0"/>
      <dgm:spPr/>
    </dgm:pt>
    <dgm:pt modelId="{342525B8-6D67-45D4-A9CD-4CCEA7E5F720}" type="pres">
      <dgm:prSet presAssocID="{A69D9742-4E17-4E6B-BC8B-6217A8A7C015}" presName="parTxOnly" presStyleLbl="node1" presStyleIdx="1" presStyleCnt="4">
        <dgm:presLayoutVars>
          <dgm:bulletEnabled val="1"/>
        </dgm:presLayoutVars>
      </dgm:prSet>
      <dgm:spPr/>
    </dgm:pt>
    <dgm:pt modelId="{2AF34607-0E07-41C2-A795-635AA72041F8}" type="pres">
      <dgm:prSet presAssocID="{FD1396D8-BC3B-487B-9F47-B5CC91D6F633}" presName="parSpace" presStyleCnt="0"/>
      <dgm:spPr/>
    </dgm:pt>
    <dgm:pt modelId="{416EA3A0-4FD8-4FBC-BC17-A02987C3C0E1}" type="pres">
      <dgm:prSet presAssocID="{4DCCF384-C4C2-4F0E-9305-970D623903C9}" presName="parTxOnly" presStyleLbl="node1" presStyleIdx="2" presStyleCnt="4">
        <dgm:presLayoutVars>
          <dgm:bulletEnabled val="1"/>
        </dgm:presLayoutVars>
      </dgm:prSet>
      <dgm:spPr/>
    </dgm:pt>
    <dgm:pt modelId="{D8571B39-2929-4F60-A0DE-F58C536A79EF}" type="pres">
      <dgm:prSet presAssocID="{C24E119E-6A8D-4A27-9161-4C402B3A90D4}" presName="parSpace" presStyleCnt="0"/>
      <dgm:spPr/>
    </dgm:pt>
    <dgm:pt modelId="{E4B793A8-6216-4BC0-9E40-36D25673D191}" type="pres">
      <dgm:prSet presAssocID="{ED54B6E1-43A1-4E7E-9A09-109FD98B4345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1985031C-AB70-4FAB-92AE-B713CB847684}" srcId="{228B8E6B-49B2-4B40-A7DE-69968275E157}" destId="{ED54B6E1-43A1-4E7E-9A09-109FD98B4345}" srcOrd="3" destOrd="0" parTransId="{89894F26-9C57-49A2-A3BB-4BF2B4745163}" sibTransId="{4C8A7569-A8E2-4A0B-9815-30E9D2A449B5}"/>
    <dgm:cxn modelId="{7D979B28-2521-4B66-AD69-54040266A6DD}" srcId="{228B8E6B-49B2-4B40-A7DE-69968275E157}" destId="{A69D9742-4E17-4E6B-BC8B-6217A8A7C015}" srcOrd="1" destOrd="0" parTransId="{EA175225-BE27-429F-921F-417DBF71DB43}" sibTransId="{FD1396D8-BC3B-487B-9F47-B5CC91D6F633}"/>
    <dgm:cxn modelId="{4BA7A142-A1D3-4D0B-A2C4-5C2AFE5CD78A}" type="presOf" srcId="{A69D9742-4E17-4E6B-BC8B-6217A8A7C015}" destId="{342525B8-6D67-45D4-A9CD-4CCEA7E5F720}" srcOrd="0" destOrd="0" presId="urn:microsoft.com/office/officeart/2005/8/layout/hChevron3"/>
    <dgm:cxn modelId="{6C28BB6B-050B-4252-B673-8135E37DF003}" type="presOf" srcId="{4DCCF384-C4C2-4F0E-9305-970D623903C9}" destId="{416EA3A0-4FD8-4FBC-BC17-A02987C3C0E1}" srcOrd="0" destOrd="0" presId="urn:microsoft.com/office/officeart/2005/8/layout/hChevron3"/>
    <dgm:cxn modelId="{50DB0FA0-837B-49B6-8D76-D20777379D75}" type="presOf" srcId="{B1A415FD-E349-49FF-9FCE-D756BBF412BC}" destId="{8D368ABB-D293-4745-8D62-E52AE4901A56}" srcOrd="0" destOrd="0" presId="urn:microsoft.com/office/officeart/2005/8/layout/hChevron3"/>
    <dgm:cxn modelId="{64D766A2-184C-4CD3-A9B8-277C5BBCF32B}" srcId="{228B8E6B-49B2-4B40-A7DE-69968275E157}" destId="{B1A415FD-E349-49FF-9FCE-D756BBF412BC}" srcOrd="0" destOrd="0" parTransId="{4DEE4530-2AB7-4ED4-8499-6343388A01C6}" sibTransId="{3A9389F3-75DA-48E7-959D-092C8398EF96}"/>
    <dgm:cxn modelId="{AAEADDB9-9FBA-4D09-9640-0614611F7216}" type="presOf" srcId="{228B8E6B-49B2-4B40-A7DE-69968275E157}" destId="{6CBD45A3-4723-41B1-BD23-797A08C5170A}" srcOrd="0" destOrd="0" presId="urn:microsoft.com/office/officeart/2005/8/layout/hChevron3"/>
    <dgm:cxn modelId="{BFDEFCE1-50FC-4D14-A4E0-579F0948F9C1}" type="presOf" srcId="{ED54B6E1-43A1-4E7E-9A09-109FD98B4345}" destId="{E4B793A8-6216-4BC0-9E40-36D25673D191}" srcOrd="0" destOrd="0" presId="urn:microsoft.com/office/officeart/2005/8/layout/hChevron3"/>
    <dgm:cxn modelId="{45110FEA-7A6A-4DD0-A9B0-FFD57F463014}" srcId="{228B8E6B-49B2-4B40-A7DE-69968275E157}" destId="{4DCCF384-C4C2-4F0E-9305-970D623903C9}" srcOrd="2" destOrd="0" parTransId="{364E7945-FB70-46B2-90EC-3169670D2EA8}" sibTransId="{C24E119E-6A8D-4A27-9161-4C402B3A90D4}"/>
    <dgm:cxn modelId="{7D7E24D2-AA5E-4DAB-865A-B54D96E76980}" type="presParOf" srcId="{6CBD45A3-4723-41B1-BD23-797A08C5170A}" destId="{8D368ABB-D293-4745-8D62-E52AE4901A56}" srcOrd="0" destOrd="0" presId="urn:microsoft.com/office/officeart/2005/8/layout/hChevron3"/>
    <dgm:cxn modelId="{7CBD0559-B56C-4D11-BB59-38EB99DD775C}" type="presParOf" srcId="{6CBD45A3-4723-41B1-BD23-797A08C5170A}" destId="{C31D9119-0DD7-4CF6-9AF9-04CD31A704BF}" srcOrd="1" destOrd="0" presId="urn:microsoft.com/office/officeart/2005/8/layout/hChevron3"/>
    <dgm:cxn modelId="{8CA53D0D-FD63-44F6-97BD-4E61922F6766}" type="presParOf" srcId="{6CBD45A3-4723-41B1-BD23-797A08C5170A}" destId="{342525B8-6D67-45D4-A9CD-4CCEA7E5F720}" srcOrd="2" destOrd="0" presId="urn:microsoft.com/office/officeart/2005/8/layout/hChevron3"/>
    <dgm:cxn modelId="{8485B7F5-C36E-44E2-9A18-3B5D8DB4385E}" type="presParOf" srcId="{6CBD45A3-4723-41B1-BD23-797A08C5170A}" destId="{2AF34607-0E07-41C2-A795-635AA72041F8}" srcOrd="3" destOrd="0" presId="urn:microsoft.com/office/officeart/2005/8/layout/hChevron3"/>
    <dgm:cxn modelId="{4228AA09-0304-43C2-BFC1-3C716AA22A58}" type="presParOf" srcId="{6CBD45A3-4723-41B1-BD23-797A08C5170A}" destId="{416EA3A0-4FD8-4FBC-BC17-A02987C3C0E1}" srcOrd="4" destOrd="0" presId="urn:microsoft.com/office/officeart/2005/8/layout/hChevron3"/>
    <dgm:cxn modelId="{A1AF3E38-7509-429F-AFB9-D22D15459EC6}" type="presParOf" srcId="{6CBD45A3-4723-41B1-BD23-797A08C5170A}" destId="{D8571B39-2929-4F60-A0DE-F58C536A79EF}" srcOrd="5" destOrd="0" presId="urn:microsoft.com/office/officeart/2005/8/layout/hChevron3"/>
    <dgm:cxn modelId="{6556C522-7CF3-42A4-86EC-350AA3F29A61}" type="presParOf" srcId="{6CBD45A3-4723-41B1-BD23-797A08C5170A}" destId="{E4B793A8-6216-4BC0-9E40-36D25673D191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EF8FF1A-6B38-4F55-A0E9-EFD3789197B5}" type="doc">
      <dgm:prSet loTypeId="urn:microsoft.com/office/officeart/2008/layout/VerticalCurvedList" loCatId="list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7741DEDC-5E14-49EC-9FE3-43F7DE6D6B0D}">
      <dgm:prSet phldrT="[Texto]" custT="1"/>
      <dgm:spPr>
        <a:xfrm>
          <a:off x="959760" y="1711318"/>
          <a:ext cx="5738171" cy="488974"/>
        </a:xfr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sz="18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Materiales y Métodos</a:t>
          </a:r>
        </a:p>
      </dgm:t>
    </dgm:pt>
    <dgm:pt modelId="{90DC9F16-C1AC-4D84-A430-64E10EC8FC14}" type="parTrans" cxnId="{ECD6D189-AE17-4257-AD8B-B3D7693FBDEE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FED78291-F8A8-4C7A-81EF-EED3644F41F5}" type="sibTrans" cxnId="{ECD6D189-AE17-4257-AD8B-B3D7693FBDEE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55F5B553-B3E3-4B39-8EF9-EBEEDEAAAB79}">
      <dgm:prSet phldrT="[Texto]" custT="1"/>
      <dgm:spPr>
        <a:xfrm>
          <a:off x="959760" y="2444222"/>
          <a:ext cx="5738171" cy="488974"/>
        </a:xfrm>
        <a:solidFill>
          <a:srgbClr val="CDD9C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sz="18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Resultados y Discusión</a:t>
          </a:r>
        </a:p>
      </dgm:t>
    </dgm:pt>
    <dgm:pt modelId="{DC0D273F-EC47-437F-A7E1-97EFBC0FF616}" type="parTrans" cxnId="{47AC82F8-0CBC-481A-872A-EBE5E8766E48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45DEF722-7E10-4106-A623-C8A13B1BD53C}" type="sibTrans" cxnId="{47AC82F8-0CBC-481A-872A-EBE5E8766E48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017A365A-2CF4-4EB5-821B-2FB911214557}">
      <dgm:prSet phldrT="[Texto]" custT="1"/>
      <dgm:spPr>
        <a:xfrm>
          <a:off x="775837" y="977949"/>
          <a:ext cx="5922094" cy="488974"/>
        </a:xfrm>
        <a:prstGeom prst="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sz="18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Objetivos</a:t>
          </a:r>
        </a:p>
      </dgm:t>
    </dgm:pt>
    <dgm:pt modelId="{241706EA-959D-4CD8-BAB5-FB9D40598D3C}" type="parTrans" cxnId="{BDC8C234-1ED8-43EF-A23C-1FDE57A8A165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02B50394-E09C-4B40-A58B-84050C994D7C}" type="sibTrans" cxnId="{BDC8C234-1ED8-43EF-A23C-1FDE57A8A165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B3A05F11-BE02-4901-9660-4251B9B517CC}">
      <dgm:prSet phldrT="[Texto]" custT="1"/>
      <dgm:spPr>
        <a:xfrm>
          <a:off x="775837" y="3177592"/>
          <a:ext cx="5922094" cy="488974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sz="18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Conclusiones</a:t>
          </a:r>
        </a:p>
      </dgm:t>
    </dgm:pt>
    <dgm:pt modelId="{2B5B3496-13F4-46A9-B933-22E1A25E4CDE}" type="parTrans" cxnId="{50CC8026-1AE0-48A3-9D90-8DD0FE9DED78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55E2B0BE-C82E-4D99-AAF8-576F9ED61DD9}" type="sibTrans" cxnId="{50CC8026-1AE0-48A3-9D90-8DD0FE9DED78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868EE3C2-5517-42DF-BA15-50CAF1295CF9}">
      <dgm:prSet phldrT="[Texto]" custT="1"/>
      <dgm:spPr>
        <a:xfrm>
          <a:off x="373622" y="3910961"/>
          <a:ext cx="6324309" cy="488974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sz="18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Recomendaciones</a:t>
          </a:r>
        </a:p>
      </dgm:t>
    </dgm:pt>
    <dgm:pt modelId="{AC1E6E14-C382-4D17-9A9A-36E8032272DE}" type="parTrans" cxnId="{0338F398-B9DF-4495-A312-1A1D9A4C739F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A4AB854F-629E-41D9-8585-0D9872F9776B}" type="sibTrans" cxnId="{0338F398-B9DF-4495-A312-1A1D9A4C739F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4D999B6C-CD07-4C8C-8AA5-BAF90C17E31E}">
      <dgm:prSet phldrT="[Texto]" custT="1"/>
      <dgm:spPr>
        <a:xfrm>
          <a:off x="373622" y="244580"/>
          <a:ext cx="6324309" cy="488974"/>
        </a:xfrm>
        <a:prstGeom prst="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sz="1800" b="0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Introducción</a:t>
          </a:r>
        </a:p>
      </dgm:t>
    </dgm:pt>
    <dgm:pt modelId="{FA1653F2-CBAE-4CA9-A8AA-AEB6CA8FE7F7}" type="sibTrans" cxnId="{98084F4F-F436-44DE-9D59-3B1CE8DDA5FB}">
      <dgm:prSet/>
      <dgm:spPr>
        <a:xfrm>
          <a:off x="-5251120" y="-804256"/>
          <a:ext cx="6253029" cy="6253029"/>
        </a:xfrm>
        <a:prstGeom prst="blockArc">
          <a:avLst>
            <a:gd name="adj1" fmla="val 18900000"/>
            <a:gd name="adj2" fmla="val 2700000"/>
            <a:gd name="adj3" fmla="val 345"/>
          </a:avLst>
        </a:prstGeom>
        <a:noFill/>
        <a:ln w="12700" cap="flat" cmpd="sng" algn="ctr">
          <a:solidFill>
            <a:sysClr val="windowText" lastClr="000000">
              <a:shade val="60000"/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DC900D58-9D32-4AFD-AEA5-95826C9B8909}" type="parTrans" cxnId="{98084F4F-F436-44DE-9D59-3B1CE8DDA5FB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534495BF-B4F8-4672-86F4-A31B5B0AEB30}">
      <dgm:prSet custT="1"/>
      <dgm:spPr>
        <a:solidFill>
          <a:schemeClr val="bg1"/>
        </a:solidFill>
      </dgm:spPr>
      <dgm:t>
        <a:bodyPr/>
        <a:lstStyle/>
        <a:p>
          <a:r>
            <a:rPr lang="es-MX" sz="1800" b="0" dirty="0">
              <a:latin typeface="+mj-lt"/>
            </a:rPr>
            <a:t>Hipótesis</a:t>
          </a:r>
        </a:p>
      </dgm:t>
    </dgm:pt>
    <dgm:pt modelId="{66B552D8-19C7-48AF-87FB-66E244252EA8}" type="parTrans" cxnId="{B05AC3A8-C5A9-4FBD-8773-A92729A29E00}">
      <dgm:prSet/>
      <dgm:spPr/>
      <dgm:t>
        <a:bodyPr/>
        <a:lstStyle/>
        <a:p>
          <a:endParaRPr lang="es-MX"/>
        </a:p>
      </dgm:t>
    </dgm:pt>
    <dgm:pt modelId="{3D246959-6F32-4EAD-9BF0-85E115E373FF}" type="sibTrans" cxnId="{B05AC3A8-C5A9-4FBD-8773-A92729A29E00}">
      <dgm:prSet/>
      <dgm:spPr/>
      <dgm:t>
        <a:bodyPr/>
        <a:lstStyle/>
        <a:p>
          <a:endParaRPr lang="es-MX"/>
        </a:p>
      </dgm:t>
    </dgm:pt>
    <dgm:pt modelId="{E37880A5-C6F9-499A-A0A7-8FD342A92DA0}" type="pres">
      <dgm:prSet presAssocID="{CEF8FF1A-6B38-4F55-A0E9-EFD3789197B5}" presName="Name0" presStyleCnt="0">
        <dgm:presLayoutVars>
          <dgm:chMax val="7"/>
          <dgm:chPref val="7"/>
          <dgm:dir/>
        </dgm:presLayoutVars>
      </dgm:prSet>
      <dgm:spPr/>
    </dgm:pt>
    <dgm:pt modelId="{B5CDEFDB-8B4F-4EE8-A9AB-3E386B39B87C}" type="pres">
      <dgm:prSet presAssocID="{CEF8FF1A-6B38-4F55-A0E9-EFD3789197B5}" presName="Name1" presStyleCnt="0"/>
      <dgm:spPr/>
    </dgm:pt>
    <dgm:pt modelId="{E49CEA72-9488-4000-B5F3-36A8F0733F5D}" type="pres">
      <dgm:prSet presAssocID="{CEF8FF1A-6B38-4F55-A0E9-EFD3789197B5}" presName="cycle" presStyleCnt="0"/>
      <dgm:spPr/>
    </dgm:pt>
    <dgm:pt modelId="{5BDE8690-676C-4631-8ED4-50D23CB32D68}" type="pres">
      <dgm:prSet presAssocID="{CEF8FF1A-6B38-4F55-A0E9-EFD3789197B5}" presName="srcNode" presStyleLbl="node1" presStyleIdx="0" presStyleCnt="7"/>
      <dgm:spPr/>
    </dgm:pt>
    <dgm:pt modelId="{258D374D-609A-458F-8C72-09136C35DF88}" type="pres">
      <dgm:prSet presAssocID="{CEF8FF1A-6B38-4F55-A0E9-EFD3789197B5}" presName="conn" presStyleLbl="parChTrans1D2" presStyleIdx="0" presStyleCnt="1"/>
      <dgm:spPr/>
    </dgm:pt>
    <dgm:pt modelId="{DE03EAC7-BA96-42EB-8747-1B7257F6DD8D}" type="pres">
      <dgm:prSet presAssocID="{CEF8FF1A-6B38-4F55-A0E9-EFD3789197B5}" presName="extraNode" presStyleLbl="node1" presStyleIdx="0" presStyleCnt="7"/>
      <dgm:spPr/>
    </dgm:pt>
    <dgm:pt modelId="{2F3BCE9C-DEB6-45A7-A41C-2B091BF54B1D}" type="pres">
      <dgm:prSet presAssocID="{CEF8FF1A-6B38-4F55-A0E9-EFD3789197B5}" presName="dstNode" presStyleLbl="node1" presStyleIdx="0" presStyleCnt="7"/>
      <dgm:spPr/>
    </dgm:pt>
    <dgm:pt modelId="{98D71192-0708-49CD-8110-EEE6BDFD7B4A}" type="pres">
      <dgm:prSet presAssocID="{4D999B6C-CD07-4C8C-8AA5-BAF90C17E31E}" presName="text_1" presStyleLbl="node1" presStyleIdx="0" presStyleCnt="7">
        <dgm:presLayoutVars>
          <dgm:bulletEnabled val="1"/>
        </dgm:presLayoutVars>
      </dgm:prSet>
      <dgm:spPr/>
    </dgm:pt>
    <dgm:pt modelId="{A8D104B3-5CA8-46D1-9CC8-E6BB557C8FEE}" type="pres">
      <dgm:prSet presAssocID="{4D999B6C-CD07-4C8C-8AA5-BAF90C17E31E}" presName="accent_1" presStyleCnt="0"/>
      <dgm:spPr/>
    </dgm:pt>
    <dgm:pt modelId="{F6BC8E17-BC8C-4CF6-91A0-D3EA24127E2B}" type="pres">
      <dgm:prSet presAssocID="{4D999B6C-CD07-4C8C-8AA5-BAF90C17E31E}" presName="accentRepeatNode" presStyleLbl="solidFgAcc1" presStyleIdx="0" presStyleCnt="7"/>
      <dgm:spPr>
        <a:xfrm>
          <a:off x="68013" y="183458"/>
          <a:ext cx="611218" cy="611218"/>
        </a:xfrm>
        <a:prstGeom prst="ellipse">
          <a:avLst/>
        </a:prstGeom>
        <a:solidFill>
          <a:srgbClr val="BA4245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30726A87-2F0A-46B1-93F4-5C46E6960F78}" type="pres">
      <dgm:prSet presAssocID="{017A365A-2CF4-4EB5-821B-2FB911214557}" presName="text_2" presStyleLbl="node1" presStyleIdx="1" presStyleCnt="7">
        <dgm:presLayoutVars>
          <dgm:bulletEnabled val="1"/>
        </dgm:presLayoutVars>
      </dgm:prSet>
      <dgm:spPr/>
    </dgm:pt>
    <dgm:pt modelId="{1A2AD233-F0C6-46B8-8400-4A759802AE1B}" type="pres">
      <dgm:prSet presAssocID="{017A365A-2CF4-4EB5-821B-2FB911214557}" presName="accent_2" presStyleCnt="0"/>
      <dgm:spPr/>
    </dgm:pt>
    <dgm:pt modelId="{A71DC178-7DBA-404A-A8EF-1B331FFEB4E4}" type="pres">
      <dgm:prSet presAssocID="{017A365A-2CF4-4EB5-821B-2FB911214557}" presName="accentRepeatNode" presStyleLbl="solidFgAcc1" presStyleIdx="1" presStyleCnt="7" custLinFactNeighborX="-489" custLinFactNeighborY="951"/>
      <dgm:spPr>
        <a:xfrm>
          <a:off x="467239" y="922640"/>
          <a:ext cx="611218" cy="611218"/>
        </a:xfrm>
        <a:prstGeom prst="ellipse">
          <a:avLst/>
        </a:prstGeom>
        <a:solidFill>
          <a:srgbClr val="C44B4D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4CF8ECF2-AB7B-4BD5-BAA0-4CCFDE948F8F}" type="pres">
      <dgm:prSet presAssocID="{534495BF-B4F8-4672-86F4-A31B5B0AEB30}" presName="text_3" presStyleLbl="node1" presStyleIdx="2" presStyleCnt="7">
        <dgm:presLayoutVars>
          <dgm:bulletEnabled val="1"/>
        </dgm:presLayoutVars>
      </dgm:prSet>
      <dgm:spPr/>
    </dgm:pt>
    <dgm:pt modelId="{A0735EAE-3DA1-4462-8375-BFB6717EC5DD}" type="pres">
      <dgm:prSet presAssocID="{534495BF-B4F8-4672-86F4-A31B5B0AEB30}" presName="accent_3" presStyleCnt="0"/>
      <dgm:spPr/>
    </dgm:pt>
    <dgm:pt modelId="{40333A40-D6C7-4015-8EEE-F6F0C000521F}" type="pres">
      <dgm:prSet presAssocID="{534495BF-B4F8-4672-86F4-A31B5B0AEB30}" presName="accentRepeatNode" presStyleLbl="solidFgAcc1" presStyleIdx="2" presStyleCnt="7"/>
      <dgm:spPr>
        <a:solidFill>
          <a:srgbClr val="CD5354"/>
        </a:solidFill>
        <a:ln w="9525"/>
      </dgm:spPr>
    </dgm:pt>
    <dgm:pt modelId="{6F7067C4-16DA-4E72-9976-34C553C7AC9A}" type="pres">
      <dgm:prSet presAssocID="{7741DEDC-5E14-49EC-9FE3-43F7DE6D6B0D}" presName="text_4" presStyleLbl="node1" presStyleIdx="3" presStyleCnt="7">
        <dgm:presLayoutVars>
          <dgm:bulletEnabled val="1"/>
        </dgm:presLayoutVars>
      </dgm:prSet>
      <dgm:spPr>
        <a:prstGeom prst="rect">
          <a:avLst/>
        </a:prstGeom>
      </dgm:spPr>
    </dgm:pt>
    <dgm:pt modelId="{E2281CB7-2BB9-4D92-9A21-13ABE2F8573E}" type="pres">
      <dgm:prSet presAssocID="{7741DEDC-5E14-49EC-9FE3-43F7DE6D6B0D}" presName="accent_4" presStyleCnt="0"/>
      <dgm:spPr/>
    </dgm:pt>
    <dgm:pt modelId="{A303B0EE-B352-439C-A2AC-64A896626594}" type="pres">
      <dgm:prSet presAssocID="{7741DEDC-5E14-49EC-9FE3-43F7DE6D6B0D}" presName="accentRepeatNode" presStyleLbl="solidFgAcc1" presStyleIdx="3" presStyleCnt="7"/>
      <dgm:spPr>
        <a:xfrm>
          <a:off x="654151" y="1650196"/>
          <a:ext cx="611218" cy="611218"/>
        </a:xfrm>
        <a:prstGeom prst="ellipse">
          <a:avLst/>
        </a:prstGeom>
        <a:solidFill>
          <a:srgbClr val="D75C5C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890E00F-6BEA-4DB4-A4E0-B307D53F1252}" type="pres">
      <dgm:prSet presAssocID="{55F5B553-B3E3-4B39-8EF9-EBEEDEAAAB79}" presName="text_5" presStyleLbl="node1" presStyleIdx="4" presStyleCnt="7">
        <dgm:presLayoutVars>
          <dgm:bulletEnabled val="1"/>
        </dgm:presLayoutVars>
      </dgm:prSet>
      <dgm:spPr>
        <a:prstGeom prst="rect">
          <a:avLst/>
        </a:prstGeom>
      </dgm:spPr>
    </dgm:pt>
    <dgm:pt modelId="{5D9074E7-2785-4834-AD80-A8963FC0F387}" type="pres">
      <dgm:prSet presAssocID="{55F5B553-B3E3-4B39-8EF9-EBEEDEAAAB79}" presName="accent_5" presStyleCnt="0"/>
      <dgm:spPr/>
    </dgm:pt>
    <dgm:pt modelId="{DC28EFFE-55B5-4C81-A9B3-707E2227B72C}" type="pres">
      <dgm:prSet presAssocID="{55F5B553-B3E3-4B39-8EF9-EBEEDEAAAB79}" presName="accentRepeatNode" presStyleLbl="solidFgAcc1" presStyleIdx="4" presStyleCnt="7"/>
      <dgm:spPr>
        <a:xfrm>
          <a:off x="654151" y="2383101"/>
          <a:ext cx="611218" cy="611218"/>
        </a:xfrm>
        <a:prstGeom prst="ellipse">
          <a:avLst/>
        </a:prstGeom>
        <a:solidFill>
          <a:srgbClr val="E16564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C73A15CE-488E-45CE-8464-195C5EA7D51E}" type="pres">
      <dgm:prSet presAssocID="{B3A05F11-BE02-4901-9660-4251B9B517CC}" presName="text_6" presStyleLbl="node1" presStyleIdx="5" presStyleCnt="7">
        <dgm:presLayoutVars>
          <dgm:bulletEnabled val="1"/>
        </dgm:presLayoutVars>
      </dgm:prSet>
      <dgm:spPr>
        <a:prstGeom prst="rect">
          <a:avLst/>
        </a:prstGeom>
      </dgm:spPr>
    </dgm:pt>
    <dgm:pt modelId="{5F1B3D1A-A683-439F-9E5D-6FA56CE01578}" type="pres">
      <dgm:prSet presAssocID="{B3A05F11-BE02-4901-9660-4251B9B517CC}" presName="accent_6" presStyleCnt="0"/>
      <dgm:spPr/>
    </dgm:pt>
    <dgm:pt modelId="{0E42D535-717F-4E18-8EF9-373CA11A3997}" type="pres">
      <dgm:prSet presAssocID="{B3A05F11-BE02-4901-9660-4251B9B517CC}" presName="accentRepeatNode" presStyleLbl="solidFgAcc1" presStyleIdx="5" presStyleCnt="7" custScaleX="97224" custLinFactNeighborX="1171" custLinFactNeighborY="-204"/>
      <dgm:spPr>
        <a:xfrm>
          <a:off x="485869" y="3115223"/>
          <a:ext cx="594250" cy="611218"/>
        </a:xfrm>
        <a:prstGeom prst="ellipse">
          <a:avLst/>
        </a:prstGeom>
        <a:solidFill>
          <a:srgbClr val="EB6D6C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7256873B-F03F-4727-AA36-6CFD4F021405}" type="pres">
      <dgm:prSet presAssocID="{868EE3C2-5517-42DF-BA15-50CAF1295CF9}" presName="text_7" presStyleLbl="node1" presStyleIdx="6" presStyleCnt="7">
        <dgm:presLayoutVars>
          <dgm:bulletEnabled val="1"/>
        </dgm:presLayoutVars>
      </dgm:prSet>
      <dgm:spPr>
        <a:prstGeom prst="rect">
          <a:avLst/>
        </a:prstGeom>
      </dgm:spPr>
    </dgm:pt>
    <dgm:pt modelId="{6FA651E3-A55F-454A-9916-AA85D9595A35}" type="pres">
      <dgm:prSet presAssocID="{868EE3C2-5517-42DF-BA15-50CAF1295CF9}" presName="accent_7" presStyleCnt="0"/>
      <dgm:spPr/>
    </dgm:pt>
    <dgm:pt modelId="{CFE861A2-3932-4B6F-B01F-38D18CD50D8C}" type="pres">
      <dgm:prSet presAssocID="{868EE3C2-5517-42DF-BA15-50CAF1295CF9}" presName="accentRepeatNode" presStyleLbl="solidFgAcc1" presStyleIdx="6" presStyleCnt="7"/>
      <dgm:spPr>
        <a:xfrm>
          <a:off x="68013" y="3849839"/>
          <a:ext cx="611218" cy="611218"/>
        </a:xfrm>
        <a:prstGeom prst="ellipse">
          <a:avLst/>
        </a:prstGeom>
        <a:solidFill>
          <a:srgbClr val="F57674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50CC8026-1AE0-48A3-9D90-8DD0FE9DED78}" srcId="{CEF8FF1A-6B38-4F55-A0E9-EFD3789197B5}" destId="{B3A05F11-BE02-4901-9660-4251B9B517CC}" srcOrd="5" destOrd="0" parTransId="{2B5B3496-13F4-46A9-B933-22E1A25E4CDE}" sibTransId="{55E2B0BE-C82E-4D99-AAF8-576F9ED61DD9}"/>
    <dgm:cxn modelId="{6AED2D2B-54AA-4B93-BB1E-2C3FAB2A6B4A}" type="presOf" srcId="{FA1653F2-CBAE-4CA9-A8AA-AEB6CA8FE7F7}" destId="{258D374D-609A-458F-8C72-09136C35DF88}" srcOrd="0" destOrd="0" presId="urn:microsoft.com/office/officeart/2008/layout/VerticalCurvedList"/>
    <dgm:cxn modelId="{BDC8C234-1ED8-43EF-A23C-1FDE57A8A165}" srcId="{CEF8FF1A-6B38-4F55-A0E9-EFD3789197B5}" destId="{017A365A-2CF4-4EB5-821B-2FB911214557}" srcOrd="1" destOrd="0" parTransId="{241706EA-959D-4CD8-BAB5-FB9D40598D3C}" sibTransId="{02B50394-E09C-4B40-A58B-84050C994D7C}"/>
    <dgm:cxn modelId="{18469D3D-F6F1-444B-A019-A5DCD20B3BD4}" type="presOf" srcId="{7741DEDC-5E14-49EC-9FE3-43F7DE6D6B0D}" destId="{6F7067C4-16DA-4E72-9976-34C553C7AC9A}" srcOrd="0" destOrd="0" presId="urn:microsoft.com/office/officeart/2008/layout/VerticalCurvedList"/>
    <dgm:cxn modelId="{FB050E62-2B1E-4442-AA6F-552CC045182F}" type="presOf" srcId="{017A365A-2CF4-4EB5-821B-2FB911214557}" destId="{30726A87-2F0A-46B1-93F4-5C46E6960F78}" srcOrd="0" destOrd="0" presId="urn:microsoft.com/office/officeart/2008/layout/VerticalCurvedList"/>
    <dgm:cxn modelId="{8973E149-525B-4E99-BA65-1C9E18F78B06}" type="presOf" srcId="{B3A05F11-BE02-4901-9660-4251B9B517CC}" destId="{C73A15CE-488E-45CE-8464-195C5EA7D51E}" srcOrd="0" destOrd="0" presId="urn:microsoft.com/office/officeart/2008/layout/VerticalCurvedList"/>
    <dgm:cxn modelId="{98084F4F-F436-44DE-9D59-3B1CE8DDA5FB}" srcId="{CEF8FF1A-6B38-4F55-A0E9-EFD3789197B5}" destId="{4D999B6C-CD07-4C8C-8AA5-BAF90C17E31E}" srcOrd="0" destOrd="0" parTransId="{DC900D58-9D32-4AFD-AEA5-95826C9B8909}" sibTransId="{FA1653F2-CBAE-4CA9-A8AA-AEB6CA8FE7F7}"/>
    <dgm:cxn modelId="{F7EF8879-7CF9-406F-B45E-DEF601ABEA7E}" type="presOf" srcId="{534495BF-B4F8-4672-86F4-A31B5B0AEB30}" destId="{4CF8ECF2-AB7B-4BD5-BAA0-4CCFDE948F8F}" srcOrd="0" destOrd="0" presId="urn:microsoft.com/office/officeart/2008/layout/VerticalCurvedList"/>
    <dgm:cxn modelId="{ECD6D189-AE17-4257-AD8B-B3D7693FBDEE}" srcId="{CEF8FF1A-6B38-4F55-A0E9-EFD3789197B5}" destId="{7741DEDC-5E14-49EC-9FE3-43F7DE6D6B0D}" srcOrd="3" destOrd="0" parTransId="{90DC9F16-C1AC-4D84-A430-64E10EC8FC14}" sibTransId="{FED78291-F8A8-4C7A-81EF-EED3644F41F5}"/>
    <dgm:cxn modelId="{0338F398-B9DF-4495-A312-1A1D9A4C739F}" srcId="{CEF8FF1A-6B38-4F55-A0E9-EFD3789197B5}" destId="{868EE3C2-5517-42DF-BA15-50CAF1295CF9}" srcOrd="6" destOrd="0" parTransId="{AC1E6E14-C382-4D17-9A9A-36E8032272DE}" sibTransId="{A4AB854F-629E-41D9-8585-0D9872F9776B}"/>
    <dgm:cxn modelId="{B05AC3A8-C5A9-4FBD-8773-A92729A29E00}" srcId="{CEF8FF1A-6B38-4F55-A0E9-EFD3789197B5}" destId="{534495BF-B4F8-4672-86F4-A31B5B0AEB30}" srcOrd="2" destOrd="0" parTransId="{66B552D8-19C7-48AF-87FB-66E244252EA8}" sibTransId="{3D246959-6F32-4EAD-9BF0-85E115E373FF}"/>
    <dgm:cxn modelId="{5D99C9C1-BE3F-4130-8B90-6C3215CEAE4C}" type="presOf" srcId="{4D999B6C-CD07-4C8C-8AA5-BAF90C17E31E}" destId="{98D71192-0708-49CD-8110-EEE6BDFD7B4A}" srcOrd="0" destOrd="0" presId="urn:microsoft.com/office/officeart/2008/layout/VerticalCurvedList"/>
    <dgm:cxn modelId="{4CCA08E2-70D4-48D2-A37D-38F04D321CB0}" type="presOf" srcId="{CEF8FF1A-6B38-4F55-A0E9-EFD3789197B5}" destId="{E37880A5-C6F9-499A-A0A7-8FD342A92DA0}" srcOrd="0" destOrd="0" presId="urn:microsoft.com/office/officeart/2008/layout/VerticalCurvedList"/>
    <dgm:cxn modelId="{C727B5E4-AEB8-494B-95B5-3EEB8832C77F}" type="presOf" srcId="{868EE3C2-5517-42DF-BA15-50CAF1295CF9}" destId="{7256873B-F03F-4727-AA36-6CFD4F021405}" srcOrd="0" destOrd="0" presId="urn:microsoft.com/office/officeart/2008/layout/VerticalCurvedList"/>
    <dgm:cxn modelId="{22A61CE8-1E99-49A8-BBF2-8419BFC22719}" type="presOf" srcId="{55F5B553-B3E3-4B39-8EF9-EBEEDEAAAB79}" destId="{E890E00F-6BEA-4DB4-A4E0-B307D53F1252}" srcOrd="0" destOrd="0" presId="urn:microsoft.com/office/officeart/2008/layout/VerticalCurvedList"/>
    <dgm:cxn modelId="{47AC82F8-0CBC-481A-872A-EBE5E8766E48}" srcId="{CEF8FF1A-6B38-4F55-A0E9-EFD3789197B5}" destId="{55F5B553-B3E3-4B39-8EF9-EBEEDEAAAB79}" srcOrd="4" destOrd="0" parTransId="{DC0D273F-EC47-437F-A7E1-97EFBC0FF616}" sibTransId="{45DEF722-7E10-4106-A623-C8A13B1BD53C}"/>
    <dgm:cxn modelId="{DB3B7F5E-0349-4C65-A38A-C311B5B91FA5}" type="presParOf" srcId="{E37880A5-C6F9-499A-A0A7-8FD342A92DA0}" destId="{B5CDEFDB-8B4F-4EE8-A9AB-3E386B39B87C}" srcOrd="0" destOrd="0" presId="urn:microsoft.com/office/officeart/2008/layout/VerticalCurvedList"/>
    <dgm:cxn modelId="{9EFF1582-770B-4801-B800-6F60B1C5A5BA}" type="presParOf" srcId="{B5CDEFDB-8B4F-4EE8-A9AB-3E386B39B87C}" destId="{E49CEA72-9488-4000-B5F3-36A8F0733F5D}" srcOrd="0" destOrd="0" presId="urn:microsoft.com/office/officeart/2008/layout/VerticalCurvedList"/>
    <dgm:cxn modelId="{27C1AC94-796E-46F4-A425-6815C3FB9E72}" type="presParOf" srcId="{E49CEA72-9488-4000-B5F3-36A8F0733F5D}" destId="{5BDE8690-676C-4631-8ED4-50D23CB32D68}" srcOrd="0" destOrd="0" presId="urn:microsoft.com/office/officeart/2008/layout/VerticalCurvedList"/>
    <dgm:cxn modelId="{FD3FA8C2-EAAD-4CC1-B0E6-916AE472F46F}" type="presParOf" srcId="{E49CEA72-9488-4000-B5F3-36A8F0733F5D}" destId="{258D374D-609A-458F-8C72-09136C35DF88}" srcOrd="1" destOrd="0" presId="urn:microsoft.com/office/officeart/2008/layout/VerticalCurvedList"/>
    <dgm:cxn modelId="{BE10538B-ED06-493F-8D82-3A211865B405}" type="presParOf" srcId="{E49CEA72-9488-4000-B5F3-36A8F0733F5D}" destId="{DE03EAC7-BA96-42EB-8747-1B7257F6DD8D}" srcOrd="2" destOrd="0" presId="urn:microsoft.com/office/officeart/2008/layout/VerticalCurvedList"/>
    <dgm:cxn modelId="{995990F3-6795-47C1-AA8F-4C30438C565F}" type="presParOf" srcId="{E49CEA72-9488-4000-B5F3-36A8F0733F5D}" destId="{2F3BCE9C-DEB6-45A7-A41C-2B091BF54B1D}" srcOrd="3" destOrd="0" presId="urn:microsoft.com/office/officeart/2008/layout/VerticalCurvedList"/>
    <dgm:cxn modelId="{B84A1555-C5A1-4330-AD65-EA24129D4FD1}" type="presParOf" srcId="{B5CDEFDB-8B4F-4EE8-A9AB-3E386B39B87C}" destId="{98D71192-0708-49CD-8110-EEE6BDFD7B4A}" srcOrd="1" destOrd="0" presId="urn:microsoft.com/office/officeart/2008/layout/VerticalCurvedList"/>
    <dgm:cxn modelId="{73764F91-6FE1-4550-9AEE-6A10868A6C4E}" type="presParOf" srcId="{B5CDEFDB-8B4F-4EE8-A9AB-3E386B39B87C}" destId="{A8D104B3-5CA8-46D1-9CC8-E6BB557C8FEE}" srcOrd="2" destOrd="0" presId="urn:microsoft.com/office/officeart/2008/layout/VerticalCurvedList"/>
    <dgm:cxn modelId="{7A38B683-64FA-4C7E-9479-3BE9FCA8F5D9}" type="presParOf" srcId="{A8D104B3-5CA8-46D1-9CC8-E6BB557C8FEE}" destId="{F6BC8E17-BC8C-4CF6-91A0-D3EA24127E2B}" srcOrd="0" destOrd="0" presId="urn:microsoft.com/office/officeart/2008/layout/VerticalCurvedList"/>
    <dgm:cxn modelId="{3F00F0D1-8E1F-4766-938E-9E5F71D43A26}" type="presParOf" srcId="{B5CDEFDB-8B4F-4EE8-A9AB-3E386B39B87C}" destId="{30726A87-2F0A-46B1-93F4-5C46E6960F78}" srcOrd="3" destOrd="0" presId="urn:microsoft.com/office/officeart/2008/layout/VerticalCurvedList"/>
    <dgm:cxn modelId="{E1B6588A-BFE0-4AF2-A169-0871AF87D259}" type="presParOf" srcId="{B5CDEFDB-8B4F-4EE8-A9AB-3E386B39B87C}" destId="{1A2AD233-F0C6-46B8-8400-4A759802AE1B}" srcOrd="4" destOrd="0" presId="urn:microsoft.com/office/officeart/2008/layout/VerticalCurvedList"/>
    <dgm:cxn modelId="{3116C101-86A6-4DFA-93F1-D9BD426C410F}" type="presParOf" srcId="{1A2AD233-F0C6-46B8-8400-4A759802AE1B}" destId="{A71DC178-7DBA-404A-A8EF-1B331FFEB4E4}" srcOrd="0" destOrd="0" presId="urn:microsoft.com/office/officeart/2008/layout/VerticalCurvedList"/>
    <dgm:cxn modelId="{8B8BFED0-EAC9-4B99-9C82-9F514D57D9EB}" type="presParOf" srcId="{B5CDEFDB-8B4F-4EE8-A9AB-3E386B39B87C}" destId="{4CF8ECF2-AB7B-4BD5-BAA0-4CCFDE948F8F}" srcOrd="5" destOrd="0" presId="urn:microsoft.com/office/officeart/2008/layout/VerticalCurvedList"/>
    <dgm:cxn modelId="{7DB60D40-AF69-49C7-A770-85F205C9C9FA}" type="presParOf" srcId="{B5CDEFDB-8B4F-4EE8-A9AB-3E386B39B87C}" destId="{A0735EAE-3DA1-4462-8375-BFB6717EC5DD}" srcOrd="6" destOrd="0" presId="urn:microsoft.com/office/officeart/2008/layout/VerticalCurvedList"/>
    <dgm:cxn modelId="{EF743B85-B3C5-4228-8261-997BF231A3C3}" type="presParOf" srcId="{A0735EAE-3DA1-4462-8375-BFB6717EC5DD}" destId="{40333A40-D6C7-4015-8EEE-F6F0C000521F}" srcOrd="0" destOrd="0" presId="urn:microsoft.com/office/officeart/2008/layout/VerticalCurvedList"/>
    <dgm:cxn modelId="{6D44C60A-AEFB-4A7E-89A8-D9DC4A4DB3F4}" type="presParOf" srcId="{B5CDEFDB-8B4F-4EE8-A9AB-3E386B39B87C}" destId="{6F7067C4-16DA-4E72-9976-34C553C7AC9A}" srcOrd="7" destOrd="0" presId="urn:microsoft.com/office/officeart/2008/layout/VerticalCurvedList"/>
    <dgm:cxn modelId="{C19C0145-2934-40EE-AEF9-2A439AE8B60E}" type="presParOf" srcId="{B5CDEFDB-8B4F-4EE8-A9AB-3E386B39B87C}" destId="{E2281CB7-2BB9-4D92-9A21-13ABE2F8573E}" srcOrd="8" destOrd="0" presId="urn:microsoft.com/office/officeart/2008/layout/VerticalCurvedList"/>
    <dgm:cxn modelId="{0DACE607-EAD0-4C67-A515-5ACA0032BBE0}" type="presParOf" srcId="{E2281CB7-2BB9-4D92-9A21-13ABE2F8573E}" destId="{A303B0EE-B352-439C-A2AC-64A896626594}" srcOrd="0" destOrd="0" presId="urn:microsoft.com/office/officeart/2008/layout/VerticalCurvedList"/>
    <dgm:cxn modelId="{FDDD56E8-CF5D-4EB5-8970-2299ED81E6AA}" type="presParOf" srcId="{B5CDEFDB-8B4F-4EE8-A9AB-3E386B39B87C}" destId="{E890E00F-6BEA-4DB4-A4E0-B307D53F1252}" srcOrd="9" destOrd="0" presId="urn:microsoft.com/office/officeart/2008/layout/VerticalCurvedList"/>
    <dgm:cxn modelId="{3721D03E-DEE9-4EA4-96C7-539F0CA6EC9C}" type="presParOf" srcId="{B5CDEFDB-8B4F-4EE8-A9AB-3E386B39B87C}" destId="{5D9074E7-2785-4834-AD80-A8963FC0F387}" srcOrd="10" destOrd="0" presId="urn:microsoft.com/office/officeart/2008/layout/VerticalCurvedList"/>
    <dgm:cxn modelId="{747B8F62-407C-466A-AF66-E33853FBAC57}" type="presParOf" srcId="{5D9074E7-2785-4834-AD80-A8963FC0F387}" destId="{DC28EFFE-55B5-4C81-A9B3-707E2227B72C}" srcOrd="0" destOrd="0" presId="urn:microsoft.com/office/officeart/2008/layout/VerticalCurvedList"/>
    <dgm:cxn modelId="{B8BBC08D-797C-4DB6-BBAE-2412D725EB4A}" type="presParOf" srcId="{B5CDEFDB-8B4F-4EE8-A9AB-3E386B39B87C}" destId="{C73A15CE-488E-45CE-8464-195C5EA7D51E}" srcOrd="11" destOrd="0" presId="urn:microsoft.com/office/officeart/2008/layout/VerticalCurvedList"/>
    <dgm:cxn modelId="{BB973E6E-17F4-4198-BAFD-72CB7226807E}" type="presParOf" srcId="{B5CDEFDB-8B4F-4EE8-A9AB-3E386B39B87C}" destId="{5F1B3D1A-A683-439F-9E5D-6FA56CE01578}" srcOrd="12" destOrd="0" presId="urn:microsoft.com/office/officeart/2008/layout/VerticalCurvedList"/>
    <dgm:cxn modelId="{320139C2-194F-424C-983D-09AA7D93CD80}" type="presParOf" srcId="{5F1B3D1A-A683-439F-9E5D-6FA56CE01578}" destId="{0E42D535-717F-4E18-8EF9-373CA11A3997}" srcOrd="0" destOrd="0" presId="urn:microsoft.com/office/officeart/2008/layout/VerticalCurvedList"/>
    <dgm:cxn modelId="{8449D099-4FBE-4542-BF04-5B1886C01269}" type="presParOf" srcId="{B5CDEFDB-8B4F-4EE8-A9AB-3E386B39B87C}" destId="{7256873B-F03F-4727-AA36-6CFD4F021405}" srcOrd="13" destOrd="0" presId="urn:microsoft.com/office/officeart/2008/layout/VerticalCurvedList"/>
    <dgm:cxn modelId="{D34F646F-CCBA-4857-A01C-BFDAC59DC8C4}" type="presParOf" srcId="{B5CDEFDB-8B4F-4EE8-A9AB-3E386B39B87C}" destId="{6FA651E3-A55F-454A-9916-AA85D9595A35}" srcOrd="14" destOrd="0" presId="urn:microsoft.com/office/officeart/2008/layout/VerticalCurvedList"/>
    <dgm:cxn modelId="{3004DD72-81D7-443B-8C7F-ECDDFFE9CA1F}" type="presParOf" srcId="{6FA651E3-A55F-454A-9916-AA85D9595A35}" destId="{CFE861A2-3932-4B6F-B01F-38D18CD50D8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EF8FF1A-6B38-4F55-A0E9-EFD3789197B5}" type="doc">
      <dgm:prSet loTypeId="urn:microsoft.com/office/officeart/2008/layout/VerticalCurvedList" loCatId="list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7741DEDC-5E14-49EC-9FE3-43F7DE6D6B0D}">
      <dgm:prSet phldrT="[Texto]" custT="1"/>
      <dgm:spPr>
        <a:xfrm>
          <a:off x="959760" y="1711318"/>
          <a:ext cx="5738171" cy="488974"/>
        </a:xfr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sz="18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Materiales y Métodos</a:t>
          </a:r>
        </a:p>
      </dgm:t>
    </dgm:pt>
    <dgm:pt modelId="{90DC9F16-C1AC-4D84-A430-64E10EC8FC14}" type="parTrans" cxnId="{ECD6D189-AE17-4257-AD8B-B3D7693FBDEE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FED78291-F8A8-4C7A-81EF-EED3644F41F5}" type="sibTrans" cxnId="{ECD6D189-AE17-4257-AD8B-B3D7693FBDEE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55F5B553-B3E3-4B39-8EF9-EBEEDEAAAB79}">
      <dgm:prSet phldrT="[Texto]" custT="1"/>
      <dgm:spPr>
        <a:xfrm>
          <a:off x="959760" y="2444222"/>
          <a:ext cx="5738171" cy="488974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sz="18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Resultados y Discusión</a:t>
          </a:r>
        </a:p>
      </dgm:t>
    </dgm:pt>
    <dgm:pt modelId="{DC0D273F-EC47-437F-A7E1-97EFBC0FF616}" type="parTrans" cxnId="{47AC82F8-0CBC-481A-872A-EBE5E8766E48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45DEF722-7E10-4106-A623-C8A13B1BD53C}" type="sibTrans" cxnId="{47AC82F8-0CBC-481A-872A-EBE5E8766E48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017A365A-2CF4-4EB5-821B-2FB911214557}">
      <dgm:prSet phldrT="[Texto]" custT="1"/>
      <dgm:spPr>
        <a:xfrm>
          <a:off x="775837" y="977949"/>
          <a:ext cx="5922094" cy="488974"/>
        </a:xfrm>
        <a:prstGeom prst="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sz="18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Objetivos</a:t>
          </a:r>
        </a:p>
      </dgm:t>
    </dgm:pt>
    <dgm:pt modelId="{241706EA-959D-4CD8-BAB5-FB9D40598D3C}" type="parTrans" cxnId="{BDC8C234-1ED8-43EF-A23C-1FDE57A8A165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02B50394-E09C-4B40-A58B-84050C994D7C}" type="sibTrans" cxnId="{BDC8C234-1ED8-43EF-A23C-1FDE57A8A165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B3A05F11-BE02-4901-9660-4251B9B517CC}">
      <dgm:prSet phldrT="[Texto]" custT="1"/>
      <dgm:spPr>
        <a:xfrm>
          <a:off x="775837" y="3177592"/>
          <a:ext cx="5922094" cy="488974"/>
        </a:xfrm>
        <a:solidFill>
          <a:srgbClr val="CDD9C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sz="18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Conclusiones</a:t>
          </a:r>
        </a:p>
      </dgm:t>
    </dgm:pt>
    <dgm:pt modelId="{2B5B3496-13F4-46A9-B933-22E1A25E4CDE}" type="parTrans" cxnId="{50CC8026-1AE0-48A3-9D90-8DD0FE9DED78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55E2B0BE-C82E-4D99-AAF8-576F9ED61DD9}" type="sibTrans" cxnId="{50CC8026-1AE0-48A3-9D90-8DD0FE9DED78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868EE3C2-5517-42DF-BA15-50CAF1295CF9}">
      <dgm:prSet phldrT="[Texto]" custT="1"/>
      <dgm:spPr>
        <a:xfrm>
          <a:off x="373622" y="3910961"/>
          <a:ext cx="6324309" cy="488974"/>
        </a:xfr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sz="18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Recomendaciones</a:t>
          </a:r>
        </a:p>
      </dgm:t>
    </dgm:pt>
    <dgm:pt modelId="{AC1E6E14-C382-4D17-9A9A-36E8032272DE}" type="parTrans" cxnId="{0338F398-B9DF-4495-A312-1A1D9A4C739F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A4AB854F-629E-41D9-8585-0D9872F9776B}" type="sibTrans" cxnId="{0338F398-B9DF-4495-A312-1A1D9A4C739F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4D999B6C-CD07-4C8C-8AA5-BAF90C17E31E}">
      <dgm:prSet phldrT="[Texto]" custT="1"/>
      <dgm:spPr>
        <a:xfrm>
          <a:off x="373622" y="244580"/>
          <a:ext cx="6324309" cy="488974"/>
        </a:xfrm>
        <a:prstGeom prst="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>
            <a:buNone/>
          </a:pPr>
          <a:r>
            <a:rPr lang="es-ES" sz="1800" b="0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Introducción</a:t>
          </a:r>
        </a:p>
      </dgm:t>
    </dgm:pt>
    <dgm:pt modelId="{FA1653F2-CBAE-4CA9-A8AA-AEB6CA8FE7F7}" type="sibTrans" cxnId="{98084F4F-F436-44DE-9D59-3B1CE8DDA5FB}">
      <dgm:prSet/>
      <dgm:spPr>
        <a:xfrm>
          <a:off x="-5251120" y="-804256"/>
          <a:ext cx="6253029" cy="6253029"/>
        </a:xfrm>
        <a:prstGeom prst="blockArc">
          <a:avLst>
            <a:gd name="adj1" fmla="val 18900000"/>
            <a:gd name="adj2" fmla="val 2700000"/>
            <a:gd name="adj3" fmla="val 345"/>
          </a:avLst>
        </a:prstGeom>
        <a:noFill/>
        <a:ln w="12700" cap="flat" cmpd="sng" algn="ctr">
          <a:solidFill>
            <a:sysClr val="windowText" lastClr="000000">
              <a:shade val="60000"/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DC900D58-9D32-4AFD-AEA5-95826C9B8909}" type="parTrans" cxnId="{98084F4F-F436-44DE-9D59-3B1CE8DDA5FB}">
      <dgm:prSet/>
      <dgm:spPr/>
      <dgm:t>
        <a:bodyPr/>
        <a:lstStyle/>
        <a:p>
          <a:endParaRPr lang="es-ES" sz="1800">
            <a:latin typeface="+mj-lt"/>
            <a:cs typeface="Times New Roman" panose="02020603050405020304" pitchFamily="18" charset="0"/>
          </a:endParaRPr>
        </a:p>
      </dgm:t>
    </dgm:pt>
    <dgm:pt modelId="{534495BF-B4F8-4672-86F4-A31B5B0AEB30}">
      <dgm:prSet custT="1"/>
      <dgm:spPr>
        <a:solidFill>
          <a:schemeClr val="bg1"/>
        </a:solidFill>
      </dgm:spPr>
      <dgm:t>
        <a:bodyPr/>
        <a:lstStyle/>
        <a:p>
          <a:r>
            <a:rPr lang="es-MX" sz="1800" b="0" dirty="0">
              <a:latin typeface="+mj-lt"/>
            </a:rPr>
            <a:t>Hipótesis</a:t>
          </a:r>
        </a:p>
      </dgm:t>
    </dgm:pt>
    <dgm:pt modelId="{66B552D8-19C7-48AF-87FB-66E244252EA8}" type="parTrans" cxnId="{B05AC3A8-C5A9-4FBD-8773-A92729A29E00}">
      <dgm:prSet/>
      <dgm:spPr/>
      <dgm:t>
        <a:bodyPr/>
        <a:lstStyle/>
        <a:p>
          <a:endParaRPr lang="es-MX"/>
        </a:p>
      </dgm:t>
    </dgm:pt>
    <dgm:pt modelId="{3D246959-6F32-4EAD-9BF0-85E115E373FF}" type="sibTrans" cxnId="{B05AC3A8-C5A9-4FBD-8773-A92729A29E00}">
      <dgm:prSet/>
      <dgm:spPr/>
      <dgm:t>
        <a:bodyPr/>
        <a:lstStyle/>
        <a:p>
          <a:endParaRPr lang="es-MX"/>
        </a:p>
      </dgm:t>
    </dgm:pt>
    <dgm:pt modelId="{E37880A5-C6F9-499A-A0A7-8FD342A92DA0}" type="pres">
      <dgm:prSet presAssocID="{CEF8FF1A-6B38-4F55-A0E9-EFD3789197B5}" presName="Name0" presStyleCnt="0">
        <dgm:presLayoutVars>
          <dgm:chMax val="7"/>
          <dgm:chPref val="7"/>
          <dgm:dir/>
        </dgm:presLayoutVars>
      </dgm:prSet>
      <dgm:spPr/>
    </dgm:pt>
    <dgm:pt modelId="{B5CDEFDB-8B4F-4EE8-A9AB-3E386B39B87C}" type="pres">
      <dgm:prSet presAssocID="{CEF8FF1A-6B38-4F55-A0E9-EFD3789197B5}" presName="Name1" presStyleCnt="0"/>
      <dgm:spPr/>
    </dgm:pt>
    <dgm:pt modelId="{E49CEA72-9488-4000-B5F3-36A8F0733F5D}" type="pres">
      <dgm:prSet presAssocID="{CEF8FF1A-6B38-4F55-A0E9-EFD3789197B5}" presName="cycle" presStyleCnt="0"/>
      <dgm:spPr/>
    </dgm:pt>
    <dgm:pt modelId="{5BDE8690-676C-4631-8ED4-50D23CB32D68}" type="pres">
      <dgm:prSet presAssocID="{CEF8FF1A-6B38-4F55-A0E9-EFD3789197B5}" presName="srcNode" presStyleLbl="node1" presStyleIdx="0" presStyleCnt="7"/>
      <dgm:spPr/>
    </dgm:pt>
    <dgm:pt modelId="{258D374D-609A-458F-8C72-09136C35DF88}" type="pres">
      <dgm:prSet presAssocID="{CEF8FF1A-6B38-4F55-A0E9-EFD3789197B5}" presName="conn" presStyleLbl="parChTrans1D2" presStyleIdx="0" presStyleCnt="1"/>
      <dgm:spPr/>
    </dgm:pt>
    <dgm:pt modelId="{DE03EAC7-BA96-42EB-8747-1B7257F6DD8D}" type="pres">
      <dgm:prSet presAssocID="{CEF8FF1A-6B38-4F55-A0E9-EFD3789197B5}" presName="extraNode" presStyleLbl="node1" presStyleIdx="0" presStyleCnt="7"/>
      <dgm:spPr/>
    </dgm:pt>
    <dgm:pt modelId="{2F3BCE9C-DEB6-45A7-A41C-2B091BF54B1D}" type="pres">
      <dgm:prSet presAssocID="{CEF8FF1A-6B38-4F55-A0E9-EFD3789197B5}" presName="dstNode" presStyleLbl="node1" presStyleIdx="0" presStyleCnt="7"/>
      <dgm:spPr/>
    </dgm:pt>
    <dgm:pt modelId="{98D71192-0708-49CD-8110-EEE6BDFD7B4A}" type="pres">
      <dgm:prSet presAssocID="{4D999B6C-CD07-4C8C-8AA5-BAF90C17E31E}" presName="text_1" presStyleLbl="node1" presStyleIdx="0" presStyleCnt="7">
        <dgm:presLayoutVars>
          <dgm:bulletEnabled val="1"/>
        </dgm:presLayoutVars>
      </dgm:prSet>
      <dgm:spPr/>
    </dgm:pt>
    <dgm:pt modelId="{A8D104B3-5CA8-46D1-9CC8-E6BB557C8FEE}" type="pres">
      <dgm:prSet presAssocID="{4D999B6C-CD07-4C8C-8AA5-BAF90C17E31E}" presName="accent_1" presStyleCnt="0"/>
      <dgm:spPr/>
    </dgm:pt>
    <dgm:pt modelId="{F6BC8E17-BC8C-4CF6-91A0-D3EA24127E2B}" type="pres">
      <dgm:prSet presAssocID="{4D999B6C-CD07-4C8C-8AA5-BAF90C17E31E}" presName="accentRepeatNode" presStyleLbl="solidFgAcc1" presStyleIdx="0" presStyleCnt="7"/>
      <dgm:spPr>
        <a:xfrm>
          <a:off x="68013" y="183458"/>
          <a:ext cx="611218" cy="611218"/>
        </a:xfrm>
        <a:prstGeom prst="ellipse">
          <a:avLst/>
        </a:prstGeom>
        <a:solidFill>
          <a:srgbClr val="BA4245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30726A87-2F0A-46B1-93F4-5C46E6960F78}" type="pres">
      <dgm:prSet presAssocID="{017A365A-2CF4-4EB5-821B-2FB911214557}" presName="text_2" presStyleLbl="node1" presStyleIdx="1" presStyleCnt="7">
        <dgm:presLayoutVars>
          <dgm:bulletEnabled val="1"/>
        </dgm:presLayoutVars>
      </dgm:prSet>
      <dgm:spPr/>
    </dgm:pt>
    <dgm:pt modelId="{1A2AD233-F0C6-46B8-8400-4A759802AE1B}" type="pres">
      <dgm:prSet presAssocID="{017A365A-2CF4-4EB5-821B-2FB911214557}" presName="accent_2" presStyleCnt="0"/>
      <dgm:spPr/>
    </dgm:pt>
    <dgm:pt modelId="{A71DC178-7DBA-404A-A8EF-1B331FFEB4E4}" type="pres">
      <dgm:prSet presAssocID="{017A365A-2CF4-4EB5-821B-2FB911214557}" presName="accentRepeatNode" presStyleLbl="solidFgAcc1" presStyleIdx="1" presStyleCnt="7" custLinFactNeighborX="-489" custLinFactNeighborY="951"/>
      <dgm:spPr>
        <a:xfrm>
          <a:off x="467239" y="922640"/>
          <a:ext cx="611218" cy="611218"/>
        </a:xfrm>
        <a:prstGeom prst="ellipse">
          <a:avLst/>
        </a:prstGeom>
        <a:solidFill>
          <a:srgbClr val="C44B4D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4CF8ECF2-AB7B-4BD5-BAA0-4CCFDE948F8F}" type="pres">
      <dgm:prSet presAssocID="{534495BF-B4F8-4672-86F4-A31B5B0AEB30}" presName="text_3" presStyleLbl="node1" presStyleIdx="2" presStyleCnt="7">
        <dgm:presLayoutVars>
          <dgm:bulletEnabled val="1"/>
        </dgm:presLayoutVars>
      </dgm:prSet>
      <dgm:spPr/>
    </dgm:pt>
    <dgm:pt modelId="{A0735EAE-3DA1-4462-8375-BFB6717EC5DD}" type="pres">
      <dgm:prSet presAssocID="{534495BF-B4F8-4672-86F4-A31B5B0AEB30}" presName="accent_3" presStyleCnt="0"/>
      <dgm:spPr/>
    </dgm:pt>
    <dgm:pt modelId="{40333A40-D6C7-4015-8EEE-F6F0C000521F}" type="pres">
      <dgm:prSet presAssocID="{534495BF-B4F8-4672-86F4-A31B5B0AEB30}" presName="accentRepeatNode" presStyleLbl="solidFgAcc1" presStyleIdx="2" presStyleCnt="7"/>
      <dgm:spPr>
        <a:solidFill>
          <a:srgbClr val="CD5354"/>
        </a:solidFill>
        <a:ln w="9525"/>
      </dgm:spPr>
    </dgm:pt>
    <dgm:pt modelId="{6F7067C4-16DA-4E72-9976-34C553C7AC9A}" type="pres">
      <dgm:prSet presAssocID="{7741DEDC-5E14-49EC-9FE3-43F7DE6D6B0D}" presName="text_4" presStyleLbl="node1" presStyleIdx="3" presStyleCnt="7">
        <dgm:presLayoutVars>
          <dgm:bulletEnabled val="1"/>
        </dgm:presLayoutVars>
      </dgm:prSet>
      <dgm:spPr>
        <a:prstGeom prst="rect">
          <a:avLst/>
        </a:prstGeom>
      </dgm:spPr>
    </dgm:pt>
    <dgm:pt modelId="{E2281CB7-2BB9-4D92-9A21-13ABE2F8573E}" type="pres">
      <dgm:prSet presAssocID="{7741DEDC-5E14-49EC-9FE3-43F7DE6D6B0D}" presName="accent_4" presStyleCnt="0"/>
      <dgm:spPr/>
    </dgm:pt>
    <dgm:pt modelId="{A303B0EE-B352-439C-A2AC-64A896626594}" type="pres">
      <dgm:prSet presAssocID="{7741DEDC-5E14-49EC-9FE3-43F7DE6D6B0D}" presName="accentRepeatNode" presStyleLbl="solidFgAcc1" presStyleIdx="3" presStyleCnt="7"/>
      <dgm:spPr>
        <a:xfrm>
          <a:off x="654151" y="1650196"/>
          <a:ext cx="611218" cy="611218"/>
        </a:xfrm>
        <a:prstGeom prst="ellipse">
          <a:avLst/>
        </a:prstGeom>
        <a:solidFill>
          <a:srgbClr val="D75C5C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890E00F-6BEA-4DB4-A4E0-B307D53F1252}" type="pres">
      <dgm:prSet presAssocID="{55F5B553-B3E3-4B39-8EF9-EBEEDEAAAB79}" presName="text_5" presStyleLbl="node1" presStyleIdx="4" presStyleCnt="7">
        <dgm:presLayoutVars>
          <dgm:bulletEnabled val="1"/>
        </dgm:presLayoutVars>
      </dgm:prSet>
      <dgm:spPr>
        <a:prstGeom prst="rect">
          <a:avLst/>
        </a:prstGeom>
      </dgm:spPr>
    </dgm:pt>
    <dgm:pt modelId="{5D9074E7-2785-4834-AD80-A8963FC0F387}" type="pres">
      <dgm:prSet presAssocID="{55F5B553-B3E3-4B39-8EF9-EBEEDEAAAB79}" presName="accent_5" presStyleCnt="0"/>
      <dgm:spPr/>
    </dgm:pt>
    <dgm:pt modelId="{DC28EFFE-55B5-4C81-A9B3-707E2227B72C}" type="pres">
      <dgm:prSet presAssocID="{55F5B553-B3E3-4B39-8EF9-EBEEDEAAAB79}" presName="accentRepeatNode" presStyleLbl="solidFgAcc1" presStyleIdx="4" presStyleCnt="7"/>
      <dgm:spPr>
        <a:xfrm>
          <a:off x="654151" y="2383101"/>
          <a:ext cx="611218" cy="611218"/>
        </a:xfrm>
        <a:prstGeom prst="ellipse">
          <a:avLst/>
        </a:prstGeom>
        <a:solidFill>
          <a:srgbClr val="E16564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C73A15CE-488E-45CE-8464-195C5EA7D51E}" type="pres">
      <dgm:prSet presAssocID="{B3A05F11-BE02-4901-9660-4251B9B517CC}" presName="text_6" presStyleLbl="node1" presStyleIdx="5" presStyleCnt="7">
        <dgm:presLayoutVars>
          <dgm:bulletEnabled val="1"/>
        </dgm:presLayoutVars>
      </dgm:prSet>
      <dgm:spPr>
        <a:prstGeom prst="rect">
          <a:avLst/>
        </a:prstGeom>
      </dgm:spPr>
    </dgm:pt>
    <dgm:pt modelId="{5F1B3D1A-A683-439F-9E5D-6FA56CE01578}" type="pres">
      <dgm:prSet presAssocID="{B3A05F11-BE02-4901-9660-4251B9B517CC}" presName="accent_6" presStyleCnt="0"/>
      <dgm:spPr/>
    </dgm:pt>
    <dgm:pt modelId="{0E42D535-717F-4E18-8EF9-373CA11A3997}" type="pres">
      <dgm:prSet presAssocID="{B3A05F11-BE02-4901-9660-4251B9B517CC}" presName="accentRepeatNode" presStyleLbl="solidFgAcc1" presStyleIdx="5" presStyleCnt="7" custScaleX="97224" custLinFactNeighborX="1171" custLinFactNeighborY="-204"/>
      <dgm:spPr>
        <a:xfrm>
          <a:off x="485869" y="3115223"/>
          <a:ext cx="594250" cy="611218"/>
        </a:xfrm>
        <a:prstGeom prst="ellipse">
          <a:avLst/>
        </a:prstGeom>
        <a:solidFill>
          <a:srgbClr val="EB6D6C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7256873B-F03F-4727-AA36-6CFD4F021405}" type="pres">
      <dgm:prSet presAssocID="{868EE3C2-5517-42DF-BA15-50CAF1295CF9}" presName="text_7" presStyleLbl="node1" presStyleIdx="6" presStyleCnt="7">
        <dgm:presLayoutVars>
          <dgm:bulletEnabled val="1"/>
        </dgm:presLayoutVars>
      </dgm:prSet>
      <dgm:spPr>
        <a:prstGeom prst="rect">
          <a:avLst/>
        </a:prstGeom>
      </dgm:spPr>
    </dgm:pt>
    <dgm:pt modelId="{6FA651E3-A55F-454A-9916-AA85D9595A35}" type="pres">
      <dgm:prSet presAssocID="{868EE3C2-5517-42DF-BA15-50CAF1295CF9}" presName="accent_7" presStyleCnt="0"/>
      <dgm:spPr/>
    </dgm:pt>
    <dgm:pt modelId="{CFE861A2-3932-4B6F-B01F-38D18CD50D8C}" type="pres">
      <dgm:prSet presAssocID="{868EE3C2-5517-42DF-BA15-50CAF1295CF9}" presName="accentRepeatNode" presStyleLbl="solidFgAcc1" presStyleIdx="6" presStyleCnt="7"/>
      <dgm:spPr>
        <a:xfrm>
          <a:off x="68013" y="3849839"/>
          <a:ext cx="611218" cy="611218"/>
        </a:xfrm>
        <a:prstGeom prst="ellipse">
          <a:avLst/>
        </a:prstGeom>
        <a:solidFill>
          <a:srgbClr val="F57674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50CC8026-1AE0-48A3-9D90-8DD0FE9DED78}" srcId="{CEF8FF1A-6B38-4F55-A0E9-EFD3789197B5}" destId="{B3A05F11-BE02-4901-9660-4251B9B517CC}" srcOrd="5" destOrd="0" parTransId="{2B5B3496-13F4-46A9-B933-22E1A25E4CDE}" sibTransId="{55E2B0BE-C82E-4D99-AAF8-576F9ED61DD9}"/>
    <dgm:cxn modelId="{6AED2D2B-54AA-4B93-BB1E-2C3FAB2A6B4A}" type="presOf" srcId="{FA1653F2-CBAE-4CA9-A8AA-AEB6CA8FE7F7}" destId="{258D374D-609A-458F-8C72-09136C35DF88}" srcOrd="0" destOrd="0" presId="urn:microsoft.com/office/officeart/2008/layout/VerticalCurvedList"/>
    <dgm:cxn modelId="{BDC8C234-1ED8-43EF-A23C-1FDE57A8A165}" srcId="{CEF8FF1A-6B38-4F55-A0E9-EFD3789197B5}" destId="{017A365A-2CF4-4EB5-821B-2FB911214557}" srcOrd="1" destOrd="0" parTransId="{241706EA-959D-4CD8-BAB5-FB9D40598D3C}" sibTransId="{02B50394-E09C-4B40-A58B-84050C994D7C}"/>
    <dgm:cxn modelId="{18469D3D-F6F1-444B-A019-A5DCD20B3BD4}" type="presOf" srcId="{7741DEDC-5E14-49EC-9FE3-43F7DE6D6B0D}" destId="{6F7067C4-16DA-4E72-9976-34C553C7AC9A}" srcOrd="0" destOrd="0" presId="urn:microsoft.com/office/officeart/2008/layout/VerticalCurvedList"/>
    <dgm:cxn modelId="{FB050E62-2B1E-4442-AA6F-552CC045182F}" type="presOf" srcId="{017A365A-2CF4-4EB5-821B-2FB911214557}" destId="{30726A87-2F0A-46B1-93F4-5C46E6960F78}" srcOrd="0" destOrd="0" presId="urn:microsoft.com/office/officeart/2008/layout/VerticalCurvedList"/>
    <dgm:cxn modelId="{8973E149-525B-4E99-BA65-1C9E18F78B06}" type="presOf" srcId="{B3A05F11-BE02-4901-9660-4251B9B517CC}" destId="{C73A15CE-488E-45CE-8464-195C5EA7D51E}" srcOrd="0" destOrd="0" presId="urn:microsoft.com/office/officeart/2008/layout/VerticalCurvedList"/>
    <dgm:cxn modelId="{98084F4F-F436-44DE-9D59-3B1CE8DDA5FB}" srcId="{CEF8FF1A-6B38-4F55-A0E9-EFD3789197B5}" destId="{4D999B6C-CD07-4C8C-8AA5-BAF90C17E31E}" srcOrd="0" destOrd="0" parTransId="{DC900D58-9D32-4AFD-AEA5-95826C9B8909}" sibTransId="{FA1653F2-CBAE-4CA9-A8AA-AEB6CA8FE7F7}"/>
    <dgm:cxn modelId="{F7EF8879-7CF9-406F-B45E-DEF601ABEA7E}" type="presOf" srcId="{534495BF-B4F8-4672-86F4-A31B5B0AEB30}" destId="{4CF8ECF2-AB7B-4BD5-BAA0-4CCFDE948F8F}" srcOrd="0" destOrd="0" presId="urn:microsoft.com/office/officeart/2008/layout/VerticalCurvedList"/>
    <dgm:cxn modelId="{ECD6D189-AE17-4257-AD8B-B3D7693FBDEE}" srcId="{CEF8FF1A-6B38-4F55-A0E9-EFD3789197B5}" destId="{7741DEDC-5E14-49EC-9FE3-43F7DE6D6B0D}" srcOrd="3" destOrd="0" parTransId="{90DC9F16-C1AC-4D84-A430-64E10EC8FC14}" sibTransId="{FED78291-F8A8-4C7A-81EF-EED3644F41F5}"/>
    <dgm:cxn modelId="{0338F398-B9DF-4495-A312-1A1D9A4C739F}" srcId="{CEF8FF1A-6B38-4F55-A0E9-EFD3789197B5}" destId="{868EE3C2-5517-42DF-BA15-50CAF1295CF9}" srcOrd="6" destOrd="0" parTransId="{AC1E6E14-C382-4D17-9A9A-36E8032272DE}" sibTransId="{A4AB854F-629E-41D9-8585-0D9872F9776B}"/>
    <dgm:cxn modelId="{B05AC3A8-C5A9-4FBD-8773-A92729A29E00}" srcId="{CEF8FF1A-6B38-4F55-A0E9-EFD3789197B5}" destId="{534495BF-B4F8-4672-86F4-A31B5B0AEB30}" srcOrd="2" destOrd="0" parTransId="{66B552D8-19C7-48AF-87FB-66E244252EA8}" sibTransId="{3D246959-6F32-4EAD-9BF0-85E115E373FF}"/>
    <dgm:cxn modelId="{5D99C9C1-BE3F-4130-8B90-6C3215CEAE4C}" type="presOf" srcId="{4D999B6C-CD07-4C8C-8AA5-BAF90C17E31E}" destId="{98D71192-0708-49CD-8110-EEE6BDFD7B4A}" srcOrd="0" destOrd="0" presId="urn:microsoft.com/office/officeart/2008/layout/VerticalCurvedList"/>
    <dgm:cxn modelId="{4CCA08E2-70D4-48D2-A37D-38F04D321CB0}" type="presOf" srcId="{CEF8FF1A-6B38-4F55-A0E9-EFD3789197B5}" destId="{E37880A5-C6F9-499A-A0A7-8FD342A92DA0}" srcOrd="0" destOrd="0" presId="urn:microsoft.com/office/officeart/2008/layout/VerticalCurvedList"/>
    <dgm:cxn modelId="{C727B5E4-AEB8-494B-95B5-3EEB8832C77F}" type="presOf" srcId="{868EE3C2-5517-42DF-BA15-50CAF1295CF9}" destId="{7256873B-F03F-4727-AA36-6CFD4F021405}" srcOrd="0" destOrd="0" presId="urn:microsoft.com/office/officeart/2008/layout/VerticalCurvedList"/>
    <dgm:cxn modelId="{22A61CE8-1E99-49A8-BBF2-8419BFC22719}" type="presOf" srcId="{55F5B553-B3E3-4B39-8EF9-EBEEDEAAAB79}" destId="{E890E00F-6BEA-4DB4-A4E0-B307D53F1252}" srcOrd="0" destOrd="0" presId="urn:microsoft.com/office/officeart/2008/layout/VerticalCurvedList"/>
    <dgm:cxn modelId="{47AC82F8-0CBC-481A-872A-EBE5E8766E48}" srcId="{CEF8FF1A-6B38-4F55-A0E9-EFD3789197B5}" destId="{55F5B553-B3E3-4B39-8EF9-EBEEDEAAAB79}" srcOrd="4" destOrd="0" parTransId="{DC0D273F-EC47-437F-A7E1-97EFBC0FF616}" sibTransId="{45DEF722-7E10-4106-A623-C8A13B1BD53C}"/>
    <dgm:cxn modelId="{DB3B7F5E-0349-4C65-A38A-C311B5B91FA5}" type="presParOf" srcId="{E37880A5-C6F9-499A-A0A7-8FD342A92DA0}" destId="{B5CDEFDB-8B4F-4EE8-A9AB-3E386B39B87C}" srcOrd="0" destOrd="0" presId="urn:microsoft.com/office/officeart/2008/layout/VerticalCurvedList"/>
    <dgm:cxn modelId="{9EFF1582-770B-4801-B800-6F60B1C5A5BA}" type="presParOf" srcId="{B5CDEFDB-8B4F-4EE8-A9AB-3E386B39B87C}" destId="{E49CEA72-9488-4000-B5F3-36A8F0733F5D}" srcOrd="0" destOrd="0" presId="urn:microsoft.com/office/officeart/2008/layout/VerticalCurvedList"/>
    <dgm:cxn modelId="{27C1AC94-796E-46F4-A425-6815C3FB9E72}" type="presParOf" srcId="{E49CEA72-9488-4000-B5F3-36A8F0733F5D}" destId="{5BDE8690-676C-4631-8ED4-50D23CB32D68}" srcOrd="0" destOrd="0" presId="urn:microsoft.com/office/officeart/2008/layout/VerticalCurvedList"/>
    <dgm:cxn modelId="{FD3FA8C2-EAAD-4CC1-B0E6-916AE472F46F}" type="presParOf" srcId="{E49CEA72-9488-4000-B5F3-36A8F0733F5D}" destId="{258D374D-609A-458F-8C72-09136C35DF88}" srcOrd="1" destOrd="0" presId="urn:microsoft.com/office/officeart/2008/layout/VerticalCurvedList"/>
    <dgm:cxn modelId="{BE10538B-ED06-493F-8D82-3A211865B405}" type="presParOf" srcId="{E49CEA72-9488-4000-B5F3-36A8F0733F5D}" destId="{DE03EAC7-BA96-42EB-8747-1B7257F6DD8D}" srcOrd="2" destOrd="0" presId="urn:microsoft.com/office/officeart/2008/layout/VerticalCurvedList"/>
    <dgm:cxn modelId="{995990F3-6795-47C1-AA8F-4C30438C565F}" type="presParOf" srcId="{E49CEA72-9488-4000-B5F3-36A8F0733F5D}" destId="{2F3BCE9C-DEB6-45A7-A41C-2B091BF54B1D}" srcOrd="3" destOrd="0" presId="urn:microsoft.com/office/officeart/2008/layout/VerticalCurvedList"/>
    <dgm:cxn modelId="{B84A1555-C5A1-4330-AD65-EA24129D4FD1}" type="presParOf" srcId="{B5CDEFDB-8B4F-4EE8-A9AB-3E386B39B87C}" destId="{98D71192-0708-49CD-8110-EEE6BDFD7B4A}" srcOrd="1" destOrd="0" presId="urn:microsoft.com/office/officeart/2008/layout/VerticalCurvedList"/>
    <dgm:cxn modelId="{73764F91-6FE1-4550-9AEE-6A10868A6C4E}" type="presParOf" srcId="{B5CDEFDB-8B4F-4EE8-A9AB-3E386B39B87C}" destId="{A8D104B3-5CA8-46D1-9CC8-E6BB557C8FEE}" srcOrd="2" destOrd="0" presId="urn:microsoft.com/office/officeart/2008/layout/VerticalCurvedList"/>
    <dgm:cxn modelId="{7A38B683-64FA-4C7E-9479-3BE9FCA8F5D9}" type="presParOf" srcId="{A8D104B3-5CA8-46D1-9CC8-E6BB557C8FEE}" destId="{F6BC8E17-BC8C-4CF6-91A0-D3EA24127E2B}" srcOrd="0" destOrd="0" presId="urn:microsoft.com/office/officeart/2008/layout/VerticalCurvedList"/>
    <dgm:cxn modelId="{3F00F0D1-8E1F-4766-938E-9E5F71D43A26}" type="presParOf" srcId="{B5CDEFDB-8B4F-4EE8-A9AB-3E386B39B87C}" destId="{30726A87-2F0A-46B1-93F4-5C46E6960F78}" srcOrd="3" destOrd="0" presId="urn:microsoft.com/office/officeart/2008/layout/VerticalCurvedList"/>
    <dgm:cxn modelId="{E1B6588A-BFE0-4AF2-A169-0871AF87D259}" type="presParOf" srcId="{B5CDEFDB-8B4F-4EE8-A9AB-3E386B39B87C}" destId="{1A2AD233-F0C6-46B8-8400-4A759802AE1B}" srcOrd="4" destOrd="0" presId="urn:microsoft.com/office/officeart/2008/layout/VerticalCurvedList"/>
    <dgm:cxn modelId="{3116C101-86A6-4DFA-93F1-D9BD426C410F}" type="presParOf" srcId="{1A2AD233-F0C6-46B8-8400-4A759802AE1B}" destId="{A71DC178-7DBA-404A-A8EF-1B331FFEB4E4}" srcOrd="0" destOrd="0" presId="urn:microsoft.com/office/officeart/2008/layout/VerticalCurvedList"/>
    <dgm:cxn modelId="{8B8BFED0-EAC9-4B99-9C82-9F514D57D9EB}" type="presParOf" srcId="{B5CDEFDB-8B4F-4EE8-A9AB-3E386B39B87C}" destId="{4CF8ECF2-AB7B-4BD5-BAA0-4CCFDE948F8F}" srcOrd="5" destOrd="0" presId="urn:microsoft.com/office/officeart/2008/layout/VerticalCurvedList"/>
    <dgm:cxn modelId="{7DB60D40-AF69-49C7-A770-85F205C9C9FA}" type="presParOf" srcId="{B5CDEFDB-8B4F-4EE8-A9AB-3E386B39B87C}" destId="{A0735EAE-3DA1-4462-8375-BFB6717EC5DD}" srcOrd="6" destOrd="0" presId="urn:microsoft.com/office/officeart/2008/layout/VerticalCurvedList"/>
    <dgm:cxn modelId="{EF743B85-B3C5-4228-8261-997BF231A3C3}" type="presParOf" srcId="{A0735EAE-3DA1-4462-8375-BFB6717EC5DD}" destId="{40333A40-D6C7-4015-8EEE-F6F0C000521F}" srcOrd="0" destOrd="0" presId="urn:microsoft.com/office/officeart/2008/layout/VerticalCurvedList"/>
    <dgm:cxn modelId="{6D44C60A-AEFB-4A7E-89A8-D9DC4A4DB3F4}" type="presParOf" srcId="{B5CDEFDB-8B4F-4EE8-A9AB-3E386B39B87C}" destId="{6F7067C4-16DA-4E72-9976-34C553C7AC9A}" srcOrd="7" destOrd="0" presId="urn:microsoft.com/office/officeart/2008/layout/VerticalCurvedList"/>
    <dgm:cxn modelId="{C19C0145-2934-40EE-AEF9-2A439AE8B60E}" type="presParOf" srcId="{B5CDEFDB-8B4F-4EE8-A9AB-3E386B39B87C}" destId="{E2281CB7-2BB9-4D92-9A21-13ABE2F8573E}" srcOrd="8" destOrd="0" presId="urn:microsoft.com/office/officeart/2008/layout/VerticalCurvedList"/>
    <dgm:cxn modelId="{0DACE607-EAD0-4C67-A515-5ACA0032BBE0}" type="presParOf" srcId="{E2281CB7-2BB9-4D92-9A21-13ABE2F8573E}" destId="{A303B0EE-B352-439C-A2AC-64A896626594}" srcOrd="0" destOrd="0" presId="urn:microsoft.com/office/officeart/2008/layout/VerticalCurvedList"/>
    <dgm:cxn modelId="{FDDD56E8-CF5D-4EB5-8970-2299ED81E6AA}" type="presParOf" srcId="{B5CDEFDB-8B4F-4EE8-A9AB-3E386B39B87C}" destId="{E890E00F-6BEA-4DB4-A4E0-B307D53F1252}" srcOrd="9" destOrd="0" presId="urn:microsoft.com/office/officeart/2008/layout/VerticalCurvedList"/>
    <dgm:cxn modelId="{3721D03E-DEE9-4EA4-96C7-539F0CA6EC9C}" type="presParOf" srcId="{B5CDEFDB-8B4F-4EE8-A9AB-3E386B39B87C}" destId="{5D9074E7-2785-4834-AD80-A8963FC0F387}" srcOrd="10" destOrd="0" presId="urn:microsoft.com/office/officeart/2008/layout/VerticalCurvedList"/>
    <dgm:cxn modelId="{747B8F62-407C-466A-AF66-E33853FBAC57}" type="presParOf" srcId="{5D9074E7-2785-4834-AD80-A8963FC0F387}" destId="{DC28EFFE-55B5-4C81-A9B3-707E2227B72C}" srcOrd="0" destOrd="0" presId="urn:microsoft.com/office/officeart/2008/layout/VerticalCurvedList"/>
    <dgm:cxn modelId="{B8BBC08D-797C-4DB6-BBAE-2412D725EB4A}" type="presParOf" srcId="{B5CDEFDB-8B4F-4EE8-A9AB-3E386B39B87C}" destId="{C73A15CE-488E-45CE-8464-195C5EA7D51E}" srcOrd="11" destOrd="0" presId="urn:microsoft.com/office/officeart/2008/layout/VerticalCurvedList"/>
    <dgm:cxn modelId="{BB973E6E-17F4-4198-BAFD-72CB7226807E}" type="presParOf" srcId="{B5CDEFDB-8B4F-4EE8-A9AB-3E386B39B87C}" destId="{5F1B3D1A-A683-439F-9E5D-6FA56CE01578}" srcOrd="12" destOrd="0" presId="urn:microsoft.com/office/officeart/2008/layout/VerticalCurvedList"/>
    <dgm:cxn modelId="{320139C2-194F-424C-983D-09AA7D93CD80}" type="presParOf" srcId="{5F1B3D1A-A683-439F-9E5D-6FA56CE01578}" destId="{0E42D535-717F-4E18-8EF9-373CA11A3997}" srcOrd="0" destOrd="0" presId="urn:microsoft.com/office/officeart/2008/layout/VerticalCurvedList"/>
    <dgm:cxn modelId="{8449D099-4FBE-4542-BF04-5B1886C01269}" type="presParOf" srcId="{B5CDEFDB-8B4F-4EE8-A9AB-3E386B39B87C}" destId="{7256873B-F03F-4727-AA36-6CFD4F021405}" srcOrd="13" destOrd="0" presId="urn:microsoft.com/office/officeart/2008/layout/VerticalCurvedList"/>
    <dgm:cxn modelId="{D34F646F-CCBA-4857-A01C-BFDAC59DC8C4}" type="presParOf" srcId="{B5CDEFDB-8B4F-4EE8-A9AB-3E386B39B87C}" destId="{6FA651E3-A55F-454A-9916-AA85D9595A35}" srcOrd="14" destOrd="0" presId="urn:microsoft.com/office/officeart/2008/layout/VerticalCurvedList"/>
    <dgm:cxn modelId="{3004DD72-81D7-443B-8C7F-ECDDFFE9CA1F}" type="presParOf" srcId="{6FA651E3-A55F-454A-9916-AA85D9595A35}" destId="{CFE861A2-3932-4B6F-B01F-38D18CD50D8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8D374D-609A-458F-8C72-09136C35DF88}">
      <dsp:nvSpPr>
        <dsp:cNvPr id="0" name=""/>
        <dsp:cNvSpPr/>
      </dsp:nvSpPr>
      <dsp:spPr>
        <a:xfrm>
          <a:off x="-5248770" y="-804256"/>
          <a:ext cx="6253029" cy="6253029"/>
        </a:xfrm>
        <a:prstGeom prst="blockArc">
          <a:avLst>
            <a:gd name="adj1" fmla="val 18900000"/>
            <a:gd name="adj2" fmla="val 2700000"/>
            <a:gd name="adj3" fmla="val 345"/>
          </a:avLst>
        </a:prstGeom>
        <a:noFill/>
        <a:ln w="12700" cap="flat" cmpd="sng" algn="ctr">
          <a:solidFill>
            <a:sysClr val="windowText" lastClr="000000">
              <a:shade val="60000"/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D71192-0708-49CD-8110-EEE6BDFD7B4A}">
      <dsp:nvSpPr>
        <dsp:cNvPr id="0" name=""/>
        <dsp:cNvSpPr/>
      </dsp:nvSpPr>
      <dsp:spPr>
        <a:xfrm>
          <a:off x="325812" y="211139"/>
          <a:ext cx="6374469" cy="422093"/>
        </a:xfrm>
        <a:prstGeom prst="rect">
          <a:avLst/>
        </a:prstGeom>
        <a:solidFill>
          <a:srgbClr val="CFDBC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Introducción</a:t>
          </a:r>
        </a:p>
      </dsp:txBody>
      <dsp:txXfrm>
        <a:off x="325812" y="211139"/>
        <a:ext cx="6374469" cy="422093"/>
      </dsp:txXfrm>
    </dsp:sp>
    <dsp:sp modelId="{F6BC8E17-BC8C-4CF6-91A0-D3EA24127E2B}">
      <dsp:nvSpPr>
        <dsp:cNvPr id="0" name=""/>
        <dsp:cNvSpPr/>
      </dsp:nvSpPr>
      <dsp:spPr>
        <a:xfrm>
          <a:off x="62004" y="158377"/>
          <a:ext cx="527617" cy="527617"/>
        </a:xfrm>
        <a:prstGeom prst="ellipse">
          <a:avLst/>
        </a:prstGeom>
        <a:solidFill>
          <a:srgbClr val="BA4245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0726A87-2F0A-46B1-93F4-5C46E6960F78}">
      <dsp:nvSpPr>
        <dsp:cNvPr id="0" name=""/>
        <dsp:cNvSpPr/>
      </dsp:nvSpPr>
      <dsp:spPr>
        <a:xfrm>
          <a:off x="708056" y="844651"/>
          <a:ext cx="5992226" cy="422093"/>
        </a:xfrm>
        <a:prstGeom prst="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Objetivos</a:t>
          </a:r>
        </a:p>
      </dsp:txBody>
      <dsp:txXfrm>
        <a:off x="708056" y="844651"/>
        <a:ext cx="5992226" cy="422093"/>
      </dsp:txXfrm>
    </dsp:sp>
    <dsp:sp modelId="{A71DC178-7DBA-404A-A8EF-1B331FFEB4E4}">
      <dsp:nvSpPr>
        <dsp:cNvPr id="0" name=""/>
        <dsp:cNvSpPr/>
      </dsp:nvSpPr>
      <dsp:spPr>
        <a:xfrm>
          <a:off x="441667" y="796907"/>
          <a:ext cx="527617" cy="527617"/>
        </a:xfrm>
        <a:prstGeom prst="ellipse">
          <a:avLst/>
        </a:prstGeom>
        <a:solidFill>
          <a:srgbClr val="C44B4D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CF8ECF2-AB7B-4BD5-BAA0-4CCFDE948F8F}">
      <dsp:nvSpPr>
        <dsp:cNvPr id="0" name=""/>
        <dsp:cNvSpPr/>
      </dsp:nvSpPr>
      <dsp:spPr>
        <a:xfrm>
          <a:off x="917524" y="1477699"/>
          <a:ext cx="5782758" cy="42209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>
              <a:latin typeface="+mj-lt"/>
            </a:rPr>
            <a:t>Hipótesis</a:t>
          </a:r>
        </a:p>
      </dsp:txBody>
      <dsp:txXfrm>
        <a:off x="917524" y="1477699"/>
        <a:ext cx="5782758" cy="422093"/>
      </dsp:txXfrm>
    </dsp:sp>
    <dsp:sp modelId="{40333A40-D6C7-4015-8EEE-F6F0C000521F}">
      <dsp:nvSpPr>
        <dsp:cNvPr id="0" name=""/>
        <dsp:cNvSpPr/>
      </dsp:nvSpPr>
      <dsp:spPr>
        <a:xfrm>
          <a:off x="653715" y="1424937"/>
          <a:ext cx="527617" cy="527617"/>
        </a:xfrm>
        <a:prstGeom prst="ellipse">
          <a:avLst/>
        </a:prstGeom>
        <a:solidFill>
          <a:srgbClr val="CD5354"/>
        </a:solidFill>
        <a:ln w="9525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F7067C4-16DA-4E72-9976-34C553C7AC9A}">
      <dsp:nvSpPr>
        <dsp:cNvPr id="0" name=""/>
        <dsp:cNvSpPr/>
      </dsp:nvSpPr>
      <dsp:spPr>
        <a:xfrm>
          <a:off x="984405" y="2111211"/>
          <a:ext cx="5715877" cy="42209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Materiales y Métodos</a:t>
          </a:r>
        </a:p>
      </dsp:txBody>
      <dsp:txXfrm>
        <a:off x="984405" y="2111211"/>
        <a:ext cx="5715877" cy="422093"/>
      </dsp:txXfrm>
    </dsp:sp>
    <dsp:sp modelId="{A303B0EE-B352-439C-A2AC-64A896626594}">
      <dsp:nvSpPr>
        <dsp:cNvPr id="0" name=""/>
        <dsp:cNvSpPr/>
      </dsp:nvSpPr>
      <dsp:spPr>
        <a:xfrm>
          <a:off x="720596" y="2058449"/>
          <a:ext cx="527617" cy="527617"/>
        </a:xfrm>
        <a:prstGeom prst="ellipse">
          <a:avLst/>
        </a:prstGeom>
        <a:solidFill>
          <a:srgbClr val="D75C5C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890E00F-6BEA-4DB4-A4E0-B307D53F1252}">
      <dsp:nvSpPr>
        <dsp:cNvPr id="0" name=""/>
        <dsp:cNvSpPr/>
      </dsp:nvSpPr>
      <dsp:spPr>
        <a:xfrm>
          <a:off x="917524" y="2744723"/>
          <a:ext cx="5782758" cy="42209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Resultados y Discusión</a:t>
          </a:r>
        </a:p>
      </dsp:txBody>
      <dsp:txXfrm>
        <a:off x="917524" y="2744723"/>
        <a:ext cx="5782758" cy="422093"/>
      </dsp:txXfrm>
    </dsp:sp>
    <dsp:sp modelId="{DC28EFFE-55B5-4C81-A9B3-707E2227B72C}">
      <dsp:nvSpPr>
        <dsp:cNvPr id="0" name=""/>
        <dsp:cNvSpPr/>
      </dsp:nvSpPr>
      <dsp:spPr>
        <a:xfrm>
          <a:off x="653715" y="2691961"/>
          <a:ext cx="527617" cy="527617"/>
        </a:xfrm>
        <a:prstGeom prst="ellipse">
          <a:avLst/>
        </a:prstGeom>
        <a:solidFill>
          <a:srgbClr val="E16564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73A15CE-488E-45CE-8464-195C5EA7D51E}">
      <dsp:nvSpPr>
        <dsp:cNvPr id="0" name=""/>
        <dsp:cNvSpPr/>
      </dsp:nvSpPr>
      <dsp:spPr>
        <a:xfrm>
          <a:off x="708056" y="3377770"/>
          <a:ext cx="5992226" cy="42209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Conclusiones</a:t>
          </a:r>
        </a:p>
      </dsp:txBody>
      <dsp:txXfrm>
        <a:off x="708056" y="3377770"/>
        <a:ext cx="5992226" cy="422093"/>
      </dsp:txXfrm>
    </dsp:sp>
    <dsp:sp modelId="{0E42D535-717F-4E18-8EF9-373CA11A3997}">
      <dsp:nvSpPr>
        <dsp:cNvPr id="0" name=""/>
        <dsp:cNvSpPr/>
      </dsp:nvSpPr>
      <dsp:spPr>
        <a:xfrm>
          <a:off x="457749" y="3323932"/>
          <a:ext cx="512970" cy="527617"/>
        </a:xfrm>
        <a:prstGeom prst="ellipse">
          <a:avLst/>
        </a:prstGeom>
        <a:solidFill>
          <a:srgbClr val="EB6D6C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256873B-F03F-4727-AA36-6CFD4F021405}">
      <dsp:nvSpPr>
        <dsp:cNvPr id="0" name=""/>
        <dsp:cNvSpPr/>
      </dsp:nvSpPr>
      <dsp:spPr>
        <a:xfrm>
          <a:off x="325812" y="4011282"/>
          <a:ext cx="6374469" cy="42209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Recomendaciones</a:t>
          </a:r>
        </a:p>
      </dsp:txBody>
      <dsp:txXfrm>
        <a:off x="325812" y="4011282"/>
        <a:ext cx="6374469" cy="422093"/>
      </dsp:txXfrm>
    </dsp:sp>
    <dsp:sp modelId="{CFE861A2-3932-4B6F-B01F-38D18CD50D8C}">
      <dsp:nvSpPr>
        <dsp:cNvPr id="0" name=""/>
        <dsp:cNvSpPr/>
      </dsp:nvSpPr>
      <dsp:spPr>
        <a:xfrm>
          <a:off x="62004" y="3958520"/>
          <a:ext cx="527617" cy="527617"/>
        </a:xfrm>
        <a:prstGeom prst="ellipse">
          <a:avLst/>
        </a:prstGeom>
        <a:solidFill>
          <a:srgbClr val="F57674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8D374D-609A-458F-8C72-09136C35DF88}">
      <dsp:nvSpPr>
        <dsp:cNvPr id="0" name=""/>
        <dsp:cNvSpPr/>
      </dsp:nvSpPr>
      <dsp:spPr>
        <a:xfrm>
          <a:off x="-5248770" y="-804256"/>
          <a:ext cx="6253029" cy="6253029"/>
        </a:xfrm>
        <a:prstGeom prst="blockArc">
          <a:avLst>
            <a:gd name="adj1" fmla="val 18900000"/>
            <a:gd name="adj2" fmla="val 2700000"/>
            <a:gd name="adj3" fmla="val 345"/>
          </a:avLst>
        </a:prstGeom>
        <a:noFill/>
        <a:ln w="12700" cap="flat" cmpd="sng" algn="ctr">
          <a:solidFill>
            <a:sysClr val="windowText" lastClr="000000">
              <a:shade val="60000"/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D71192-0708-49CD-8110-EEE6BDFD7B4A}">
      <dsp:nvSpPr>
        <dsp:cNvPr id="0" name=""/>
        <dsp:cNvSpPr/>
      </dsp:nvSpPr>
      <dsp:spPr>
        <a:xfrm>
          <a:off x="325812" y="211139"/>
          <a:ext cx="6374469" cy="422093"/>
        </a:xfrm>
        <a:prstGeom prst="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Introducción</a:t>
          </a:r>
        </a:p>
      </dsp:txBody>
      <dsp:txXfrm>
        <a:off x="325812" y="211139"/>
        <a:ext cx="6374469" cy="422093"/>
      </dsp:txXfrm>
    </dsp:sp>
    <dsp:sp modelId="{F6BC8E17-BC8C-4CF6-91A0-D3EA24127E2B}">
      <dsp:nvSpPr>
        <dsp:cNvPr id="0" name=""/>
        <dsp:cNvSpPr/>
      </dsp:nvSpPr>
      <dsp:spPr>
        <a:xfrm>
          <a:off x="62004" y="158377"/>
          <a:ext cx="527617" cy="527617"/>
        </a:xfrm>
        <a:prstGeom prst="ellipse">
          <a:avLst/>
        </a:prstGeom>
        <a:solidFill>
          <a:srgbClr val="BA4245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0726A87-2F0A-46B1-93F4-5C46E6960F78}">
      <dsp:nvSpPr>
        <dsp:cNvPr id="0" name=""/>
        <dsp:cNvSpPr/>
      </dsp:nvSpPr>
      <dsp:spPr>
        <a:xfrm>
          <a:off x="708056" y="844651"/>
          <a:ext cx="5992226" cy="422093"/>
        </a:xfrm>
        <a:prstGeom prst="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Objetivos</a:t>
          </a:r>
        </a:p>
      </dsp:txBody>
      <dsp:txXfrm>
        <a:off x="708056" y="844651"/>
        <a:ext cx="5992226" cy="422093"/>
      </dsp:txXfrm>
    </dsp:sp>
    <dsp:sp modelId="{A71DC178-7DBA-404A-A8EF-1B331FFEB4E4}">
      <dsp:nvSpPr>
        <dsp:cNvPr id="0" name=""/>
        <dsp:cNvSpPr/>
      </dsp:nvSpPr>
      <dsp:spPr>
        <a:xfrm>
          <a:off x="441667" y="796907"/>
          <a:ext cx="527617" cy="527617"/>
        </a:xfrm>
        <a:prstGeom prst="ellipse">
          <a:avLst/>
        </a:prstGeom>
        <a:solidFill>
          <a:srgbClr val="C44B4D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CF8ECF2-AB7B-4BD5-BAA0-4CCFDE948F8F}">
      <dsp:nvSpPr>
        <dsp:cNvPr id="0" name=""/>
        <dsp:cNvSpPr/>
      </dsp:nvSpPr>
      <dsp:spPr>
        <a:xfrm>
          <a:off x="917524" y="1477699"/>
          <a:ext cx="5782758" cy="422093"/>
        </a:xfrm>
        <a:prstGeom prst="rect">
          <a:avLst/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0" kern="1200" dirty="0">
              <a:latin typeface="+mj-lt"/>
            </a:rPr>
            <a:t>Hipótesis</a:t>
          </a:r>
        </a:p>
      </dsp:txBody>
      <dsp:txXfrm>
        <a:off x="917524" y="1477699"/>
        <a:ext cx="5782758" cy="422093"/>
      </dsp:txXfrm>
    </dsp:sp>
    <dsp:sp modelId="{40333A40-D6C7-4015-8EEE-F6F0C000521F}">
      <dsp:nvSpPr>
        <dsp:cNvPr id="0" name=""/>
        <dsp:cNvSpPr/>
      </dsp:nvSpPr>
      <dsp:spPr>
        <a:xfrm>
          <a:off x="653715" y="1424937"/>
          <a:ext cx="527617" cy="527617"/>
        </a:xfrm>
        <a:prstGeom prst="ellipse">
          <a:avLst/>
        </a:prstGeom>
        <a:solidFill>
          <a:srgbClr val="CD5354"/>
        </a:solidFill>
        <a:ln w="9525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F7067C4-16DA-4E72-9976-34C553C7AC9A}">
      <dsp:nvSpPr>
        <dsp:cNvPr id="0" name=""/>
        <dsp:cNvSpPr/>
      </dsp:nvSpPr>
      <dsp:spPr>
        <a:xfrm>
          <a:off x="984405" y="2111211"/>
          <a:ext cx="5715877" cy="422093"/>
        </a:xfrm>
        <a:prstGeom prst="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Materiales y Métodos</a:t>
          </a:r>
        </a:p>
      </dsp:txBody>
      <dsp:txXfrm>
        <a:off x="984405" y="2111211"/>
        <a:ext cx="5715877" cy="422093"/>
      </dsp:txXfrm>
    </dsp:sp>
    <dsp:sp modelId="{A303B0EE-B352-439C-A2AC-64A896626594}">
      <dsp:nvSpPr>
        <dsp:cNvPr id="0" name=""/>
        <dsp:cNvSpPr/>
      </dsp:nvSpPr>
      <dsp:spPr>
        <a:xfrm>
          <a:off x="720596" y="2058449"/>
          <a:ext cx="527617" cy="527617"/>
        </a:xfrm>
        <a:prstGeom prst="ellipse">
          <a:avLst/>
        </a:prstGeom>
        <a:solidFill>
          <a:srgbClr val="D75C5C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890E00F-6BEA-4DB4-A4E0-B307D53F1252}">
      <dsp:nvSpPr>
        <dsp:cNvPr id="0" name=""/>
        <dsp:cNvSpPr/>
      </dsp:nvSpPr>
      <dsp:spPr>
        <a:xfrm>
          <a:off x="917524" y="2744723"/>
          <a:ext cx="5782758" cy="42209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Resultados y Discusión</a:t>
          </a:r>
        </a:p>
      </dsp:txBody>
      <dsp:txXfrm>
        <a:off x="917524" y="2744723"/>
        <a:ext cx="5782758" cy="422093"/>
      </dsp:txXfrm>
    </dsp:sp>
    <dsp:sp modelId="{DC28EFFE-55B5-4C81-A9B3-707E2227B72C}">
      <dsp:nvSpPr>
        <dsp:cNvPr id="0" name=""/>
        <dsp:cNvSpPr/>
      </dsp:nvSpPr>
      <dsp:spPr>
        <a:xfrm>
          <a:off x="653715" y="2691961"/>
          <a:ext cx="527617" cy="527617"/>
        </a:xfrm>
        <a:prstGeom prst="ellipse">
          <a:avLst/>
        </a:prstGeom>
        <a:solidFill>
          <a:srgbClr val="E16564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73A15CE-488E-45CE-8464-195C5EA7D51E}">
      <dsp:nvSpPr>
        <dsp:cNvPr id="0" name=""/>
        <dsp:cNvSpPr/>
      </dsp:nvSpPr>
      <dsp:spPr>
        <a:xfrm>
          <a:off x="708056" y="3377770"/>
          <a:ext cx="5992226" cy="422093"/>
        </a:xfrm>
        <a:prstGeom prst="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Conclusiones</a:t>
          </a:r>
        </a:p>
      </dsp:txBody>
      <dsp:txXfrm>
        <a:off x="708056" y="3377770"/>
        <a:ext cx="5992226" cy="422093"/>
      </dsp:txXfrm>
    </dsp:sp>
    <dsp:sp modelId="{0E42D535-717F-4E18-8EF9-373CA11A3997}">
      <dsp:nvSpPr>
        <dsp:cNvPr id="0" name=""/>
        <dsp:cNvSpPr/>
      </dsp:nvSpPr>
      <dsp:spPr>
        <a:xfrm>
          <a:off x="457749" y="3323932"/>
          <a:ext cx="512970" cy="527617"/>
        </a:xfrm>
        <a:prstGeom prst="ellipse">
          <a:avLst/>
        </a:prstGeom>
        <a:solidFill>
          <a:srgbClr val="EB6D6C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256873B-F03F-4727-AA36-6CFD4F021405}">
      <dsp:nvSpPr>
        <dsp:cNvPr id="0" name=""/>
        <dsp:cNvSpPr/>
      </dsp:nvSpPr>
      <dsp:spPr>
        <a:xfrm>
          <a:off x="325812" y="4011282"/>
          <a:ext cx="6374469" cy="422093"/>
        </a:xfrm>
        <a:prstGeom prst="rect">
          <a:avLst/>
        </a:prstGeom>
        <a:solidFill>
          <a:srgbClr val="CDD9C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Recomendaciones</a:t>
          </a:r>
        </a:p>
      </dsp:txBody>
      <dsp:txXfrm>
        <a:off x="325812" y="4011282"/>
        <a:ext cx="6374469" cy="422093"/>
      </dsp:txXfrm>
    </dsp:sp>
    <dsp:sp modelId="{CFE861A2-3932-4B6F-B01F-38D18CD50D8C}">
      <dsp:nvSpPr>
        <dsp:cNvPr id="0" name=""/>
        <dsp:cNvSpPr/>
      </dsp:nvSpPr>
      <dsp:spPr>
        <a:xfrm>
          <a:off x="62004" y="3958520"/>
          <a:ext cx="527617" cy="527617"/>
        </a:xfrm>
        <a:prstGeom prst="ellipse">
          <a:avLst/>
        </a:prstGeom>
        <a:solidFill>
          <a:srgbClr val="F57674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D557C3-D45E-4BF6-907C-C9D92556A036}">
      <dsp:nvSpPr>
        <dsp:cNvPr id="0" name=""/>
        <dsp:cNvSpPr/>
      </dsp:nvSpPr>
      <dsp:spPr>
        <a:xfrm>
          <a:off x="2485" y="109960"/>
          <a:ext cx="3028761" cy="1211504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600" kern="1200" dirty="0">
              <a:latin typeface="+mn-lt"/>
              <a:ea typeface="Calibri" panose="020F0502020204030204" pitchFamily="34" charset="0"/>
            </a:rPr>
            <a:t>producción de metabolitos</a:t>
          </a:r>
          <a:endParaRPr lang="es-MX" sz="1600" kern="1200" dirty="0">
            <a:latin typeface="+mn-lt"/>
          </a:endParaRPr>
        </a:p>
      </dsp:txBody>
      <dsp:txXfrm>
        <a:off x="608237" y="109960"/>
        <a:ext cx="1817257" cy="1211504"/>
      </dsp:txXfrm>
    </dsp:sp>
    <dsp:sp modelId="{42012989-15BE-4021-B2C0-95DE7A9D0416}">
      <dsp:nvSpPr>
        <dsp:cNvPr id="0" name=""/>
        <dsp:cNvSpPr/>
      </dsp:nvSpPr>
      <dsp:spPr>
        <a:xfrm>
          <a:off x="2728371" y="109960"/>
          <a:ext cx="3028761" cy="1211504"/>
        </a:xfrm>
        <a:prstGeom prst="chevron">
          <a:avLst/>
        </a:prstGeom>
        <a:solidFill>
          <a:schemeClr val="accent5">
            <a:hueOff val="167073"/>
            <a:satOff val="4598"/>
            <a:lumOff val="578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600" kern="1200" dirty="0">
              <a:latin typeface="+mn-lt"/>
              <a:ea typeface="Calibri" panose="020F0502020204030204" pitchFamily="34" charset="0"/>
            </a:rPr>
            <a:t>biotransformación</a:t>
          </a:r>
          <a:endParaRPr lang="es-MX" sz="1600" kern="1200" dirty="0">
            <a:latin typeface="+mn-lt"/>
          </a:endParaRPr>
        </a:p>
      </dsp:txBody>
      <dsp:txXfrm>
        <a:off x="3334123" y="109960"/>
        <a:ext cx="1817257" cy="1211504"/>
      </dsp:txXfrm>
    </dsp:sp>
    <dsp:sp modelId="{5D63B617-99DE-42A6-8A71-AE82DD8F2AB2}">
      <dsp:nvSpPr>
        <dsp:cNvPr id="0" name=""/>
        <dsp:cNvSpPr/>
      </dsp:nvSpPr>
      <dsp:spPr>
        <a:xfrm>
          <a:off x="5454257" y="109960"/>
          <a:ext cx="3028761" cy="1211504"/>
        </a:xfrm>
        <a:prstGeom prst="chevron">
          <a:avLst/>
        </a:prstGeom>
        <a:solidFill>
          <a:schemeClr val="accent5">
            <a:hueOff val="334146"/>
            <a:satOff val="9197"/>
            <a:lumOff val="115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600" kern="1200" dirty="0">
              <a:latin typeface="+mn-lt"/>
              <a:ea typeface="Calibri" panose="020F0502020204030204" pitchFamily="34" charset="0"/>
            </a:rPr>
            <a:t>producción de proteínas recombinantes</a:t>
          </a:r>
          <a:endParaRPr lang="es-MX" sz="1600" kern="1200" dirty="0">
            <a:latin typeface="+mn-lt"/>
          </a:endParaRPr>
        </a:p>
      </dsp:txBody>
      <dsp:txXfrm>
        <a:off x="6060009" y="109960"/>
        <a:ext cx="1817257" cy="12115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68932A-EE64-4661-8FAC-E8E99D4EBE3A}">
      <dsp:nvSpPr>
        <dsp:cNvPr id="0" name=""/>
        <dsp:cNvSpPr/>
      </dsp:nvSpPr>
      <dsp:spPr>
        <a:xfrm>
          <a:off x="510576" y="0"/>
          <a:ext cx="5786535" cy="269654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E54121-4AA8-4DE7-92C8-F67E750A421A}">
      <dsp:nvSpPr>
        <dsp:cNvPr id="0" name=""/>
        <dsp:cNvSpPr/>
      </dsp:nvSpPr>
      <dsp:spPr>
        <a:xfrm>
          <a:off x="3324" y="808964"/>
          <a:ext cx="2054273" cy="10786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Composición genética</a:t>
          </a:r>
        </a:p>
      </dsp:txBody>
      <dsp:txXfrm>
        <a:off x="55978" y="861618"/>
        <a:ext cx="1948965" cy="973310"/>
      </dsp:txXfrm>
    </dsp:sp>
    <dsp:sp modelId="{21C45DCE-55DD-40D1-82FD-C0C0FFBE07CE}">
      <dsp:nvSpPr>
        <dsp:cNvPr id="0" name=""/>
        <dsp:cNvSpPr/>
      </dsp:nvSpPr>
      <dsp:spPr>
        <a:xfrm>
          <a:off x="2376707" y="808964"/>
          <a:ext cx="2054273" cy="10786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Fisiología</a:t>
          </a:r>
        </a:p>
      </dsp:txBody>
      <dsp:txXfrm>
        <a:off x="2429361" y="861618"/>
        <a:ext cx="1948965" cy="973310"/>
      </dsp:txXfrm>
    </dsp:sp>
    <dsp:sp modelId="{F2E68340-D3A7-4EFA-B2BA-301A08A3D682}">
      <dsp:nvSpPr>
        <dsp:cNvPr id="0" name=""/>
        <dsp:cNvSpPr/>
      </dsp:nvSpPr>
      <dsp:spPr>
        <a:xfrm>
          <a:off x="4750091" y="808964"/>
          <a:ext cx="2054273" cy="10786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Bioquímica</a:t>
          </a:r>
        </a:p>
      </dsp:txBody>
      <dsp:txXfrm>
        <a:off x="4802745" y="861618"/>
        <a:ext cx="1948965" cy="9733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8D374D-609A-458F-8C72-09136C35DF88}">
      <dsp:nvSpPr>
        <dsp:cNvPr id="0" name=""/>
        <dsp:cNvSpPr/>
      </dsp:nvSpPr>
      <dsp:spPr>
        <a:xfrm>
          <a:off x="-5248770" y="-804256"/>
          <a:ext cx="6253029" cy="6253029"/>
        </a:xfrm>
        <a:prstGeom prst="blockArc">
          <a:avLst>
            <a:gd name="adj1" fmla="val 18900000"/>
            <a:gd name="adj2" fmla="val 2700000"/>
            <a:gd name="adj3" fmla="val 345"/>
          </a:avLst>
        </a:prstGeom>
        <a:noFill/>
        <a:ln w="12700" cap="flat" cmpd="sng" algn="ctr">
          <a:solidFill>
            <a:sysClr val="windowText" lastClr="000000">
              <a:shade val="60000"/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D71192-0708-49CD-8110-EEE6BDFD7B4A}">
      <dsp:nvSpPr>
        <dsp:cNvPr id="0" name=""/>
        <dsp:cNvSpPr/>
      </dsp:nvSpPr>
      <dsp:spPr>
        <a:xfrm>
          <a:off x="325812" y="211139"/>
          <a:ext cx="6374469" cy="422093"/>
        </a:xfrm>
        <a:prstGeom prst="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Introducción</a:t>
          </a:r>
        </a:p>
      </dsp:txBody>
      <dsp:txXfrm>
        <a:off x="325812" y="211139"/>
        <a:ext cx="6374469" cy="422093"/>
      </dsp:txXfrm>
    </dsp:sp>
    <dsp:sp modelId="{F6BC8E17-BC8C-4CF6-91A0-D3EA24127E2B}">
      <dsp:nvSpPr>
        <dsp:cNvPr id="0" name=""/>
        <dsp:cNvSpPr/>
      </dsp:nvSpPr>
      <dsp:spPr>
        <a:xfrm>
          <a:off x="62004" y="158377"/>
          <a:ext cx="527617" cy="527617"/>
        </a:xfrm>
        <a:prstGeom prst="ellipse">
          <a:avLst/>
        </a:prstGeom>
        <a:solidFill>
          <a:srgbClr val="BA4245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0726A87-2F0A-46B1-93F4-5C46E6960F78}">
      <dsp:nvSpPr>
        <dsp:cNvPr id="0" name=""/>
        <dsp:cNvSpPr/>
      </dsp:nvSpPr>
      <dsp:spPr>
        <a:xfrm>
          <a:off x="708056" y="844651"/>
          <a:ext cx="5992226" cy="422093"/>
        </a:xfrm>
        <a:prstGeom prst="rect">
          <a:avLst/>
        </a:prstGeom>
        <a:solidFill>
          <a:srgbClr val="CDD9C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Objetivos</a:t>
          </a:r>
        </a:p>
      </dsp:txBody>
      <dsp:txXfrm>
        <a:off x="708056" y="844651"/>
        <a:ext cx="5992226" cy="422093"/>
      </dsp:txXfrm>
    </dsp:sp>
    <dsp:sp modelId="{A71DC178-7DBA-404A-A8EF-1B331FFEB4E4}">
      <dsp:nvSpPr>
        <dsp:cNvPr id="0" name=""/>
        <dsp:cNvSpPr/>
      </dsp:nvSpPr>
      <dsp:spPr>
        <a:xfrm>
          <a:off x="441667" y="796907"/>
          <a:ext cx="527617" cy="527617"/>
        </a:xfrm>
        <a:prstGeom prst="ellipse">
          <a:avLst/>
        </a:prstGeom>
        <a:solidFill>
          <a:srgbClr val="C44B4D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CF8ECF2-AB7B-4BD5-BAA0-4CCFDE948F8F}">
      <dsp:nvSpPr>
        <dsp:cNvPr id="0" name=""/>
        <dsp:cNvSpPr/>
      </dsp:nvSpPr>
      <dsp:spPr>
        <a:xfrm>
          <a:off x="917524" y="1477699"/>
          <a:ext cx="5782758" cy="42209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>
              <a:latin typeface="+mj-lt"/>
            </a:rPr>
            <a:t>Hipótesis</a:t>
          </a:r>
        </a:p>
      </dsp:txBody>
      <dsp:txXfrm>
        <a:off x="917524" y="1477699"/>
        <a:ext cx="5782758" cy="422093"/>
      </dsp:txXfrm>
    </dsp:sp>
    <dsp:sp modelId="{40333A40-D6C7-4015-8EEE-F6F0C000521F}">
      <dsp:nvSpPr>
        <dsp:cNvPr id="0" name=""/>
        <dsp:cNvSpPr/>
      </dsp:nvSpPr>
      <dsp:spPr>
        <a:xfrm>
          <a:off x="653715" y="1424937"/>
          <a:ext cx="527617" cy="527617"/>
        </a:xfrm>
        <a:prstGeom prst="ellipse">
          <a:avLst/>
        </a:prstGeom>
        <a:solidFill>
          <a:srgbClr val="CD5354"/>
        </a:solidFill>
        <a:ln w="9525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F7067C4-16DA-4E72-9976-34C553C7AC9A}">
      <dsp:nvSpPr>
        <dsp:cNvPr id="0" name=""/>
        <dsp:cNvSpPr/>
      </dsp:nvSpPr>
      <dsp:spPr>
        <a:xfrm>
          <a:off x="984405" y="2111211"/>
          <a:ext cx="5715877" cy="42209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Materiales y Métodos</a:t>
          </a:r>
        </a:p>
      </dsp:txBody>
      <dsp:txXfrm>
        <a:off x="984405" y="2111211"/>
        <a:ext cx="5715877" cy="422093"/>
      </dsp:txXfrm>
    </dsp:sp>
    <dsp:sp modelId="{A303B0EE-B352-439C-A2AC-64A896626594}">
      <dsp:nvSpPr>
        <dsp:cNvPr id="0" name=""/>
        <dsp:cNvSpPr/>
      </dsp:nvSpPr>
      <dsp:spPr>
        <a:xfrm>
          <a:off x="720596" y="2058449"/>
          <a:ext cx="527617" cy="527617"/>
        </a:xfrm>
        <a:prstGeom prst="ellipse">
          <a:avLst/>
        </a:prstGeom>
        <a:solidFill>
          <a:srgbClr val="D75C5C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890E00F-6BEA-4DB4-A4E0-B307D53F1252}">
      <dsp:nvSpPr>
        <dsp:cNvPr id="0" name=""/>
        <dsp:cNvSpPr/>
      </dsp:nvSpPr>
      <dsp:spPr>
        <a:xfrm>
          <a:off x="917524" y="2744723"/>
          <a:ext cx="5782758" cy="42209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Resultados y Discusión</a:t>
          </a:r>
        </a:p>
      </dsp:txBody>
      <dsp:txXfrm>
        <a:off x="917524" y="2744723"/>
        <a:ext cx="5782758" cy="422093"/>
      </dsp:txXfrm>
    </dsp:sp>
    <dsp:sp modelId="{DC28EFFE-55B5-4C81-A9B3-707E2227B72C}">
      <dsp:nvSpPr>
        <dsp:cNvPr id="0" name=""/>
        <dsp:cNvSpPr/>
      </dsp:nvSpPr>
      <dsp:spPr>
        <a:xfrm>
          <a:off x="653715" y="2691961"/>
          <a:ext cx="527617" cy="527617"/>
        </a:xfrm>
        <a:prstGeom prst="ellipse">
          <a:avLst/>
        </a:prstGeom>
        <a:solidFill>
          <a:srgbClr val="E16564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73A15CE-488E-45CE-8464-195C5EA7D51E}">
      <dsp:nvSpPr>
        <dsp:cNvPr id="0" name=""/>
        <dsp:cNvSpPr/>
      </dsp:nvSpPr>
      <dsp:spPr>
        <a:xfrm>
          <a:off x="708056" y="3377770"/>
          <a:ext cx="5992226" cy="42209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Conclusiones</a:t>
          </a:r>
        </a:p>
      </dsp:txBody>
      <dsp:txXfrm>
        <a:off x="708056" y="3377770"/>
        <a:ext cx="5992226" cy="422093"/>
      </dsp:txXfrm>
    </dsp:sp>
    <dsp:sp modelId="{0E42D535-717F-4E18-8EF9-373CA11A3997}">
      <dsp:nvSpPr>
        <dsp:cNvPr id="0" name=""/>
        <dsp:cNvSpPr/>
      </dsp:nvSpPr>
      <dsp:spPr>
        <a:xfrm>
          <a:off x="457749" y="3323932"/>
          <a:ext cx="512970" cy="527617"/>
        </a:xfrm>
        <a:prstGeom prst="ellipse">
          <a:avLst/>
        </a:prstGeom>
        <a:solidFill>
          <a:srgbClr val="EB6D6C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256873B-F03F-4727-AA36-6CFD4F021405}">
      <dsp:nvSpPr>
        <dsp:cNvPr id="0" name=""/>
        <dsp:cNvSpPr/>
      </dsp:nvSpPr>
      <dsp:spPr>
        <a:xfrm>
          <a:off x="325812" y="4011282"/>
          <a:ext cx="6374469" cy="42209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Recomendaciones</a:t>
          </a:r>
        </a:p>
      </dsp:txBody>
      <dsp:txXfrm>
        <a:off x="325812" y="4011282"/>
        <a:ext cx="6374469" cy="422093"/>
      </dsp:txXfrm>
    </dsp:sp>
    <dsp:sp modelId="{CFE861A2-3932-4B6F-B01F-38D18CD50D8C}">
      <dsp:nvSpPr>
        <dsp:cNvPr id="0" name=""/>
        <dsp:cNvSpPr/>
      </dsp:nvSpPr>
      <dsp:spPr>
        <a:xfrm>
          <a:off x="62004" y="3958520"/>
          <a:ext cx="527617" cy="527617"/>
        </a:xfrm>
        <a:prstGeom prst="ellipse">
          <a:avLst/>
        </a:prstGeom>
        <a:solidFill>
          <a:srgbClr val="F57674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8D374D-609A-458F-8C72-09136C35DF88}">
      <dsp:nvSpPr>
        <dsp:cNvPr id="0" name=""/>
        <dsp:cNvSpPr/>
      </dsp:nvSpPr>
      <dsp:spPr>
        <a:xfrm>
          <a:off x="-5248770" y="-804256"/>
          <a:ext cx="6253029" cy="6253029"/>
        </a:xfrm>
        <a:prstGeom prst="blockArc">
          <a:avLst>
            <a:gd name="adj1" fmla="val 18900000"/>
            <a:gd name="adj2" fmla="val 2700000"/>
            <a:gd name="adj3" fmla="val 345"/>
          </a:avLst>
        </a:prstGeom>
        <a:noFill/>
        <a:ln w="12700" cap="flat" cmpd="sng" algn="ctr">
          <a:solidFill>
            <a:sysClr val="windowText" lastClr="000000">
              <a:shade val="60000"/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D71192-0708-49CD-8110-EEE6BDFD7B4A}">
      <dsp:nvSpPr>
        <dsp:cNvPr id="0" name=""/>
        <dsp:cNvSpPr/>
      </dsp:nvSpPr>
      <dsp:spPr>
        <a:xfrm>
          <a:off x="325812" y="211139"/>
          <a:ext cx="6374469" cy="422093"/>
        </a:xfrm>
        <a:prstGeom prst="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Introducción</a:t>
          </a:r>
        </a:p>
      </dsp:txBody>
      <dsp:txXfrm>
        <a:off x="325812" y="211139"/>
        <a:ext cx="6374469" cy="422093"/>
      </dsp:txXfrm>
    </dsp:sp>
    <dsp:sp modelId="{F6BC8E17-BC8C-4CF6-91A0-D3EA24127E2B}">
      <dsp:nvSpPr>
        <dsp:cNvPr id="0" name=""/>
        <dsp:cNvSpPr/>
      </dsp:nvSpPr>
      <dsp:spPr>
        <a:xfrm>
          <a:off x="62004" y="158377"/>
          <a:ext cx="527617" cy="527617"/>
        </a:xfrm>
        <a:prstGeom prst="ellipse">
          <a:avLst/>
        </a:prstGeom>
        <a:solidFill>
          <a:srgbClr val="BA4245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0726A87-2F0A-46B1-93F4-5C46E6960F78}">
      <dsp:nvSpPr>
        <dsp:cNvPr id="0" name=""/>
        <dsp:cNvSpPr/>
      </dsp:nvSpPr>
      <dsp:spPr>
        <a:xfrm>
          <a:off x="708056" y="844651"/>
          <a:ext cx="5992226" cy="422093"/>
        </a:xfrm>
        <a:prstGeom prst="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Objetivos</a:t>
          </a:r>
        </a:p>
      </dsp:txBody>
      <dsp:txXfrm>
        <a:off x="708056" y="844651"/>
        <a:ext cx="5992226" cy="422093"/>
      </dsp:txXfrm>
    </dsp:sp>
    <dsp:sp modelId="{A71DC178-7DBA-404A-A8EF-1B331FFEB4E4}">
      <dsp:nvSpPr>
        <dsp:cNvPr id="0" name=""/>
        <dsp:cNvSpPr/>
      </dsp:nvSpPr>
      <dsp:spPr>
        <a:xfrm>
          <a:off x="441667" y="796907"/>
          <a:ext cx="527617" cy="527617"/>
        </a:xfrm>
        <a:prstGeom prst="ellipse">
          <a:avLst/>
        </a:prstGeom>
        <a:solidFill>
          <a:srgbClr val="C44B4D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CF8ECF2-AB7B-4BD5-BAA0-4CCFDE948F8F}">
      <dsp:nvSpPr>
        <dsp:cNvPr id="0" name=""/>
        <dsp:cNvSpPr/>
      </dsp:nvSpPr>
      <dsp:spPr>
        <a:xfrm>
          <a:off x="917524" y="1477699"/>
          <a:ext cx="5782758" cy="422093"/>
        </a:xfrm>
        <a:prstGeom prst="rect">
          <a:avLst/>
        </a:prstGeom>
        <a:solidFill>
          <a:srgbClr val="CDD9C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latin typeface="+mj-lt"/>
            </a:rPr>
            <a:t>Hipótesis</a:t>
          </a:r>
        </a:p>
      </dsp:txBody>
      <dsp:txXfrm>
        <a:off x="917524" y="1477699"/>
        <a:ext cx="5782758" cy="422093"/>
      </dsp:txXfrm>
    </dsp:sp>
    <dsp:sp modelId="{40333A40-D6C7-4015-8EEE-F6F0C000521F}">
      <dsp:nvSpPr>
        <dsp:cNvPr id="0" name=""/>
        <dsp:cNvSpPr/>
      </dsp:nvSpPr>
      <dsp:spPr>
        <a:xfrm>
          <a:off x="653715" y="1424937"/>
          <a:ext cx="527617" cy="527617"/>
        </a:xfrm>
        <a:prstGeom prst="ellipse">
          <a:avLst/>
        </a:prstGeom>
        <a:solidFill>
          <a:srgbClr val="CD5354"/>
        </a:solidFill>
        <a:ln w="9525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F7067C4-16DA-4E72-9976-34C553C7AC9A}">
      <dsp:nvSpPr>
        <dsp:cNvPr id="0" name=""/>
        <dsp:cNvSpPr/>
      </dsp:nvSpPr>
      <dsp:spPr>
        <a:xfrm>
          <a:off x="984405" y="2111211"/>
          <a:ext cx="5715877" cy="42209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Materiales y Métodos</a:t>
          </a:r>
        </a:p>
      </dsp:txBody>
      <dsp:txXfrm>
        <a:off x="984405" y="2111211"/>
        <a:ext cx="5715877" cy="422093"/>
      </dsp:txXfrm>
    </dsp:sp>
    <dsp:sp modelId="{A303B0EE-B352-439C-A2AC-64A896626594}">
      <dsp:nvSpPr>
        <dsp:cNvPr id="0" name=""/>
        <dsp:cNvSpPr/>
      </dsp:nvSpPr>
      <dsp:spPr>
        <a:xfrm>
          <a:off x="720596" y="2058449"/>
          <a:ext cx="527617" cy="527617"/>
        </a:xfrm>
        <a:prstGeom prst="ellipse">
          <a:avLst/>
        </a:prstGeom>
        <a:solidFill>
          <a:srgbClr val="D75C5C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890E00F-6BEA-4DB4-A4E0-B307D53F1252}">
      <dsp:nvSpPr>
        <dsp:cNvPr id="0" name=""/>
        <dsp:cNvSpPr/>
      </dsp:nvSpPr>
      <dsp:spPr>
        <a:xfrm>
          <a:off x="917524" y="2744723"/>
          <a:ext cx="5782758" cy="42209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Resultados y Discusión</a:t>
          </a:r>
        </a:p>
      </dsp:txBody>
      <dsp:txXfrm>
        <a:off x="917524" y="2744723"/>
        <a:ext cx="5782758" cy="422093"/>
      </dsp:txXfrm>
    </dsp:sp>
    <dsp:sp modelId="{DC28EFFE-55B5-4C81-A9B3-707E2227B72C}">
      <dsp:nvSpPr>
        <dsp:cNvPr id="0" name=""/>
        <dsp:cNvSpPr/>
      </dsp:nvSpPr>
      <dsp:spPr>
        <a:xfrm>
          <a:off x="653715" y="2691961"/>
          <a:ext cx="527617" cy="527617"/>
        </a:xfrm>
        <a:prstGeom prst="ellipse">
          <a:avLst/>
        </a:prstGeom>
        <a:solidFill>
          <a:srgbClr val="E16564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73A15CE-488E-45CE-8464-195C5EA7D51E}">
      <dsp:nvSpPr>
        <dsp:cNvPr id="0" name=""/>
        <dsp:cNvSpPr/>
      </dsp:nvSpPr>
      <dsp:spPr>
        <a:xfrm>
          <a:off x="708056" y="3377770"/>
          <a:ext cx="5992226" cy="42209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Conclusiones</a:t>
          </a:r>
        </a:p>
      </dsp:txBody>
      <dsp:txXfrm>
        <a:off x="708056" y="3377770"/>
        <a:ext cx="5992226" cy="422093"/>
      </dsp:txXfrm>
    </dsp:sp>
    <dsp:sp modelId="{0E42D535-717F-4E18-8EF9-373CA11A3997}">
      <dsp:nvSpPr>
        <dsp:cNvPr id="0" name=""/>
        <dsp:cNvSpPr/>
      </dsp:nvSpPr>
      <dsp:spPr>
        <a:xfrm>
          <a:off x="457749" y="3323932"/>
          <a:ext cx="512970" cy="527617"/>
        </a:xfrm>
        <a:prstGeom prst="ellipse">
          <a:avLst/>
        </a:prstGeom>
        <a:solidFill>
          <a:srgbClr val="EB6D6C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256873B-F03F-4727-AA36-6CFD4F021405}">
      <dsp:nvSpPr>
        <dsp:cNvPr id="0" name=""/>
        <dsp:cNvSpPr/>
      </dsp:nvSpPr>
      <dsp:spPr>
        <a:xfrm>
          <a:off x="325812" y="4011282"/>
          <a:ext cx="6374469" cy="42209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Recomendaciones</a:t>
          </a:r>
        </a:p>
      </dsp:txBody>
      <dsp:txXfrm>
        <a:off x="325812" y="4011282"/>
        <a:ext cx="6374469" cy="422093"/>
      </dsp:txXfrm>
    </dsp:sp>
    <dsp:sp modelId="{CFE861A2-3932-4B6F-B01F-38D18CD50D8C}">
      <dsp:nvSpPr>
        <dsp:cNvPr id="0" name=""/>
        <dsp:cNvSpPr/>
      </dsp:nvSpPr>
      <dsp:spPr>
        <a:xfrm>
          <a:off x="62004" y="3958520"/>
          <a:ext cx="527617" cy="527617"/>
        </a:xfrm>
        <a:prstGeom prst="ellipse">
          <a:avLst/>
        </a:prstGeom>
        <a:solidFill>
          <a:srgbClr val="F57674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8D374D-609A-458F-8C72-09136C35DF88}">
      <dsp:nvSpPr>
        <dsp:cNvPr id="0" name=""/>
        <dsp:cNvSpPr/>
      </dsp:nvSpPr>
      <dsp:spPr>
        <a:xfrm>
          <a:off x="-5248770" y="-804256"/>
          <a:ext cx="6253029" cy="6253029"/>
        </a:xfrm>
        <a:prstGeom prst="blockArc">
          <a:avLst>
            <a:gd name="adj1" fmla="val 18900000"/>
            <a:gd name="adj2" fmla="val 2700000"/>
            <a:gd name="adj3" fmla="val 345"/>
          </a:avLst>
        </a:prstGeom>
        <a:noFill/>
        <a:ln w="12700" cap="flat" cmpd="sng" algn="ctr">
          <a:solidFill>
            <a:sysClr val="windowText" lastClr="000000">
              <a:shade val="60000"/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D71192-0708-49CD-8110-EEE6BDFD7B4A}">
      <dsp:nvSpPr>
        <dsp:cNvPr id="0" name=""/>
        <dsp:cNvSpPr/>
      </dsp:nvSpPr>
      <dsp:spPr>
        <a:xfrm>
          <a:off x="325812" y="211139"/>
          <a:ext cx="6374469" cy="422093"/>
        </a:xfrm>
        <a:prstGeom prst="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Introducción</a:t>
          </a:r>
        </a:p>
      </dsp:txBody>
      <dsp:txXfrm>
        <a:off x="325812" y="211139"/>
        <a:ext cx="6374469" cy="422093"/>
      </dsp:txXfrm>
    </dsp:sp>
    <dsp:sp modelId="{F6BC8E17-BC8C-4CF6-91A0-D3EA24127E2B}">
      <dsp:nvSpPr>
        <dsp:cNvPr id="0" name=""/>
        <dsp:cNvSpPr/>
      </dsp:nvSpPr>
      <dsp:spPr>
        <a:xfrm>
          <a:off x="62004" y="158377"/>
          <a:ext cx="527617" cy="527617"/>
        </a:xfrm>
        <a:prstGeom prst="ellipse">
          <a:avLst/>
        </a:prstGeom>
        <a:solidFill>
          <a:srgbClr val="BA4245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0726A87-2F0A-46B1-93F4-5C46E6960F78}">
      <dsp:nvSpPr>
        <dsp:cNvPr id="0" name=""/>
        <dsp:cNvSpPr/>
      </dsp:nvSpPr>
      <dsp:spPr>
        <a:xfrm>
          <a:off x="708056" y="844651"/>
          <a:ext cx="5992226" cy="422093"/>
        </a:xfrm>
        <a:prstGeom prst="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Objetivos</a:t>
          </a:r>
        </a:p>
      </dsp:txBody>
      <dsp:txXfrm>
        <a:off x="708056" y="844651"/>
        <a:ext cx="5992226" cy="422093"/>
      </dsp:txXfrm>
    </dsp:sp>
    <dsp:sp modelId="{A71DC178-7DBA-404A-A8EF-1B331FFEB4E4}">
      <dsp:nvSpPr>
        <dsp:cNvPr id="0" name=""/>
        <dsp:cNvSpPr/>
      </dsp:nvSpPr>
      <dsp:spPr>
        <a:xfrm>
          <a:off x="441667" y="796907"/>
          <a:ext cx="527617" cy="527617"/>
        </a:xfrm>
        <a:prstGeom prst="ellipse">
          <a:avLst/>
        </a:prstGeom>
        <a:solidFill>
          <a:srgbClr val="C44B4D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CF8ECF2-AB7B-4BD5-BAA0-4CCFDE948F8F}">
      <dsp:nvSpPr>
        <dsp:cNvPr id="0" name=""/>
        <dsp:cNvSpPr/>
      </dsp:nvSpPr>
      <dsp:spPr>
        <a:xfrm>
          <a:off x="917524" y="1477699"/>
          <a:ext cx="5782758" cy="422093"/>
        </a:xfrm>
        <a:prstGeom prst="rect">
          <a:avLst/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0" kern="1200" dirty="0">
              <a:latin typeface="+mj-lt"/>
            </a:rPr>
            <a:t>Hipótesis</a:t>
          </a:r>
        </a:p>
      </dsp:txBody>
      <dsp:txXfrm>
        <a:off x="917524" y="1477699"/>
        <a:ext cx="5782758" cy="422093"/>
      </dsp:txXfrm>
    </dsp:sp>
    <dsp:sp modelId="{40333A40-D6C7-4015-8EEE-F6F0C000521F}">
      <dsp:nvSpPr>
        <dsp:cNvPr id="0" name=""/>
        <dsp:cNvSpPr/>
      </dsp:nvSpPr>
      <dsp:spPr>
        <a:xfrm>
          <a:off x="653715" y="1424937"/>
          <a:ext cx="527617" cy="527617"/>
        </a:xfrm>
        <a:prstGeom prst="ellipse">
          <a:avLst/>
        </a:prstGeom>
        <a:solidFill>
          <a:srgbClr val="CD5354"/>
        </a:solidFill>
        <a:ln w="9525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F7067C4-16DA-4E72-9976-34C553C7AC9A}">
      <dsp:nvSpPr>
        <dsp:cNvPr id="0" name=""/>
        <dsp:cNvSpPr/>
      </dsp:nvSpPr>
      <dsp:spPr>
        <a:xfrm>
          <a:off x="984405" y="2111211"/>
          <a:ext cx="5715877" cy="422093"/>
        </a:xfrm>
        <a:prstGeom prst="rect">
          <a:avLst/>
        </a:prstGeom>
        <a:solidFill>
          <a:srgbClr val="CDD9C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Materiales y Métodos</a:t>
          </a:r>
        </a:p>
      </dsp:txBody>
      <dsp:txXfrm>
        <a:off x="984405" y="2111211"/>
        <a:ext cx="5715877" cy="422093"/>
      </dsp:txXfrm>
    </dsp:sp>
    <dsp:sp modelId="{A303B0EE-B352-439C-A2AC-64A896626594}">
      <dsp:nvSpPr>
        <dsp:cNvPr id="0" name=""/>
        <dsp:cNvSpPr/>
      </dsp:nvSpPr>
      <dsp:spPr>
        <a:xfrm>
          <a:off x="720596" y="2058449"/>
          <a:ext cx="527617" cy="527617"/>
        </a:xfrm>
        <a:prstGeom prst="ellipse">
          <a:avLst/>
        </a:prstGeom>
        <a:solidFill>
          <a:srgbClr val="D75C5C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890E00F-6BEA-4DB4-A4E0-B307D53F1252}">
      <dsp:nvSpPr>
        <dsp:cNvPr id="0" name=""/>
        <dsp:cNvSpPr/>
      </dsp:nvSpPr>
      <dsp:spPr>
        <a:xfrm>
          <a:off x="917524" y="2744723"/>
          <a:ext cx="5782758" cy="42209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Resultados y Discusión</a:t>
          </a:r>
        </a:p>
      </dsp:txBody>
      <dsp:txXfrm>
        <a:off x="917524" y="2744723"/>
        <a:ext cx="5782758" cy="422093"/>
      </dsp:txXfrm>
    </dsp:sp>
    <dsp:sp modelId="{DC28EFFE-55B5-4C81-A9B3-707E2227B72C}">
      <dsp:nvSpPr>
        <dsp:cNvPr id="0" name=""/>
        <dsp:cNvSpPr/>
      </dsp:nvSpPr>
      <dsp:spPr>
        <a:xfrm>
          <a:off x="653715" y="2691961"/>
          <a:ext cx="527617" cy="527617"/>
        </a:xfrm>
        <a:prstGeom prst="ellipse">
          <a:avLst/>
        </a:prstGeom>
        <a:solidFill>
          <a:srgbClr val="E16564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73A15CE-488E-45CE-8464-195C5EA7D51E}">
      <dsp:nvSpPr>
        <dsp:cNvPr id="0" name=""/>
        <dsp:cNvSpPr/>
      </dsp:nvSpPr>
      <dsp:spPr>
        <a:xfrm>
          <a:off x="708056" y="3377770"/>
          <a:ext cx="5992226" cy="42209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Conclusiones</a:t>
          </a:r>
        </a:p>
      </dsp:txBody>
      <dsp:txXfrm>
        <a:off x="708056" y="3377770"/>
        <a:ext cx="5992226" cy="422093"/>
      </dsp:txXfrm>
    </dsp:sp>
    <dsp:sp modelId="{0E42D535-717F-4E18-8EF9-373CA11A3997}">
      <dsp:nvSpPr>
        <dsp:cNvPr id="0" name=""/>
        <dsp:cNvSpPr/>
      </dsp:nvSpPr>
      <dsp:spPr>
        <a:xfrm>
          <a:off x="457749" y="3323932"/>
          <a:ext cx="512970" cy="527617"/>
        </a:xfrm>
        <a:prstGeom prst="ellipse">
          <a:avLst/>
        </a:prstGeom>
        <a:solidFill>
          <a:srgbClr val="EB6D6C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256873B-F03F-4727-AA36-6CFD4F021405}">
      <dsp:nvSpPr>
        <dsp:cNvPr id="0" name=""/>
        <dsp:cNvSpPr/>
      </dsp:nvSpPr>
      <dsp:spPr>
        <a:xfrm>
          <a:off x="325812" y="4011282"/>
          <a:ext cx="6374469" cy="42209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Recomendaciones</a:t>
          </a:r>
        </a:p>
      </dsp:txBody>
      <dsp:txXfrm>
        <a:off x="325812" y="4011282"/>
        <a:ext cx="6374469" cy="422093"/>
      </dsp:txXfrm>
    </dsp:sp>
    <dsp:sp modelId="{CFE861A2-3932-4B6F-B01F-38D18CD50D8C}">
      <dsp:nvSpPr>
        <dsp:cNvPr id="0" name=""/>
        <dsp:cNvSpPr/>
      </dsp:nvSpPr>
      <dsp:spPr>
        <a:xfrm>
          <a:off x="62004" y="3958520"/>
          <a:ext cx="527617" cy="527617"/>
        </a:xfrm>
        <a:prstGeom prst="ellipse">
          <a:avLst/>
        </a:prstGeom>
        <a:solidFill>
          <a:srgbClr val="F57674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368ABB-D293-4745-8D62-E52AE4901A56}">
      <dsp:nvSpPr>
        <dsp:cNvPr id="0" name=""/>
        <dsp:cNvSpPr/>
      </dsp:nvSpPr>
      <dsp:spPr>
        <a:xfrm>
          <a:off x="2334" y="376015"/>
          <a:ext cx="2342023" cy="93680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Geotropismo</a:t>
          </a:r>
        </a:p>
      </dsp:txBody>
      <dsp:txXfrm>
        <a:off x="2334" y="376015"/>
        <a:ext cx="2107821" cy="936809"/>
      </dsp:txXfrm>
    </dsp:sp>
    <dsp:sp modelId="{342525B8-6D67-45D4-A9CD-4CCEA7E5F720}">
      <dsp:nvSpPr>
        <dsp:cNvPr id="0" name=""/>
        <dsp:cNvSpPr/>
      </dsp:nvSpPr>
      <dsp:spPr>
        <a:xfrm>
          <a:off x="1875952" y="376015"/>
          <a:ext cx="2342023" cy="93680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Pelos radiculares</a:t>
          </a:r>
        </a:p>
      </dsp:txBody>
      <dsp:txXfrm>
        <a:off x="2344357" y="376015"/>
        <a:ext cx="1405214" cy="936809"/>
      </dsp:txXfrm>
    </dsp:sp>
    <dsp:sp modelId="{416EA3A0-4FD8-4FBC-BC17-A02987C3C0E1}">
      <dsp:nvSpPr>
        <dsp:cNvPr id="0" name=""/>
        <dsp:cNvSpPr/>
      </dsp:nvSpPr>
      <dsp:spPr>
        <a:xfrm>
          <a:off x="3749571" y="376015"/>
          <a:ext cx="2342023" cy="93680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Crecimiento longitudinal</a:t>
          </a:r>
        </a:p>
      </dsp:txBody>
      <dsp:txXfrm>
        <a:off x="4217976" y="376015"/>
        <a:ext cx="1405214" cy="936809"/>
      </dsp:txXfrm>
    </dsp:sp>
    <dsp:sp modelId="{E4B793A8-6216-4BC0-9E40-36D25673D191}">
      <dsp:nvSpPr>
        <dsp:cNvPr id="0" name=""/>
        <dsp:cNvSpPr/>
      </dsp:nvSpPr>
      <dsp:spPr>
        <a:xfrm>
          <a:off x="5623189" y="376015"/>
          <a:ext cx="2342023" cy="93680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Ramificación</a:t>
          </a:r>
        </a:p>
      </dsp:txBody>
      <dsp:txXfrm>
        <a:off x="6091594" y="376015"/>
        <a:ext cx="1405214" cy="93680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8D374D-609A-458F-8C72-09136C35DF88}">
      <dsp:nvSpPr>
        <dsp:cNvPr id="0" name=""/>
        <dsp:cNvSpPr/>
      </dsp:nvSpPr>
      <dsp:spPr>
        <a:xfrm>
          <a:off x="-5248770" y="-804256"/>
          <a:ext cx="6253029" cy="6253029"/>
        </a:xfrm>
        <a:prstGeom prst="blockArc">
          <a:avLst>
            <a:gd name="adj1" fmla="val 18900000"/>
            <a:gd name="adj2" fmla="val 2700000"/>
            <a:gd name="adj3" fmla="val 345"/>
          </a:avLst>
        </a:prstGeom>
        <a:noFill/>
        <a:ln w="12700" cap="flat" cmpd="sng" algn="ctr">
          <a:solidFill>
            <a:sysClr val="windowText" lastClr="000000">
              <a:shade val="60000"/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D71192-0708-49CD-8110-EEE6BDFD7B4A}">
      <dsp:nvSpPr>
        <dsp:cNvPr id="0" name=""/>
        <dsp:cNvSpPr/>
      </dsp:nvSpPr>
      <dsp:spPr>
        <a:xfrm>
          <a:off x="325812" y="211139"/>
          <a:ext cx="6374469" cy="422093"/>
        </a:xfrm>
        <a:prstGeom prst="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Introducción</a:t>
          </a:r>
        </a:p>
      </dsp:txBody>
      <dsp:txXfrm>
        <a:off x="325812" y="211139"/>
        <a:ext cx="6374469" cy="422093"/>
      </dsp:txXfrm>
    </dsp:sp>
    <dsp:sp modelId="{F6BC8E17-BC8C-4CF6-91A0-D3EA24127E2B}">
      <dsp:nvSpPr>
        <dsp:cNvPr id="0" name=""/>
        <dsp:cNvSpPr/>
      </dsp:nvSpPr>
      <dsp:spPr>
        <a:xfrm>
          <a:off x="62004" y="158377"/>
          <a:ext cx="527617" cy="527617"/>
        </a:xfrm>
        <a:prstGeom prst="ellipse">
          <a:avLst/>
        </a:prstGeom>
        <a:solidFill>
          <a:srgbClr val="BA4245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0726A87-2F0A-46B1-93F4-5C46E6960F78}">
      <dsp:nvSpPr>
        <dsp:cNvPr id="0" name=""/>
        <dsp:cNvSpPr/>
      </dsp:nvSpPr>
      <dsp:spPr>
        <a:xfrm>
          <a:off x="708056" y="844651"/>
          <a:ext cx="5992226" cy="422093"/>
        </a:xfrm>
        <a:prstGeom prst="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Objetivos</a:t>
          </a:r>
        </a:p>
      </dsp:txBody>
      <dsp:txXfrm>
        <a:off x="708056" y="844651"/>
        <a:ext cx="5992226" cy="422093"/>
      </dsp:txXfrm>
    </dsp:sp>
    <dsp:sp modelId="{A71DC178-7DBA-404A-A8EF-1B331FFEB4E4}">
      <dsp:nvSpPr>
        <dsp:cNvPr id="0" name=""/>
        <dsp:cNvSpPr/>
      </dsp:nvSpPr>
      <dsp:spPr>
        <a:xfrm>
          <a:off x="441667" y="796907"/>
          <a:ext cx="527617" cy="527617"/>
        </a:xfrm>
        <a:prstGeom prst="ellipse">
          <a:avLst/>
        </a:prstGeom>
        <a:solidFill>
          <a:srgbClr val="C44B4D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CF8ECF2-AB7B-4BD5-BAA0-4CCFDE948F8F}">
      <dsp:nvSpPr>
        <dsp:cNvPr id="0" name=""/>
        <dsp:cNvSpPr/>
      </dsp:nvSpPr>
      <dsp:spPr>
        <a:xfrm>
          <a:off x="917524" y="1477699"/>
          <a:ext cx="5782758" cy="422093"/>
        </a:xfrm>
        <a:prstGeom prst="rect">
          <a:avLst/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0" kern="1200" dirty="0">
              <a:latin typeface="+mj-lt"/>
            </a:rPr>
            <a:t>Hipótesis</a:t>
          </a:r>
        </a:p>
      </dsp:txBody>
      <dsp:txXfrm>
        <a:off x="917524" y="1477699"/>
        <a:ext cx="5782758" cy="422093"/>
      </dsp:txXfrm>
    </dsp:sp>
    <dsp:sp modelId="{40333A40-D6C7-4015-8EEE-F6F0C000521F}">
      <dsp:nvSpPr>
        <dsp:cNvPr id="0" name=""/>
        <dsp:cNvSpPr/>
      </dsp:nvSpPr>
      <dsp:spPr>
        <a:xfrm>
          <a:off x="653715" y="1424937"/>
          <a:ext cx="527617" cy="527617"/>
        </a:xfrm>
        <a:prstGeom prst="ellipse">
          <a:avLst/>
        </a:prstGeom>
        <a:solidFill>
          <a:srgbClr val="CD5354"/>
        </a:solidFill>
        <a:ln w="9525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F7067C4-16DA-4E72-9976-34C553C7AC9A}">
      <dsp:nvSpPr>
        <dsp:cNvPr id="0" name=""/>
        <dsp:cNvSpPr/>
      </dsp:nvSpPr>
      <dsp:spPr>
        <a:xfrm>
          <a:off x="984405" y="2111211"/>
          <a:ext cx="5715877" cy="422093"/>
        </a:xfrm>
        <a:prstGeom prst="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Materiales y Métodos</a:t>
          </a:r>
        </a:p>
      </dsp:txBody>
      <dsp:txXfrm>
        <a:off x="984405" y="2111211"/>
        <a:ext cx="5715877" cy="422093"/>
      </dsp:txXfrm>
    </dsp:sp>
    <dsp:sp modelId="{A303B0EE-B352-439C-A2AC-64A896626594}">
      <dsp:nvSpPr>
        <dsp:cNvPr id="0" name=""/>
        <dsp:cNvSpPr/>
      </dsp:nvSpPr>
      <dsp:spPr>
        <a:xfrm>
          <a:off x="720596" y="2058449"/>
          <a:ext cx="527617" cy="527617"/>
        </a:xfrm>
        <a:prstGeom prst="ellipse">
          <a:avLst/>
        </a:prstGeom>
        <a:solidFill>
          <a:srgbClr val="D75C5C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890E00F-6BEA-4DB4-A4E0-B307D53F1252}">
      <dsp:nvSpPr>
        <dsp:cNvPr id="0" name=""/>
        <dsp:cNvSpPr/>
      </dsp:nvSpPr>
      <dsp:spPr>
        <a:xfrm>
          <a:off x="917524" y="2744723"/>
          <a:ext cx="5782758" cy="422093"/>
        </a:xfrm>
        <a:prstGeom prst="rect">
          <a:avLst/>
        </a:prstGeom>
        <a:solidFill>
          <a:srgbClr val="CDD9C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Resultados y Discusión</a:t>
          </a:r>
        </a:p>
      </dsp:txBody>
      <dsp:txXfrm>
        <a:off x="917524" y="2744723"/>
        <a:ext cx="5782758" cy="422093"/>
      </dsp:txXfrm>
    </dsp:sp>
    <dsp:sp modelId="{DC28EFFE-55B5-4C81-A9B3-707E2227B72C}">
      <dsp:nvSpPr>
        <dsp:cNvPr id="0" name=""/>
        <dsp:cNvSpPr/>
      </dsp:nvSpPr>
      <dsp:spPr>
        <a:xfrm>
          <a:off x="653715" y="2691961"/>
          <a:ext cx="527617" cy="527617"/>
        </a:xfrm>
        <a:prstGeom prst="ellipse">
          <a:avLst/>
        </a:prstGeom>
        <a:solidFill>
          <a:srgbClr val="E16564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73A15CE-488E-45CE-8464-195C5EA7D51E}">
      <dsp:nvSpPr>
        <dsp:cNvPr id="0" name=""/>
        <dsp:cNvSpPr/>
      </dsp:nvSpPr>
      <dsp:spPr>
        <a:xfrm>
          <a:off x="708056" y="3377770"/>
          <a:ext cx="5992226" cy="42209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Conclusiones</a:t>
          </a:r>
        </a:p>
      </dsp:txBody>
      <dsp:txXfrm>
        <a:off x="708056" y="3377770"/>
        <a:ext cx="5992226" cy="422093"/>
      </dsp:txXfrm>
    </dsp:sp>
    <dsp:sp modelId="{0E42D535-717F-4E18-8EF9-373CA11A3997}">
      <dsp:nvSpPr>
        <dsp:cNvPr id="0" name=""/>
        <dsp:cNvSpPr/>
      </dsp:nvSpPr>
      <dsp:spPr>
        <a:xfrm>
          <a:off x="457749" y="3323932"/>
          <a:ext cx="512970" cy="527617"/>
        </a:xfrm>
        <a:prstGeom prst="ellipse">
          <a:avLst/>
        </a:prstGeom>
        <a:solidFill>
          <a:srgbClr val="EB6D6C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256873B-F03F-4727-AA36-6CFD4F021405}">
      <dsp:nvSpPr>
        <dsp:cNvPr id="0" name=""/>
        <dsp:cNvSpPr/>
      </dsp:nvSpPr>
      <dsp:spPr>
        <a:xfrm>
          <a:off x="325812" y="4011282"/>
          <a:ext cx="6374469" cy="42209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Recomendaciones</a:t>
          </a:r>
        </a:p>
      </dsp:txBody>
      <dsp:txXfrm>
        <a:off x="325812" y="4011282"/>
        <a:ext cx="6374469" cy="422093"/>
      </dsp:txXfrm>
    </dsp:sp>
    <dsp:sp modelId="{CFE861A2-3932-4B6F-B01F-38D18CD50D8C}">
      <dsp:nvSpPr>
        <dsp:cNvPr id="0" name=""/>
        <dsp:cNvSpPr/>
      </dsp:nvSpPr>
      <dsp:spPr>
        <a:xfrm>
          <a:off x="62004" y="3958520"/>
          <a:ext cx="527617" cy="527617"/>
        </a:xfrm>
        <a:prstGeom prst="ellipse">
          <a:avLst/>
        </a:prstGeom>
        <a:solidFill>
          <a:srgbClr val="F57674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8D374D-609A-458F-8C72-09136C35DF88}">
      <dsp:nvSpPr>
        <dsp:cNvPr id="0" name=""/>
        <dsp:cNvSpPr/>
      </dsp:nvSpPr>
      <dsp:spPr>
        <a:xfrm>
          <a:off x="-5248770" y="-804256"/>
          <a:ext cx="6253029" cy="6253029"/>
        </a:xfrm>
        <a:prstGeom prst="blockArc">
          <a:avLst>
            <a:gd name="adj1" fmla="val 18900000"/>
            <a:gd name="adj2" fmla="val 2700000"/>
            <a:gd name="adj3" fmla="val 345"/>
          </a:avLst>
        </a:prstGeom>
        <a:noFill/>
        <a:ln w="12700" cap="flat" cmpd="sng" algn="ctr">
          <a:solidFill>
            <a:sysClr val="windowText" lastClr="000000">
              <a:shade val="60000"/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D71192-0708-49CD-8110-EEE6BDFD7B4A}">
      <dsp:nvSpPr>
        <dsp:cNvPr id="0" name=""/>
        <dsp:cNvSpPr/>
      </dsp:nvSpPr>
      <dsp:spPr>
        <a:xfrm>
          <a:off x="325812" y="211139"/>
          <a:ext cx="6374469" cy="422093"/>
        </a:xfrm>
        <a:prstGeom prst="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Introducción</a:t>
          </a:r>
        </a:p>
      </dsp:txBody>
      <dsp:txXfrm>
        <a:off x="325812" y="211139"/>
        <a:ext cx="6374469" cy="422093"/>
      </dsp:txXfrm>
    </dsp:sp>
    <dsp:sp modelId="{F6BC8E17-BC8C-4CF6-91A0-D3EA24127E2B}">
      <dsp:nvSpPr>
        <dsp:cNvPr id="0" name=""/>
        <dsp:cNvSpPr/>
      </dsp:nvSpPr>
      <dsp:spPr>
        <a:xfrm>
          <a:off x="62004" y="158377"/>
          <a:ext cx="527617" cy="527617"/>
        </a:xfrm>
        <a:prstGeom prst="ellipse">
          <a:avLst/>
        </a:prstGeom>
        <a:solidFill>
          <a:srgbClr val="BA4245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0726A87-2F0A-46B1-93F4-5C46E6960F78}">
      <dsp:nvSpPr>
        <dsp:cNvPr id="0" name=""/>
        <dsp:cNvSpPr/>
      </dsp:nvSpPr>
      <dsp:spPr>
        <a:xfrm>
          <a:off x="708056" y="844651"/>
          <a:ext cx="5992226" cy="422093"/>
        </a:xfrm>
        <a:prstGeom prst="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Objetivos</a:t>
          </a:r>
        </a:p>
      </dsp:txBody>
      <dsp:txXfrm>
        <a:off x="708056" y="844651"/>
        <a:ext cx="5992226" cy="422093"/>
      </dsp:txXfrm>
    </dsp:sp>
    <dsp:sp modelId="{A71DC178-7DBA-404A-A8EF-1B331FFEB4E4}">
      <dsp:nvSpPr>
        <dsp:cNvPr id="0" name=""/>
        <dsp:cNvSpPr/>
      </dsp:nvSpPr>
      <dsp:spPr>
        <a:xfrm>
          <a:off x="441667" y="796907"/>
          <a:ext cx="527617" cy="527617"/>
        </a:xfrm>
        <a:prstGeom prst="ellipse">
          <a:avLst/>
        </a:prstGeom>
        <a:solidFill>
          <a:srgbClr val="C44B4D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CF8ECF2-AB7B-4BD5-BAA0-4CCFDE948F8F}">
      <dsp:nvSpPr>
        <dsp:cNvPr id="0" name=""/>
        <dsp:cNvSpPr/>
      </dsp:nvSpPr>
      <dsp:spPr>
        <a:xfrm>
          <a:off x="917524" y="1477699"/>
          <a:ext cx="5782758" cy="422093"/>
        </a:xfrm>
        <a:prstGeom prst="rect">
          <a:avLst/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0" kern="1200" dirty="0">
              <a:latin typeface="+mj-lt"/>
            </a:rPr>
            <a:t>Hipótesis</a:t>
          </a:r>
        </a:p>
      </dsp:txBody>
      <dsp:txXfrm>
        <a:off x="917524" y="1477699"/>
        <a:ext cx="5782758" cy="422093"/>
      </dsp:txXfrm>
    </dsp:sp>
    <dsp:sp modelId="{40333A40-D6C7-4015-8EEE-F6F0C000521F}">
      <dsp:nvSpPr>
        <dsp:cNvPr id="0" name=""/>
        <dsp:cNvSpPr/>
      </dsp:nvSpPr>
      <dsp:spPr>
        <a:xfrm>
          <a:off x="653715" y="1424937"/>
          <a:ext cx="527617" cy="527617"/>
        </a:xfrm>
        <a:prstGeom prst="ellipse">
          <a:avLst/>
        </a:prstGeom>
        <a:solidFill>
          <a:srgbClr val="CD5354"/>
        </a:solidFill>
        <a:ln w="9525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F7067C4-16DA-4E72-9976-34C553C7AC9A}">
      <dsp:nvSpPr>
        <dsp:cNvPr id="0" name=""/>
        <dsp:cNvSpPr/>
      </dsp:nvSpPr>
      <dsp:spPr>
        <a:xfrm>
          <a:off x="984405" y="2111211"/>
          <a:ext cx="5715877" cy="422093"/>
        </a:xfrm>
        <a:prstGeom prst="rect">
          <a:avLst/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Materiales y Métodos</a:t>
          </a:r>
        </a:p>
      </dsp:txBody>
      <dsp:txXfrm>
        <a:off x="984405" y="2111211"/>
        <a:ext cx="5715877" cy="422093"/>
      </dsp:txXfrm>
    </dsp:sp>
    <dsp:sp modelId="{A303B0EE-B352-439C-A2AC-64A896626594}">
      <dsp:nvSpPr>
        <dsp:cNvPr id="0" name=""/>
        <dsp:cNvSpPr/>
      </dsp:nvSpPr>
      <dsp:spPr>
        <a:xfrm>
          <a:off x="720596" y="2058449"/>
          <a:ext cx="527617" cy="527617"/>
        </a:xfrm>
        <a:prstGeom prst="ellipse">
          <a:avLst/>
        </a:prstGeom>
        <a:solidFill>
          <a:srgbClr val="D75C5C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890E00F-6BEA-4DB4-A4E0-B307D53F1252}">
      <dsp:nvSpPr>
        <dsp:cNvPr id="0" name=""/>
        <dsp:cNvSpPr/>
      </dsp:nvSpPr>
      <dsp:spPr>
        <a:xfrm>
          <a:off x="917524" y="2744723"/>
          <a:ext cx="5782758" cy="42209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Resultados y Discusión</a:t>
          </a:r>
        </a:p>
      </dsp:txBody>
      <dsp:txXfrm>
        <a:off x="917524" y="2744723"/>
        <a:ext cx="5782758" cy="422093"/>
      </dsp:txXfrm>
    </dsp:sp>
    <dsp:sp modelId="{DC28EFFE-55B5-4C81-A9B3-707E2227B72C}">
      <dsp:nvSpPr>
        <dsp:cNvPr id="0" name=""/>
        <dsp:cNvSpPr/>
      </dsp:nvSpPr>
      <dsp:spPr>
        <a:xfrm>
          <a:off x="653715" y="2691961"/>
          <a:ext cx="527617" cy="527617"/>
        </a:xfrm>
        <a:prstGeom prst="ellipse">
          <a:avLst/>
        </a:prstGeom>
        <a:solidFill>
          <a:srgbClr val="E16564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73A15CE-488E-45CE-8464-195C5EA7D51E}">
      <dsp:nvSpPr>
        <dsp:cNvPr id="0" name=""/>
        <dsp:cNvSpPr/>
      </dsp:nvSpPr>
      <dsp:spPr>
        <a:xfrm>
          <a:off x="708056" y="3377770"/>
          <a:ext cx="5992226" cy="422093"/>
        </a:xfrm>
        <a:prstGeom prst="rect">
          <a:avLst/>
        </a:prstGeom>
        <a:solidFill>
          <a:srgbClr val="CDD9C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Conclusiones</a:t>
          </a:r>
        </a:p>
      </dsp:txBody>
      <dsp:txXfrm>
        <a:off x="708056" y="3377770"/>
        <a:ext cx="5992226" cy="422093"/>
      </dsp:txXfrm>
    </dsp:sp>
    <dsp:sp modelId="{0E42D535-717F-4E18-8EF9-373CA11A3997}">
      <dsp:nvSpPr>
        <dsp:cNvPr id="0" name=""/>
        <dsp:cNvSpPr/>
      </dsp:nvSpPr>
      <dsp:spPr>
        <a:xfrm>
          <a:off x="457749" y="3323932"/>
          <a:ext cx="512970" cy="527617"/>
        </a:xfrm>
        <a:prstGeom prst="ellipse">
          <a:avLst/>
        </a:prstGeom>
        <a:solidFill>
          <a:srgbClr val="EB6D6C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256873B-F03F-4727-AA36-6CFD4F021405}">
      <dsp:nvSpPr>
        <dsp:cNvPr id="0" name=""/>
        <dsp:cNvSpPr/>
      </dsp:nvSpPr>
      <dsp:spPr>
        <a:xfrm>
          <a:off x="325812" y="4011282"/>
          <a:ext cx="6374469" cy="42209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50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Times New Roman" panose="02020603050405020304" pitchFamily="18" charset="0"/>
            </a:rPr>
            <a:t>Recomendaciones</a:t>
          </a:r>
        </a:p>
      </dsp:txBody>
      <dsp:txXfrm>
        <a:off x="325812" y="4011282"/>
        <a:ext cx="6374469" cy="422093"/>
      </dsp:txXfrm>
    </dsp:sp>
    <dsp:sp modelId="{CFE861A2-3932-4B6F-B01F-38D18CD50D8C}">
      <dsp:nvSpPr>
        <dsp:cNvPr id="0" name=""/>
        <dsp:cNvSpPr/>
      </dsp:nvSpPr>
      <dsp:spPr>
        <a:xfrm>
          <a:off x="62004" y="3958520"/>
          <a:ext cx="527617" cy="527617"/>
        </a:xfrm>
        <a:prstGeom prst="ellipse">
          <a:avLst/>
        </a:prstGeom>
        <a:solidFill>
          <a:srgbClr val="F57674"/>
        </a:solidFill>
        <a:ln w="9525" cap="flat" cmpd="sng" algn="ctr">
          <a:solidFill>
            <a:sysClr val="windowText" lastClr="000000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jp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17454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 dirty="0"/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 dirty="0"/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 dirty="0"/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 dirty="0"/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</p:spPr>
      </p:pic>
      <p:sp>
        <p:nvSpPr>
          <p:cNvPr id="17458" name="Oval 50"/>
          <p:cNvSpPr>
            <a:spLocks noChangeArrowheads="1"/>
          </p:cNvSpPr>
          <p:nvPr/>
        </p:nvSpPr>
        <p:spPr bwMode="auto">
          <a:xfrm>
            <a:off x="289984" y="260353"/>
            <a:ext cx="1056216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 sz="1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06" b="30597"/>
          <a:stretch/>
        </p:blipFill>
        <p:spPr bwMode="auto">
          <a:xfrm>
            <a:off x="47755" y="188640"/>
            <a:ext cx="3840000" cy="6249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0853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02103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60106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BF0B13-812F-40FA-974B-925A544068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D5C76C6-62BB-4B9C-B90E-CC266FD01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4C04B5-7DC6-40B8-9C84-0F3495A68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57AB4-CD69-489E-85CA-6B1B9D3FB866}" type="datetimeFigureOut">
              <a:rPr lang="es-MX" smtClean="0"/>
              <a:t>16/02/2022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D2FACE-4318-4291-AD23-04DF9C574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7EFC5F7-34C2-4DDC-BC1E-CEE831C3F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1147-34E3-466B-8F57-E582AD418CF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78403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23392" y="1556794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52303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0680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96920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99259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957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426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50863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8344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3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sz="1800" dirty="0"/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 rot="10800000">
            <a:off x="2" y="6308728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sz="1800" dirty="0"/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rot="10800000" flipH="1">
            <a:off x="33869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 sz="1800" dirty="0"/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rot="10800000" flipH="1">
            <a:off x="33869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4" t="38806" r="7258" b="30597"/>
          <a:stretch/>
        </p:blipFill>
        <p:spPr bwMode="auto">
          <a:xfrm>
            <a:off x="8880312" y="5906861"/>
            <a:ext cx="3269713" cy="624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50182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4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4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4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hyperlink" Target="https://www.recope.go.cr/junio-24-2015/planta-petroquimica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4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4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11.jpeg"/><Relationship Id="rId7" Type="http://schemas.openxmlformats.org/officeDocument/2006/relationships/diagramData" Target="../diagrams/data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lickr.com/photos/bcgovphotos/8621916573" TargetMode="External"/><Relationship Id="rId11" Type="http://schemas.microsoft.com/office/2007/relationships/diagramDrawing" Target="../diagrams/drawing2.xml"/><Relationship Id="rId5" Type="http://schemas.openxmlformats.org/officeDocument/2006/relationships/image" Target="../media/image13.jpg"/><Relationship Id="rId10" Type="http://schemas.openxmlformats.org/officeDocument/2006/relationships/diagramColors" Target="../diagrams/colors2.xml"/><Relationship Id="rId4" Type="http://schemas.openxmlformats.org/officeDocument/2006/relationships/image" Target="../media/image12.jpeg"/><Relationship Id="rId9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4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BCFB04FA-80A1-4A27-9158-6AF55D6FF62A}"/>
              </a:ext>
            </a:extLst>
          </p:cNvPr>
          <p:cNvSpPr/>
          <p:nvPr/>
        </p:nvSpPr>
        <p:spPr>
          <a:xfrm>
            <a:off x="2044329" y="2852296"/>
            <a:ext cx="91138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+mj-lt"/>
                <a:cs typeface="Times New Roman" panose="02020603050405020304" pitchFamily="18" charset="0"/>
              </a:rPr>
              <a:t>Obtención de cultivos </a:t>
            </a:r>
            <a:r>
              <a:rPr lang="es-MX" sz="2000" b="1" i="1" dirty="0">
                <a:latin typeface="+mj-lt"/>
                <a:cs typeface="Times New Roman" panose="02020603050405020304" pitchFamily="18" charset="0"/>
              </a:rPr>
              <a:t>in vitro </a:t>
            </a:r>
            <a:r>
              <a:rPr lang="es-MX" sz="2000" b="1" dirty="0">
                <a:latin typeface="+mj-lt"/>
                <a:cs typeface="Times New Roman" panose="02020603050405020304" pitchFamily="18" charset="0"/>
              </a:rPr>
              <a:t>de raíces pilosas de </a:t>
            </a:r>
            <a:r>
              <a:rPr lang="es-MX" sz="2000" b="1" i="1" dirty="0">
                <a:latin typeface="+mj-lt"/>
                <a:cs typeface="Times New Roman" panose="02020603050405020304" pitchFamily="18" charset="0"/>
              </a:rPr>
              <a:t>Nicotiana tabacum</a:t>
            </a:r>
            <a:r>
              <a:rPr lang="es-MX" sz="2000" b="1" dirty="0">
                <a:latin typeface="+mj-lt"/>
                <a:cs typeface="Times New Roman" panose="02020603050405020304" pitchFamily="18" charset="0"/>
              </a:rPr>
              <a:t> L. mediante la transformación con </a:t>
            </a:r>
            <a:r>
              <a:rPr lang="es-MX" sz="2000" b="1" i="1" dirty="0">
                <a:latin typeface="+mj-lt"/>
                <a:cs typeface="Times New Roman" panose="02020603050405020304" pitchFamily="18" charset="0"/>
              </a:rPr>
              <a:t>Rhizobium rhizogenes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1296068-93D1-4BBC-998C-F5B2B9E4D2F6}"/>
              </a:ext>
            </a:extLst>
          </p:cNvPr>
          <p:cNvSpPr txBox="1"/>
          <p:nvPr/>
        </p:nvSpPr>
        <p:spPr>
          <a:xfrm>
            <a:off x="1772243" y="3818719"/>
            <a:ext cx="4989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 dirty="0">
                <a:latin typeface="+mj-lt"/>
                <a:cs typeface="Times New Roman" panose="02020603050405020304" pitchFamily="18" charset="0"/>
              </a:rPr>
              <a:t>Elaborado por: </a:t>
            </a:r>
            <a:r>
              <a:rPr lang="es-MX" dirty="0">
                <a:latin typeface="+mj-lt"/>
                <a:cs typeface="Times New Roman" panose="02020603050405020304" pitchFamily="18" charset="0"/>
              </a:rPr>
              <a:t>Dávila Toapanta Mike Anthony</a:t>
            </a:r>
          </a:p>
        </p:txBody>
      </p:sp>
      <p:sp>
        <p:nvSpPr>
          <p:cNvPr id="7" name="2 Subtítulo">
            <a:extLst>
              <a:ext uri="{FF2B5EF4-FFF2-40B4-BE49-F238E27FC236}">
                <a16:creationId xmlns:a16="http://schemas.microsoft.com/office/drawing/2014/main" id="{B65E5F17-9A49-46AE-8376-9B9CEC25CD22}"/>
              </a:ext>
            </a:extLst>
          </p:cNvPr>
          <p:cNvSpPr txBox="1">
            <a:spLocks/>
          </p:cNvSpPr>
          <p:nvPr/>
        </p:nvSpPr>
        <p:spPr>
          <a:xfrm>
            <a:off x="4682449" y="5192903"/>
            <a:ext cx="3837579" cy="400110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defPPr>
              <a:defRPr lang="es-ES_tradnl"/>
            </a:defPPr>
            <a:lvl1pPr marL="0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122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245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7367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6491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5612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4735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3857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2979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dirty="0">
                <a:latin typeface="+mj-lt"/>
                <a:cs typeface="Times New Roman" panose="02020603050405020304" pitchFamily="18" charset="0"/>
              </a:rPr>
              <a:t>Sangolquí, 15 de febrero de 2022</a:t>
            </a:r>
          </a:p>
        </p:txBody>
      </p:sp>
      <p:sp>
        <p:nvSpPr>
          <p:cNvPr id="9" name="2 Subtítulo">
            <a:extLst>
              <a:ext uri="{FF2B5EF4-FFF2-40B4-BE49-F238E27FC236}">
                <a16:creationId xmlns:a16="http://schemas.microsoft.com/office/drawing/2014/main" id="{D8233558-EB29-4646-BD2C-8CF57539FC81}"/>
              </a:ext>
            </a:extLst>
          </p:cNvPr>
          <p:cNvSpPr txBox="1">
            <a:spLocks/>
          </p:cNvSpPr>
          <p:nvPr/>
        </p:nvSpPr>
        <p:spPr>
          <a:xfrm>
            <a:off x="1772243" y="4508143"/>
            <a:ext cx="5111157" cy="369332"/>
          </a:xfrm>
          <a:prstGeom prst="rect">
            <a:avLst/>
          </a:prstGeom>
        </p:spPr>
        <p:txBody>
          <a:bodyPr lIns="101824" tIns="50912" rIns="101824" bIns="50912">
            <a:noAutofit/>
          </a:bodyPr>
          <a:lstStyle>
            <a:defPPr>
              <a:defRPr lang="es-ES_tradnl"/>
            </a:defPPr>
            <a:lvl1pPr marL="0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122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245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7367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6491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5612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4735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3857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2979" algn="l" defTabSz="1018245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1800" b="1" dirty="0">
                <a:latin typeface="+mj-lt"/>
                <a:cs typeface="Times New Roman" panose="02020603050405020304" pitchFamily="18" charset="0"/>
              </a:rPr>
              <a:t>Directora: </a:t>
            </a:r>
            <a:r>
              <a:rPr lang="es-EC" sz="1800" dirty="0">
                <a:latin typeface="+mj-lt"/>
                <a:cs typeface="Times New Roman" panose="02020603050405020304" pitchFamily="18" charset="0"/>
              </a:rPr>
              <a:t>Karina Isabel Proaño Tuma Ph.D.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2076F0F-938D-48A8-91AA-A2AB3146C1EF}"/>
              </a:ext>
            </a:extLst>
          </p:cNvPr>
          <p:cNvSpPr/>
          <p:nvPr/>
        </p:nvSpPr>
        <p:spPr>
          <a:xfrm>
            <a:off x="2277479" y="2340034"/>
            <a:ext cx="86475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7422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Trabajo de titulación, previo a la obtención del título de Ingeniero en Biotecnología 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C1CC2FF-DE65-41E7-AFD6-0109919257CC}"/>
              </a:ext>
            </a:extLst>
          </p:cNvPr>
          <p:cNvSpPr/>
          <p:nvPr/>
        </p:nvSpPr>
        <p:spPr>
          <a:xfrm>
            <a:off x="2591047" y="1273775"/>
            <a:ext cx="80203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latin typeface="+mj-lt"/>
                <a:cs typeface="Arial" panose="020B0604020202020204" pitchFamily="34" charset="0"/>
              </a:rPr>
              <a:t>DEPARTAMENTO DE CIENCIAS DE LA VIDA Y DE LA AGRICULTURA</a:t>
            </a:r>
          </a:p>
          <a:p>
            <a:pPr algn="ctr"/>
            <a:endParaRPr lang="es-EC" b="1" dirty="0"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es-EC" b="1" dirty="0">
                <a:latin typeface="+mj-lt"/>
                <a:cs typeface="Arial" panose="020B0604020202020204" pitchFamily="34" charset="0"/>
              </a:rPr>
              <a:t>CARRERA DE INGENIERÍA EN BIOTECNOLOGÍA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AF27515-361F-4586-BD90-B38F1AFCD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10" y="168852"/>
            <a:ext cx="3346806" cy="78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2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3B85973-38B1-4C78-B0AE-3DA3BDB7D9EE}"/>
              </a:ext>
            </a:extLst>
          </p:cNvPr>
          <p:cNvSpPr txBox="1"/>
          <p:nvPr/>
        </p:nvSpPr>
        <p:spPr>
          <a:xfrm>
            <a:off x="11194988" y="616095"/>
            <a:ext cx="998991" cy="307777"/>
          </a:xfrm>
          <a:prstGeom prst="rect">
            <a:avLst/>
          </a:prstGeom>
          <a:solidFill>
            <a:srgbClr val="A5BC8F"/>
          </a:solidFill>
        </p:spPr>
        <p:txBody>
          <a:bodyPr wrap="none" rtlCol="0">
            <a:spAutoFit/>
          </a:bodyPr>
          <a:lstStyle/>
          <a:p>
            <a:r>
              <a:rPr lang="es-MX" sz="1400" b="1" dirty="0">
                <a:latin typeface="+mj-lt"/>
                <a:cs typeface="Times New Roman" panose="02020603050405020304" pitchFamily="18" charset="0"/>
              </a:rPr>
              <a:t>Objetivos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4A60D30-45A9-4F0B-86E6-5D8708D68B39}"/>
              </a:ext>
            </a:extLst>
          </p:cNvPr>
          <p:cNvSpPr/>
          <p:nvPr/>
        </p:nvSpPr>
        <p:spPr>
          <a:xfrm>
            <a:off x="1013061" y="149040"/>
            <a:ext cx="101658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+mj-lt"/>
                <a:cs typeface="Times New Roman" panose="02020603050405020304" pitchFamily="18" charset="0"/>
              </a:rPr>
              <a:t>Obtención de cultivos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in vitro 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de raíces pilosas de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Nicotiana tabacum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 L. mediante la transformación con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Rhizobium rhizogenes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274EDC6-6598-455A-9F99-80BA7E27A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7135" y="923872"/>
            <a:ext cx="2477729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algn="ctr">
              <a:tabLst>
                <a:tab pos="1962150" algn="l"/>
                <a:tab pos="2879725" algn="ctr"/>
              </a:tabLst>
            </a:pPr>
            <a:r>
              <a:rPr lang="es-MX" sz="2000" b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Objetivo General</a:t>
            </a:r>
            <a:endParaRPr lang="es-EC" sz="2000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2F5B1B6-5E0F-48F1-890D-F23F0DD4DFAD}"/>
              </a:ext>
            </a:extLst>
          </p:cNvPr>
          <p:cNvSpPr/>
          <p:nvPr/>
        </p:nvSpPr>
        <p:spPr>
          <a:xfrm>
            <a:off x="953729" y="2314592"/>
            <a:ext cx="10284542" cy="1114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s-ES_tradnl" dirty="0">
                <a:ea typeface="Calibri" panose="020F0502020204030204" pitchFamily="34" charset="0"/>
                <a:cs typeface="Times New Roman" panose="02020603050405020304" pitchFamily="18" charset="0"/>
              </a:rPr>
              <a:t>Obtener cultivos </a:t>
            </a:r>
            <a:r>
              <a:rPr lang="es-ES_tradnl" i="1" dirty="0">
                <a:ea typeface="Calibri" panose="020F0502020204030204" pitchFamily="34" charset="0"/>
                <a:cs typeface="Times New Roman" panose="02020603050405020304" pitchFamily="18" charset="0"/>
              </a:rPr>
              <a:t>in vitro </a:t>
            </a:r>
            <a:r>
              <a:rPr lang="es-ES_tradnl" dirty="0">
                <a:ea typeface="Calibri" panose="020F0502020204030204" pitchFamily="34" charset="0"/>
                <a:cs typeface="Times New Roman" panose="02020603050405020304" pitchFamily="18" charset="0"/>
              </a:rPr>
              <a:t>de raíces pilosas de </a:t>
            </a:r>
            <a:r>
              <a:rPr lang="es-ES_tradnl" i="1" dirty="0">
                <a:ea typeface="Calibri" panose="020F0502020204030204" pitchFamily="34" charset="0"/>
                <a:cs typeface="Times New Roman" panose="02020603050405020304" pitchFamily="18" charset="0"/>
              </a:rPr>
              <a:t>Nicotiana tabacum</a:t>
            </a:r>
            <a:r>
              <a:rPr lang="es-ES_tradnl" dirty="0">
                <a:ea typeface="Calibri" panose="020F0502020204030204" pitchFamily="34" charset="0"/>
                <a:cs typeface="Times New Roman" panose="02020603050405020304" pitchFamily="18" charset="0"/>
              </a:rPr>
              <a:t> L. mediante la transformación con </a:t>
            </a:r>
            <a:r>
              <a:rPr lang="es-ES_tradnl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Rhizobium</a:t>
            </a:r>
            <a:r>
              <a:rPr lang="es-ES_tradnl" i="1" dirty="0">
                <a:ea typeface="Calibri" panose="020F0502020204030204" pitchFamily="34" charset="0"/>
                <a:cs typeface="Times New Roman" panose="02020603050405020304" pitchFamily="18" charset="0"/>
              </a:rPr>
              <a:t> rhizogenes.</a:t>
            </a:r>
            <a:endParaRPr lang="es-EC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484FC74-FAB2-487A-B073-383BC22A5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29" y="5914965"/>
            <a:ext cx="3061905" cy="71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37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3B85973-38B1-4C78-B0AE-3DA3BDB7D9EE}"/>
              </a:ext>
            </a:extLst>
          </p:cNvPr>
          <p:cNvSpPr txBox="1"/>
          <p:nvPr/>
        </p:nvSpPr>
        <p:spPr>
          <a:xfrm>
            <a:off x="11194988" y="616095"/>
            <a:ext cx="998991" cy="307777"/>
          </a:xfrm>
          <a:prstGeom prst="rect">
            <a:avLst/>
          </a:prstGeom>
          <a:solidFill>
            <a:srgbClr val="A5BC8F"/>
          </a:solidFill>
        </p:spPr>
        <p:txBody>
          <a:bodyPr wrap="none" rtlCol="0">
            <a:spAutoFit/>
          </a:bodyPr>
          <a:lstStyle/>
          <a:p>
            <a:r>
              <a:rPr lang="es-MX" sz="1400" b="1" dirty="0">
                <a:latin typeface="+mj-lt"/>
                <a:cs typeface="Times New Roman" panose="02020603050405020304" pitchFamily="18" charset="0"/>
              </a:rPr>
              <a:t>Objetivos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4A60D30-45A9-4F0B-86E6-5D8708D68B39}"/>
              </a:ext>
            </a:extLst>
          </p:cNvPr>
          <p:cNvSpPr/>
          <p:nvPr/>
        </p:nvSpPr>
        <p:spPr>
          <a:xfrm>
            <a:off x="1013061" y="149040"/>
            <a:ext cx="101658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+mj-lt"/>
                <a:cs typeface="Times New Roman" panose="02020603050405020304" pitchFamily="18" charset="0"/>
              </a:rPr>
              <a:t>Obtención de cultivos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in vitro 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de raíces pilosas de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Nicotiana tabacum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 L. mediante la transformación con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Rhizobium rhizogenes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274EDC6-6598-455A-9F99-80BA7E27A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8258" y="939261"/>
            <a:ext cx="3195484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algn="ctr">
              <a:tabLst>
                <a:tab pos="1962150" algn="l"/>
                <a:tab pos="2879725" algn="ctr"/>
              </a:tabLst>
            </a:pPr>
            <a:r>
              <a:rPr lang="es-MX" sz="2000" b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Objetivos Específicos</a:t>
            </a:r>
            <a:endParaRPr lang="es-EC" sz="2000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BFDD5F1-0331-4C05-9E87-E205B87A4EC1}"/>
              </a:ext>
            </a:extLst>
          </p:cNvPr>
          <p:cNvSpPr/>
          <p:nvPr/>
        </p:nvSpPr>
        <p:spPr>
          <a:xfrm>
            <a:off x="1013061" y="1653546"/>
            <a:ext cx="10557395" cy="3550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_trad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Aplicar un procedimiento de desinfección a hojas de tabaco (</a:t>
            </a:r>
            <a:r>
              <a:rPr lang="es-ES_tradnl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Nicotiana tabacum</a:t>
            </a:r>
            <a:r>
              <a:rPr lang="es-ES_trad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L.) para la obtención de explantes libres de patógenos. </a:t>
            </a:r>
          </a:p>
          <a:p>
            <a:pPr lv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endParaRPr lang="es-EC" sz="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_trad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Establecer cultivos viables de </a:t>
            </a:r>
            <a:r>
              <a:rPr lang="es-ES_tradnl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R. rhizogenes</a:t>
            </a:r>
            <a:r>
              <a:rPr lang="es-ES_trad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para la inoculación </a:t>
            </a:r>
            <a:r>
              <a:rPr lang="es-ES_tradnl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vitro</a:t>
            </a:r>
            <a:r>
              <a:rPr lang="es-ES_trad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explantes de hojas de tabaco.</a:t>
            </a:r>
          </a:p>
          <a:p>
            <a:pPr lv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endParaRPr lang="es-EC" sz="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_trad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Implementar una metodología para la obtención </a:t>
            </a:r>
            <a:r>
              <a:rPr lang="es-ES_tradnl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vitro </a:t>
            </a:r>
            <a:r>
              <a:rPr lang="es-ES_trad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raíces pilosas a partir de explantes de hojas de tabaco y cultivos de </a:t>
            </a:r>
            <a:r>
              <a:rPr lang="es-ES_tradnl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R. rhizogenes</a:t>
            </a:r>
            <a:r>
              <a:rPr lang="es-ES_trad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endParaRPr lang="es-EC" sz="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S_trad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Determinar el porcentaje de raíces pilosas obtenidas mediante la transformación con </a:t>
            </a:r>
            <a:r>
              <a:rPr lang="es-ES_tradnl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R. rhizogenes</a:t>
            </a:r>
            <a:r>
              <a:rPr lang="es-ES_tradn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C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0F23A20-A812-4D5D-ABAF-6D6575869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29" y="5914965"/>
            <a:ext cx="3061905" cy="71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65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B4E4396-82B0-4CA6-9C66-738CFD19C898}"/>
              </a:ext>
            </a:extLst>
          </p:cNvPr>
          <p:cNvSpPr txBox="1"/>
          <p:nvPr/>
        </p:nvSpPr>
        <p:spPr>
          <a:xfrm>
            <a:off x="11128373" y="616095"/>
            <a:ext cx="1067921" cy="307777"/>
          </a:xfrm>
          <a:prstGeom prst="rect">
            <a:avLst/>
          </a:prstGeom>
          <a:solidFill>
            <a:srgbClr val="A5BC8F"/>
          </a:solidFill>
        </p:spPr>
        <p:txBody>
          <a:bodyPr wrap="none" rtlCol="0">
            <a:spAutoFit/>
          </a:bodyPr>
          <a:lstStyle/>
          <a:p>
            <a:r>
              <a:rPr lang="es-MX" sz="1400" b="1" dirty="0">
                <a:latin typeface="+mj-lt"/>
                <a:cs typeface="Times New Roman" panose="02020603050405020304" pitchFamily="18" charset="0"/>
              </a:rPr>
              <a:t>Contenido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80173F02-676C-4175-A7D9-6DE702A525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9489640"/>
              </p:ext>
            </p:extLst>
          </p:nvPr>
        </p:nvGraphicFramePr>
        <p:xfrm>
          <a:off x="2714857" y="923872"/>
          <a:ext cx="6762287" cy="4644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ACFFAB86-5DB6-43A7-BEE5-50D05283B9F4}"/>
              </a:ext>
            </a:extLst>
          </p:cNvPr>
          <p:cNvSpPr/>
          <p:nvPr/>
        </p:nvSpPr>
        <p:spPr>
          <a:xfrm>
            <a:off x="1034534" y="149040"/>
            <a:ext cx="101229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+mj-lt"/>
                <a:cs typeface="Times New Roman" panose="02020603050405020304" pitchFamily="18" charset="0"/>
              </a:rPr>
              <a:t>Obtención de cultivos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in vitro 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de raíces pilosas de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Nicotiana tabacum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 L. mediante la transformación con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Rhizobium rhizogenes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F875DBA-F0FE-44A8-A261-11A1ED4EE7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9229" y="5914965"/>
            <a:ext cx="3061905" cy="71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26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3B85973-38B1-4C78-B0AE-3DA3BDB7D9EE}"/>
              </a:ext>
            </a:extLst>
          </p:cNvPr>
          <p:cNvSpPr txBox="1"/>
          <p:nvPr/>
        </p:nvSpPr>
        <p:spPr>
          <a:xfrm>
            <a:off x="11204319" y="616095"/>
            <a:ext cx="989373" cy="307777"/>
          </a:xfrm>
          <a:prstGeom prst="rect">
            <a:avLst/>
          </a:prstGeom>
          <a:solidFill>
            <a:srgbClr val="A5BC8F"/>
          </a:solidFill>
        </p:spPr>
        <p:txBody>
          <a:bodyPr wrap="none" rtlCol="0">
            <a:spAutoFit/>
          </a:bodyPr>
          <a:lstStyle/>
          <a:p>
            <a:r>
              <a:rPr lang="es-MX" sz="1400" b="1" dirty="0">
                <a:latin typeface="+mj-lt"/>
                <a:cs typeface="Times New Roman" panose="02020603050405020304" pitchFamily="18" charset="0"/>
              </a:rPr>
              <a:t>Hipótesis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4A60D30-45A9-4F0B-86E6-5D8708D68B39}"/>
              </a:ext>
            </a:extLst>
          </p:cNvPr>
          <p:cNvSpPr/>
          <p:nvPr/>
        </p:nvSpPr>
        <p:spPr>
          <a:xfrm>
            <a:off x="1013061" y="149040"/>
            <a:ext cx="101658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+mj-lt"/>
                <a:cs typeface="Times New Roman" panose="02020603050405020304" pitchFamily="18" charset="0"/>
              </a:rPr>
              <a:t>Obtención de cultivos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in vitro 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de raíces pilosas de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Nicotiana tabacum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 L. mediante la transformación con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Rhizobium rhizogenes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274EDC6-6598-455A-9F99-80BA7E27A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7135" y="923872"/>
            <a:ext cx="2477729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algn="ctr">
              <a:tabLst>
                <a:tab pos="1962150" algn="l"/>
                <a:tab pos="2879725" algn="ctr"/>
              </a:tabLst>
            </a:pPr>
            <a:r>
              <a:rPr lang="es-MX" sz="2000" b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Hipótesis</a:t>
            </a:r>
            <a:endParaRPr lang="es-EC" sz="2000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2F5B1B6-5E0F-48F1-890D-F23F0DD4DFAD}"/>
              </a:ext>
            </a:extLst>
          </p:cNvPr>
          <p:cNvSpPr/>
          <p:nvPr/>
        </p:nvSpPr>
        <p:spPr>
          <a:xfrm>
            <a:off x="1013062" y="2423375"/>
            <a:ext cx="10165878" cy="1114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s-MX" dirty="0">
                <a:ea typeface="Calibri" panose="020F0502020204030204" pitchFamily="34" charset="0"/>
                <a:cs typeface="Times New Roman" panose="02020603050405020304" pitchFamily="18" charset="0"/>
              </a:rPr>
              <a:t>La transformación con </a:t>
            </a:r>
            <a:r>
              <a:rPr lang="es-MX" i="1" dirty="0">
                <a:ea typeface="Calibri" panose="020F0502020204030204" pitchFamily="34" charset="0"/>
                <a:cs typeface="Times New Roman" panose="02020603050405020304" pitchFamily="18" charset="0"/>
              </a:rPr>
              <a:t>Rhizobium rhizogenes </a:t>
            </a:r>
            <a:r>
              <a:rPr lang="es-MX" dirty="0">
                <a:ea typeface="Calibri" panose="020F0502020204030204" pitchFamily="34" charset="0"/>
                <a:cs typeface="Times New Roman" panose="02020603050405020304" pitchFamily="18" charset="0"/>
              </a:rPr>
              <a:t>permite obtener cultivos </a:t>
            </a:r>
            <a:r>
              <a:rPr lang="es-MX" i="1" dirty="0">
                <a:ea typeface="Calibri" panose="020F0502020204030204" pitchFamily="34" charset="0"/>
                <a:cs typeface="Times New Roman" panose="02020603050405020304" pitchFamily="18" charset="0"/>
              </a:rPr>
              <a:t>in vitro</a:t>
            </a:r>
            <a:r>
              <a:rPr lang="es-MX" dirty="0">
                <a:ea typeface="Calibri" panose="020F0502020204030204" pitchFamily="34" charset="0"/>
                <a:cs typeface="Times New Roman" panose="02020603050405020304" pitchFamily="18" charset="0"/>
              </a:rPr>
              <a:t> de raíces pilosas </a:t>
            </a:r>
            <a:r>
              <a:rPr lang="es-MX" i="1" dirty="0">
                <a:ea typeface="Calibri" panose="020F0502020204030204" pitchFamily="34" charset="0"/>
                <a:cs typeface="Times New Roman" panose="02020603050405020304" pitchFamily="18" charset="0"/>
              </a:rPr>
              <a:t>de Nicotiana tabacum </a:t>
            </a:r>
            <a:r>
              <a:rPr lang="es-MX" dirty="0">
                <a:ea typeface="Calibri" panose="020F0502020204030204" pitchFamily="34" charset="0"/>
                <a:cs typeface="Times New Roman" panose="02020603050405020304" pitchFamily="18" charset="0"/>
              </a:rPr>
              <a:t>L.</a:t>
            </a:r>
            <a:endParaRPr lang="es-EC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484FC74-FAB2-487A-B073-383BC22A5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29" y="5914965"/>
            <a:ext cx="3061905" cy="71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75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B4E4396-82B0-4CA6-9C66-738CFD19C898}"/>
              </a:ext>
            </a:extLst>
          </p:cNvPr>
          <p:cNvSpPr txBox="1"/>
          <p:nvPr/>
        </p:nvSpPr>
        <p:spPr>
          <a:xfrm>
            <a:off x="11128373" y="616095"/>
            <a:ext cx="1067921" cy="307777"/>
          </a:xfrm>
          <a:prstGeom prst="rect">
            <a:avLst/>
          </a:prstGeom>
          <a:solidFill>
            <a:srgbClr val="A5BC8F"/>
          </a:solidFill>
        </p:spPr>
        <p:txBody>
          <a:bodyPr wrap="none" rtlCol="0">
            <a:spAutoFit/>
          </a:bodyPr>
          <a:lstStyle/>
          <a:p>
            <a:r>
              <a:rPr lang="es-MX" sz="1400" b="1" dirty="0">
                <a:latin typeface="+mj-lt"/>
                <a:cs typeface="Times New Roman" panose="02020603050405020304" pitchFamily="18" charset="0"/>
              </a:rPr>
              <a:t>Contenido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80173F02-676C-4175-A7D9-6DE702A525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7784637"/>
              </p:ext>
            </p:extLst>
          </p:nvPr>
        </p:nvGraphicFramePr>
        <p:xfrm>
          <a:off x="2714857" y="923872"/>
          <a:ext cx="6762287" cy="4644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ACFFAB86-5DB6-43A7-BEE5-50D05283B9F4}"/>
              </a:ext>
            </a:extLst>
          </p:cNvPr>
          <p:cNvSpPr/>
          <p:nvPr/>
        </p:nvSpPr>
        <p:spPr>
          <a:xfrm>
            <a:off x="1034534" y="149040"/>
            <a:ext cx="101229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+mj-lt"/>
                <a:cs typeface="Times New Roman" panose="02020603050405020304" pitchFamily="18" charset="0"/>
              </a:rPr>
              <a:t>Obtención de cultivos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in vitro 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de raíces pilosas de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Nicotiana tabacum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 L. mediante la transformación con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Rhizobium rhizogenes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F875DBA-F0FE-44A8-A261-11A1ED4EE7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9229" y="5914965"/>
            <a:ext cx="3061905" cy="71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650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3B85973-38B1-4C78-B0AE-3DA3BDB7D9EE}"/>
              </a:ext>
            </a:extLst>
          </p:cNvPr>
          <p:cNvSpPr txBox="1"/>
          <p:nvPr/>
        </p:nvSpPr>
        <p:spPr>
          <a:xfrm>
            <a:off x="10211764" y="616095"/>
            <a:ext cx="1992853" cy="307777"/>
          </a:xfrm>
          <a:prstGeom prst="rect">
            <a:avLst/>
          </a:prstGeom>
          <a:solidFill>
            <a:srgbClr val="A5BC8F"/>
          </a:solidFill>
        </p:spPr>
        <p:txBody>
          <a:bodyPr wrap="none" rtlCol="0">
            <a:spAutoFit/>
          </a:bodyPr>
          <a:lstStyle/>
          <a:p>
            <a:r>
              <a:rPr lang="es-MX" sz="1400" b="1" dirty="0">
                <a:latin typeface="+mj-lt"/>
                <a:cs typeface="Times New Roman" panose="02020603050405020304" pitchFamily="18" charset="0"/>
              </a:rPr>
              <a:t>Materiales y Métodos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4A60D30-45A9-4F0B-86E6-5D8708D68B39}"/>
              </a:ext>
            </a:extLst>
          </p:cNvPr>
          <p:cNvSpPr/>
          <p:nvPr/>
        </p:nvSpPr>
        <p:spPr>
          <a:xfrm>
            <a:off x="1013061" y="149040"/>
            <a:ext cx="101658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+mj-lt"/>
                <a:cs typeface="Times New Roman" panose="02020603050405020304" pitchFamily="18" charset="0"/>
              </a:rPr>
              <a:t>Obtención de cultivos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in vitro 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de raíces pilosas de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Nicotiana tabacum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 L. mediante la transformación con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Rhizobium rhizogenes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E6581F9-C735-479D-9FAE-164BAFF0F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29" y="5914965"/>
            <a:ext cx="3061905" cy="718021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D8FC1C05-0A67-4251-9302-2D6B472A5DB9}"/>
              </a:ext>
            </a:extLst>
          </p:cNvPr>
          <p:cNvSpPr/>
          <p:nvPr/>
        </p:nvSpPr>
        <p:spPr>
          <a:xfrm>
            <a:off x="3082996" y="941543"/>
            <a:ext cx="6026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>
                <a:solidFill>
                  <a:srgbClr val="C00000"/>
                </a:solidFill>
                <a:latin typeface="+mj-lt"/>
              </a:rPr>
              <a:t>Desinfección de hojas y obtención de explantes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1D37DCE-E971-4A49-A1BA-DA80587070E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13" y="2383936"/>
            <a:ext cx="2211486" cy="1800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28E49D7B-2C4B-45CE-9FBC-0DC20E5F7092}"/>
              </a:ext>
            </a:extLst>
          </p:cNvPr>
          <p:cNvSpPr/>
          <p:nvPr/>
        </p:nvSpPr>
        <p:spPr>
          <a:xfrm>
            <a:off x="682557" y="1755397"/>
            <a:ext cx="24450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b="1" dirty="0"/>
              <a:t>Figura 7</a:t>
            </a:r>
          </a:p>
          <a:p>
            <a:r>
              <a:rPr lang="es-MX" sz="1200" i="1" dirty="0"/>
              <a:t>Planta de tabaco de 6 semanas de edad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88899429-23D6-42A5-B80C-4C758A550D4C}"/>
              </a:ext>
            </a:extLst>
          </p:cNvPr>
          <p:cNvSpPr/>
          <p:nvPr/>
        </p:nvSpPr>
        <p:spPr>
          <a:xfrm>
            <a:off x="4219313" y="4243789"/>
            <a:ext cx="24066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400" b="1" dirty="0">
                <a:latin typeface="Arial" panose="020B0604020202020204" pitchFamily="34" charset="0"/>
                <a:ea typeface="Calibri" panose="020F0502020204030204" pitchFamily="34" charset="0"/>
              </a:rPr>
              <a:t>Hipoclorito de sodio</a:t>
            </a:r>
            <a:r>
              <a:rPr lang="es-419" sz="14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419" sz="1400" b="1" dirty="0">
                <a:latin typeface="Arial" panose="020B0604020202020204" pitchFamily="34" charset="0"/>
                <a:ea typeface="Calibri" panose="020F0502020204030204" pitchFamily="34" charset="0"/>
              </a:rPr>
              <a:t>0.5 %</a:t>
            </a:r>
            <a:r>
              <a:rPr lang="es-419" sz="1400" dirty="0">
                <a:latin typeface="Arial" panose="020B0604020202020204" pitchFamily="34" charset="0"/>
                <a:ea typeface="Calibri" panose="020F0502020204030204" pitchFamily="34" charset="0"/>
              </a:rPr>
              <a:t> más tres gotas de Tween 20</a:t>
            </a:r>
            <a:endParaRPr lang="es-MX" sz="1400" dirty="0"/>
          </a:p>
        </p:txBody>
      </p:sp>
      <p:pic>
        <p:nvPicPr>
          <p:cNvPr id="16" name="Imagen 15" descr="Diagrama&#10;&#10;Descripción generada automáticamente">
            <a:extLst>
              <a:ext uri="{FF2B5EF4-FFF2-40B4-BE49-F238E27FC236}">
                <a16:creationId xmlns:a16="http://schemas.microsoft.com/office/drawing/2014/main" id="{776FE604-4C78-472F-B644-B6D99B2DE68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136" y="2564218"/>
            <a:ext cx="4030824" cy="1439545"/>
          </a:xfrm>
          <a:prstGeom prst="rect">
            <a:avLst/>
          </a:prstGeom>
          <a:noFill/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507E6BA-15E0-49E4-853F-29AD885ABC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703" b="33570"/>
          <a:stretch/>
        </p:blipFill>
        <p:spPr>
          <a:xfrm>
            <a:off x="4282620" y="2383936"/>
            <a:ext cx="2211486" cy="1800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01B6B8B1-FC9F-4DAE-AAD5-425B49A59345}"/>
              </a:ext>
            </a:extLst>
          </p:cNvPr>
          <p:cNvSpPr/>
          <p:nvPr/>
        </p:nvSpPr>
        <p:spPr>
          <a:xfrm>
            <a:off x="4172658" y="1764626"/>
            <a:ext cx="25826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b="1" dirty="0"/>
              <a:t>Figura 8</a:t>
            </a:r>
          </a:p>
          <a:p>
            <a:r>
              <a:rPr lang="es-MX" sz="1200" i="1" dirty="0"/>
              <a:t>Agitación por 10 minutos en la solución de desinfección 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EB08288-979A-4EDA-AE0B-62E66BCF2CD0}"/>
              </a:ext>
            </a:extLst>
          </p:cNvPr>
          <p:cNvSpPr/>
          <p:nvPr/>
        </p:nvSpPr>
        <p:spPr>
          <a:xfrm>
            <a:off x="7539135" y="1755451"/>
            <a:ext cx="4030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b="1" dirty="0"/>
              <a:t>Figura 9</a:t>
            </a:r>
          </a:p>
          <a:p>
            <a:r>
              <a:rPr lang="es-419" sz="1200" i="1" dirty="0"/>
              <a:t>Proceso de obtención de explantes para los diferentes ensayos</a:t>
            </a:r>
            <a:endParaRPr lang="es-MX" sz="1200" i="1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DD90A88C-430C-4226-88AA-3CB138AC44D2}"/>
              </a:ext>
            </a:extLst>
          </p:cNvPr>
          <p:cNvSpPr/>
          <p:nvPr/>
        </p:nvSpPr>
        <p:spPr>
          <a:xfrm>
            <a:off x="7539135" y="4028700"/>
            <a:ext cx="297870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(Rosales-Campos &amp; Gutiérrez-Ortega, 2019)</a:t>
            </a:r>
            <a:endParaRPr lang="es-MX" sz="1100" dirty="0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1374E8E5-5505-4C8C-9503-37AF21CC0F08}"/>
              </a:ext>
            </a:extLst>
          </p:cNvPr>
          <p:cNvSpPr/>
          <p:nvPr/>
        </p:nvSpPr>
        <p:spPr>
          <a:xfrm>
            <a:off x="7539135" y="4353020"/>
            <a:ext cx="41120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sz="1400" dirty="0">
                <a:latin typeface="Arial" panose="020B0604020202020204" pitchFamily="34" charset="0"/>
                <a:ea typeface="Calibri" panose="020F0502020204030204" pitchFamily="34" charset="0"/>
              </a:rPr>
              <a:t>Explantes cuadrados de aproximadamente </a:t>
            </a:r>
            <a:r>
              <a:rPr lang="es-419" sz="1400" b="1" dirty="0">
                <a:latin typeface="Arial" panose="020B0604020202020204" pitchFamily="34" charset="0"/>
                <a:ea typeface="Calibri" panose="020F0502020204030204" pitchFamily="34" charset="0"/>
              </a:rPr>
              <a:t>1 cm</a:t>
            </a:r>
            <a:r>
              <a:rPr lang="es-419" sz="1400" b="1" baseline="30000" dirty="0"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endParaRPr lang="es-MX" sz="1400" b="1" dirty="0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E88E5FEC-4337-48C8-BF17-BF9058898614}"/>
              </a:ext>
            </a:extLst>
          </p:cNvPr>
          <p:cNvSpPr/>
          <p:nvPr/>
        </p:nvSpPr>
        <p:spPr>
          <a:xfrm>
            <a:off x="682557" y="4934765"/>
            <a:ext cx="110795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dirty="0">
                <a:latin typeface="Arial" panose="020B0604020202020204" pitchFamily="34" charset="0"/>
                <a:ea typeface="Calibri" panose="020F0502020204030204" pitchFamily="34" charset="0"/>
              </a:rPr>
              <a:t>Variables evaluadas a los 5, 15 y 21 días de incubación : contaminación, necrosamiento, oxidación y viabilidad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75777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3B85973-38B1-4C78-B0AE-3DA3BDB7D9EE}"/>
              </a:ext>
            </a:extLst>
          </p:cNvPr>
          <p:cNvSpPr txBox="1"/>
          <p:nvPr/>
        </p:nvSpPr>
        <p:spPr>
          <a:xfrm>
            <a:off x="10211764" y="616095"/>
            <a:ext cx="1992853" cy="307777"/>
          </a:xfrm>
          <a:prstGeom prst="rect">
            <a:avLst/>
          </a:prstGeom>
          <a:solidFill>
            <a:srgbClr val="A5BC8F"/>
          </a:solidFill>
        </p:spPr>
        <p:txBody>
          <a:bodyPr wrap="none" rtlCol="0">
            <a:spAutoFit/>
          </a:bodyPr>
          <a:lstStyle/>
          <a:p>
            <a:r>
              <a:rPr lang="es-MX" sz="1400" b="1" dirty="0">
                <a:latin typeface="+mj-lt"/>
                <a:cs typeface="Times New Roman" panose="02020603050405020304" pitchFamily="18" charset="0"/>
              </a:rPr>
              <a:t>Materiales y Métodos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4A60D30-45A9-4F0B-86E6-5D8708D68B39}"/>
              </a:ext>
            </a:extLst>
          </p:cNvPr>
          <p:cNvSpPr/>
          <p:nvPr/>
        </p:nvSpPr>
        <p:spPr>
          <a:xfrm>
            <a:off x="1013061" y="149040"/>
            <a:ext cx="101658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+mj-lt"/>
                <a:cs typeface="Times New Roman" panose="02020603050405020304" pitchFamily="18" charset="0"/>
              </a:rPr>
              <a:t>Obtención de cultivos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in vitro 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de raíces pilosas de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Nicotiana tabacum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 L. mediante la transformación con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Rhizobium rhizogenes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E6581F9-C735-479D-9FAE-164BAFF0F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29" y="5914965"/>
            <a:ext cx="3061905" cy="718021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F405D0B-4F3A-4F6F-A9CF-FB069A50C211}"/>
              </a:ext>
            </a:extLst>
          </p:cNvPr>
          <p:cNvSpPr/>
          <p:nvPr/>
        </p:nvSpPr>
        <p:spPr>
          <a:xfrm>
            <a:off x="3945411" y="732659"/>
            <a:ext cx="4301177" cy="6124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s-419" sz="2000" b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Cultivo de </a:t>
            </a:r>
            <a:r>
              <a:rPr lang="es-419" sz="2000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Rhizobium rhizogenes</a:t>
            </a:r>
            <a:r>
              <a:rPr lang="es-419" sz="2000" b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s-EC" sz="2000" b="1" dirty="0">
              <a:solidFill>
                <a:srgbClr val="C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Imagen 34" descr="Imagen que contiene interior, tabla, mostrador, cocina&#10;&#10;Descripción generada automáticamente">
            <a:extLst>
              <a:ext uri="{FF2B5EF4-FFF2-40B4-BE49-F238E27FC236}">
                <a16:creationId xmlns:a16="http://schemas.microsoft.com/office/drawing/2014/main" id="{8565AFCF-77F6-4D0C-A016-CDAEF06D2A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7" t="3281" r="17703" b="3281"/>
          <a:stretch/>
        </p:blipFill>
        <p:spPr>
          <a:xfrm>
            <a:off x="9393137" y="1682721"/>
            <a:ext cx="1800000" cy="180770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0C903E72-22C8-4085-A5A0-E7831FACE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137" y="3936743"/>
            <a:ext cx="1800000" cy="1350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8" name="Rectángulo 37">
            <a:extLst>
              <a:ext uri="{FF2B5EF4-FFF2-40B4-BE49-F238E27FC236}">
                <a16:creationId xmlns:a16="http://schemas.microsoft.com/office/drawing/2014/main" id="{592BE6FA-1039-4148-A34D-B6E6CB3213FC}"/>
              </a:ext>
            </a:extLst>
          </p:cNvPr>
          <p:cNvSpPr/>
          <p:nvPr/>
        </p:nvSpPr>
        <p:spPr>
          <a:xfrm>
            <a:off x="733828" y="5558358"/>
            <a:ext cx="72880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400" dirty="0">
                <a:latin typeface="Arial" panose="020B0604020202020204" pitchFamily="34" charset="0"/>
                <a:ea typeface="Calibri" panose="020F0502020204030204" pitchFamily="34" charset="0"/>
              </a:rPr>
              <a:t>Se evaluó el crecimiento de cultivos primarios y secundarios de las cepas bacterianas a las 24, 48 y 72 h. </a:t>
            </a:r>
            <a:endParaRPr lang="es-MX" sz="1400" dirty="0"/>
          </a:p>
        </p:txBody>
      </p:sp>
      <p:graphicFrame>
        <p:nvGraphicFramePr>
          <p:cNvPr id="3" name="Tabla 4">
            <a:extLst>
              <a:ext uri="{FF2B5EF4-FFF2-40B4-BE49-F238E27FC236}">
                <a16:creationId xmlns:a16="http://schemas.microsoft.com/office/drawing/2014/main" id="{2BEB009D-6D88-41BC-9B4D-6441976C64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675839"/>
              </p:ext>
            </p:extLst>
          </p:nvPr>
        </p:nvGraphicFramePr>
        <p:xfrm>
          <a:off x="733828" y="2732538"/>
          <a:ext cx="7213431" cy="2687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0337">
                  <a:extLst>
                    <a:ext uri="{9D8B030D-6E8A-4147-A177-3AD203B41FA5}">
                      <a16:colId xmlns:a16="http://schemas.microsoft.com/office/drawing/2014/main" val="156346690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001939182"/>
                    </a:ext>
                  </a:extLst>
                </a:gridCol>
                <a:gridCol w="2649894">
                  <a:extLst>
                    <a:ext uri="{9D8B030D-6E8A-4147-A177-3AD203B41FA5}">
                      <a16:colId xmlns:a16="http://schemas.microsoft.com/office/drawing/2014/main" val="21933482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MX" sz="1400" dirty="0"/>
                        <a:t>Cepa bacteriana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Medio de cultivo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Composición por cada litro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159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400" dirty="0"/>
                        <a:t>15834 y LBA 9402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YMB + Rifampicina (100 mg/L)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 g KH</a:t>
                      </a:r>
                      <a:r>
                        <a:rPr lang="es-EC" sz="1400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s-EC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</a:t>
                      </a:r>
                      <a:r>
                        <a:rPr lang="es-EC" sz="1400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  <a:p>
                      <a:r>
                        <a:rPr lang="es-EC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 g MgSO</a:t>
                      </a:r>
                      <a:r>
                        <a:rPr lang="es-EC" sz="1400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s-EC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.7H</a:t>
                      </a:r>
                      <a:r>
                        <a:rPr lang="es-EC" sz="1400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s-EC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</a:p>
                    <a:p>
                      <a:r>
                        <a:rPr lang="es-EC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 g NaCl</a:t>
                      </a:r>
                    </a:p>
                    <a:p>
                      <a:r>
                        <a:rPr lang="es-EC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g Manitol</a:t>
                      </a:r>
                    </a:p>
                    <a:p>
                      <a:r>
                        <a:rPr lang="es-EC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0.4 g Extracto de Levadura</a:t>
                      </a:r>
                      <a:endParaRPr lang="es-MX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1602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400" dirty="0"/>
                        <a:t>A4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AMP + Biotina (0.1 mg/L)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C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g (NH</a:t>
                      </a:r>
                      <a:r>
                        <a:rPr lang="es-EC" sz="1400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s-EC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es-EC" sz="1400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s-EC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</a:t>
                      </a:r>
                      <a:r>
                        <a:rPr lang="es-EC" sz="1400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br>
                        <a:rPr lang="es-EC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s-EC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g Extracto de Levadura</a:t>
                      </a:r>
                      <a:br>
                        <a:rPr lang="es-EC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s-EC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g NaCl</a:t>
                      </a:r>
                      <a:br>
                        <a:rPr lang="es-EC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s-EC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 g Caseína hidrolizada</a:t>
                      </a:r>
                      <a:br>
                        <a:rPr lang="es-EC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s-EC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g Manitol</a:t>
                      </a:r>
                      <a:endParaRPr lang="es-MX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7905846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88436F43-3B63-4476-9534-C0A513A797B5}"/>
              </a:ext>
            </a:extLst>
          </p:cNvPr>
          <p:cNvSpPr txBox="1"/>
          <p:nvPr/>
        </p:nvSpPr>
        <p:spPr>
          <a:xfrm>
            <a:off x="653141" y="2270873"/>
            <a:ext cx="2707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Tabla 2</a:t>
            </a:r>
          </a:p>
          <a:p>
            <a:r>
              <a:rPr lang="es-MX" sz="1200" i="1" dirty="0"/>
              <a:t>Medios de cultivo para R. rhizogenes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46FA236-75D6-4386-AAA7-3BCAD8AF0B0B}"/>
              </a:ext>
            </a:extLst>
          </p:cNvPr>
          <p:cNvSpPr txBox="1"/>
          <p:nvPr/>
        </p:nvSpPr>
        <p:spPr>
          <a:xfrm>
            <a:off x="9600046" y="3498207"/>
            <a:ext cx="12955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/>
              <a:t>28 °C y 160 rpm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9F5A68A-472A-4E87-86D0-C0470AF20E9E}"/>
              </a:ext>
            </a:extLst>
          </p:cNvPr>
          <p:cNvSpPr txBox="1"/>
          <p:nvPr/>
        </p:nvSpPr>
        <p:spPr>
          <a:xfrm>
            <a:off x="8942740" y="5281359"/>
            <a:ext cx="2515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/>
              <a:t>Densidad óptica a 600 nm (</a:t>
            </a:r>
            <a:r>
              <a:rPr lang="es-419" sz="1200" dirty="0"/>
              <a:t>OD</a:t>
            </a:r>
            <a:r>
              <a:rPr lang="es-419" sz="1200" baseline="-25000" dirty="0"/>
              <a:t>600</a:t>
            </a:r>
            <a:r>
              <a:rPr lang="es-MX" sz="1200" dirty="0"/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FEE8ADE-D7D6-4329-96BE-C47614680051}"/>
              </a:ext>
            </a:extLst>
          </p:cNvPr>
          <p:cNvSpPr txBox="1"/>
          <p:nvPr/>
        </p:nvSpPr>
        <p:spPr>
          <a:xfrm>
            <a:off x="660458" y="1618075"/>
            <a:ext cx="7286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Se emplearon cepas de </a:t>
            </a:r>
            <a:r>
              <a:rPr lang="es-MX" sz="1400" i="1" dirty="0"/>
              <a:t>R. rhizogenes </a:t>
            </a:r>
            <a:r>
              <a:rPr lang="es-MX" sz="1400" dirty="0"/>
              <a:t>donadas por el instituto de investigación VTT de Finlandia. </a:t>
            </a:r>
          </a:p>
        </p:txBody>
      </p:sp>
    </p:spTree>
    <p:extLst>
      <p:ext uri="{BB962C8B-B14F-4D97-AF65-F5344CB8AC3E}">
        <p14:creationId xmlns:p14="http://schemas.microsoft.com/office/powerpoint/2010/main" val="3806114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3B85973-38B1-4C78-B0AE-3DA3BDB7D9EE}"/>
              </a:ext>
            </a:extLst>
          </p:cNvPr>
          <p:cNvSpPr txBox="1"/>
          <p:nvPr/>
        </p:nvSpPr>
        <p:spPr>
          <a:xfrm>
            <a:off x="10211764" y="616095"/>
            <a:ext cx="1992853" cy="307777"/>
          </a:xfrm>
          <a:prstGeom prst="rect">
            <a:avLst/>
          </a:prstGeom>
          <a:solidFill>
            <a:srgbClr val="A5BC8F"/>
          </a:solidFill>
        </p:spPr>
        <p:txBody>
          <a:bodyPr wrap="none" rtlCol="0">
            <a:spAutoFit/>
          </a:bodyPr>
          <a:lstStyle/>
          <a:p>
            <a:r>
              <a:rPr lang="es-MX" sz="1400" b="1" dirty="0">
                <a:latin typeface="+mj-lt"/>
                <a:cs typeface="Times New Roman" panose="02020603050405020304" pitchFamily="18" charset="0"/>
              </a:rPr>
              <a:t>Materiales y Métodos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4A60D30-45A9-4F0B-86E6-5D8708D68B39}"/>
              </a:ext>
            </a:extLst>
          </p:cNvPr>
          <p:cNvSpPr/>
          <p:nvPr/>
        </p:nvSpPr>
        <p:spPr>
          <a:xfrm>
            <a:off x="1013061" y="149040"/>
            <a:ext cx="101658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+mj-lt"/>
                <a:cs typeface="Times New Roman" panose="02020603050405020304" pitchFamily="18" charset="0"/>
              </a:rPr>
              <a:t>Obtención de cultivos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in vitro 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de raíces pilosas de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Nicotiana tabacum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 L. mediante la transformación con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Rhizobium rhizogenes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E6581F9-C735-479D-9FAE-164BAFF0F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29" y="5914965"/>
            <a:ext cx="3061905" cy="71802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A3C4CFC-0C02-4543-8F8A-D42206AF8BCC}"/>
              </a:ext>
            </a:extLst>
          </p:cNvPr>
          <p:cNvSpPr/>
          <p:nvPr/>
        </p:nvSpPr>
        <p:spPr>
          <a:xfrm>
            <a:off x="3453161" y="956743"/>
            <a:ext cx="52856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>
                <a:solidFill>
                  <a:srgbClr val="C00000"/>
                </a:solidFill>
                <a:latin typeface="+mj-lt"/>
              </a:rPr>
              <a:t>Transformación de </a:t>
            </a:r>
            <a:r>
              <a:rPr lang="es-MX" sz="2000" b="1" i="1" dirty="0">
                <a:solidFill>
                  <a:srgbClr val="C00000"/>
                </a:solidFill>
                <a:latin typeface="+mj-lt"/>
              </a:rPr>
              <a:t>Rhizobium rhizogenes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1FF0C4D-B5FC-4920-8329-4167438D759D}"/>
              </a:ext>
            </a:extLst>
          </p:cNvPr>
          <p:cNvSpPr/>
          <p:nvPr/>
        </p:nvSpPr>
        <p:spPr>
          <a:xfrm>
            <a:off x="1579855" y="1760260"/>
            <a:ext cx="2291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600" dirty="0"/>
              <a:t>Plásmido pSiM24-</a:t>
            </a:r>
            <a:r>
              <a:rPr lang="es-MX" sz="1600" i="1" dirty="0"/>
              <a:t>GUS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E5A54EE-C54A-4F53-A5F8-7FC90E9A0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659" y="2361569"/>
            <a:ext cx="2043404" cy="272554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173E77B2-E96E-4A61-89CE-A38DED66A710}"/>
              </a:ext>
            </a:extLst>
          </p:cNvPr>
          <p:cNvSpPr/>
          <p:nvPr/>
        </p:nvSpPr>
        <p:spPr>
          <a:xfrm>
            <a:off x="1643608" y="5120118"/>
            <a:ext cx="24144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600" dirty="0">
                <a:latin typeface="Arial" panose="020B0604020202020204" pitchFamily="34" charset="0"/>
                <a:ea typeface="Calibri" panose="020F0502020204030204" pitchFamily="34" charset="0"/>
              </a:rPr>
              <a:t>Antibiótico de selección: Kanamicina 25 mg/L</a:t>
            </a:r>
            <a:endParaRPr lang="es-MX" sz="1600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B9BD6B3-F166-4C5D-8B01-88E7DEF3931B}"/>
              </a:ext>
            </a:extLst>
          </p:cNvPr>
          <p:cNvSpPr/>
          <p:nvPr/>
        </p:nvSpPr>
        <p:spPr>
          <a:xfrm>
            <a:off x="7933166" y="1764464"/>
            <a:ext cx="13676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sz="1600" b="1" dirty="0">
                <a:latin typeface="Arial" panose="020B0604020202020204" pitchFamily="34" charset="0"/>
                <a:ea typeface="Calibri" panose="020F0502020204030204" pitchFamily="34" charset="0"/>
              </a:rPr>
              <a:t>Colony PCR</a:t>
            </a:r>
            <a:endParaRPr lang="es-MX" sz="1600" b="1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6FDD106-0E64-4494-B2AD-6DB0D2C55452}"/>
              </a:ext>
            </a:extLst>
          </p:cNvPr>
          <p:cNvSpPr/>
          <p:nvPr/>
        </p:nvSpPr>
        <p:spPr>
          <a:xfrm>
            <a:off x="6439764" y="4966229"/>
            <a:ext cx="37386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400" dirty="0">
                <a:latin typeface="Arial" panose="020B0604020202020204" pitchFamily="34" charset="0"/>
                <a:ea typeface="Calibri" panose="020F0502020204030204" pitchFamily="34" charset="0"/>
              </a:rPr>
              <a:t>Primers</a:t>
            </a:r>
          </a:p>
          <a:p>
            <a:r>
              <a:rPr lang="es-419" sz="1400" dirty="0">
                <a:latin typeface="Arial" panose="020B0604020202020204" pitchFamily="34" charset="0"/>
                <a:ea typeface="Calibri" panose="020F0502020204030204" pitchFamily="34" charset="0"/>
              </a:rPr>
              <a:t>Forward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</a:rPr>
              <a:t>: CACAAATCAGAAGGAAGAGA </a:t>
            </a:r>
          </a:p>
          <a:p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</a:rPr>
              <a:t>Reverse: CCGATGATACGAACGAAG</a:t>
            </a:r>
            <a:endParaRPr lang="es-MX" sz="1400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7AFBC0F-B461-4066-8C51-4B425FA667E7}"/>
              </a:ext>
            </a:extLst>
          </p:cNvPr>
          <p:cNvSpPr/>
          <p:nvPr/>
        </p:nvSpPr>
        <p:spPr>
          <a:xfrm>
            <a:off x="175884" y="6273975"/>
            <a:ext cx="116891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100" dirty="0">
                <a:latin typeface="Arial" panose="020B0604020202020204" pitchFamily="34" charset="0"/>
                <a:ea typeface="Calibri" panose="020F0502020204030204" pitchFamily="34" charset="0"/>
              </a:rPr>
              <a:t>(Garzón, 2019) </a:t>
            </a:r>
            <a:endParaRPr lang="es-MX" sz="1100" dirty="0"/>
          </a:p>
        </p:txBody>
      </p:sp>
      <p:graphicFrame>
        <p:nvGraphicFramePr>
          <p:cNvPr id="21" name="Tabla 21">
            <a:extLst>
              <a:ext uri="{FF2B5EF4-FFF2-40B4-BE49-F238E27FC236}">
                <a16:creationId xmlns:a16="http://schemas.microsoft.com/office/drawing/2014/main" id="{D45EC68D-A938-4D96-B852-359F90E8F4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987891"/>
              </p:ext>
            </p:extLst>
          </p:nvPr>
        </p:nvGraphicFramePr>
        <p:xfrm>
          <a:off x="6532967" y="2568641"/>
          <a:ext cx="3921131" cy="231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9425">
                  <a:extLst>
                    <a:ext uri="{9D8B030D-6E8A-4147-A177-3AD203B41FA5}">
                      <a16:colId xmlns:a16="http://schemas.microsoft.com/office/drawing/2014/main" val="1328772177"/>
                    </a:ext>
                  </a:extLst>
                </a:gridCol>
                <a:gridCol w="1129004">
                  <a:extLst>
                    <a:ext uri="{9D8B030D-6E8A-4147-A177-3AD203B41FA5}">
                      <a16:colId xmlns:a16="http://schemas.microsoft.com/office/drawing/2014/main" val="1409393396"/>
                    </a:ext>
                  </a:extLst>
                </a:gridCol>
                <a:gridCol w="671804">
                  <a:extLst>
                    <a:ext uri="{9D8B030D-6E8A-4147-A177-3AD203B41FA5}">
                      <a16:colId xmlns:a16="http://schemas.microsoft.com/office/drawing/2014/main" val="4142151522"/>
                    </a:ext>
                  </a:extLst>
                </a:gridCol>
                <a:gridCol w="730898">
                  <a:extLst>
                    <a:ext uri="{9D8B030D-6E8A-4147-A177-3AD203B41FA5}">
                      <a16:colId xmlns:a16="http://schemas.microsoft.com/office/drawing/2014/main" val="25393661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MX" sz="1200" dirty="0"/>
                        <a:t>Etapa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Temperatura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Ciclos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Tiempo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2997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dirty="0"/>
                        <a:t>Desnaturalización inicial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94 °C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10 min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2137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dirty="0"/>
                        <a:t>Desnaturalización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94  °C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MX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45 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2400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dirty="0"/>
                        <a:t>Annealing</a:t>
                      </a:r>
                    </a:p>
                  </a:txBody>
                  <a:tcPr anchor="ctr">
                    <a:solidFill>
                      <a:srgbClr val="F9EB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56  °C</a:t>
                      </a:r>
                    </a:p>
                  </a:txBody>
                  <a:tcPr anchor="ctr">
                    <a:solidFill>
                      <a:srgbClr val="F9EB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35</a:t>
                      </a:r>
                    </a:p>
                  </a:txBody>
                  <a:tcPr anchor="ctr">
                    <a:solidFill>
                      <a:srgbClr val="F9EB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30 s</a:t>
                      </a:r>
                    </a:p>
                  </a:txBody>
                  <a:tcPr anchor="ctr">
                    <a:solidFill>
                      <a:srgbClr val="F9E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406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dirty="0"/>
                        <a:t>Extensión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72  °C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MX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100 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9971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dirty="0"/>
                        <a:t>Extensión final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72 °C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5 min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9198439"/>
                  </a:ext>
                </a:extLst>
              </a:tr>
            </a:tbl>
          </a:graphicData>
        </a:graphic>
      </p:graphicFrame>
      <p:sp>
        <p:nvSpPr>
          <p:cNvPr id="24" name="Rectángulo 23">
            <a:extLst>
              <a:ext uri="{FF2B5EF4-FFF2-40B4-BE49-F238E27FC236}">
                <a16:creationId xmlns:a16="http://schemas.microsoft.com/office/drawing/2014/main" id="{1D92E6EC-A21E-43EA-B62C-8A2BB21862B5}"/>
              </a:ext>
            </a:extLst>
          </p:cNvPr>
          <p:cNvSpPr/>
          <p:nvPr/>
        </p:nvSpPr>
        <p:spPr>
          <a:xfrm>
            <a:off x="6439764" y="215160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200" b="1" dirty="0"/>
              <a:t>Tabla 3 </a:t>
            </a:r>
          </a:p>
          <a:p>
            <a:r>
              <a:rPr lang="es-MX" sz="1200" i="1" dirty="0"/>
              <a:t>Programa de PCR para el gen reportero GUS</a:t>
            </a:r>
          </a:p>
        </p:txBody>
      </p:sp>
    </p:spTree>
    <p:extLst>
      <p:ext uri="{BB962C8B-B14F-4D97-AF65-F5344CB8AC3E}">
        <p14:creationId xmlns:p14="http://schemas.microsoft.com/office/powerpoint/2010/main" val="2077951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3B85973-38B1-4C78-B0AE-3DA3BDB7D9EE}"/>
              </a:ext>
            </a:extLst>
          </p:cNvPr>
          <p:cNvSpPr txBox="1"/>
          <p:nvPr/>
        </p:nvSpPr>
        <p:spPr>
          <a:xfrm>
            <a:off x="10211764" y="616095"/>
            <a:ext cx="1992853" cy="307777"/>
          </a:xfrm>
          <a:prstGeom prst="rect">
            <a:avLst/>
          </a:prstGeom>
          <a:solidFill>
            <a:srgbClr val="A5BC8F"/>
          </a:solidFill>
        </p:spPr>
        <p:txBody>
          <a:bodyPr wrap="none" rtlCol="0">
            <a:spAutoFit/>
          </a:bodyPr>
          <a:lstStyle/>
          <a:p>
            <a:r>
              <a:rPr lang="es-MX" sz="1400" b="1" dirty="0">
                <a:latin typeface="+mj-lt"/>
                <a:cs typeface="Times New Roman" panose="02020603050405020304" pitchFamily="18" charset="0"/>
              </a:rPr>
              <a:t>Materiales y Métodos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4A60D30-45A9-4F0B-86E6-5D8708D68B39}"/>
              </a:ext>
            </a:extLst>
          </p:cNvPr>
          <p:cNvSpPr/>
          <p:nvPr/>
        </p:nvSpPr>
        <p:spPr>
          <a:xfrm>
            <a:off x="1013061" y="149040"/>
            <a:ext cx="101658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+mj-lt"/>
                <a:cs typeface="Times New Roman" panose="02020603050405020304" pitchFamily="18" charset="0"/>
              </a:rPr>
              <a:t>Obtención de cultivos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in vitro 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de raíces pilosas de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Nicotiana tabacum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 L. mediante la transformación con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Rhizobium rhizogenes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E6581F9-C735-479D-9FAE-164BAFF0F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29" y="5914965"/>
            <a:ext cx="3061905" cy="718021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7F20FEB-1BE1-4E1E-B835-A163A821530B}"/>
              </a:ext>
            </a:extLst>
          </p:cNvPr>
          <p:cNvSpPr/>
          <p:nvPr/>
        </p:nvSpPr>
        <p:spPr>
          <a:xfrm>
            <a:off x="2961969" y="982025"/>
            <a:ext cx="62680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>
                <a:solidFill>
                  <a:srgbClr val="C00000"/>
                </a:solidFill>
                <a:latin typeface="+mj-lt"/>
              </a:rPr>
              <a:t>Preparación del Inóculo de </a:t>
            </a:r>
            <a:r>
              <a:rPr lang="es-MX" sz="2000" b="1" i="1" dirty="0">
                <a:solidFill>
                  <a:srgbClr val="C00000"/>
                </a:solidFill>
                <a:latin typeface="+mj-lt"/>
              </a:rPr>
              <a:t>Rhizobium rhizogenes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B6DE353-6AC3-4EF4-9EDD-EE5898BC6B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2" t="6660" r="11564" b="18504"/>
          <a:stretch/>
        </p:blipFill>
        <p:spPr>
          <a:xfrm>
            <a:off x="1066481" y="2529000"/>
            <a:ext cx="2411819" cy="1800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F6C03ED-0DF6-4377-8ED3-8A136BD688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3" t="5306" r="38503" b="25714"/>
          <a:stretch/>
        </p:blipFill>
        <p:spPr>
          <a:xfrm>
            <a:off x="6221341" y="2529000"/>
            <a:ext cx="702959" cy="1800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4" name="Imagen 13" descr="Imagen que contiene interior, computadora, tabla, reloj&#10;&#10;Descripción generada automáticamente">
            <a:extLst>
              <a:ext uri="{FF2B5EF4-FFF2-40B4-BE49-F238E27FC236}">
                <a16:creationId xmlns:a16="http://schemas.microsoft.com/office/drawing/2014/main" id="{B308A8FA-B840-42C5-BB57-36D5B668B4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6" r="40110" b="16599"/>
          <a:stretch/>
        </p:blipFill>
        <p:spPr>
          <a:xfrm>
            <a:off x="10311740" y="2529000"/>
            <a:ext cx="627159" cy="1800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A67168C-A3BF-4069-B1BC-289F3E807C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60" t="10476" r="25136" b="13751"/>
          <a:stretch/>
        </p:blipFill>
        <p:spPr>
          <a:xfrm>
            <a:off x="4637198" y="2529000"/>
            <a:ext cx="323199" cy="1800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0370512F-E11C-4E89-B209-BC97A8BC646C}"/>
              </a:ext>
            </a:extLst>
          </p:cNvPr>
          <p:cNvSpPr txBox="1"/>
          <p:nvPr/>
        </p:nvSpPr>
        <p:spPr>
          <a:xfrm>
            <a:off x="1455499" y="4386933"/>
            <a:ext cx="1633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/>
              <a:t>Cultivo en placa Petri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31B8D878-5F4B-4514-A5E3-85BB04AEFA20}"/>
              </a:ext>
            </a:extLst>
          </p:cNvPr>
          <p:cNvSpPr/>
          <p:nvPr/>
        </p:nvSpPr>
        <p:spPr>
          <a:xfrm>
            <a:off x="4430839" y="4470369"/>
            <a:ext cx="7359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200" dirty="0"/>
              <a:t>Cultivo </a:t>
            </a:r>
          </a:p>
          <a:p>
            <a:pPr algn="ctr"/>
            <a:r>
              <a:rPr lang="es-MX" sz="1200" dirty="0"/>
              <a:t>primario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A44BD9B4-BDBA-4414-B153-7E4CBDB00A16}"/>
              </a:ext>
            </a:extLst>
          </p:cNvPr>
          <p:cNvSpPr/>
          <p:nvPr/>
        </p:nvSpPr>
        <p:spPr>
          <a:xfrm>
            <a:off x="5647952" y="4470368"/>
            <a:ext cx="1849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1200" dirty="0"/>
              <a:t>Cultivo secundario</a:t>
            </a:r>
          </a:p>
          <a:p>
            <a:pPr algn="ctr"/>
            <a:r>
              <a:rPr lang="es-MX" sz="1200" dirty="0"/>
              <a:t>(200 µM Acetosiringona)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A790158E-44E5-4E0D-8E2A-54ED3DB51D31}"/>
              </a:ext>
            </a:extLst>
          </p:cNvPr>
          <p:cNvSpPr/>
          <p:nvPr/>
        </p:nvSpPr>
        <p:spPr>
          <a:xfrm>
            <a:off x="9800414" y="4429485"/>
            <a:ext cx="1649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1200" dirty="0"/>
              <a:t>Suspensión en </a:t>
            </a:r>
          </a:p>
          <a:p>
            <a:pPr algn="ctr"/>
            <a:r>
              <a:rPr lang="es-MX" sz="1200" dirty="0"/>
              <a:t>¼ MS + 1% sacarosa</a:t>
            </a:r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6DDD49C4-EF02-4292-852C-C0C0587547C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2" t="5170" r="11157" b="13751"/>
          <a:stretch/>
        </p:blipFill>
        <p:spPr>
          <a:xfrm>
            <a:off x="8064991" y="2939465"/>
            <a:ext cx="1168121" cy="97907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54" name="Rectángulo 53">
            <a:extLst>
              <a:ext uri="{FF2B5EF4-FFF2-40B4-BE49-F238E27FC236}">
                <a16:creationId xmlns:a16="http://schemas.microsoft.com/office/drawing/2014/main" id="{ABD0DC24-4E02-42ED-8571-5326FE10469C}"/>
              </a:ext>
            </a:extLst>
          </p:cNvPr>
          <p:cNvSpPr/>
          <p:nvPr/>
        </p:nvSpPr>
        <p:spPr>
          <a:xfrm>
            <a:off x="7938503" y="4082513"/>
            <a:ext cx="14210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/>
              <a:t>3.000 rpm por </a:t>
            </a:r>
          </a:p>
          <a:p>
            <a:pPr algn="ctr"/>
            <a:r>
              <a:rPr lang="pt-BR" sz="1200" dirty="0"/>
              <a:t>15 minutos</a:t>
            </a:r>
            <a:endParaRPr lang="es-MX" sz="1200" dirty="0"/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7DF8E5BC-3C20-4F02-9C9E-9795A3392A3E}"/>
              </a:ext>
            </a:extLst>
          </p:cNvPr>
          <p:cNvSpPr txBox="1"/>
          <p:nvPr/>
        </p:nvSpPr>
        <p:spPr>
          <a:xfrm>
            <a:off x="5200211" y="2800965"/>
            <a:ext cx="780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/>
              <a:t>24 horas</a:t>
            </a: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094D5B84-906B-40E5-BC55-AC2B626C73F7}"/>
              </a:ext>
            </a:extLst>
          </p:cNvPr>
          <p:cNvSpPr/>
          <p:nvPr/>
        </p:nvSpPr>
        <p:spPr>
          <a:xfrm>
            <a:off x="6880293" y="2789139"/>
            <a:ext cx="10438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sz="1200" dirty="0">
                <a:latin typeface="Arial" panose="020B0604020202020204" pitchFamily="34" charset="0"/>
                <a:ea typeface="Calibri" panose="020F0502020204030204" pitchFamily="34" charset="0"/>
              </a:rPr>
              <a:t>OD</a:t>
            </a:r>
            <a:r>
              <a:rPr lang="es-419" sz="1200" baseline="-25000" dirty="0">
                <a:latin typeface="Arial" panose="020B0604020202020204" pitchFamily="34" charset="0"/>
                <a:ea typeface="Calibri" panose="020F0502020204030204" pitchFamily="34" charset="0"/>
              </a:rPr>
              <a:t>600 </a:t>
            </a:r>
            <a:r>
              <a:rPr lang="es-419" sz="1200" dirty="0">
                <a:latin typeface="Arial" panose="020B0604020202020204" pitchFamily="34" charset="0"/>
                <a:ea typeface="Calibri" panose="020F0502020204030204" pitchFamily="34" charset="0"/>
              </a:rPr>
              <a:t>de 0.4</a:t>
            </a:r>
            <a:endParaRPr lang="es-MX" sz="1200" dirty="0"/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E176D18B-A62B-40B7-BAA3-BBE609DCA51B}"/>
              </a:ext>
            </a:extLst>
          </p:cNvPr>
          <p:cNvCxnSpPr/>
          <p:nvPr/>
        </p:nvCxnSpPr>
        <p:spPr>
          <a:xfrm>
            <a:off x="3694922" y="3429000"/>
            <a:ext cx="7359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4B73CE53-833E-4C8D-8FBD-067FB7C0B071}"/>
              </a:ext>
            </a:extLst>
          </p:cNvPr>
          <p:cNvCxnSpPr/>
          <p:nvPr/>
        </p:nvCxnSpPr>
        <p:spPr>
          <a:xfrm>
            <a:off x="5168541" y="3429000"/>
            <a:ext cx="7359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76769D0D-906C-4688-A297-C36E1088082F}"/>
              </a:ext>
            </a:extLst>
          </p:cNvPr>
          <p:cNvCxnSpPr/>
          <p:nvPr/>
        </p:nvCxnSpPr>
        <p:spPr>
          <a:xfrm>
            <a:off x="7034272" y="3429000"/>
            <a:ext cx="7359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F6766C7A-E93C-4828-A781-38A159ECE605}"/>
              </a:ext>
            </a:extLst>
          </p:cNvPr>
          <p:cNvCxnSpPr/>
          <p:nvPr/>
        </p:nvCxnSpPr>
        <p:spPr>
          <a:xfrm>
            <a:off x="9359600" y="3429000"/>
            <a:ext cx="7359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974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3B85973-38B1-4C78-B0AE-3DA3BDB7D9EE}"/>
              </a:ext>
            </a:extLst>
          </p:cNvPr>
          <p:cNvSpPr txBox="1"/>
          <p:nvPr/>
        </p:nvSpPr>
        <p:spPr>
          <a:xfrm>
            <a:off x="10211764" y="616095"/>
            <a:ext cx="1992853" cy="307777"/>
          </a:xfrm>
          <a:prstGeom prst="rect">
            <a:avLst/>
          </a:prstGeom>
          <a:solidFill>
            <a:srgbClr val="A5BC8F"/>
          </a:solidFill>
        </p:spPr>
        <p:txBody>
          <a:bodyPr wrap="none" rtlCol="0">
            <a:spAutoFit/>
          </a:bodyPr>
          <a:lstStyle/>
          <a:p>
            <a:r>
              <a:rPr lang="es-MX" sz="1400" b="1" dirty="0">
                <a:latin typeface="+mj-lt"/>
                <a:cs typeface="Times New Roman" panose="02020603050405020304" pitchFamily="18" charset="0"/>
              </a:rPr>
              <a:t>Materiales y Métodos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4A60D30-45A9-4F0B-86E6-5D8708D68B39}"/>
              </a:ext>
            </a:extLst>
          </p:cNvPr>
          <p:cNvSpPr/>
          <p:nvPr/>
        </p:nvSpPr>
        <p:spPr>
          <a:xfrm>
            <a:off x="1013061" y="149040"/>
            <a:ext cx="101658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+mj-lt"/>
                <a:cs typeface="Times New Roman" panose="02020603050405020304" pitchFamily="18" charset="0"/>
              </a:rPr>
              <a:t>Obtención de cultivos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in vitro 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de raíces pilosas de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Nicotiana tabacum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 L. mediante la transformación con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Rhizobium rhizogenes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E6581F9-C735-479D-9FAE-164BAFF0F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29" y="5914965"/>
            <a:ext cx="3061905" cy="71802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20CC0B4-84F4-4DD8-B38A-DDACA798AEAB}"/>
              </a:ext>
            </a:extLst>
          </p:cNvPr>
          <p:cNvSpPr/>
          <p:nvPr/>
        </p:nvSpPr>
        <p:spPr>
          <a:xfrm>
            <a:off x="4302079" y="959667"/>
            <a:ext cx="35878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>
                <a:solidFill>
                  <a:srgbClr val="C00000"/>
                </a:solidFill>
                <a:latin typeface="+mj-lt"/>
              </a:rPr>
              <a:t>Obtención de raíces pilosas</a:t>
            </a:r>
            <a:endParaRPr lang="es-MX" sz="2000" b="1" i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6" name="Imagen 5" descr="Imagen que contiene interior, tabla, pequeño, sostener&#10;&#10;Descripción generada automáticamente">
            <a:extLst>
              <a:ext uri="{FF2B5EF4-FFF2-40B4-BE49-F238E27FC236}">
                <a16:creationId xmlns:a16="http://schemas.microsoft.com/office/drawing/2014/main" id="{F54EA9A7-94EF-416C-A519-B0485887FF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0" t="2699" r="14966" b="10630"/>
          <a:stretch/>
        </p:blipFill>
        <p:spPr>
          <a:xfrm>
            <a:off x="640781" y="2619000"/>
            <a:ext cx="1542781" cy="1620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55A81567-B73A-4A27-B14F-73A32A3C23A9}"/>
              </a:ext>
            </a:extLst>
          </p:cNvPr>
          <p:cNvSpPr/>
          <p:nvPr/>
        </p:nvSpPr>
        <p:spPr>
          <a:xfrm>
            <a:off x="936645" y="2277742"/>
            <a:ext cx="9348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sz="1200" dirty="0">
                <a:latin typeface="Arial" panose="020B0604020202020204" pitchFamily="34" charset="0"/>
                <a:ea typeface="Calibri" panose="020F0502020204030204" pitchFamily="34" charset="0"/>
              </a:rPr>
              <a:t>20 minutos</a:t>
            </a:r>
            <a:endParaRPr lang="es-MX" sz="12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9917381-1BEB-44EF-B003-8E201C06E1F2}"/>
              </a:ext>
            </a:extLst>
          </p:cNvPr>
          <p:cNvSpPr txBox="1"/>
          <p:nvPr/>
        </p:nvSpPr>
        <p:spPr>
          <a:xfrm>
            <a:off x="4956475" y="2839444"/>
            <a:ext cx="603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/>
              <a:t>3 días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93CBBA2E-72F4-46A1-A150-096378BBAD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7" t="14251" r="21793" b="31089"/>
          <a:stretch/>
        </p:blipFill>
        <p:spPr bwMode="auto">
          <a:xfrm>
            <a:off x="2824343" y="2619000"/>
            <a:ext cx="2094401" cy="1620000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E88BE06-5950-4B7D-8A67-2C759E2C6B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1" t="12860" r="16730" b="25761"/>
          <a:stretch/>
        </p:blipFill>
        <p:spPr>
          <a:xfrm>
            <a:off x="5559525" y="2619000"/>
            <a:ext cx="2500641" cy="1620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0F7CA433-13C7-40EE-AA87-C5A4E98E5376}"/>
              </a:ext>
            </a:extLst>
          </p:cNvPr>
          <p:cNvSpPr/>
          <p:nvPr/>
        </p:nvSpPr>
        <p:spPr>
          <a:xfrm>
            <a:off x="2824343" y="4393291"/>
            <a:ext cx="22807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dirty="0"/>
              <a:t>½ MS, 1 % agar, 1,0 % sacarosa y 200 μM acetosiringona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1531882-E94E-4CC0-8F31-DE8FCC92A195}"/>
              </a:ext>
            </a:extLst>
          </p:cNvPr>
          <p:cNvSpPr/>
          <p:nvPr/>
        </p:nvSpPr>
        <p:spPr>
          <a:xfrm>
            <a:off x="5520896" y="4435995"/>
            <a:ext cx="25392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dirty="0"/>
              <a:t>½ MS, 1,0 % agar, 1,0 % sacarosa y 150 mg/L de cefotaxima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3A5CC3C-781E-4C4E-AF39-63B22807BD11}"/>
              </a:ext>
            </a:extLst>
          </p:cNvPr>
          <p:cNvSpPr txBox="1"/>
          <p:nvPr/>
        </p:nvSpPr>
        <p:spPr>
          <a:xfrm>
            <a:off x="2975304" y="2262353"/>
            <a:ext cx="17924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/>
              <a:t>Medio de cocultivo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2AE4C15-9303-4083-87FD-83845834708B}"/>
              </a:ext>
            </a:extLst>
          </p:cNvPr>
          <p:cNvSpPr txBox="1"/>
          <p:nvPr/>
        </p:nvSpPr>
        <p:spPr>
          <a:xfrm>
            <a:off x="5520896" y="2262353"/>
            <a:ext cx="26773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/>
              <a:t>Medio de inducción de raíces</a:t>
            </a:r>
          </a:p>
        </p:txBody>
      </p:sp>
      <p:pic>
        <p:nvPicPr>
          <p:cNvPr id="27" name="Imagen 26" descr="Imagen que contiene interior, llenado, vidrio, entero&#10;&#10;Descripción generada automáticamente">
            <a:extLst>
              <a:ext uri="{FF2B5EF4-FFF2-40B4-BE49-F238E27FC236}">
                <a16:creationId xmlns:a16="http://schemas.microsoft.com/office/drawing/2014/main" id="{320F2531-44B4-42EE-A619-A7682DF184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17"/>
          <a:stretch/>
        </p:blipFill>
        <p:spPr>
          <a:xfrm>
            <a:off x="8700947" y="2619000"/>
            <a:ext cx="2850270" cy="1620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167D4E13-EF96-421D-9AD5-35CBF5894B90}"/>
              </a:ext>
            </a:extLst>
          </p:cNvPr>
          <p:cNvSpPr txBox="1"/>
          <p:nvPr/>
        </p:nvSpPr>
        <p:spPr>
          <a:xfrm>
            <a:off x="8801282" y="2262353"/>
            <a:ext cx="2643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Incubación a 25 °C por 15 días</a:t>
            </a:r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A5054983-C6A6-47ED-B5C0-79A79E5F52B7}"/>
              </a:ext>
            </a:extLst>
          </p:cNvPr>
          <p:cNvCxnSpPr/>
          <p:nvPr/>
        </p:nvCxnSpPr>
        <p:spPr>
          <a:xfrm>
            <a:off x="2313992" y="3429000"/>
            <a:ext cx="3545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B76A47C6-16D4-4EEA-98F8-4064F958ABA3}"/>
              </a:ext>
            </a:extLst>
          </p:cNvPr>
          <p:cNvCxnSpPr/>
          <p:nvPr/>
        </p:nvCxnSpPr>
        <p:spPr>
          <a:xfrm>
            <a:off x="5080718" y="3429000"/>
            <a:ext cx="3545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4ED6942F-696E-4B5D-9C51-D9D96BC3F836}"/>
              </a:ext>
            </a:extLst>
          </p:cNvPr>
          <p:cNvCxnSpPr/>
          <p:nvPr/>
        </p:nvCxnSpPr>
        <p:spPr>
          <a:xfrm>
            <a:off x="8198232" y="3429000"/>
            <a:ext cx="3545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351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B4E4396-82B0-4CA6-9C66-738CFD19C898}"/>
              </a:ext>
            </a:extLst>
          </p:cNvPr>
          <p:cNvSpPr txBox="1"/>
          <p:nvPr/>
        </p:nvSpPr>
        <p:spPr>
          <a:xfrm>
            <a:off x="11128373" y="616095"/>
            <a:ext cx="1067921" cy="307777"/>
          </a:xfrm>
          <a:prstGeom prst="rect">
            <a:avLst/>
          </a:prstGeom>
          <a:solidFill>
            <a:srgbClr val="A5BC8F"/>
          </a:solidFill>
        </p:spPr>
        <p:txBody>
          <a:bodyPr wrap="none" rtlCol="0">
            <a:spAutoFit/>
          </a:bodyPr>
          <a:lstStyle/>
          <a:p>
            <a:r>
              <a:rPr lang="es-MX" sz="1400" b="1" dirty="0">
                <a:latin typeface="+mj-lt"/>
                <a:cs typeface="Times New Roman" panose="02020603050405020304" pitchFamily="18" charset="0"/>
              </a:rPr>
              <a:t>Contenido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80173F02-676C-4175-A7D9-6DE702A525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0334418"/>
              </p:ext>
            </p:extLst>
          </p:nvPr>
        </p:nvGraphicFramePr>
        <p:xfrm>
          <a:off x="2714857" y="923872"/>
          <a:ext cx="6762287" cy="4644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ACFFAB86-5DB6-43A7-BEE5-50D05283B9F4}"/>
              </a:ext>
            </a:extLst>
          </p:cNvPr>
          <p:cNvSpPr/>
          <p:nvPr/>
        </p:nvSpPr>
        <p:spPr>
          <a:xfrm>
            <a:off x="1034534" y="149040"/>
            <a:ext cx="101229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+mj-lt"/>
                <a:cs typeface="Times New Roman" panose="02020603050405020304" pitchFamily="18" charset="0"/>
              </a:rPr>
              <a:t>Obtención de cultivos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in vitro 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de raíces pilosas de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Nicotiana tabacum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 L. mediante la transformación con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Rhizobium rhizogenes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F875DBA-F0FE-44A8-A261-11A1ED4EE7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9229" y="5914965"/>
            <a:ext cx="3061905" cy="71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62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3B85973-38B1-4C78-B0AE-3DA3BDB7D9EE}"/>
              </a:ext>
            </a:extLst>
          </p:cNvPr>
          <p:cNvSpPr txBox="1"/>
          <p:nvPr/>
        </p:nvSpPr>
        <p:spPr>
          <a:xfrm>
            <a:off x="10211764" y="616095"/>
            <a:ext cx="1992853" cy="307777"/>
          </a:xfrm>
          <a:prstGeom prst="rect">
            <a:avLst/>
          </a:prstGeom>
          <a:solidFill>
            <a:srgbClr val="A5BC8F"/>
          </a:solidFill>
        </p:spPr>
        <p:txBody>
          <a:bodyPr wrap="none" rtlCol="0">
            <a:spAutoFit/>
          </a:bodyPr>
          <a:lstStyle/>
          <a:p>
            <a:r>
              <a:rPr lang="es-MX" sz="1400" b="1" dirty="0">
                <a:latin typeface="+mj-lt"/>
                <a:cs typeface="Times New Roman" panose="02020603050405020304" pitchFamily="18" charset="0"/>
              </a:rPr>
              <a:t>Materiales y Métodos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4A60D30-45A9-4F0B-86E6-5D8708D68B39}"/>
              </a:ext>
            </a:extLst>
          </p:cNvPr>
          <p:cNvSpPr/>
          <p:nvPr/>
        </p:nvSpPr>
        <p:spPr>
          <a:xfrm>
            <a:off x="1013061" y="149040"/>
            <a:ext cx="101658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+mj-lt"/>
                <a:cs typeface="Times New Roman" panose="02020603050405020304" pitchFamily="18" charset="0"/>
              </a:rPr>
              <a:t>Obtención de cultivos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in vitro 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de raíces pilosas de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Nicotiana tabacum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 L. mediante la transformación con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Rhizobium rhizogenes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E6581F9-C735-479D-9FAE-164BAFF0F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29" y="5914965"/>
            <a:ext cx="3061905" cy="718021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3F6DB87C-6471-48A1-B75D-7A4177BFE527}"/>
              </a:ext>
            </a:extLst>
          </p:cNvPr>
          <p:cNvSpPr/>
          <p:nvPr/>
        </p:nvSpPr>
        <p:spPr>
          <a:xfrm>
            <a:off x="4208304" y="923872"/>
            <a:ext cx="37753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>
                <a:solidFill>
                  <a:srgbClr val="C00000"/>
                </a:solidFill>
                <a:latin typeface="+mj-lt"/>
              </a:rPr>
              <a:t>Evaluación de Raíces Pilosas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C6332B9-ADBB-4695-9781-652EAFA06463}"/>
              </a:ext>
            </a:extLst>
          </p:cNvPr>
          <p:cNvSpPr txBox="1"/>
          <p:nvPr/>
        </p:nvSpPr>
        <p:spPr>
          <a:xfrm>
            <a:off x="985398" y="1683340"/>
            <a:ext cx="4519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Evaluación fenotípica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0170E205-0018-45BC-9924-464E3B38A2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5889689"/>
              </p:ext>
            </p:extLst>
          </p:nvPr>
        </p:nvGraphicFramePr>
        <p:xfrm>
          <a:off x="2112226" y="2202026"/>
          <a:ext cx="7967547" cy="1688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B973F63D-A759-4252-B99F-A2F4990C7358}"/>
              </a:ext>
            </a:extLst>
          </p:cNvPr>
          <p:cNvSpPr/>
          <p:nvPr/>
        </p:nvSpPr>
        <p:spPr>
          <a:xfrm>
            <a:off x="2034073" y="2444620"/>
            <a:ext cx="4338735" cy="1353261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ABAAB4E-E662-464E-8CD9-0416FB0EB2DA}"/>
              </a:ext>
            </a:extLst>
          </p:cNvPr>
          <p:cNvSpPr txBox="1"/>
          <p:nvPr/>
        </p:nvSpPr>
        <p:spPr>
          <a:xfrm>
            <a:off x="1013061" y="4127292"/>
            <a:ext cx="4519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Análisis estadístico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14B7AC6-08CB-4992-9EC3-D7B8A9D67222}"/>
              </a:ext>
            </a:extLst>
          </p:cNvPr>
          <p:cNvSpPr txBox="1"/>
          <p:nvPr/>
        </p:nvSpPr>
        <p:spPr>
          <a:xfrm>
            <a:off x="1013061" y="4894365"/>
            <a:ext cx="35338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Análisis de varianza (ANOVA)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Prueba de Tukey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Prueba de Kruskal Wallis</a:t>
            </a:r>
            <a:endParaRPr lang="es-MX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9AE523A-E7BD-44A0-9783-5F089C2466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1203" y="4860200"/>
            <a:ext cx="1729592" cy="99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2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3B85973-38B1-4C78-B0AE-3DA3BDB7D9EE}"/>
              </a:ext>
            </a:extLst>
          </p:cNvPr>
          <p:cNvSpPr txBox="1"/>
          <p:nvPr/>
        </p:nvSpPr>
        <p:spPr>
          <a:xfrm>
            <a:off x="10211764" y="616095"/>
            <a:ext cx="1992853" cy="307777"/>
          </a:xfrm>
          <a:prstGeom prst="rect">
            <a:avLst/>
          </a:prstGeom>
          <a:solidFill>
            <a:srgbClr val="A5BC8F"/>
          </a:solidFill>
        </p:spPr>
        <p:txBody>
          <a:bodyPr wrap="none" rtlCol="0">
            <a:spAutoFit/>
          </a:bodyPr>
          <a:lstStyle/>
          <a:p>
            <a:r>
              <a:rPr lang="es-MX" sz="1400" b="1" dirty="0">
                <a:latin typeface="+mj-lt"/>
                <a:cs typeface="Times New Roman" panose="02020603050405020304" pitchFamily="18" charset="0"/>
              </a:rPr>
              <a:t>Materiales y Métodos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4A60D30-45A9-4F0B-86E6-5D8708D68B39}"/>
              </a:ext>
            </a:extLst>
          </p:cNvPr>
          <p:cNvSpPr/>
          <p:nvPr/>
        </p:nvSpPr>
        <p:spPr>
          <a:xfrm>
            <a:off x="1013061" y="149040"/>
            <a:ext cx="101658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+mj-lt"/>
                <a:cs typeface="Times New Roman" panose="02020603050405020304" pitchFamily="18" charset="0"/>
              </a:rPr>
              <a:t>Obtención de cultivos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in vitro 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de raíces pilosas de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Nicotiana tabacum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 L. mediante la transformación con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Rhizobium rhizogenes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E6581F9-C735-479D-9FAE-164BAFF0F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29" y="5914965"/>
            <a:ext cx="3061905" cy="718021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3F6DB87C-6471-48A1-B75D-7A4177BFE527}"/>
              </a:ext>
            </a:extLst>
          </p:cNvPr>
          <p:cNvSpPr/>
          <p:nvPr/>
        </p:nvSpPr>
        <p:spPr>
          <a:xfrm>
            <a:off x="4208304" y="923872"/>
            <a:ext cx="37753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>
                <a:solidFill>
                  <a:srgbClr val="C00000"/>
                </a:solidFill>
                <a:latin typeface="+mj-lt"/>
              </a:rPr>
              <a:t>Evaluación de Raíces Pilosas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8278A19-F9B7-470B-A076-96099B42F5AA}"/>
              </a:ext>
            </a:extLst>
          </p:cNvPr>
          <p:cNvSpPr/>
          <p:nvPr/>
        </p:nvSpPr>
        <p:spPr>
          <a:xfrm>
            <a:off x="763163" y="1470021"/>
            <a:ext cx="7443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/>
              <a:t>Evaluación de la transferencia del gen rolB al genoma de la planta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2E9DCAC-E952-4E26-9402-3F2A6B8F3429}"/>
              </a:ext>
            </a:extLst>
          </p:cNvPr>
          <p:cNvSpPr/>
          <p:nvPr/>
        </p:nvSpPr>
        <p:spPr>
          <a:xfrm>
            <a:off x="1503461" y="2113000"/>
            <a:ext cx="37918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dirty="0"/>
              <a:t>Extracción de  DNA genómico de 100 mg de raíces, kit </a:t>
            </a:r>
            <a:r>
              <a:rPr lang="es-MX" sz="1600" dirty="0" err="1"/>
              <a:t>AccuPrep</a:t>
            </a:r>
            <a:r>
              <a:rPr lang="es-MX" sz="1600" dirty="0"/>
              <a:t>® Plant </a:t>
            </a:r>
            <a:r>
              <a:rPr lang="es-MX" sz="1600" dirty="0" err="1"/>
              <a:t>Genomic</a:t>
            </a:r>
            <a:r>
              <a:rPr lang="es-MX" sz="1600" dirty="0"/>
              <a:t> DNA </a:t>
            </a:r>
            <a:r>
              <a:rPr lang="es-MX" sz="1600" dirty="0" err="1"/>
              <a:t>Extraction</a:t>
            </a:r>
            <a:endParaRPr lang="es-MX" sz="1600" dirty="0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C64324F5-E564-4032-9C17-210955AC9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572" y="3496416"/>
            <a:ext cx="2709841" cy="1803499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388F208B-388E-451B-B2DD-B701C516C014}"/>
              </a:ext>
            </a:extLst>
          </p:cNvPr>
          <p:cNvSpPr/>
          <p:nvPr/>
        </p:nvSpPr>
        <p:spPr>
          <a:xfrm>
            <a:off x="1740572" y="5379092"/>
            <a:ext cx="193193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100" dirty="0"/>
              <a:t>(</a:t>
            </a:r>
            <a:r>
              <a:rPr lang="es-MX" sz="1100" dirty="0" err="1"/>
              <a:t>Bioneer</a:t>
            </a:r>
            <a:r>
              <a:rPr lang="es-MX" sz="1100" dirty="0"/>
              <a:t> </a:t>
            </a:r>
            <a:r>
              <a:rPr lang="es-MX" sz="1100" dirty="0" err="1"/>
              <a:t>Corporation</a:t>
            </a:r>
            <a:r>
              <a:rPr lang="es-MX" sz="1100" dirty="0"/>
              <a:t>, 2022)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91999DC-839F-4EB6-8F97-2838B6188B6C}"/>
              </a:ext>
            </a:extLst>
          </p:cNvPr>
          <p:cNvSpPr/>
          <p:nvPr/>
        </p:nvSpPr>
        <p:spPr>
          <a:xfrm>
            <a:off x="6015134" y="198539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600" b="1" dirty="0"/>
              <a:t>PCR </a:t>
            </a:r>
            <a:r>
              <a:rPr lang="es-MX" sz="1600" dirty="0"/>
              <a:t>con los primers:</a:t>
            </a:r>
          </a:p>
          <a:p>
            <a:r>
              <a:rPr lang="es-MX" sz="1600" dirty="0"/>
              <a:t>Forward: </a:t>
            </a:r>
            <a:r>
              <a:rPr lang="es-MX" sz="1600" dirty="0" err="1"/>
              <a:t>ATGGATCCCAAATTGCTATTCCTTCCACGA</a:t>
            </a:r>
            <a:r>
              <a:rPr lang="es-MX" sz="1600" dirty="0"/>
              <a:t> </a:t>
            </a:r>
          </a:p>
          <a:p>
            <a:r>
              <a:rPr lang="es-MX" sz="1600" dirty="0"/>
              <a:t>Reverse: </a:t>
            </a:r>
            <a:r>
              <a:rPr lang="es-MX" sz="1600" dirty="0" err="1"/>
              <a:t>TTAGGCTTCTTTCTTCAGGTTTACTGCAGC</a:t>
            </a:r>
            <a:endParaRPr lang="es-MX" sz="1600" dirty="0"/>
          </a:p>
        </p:txBody>
      </p:sp>
      <p:graphicFrame>
        <p:nvGraphicFramePr>
          <p:cNvPr id="16" name="Tabla 21">
            <a:extLst>
              <a:ext uri="{FF2B5EF4-FFF2-40B4-BE49-F238E27FC236}">
                <a16:creationId xmlns:a16="http://schemas.microsoft.com/office/drawing/2014/main" id="{2C18A40A-BB19-42B1-A18F-C2C33D7B27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693937"/>
              </p:ext>
            </p:extLst>
          </p:nvPr>
        </p:nvGraphicFramePr>
        <p:xfrm>
          <a:off x="6125283" y="3323454"/>
          <a:ext cx="3921131" cy="231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9425">
                  <a:extLst>
                    <a:ext uri="{9D8B030D-6E8A-4147-A177-3AD203B41FA5}">
                      <a16:colId xmlns:a16="http://schemas.microsoft.com/office/drawing/2014/main" val="1328772177"/>
                    </a:ext>
                  </a:extLst>
                </a:gridCol>
                <a:gridCol w="1129004">
                  <a:extLst>
                    <a:ext uri="{9D8B030D-6E8A-4147-A177-3AD203B41FA5}">
                      <a16:colId xmlns:a16="http://schemas.microsoft.com/office/drawing/2014/main" val="1409393396"/>
                    </a:ext>
                  </a:extLst>
                </a:gridCol>
                <a:gridCol w="671804">
                  <a:extLst>
                    <a:ext uri="{9D8B030D-6E8A-4147-A177-3AD203B41FA5}">
                      <a16:colId xmlns:a16="http://schemas.microsoft.com/office/drawing/2014/main" val="4142151522"/>
                    </a:ext>
                  </a:extLst>
                </a:gridCol>
                <a:gridCol w="730898">
                  <a:extLst>
                    <a:ext uri="{9D8B030D-6E8A-4147-A177-3AD203B41FA5}">
                      <a16:colId xmlns:a16="http://schemas.microsoft.com/office/drawing/2014/main" val="25393661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MX" sz="1200" dirty="0"/>
                        <a:t>Etapa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Temperatura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Ciclos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Tiempo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2997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dirty="0"/>
                        <a:t>Desnaturalización inicial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94 °C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5 min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2137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dirty="0"/>
                        <a:t>Desnaturalización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94  °C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MX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1 min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2400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dirty="0"/>
                        <a:t>Annealing</a:t>
                      </a:r>
                    </a:p>
                  </a:txBody>
                  <a:tcPr anchor="ctr">
                    <a:solidFill>
                      <a:srgbClr val="F9EB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58  °C</a:t>
                      </a:r>
                    </a:p>
                  </a:txBody>
                  <a:tcPr anchor="ctr">
                    <a:solidFill>
                      <a:srgbClr val="F9EB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30</a:t>
                      </a:r>
                    </a:p>
                  </a:txBody>
                  <a:tcPr anchor="ctr">
                    <a:solidFill>
                      <a:srgbClr val="F9EB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1 min</a:t>
                      </a:r>
                    </a:p>
                  </a:txBody>
                  <a:tcPr anchor="ctr">
                    <a:solidFill>
                      <a:srgbClr val="F9EB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406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dirty="0"/>
                        <a:t>Extensión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72  °C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MX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90 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9971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dirty="0"/>
                        <a:t>Extensión final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72 °C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5 min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9198439"/>
                  </a:ext>
                </a:extLst>
              </a:tr>
            </a:tbl>
          </a:graphicData>
        </a:graphic>
      </p:graphicFrame>
      <p:sp>
        <p:nvSpPr>
          <p:cNvPr id="17" name="Rectángulo 16">
            <a:extLst>
              <a:ext uri="{FF2B5EF4-FFF2-40B4-BE49-F238E27FC236}">
                <a16:creationId xmlns:a16="http://schemas.microsoft.com/office/drawing/2014/main" id="{FD81C1CF-09F8-4F5D-9D5E-277276DE232F}"/>
              </a:ext>
            </a:extLst>
          </p:cNvPr>
          <p:cNvSpPr/>
          <p:nvPr/>
        </p:nvSpPr>
        <p:spPr>
          <a:xfrm>
            <a:off x="6015134" y="293030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200" b="1" dirty="0"/>
              <a:t>Tabla 4</a:t>
            </a:r>
          </a:p>
          <a:p>
            <a:r>
              <a:rPr lang="es-MX" sz="1200" i="1" dirty="0"/>
              <a:t>Programa de PCR para el gen rolB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FC9F764-207A-457D-95E9-CEDF76B6C40E}"/>
              </a:ext>
            </a:extLst>
          </p:cNvPr>
          <p:cNvSpPr/>
          <p:nvPr/>
        </p:nvSpPr>
        <p:spPr>
          <a:xfrm>
            <a:off x="303572" y="6358680"/>
            <a:ext cx="141897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100" dirty="0"/>
              <a:t>(Wang et al., 2001).</a:t>
            </a:r>
          </a:p>
        </p:txBody>
      </p:sp>
    </p:spTree>
    <p:extLst>
      <p:ext uri="{BB962C8B-B14F-4D97-AF65-F5344CB8AC3E}">
        <p14:creationId xmlns:p14="http://schemas.microsoft.com/office/powerpoint/2010/main" val="1350265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B4E4396-82B0-4CA6-9C66-738CFD19C898}"/>
              </a:ext>
            </a:extLst>
          </p:cNvPr>
          <p:cNvSpPr txBox="1"/>
          <p:nvPr/>
        </p:nvSpPr>
        <p:spPr>
          <a:xfrm>
            <a:off x="11128373" y="616095"/>
            <a:ext cx="1067921" cy="307777"/>
          </a:xfrm>
          <a:prstGeom prst="rect">
            <a:avLst/>
          </a:prstGeom>
          <a:solidFill>
            <a:srgbClr val="A5BC8F"/>
          </a:solidFill>
        </p:spPr>
        <p:txBody>
          <a:bodyPr wrap="none" rtlCol="0">
            <a:spAutoFit/>
          </a:bodyPr>
          <a:lstStyle/>
          <a:p>
            <a:r>
              <a:rPr lang="es-MX" sz="1400" b="1" dirty="0">
                <a:latin typeface="+mj-lt"/>
                <a:cs typeface="Times New Roman" panose="02020603050405020304" pitchFamily="18" charset="0"/>
              </a:rPr>
              <a:t>Contenido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80173F02-676C-4175-A7D9-6DE702A525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2123348"/>
              </p:ext>
            </p:extLst>
          </p:nvPr>
        </p:nvGraphicFramePr>
        <p:xfrm>
          <a:off x="2714857" y="923872"/>
          <a:ext cx="6762287" cy="4644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ACFFAB86-5DB6-43A7-BEE5-50D05283B9F4}"/>
              </a:ext>
            </a:extLst>
          </p:cNvPr>
          <p:cNvSpPr/>
          <p:nvPr/>
        </p:nvSpPr>
        <p:spPr>
          <a:xfrm>
            <a:off x="1034534" y="149040"/>
            <a:ext cx="101229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+mj-lt"/>
                <a:cs typeface="Times New Roman" panose="02020603050405020304" pitchFamily="18" charset="0"/>
              </a:rPr>
              <a:t>Obtención de cultivos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in vitro 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de raíces pilosas de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Nicotiana tabacum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 L. mediante la transformación con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Rhizobium rhizogenes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F875DBA-F0FE-44A8-A261-11A1ED4EE7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9229" y="5914965"/>
            <a:ext cx="3061905" cy="71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224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3B85973-38B1-4C78-B0AE-3DA3BDB7D9EE}"/>
              </a:ext>
            </a:extLst>
          </p:cNvPr>
          <p:cNvSpPr txBox="1"/>
          <p:nvPr/>
        </p:nvSpPr>
        <p:spPr>
          <a:xfrm>
            <a:off x="10005289" y="616095"/>
            <a:ext cx="2201244" cy="307777"/>
          </a:xfrm>
          <a:prstGeom prst="rect">
            <a:avLst/>
          </a:prstGeom>
          <a:solidFill>
            <a:srgbClr val="A5BC8F"/>
          </a:solidFill>
        </p:spPr>
        <p:txBody>
          <a:bodyPr wrap="none" rtlCol="0">
            <a:spAutoFit/>
          </a:bodyPr>
          <a:lstStyle/>
          <a:p>
            <a:r>
              <a:rPr lang="es-MX" sz="1400" b="1" dirty="0">
                <a:latin typeface="+mj-lt"/>
                <a:cs typeface="Times New Roman" panose="02020603050405020304" pitchFamily="18" charset="0"/>
              </a:rPr>
              <a:t>Resultados y Discusión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4A60D30-45A9-4F0B-86E6-5D8708D68B39}"/>
              </a:ext>
            </a:extLst>
          </p:cNvPr>
          <p:cNvSpPr/>
          <p:nvPr/>
        </p:nvSpPr>
        <p:spPr>
          <a:xfrm>
            <a:off x="1013061" y="149040"/>
            <a:ext cx="101658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+mj-lt"/>
                <a:cs typeface="Times New Roman" panose="02020603050405020304" pitchFamily="18" charset="0"/>
              </a:rPr>
              <a:t>Obtención de cultivos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in vitro 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de raíces pilosas de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Nicotiana tabacum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 L. mediante la transformación con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Rhizobium rhizogenes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34884F1-1CA8-4275-AF22-DA2E1AA98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29" y="5914965"/>
            <a:ext cx="3061905" cy="718021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EE253F20-30D9-4256-9235-E137918F50B2}"/>
              </a:ext>
            </a:extLst>
          </p:cNvPr>
          <p:cNvSpPr/>
          <p:nvPr/>
        </p:nvSpPr>
        <p:spPr>
          <a:xfrm>
            <a:off x="2565931" y="949000"/>
            <a:ext cx="70601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>
                <a:solidFill>
                  <a:srgbClr val="C00000"/>
                </a:solidFill>
                <a:latin typeface="+mj-lt"/>
              </a:rPr>
              <a:t>Desinfección de Hojas de Tabaco (</a:t>
            </a:r>
            <a:r>
              <a:rPr lang="es-MX" sz="2000" b="1" i="1" dirty="0">
                <a:solidFill>
                  <a:srgbClr val="C00000"/>
                </a:solidFill>
                <a:latin typeface="+mj-lt"/>
              </a:rPr>
              <a:t>Nicotiana tabacum </a:t>
            </a:r>
            <a:r>
              <a:rPr lang="es-MX" sz="2000" b="1" dirty="0">
                <a:solidFill>
                  <a:srgbClr val="C00000"/>
                </a:solidFill>
                <a:latin typeface="+mj-lt"/>
              </a:rPr>
              <a:t>L.)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D790720-4D35-4345-9E96-9D31C3CBEF2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88" y="2479819"/>
            <a:ext cx="5158512" cy="2394350"/>
          </a:xfrm>
          <a:prstGeom prst="rect">
            <a:avLst/>
          </a:prstGeom>
          <a:noFill/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093808EE-E13D-4A55-9DDA-6840934134DB}"/>
              </a:ext>
            </a:extLst>
          </p:cNvPr>
          <p:cNvSpPr/>
          <p:nvPr/>
        </p:nvSpPr>
        <p:spPr>
          <a:xfrm>
            <a:off x="937488" y="201815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200" b="1" dirty="0"/>
              <a:t>Figura 10 </a:t>
            </a:r>
          </a:p>
          <a:p>
            <a:pPr algn="just"/>
            <a:r>
              <a:rPr lang="es-MX" sz="1200" i="1" dirty="0"/>
              <a:t>Resultados del ensayo de desinfección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1BB5E8C-0614-4194-AF1C-EEAACC759799}"/>
              </a:ext>
            </a:extLst>
          </p:cNvPr>
          <p:cNvSpPr/>
          <p:nvPr/>
        </p:nvSpPr>
        <p:spPr>
          <a:xfrm>
            <a:off x="7280419" y="2479819"/>
            <a:ext cx="42895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600" dirty="0">
                <a:latin typeface="Arial" panose="020B0604020202020204" pitchFamily="34" charset="0"/>
                <a:ea typeface="Calibri" panose="020F0502020204030204" pitchFamily="34" charset="0"/>
              </a:rPr>
              <a:t>A un tiempo 2 minutos en </a:t>
            </a:r>
            <a:r>
              <a:rPr lang="es-419" sz="1600" dirty="0" err="1">
                <a:latin typeface="Arial" panose="020B0604020202020204" pitchFamily="34" charset="0"/>
                <a:ea typeface="Calibri" panose="020F0502020204030204" pitchFamily="34" charset="0"/>
              </a:rPr>
              <a:t>NaOCl</a:t>
            </a:r>
            <a:r>
              <a:rPr lang="es-419" sz="1600" dirty="0">
                <a:latin typeface="Arial" panose="020B0604020202020204" pitchFamily="34" charset="0"/>
                <a:ea typeface="Calibri" panose="020F0502020204030204" pitchFamily="34" charset="0"/>
              </a:rPr>
              <a:t> se muestra una eficacia de 83% (Cajas, 2020).</a:t>
            </a:r>
            <a:endParaRPr lang="es-MX" sz="1600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71C1C9A-2718-4FA3-ABCA-1ED27DE23DC0}"/>
              </a:ext>
            </a:extLst>
          </p:cNvPr>
          <p:cNvSpPr/>
          <p:nvPr/>
        </p:nvSpPr>
        <p:spPr>
          <a:xfrm>
            <a:off x="7280419" y="4043172"/>
            <a:ext cx="42895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600" dirty="0">
                <a:latin typeface="Arial" panose="020B0604020202020204" pitchFamily="34" charset="0"/>
                <a:ea typeface="Calibri" panose="020F0502020204030204" pitchFamily="34" charset="0"/>
              </a:rPr>
              <a:t>Las variables de contaminación y viabilidad están directamente relacionadas con el tiempo de inmersión (</a:t>
            </a:r>
            <a:r>
              <a:rPr lang="es-419" sz="1600" dirty="0" err="1">
                <a:latin typeface="Arial" panose="020B0604020202020204" pitchFamily="34" charset="0"/>
                <a:ea typeface="Calibri" panose="020F0502020204030204" pitchFamily="34" charset="0"/>
              </a:rPr>
              <a:t>Hesami</a:t>
            </a:r>
            <a:r>
              <a:rPr lang="es-419" sz="1600" dirty="0">
                <a:latin typeface="Arial" panose="020B0604020202020204" pitchFamily="34" charset="0"/>
                <a:ea typeface="Calibri" panose="020F0502020204030204" pitchFamily="34" charset="0"/>
              </a:rPr>
              <a:t> et </a:t>
            </a:r>
            <a:r>
              <a:rPr lang="es-419" sz="1600" dirty="0" err="1">
                <a:latin typeface="Arial" panose="020B0604020202020204" pitchFamily="34" charset="0"/>
                <a:ea typeface="Calibri" panose="020F0502020204030204" pitchFamily="34" charset="0"/>
              </a:rPr>
              <a:t>al.,2019</a:t>
            </a:r>
            <a:r>
              <a:rPr lang="es-419" sz="1600" dirty="0">
                <a:latin typeface="Arial" panose="020B0604020202020204" pitchFamily="34" charset="0"/>
                <a:ea typeface="Calibri" panose="020F0502020204030204" pitchFamily="34" charset="0"/>
              </a:rPr>
              <a:t>). </a:t>
            </a:r>
            <a:endParaRPr lang="es-MX" sz="1600" dirty="0"/>
          </a:p>
        </p:txBody>
      </p:sp>
    </p:spTree>
    <p:extLst>
      <p:ext uri="{BB962C8B-B14F-4D97-AF65-F5344CB8AC3E}">
        <p14:creationId xmlns:p14="http://schemas.microsoft.com/office/powerpoint/2010/main" val="1008113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3B85973-38B1-4C78-B0AE-3DA3BDB7D9EE}"/>
              </a:ext>
            </a:extLst>
          </p:cNvPr>
          <p:cNvSpPr txBox="1"/>
          <p:nvPr/>
        </p:nvSpPr>
        <p:spPr>
          <a:xfrm>
            <a:off x="10005289" y="616095"/>
            <a:ext cx="2201244" cy="307777"/>
          </a:xfrm>
          <a:prstGeom prst="rect">
            <a:avLst/>
          </a:prstGeom>
          <a:solidFill>
            <a:srgbClr val="A5BC8F"/>
          </a:solidFill>
        </p:spPr>
        <p:txBody>
          <a:bodyPr wrap="none" rtlCol="0">
            <a:spAutoFit/>
          </a:bodyPr>
          <a:lstStyle/>
          <a:p>
            <a:r>
              <a:rPr lang="es-MX" sz="1400" b="1" dirty="0">
                <a:latin typeface="+mj-lt"/>
                <a:cs typeface="Times New Roman" panose="02020603050405020304" pitchFamily="18" charset="0"/>
              </a:rPr>
              <a:t>Resultados y Discusión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4A60D30-45A9-4F0B-86E6-5D8708D68B39}"/>
              </a:ext>
            </a:extLst>
          </p:cNvPr>
          <p:cNvSpPr/>
          <p:nvPr/>
        </p:nvSpPr>
        <p:spPr>
          <a:xfrm>
            <a:off x="1013061" y="149040"/>
            <a:ext cx="101658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+mj-lt"/>
                <a:cs typeface="Times New Roman" panose="02020603050405020304" pitchFamily="18" charset="0"/>
              </a:rPr>
              <a:t>Obtención de cultivos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in vitro 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de raíces pilosas de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Nicotiana tabacum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 L. mediante la transformación con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Rhizobium rhizogenes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34884F1-1CA8-4275-AF22-DA2E1AA98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29" y="5914965"/>
            <a:ext cx="3061905" cy="71802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5FAC078-02DC-4E67-B621-4C1C379D2A94}"/>
              </a:ext>
            </a:extLst>
          </p:cNvPr>
          <p:cNvSpPr/>
          <p:nvPr/>
        </p:nvSpPr>
        <p:spPr>
          <a:xfrm>
            <a:off x="4436732" y="951865"/>
            <a:ext cx="33185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>
                <a:solidFill>
                  <a:srgbClr val="C00000"/>
                </a:solidFill>
                <a:latin typeface="+mj-lt"/>
              </a:rPr>
              <a:t>Cultivos de </a:t>
            </a:r>
            <a:r>
              <a:rPr lang="es-MX" sz="2000" b="1" i="1" dirty="0">
                <a:solidFill>
                  <a:srgbClr val="C00000"/>
                </a:solidFill>
                <a:latin typeface="+mj-lt"/>
              </a:rPr>
              <a:t>R. rhizogenes</a:t>
            </a:r>
          </a:p>
        </p:txBody>
      </p:sp>
      <p:pic>
        <p:nvPicPr>
          <p:cNvPr id="10" name="Imagen 9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5DA427CA-C530-4BE2-80B2-9D59E565539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77" y="2190764"/>
            <a:ext cx="4996180" cy="2520000"/>
          </a:xfrm>
          <a:prstGeom prst="rect">
            <a:avLst/>
          </a:prstGeom>
          <a:noFill/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1F11B66E-B7BB-4C8E-89FA-0FB649785497}"/>
              </a:ext>
            </a:extLst>
          </p:cNvPr>
          <p:cNvSpPr/>
          <p:nvPr/>
        </p:nvSpPr>
        <p:spPr>
          <a:xfrm>
            <a:off x="736177" y="1729099"/>
            <a:ext cx="48607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b="1" dirty="0"/>
              <a:t>Figura 11</a:t>
            </a:r>
          </a:p>
          <a:p>
            <a:r>
              <a:rPr lang="es-MX" sz="1200" dirty="0"/>
              <a:t>Cultivo primario de las cepas de </a:t>
            </a:r>
            <a:r>
              <a:rPr lang="es-MX" sz="1200" i="1" dirty="0"/>
              <a:t>R. rhizogenes 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6AA3530-7B4B-4363-A928-95991E42000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534" y="2192669"/>
            <a:ext cx="4987290" cy="2520000"/>
          </a:xfrm>
          <a:prstGeom prst="rect">
            <a:avLst/>
          </a:prstGeom>
          <a:noFill/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6A2673DA-E138-4C91-8D25-812D9D4B0B8D}"/>
              </a:ext>
            </a:extLst>
          </p:cNvPr>
          <p:cNvSpPr/>
          <p:nvPr/>
        </p:nvSpPr>
        <p:spPr>
          <a:xfrm>
            <a:off x="6381120" y="172909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200" b="1" dirty="0"/>
              <a:t>Figura 12 </a:t>
            </a:r>
          </a:p>
          <a:p>
            <a:r>
              <a:rPr lang="es-MX" sz="1200" dirty="0"/>
              <a:t>Cultivo secundario de las cepas de </a:t>
            </a:r>
            <a:r>
              <a:rPr lang="es-MX" sz="1200" i="1" dirty="0"/>
              <a:t>R. rhizogenes 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C1EE7960-B19C-4C50-B987-0C35582E424C}"/>
              </a:ext>
            </a:extLst>
          </p:cNvPr>
          <p:cNvSpPr/>
          <p:nvPr/>
        </p:nvSpPr>
        <p:spPr>
          <a:xfrm>
            <a:off x="2303360" y="4964778"/>
            <a:ext cx="7585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dirty="0"/>
              <a:t>El crecimiento bacteriano es un parámetro generalizado y aceptado para la detección de la viabilidad bacteriana (Kumar &amp; Ghosh, 2019)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DC4FA814-92D6-4646-9154-11231EF06FEB}"/>
              </a:ext>
            </a:extLst>
          </p:cNvPr>
          <p:cNvSpPr/>
          <p:nvPr/>
        </p:nvSpPr>
        <p:spPr>
          <a:xfrm>
            <a:off x="252435" y="6273975"/>
            <a:ext cx="135005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100" dirty="0">
                <a:latin typeface="Arial" panose="020B0604020202020204" pitchFamily="34" charset="0"/>
                <a:ea typeface="Calibri" panose="020F0502020204030204" pitchFamily="34" charset="0"/>
              </a:rPr>
              <a:t>(Rana et al., 2016)</a:t>
            </a:r>
            <a:endParaRPr lang="es-MX" sz="1100" dirty="0"/>
          </a:p>
        </p:txBody>
      </p:sp>
    </p:spTree>
    <p:extLst>
      <p:ext uri="{BB962C8B-B14F-4D97-AF65-F5344CB8AC3E}">
        <p14:creationId xmlns:p14="http://schemas.microsoft.com/office/powerpoint/2010/main" val="5547538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3B85973-38B1-4C78-B0AE-3DA3BDB7D9EE}"/>
              </a:ext>
            </a:extLst>
          </p:cNvPr>
          <p:cNvSpPr txBox="1"/>
          <p:nvPr/>
        </p:nvSpPr>
        <p:spPr>
          <a:xfrm>
            <a:off x="10005289" y="616095"/>
            <a:ext cx="2201244" cy="307777"/>
          </a:xfrm>
          <a:prstGeom prst="rect">
            <a:avLst/>
          </a:prstGeom>
          <a:solidFill>
            <a:srgbClr val="A5BC8F"/>
          </a:solidFill>
        </p:spPr>
        <p:txBody>
          <a:bodyPr wrap="none" rtlCol="0">
            <a:spAutoFit/>
          </a:bodyPr>
          <a:lstStyle/>
          <a:p>
            <a:r>
              <a:rPr lang="es-MX" sz="1400" b="1" dirty="0">
                <a:latin typeface="+mj-lt"/>
                <a:cs typeface="Times New Roman" panose="02020603050405020304" pitchFamily="18" charset="0"/>
              </a:rPr>
              <a:t>Resultados y Discusión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4A60D30-45A9-4F0B-86E6-5D8708D68B39}"/>
              </a:ext>
            </a:extLst>
          </p:cNvPr>
          <p:cNvSpPr/>
          <p:nvPr/>
        </p:nvSpPr>
        <p:spPr>
          <a:xfrm>
            <a:off x="1013061" y="149040"/>
            <a:ext cx="101658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+mj-lt"/>
                <a:cs typeface="Times New Roman" panose="02020603050405020304" pitchFamily="18" charset="0"/>
              </a:rPr>
              <a:t>Obtención de cultivos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in vitro 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de raíces pilosas de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Nicotiana tabacum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 L. mediante la transformación con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Rhizobium rhizogenes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34884F1-1CA8-4275-AF22-DA2E1AA98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29" y="5914965"/>
            <a:ext cx="3061905" cy="71802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13F168D-3FF2-4417-8988-F4AB79B66E1A}"/>
              </a:ext>
            </a:extLst>
          </p:cNvPr>
          <p:cNvSpPr/>
          <p:nvPr/>
        </p:nvSpPr>
        <p:spPr>
          <a:xfrm>
            <a:off x="4150564" y="941744"/>
            <a:ext cx="43014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>
                <a:solidFill>
                  <a:srgbClr val="C00000"/>
                </a:solidFill>
                <a:latin typeface="+mj-lt"/>
              </a:rPr>
              <a:t>Transformación de </a:t>
            </a:r>
            <a:r>
              <a:rPr lang="es-MX" sz="2000" b="1" i="1" dirty="0">
                <a:solidFill>
                  <a:srgbClr val="C00000"/>
                </a:solidFill>
                <a:latin typeface="+mj-lt"/>
              </a:rPr>
              <a:t>R. rhizogenes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09B58D0-D7B2-423E-B299-6993650575E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373" y="1803519"/>
            <a:ext cx="4815460" cy="1422058"/>
          </a:xfrm>
          <a:prstGeom prst="rect">
            <a:avLst/>
          </a:prstGeom>
          <a:noFill/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9EFBEEFB-0979-4D4B-9E15-2D10DA45BDDF}"/>
              </a:ext>
            </a:extLst>
          </p:cNvPr>
          <p:cNvSpPr/>
          <p:nvPr/>
        </p:nvSpPr>
        <p:spPr>
          <a:xfrm>
            <a:off x="1128700" y="1341854"/>
            <a:ext cx="48341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b="1" dirty="0"/>
              <a:t>Figura 13 </a:t>
            </a:r>
          </a:p>
          <a:p>
            <a:r>
              <a:rPr lang="es-MX" sz="1200" dirty="0"/>
              <a:t>Crecimiento en medio de selección con kanamicina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52B36004-2FA5-4DD6-9DBB-7142EAAA396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257" y="1900496"/>
            <a:ext cx="3357556" cy="3218298"/>
          </a:xfrm>
          <a:prstGeom prst="rect">
            <a:avLst/>
          </a:prstGeom>
          <a:noFill/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B957A6E5-5160-4CB7-B1CE-6859F5149AA8}"/>
              </a:ext>
            </a:extLst>
          </p:cNvPr>
          <p:cNvSpPr/>
          <p:nvPr/>
        </p:nvSpPr>
        <p:spPr>
          <a:xfrm>
            <a:off x="7756850" y="1310387"/>
            <a:ext cx="36107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b="1" dirty="0"/>
              <a:t>Figura 14 </a:t>
            </a:r>
          </a:p>
          <a:p>
            <a:r>
              <a:rPr lang="es-MX" sz="1200" dirty="0"/>
              <a:t>Colony PCR de bacterias LBA 9402 y 15834 electroporadas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533B70B-CA68-43AD-A8AD-8DF25C03B914}"/>
              </a:ext>
            </a:extLst>
          </p:cNvPr>
          <p:cNvSpPr/>
          <p:nvPr/>
        </p:nvSpPr>
        <p:spPr>
          <a:xfrm>
            <a:off x="7850559" y="5118794"/>
            <a:ext cx="35170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100" i="1" dirty="0"/>
              <a:t>Nota. </a:t>
            </a:r>
            <a:r>
              <a:rPr lang="es-MX" sz="1100" dirty="0"/>
              <a:t>M) Marcador molecular Low DNA Mass Ladder, Muestras: 1) LBA 9402 GUS, 2) 15834 GUS; Controles positivos: 5) Plásmido pSiM24-GUS y 6) Colonia </a:t>
            </a:r>
            <a:r>
              <a:rPr lang="es-MX" sz="1100" i="1" dirty="0"/>
              <a:t>E. coli </a:t>
            </a:r>
            <a:r>
              <a:rPr lang="es-MX" sz="1100" dirty="0"/>
              <a:t>GUS.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0469F190-E2D9-4F12-85A7-0A7C1FCF85F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708" y="4551635"/>
            <a:ext cx="2992791" cy="1515669"/>
          </a:xfrm>
          <a:prstGeom prst="rect">
            <a:avLst/>
          </a:prstGeom>
          <a:noFill/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058B3A4B-C308-4F83-9DBA-AAE5DCCD1DDA}"/>
              </a:ext>
            </a:extLst>
          </p:cNvPr>
          <p:cNvSpPr/>
          <p:nvPr/>
        </p:nvSpPr>
        <p:spPr>
          <a:xfrm>
            <a:off x="2024743" y="4089970"/>
            <a:ext cx="31299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b="1" dirty="0"/>
              <a:t>Figura 15 </a:t>
            </a:r>
          </a:p>
          <a:p>
            <a:r>
              <a:rPr lang="es-MX" sz="1200" dirty="0"/>
              <a:t>Crecimiento de las bacterias transformadas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EED25435-B58D-4DF2-909A-34EE709E70F1}"/>
              </a:ext>
            </a:extLst>
          </p:cNvPr>
          <p:cNvSpPr/>
          <p:nvPr/>
        </p:nvSpPr>
        <p:spPr>
          <a:xfrm>
            <a:off x="1407849" y="3265870"/>
            <a:ext cx="42945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>
                <a:ea typeface="Calibri" panose="020F0502020204030204" pitchFamily="34" charset="0"/>
              </a:rPr>
              <a:t>Eficiencias </a:t>
            </a:r>
            <a:r>
              <a:rPr lang="es-419" sz="1400" dirty="0">
                <a:ea typeface="Calibri" panose="020F0502020204030204" pitchFamily="34" charset="0"/>
              </a:rPr>
              <a:t>de  2.35 x 10</a:t>
            </a:r>
            <a:r>
              <a:rPr lang="es-419" sz="1400" baseline="30000" dirty="0">
                <a:ea typeface="Calibri" panose="020F0502020204030204" pitchFamily="34" charset="0"/>
              </a:rPr>
              <a:t>2</a:t>
            </a:r>
            <a:r>
              <a:rPr lang="es-419" sz="1400" dirty="0"/>
              <a:t> y </a:t>
            </a:r>
            <a:r>
              <a:rPr lang="es-419" sz="1400" dirty="0">
                <a:ea typeface="Calibri" panose="020F0502020204030204" pitchFamily="34" charset="0"/>
              </a:rPr>
              <a:t>4.73 x 10</a:t>
            </a:r>
            <a:r>
              <a:rPr lang="es-419" sz="1400" baseline="30000" dirty="0">
                <a:ea typeface="Calibri" panose="020F0502020204030204" pitchFamily="34" charset="0"/>
              </a:rPr>
              <a:t>1  </a:t>
            </a:r>
            <a:r>
              <a:rPr lang="es-419" sz="1400" dirty="0"/>
              <a:t>UFC/µg ADN</a:t>
            </a:r>
            <a:r>
              <a:rPr lang="es-419" sz="1400" baseline="30000" dirty="0">
                <a:ea typeface="Calibri" panose="020F0502020204030204" pitchFamily="34" charset="0"/>
              </a:rPr>
              <a:t> </a:t>
            </a:r>
            <a:endParaRPr lang="es-MX" sz="1400" dirty="0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BFB1FA4F-1DE2-4D75-B2C8-5F99672148B3}"/>
              </a:ext>
            </a:extLst>
          </p:cNvPr>
          <p:cNvSpPr/>
          <p:nvPr/>
        </p:nvSpPr>
        <p:spPr>
          <a:xfrm>
            <a:off x="1273870" y="3626275"/>
            <a:ext cx="4562467" cy="307777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none">
            <a:spAutoFit/>
          </a:bodyPr>
          <a:lstStyle/>
          <a:p>
            <a:r>
              <a:rPr lang="es-419" sz="1400" dirty="0">
                <a:solidFill>
                  <a:schemeClr val="tx1"/>
                </a:solidFill>
                <a:ea typeface="Calibri" panose="020F0502020204030204" pitchFamily="34" charset="0"/>
              </a:rPr>
              <a:t>Eficiencias entre 10</a:t>
            </a:r>
            <a:r>
              <a:rPr lang="es-419" sz="1400" baseline="30000" dirty="0">
                <a:solidFill>
                  <a:schemeClr val="tx1"/>
                </a:solidFill>
                <a:ea typeface="Calibri" panose="020F0502020204030204" pitchFamily="34" charset="0"/>
              </a:rPr>
              <a:t>3</a:t>
            </a:r>
            <a:r>
              <a:rPr lang="es-419" sz="1400" dirty="0">
                <a:solidFill>
                  <a:schemeClr val="tx1"/>
                </a:solidFill>
                <a:ea typeface="Calibri" panose="020F0502020204030204" pitchFamily="34" charset="0"/>
              </a:rPr>
              <a:t> y 10</a:t>
            </a:r>
            <a:r>
              <a:rPr lang="es-419" sz="1400" baseline="30000" dirty="0">
                <a:solidFill>
                  <a:schemeClr val="tx1"/>
                </a:solidFill>
                <a:ea typeface="Calibri" panose="020F0502020204030204" pitchFamily="34" charset="0"/>
              </a:rPr>
              <a:t>6</a:t>
            </a:r>
            <a:r>
              <a:rPr lang="es-419" sz="1400" dirty="0">
                <a:solidFill>
                  <a:schemeClr val="tx1"/>
                </a:solidFill>
                <a:ea typeface="Calibri" panose="020F0502020204030204" pitchFamily="34" charset="0"/>
              </a:rPr>
              <a:t> UFC/μg (Nagel et al., 1990).</a:t>
            </a:r>
            <a:endParaRPr lang="es-MX" sz="1400" dirty="0">
              <a:solidFill>
                <a:schemeClr val="tx1"/>
              </a:solidFill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7DA2F6F0-10E7-48D5-8417-CFC0555F55DB}"/>
              </a:ext>
            </a:extLst>
          </p:cNvPr>
          <p:cNvSpPr/>
          <p:nvPr/>
        </p:nvSpPr>
        <p:spPr>
          <a:xfrm>
            <a:off x="340116" y="6273975"/>
            <a:ext cx="14590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100" dirty="0"/>
              <a:t>(</a:t>
            </a:r>
            <a:r>
              <a:rPr lang="es-MX" sz="1100" dirty="0" err="1"/>
              <a:t>Komari</a:t>
            </a:r>
            <a:r>
              <a:rPr lang="es-MX" sz="1100" dirty="0"/>
              <a:t> et al., 2006)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E8B7B4D-8F6F-4030-B7EF-68FBD010AE5E}"/>
              </a:ext>
            </a:extLst>
          </p:cNvPr>
          <p:cNvSpPr/>
          <p:nvPr/>
        </p:nvSpPr>
        <p:spPr>
          <a:xfrm>
            <a:off x="1959429" y="2547257"/>
            <a:ext cx="130628" cy="141299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C0C71AF3-6B89-459B-8511-E024520EA572}"/>
              </a:ext>
            </a:extLst>
          </p:cNvPr>
          <p:cNvSpPr/>
          <p:nvPr/>
        </p:nvSpPr>
        <p:spPr>
          <a:xfrm>
            <a:off x="3147527" y="2308104"/>
            <a:ext cx="130628" cy="141299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87BFD62-4C2B-462D-940B-57F9DAE123DB}"/>
              </a:ext>
            </a:extLst>
          </p:cNvPr>
          <p:cNvSpPr/>
          <p:nvPr/>
        </p:nvSpPr>
        <p:spPr>
          <a:xfrm>
            <a:off x="8451998" y="3135086"/>
            <a:ext cx="2194231" cy="223934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457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3B85973-38B1-4C78-B0AE-3DA3BDB7D9EE}"/>
              </a:ext>
            </a:extLst>
          </p:cNvPr>
          <p:cNvSpPr txBox="1"/>
          <p:nvPr/>
        </p:nvSpPr>
        <p:spPr>
          <a:xfrm>
            <a:off x="10005289" y="616095"/>
            <a:ext cx="2201244" cy="307777"/>
          </a:xfrm>
          <a:prstGeom prst="rect">
            <a:avLst/>
          </a:prstGeom>
          <a:solidFill>
            <a:srgbClr val="A5BC8F"/>
          </a:solidFill>
        </p:spPr>
        <p:txBody>
          <a:bodyPr wrap="none" rtlCol="0">
            <a:spAutoFit/>
          </a:bodyPr>
          <a:lstStyle/>
          <a:p>
            <a:r>
              <a:rPr lang="es-MX" sz="1400" b="1" dirty="0">
                <a:latin typeface="+mj-lt"/>
                <a:cs typeface="Times New Roman" panose="02020603050405020304" pitchFamily="18" charset="0"/>
              </a:rPr>
              <a:t>Resultados y Discusión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4A60D30-45A9-4F0B-86E6-5D8708D68B39}"/>
              </a:ext>
            </a:extLst>
          </p:cNvPr>
          <p:cNvSpPr/>
          <p:nvPr/>
        </p:nvSpPr>
        <p:spPr>
          <a:xfrm>
            <a:off x="1013061" y="149040"/>
            <a:ext cx="101658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+mj-lt"/>
                <a:cs typeface="Times New Roman" panose="02020603050405020304" pitchFamily="18" charset="0"/>
              </a:rPr>
              <a:t>Obtención de cultivos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in vitro 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de raíces pilosas de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Nicotiana tabacum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 L. mediante la transformación con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Rhizobium rhizogenes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34884F1-1CA8-4275-AF22-DA2E1AA98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29" y="5914965"/>
            <a:ext cx="3061905" cy="718021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235016D8-0FA6-41B6-ADD0-CB5797CEFB12}"/>
              </a:ext>
            </a:extLst>
          </p:cNvPr>
          <p:cNvSpPr/>
          <p:nvPr/>
        </p:nvSpPr>
        <p:spPr>
          <a:xfrm>
            <a:off x="4251585" y="933978"/>
            <a:ext cx="36888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>
                <a:solidFill>
                  <a:srgbClr val="C00000"/>
                </a:solidFill>
                <a:latin typeface="+mj-lt"/>
              </a:rPr>
              <a:t>Obtención de Raíces Pilosas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7428EAF-3219-4741-B175-A1C121494D24}"/>
              </a:ext>
            </a:extLst>
          </p:cNvPr>
          <p:cNvSpPr/>
          <p:nvPr/>
        </p:nvSpPr>
        <p:spPr>
          <a:xfrm>
            <a:off x="554086" y="1655138"/>
            <a:ext cx="6314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/>
              <a:t>Ensayo Exploratorio de la capacidad de generar raíces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6A92F2D-E23E-441B-A615-598E0AA70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86" y="2823402"/>
            <a:ext cx="4944285" cy="2475191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A5EB8EBF-A5FE-49F8-85D8-D1CD06433485}"/>
              </a:ext>
            </a:extLst>
          </p:cNvPr>
          <p:cNvSpPr/>
          <p:nvPr/>
        </p:nvSpPr>
        <p:spPr>
          <a:xfrm>
            <a:off x="507821" y="2320298"/>
            <a:ext cx="49442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b="1" dirty="0"/>
              <a:t>Figura 16 </a:t>
            </a:r>
          </a:p>
          <a:p>
            <a:r>
              <a:rPr lang="es-MX" sz="1200" dirty="0"/>
              <a:t>Ensayo exploratorio para cada vial de las cepas de </a:t>
            </a:r>
            <a:r>
              <a:rPr lang="es-MX" sz="1200" i="1" dirty="0"/>
              <a:t>R. rhizogenes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43499BC-78AC-4249-B598-7045C28BE83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694" y="3354242"/>
            <a:ext cx="5443220" cy="1413510"/>
          </a:xfrm>
          <a:prstGeom prst="rect">
            <a:avLst/>
          </a:prstGeom>
          <a:noFill/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DF092084-A767-4DC2-936D-75336AA1C355}"/>
              </a:ext>
            </a:extLst>
          </p:cNvPr>
          <p:cNvSpPr/>
          <p:nvPr/>
        </p:nvSpPr>
        <p:spPr>
          <a:xfrm>
            <a:off x="6110533" y="4804951"/>
            <a:ext cx="43620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i="1" dirty="0"/>
              <a:t>Nota</a:t>
            </a:r>
            <a:r>
              <a:rPr lang="es-MX" sz="1400" dirty="0"/>
              <a:t>. a: 0, b: 40 y c: 100 % de generación de raíces.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5AF6C7F5-5477-4E2E-8B05-772ECE65FB37}"/>
              </a:ext>
            </a:extLst>
          </p:cNvPr>
          <p:cNvSpPr/>
          <p:nvPr/>
        </p:nvSpPr>
        <p:spPr>
          <a:xfrm>
            <a:off x="6194694" y="232029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200" b="1" dirty="0"/>
              <a:t>Figura 15 </a:t>
            </a:r>
          </a:p>
          <a:p>
            <a:r>
              <a:rPr lang="es-MX" sz="1200" dirty="0"/>
              <a:t>Capacidad de generar raíces en los explantes</a:t>
            </a:r>
            <a:endParaRPr lang="es-MX" sz="1200" i="1" dirty="0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7FFCCC6F-6190-4BD1-8FCC-FB2F0A8D50CD}"/>
              </a:ext>
            </a:extLst>
          </p:cNvPr>
          <p:cNvSpPr/>
          <p:nvPr/>
        </p:nvSpPr>
        <p:spPr>
          <a:xfrm>
            <a:off x="507821" y="6371376"/>
            <a:ext cx="132600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C" sz="1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Wise</a:t>
            </a:r>
            <a:r>
              <a:rPr lang="es-EC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 al., 2006)</a:t>
            </a:r>
            <a:endParaRPr lang="es-MX" sz="1100" dirty="0"/>
          </a:p>
        </p:txBody>
      </p:sp>
    </p:spTree>
    <p:extLst>
      <p:ext uri="{BB962C8B-B14F-4D97-AF65-F5344CB8AC3E}">
        <p14:creationId xmlns:p14="http://schemas.microsoft.com/office/powerpoint/2010/main" val="5822521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3B85973-38B1-4C78-B0AE-3DA3BDB7D9EE}"/>
              </a:ext>
            </a:extLst>
          </p:cNvPr>
          <p:cNvSpPr txBox="1"/>
          <p:nvPr/>
        </p:nvSpPr>
        <p:spPr>
          <a:xfrm>
            <a:off x="10005289" y="616095"/>
            <a:ext cx="2201244" cy="307777"/>
          </a:xfrm>
          <a:prstGeom prst="rect">
            <a:avLst/>
          </a:prstGeom>
          <a:solidFill>
            <a:srgbClr val="A5BC8F"/>
          </a:solidFill>
        </p:spPr>
        <p:txBody>
          <a:bodyPr wrap="none" rtlCol="0">
            <a:spAutoFit/>
          </a:bodyPr>
          <a:lstStyle/>
          <a:p>
            <a:r>
              <a:rPr lang="es-MX" sz="1400" b="1" dirty="0">
                <a:latin typeface="+mj-lt"/>
                <a:cs typeface="Times New Roman" panose="02020603050405020304" pitchFamily="18" charset="0"/>
              </a:rPr>
              <a:t>Resultados y Discusión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4A60D30-45A9-4F0B-86E6-5D8708D68B39}"/>
              </a:ext>
            </a:extLst>
          </p:cNvPr>
          <p:cNvSpPr/>
          <p:nvPr/>
        </p:nvSpPr>
        <p:spPr>
          <a:xfrm>
            <a:off x="1013061" y="149040"/>
            <a:ext cx="101658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+mj-lt"/>
                <a:cs typeface="Times New Roman" panose="02020603050405020304" pitchFamily="18" charset="0"/>
              </a:rPr>
              <a:t>Obtención de cultivos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in vitro 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de raíces pilosas de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Nicotiana tabacum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 L. mediante la transformación con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Rhizobium rhizogenes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34884F1-1CA8-4275-AF22-DA2E1AA98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29" y="5914965"/>
            <a:ext cx="3061905" cy="718021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235016D8-0FA6-41B6-ADD0-CB5797CEFB12}"/>
              </a:ext>
            </a:extLst>
          </p:cNvPr>
          <p:cNvSpPr/>
          <p:nvPr/>
        </p:nvSpPr>
        <p:spPr>
          <a:xfrm>
            <a:off x="4251585" y="933978"/>
            <a:ext cx="36888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>
                <a:solidFill>
                  <a:srgbClr val="C00000"/>
                </a:solidFill>
                <a:latin typeface="+mj-lt"/>
              </a:rPr>
              <a:t>Obtención de Raíces Pilosas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6030EC1-B43B-42A7-B710-7B56ED93B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197" y="1987420"/>
            <a:ext cx="3734765" cy="3577973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A5BCD59B-5BBB-4A5D-851F-767EAC0A93C8}"/>
              </a:ext>
            </a:extLst>
          </p:cNvPr>
          <p:cNvSpPr/>
          <p:nvPr/>
        </p:nvSpPr>
        <p:spPr>
          <a:xfrm>
            <a:off x="6541177" y="5587727"/>
            <a:ext cx="388677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100" i="1" dirty="0"/>
              <a:t>Nota. </a:t>
            </a:r>
            <a:r>
              <a:rPr lang="es-MX" sz="1100" dirty="0"/>
              <a:t>Medias con una letra común no son significativamente diferentes (p &gt; 0.05).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CBB1B2DA-E053-4FC8-ADDA-D5209FB1AFF8}"/>
              </a:ext>
            </a:extLst>
          </p:cNvPr>
          <p:cNvSpPr/>
          <p:nvPr/>
        </p:nvSpPr>
        <p:spPr>
          <a:xfrm>
            <a:off x="6510074" y="1359528"/>
            <a:ext cx="38233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b="1" dirty="0"/>
              <a:t>Figura 16 </a:t>
            </a:r>
          </a:p>
          <a:p>
            <a:r>
              <a:rPr lang="es-MX" sz="1200" dirty="0"/>
              <a:t>Porcentaje de explantes con raíces que generó cada cepa de </a:t>
            </a:r>
            <a:r>
              <a:rPr lang="es-MX" sz="1200" i="1" dirty="0"/>
              <a:t>R. rhizogenes</a:t>
            </a:r>
            <a:endParaRPr lang="es-MX" sz="1200" dirty="0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6D7E7885-0F1A-4941-8D9C-B1F392AC344F}"/>
              </a:ext>
            </a:extLst>
          </p:cNvPr>
          <p:cNvSpPr/>
          <p:nvPr/>
        </p:nvSpPr>
        <p:spPr>
          <a:xfrm>
            <a:off x="8903095" y="2310710"/>
            <a:ext cx="71608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50" dirty="0">
                <a:solidFill>
                  <a:schemeClr val="accent5"/>
                </a:solidFill>
              </a:rPr>
              <a:t>96%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E683DA18-B6A7-4932-B350-1CA596B5E770}"/>
              </a:ext>
            </a:extLst>
          </p:cNvPr>
          <p:cNvSpPr/>
          <p:nvPr/>
        </p:nvSpPr>
        <p:spPr>
          <a:xfrm>
            <a:off x="8421755" y="2554230"/>
            <a:ext cx="71608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50" dirty="0">
                <a:solidFill>
                  <a:schemeClr val="accent5"/>
                </a:solidFill>
              </a:rPr>
              <a:t>76%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0C288081-4CF9-4197-B86C-63707B1F0990}"/>
              </a:ext>
            </a:extLst>
          </p:cNvPr>
          <p:cNvSpPr/>
          <p:nvPr/>
        </p:nvSpPr>
        <p:spPr>
          <a:xfrm>
            <a:off x="7940415" y="2815840"/>
            <a:ext cx="71608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50" dirty="0">
                <a:solidFill>
                  <a:schemeClr val="accent5"/>
                </a:solidFill>
              </a:rPr>
              <a:t>67%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01D013C1-47A3-4D11-91D9-B198C426A07D}"/>
              </a:ext>
            </a:extLst>
          </p:cNvPr>
          <p:cNvSpPr/>
          <p:nvPr/>
        </p:nvSpPr>
        <p:spPr>
          <a:xfrm>
            <a:off x="0" y="6344927"/>
            <a:ext cx="13292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(Qin et al., 2022)</a:t>
            </a:r>
            <a:endParaRPr lang="es-MX" sz="1200" dirty="0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E63B9B8F-4C97-4089-BD39-36A01E94CE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6461" b="8266"/>
          <a:stretch/>
        </p:blipFill>
        <p:spPr>
          <a:xfrm>
            <a:off x="1878039" y="1868888"/>
            <a:ext cx="3235137" cy="3822785"/>
          </a:xfrm>
          <a:prstGeom prst="rect">
            <a:avLst/>
          </a:prstGeom>
        </p:spPr>
      </p:pic>
      <p:sp>
        <p:nvSpPr>
          <p:cNvPr id="32" name="Rectángulo 31">
            <a:extLst>
              <a:ext uri="{FF2B5EF4-FFF2-40B4-BE49-F238E27FC236}">
                <a16:creationId xmlns:a16="http://schemas.microsoft.com/office/drawing/2014/main" id="{A42D2517-FF0E-4223-931B-6DE81E3C6A5F}"/>
              </a:ext>
            </a:extLst>
          </p:cNvPr>
          <p:cNvSpPr/>
          <p:nvPr/>
        </p:nvSpPr>
        <p:spPr>
          <a:xfrm>
            <a:off x="1792255" y="1359528"/>
            <a:ext cx="3406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200" b="1" dirty="0"/>
              <a:t>Tabla 5</a:t>
            </a:r>
          </a:p>
          <a:p>
            <a:r>
              <a:rPr lang="es-MX" sz="1200" dirty="0"/>
              <a:t>Porcentajes de explantes que generaron raíces</a:t>
            </a:r>
          </a:p>
        </p:txBody>
      </p:sp>
    </p:spTree>
    <p:extLst>
      <p:ext uri="{BB962C8B-B14F-4D97-AF65-F5344CB8AC3E}">
        <p14:creationId xmlns:p14="http://schemas.microsoft.com/office/powerpoint/2010/main" val="36296671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3B85973-38B1-4C78-B0AE-3DA3BDB7D9EE}"/>
              </a:ext>
            </a:extLst>
          </p:cNvPr>
          <p:cNvSpPr txBox="1"/>
          <p:nvPr/>
        </p:nvSpPr>
        <p:spPr>
          <a:xfrm>
            <a:off x="10005289" y="616095"/>
            <a:ext cx="2201244" cy="307777"/>
          </a:xfrm>
          <a:prstGeom prst="rect">
            <a:avLst/>
          </a:prstGeom>
          <a:solidFill>
            <a:srgbClr val="A5BC8F"/>
          </a:solidFill>
        </p:spPr>
        <p:txBody>
          <a:bodyPr wrap="none" rtlCol="0">
            <a:spAutoFit/>
          </a:bodyPr>
          <a:lstStyle/>
          <a:p>
            <a:r>
              <a:rPr lang="es-MX" sz="1400" b="1" dirty="0">
                <a:latin typeface="+mj-lt"/>
                <a:cs typeface="Times New Roman" panose="02020603050405020304" pitchFamily="18" charset="0"/>
              </a:rPr>
              <a:t>Resultados y Discusión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4A60D30-45A9-4F0B-86E6-5D8708D68B39}"/>
              </a:ext>
            </a:extLst>
          </p:cNvPr>
          <p:cNvSpPr/>
          <p:nvPr/>
        </p:nvSpPr>
        <p:spPr>
          <a:xfrm>
            <a:off x="1013061" y="149040"/>
            <a:ext cx="101658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+mj-lt"/>
                <a:cs typeface="Times New Roman" panose="02020603050405020304" pitchFamily="18" charset="0"/>
              </a:rPr>
              <a:t>Obtención de cultivos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in vitro 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de raíces pilosas de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Nicotiana tabacum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 L. mediante la transformación con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Rhizobium rhizogenes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34884F1-1CA8-4275-AF22-DA2E1AA98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29" y="5914965"/>
            <a:ext cx="3061905" cy="718021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235016D8-0FA6-41B6-ADD0-CB5797CEFB12}"/>
              </a:ext>
            </a:extLst>
          </p:cNvPr>
          <p:cNvSpPr/>
          <p:nvPr/>
        </p:nvSpPr>
        <p:spPr>
          <a:xfrm>
            <a:off x="4251585" y="933978"/>
            <a:ext cx="36888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>
                <a:solidFill>
                  <a:srgbClr val="C00000"/>
                </a:solidFill>
                <a:latin typeface="+mj-lt"/>
              </a:rPr>
              <a:t>Obtención de Raíces Pilosas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89DE08F-D4D7-4199-B343-2255E56D1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134" y="2340463"/>
            <a:ext cx="3688830" cy="268247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AE915126-D117-4B59-93C2-E305772BE22A}"/>
              </a:ext>
            </a:extLst>
          </p:cNvPr>
          <p:cNvSpPr/>
          <p:nvPr/>
        </p:nvSpPr>
        <p:spPr>
          <a:xfrm>
            <a:off x="1278294" y="1878798"/>
            <a:ext cx="40085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b="1" dirty="0"/>
              <a:t>Figura 24 </a:t>
            </a:r>
          </a:p>
          <a:p>
            <a:r>
              <a:rPr lang="es-MX" sz="1200" i="1" dirty="0"/>
              <a:t>Explantes inoculados con la bacteria LBA 9402-GUS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80D77B5-E759-4A45-B5F9-6B84E545D77D}"/>
              </a:ext>
            </a:extLst>
          </p:cNvPr>
          <p:cNvSpPr/>
          <p:nvPr/>
        </p:nvSpPr>
        <p:spPr>
          <a:xfrm>
            <a:off x="6096000" y="3312367"/>
            <a:ext cx="49669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>
                <a:solidFill>
                  <a:srgbClr val="252525"/>
                </a:solidFill>
                <a:latin typeface="Roboto"/>
              </a:rPr>
              <a:t>Se cultivan los explantes de hojas transformadas  de tabaco en medio con 250 mg/L de kanamicina  (Sahoo et al., 2014).</a:t>
            </a:r>
            <a:endParaRPr lang="es-MX" sz="1400" dirty="0"/>
          </a:p>
        </p:txBody>
      </p:sp>
    </p:spTree>
    <p:extLst>
      <p:ext uri="{BB962C8B-B14F-4D97-AF65-F5344CB8AC3E}">
        <p14:creationId xmlns:p14="http://schemas.microsoft.com/office/powerpoint/2010/main" val="2373399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3B85973-38B1-4C78-B0AE-3DA3BDB7D9EE}"/>
              </a:ext>
            </a:extLst>
          </p:cNvPr>
          <p:cNvSpPr txBox="1"/>
          <p:nvPr/>
        </p:nvSpPr>
        <p:spPr>
          <a:xfrm>
            <a:off x="10005289" y="616095"/>
            <a:ext cx="2201244" cy="307777"/>
          </a:xfrm>
          <a:prstGeom prst="rect">
            <a:avLst/>
          </a:prstGeom>
          <a:solidFill>
            <a:srgbClr val="A5BC8F"/>
          </a:solidFill>
        </p:spPr>
        <p:txBody>
          <a:bodyPr wrap="none" rtlCol="0">
            <a:spAutoFit/>
          </a:bodyPr>
          <a:lstStyle/>
          <a:p>
            <a:r>
              <a:rPr lang="es-MX" sz="1400" b="1" dirty="0">
                <a:latin typeface="+mj-lt"/>
                <a:cs typeface="Times New Roman" panose="02020603050405020304" pitchFamily="18" charset="0"/>
              </a:rPr>
              <a:t>Resultados y Discusión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4A60D30-45A9-4F0B-86E6-5D8708D68B39}"/>
              </a:ext>
            </a:extLst>
          </p:cNvPr>
          <p:cNvSpPr/>
          <p:nvPr/>
        </p:nvSpPr>
        <p:spPr>
          <a:xfrm>
            <a:off x="1013061" y="149040"/>
            <a:ext cx="101658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+mj-lt"/>
                <a:cs typeface="Times New Roman" panose="02020603050405020304" pitchFamily="18" charset="0"/>
              </a:rPr>
              <a:t>Obtención de cultivos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in vitro 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de raíces pilosas de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Nicotiana tabacum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 L. mediante la transformación con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Rhizobium rhizogenes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34884F1-1CA8-4275-AF22-DA2E1AA98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29" y="5914965"/>
            <a:ext cx="3061905" cy="718021"/>
          </a:xfrm>
          <a:prstGeom prst="rect">
            <a:avLst/>
          </a:prstGeom>
        </p:spPr>
      </p:pic>
      <p:sp>
        <p:nvSpPr>
          <p:cNvPr id="36" name="Rectángulo 35">
            <a:extLst>
              <a:ext uri="{FF2B5EF4-FFF2-40B4-BE49-F238E27FC236}">
                <a16:creationId xmlns:a16="http://schemas.microsoft.com/office/drawing/2014/main" id="{37BAA8A1-CD79-4019-BBE2-C75CC85CE883}"/>
              </a:ext>
            </a:extLst>
          </p:cNvPr>
          <p:cNvSpPr/>
          <p:nvPr/>
        </p:nvSpPr>
        <p:spPr>
          <a:xfrm>
            <a:off x="4208304" y="996250"/>
            <a:ext cx="37753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>
                <a:solidFill>
                  <a:srgbClr val="C00000"/>
                </a:solidFill>
                <a:latin typeface="+mj-lt"/>
              </a:rPr>
              <a:t>Evaluación de Raíces Pilosas</a:t>
            </a:r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9E19C153-9602-4057-AD36-1FEE80D6B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827" y="2677708"/>
            <a:ext cx="3090940" cy="3237257"/>
          </a:xfrm>
          <a:prstGeom prst="rect">
            <a:avLst/>
          </a:prstGeom>
        </p:spPr>
      </p:pic>
      <p:sp>
        <p:nvSpPr>
          <p:cNvPr id="41" name="Rectángulo 40">
            <a:extLst>
              <a:ext uri="{FF2B5EF4-FFF2-40B4-BE49-F238E27FC236}">
                <a16:creationId xmlns:a16="http://schemas.microsoft.com/office/drawing/2014/main" id="{B4D8DD8A-EFEC-4658-8A72-D3150EB696AE}"/>
              </a:ext>
            </a:extLst>
          </p:cNvPr>
          <p:cNvSpPr/>
          <p:nvPr/>
        </p:nvSpPr>
        <p:spPr>
          <a:xfrm>
            <a:off x="1527827" y="221604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200" b="1" dirty="0"/>
              <a:t>Figura 17</a:t>
            </a:r>
          </a:p>
          <a:p>
            <a:r>
              <a:rPr lang="es-MX" sz="1200" dirty="0"/>
              <a:t>Distinción entre raíces adventicias y pilosas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82B70B36-4D45-4A8D-9269-4CAC575B6755}"/>
              </a:ext>
            </a:extLst>
          </p:cNvPr>
          <p:cNvSpPr/>
          <p:nvPr/>
        </p:nvSpPr>
        <p:spPr>
          <a:xfrm>
            <a:off x="1070627" y="1424856"/>
            <a:ext cx="100507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puede utilizar como marcador visual de la transformación con </a:t>
            </a:r>
            <a:r>
              <a:rPr lang="es-EC" sz="1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R. rhizogenes </a:t>
            </a:r>
            <a:r>
              <a:rPr lang="es-EC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 características fenotípicas de crecimiento acelerado, abundante ramificación, ausencia de geotropismo y profusión de pelos radiculares (</a:t>
            </a:r>
            <a:r>
              <a:rPr lang="es-419" sz="1400" dirty="0" err="1">
                <a:latin typeface="Arial" panose="020B0604020202020204" pitchFamily="34" charset="0"/>
                <a:ea typeface="Calibri" panose="020F0502020204030204" pitchFamily="34" charset="0"/>
              </a:rPr>
              <a:t>Tepfer</a:t>
            </a:r>
            <a:r>
              <a:rPr lang="es-419" sz="1400" dirty="0">
                <a:latin typeface="Arial" panose="020B0604020202020204" pitchFamily="34" charset="0"/>
                <a:ea typeface="Calibri" panose="020F0502020204030204" pitchFamily="34" charset="0"/>
              </a:rPr>
              <a:t>, 1983).</a:t>
            </a:r>
            <a:endParaRPr lang="es-MX" sz="1400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2DC78C32-DBBD-4294-8A54-0D1453FD2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776" y="2746087"/>
            <a:ext cx="4011516" cy="2694666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AF7D3A6F-1F53-4D7E-A2B5-B90F8EEAC86A}"/>
              </a:ext>
            </a:extLst>
          </p:cNvPr>
          <p:cNvSpPr/>
          <p:nvPr/>
        </p:nvSpPr>
        <p:spPr>
          <a:xfrm>
            <a:off x="6742921" y="2295631"/>
            <a:ext cx="472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b="1" dirty="0"/>
              <a:t>Figura 22</a:t>
            </a:r>
          </a:p>
          <a:p>
            <a:r>
              <a:rPr lang="es-MX" sz="1200" dirty="0"/>
              <a:t>Porcentaje de raíces pilosas obtenidas con cada cepa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EFEFBE40-7DCA-4A70-A7ED-2F04EB3D724C}"/>
              </a:ext>
            </a:extLst>
          </p:cNvPr>
          <p:cNvSpPr/>
          <p:nvPr/>
        </p:nvSpPr>
        <p:spPr>
          <a:xfrm>
            <a:off x="6828776" y="5430863"/>
            <a:ext cx="43026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100" i="1" dirty="0"/>
              <a:t>Nota. </a:t>
            </a:r>
            <a:r>
              <a:rPr lang="es-MX" sz="1100" dirty="0"/>
              <a:t>Medias con una letra común no son significativamente diferentes (p &gt; 0.05).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8C20888-B064-4ECF-A442-885EA79643C9}"/>
              </a:ext>
            </a:extLst>
          </p:cNvPr>
          <p:cNvSpPr txBox="1"/>
          <p:nvPr/>
        </p:nvSpPr>
        <p:spPr>
          <a:xfrm>
            <a:off x="244261" y="6273975"/>
            <a:ext cx="15376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(</a:t>
            </a:r>
            <a:r>
              <a:rPr lang="es-MX" sz="1100" dirty="0" err="1"/>
              <a:t>Daspute</a:t>
            </a:r>
            <a:r>
              <a:rPr lang="es-MX" sz="1100" dirty="0"/>
              <a:t> et al., 2019)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B925CA4-0391-4FCE-8E18-527AEF1F6B56}"/>
              </a:ext>
            </a:extLst>
          </p:cNvPr>
          <p:cNvSpPr/>
          <p:nvPr/>
        </p:nvSpPr>
        <p:spPr>
          <a:xfrm>
            <a:off x="9267745" y="2785310"/>
            <a:ext cx="4667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sz="11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72%</a:t>
            </a:r>
            <a:endParaRPr lang="es-MX" sz="1100" dirty="0">
              <a:solidFill>
                <a:srgbClr val="C00000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62C5C01-99F4-4739-B84C-9A26134A9BF5}"/>
              </a:ext>
            </a:extLst>
          </p:cNvPr>
          <p:cNvSpPr/>
          <p:nvPr/>
        </p:nvSpPr>
        <p:spPr>
          <a:xfrm>
            <a:off x="8818983" y="2783134"/>
            <a:ext cx="4667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sz="11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68%</a:t>
            </a:r>
            <a:endParaRPr lang="es-MX" sz="1100" dirty="0">
              <a:solidFill>
                <a:srgbClr val="C00000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3A64EE9-BA35-49BF-871B-8A7A616237CE}"/>
              </a:ext>
            </a:extLst>
          </p:cNvPr>
          <p:cNvSpPr/>
          <p:nvPr/>
        </p:nvSpPr>
        <p:spPr>
          <a:xfrm>
            <a:off x="8411283" y="3154054"/>
            <a:ext cx="4667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sz="11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65%</a:t>
            </a:r>
            <a:endParaRPr lang="es-MX" sz="11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088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3B85973-38B1-4C78-B0AE-3DA3BDB7D9EE}"/>
              </a:ext>
            </a:extLst>
          </p:cNvPr>
          <p:cNvSpPr txBox="1"/>
          <p:nvPr/>
        </p:nvSpPr>
        <p:spPr>
          <a:xfrm>
            <a:off x="10929517" y="616095"/>
            <a:ext cx="1266693" cy="307777"/>
          </a:xfrm>
          <a:prstGeom prst="rect">
            <a:avLst/>
          </a:prstGeom>
          <a:solidFill>
            <a:srgbClr val="A5BC8F"/>
          </a:solidFill>
        </p:spPr>
        <p:txBody>
          <a:bodyPr wrap="none" rtlCol="0">
            <a:spAutoFit/>
          </a:bodyPr>
          <a:lstStyle/>
          <a:p>
            <a:r>
              <a:rPr lang="es-MX" sz="1400" b="1" dirty="0">
                <a:latin typeface="+mj-lt"/>
                <a:cs typeface="Times New Roman" panose="02020603050405020304" pitchFamily="18" charset="0"/>
              </a:rPr>
              <a:t>Introducción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4A60D30-45A9-4F0B-86E6-5D8708D68B39}"/>
              </a:ext>
            </a:extLst>
          </p:cNvPr>
          <p:cNvSpPr/>
          <p:nvPr/>
        </p:nvSpPr>
        <p:spPr>
          <a:xfrm>
            <a:off x="1013061" y="149040"/>
            <a:ext cx="101658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+mj-lt"/>
                <a:cs typeface="Times New Roman" panose="02020603050405020304" pitchFamily="18" charset="0"/>
              </a:rPr>
              <a:t>Obtención de cultivos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in vitro 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de raíces pilosas de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Nicotiana tabacum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 L. mediante la transformación con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Rhizobium rhizogenes</a:t>
            </a:r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2DF0DFDA-C066-4F8F-A2FB-23B0B4E5E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951" y="926165"/>
            <a:ext cx="2862099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algn="ctr">
              <a:tabLst>
                <a:tab pos="1962150" algn="l"/>
                <a:tab pos="2879725" algn="ctr"/>
              </a:tabLst>
            </a:pPr>
            <a:r>
              <a:rPr lang="es-MX" sz="2000" b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Industria </a:t>
            </a:r>
            <a:r>
              <a:rPr lang="es-EC" sz="2000" b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Ecuatoriana</a:t>
            </a:r>
            <a:endParaRPr lang="es-MX" sz="2000" b="1" dirty="0">
              <a:solidFill>
                <a:srgbClr val="C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8C48E78-6938-43CC-BB5F-AE81A21D9DA6}"/>
              </a:ext>
            </a:extLst>
          </p:cNvPr>
          <p:cNvSpPr/>
          <p:nvPr/>
        </p:nvSpPr>
        <p:spPr>
          <a:xfrm>
            <a:off x="102637" y="6360165"/>
            <a:ext cx="156164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sz="1100" dirty="0">
                <a:latin typeface="Arial" panose="020B0604020202020204" pitchFamily="34" charset="0"/>
                <a:ea typeface="Calibri" panose="020F0502020204030204" pitchFamily="34" charset="0"/>
              </a:rPr>
              <a:t>(Sánchez et al., 2021)</a:t>
            </a:r>
            <a:endParaRPr lang="es-MX" sz="1100" dirty="0"/>
          </a:p>
        </p:txBody>
      </p:sp>
      <p:graphicFrame>
        <p:nvGraphicFramePr>
          <p:cNvPr id="24" name="Gráfico 23">
            <a:extLst>
              <a:ext uri="{FF2B5EF4-FFF2-40B4-BE49-F238E27FC236}">
                <a16:creationId xmlns:a16="http://schemas.microsoft.com/office/drawing/2014/main" id="{38A95965-8E32-43E7-9DED-078B5EAF9F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6784578"/>
              </p:ext>
            </p:extLst>
          </p:nvPr>
        </p:nvGraphicFramePr>
        <p:xfrm>
          <a:off x="700275" y="2669520"/>
          <a:ext cx="4725112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id="{EC5F62F5-8718-4676-ACBE-6623D44886B1}"/>
              </a:ext>
            </a:extLst>
          </p:cNvPr>
          <p:cNvSpPr/>
          <p:nvPr/>
        </p:nvSpPr>
        <p:spPr>
          <a:xfrm>
            <a:off x="6289695" y="2244127"/>
            <a:ext cx="5273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>
                <a:solidFill>
                  <a:srgbClr val="212529"/>
                </a:solidFill>
              </a:rPr>
              <a:t>El país no cuenta con industria petroquímica y de otro tipo de industrias de sustancias activas </a:t>
            </a:r>
            <a:r>
              <a:rPr lang="es-419" sz="1400" dirty="0">
                <a:ea typeface="Calibri" panose="020F0502020204030204" pitchFamily="34" charset="0"/>
              </a:rPr>
              <a:t>(</a:t>
            </a:r>
            <a:r>
              <a:rPr lang="es-419" sz="1400" dirty="0" err="1">
                <a:ea typeface="Calibri" panose="020F0502020204030204" pitchFamily="34" charset="0"/>
              </a:rPr>
              <a:t>Ekos</a:t>
            </a:r>
            <a:r>
              <a:rPr lang="es-419" sz="1400" dirty="0">
                <a:ea typeface="Calibri" panose="020F0502020204030204" pitchFamily="34" charset="0"/>
              </a:rPr>
              <a:t>, 2017).</a:t>
            </a:r>
            <a:endParaRPr lang="es-MX" sz="1400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0BB37041-E83C-4B83-9505-8FC60BAC7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421706" y="3329672"/>
            <a:ext cx="2369159" cy="15596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3AAE0E06-968C-46F9-96DC-31E299F675D6}"/>
              </a:ext>
            </a:extLst>
          </p:cNvPr>
          <p:cNvSpPr txBox="1"/>
          <p:nvPr/>
        </p:nvSpPr>
        <p:spPr>
          <a:xfrm>
            <a:off x="6421706" y="4902611"/>
            <a:ext cx="12689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/>
              <a:t>(Recope, 2018)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C73F0C7D-1437-4C12-A53B-719B38B79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V="1">
            <a:off x="9599355" y="3236232"/>
            <a:ext cx="1746578" cy="1746578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C2A0B441-5A5D-4AF9-A303-E0AC3CF72AF5}"/>
              </a:ext>
            </a:extLst>
          </p:cNvPr>
          <p:cNvSpPr/>
          <p:nvPr/>
        </p:nvSpPr>
        <p:spPr>
          <a:xfrm>
            <a:off x="9599355" y="4852005"/>
            <a:ext cx="208101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100" dirty="0"/>
              <a:t>(Green </a:t>
            </a:r>
            <a:r>
              <a:rPr lang="es-MX" sz="1100" dirty="0" err="1"/>
              <a:t>Chemicals</a:t>
            </a:r>
            <a:r>
              <a:rPr lang="es-MX" sz="1100" dirty="0"/>
              <a:t> Blog, 2020)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C8440A4F-5B76-479F-92A8-8538DA5B71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9229" y="5914965"/>
            <a:ext cx="3061905" cy="718021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DC8D7551-9BF7-427C-98D2-BF228FD6B512}"/>
              </a:ext>
            </a:extLst>
          </p:cNvPr>
          <p:cNvSpPr txBox="1"/>
          <p:nvPr/>
        </p:nvSpPr>
        <p:spPr>
          <a:xfrm>
            <a:off x="670157" y="2244127"/>
            <a:ext cx="4755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/>
              <a:t>Figura 1</a:t>
            </a:r>
          </a:p>
          <a:p>
            <a:r>
              <a:rPr lang="es-MX" sz="1200" i="1" dirty="0"/>
              <a:t>Importaciones de materia prima de la industria Ecuatoriana en 2020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CD97D53-6184-4193-B8B4-5268C1B6416B}"/>
              </a:ext>
            </a:extLst>
          </p:cNvPr>
          <p:cNvSpPr txBox="1"/>
          <p:nvPr/>
        </p:nvSpPr>
        <p:spPr>
          <a:xfrm>
            <a:off x="642839" y="1518559"/>
            <a:ext cx="10906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/>
              <a:t>En el año 2020 se importó un valor de </a:t>
            </a:r>
            <a:r>
              <a:rPr lang="es-MX" sz="1600" b="1" dirty="0"/>
              <a:t>1.877 millones </a:t>
            </a:r>
            <a:r>
              <a:rPr lang="es-MX" sz="1600" dirty="0"/>
              <a:t>de dólares en productos químicos y farmacéuticos</a:t>
            </a:r>
          </a:p>
        </p:txBody>
      </p:sp>
    </p:spTree>
    <p:extLst>
      <p:ext uri="{BB962C8B-B14F-4D97-AF65-F5344CB8AC3E}">
        <p14:creationId xmlns:p14="http://schemas.microsoft.com/office/powerpoint/2010/main" val="42030227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3B85973-38B1-4C78-B0AE-3DA3BDB7D9EE}"/>
              </a:ext>
            </a:extLst>
          </p:cNvPr>
          <p:cNvSpPr txBox="1"/>
          <p:nvPr/>
        </p:nvSpPr>
        <p:spPr>
          <a:xfrm>
            <a:off x="10005289" y="616095"/>
            <a:ext cx="2201244" cy="307777"/>
          </a:xfrm>
          <a:prstGeom prst="rect">
            <a:avLst/>
          </a:prstGeom>
          <a:solidFill>
            <a:srgbClr val="A5BC8F"/>
          </a:solidFill>
        </p:spPr>
        <p:txBody>
          <a:bodyPr wrap="none" rtlCol="0">
            <a:spAutoFit/>
          </a:bodyPr>
          <a:lstStyle/>
          <a:p>
            <a:r>
              <a:rPr lang="es-MX" sz="1400" b="1" dirty="0">
                <a:latin typeface="+mj-lt"/>
                <a:cs typeface="Times New Roman" panose="02020603050405020304" pitchFamily="18" charset="0"/>
              </a:rPr>
              <a:t>Resultados y Discusión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4A60D30-45A9-4F0B-86E6-5D8708D68B39}"/>
              </a:ext>
            </a:extLst>
          </p:cNvPr>
          <p:cNvSpPr/>
          <p:nvPr/>
        </p:nvSpPr>
        <p:spPr>
          <a:xfrm>
            <a:off x="1013061" y="149040"/>
            <a:ext cx="101658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+mj-lt"/>
                <a:cs typeface="Times New Roman" panose="02020603050405020304" pitchFamily="18" charset="0"/>
              </a:rPr>
              <a:t>Obtención de cultivos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in vitro 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de raíces pilosas de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Nicotiana tabacum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 L. mediante la transformación con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Rhizobium rhizogenes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34884F1-1CA8-4275-AF22-DA2E1AA98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29" y="5914965"/>
            <a:ext cx="3061905" cy="71802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F686ECE-1E9B-4C62-B0FA-AC257F166AE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39" y="2136385"/>
            <a:ext cx="5417185" cy="3311525"/>
          </a:xfrm>
          <a:prstGeom prst="rect">
            <a:avLst/>
          </a:prstGeom>
          <a:noFill/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F4DC653E-7FFB-4A51-A710-657312E02C7F}"/>
              </a:ext>
            </a:extLst>
          </p:cNvPr>
          <p:cNvSpPr/>
          <p:nvPr/>
        </p:nvSpPr>
        <p:spPr>
          <a:xfrm>
            <a:off x="6110533" y="167472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200" b="1" dirty="0"/>
              <a:t>Figura 23 </a:t>
            </a:r>
          </a:p>
          <a:p>
            <a:r>
              <a:rPr lang="es-MX" sz="1200" dirty="0"/>
              <a:t>Crecimiento de los cultivos de raíces pilosas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1C43F4C-62D9-452E-A3DD-FD80B4997839}"/>
              </a:ext>
            </a:extLst>
          </p:cNvPr>
          <p:cNvSpPr/>
          <p:nvPr/>
        </p:nvSpPr>
        <p:spPr>
          <a:xfrm>
            <a:off x="285819" y="6339628"/>
            <a:ext cx="135806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100" dirty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sz="1100" dirty="0" err="1">
                <a:latin typeface="Arial" panose="020B0604020202020204" pitchFamily="34" charset="0"/>
                <a:ea typeface="Calibri" panose="020F0502020204030204" pitchFamily="34" charset="0"/>
              </a:rPr>
              <a:t>Thwe</a:t>
            </a:r>
            <a:r>
              <a:rPr lang="es-EC" sz="1100" dirty="0">
                <a:latin typeface="Arial" panose="020B0604020202020204" pitchFamily="34" charset="0"/>
                <a:ea typeface="Calibri" panose="020F0502020204030204" pitchFamily="34" charset="0"/>
              </a:rPr>
              <a:t> et al., 2016)</a:t>
            </a:r>
            <a:endParaRPr lang="es-MX" sz="1100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A675342-6C4E-4236-B3ED-F7BBBED04396}"/>
              </a:ext>
            </a:extLst>
          </p:cNvPr>
          <p:cNvSpPr/>
          <p:nvPr/>
        </p:nvSpPr>
        <p:spPr>
          <a:xfrm>
            <a:off x="4208304" y="996250"/>
            <a:ext cx="37753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>
                <a:solidFill>
                  <a:srgbClr val="C00000"/>
                </a:solidFill>
                <a:latin typeface="+mj-lt"/>
              </a:rPr>
              <a:t>Evaluación de Raíces Pilosas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EE6DE59-2D27-47CD-AEED-0475684CCE6B}"/>
              </a:ext>
            </a:extLst>
          </p:cNvPr>
          <p:cNvSpPr/>
          <p:nvPr/>
        </p:nvSpPr>
        <p:spPr>
          <a:xfrm>
            <a:off x="10288755" y="3510673"/>
            <a:ext cx="643812" cy="205274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3" name="Tabla 4">
            <a:extLst>
              <a:ext uri="{FF2B5EF4-FFF2-40B4-BE49-F238E27FC236}">
                <a16:creationId xmlns:a16="http://schemas.microsoft.com/office/drawing/2014/main" id="{058A82F8-4343-4010-84AE-22E10D8A92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0157187"/>
              </p:ext>
            </p:extLst>
          </p:nvPr>
        </p:nvGraphicFramePr>
        <p:xfrm>
          <a:off x="1013061" y="1674720"/>
          <a:ext cx="3338595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865">
                  <a:extLst>
                    <a:ext uri="{9D8B030D-6E8A-4147-A177-3AD203B41FA5}">
                      <a16:colId xmlns:a16="http://schemas.microsoft.com/office/drawing/2014/main" val="657481871"/>
                    </a:ext>
                  </a:extLst>
                </a:gridCol>
                <a:gridCol w="1112865">
                  <a:extLst>
                    <a:ext uri="{9D8B030D-6E8A-4147-A177-3AD203B41FA5}">
                      <a16:colId xmlns:a16="http://schemas.microsoft.com/office/drawing/2014/main" val="3831272038"/>
                    </a:ext>
                  </a:extLst>
                </a:gridCol>
                <a:gridCol w="1112865">
                  <a:extLst>
                    <a:ext uri="{9D8B030D-6E8A-4147-A177-3AD203B41FA5}">
                      <a16:colId xmlns:a16="http://schemas.microsoft.com/office/drawing/2014/main" val="2613702870"/>
                    </a:ext>
                  </a:extLst>
                </a:gridCol>
              </a:tblGrid>
              <a:tr h="463756">
                <a:tc>
                  <a:txBody>
                    <a:bodyPr/>
                    <a:lstStyle/>
                    <a:p>
                      <a:r>
                        <a:rPr lang="es-MX" sz="1400" dirty="0"/>
                        <a:t>Cepa bacteriana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Longitud (cm)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659999"/>
                  </a:ext>
                </a:extLst>
              </a:tr>
              <a:tr h="409196"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  <a:p>
                      <a:r>
                        <a:rPr lang="es-MX" sz="1200" dirty="0"/>
                        <a:t>Día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  <a:p>
                      <a:r>
                        <a:rPr lang="es-MX" sz="1200" dirty="0"/>
                        <a:t>Día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1827316"/>
                  </a:ext>
                </a:extLst>
              </a:tr>
              <a:tr h="245518">
                <a:tc rowSpan="4">
                  <a:txBody>
                    <a:bodyPr/>
                    <a:lstStyle/>
                    <a:p>
                      <a:r>
                        <a:rPr lang="es-MX" sz="1200" dirty="0"/>
                        <a:t>15834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0585020"/>
                  </a:ext>
                </a:extLst>
              </a:tr>
              <a:tr h="245518">
                <a:tc vMerge="1">
                  <a:txBody>
                    <a:bodyPr/>
                    <a:lstStyle/>
                    <a:p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2.6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3.4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281173"/>
                  </a:ext>
                </a:extLst>
              </a:tr>
              <a:tr h="245518">
                <a:tc vMerge="1">
                  <a:txBody>
                    <a:bodyPr/>
                    <a:lstStyle/>
                    <a:p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2.7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4286544"/>
                  </a:ext>
                </a:extLst>
              </a:tr>
              <a:tr h="245518">
                <a:tc vMerge="1">
                  <a:txBody>
                    <a:bodyPr/>
                    <a:lstStyle/>
                    <a:p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1260641"/>
                  </a:ext>
                </a:extLst>
              </a:tr>
              <a:tr h="245518">
                <a:tc rowSpan="4">
                  <a:txBody>
                    <a:bodyPr/>
                    <a:lstStyle/>
                    <a:p>
                      <a:r>
                        <a:rPr lang="es-MX" sz="1200" dirty="0"/>
                        <a:t>A4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2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8336422"/>
                  </a:ext>
                </a:extLst>
              </a:tr>
              <a:tr h="245518">
                <a:tc vMerge="1">
                  <a:txBody>
                    <a:bodyPr/>
                    <a:lstStyle/>
                    <a:p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1791297"/>
                  </a:ext>
                </a:extLst>
              </a:tr>
              <a:tr h="245518">
                <a:tc vMerge="1">
                  <a:txBody>
                    <a:bodyPr/>
                    <a:lstStyle/>
                    <a:p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1.9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835634"/>
                  </a:ext>
                </a:extLst>
              </a:tr>
              <a:tr h="245518">
                <a:tc vMerge="1">
                  <a:txBody>
                    <a:bodyPr/>
                    <a:lstStyle/>
                    <a:p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376388"/>
                  </a:ext>
                </a:extLst>
              </a:tr>
              <a:tr h="245518">
                <a:tc rowSpan="4">
                  <a:txBody>
                    <a:bodyPr/>
                    <a:lstStyle/>
                    <a:p>
                      <a:r>
                        <a:rPr lang="es-MX" sz="1200" dirty="0"/>
                        <a:t>LBA 9402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2 .7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306453"/>
                  </a:ext>
                </a:extLst>
              </a:tr>
              <a:tr h="245518">
                <a:tc vMerge="1">
                  <a:txBody>
                    <a:bodyPr/>
                    <a:lstStyle/>
                    <a:p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024048"/>
                  </a:ext>
                </a:extLst>
              </a:tr>
              <a:tr h="245518">
                <a:tc vMerge="1">
                  <a:txBody>
                    <a:bodyPr/>
                    <a:lstStyle/>
                    <a:p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986480"/>
                  </a:ext>
                </a:extLst>
              </a:tr>
              <a:tr h="245518">
                <a:tc vMerge="1">
                  <a:txBody>
                    <a:bodyPr/>
                    <a:lstStyle/>
                    <a:p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9837895"/>
                  </a:ext>
                </a:extLst>
              </a:tr>
            </a:tbl>
          </a:graphicData>
        </a:graphic>
      </p:graphicFrame>
      <p:sp>
        <p:nvSpPr>
          <p:cNvPr id="18" name="Rectángulo 17">
            <a:extLst>
              <a:ext uri="{FF2B5EF4-FFF2-40B4-BE49-F238E27FC236}">
                <a16:creationId xmlns:a16="http://schemas.microsoft.com/office/drawing/2014/main" id="{C33F7C46-1608-429F-9687-7D66FD0FA0C5}"/>
              </a:ext>
            </a:extLst>
          </p:cNvPr>
          <p:cNvSpPr/>
          <p:nvPr/>
        </p:nvSpPr>
        <p:spPr>
          <a:xfrm>
            <a:off x="1013062" y="1205723"/>
            <a:ext cx="24929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200" b="1" dirty="0"/>
              <a:t>Tabla 6</a:t>
            </a:r>
          </a:p>
          <a:p>
            <a:r>
              <a:rPr lang="es-MX" sz="1200" dirty="0"/>
              <a:t>Longitudes de raíces individuales </a:t>
            </a:r>
          </a:p>
        </p:txBody>
      </p:sp>
    </p:spTree>
    <p:extLst>
      <p:ext uri="{BB962C8B-B14F-4D97-AF65-F5344CB8AC3E}">
        <p14:creationId xmlns:p14="http://schemas.microsoft.com/office/powerpoint/2010/main" val="230472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3B85973-38B1-4C78-B0AE-3DA3BDB7D9EE}"/>
              </a:ext>
            </a:extLst>
          </p:cNvPr>
          <p:cNvSpPr txBox="1"/>
          <p:nvPr/>
        </p:nvSpPr>
        <p:spPr>
          <a:xfrm>
            <a:off x="10005289" y="616095"/>
            <a:ext cx="2201244" cy="307777"/>
          </a:xfrm>
          <a:prstGeom prst="rect">
            <a:avLst/>
          </a:prstGeom>
          <a:solidFill>
            <a:srgbClr val="A5BC8F"/>
          </a:solidFill>
        </p:spPr>
        <p:txBody>
          <a:bodyPr wrap="none" rtlCol="0">
            <a:spAutoFit/>
          </a:bodyPr>
          <a:lstStyle/>
          <a:p>
            <a:r>
              <a:rPr lang="es-MX" sz="1400" b="1" dirty="0">
                <a:latin typeface="+mj-lt"/>
                <a:cs typeface="Times New Roman" panose="02020603050405020304" pitchFamily="18" charset="0"/>
              </a:rPr>
              <a:t>Resultados y Discusión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4A60D30-45A9-4F0B-86E6-5D8708D68B39}"/>
              </a:ext>
            </a:extLst>
          </p:cNvPr>
          <p:cNvSpPr/>
          <p:nvPr/>
        </p:nvSpPr>
        <p:spPr>
          <a:xfrm>
            <a:off x="1013061" y="149040"/>
            <a:ext cx="101658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+mj-lt"/>
                <a:cs typeface="Times New Roman" panose="02020603050405020304" pitchFamily="18" charset="0"/>
              </a:rPr>
              <a:t>Obtención de cultivos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in vitro 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de raíces pilosas de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Nicotiana tabacum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 L. mediante la transformación con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Rhizobium rhizogenes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34884F1-1CA8-4275-AF22-DA2E1AA98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29" y="5914965"/>
            <a:ext cx="3061905" cy="718021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18103004-E957-49C3-97C6-84144A035B6A}"/>
              </a:ext>
            </a:extLst>
          </p:cNvPr>
          <p:cNvSpPr/>
          <p:nvPr/>
        </p:nvSpPr>
        <p:spPr>
          <a:xfrm>
            <a:off x="2450841" y="958280"/>
            <a:ext cx="72903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C00000"/>
                </a:solidFill>
                <a:latin typeface="+mj-lt"/>
              </a:rPr>
              <a:t>Transferencia del gen rolB de la bacteria al genoma de la </a:t>
            </a:r>
            <a:r>
              <a:rPr lang="es-MX" sz="2000" b="1" dirty="0">
                <a:solidFill>
                  <a:srgbClr val="C00000"/>
                </a:solidFill>
                <a:latin typeface="+mj-lt"/>
              </a:rPr>
              <a:t>planta</a:t>
            </a:r>
            <a:endParaRPr lang="es-MX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106F3478-5673-4EBD-96F4-52E2A067C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309" y="1980446"/>
            <a:ext cx="4145952" cy="3364052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9ECA290B-7940-4CC7-B1CB-D8DF103A5537}"/>
              </a:ext>
            </a:extLst>
          </p:cNvPr>
          <p:cNvSpPr/>
          <p:nvPr/>
        </p:nvSpPr>
        <p:spPr>
          <a:xfrm>
            <a:off x="4102308" y="5344498"/>
            <a:ext cx="42112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i="1" dirty="0"/>
              <a:t>Nota</a:t>
            </a:r>
            <a:r>
              <a:rPr lang="es-MX" sz="1200" dirty="0"/>
              <a:t>. M: Marcador molecular Low DNA Mass Ladder, CN: Control negativo. PCR de muestras correspondientes a ADN genómico de raíces pilosas obtenidas empleando las cepas A4 (1), 15834 (2) y LBA 9402 (3).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CD228303-EFD0-486E-9E75-5FED8EDCAED1}"/>
              </a:ext>
            </a:extLst>
          </p:cNvPr>
          <p:cNvSpPr/>
          <p:nvPr/>
        </p:nvSpPr>
        <p:spPr>
          <a:xfrm>
            <a:off x="4083646" y="151350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200" b="1" dirty="0"/>
              <a:t>Figura 25</a:t>
            </a:r>
          </a:p>
          <a:p>
            <a:r>
              <a:rPr lang="es-MX" sz="1200" i="1" dirty="0"/>
              <a:t>Electroforesis de la PCR para el gen rolB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12B809B3-7CAE-426A-9BE9-FE0DC7130F3E}"/>
              </a:ext>
            </a:extLst>
          </p:cNvPr>
          <p:cNvSpPr/>
          <p:nvPr/>
        </p:nvSpPr>
        <p:spPr>
          <a:xfrm>
            <a:off x="971969" y="3013501"/>
            <a:ext cx="27271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dirty="0"/>
              <a:t>El gen rolB tiene tamaño de aproximadamente 780 pb (Wang et al., 2001).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AA544A8-9AF8-43F0-AC3B-F791211042AF}"/>
              </a:ext>
            </a:extLst>
          </p:cNvPr>
          <p:cNvSpPr/>
          <p:nvPr/>
        </p:nvSpPr>
        <p:spPr>
          <a:xfrm>
            <a:off x="4460033" y="3592286"/>
            <a:ext cx="3107093" cy="228583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5797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3B85973-38B1-4C78-B0AE-3DA3BDB7D9EE}"/>
              </a:ext>
            </a:extLst>
          </p:cNvPr>
          <p:cNvSpPr txBox="1"/>
          <p:nvPr/>
        </p:nvSpPr>
        <p:spPr>
          <a:xfrm>
            <a:off x="10005289" y="616095"/>
            <a:ext cx="2201244" cy="307777"/>
          </a:xfrm>
          <a:prstGeom prst="rect">
            <a:avLst/>
          </a:prstGeom>
          <a:solidFill>
            <a:srgbClr val="A5BC8F"/>
          </a:solidFill>
        </p:spPr>
        <p:txBody>
          <a:bodyPr wrap="none" rtlCol="0">
            <a:spAutoFit/>
          </a:bodyPr>
          <a:lstStyle/>
          <a:p>
            <a:r>
              <a:rPr lang="es-MX" sz="1400" b="1" dirty="0">
                <a:latin typeface="+mj-lt"/>
                <a:cs typeface="Times New Roman" panose="02020603050405020304" pitchFamily="18" charset="0"/>
              </a:rPr>
              <a:t>Resultados y Discusión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4A60D30-45A9-4F0B-86E6-5D8708D68B39}"/>
              </a:ext>
            </a:extLst>
          </p:cNvPr>
          <p:cNvSpPr/>
          <p:nvPr/>
        </p:nvSpPr>
        <p:spPr>
          <a:xfrm>
            <a:off x="1013061" y="149040"/>
            <a:ext cx="101658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+mj-lt"/>
                <a:cs typeface="Times New Roman" panose="02020603050405020304" pitchFamily="18" charset="0"/>
              </a:rPr>
              <a:t>Obtención de cultivos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in vitro 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de raíces pilosas de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Nicotiana tabacum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 L. mediante la transformación con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Rhizobium rhizogenes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34884F1-1CA8-4275-AF22-DA2E1AA98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29" y="5914965"/>
            <a:ext cx="3061905" cy="71802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33FB677-B721-48C3-BE4B-7E6755348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577" y="1948065"/>
            <a:ext cx="6454847" cy="3075223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892E3FC4-47D9-4C57-ADA7-FA39CE0A8DFF}"/>
              </a:ext>
            </a:extLst>
          </p:cNvPr>
          <p:cNvSpPr/>
          <p:nvPr/>
        </p:nvSpPr>
        <p:spPr>
          <a:xfrm>
            <a:off x="2868576" y="5023288"/>
            <a:ext cx="64548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i="1" dirty="0"/>
              <a:t>Nota. </a:t>
            </a:r>
            <a:r>
              <a:rPr lang="es-MX" sz="1200" dirty="0"/>
              <a:t>a: raíces pilosas observadas bajo estereomicroscopio, se observan las características de profusión de pelos radiculares, ausencia de geotropismo y ramificación. b: cultivo </a:t>
            </a:r>
            <a:r>
              <a:rPr lang="es-MX" sz="1200" i="1" dirty="0"/>
              <a:t>in vitro</a:t>
            </a:r>
            <a:r>
              <a:rPr lang="es-MX" sz="1200" dirty="0"/>
              <a:t> de raíces pilosas de </a:t>
            </a:r>
            <a:r>
              <a:rPr lang="es-MX" sz="1200" i="1" dirty="0"/>
              <a:t>Nicotiana tabacum </a:t>
            </a:r>
            <a:r>
              <a:rPr lang="es-MX" sz="1200" dirty="0"/>
              <a:t>L. en caja Petri.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E35A0E8-C431-471F-8EA4-680E8D829308}"/>
              </a:ext>
            </a:extLst>
          </p:cNvPr>
          <p:cNvSpPr/>
          <p:nvPr/>
        </p:nvSpPr>
        <p:spPr>
          <a:xfrm>
            <a:off x="2868576" y="152874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200" b="1" dirty="0"/>
              <a:t>Figura 23 </a:t>
            </a:r>
          </a:p>
          <a:p>
            <a:r>
              <a:rPr lang="es-MX" sz="1200" dirty="0"/>
              <a:t>Cultivo </a:t>
            </a:r>
            <a:r>
              <a:rPr lang="es-MX" sz="1200" i="1" dirty="0"/>
              <a:t>in vitro </a:t>
            </a:r>
            <a:r>
              <a:rPr lang="es-MX" sz="1200" dirty="0"/>
              <a:t>de raíces pilosas de </a:t>
            </a:r>
            <a:r>
              <a:rPr lang="es-MX" sz="1200" i="1" dirty="0"/>
              <a:t>Nicotiana tabacum </a:t>
            </a:r>
            <a:r>
              <a:rPr lang="es-MX" sz="1200" dirty="0"/>
              <a:t>L.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1935EE7-2F34-4A53-BEF3-9778243DAC7C}"/>
              </a:ext>
            </a:extLst>
          </p:cNvPr>
          <p:cNvSpPr/>
          <p:nvPr/>
        </p:nvSpPr>
        <p:spPr>
          <a:xfrm>
            <a:off x="2684649" y="1036301"/>
            <a:ext cx="68227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Cultivo </a:t>
            </a:r>
            <a:r>
              <a:rPr lang="es-MX" sz="2000" i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in vitro </a:t>
            </a:r>
            <a:r>
              <a:rPr lang="es-MX" sz="2000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de raíces pilosas de </a:t>
            </a:r>
            <a:r>
              <a:rPr lang="es-MX" sz="2000" i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Nicotiana tabacum</a:t>
            </a:r>
            <a:r>
              <a:rPr lang="es-MX" sz="2000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L. </a:t>
            </a:r>
            <a:endParaRPr lang="es-MX" sz="20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22435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B4E4396-82B0-4CA6-9C66-738CFD19C898}"/>
              </a:ext>
            </a:extLst>
          </p:cNvPr>
          <p:cNvSpPr txBox="1"/>
          <p:nvPr/>
        </p:nvSpPr>
        <p:spPr>
          <a:xfrm>
            <a:off x="11128373" y="616095"/>
            <a:ext cx="1067921" cy="307777"/>
          </a:xfrm>
          <a:prstGeom prst="rect">
            <a:avLst/>
          </a:prstGeom>
          <a:solidFill>
            <a:srgbClr val="A5BC8F"/>
          </a:solidFill>
        </p:spPr>
        <p:txBody>
          <a:bodyPr wrap="none" rtlCol="0">
            <a:spAutoFit/>
          </a:bodyPr>
          <a:lstStyle/>
          <a:p>
            <a:r>
              <a:rPr lang="es-MX" sz="1400" b="1" dirty="0">
                <a:latin typeface="+mj-lt"/>
                <a:cs typeface="Times New Roman" panose="02020603050405020304" pitchFamily="18" charset="0"/>
              </a:rPr>
              <a:t>Contenido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80173F02-676C-4175-A7D9-6DE702A525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4334042"/>
              </p:ext>
            </p:extLst>
          </p:nvPr>
        </p:nvGraphicFramePr>
        <p:xfrm>
          <a:off x="2714857" y="923872"/>
          <a:ext cx="6762287" cy="4644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ACFFAB86-5DB6-43A7-BEE5-50D05283B9F4}"/>
              </a:ext>
            </a:extLst>
          </p:cNvPr>
          <p:cNvSpPr/>
          <p:nvPr/>
        </p:nvSpPr>
        <p:spPr>
          <a:xfrm>
            <a:off x="1034534" y="149040"/>
            <a:ext cx="101229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+mj-lt"/>
                <a:cs typeface="Times New Roman" panose="02020603050405020304" pitchFamily="18" charset="0"/>
              </a:rPr>
              <a:t>Obtención de cultivos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in vitro 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de raíces pilosas de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Nicotiana tabacum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 L. mediante la transformación con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Rhizobium rhizogenes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F875DBA-F0FE-44A8-A261-11A1ED4EE7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9229" y="5914965"/>
            <a:ext cx="3061905" cy="71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085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3B85973-38B1-4C78-B0AE-3DA3BDB7D9EE}"/>
              </a:ext>
            </a:extLst>
          </p:cNvPr>
          <p:cNvSpPr txBox="1"/>
          <p:nvPr/>
        </p:nvSpPr>
        <p:spPr>
          <a:xfrm>
            <a:off x="10841028" y="616095"/>
            <a:ext cx="1356462" cy="307777"/>
          </a:xfrm>
          <a:prstGeom prst="rect">
            <a:avLst/>
          </a:prstGeom>
          <a:solidFill>
            <a:srgbClr val="A5BC8F"/>
          </a:solidFill>
        </p:spPr>
        <p:txBody>
          <a:bodyPr wrap="none" rtlCol="0">
            <a:spAutoFit/>
          </a:bodyPr>
          <a:lstStyle/>
          <a:p>
            <a:r>
              <a:rPr lang="es-MX" sz="1400" b="1" dirty="0">
                <a:latin typeface="+mj-lt"/>
                <a:cs typeface="Times New Roman" panose="02020603050405020304" pitchFamily="18" charset="0"/>
              </a:rPr>
              <a:t>Conclusiones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4A60D30-45A9-4F0B-86E6-5D8708D68B39}"/>
              </a:ext>
            </a:extLst>
          </p:cNvPr>
          <p:cNvSpPr/>
          <p:nvPr/>
        </p:nvSpPr>
        <p:spPr>
          <a:xfrm>
            <a:off x="1013061" y="149040"/>
            <a:ext cx="101658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+mj-lt"/>
                <a:cs typeface="Times New Roman" panose="02020603050405020304" pitchFamily="18" charset="0"/>
              </a:rPr>
              <a:t>Obtención de cultivos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in vitro 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de raíces pilosas de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Nicotiana tabacum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 L. mediante la transformación con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Rhizobium rhizogenes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271C31B-3295-45F9-BC28-CA5D12B45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29" y="5914965"/>
            <a:ext cx="3061905" cy="718021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73C4A97C-7195-4DDD-9F84-5EFF4A7C49AD}"/>
              </a:ext>
            </a:extLst>
          </p:cNvPr>
          <p:cNvSpPr/>
          <p:nvPr/>
        </p:nvSpPr>
        <p:spPr>
          <a:xfrm>
            <a:off x="912844" y="1706648"/>
            <a:ext cx="10266095" cy="4088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dirty="0"/>
              <a:t>El procedimiento de desinfección utilizando </a:t>
            </a:r>
            <a:r>
              <a:rPr lang="es-MX" b="1" dirty="0"/>
              <a:t>NaClO al 0.5 % por 10 minutos </a:t>
            </a:r>
            <a:r>
              <a:rPr lang="es-MX" dirty="0"/>
              <a:t>aplicado para la desinfección de explantes de tabaco fue </a:t>
            </a:r>
            <a:r>
              <a:rPr lang="es-MX" b="1" dirty="0"/>
              <a:t>eficaz en un 95 % </a:t>
            </a:r>
            <a:r>
              <a:rPr lang="es-MX" dirty="0"/>
              <a:t>para obtener explantes libres de patógenos.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dirty="0"/>
              <a:t>Se establecieron cultivos viables de </a:t>
            </a:r>
            <a:r>
              <a:rPr lang="es-MX" i="1" dirty="0"/>
              <a:t>R. rhizogenes </a:t>
            </a:r>
            <a:r>
              <a:rPr lang="es-MX" dirty="0"/>
              <a:t>con capacidad de propagarse tanto en medios líquidos como sólidos de YMB y AMP. 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dirty="0"/>
              <a:t>La metodología empleada con </a:t>
            </a:r>
            <a:r>
              <a:rPr lang="es-MX" b="1" dirty="0"/>
              <a:t>inmersión</a:t>
            </a:r>
            <a:r>
              <a:rPr lang="es-MX" dirty="0"/>
              <a:t> de los explantes </a:t>
            </a:r>
            <a:r>
              <a:rPr lang="es-MX" b="1" dirty="0"/>
              <a:t>por 20 minutos</a:t>
            </a:r>
            <a:r>
              <a:rPr lang="es-MX" dirty="0"/>
              <a:t> en el inóculo bacteriano, seguido por </a:t>
            </a:r>
            <a:r>
              <a:rPr lang="es-MX" b="1" dirty="0"/>
              <a:t>un cocultivo de 3 días </a:t>
            </a:r>
            <a:r>
              <a:rPr lang="es-MX" dirty="0"/>
              <a:t>y posterior cambio a medio de inducción de raíces; permitió obtener cultivos </a:t>
            </a:r>
            <a:r>
              <a:rPr lang="es-MX" i="1" dirty="0"/>
              <a:t>in vitro </a:t>
            </a:r>
            <a:r>
              <a:rPr lang="es-MX" dirty="0"/>
              <a:t>de raíces pilosas a partir de explantes de hojas de tabaco.</a:t>
            </a:r>
          </a:p>
        </p:txBody>
      </p:sp>
    </p:spTree>
    <p:extLst>
      <p:ext uri="{BB962C8B-B14F-4D97-AF65-F5344CB8AC3E}">
        <p14:creationId xmlns:p14="http://schemas.microsoft.com/office/powerpoint/2010/main" val="15919460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3B85973-38B1-4C78-B0AE-3DA3BDB7D9EE}"/>
              </a:ext>
            </a:extLst>
          </p:cNvPr>
          <p:cNvSpPr txBox="1"/>
          <p:nvPr/>
        </p:nvSpPr>
        <p:spPr>
          <a:xfrm>
            <a:off x="10841028" y="616095"/>
            <a:ext cx="1356462" cy="307777"/>
          </a:xfrm>
          <a:prstGeom prst="rect">
            <a:avLst/>
          </a:prstGeom>
          <a:solidFill>
            <a:srgbClr val="A5BC8F"/>
          </a:solidFill>
        </p:spPr>
        <p:txBody>
          <a:bodyPr wrap="none" rtlCol="0">
            <a:spAutoFit/>
          </a:bodyPr>
          <a:lstStyle/>
          <a:p>
            <a:r>
              <a:rPr lang="es-MX" sz="1400" b="1" dirty="0">
                <a:latin typeface="+mj-lt"/>
                <a:cs typeface="Times New Roman" panose="02020603050405020304" pitchFamily="18" charset="0"/>
              </a:rPr>
              <a:t>Conclusiones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4A60D30-45A9-4F0B-86E6-5D8708D68B39}"/>
              </a:ext>
            </a:extLst>
          </p:cNvPr>
          <p:cNvSpPr/>
          <p:nvPr/>
        </p:nvSpPr>
        <p:spPr>
          <a:xfrm>
            <a:off x="1013061" y="149040"/>
            <a:ext cx="101658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+mj-lt"/>
                <a:cs typeface="Times New Roman" panose="02020603050405020304" pitchFamily="18" charset="0"/>
              </a:rPr>
              <a:t>Obtención de cultivos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in vitro 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de raíces pilosas de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Nicotiana tabacum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 L. mediante la transformación con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Rhizobium rhizogenes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271C31B-3295-45F9-BC28-CA5D12B45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29" y="5914965"/>
            <a:ext cx="3061905" cy="718021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407CE29-1F64-440B-A4B2-B849E86D6A15}"/>
              </a:ext>
            </a:extLst>
          </p:cNvPr>
          <p:cNvSpPr/>
          <p:nvPr/>
        </p:nvSpPr>
        <p:spPr>
          <a:xfrm>
            <a:off x="923730" y="1100157"/>
            <a:ext cx="10255209" cy="4657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dirty="0"/>
              <a:t>Se determinó mediante análisis estadístico que la cepa de </a:t>
            </a:r>
            <a:r>
              <a:rPr lang="es-MX" i="1" dirty="0"/>
              <a:t>R. rhizogenes </a:t>
            </a:r>
            <a:r>
              <a:rPr lang="es-MX" b="1" dirty="0"/>
              <a:t>LBA 9402 </a:t>
            </a:r>
            <a:r>
              <a:rPr lang="es-MX" dirty="0"/>
              <a:t>tiene una mayor capacidad de </a:t>
            </a:r>
            <a:r>
              <a:rPr lang="es-MX" b="1" dirty="0"/>
              <a:t>inducir la formación de raíces </a:t>
            </a:r>
            <a:r>
              <a:rPr lang="es-MX" dirty="0"/>
              <a:t>con un </a:t>
            </a:r>
            <a:r>
              <a:rPr lang="es-MX" b="1" dirty="0"/>
              <a:t>96 %</a:t>
            </a:r>
            <a:r>
              <a:rPr lang="es-MX" dirty="0"/>
              <a:t> frente a las cepas A4 y 15834 con un 76 % y 67 % respectivamente.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dirty="0"/>
              <a:t>Las tres cepas de </a:t>
            </a:r>
            <a:r>
              <a:rPr lang="es-MX" i="1" dirty="0"/>
              <a:t>R. rhizogenes </a:t>
            </a:r>
            <a:r>
              <a:rPr lang="es-MX" dirty="0"/>
              <a:t>15834, A4 y LBA 9402 evaluadas presentaron similares porcentajes de raíces pilosas en explantes de hojas tabaco, </a:t>
            </a:r>
            <a:r>
              <a:rPr lang="es-MX" b="1" dirty="0"/>
              <a:t>no presentaron diferencias significativas</a:t>
            </a:r>
            <a:r>
              <a:rPr lang="es-MX" dirty="0"/>
              <a:t>.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dirty="0"/>
              <a:t>La transferencia del </a:t>
            </a:r>
            <a:r>
              <a:rPr lang="es-MX" b="1" dirty="0"/>
              <a:t>gen rolB </a:t>
            </a:r>
            <a:r>
              <a:rPr lang="es-MX" dirty="0"/>
              <a:t>de </a:t>
            </a:r>
            <a:r>
              <a:rPr lang="es-MX" i="1" dirty="0"/>
              <a:t>R. rhizogenes </a:t>
            </a:r>
            <a:r>
              <a:rPr lang="es-MX" dirty="0"/>
              <a:t>al genoma de la planta evidenció una metodología eficiente en el proceso de transformación.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dirty="0"/>
              <a:t>Se confirma la hipótesis de investigación, ya que la transformación con </a:t>
            </a:r>
            <a:r>
              <a:rPr lang="es-MX" i="1" dirty="0"/>
              <a:t>Rhizobium rhizogenes </a:t>
            </a:r>
            <a:r>
              <a:rPr lang="es-MX" dirty="0"/>
              <a:t>permitió obtener cultivos </a:t>
            </a:r>
            <a:r>
              <a:rPr lang="es-MX" i="1" dirty="0"/>
              <a:t>in vitro </a:t>
            </a:r>
            <a:r>
              <a:rPr lang="es-MX" dirty="0"/>
              <a:t>de raíces pilosas de </a:t>
            </a:r>
            <a:r>
              <a:rPr lang="es-MX" i="1" dirty="0"/>
              <a:t>Nicotiana tabacum </a:t>
            </a:r>
            <a:r>
              <a:rPr lang="es-MX" dirty="0"/>
              <a:t>L.</a:t>
            </a:r>
          </a:p>
        </p:txBody>
      </p:sp>
    </p:spTree>
    <p:extLst>
      <p:ext uri="{BB962C8B-B14F-4D97-AF65-F5344CB8AC3E}">
        <p14:creationId xmlns:p14="http://schemas.microsoft.com/office/powerpoint/2010/main" val="3131593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B4E4396-82B0-4CA6-9C66-738CFD19C898}"/>
              </a:ext>
            </a:extLst>
          </p:cNvPr>
          <p:cNvSpPr txBox="1"/>
          <p:nvPr/>
        </p:nvSpPr>
        <p:spPr>
          <a:xfrm>
            <a:off x="11128373" y="616095"/>
            <a:ext cx="1067921" cy="307777"/>
          </a:xfrm>
          <a:prstGeom prst="rect">
            <a:avLst/>
          </a:prstGeom>
          <a:solidFill>
            <a:srgbClr val="A5BC8F"/>
          </a:solidFill>
        </p:spPr>
        <p:txBody>
          <a:bodyPr wrap="none" rtlCol="0">
            <a:spAutoFit/>
          </a:bodyPr>
          <a:lstStyle/>
          <a:p>
            <a:r>
              <a:rPr lang="es-MX" sz="1400" b="1" dirty="0">
                <a:latin typeface="+mj-lt"/>
                <a:cs typeface="Times New Roman" panose="02020603050405020304" pitchFamily="18" charset="0"/>
              </a:rPr>
              <a:t>Contenido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80173F02-676C-4175-A7D9-6DE702A525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376012"/>
              </p:ext>
            </p:extLst>
          </p:nvPr>
        </p:nvGraphicFramePr>
        <p:xfrm>
          <a:off x="2714857" y="923872"/>
          <a:ext cx="6762287" cy="4644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ACFFAB86-5DB6-43A7-BEE5-50D05283B9F4}"/>
              </a:ext>
            </a:extLst>
          </p:cNvPr>
          <p:cNvSpPr/>
          <p:nvPr/>
        </p:nvSpPr>
        <p:spPr>
          <a:xfrm>
            <a:off x="1034534" y="149040"/>
            <a:ext cx="101229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+mj-lt"/>
                <a:cs typeface="Times New Roman" panose="02020603050405020304" pitchFamily="18" charset="0"/>
              </a:rPr>
              <a:t>Obtención de cultivos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in vitro 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de raíces pilosas de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Nicotiana tabacum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 L. mediante la transformación con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Rhizobium rhizogenes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F875DBA-F0FE-44A8-A261-11A1ED4EE7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9229" y="5914965"/>
            <a:ext cx="3061905" cy="71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648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3B85973-38B1-4C78-B0AE-3DA3BDB7D9EE}"/>
              </a:ext>
            </a:extLst>
          </p:cNvPr>
          <p:cNvSpPr txBox="1"/>
          <p:nvPr/>
        </p:nvSpPr>
        <p:spPr>
          <a:xfrm>
            <a:off x="10428072" y="616095"/>
            <a:ext cx="1765227" cy="307777"/>
          </a:xfrm>
          <a:prstGeom prst="rect">
            <a:avLst/>
          </a:prstGeom>
          <a:solidFill>
            <a:srgbClr val="A5BC8F"/>
          </a:solidFill>
        </p:spPr>
        <p:txBody>
          <a:bodyPr wrap="none" rtlCol="0">
            <a:spAutoFit/>
          </a:bodyPr>
          <a:lstStyle/>
          <a:p>
            <a:r>
              <a:rPr lang="es-MX" sz="1400" b="1" dirty="0">
                <a:latin typeface="+mj-lt"/>
                <a:cs typeface="Times New Roman" panose="02020603050405020304" pitchFamily="18" charset="0"/>
              </a:rPr>
              <a:t>Recomendaciones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4A60D30-45A9-4F0B-86E6-5D8708D68B39}"/>
              </a:ext>
            </a:extLst>
          </p:cNvPr>
          <p:cNvSpPr/>
          <p:nvPr/>
        </p:nvSpPr>
        <p:spPr>
          <a:xfrm>
            <a:off x="1013061" y="149040"/>
            <a:ext cx="101658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+mj-lt"/>
                <a:cs typeface="Times New Roman" panose="02020603050405020304" pitchFamily="18" charset="0"/>
              </a:rPr>
              <a:t>Obtención de cultivos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in vitro 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de raíces pilosas de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Nicotiana tabacum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 L. mediante la transformación con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Rhizobium rhizogenes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45527FB-B9EC-425C-92DA-444E5BA6A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29" y="5914965"/>
            <a:ext cx="3061905" cy="718021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31791CFA-837A-4FC7-AC71-FE2F3E40D776}"/>
              </a:ext>
            </a:extLst>
          </p:cNvPr>
          <p:cNvSpPr/>
          <p:nvPr/>
        </p:nvSpPr>
        <p:spPr>
          <a:xfrm>
            <a:off x="1013061" y="1573010"/>
            <a:ext cx="10165878" cy="3826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dirty="0"/>
              <a:t>Optimizar las condiciones de temperatura y manejo de los cultivos de </a:t>
            </a:r>
            <a:r>
              <a:rPr lang="es-MX" i="1" dirty="0"/>
              <a:t>R. rhizogenes </a:t>
            </a:r>
            <a:r>
              <a:rPr lang="es-MX" dirty="0"/>
              <a:t>para obtener mayor crecimiento bacteriano en medio líquido. 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dirty="0"/>
              <a:t>Se recomienda comparar el crecimiento de las diferentes cepas de </a:t>
            </a:r>
            <a:r>
              <a:rPr lang="es-MX" i="1" dirty="0"/>
              <a:t>R. rhizogenes </a:t>
            </a:r>
            <a:r>
              <a:rPr lang="es-MX" dirty="0"/>
              <a:t>para seleccionar la que permita disminuir los tiempos de trabajo.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dirty="0"/>
              <a:t>Buscar y probar diferentes vectores binarios que previamente hayan sido utilizados junto con </a:t>
            </a:r>
            <a:r>
              <a:rPr lang="es-MX" i="1" dirty="0"/>
              <a:t>R. rhizogenes </a:t>
            </a:r>
            <a:r>
              <a:rPr lang="es-MX" dirty="0"/>
              <a:t>en la transformación de plantas.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dirty="0"/>
              <a:t>Se recomienda conservar y mantener las diferentes líneas de raíces pilosas obtenidas para su uso en futuras investigaciones.</a:t>
            </a:r>
          </a:p>
        </p:txBody>
      </p:sp>
    </p:spTree>
    <p:extLst>
      <p:ext uri="{BB962C8B-B14F-4D97-AF65-F5344CB8AC3E}">
        <p14:creationId xmlns:p14="http://schemas.microsoft.com/office/powerpoint/2010/main" val="39988505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3B85973-38B1-4C78-B0AE-3DA3BDB7D9EE}"/>
              </a:ext>
            </a:extLst>
          </p:cNvPr>
          <p:cNvSpPr txBox="1"/>
          <p:nvPr/>
        </p:nvSpPr>
        <p:spPr>
          <a:xfrm>
            <a:off x="10555893" y="616095"/>
            <a:ext cx="1636987" cy="307777"/>
          </a:xfrm>
          <a:prstGeom prst="rect">
            <a:avLst/>
          </a:prstGeom>
          <a:solidFill>
            <a:srgbClr val="A5BC8F"/>
          </a:solidFill>
        </p:spPr>
        <p:txBody>
          <a:bodyPr wrap="none" rtlCol="0">
            <a:spAutoFit/>
          </a:bodyPr>
          <a:lstStyle/>
          <a:p>
            <a:r>
              <a:rPr lang="es-MX" sz="1400" b="1" dirty="0">
                <a:latin typeface="+mj-lt"/>
                <a:cs typeface="Times New Roman" panose="02020603050405020304" pitchFamily="18" charset="0"/>
              </a:rPr>
              <a:t>Agradecimientos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4A60D30-45A9-4F0B-86E6-5D8708D68B39}"/>
              </a:ext>
            </a:extLst>
          </p:cNvPr>
          <p:cNvSpPr/>
          <p:nvPr/>
        </p:nvSpPr>
        <p:spPr>
          <a:xfrm>
            <a:off x="1013061" y="149040"/>
            <a:ext cx="101658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+mj-lt"/>
                <a:cs typeface="Times New Roman" panose="02020603050405020304" pitchFamily="18" charset="0"/>
              </a:rPr>
              <a:t>Obtención de cultivos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in vitro 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de raíces pilosas de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Nicotiana tabacum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 L. mediante la transformación con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Rhizobium rhizogenes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63B4C6A-536D-4DA7-B9F5-A865B9AFF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216" y="1364434"/>
            <a:ext cx="1570412" cy="1440000"/>
          </a:xfrm>
          <a:prstGeom prst="rect">
            <a:avLst/>
          </a:prstGeom>
          <a:ln w="12700">
            <a:noFill/>
          </a:ln>
        </p:spPr>
      </p:pic>
      <p:pic>
        <p:nvPicPr>
          <p:cNvPr id="6" name="Picture 2" descr="BIOCEMP (@biocemp) | Twitter">
            <a:extLst>
              <a:ext uri="{FF2B5EF4-FFF2-40B4-BE49-F238E27FC236}">
                <a16:creationId xmlns:a16="http://schemas.microsoft.com/office/drawing/2014/main" id="{F2F4D61D-AEDD-4893-98AE-BFCB3055F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646" y="3204997"/>
            <a:ext cx="2026691" cy="202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5526BE8-5319-44D1-868A-400A7DF99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9229" y="5914965"/>
            <a:ext cx="3061905" cy="718021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94547CAF-EB1B-471B-AC78-7C71F59D5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0886" y="2042118"/>
            <a:ext cx="3818146" cy="27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tabLst>
                <a:tab pos="1962150" algn="l"/>
                <a:tab pos="2879725" algn="ctr"/>
              </a:tabLst>
            </a:pPr>
            <a:r>
              <a:rPr lang="es-E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Dra. Karina Proaño</a:t>
            </a:r>
          </a:p>
          <a:p>
            <a:pPr marL="342900" indent="-342900" algn="just">
              <a:buFont typeface="Arial" panose="020B0604020202020204" pitchFamily="34" charset="0"/>
              <a:buChar char="•"/>
              <a:tabLst>
                <a:tab pos="1962150" algn="l"/>
                <a:tab pos="2879725" algn="ctr"/>
              </a:tabLst>
            </a:pPr>
            <a:r>
              <a:rPr lang="es-E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Dra. Mónica </a:t>
            </a:r>
            <a:r>
              <a:rPr lang="es-ES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Jadán</a:t>
            </a:r>
            <a:r>
              <a:rPr lang="es-E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  <a:tabLst>
                <a:tab pos="1962150" algn="l"/>
                <a:tab pos="2879725" algn="ctr"/>
              </a:tabLst>
            </a:pPr>
            <a:endParaRPr lang="es-ES" sz="2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tabLst>
                <a:tab pos="1962150" algn="l"/>
                <a:tab pos="2879725" algn="ctr"/>
              </a:tabLst>
            </a:pPr>
            <a:r>
              <a:rPr lang="es-E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Ing. Cristina Cholota</a:t>
            </a:r>
          </a:p>
          <a:p>
            <a:pPr marL="342900" indent="-342900" algn="just">
              <a:buFont typeface="Arial" panose="020B0604020202020204" pitchFamily="34" charset="0"/>
              <a:buChar char="•"/>
              <a:tabLst>
                <a:tab pos="1962150" algn="l"/>
                <a:tab pos="2879725" algn="ctr"/>
              </a:tabLst>
            </a:pPr>
            <a:r>
              <a:rPr lang="es-E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Ing. Andrea Ortega</a:t>
            </a:r>
          </a:p>
          <a:p>
            <a:pPr marL="342900" indent="-342900" algn="just">
              <a:buFont typeface="Arial" panose="020B0604020202020204" pitchFamily="34" charset="0"/>
              <a:buChar char="•"/>
              <a:tabLst>
                <a:tab pos="1962150" algn="l"/>
                <a:tab pos="2879725" algn="ctr"/>
              </a:tabLst>
            </a:pPr>
            <a:r>
              <a:rPr lang="es-E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Ing. Gabriela Miño</a:t>
            </a:r>
          </a:p>
          <a:p>
            <a:pPr marL="342900" indent="-342900" algn="just">
              <a:buFont typeface="Arial" panose="020B0604020202020204" pitchFamily="34" charset="0"/>
              <a:buChar char="•"/>
              <a:tabLst>
                <a:tab pos="1962150" algn="l"/>
                <a:tab pos="2879725" algn="ctr"/>
              </a:tabLst>
            </a:pPr>
            <a:endParaRPr lang="es-ES" sz="2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tabLst>
                <a:tab pos="1962150" algn="l"/>
                <a:tab pos="2879725" algn="ctr"/>
              </a:tabLst>
            </a:pPr>
            <a:r>
              <a:rPr lang="es-E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Familia y amigos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6A3981F-9D88-4F36-8524-DEBD96D46C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884" t="24734" r="5942" b="51691"/>
          <a:stretch/>
        </p:blipFill>
        <p:spPr>
          <a:xfrm>
            <a:off x="3653713" y="3603168"/>
            <a:ext cx="3147541" cy="1440000"/>
          </a:xfrm>
          <a:prstGeom prst="rect">
            <a:avLst/>
          </a:prstGeom>
          <a:ln w="12700"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173F205-77B0-4262-BE54-3BD4B070D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67" y="1604925"/>
            <a:ext cx="4141692" cy="97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16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3B85973-38B1-4C78-B0AE-3DA3BDB7D9EE}"/>
              </a:ext>
            </a:extLst>
          </p:cNvPr>
          <p:cNvSpPr txBox="1"/>
          <p:nvPr/>
        </p:nvSpPr>
        <p:spPr>
          <a:xfrm>
            <a:off x="10929517" y="616095"/>
            <a:ext cx="1266693" cy="307777"/>
          </a:xfrm>
          <a:prstGeom prst="rect">
            <a:avLst/>
          </a:prstGeom>
          <a:solidFill>
            <a:srgbClr val="A5BC8F"/>
          </a:solidFill>
        </p:spPr>
        <p:txBody>
          <a:bodyPr wrap="none" rtlCol="0">
            <a:spAutoFit/>
          </a:bodyPr>
          <a:lstStyle/>
          <a:p>
            <a:r>
              <a:rPr lang="es-MX" sz="1400" b="1" dirty="0">
                <a:latin typeface="+mj-lt"/>
                <a:cs typeface="Times New Roman" panose="02020603050405020304" pitchFamily="18" charset="0"/>
              </a:rPr>
              <a:t>Introducción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4A60D30-45A9-4F0B-86E6-5D8708D68B39}"/>
              </a:ext>
            </a:extLst>
          </p:cNvPr>
          <p:cNvSpPr/>
          <p:nvPr/>
        </p:nvSpPr>
        <p:spPr>
          <a:xfrm>
            <a:off x="1013061" y="149040"/>
            <a:ext cx="101658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+mj-lt"/>
                <a:cs typeface="Times New Roman" panose="02020603050405020304" pitchFamily="18" charset="0"/>
              </a:rPr>
              <a:t>Obtención de cultivos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in vitro 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de raíces pilosas de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Nicotiana tabacum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 L. mediante la transformación con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Rhizobium rhizogenes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6931A11-4CE1-4177-BC9D-33141052B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29" y="5914965"/>
            <a:ext cx="3061905" cy="718021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E7AA7247-46B3-4558-A99B-C873340CC51B}"/>
              </a:ext>
            </a:extLst>
          </p:cNvPr>
          <p:cNvSpPr/>
          <p:nvPr/>
        </p:nvSpPr>
        <p:spPr>
          <a:xfrm>
            <a:off x="93306" y="6371376"/>
            <a:ext cx="130997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sz="1100" dirty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419" sz="1100" dirty="0" err="1">
                <a:latin typeface="Arial" panose="020B0604020202020204" pitchFamily="34" charset="0"/>
                <a:ea typeface="Calibri" panose="020F0502020204030204" pitchFamily="34" charset="0"/>
              </a:rPr>
              <a:t>Matthysse</a:t>
            </a:r>
            <a:r>
              <a:rPr lang="es-419" sz="1100" dirty="0">
                <a:latin typeface="Arial" panose="020B0604020202020204" pitchFamily="34" charset="0"/>
                <a:ea typeface="Calibri" panose="020F0502020204030204" pitchFamily="34" charset="0"/>
              </a:rPr>
              <a:t>, 2006)</a:t>
            </a:r>
            <a:endParaRPr lang="es-MX" sz="1100" dirty="0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4BD734AC-FB97-491C-846D-6A0A37E33ACA}"/>
              </a:ext>
            </a:extLst>
          </p:cNvPr>
          <p:cNvSpPr/>
          <p:nvPr/>
        </p:nvSpPr>
        <p:spPr>
          <a:xfrm>
            <a:off x="1225260" y="5422878"/>
            <a:ext cx="121058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100" dirty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sz="1100" dirty="0" err="1">
                <a:latin typeface="Arial" panose="020B0604020202020204" pitchFamily="34" charset="0"/>
                <a:ea typeface="Calibri" panose="020F0502020204030204" pitchFamily="34" charset="0"/>
              </a:rPr>
              <a:t>Chandra</a:t>
            </a:r>
            <a:r>
              <a:rPr lang="es-EC" sz="1100" dirty="0">
                <a:latin typeface="Arial" panose="020B0604020202020204" pitchFamily="34" charset="0"/>
                <a:ea typeface="Calibri" panose="020F0502020204030204" pitchFamily="34" charset="0"/>
              </a:rPr>
              <a:t>, 2012)</a:t>
            </a:r>
            <a:endParaRPr lang="es-MX" sz="1100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8E774D8-CF63-497C-98B3-C493AE247F75}"/>
              </a:ext>
            </a:extLst>
          </p:cNvPr>
          <p:cNvSpPr/>
          <p:nvPr/>
        </p:nvSpPr>
        <p:spPr>
          <a:xfrm>
            <a:off x="1403280" y="6371376"/>
            <a:ext cx="192873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sz="1100" dirty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419" sz="1100" dirty="0" err="1">
                <a:latin typeface="Arial" panose="020B0604020202020204" pitchFamily="34" charset="0"/>
                <a:ea typeface="Calibri" panose="020F0502020204030204" pitchFamily="34" charset="0"/>
              </a:rPr>
              <a:t>Gantait</a:t>
            </a:r>
            <a:r>
              <a:rPr lang="es-419" sz="1100" dirty="0">
                <a:latin typeface="Arial" panose="020B0604020202020204" pitchFamily="34" charset="0"/>
                <a:ea typeface="Calibri" panose="020F0502020204030204" pitchFamily="34" charset="0"/>
              </a:rPr>
              <a:t> y </a:t>
            </a:r>
            <a:r>
              <a:rPr lang="es-419" sz="1100" dirty="0" err="1">
                <a:latin typeface="Arial" panose="020B0604020202020204" pitchFamily="34" charset="0"/>
                <a:ea typeface="Calibri" panose="020F0502020204030204" pitchFamily="34" charset="0"/>
              </a:rPr>
              <a:t>Mukherjee</a:t>
            </a:r>
            <a:r>
              <a:rPr lang="es-419" sz="1100" dirty="0">
                <a:latin typeface="Arial" panose="020B0604020202020204" pitchFamily="34" charset="0"/>
                <a:ea typeface="Calibri" panose="020F0502020204030204" pitchFamily="34" charset="0"/>
              </a:rPr>
              <a:t>, 2021)</a:t>
            </a:r>
            <a:endParaRPr lang="es-MX" sz="1100" dirty="0"/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4D76C643-7009-4947-8B48-2560AE6FB8C5}"/>
              </a:ext>
            </a:extLst>
          </p:cNvPr>
          <p:cNvGrpSpPr/>
          <p:nvPr/>
        </p:nvGrpSpPr>
        <p:grpSpPr>
          <a:xfrm>
            <a:off x="1317337" y="2193998"/>
            <a:ext cx="3971153" cy="3240000"/>
            <a:chOff x="3419411" y="1278194"/>
            <a:chExt cx="5334851" cy="4296696"/>
          </a:xfrm>
        </p:grpSpPr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CC14B3F7-C8EF-4676-96C3-3BBEBD468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4916" y="1488767"/>
              <a:ext cx="4562168" cy="3880465"/>
            </a:xfrm>
            <a:prstGeom prst="rect">
              <a:avLst/>
            </a:prstGeom>
          </p:spPr>
        </p:pic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id="{06C168DD-395D-484A-8DFF-395BF8843C7D}"/>
                </a:ext>
              </a:extLst>
            </p:cNvPr>
            <p:cNvSpPr/>
            <p:nvPr/>
          </p:nvSpPr>
          <p:spPr>
            <a:xfrm>
              <a:off x="3419411" y="1278194"/>
              <a:ext cx="5334851" cy="4296696"/>
            </a:xfrm>
            <a:prstGeom prst="rect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5130" name="Picture 10" descr="Image">
            <a:extLst>
              <a:ext uri="{FF2B5EF4-FFF2-40B4-BE49-F238E27FC236}">
                <a16:creationId xmlns:a16="http://schemas.microsoft.com/office/drawing/2014/main" id="{16B0D2FD-005E-4ECD-A9DA-307FB410B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995" y="2193998"/>
            <a:ext cx="2716339" cy="3240000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F6A7CD30-C590-4926-A26C-51B822ECEABC}"/>
              </a:ext>
            </a:extLst>
          </p:cNvPr>
          <p:cNvSpPr/>
          <p:nvPr/>
        </p:nvSpPr>
        <p:spPr>
          <a:xfrm>
            <a:off x="7474394" y="5422878"/>
            <a:ext cx="281679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(The Danish Agency for Agriculture, 2021)</a:t>
            </a:r>
            <a:endParaRPr lang="es-MX" sz="1100" dirty="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58E086D6-4483-436B-9277-60239C045A63}"/>
              </a:ext>
            </a:extLst>
          </p:cNvPr>
          <p:cNvSpPr txBox="1"/>
          <p:nvPr/>
        </p:nvSpPr>
        <p:spPr>
          <a:xfrm>
            <a:off x="7474394" y="1547667"/>
            <a:ext cx="2716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200" b="1" dirty="0"/>
              <a:t>Figura 3</a:t>
            </a:r>
          </a:p>
          <a:p>
            <a:pPr algn="just"/>
            <a:r>
              <a:rPr lang="es-MX" sz="1200" i="1" dirty="0"/>
              <a:t>Rosa </a:t>
            </a:r>
            <a:r>
              <a:rPr lang="es-MX" sz="1200" dirty="0" err="1"/>
              <a:t>sp</a:t>
            </a:r>
            <a:r>
              <a:rPr lang="es-MX" sz="1200" dirty="0"/>
              <a:t>.</a:t>
            </a:r>
            <a:r>
              <a:rPr lang="es-MX" sz="1200" i="1" dirty="0"/>
              <a:t> con la enfermedad de la raíz pilosa  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F6151582-185E-4F4D-9781-006442EF8B31}"/>
              </a:ext>
            </a:extLst>
          </p:cNvPr>
          <p:cNvSpPr txBox="1"/>
          <p:nvPr/>
        </p:nvSpPr>
        <p:spPr>
          <a:xfrm>
            <a:off x="1268231" y="1547667"/>
            <a:ext cx="2617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/>
              <a:t>Figura 2</a:t>
            </a:r>
          </a:p>
          <a:p>
            <a:r>
              <a:rPr lang="es-MX" sz="1200" i="1" dirty="0"/>
              <a:t>Plásmido inductor de raíces (Ri)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4FF2728D-E936-4221-9EFD-10BD35EFB3F2}"/>
              </a:ext>
            </a:extLst>
          </p:cNvPr>
          <p:cNvSpPr txBox="1"/>
          <p:nvPr/>
        </p:nvSpPr>
        <p:spPr>
          <a:xfrm>
            <a:off x="4635504" y="986858"/>
            <a:ext cx="29209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i="1" dirty="0">
                <a:solidFill>
                  <a:srgbClr val="C00000"/>
                </a:solidFill>
                <a:latin typeface="+mj-lt"/>
              </a:rPr>
              <a:t>Rhizobium rhizogenes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07B50F9-AE55-40EA-AA6D-E187A95D3775}"/>
              </a:ext>
            </a:extLst>
          </p:cNvPr>
          <p:cNvSpPr/>
          <p:nvPr/>
        </p:nvSpPr>
        <p:spPr>
          <a:xfrm>
            <a:off x="3317935" y="3377682"/>
            <a:ext cx="568183" cy="128297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765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3B85973-38B1-4C78-B0AE-3DA3BDB7D9EE}"/>
              </a:ext>
            </a:extLst>
          </p:cNvPr>
          <p:cNvSpPr txBox="1"/>
          <p:nvPr/>
        </p:nvSpPr>
        <p:spPr>
          <a:xfrm>
            <a:off x="10929517" y="616095"/>
            <a:ext cx="1266693" cy="307777"/>
          </a:xfrm>
          <a:prstGeom prst="rect">
            <a:avLst/>
          </a:prstGeom>
          <a:solidFill>
            <a:srgbClr val="A5BC8F"/>
          </a:solidFill>
        </p:spPr>
        <p:txBody>
          <a:bodyPr wrap="none" rtlCol="0">
            <a:spAutoFit/>
          </a:bodyPr>
          <a:lstStyle/>
          <a:p>
            <a:r>
              <a:rPr lang="es-MX" sz="1400" b="1" dirty="0">
                <a:latin typeface="+mj-lt"/>
                <a:cs typeface="Times New Roman" panose="02020603050405020304" pitchFamily="18" charset="0"/>
              </a:rPr>
              <a:t>Introducción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4A60D30-45A9-4F0B-86E6-5D8708D68B39}"/>
              </a:ext>
            </a:extLst>
          </p:cNvPr>
          <p:cNvSpPr/>
          <p:nvPr/>
        </p:nvSpPr>
        <p:spPr>
          <a:xfrm>
            <a:off x="1013061" y="149040"/>
            <a:ext cx="101658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+mj-lt"/>
                <a:cs typeface="Times New Roman" panose="02020603050405020304" pitchFamily="18" charset="0"/>
              </a:rPr>
              <a:t>Obtención de cultivos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in vitro 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de raíces pilosas de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Nicotiana tabacum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 L. mediante la transformación con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Rhizobium rhizogenes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6931A11-4CE1-4177-BC9D-33141052B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29" y="5914965"/>
            <a:ext cx="3061905" cy="718021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698146D6-38B7-4DFB-97FD-18B3E964DE42}"/>
              </a:ext>
            </a:extLst>
          </p:cNvPr>
          <p:cNvSpPr txBox="1"/>
          <p:nvPr/>
        </p:nvSpPr>
        <p:spPr>
          <a:xfrm>
            <a:off x="1013060" y="1690628"/>
            <a:ext cx="10165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/>
              <a:t>Es una integración de técnicas biotecnológicas, que combina el </a:t>
            </a:r>
            <a:r>
              <a:rPr lang="es-MX" sz="1600" b="1" dirty="0"/>
              <a:t>cultivo </a:t>
            </a:r>
            <a:r>
              <a:rPr lang="es-MX" sz="1600" b="1" i="1" dirty="0"/>
              <a:t>in vitro </a:t>
            </a:r>
            <a:r>
              <a:rPr lang="es-MX" sz="1600" b="1" dirty="0"/>
              <a:t>de tejidos vegetales </a:t>
            </a:r>
            <a:r>
              <a:rPr lang="es-MX" sz="1600" dirty="0"/>
              <a:t>con la </a:t>
            </a:r>
            <a:r>
              <a:rPr lang="es-MX" sz="1600" b="1" dirty="0"/>
              <a:t>transformación genética mediada por </a:t>
            </a:r>
            <a:r>
              <a:rPr lang="es-MX" sz="1600" b="1" i="1" dirty="0"/>
              <a:t>Agrobacterium</a:t>
            </a:r>
            <a:r>
              <a:rPr lang="es-MX" sz="1600" dirty="0"/>
              <a:t>. 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55541578-8927-438E-A800-D225D6EE1507}"/>
              </a:ext>
            </a:extLst>
          </p:cNvPr>
          <p:cNvSpPr/>
          <p:nvPr/>
        </p:nvSpPr>
        <p:spPr>
          <a:xfrm>
            <a:off x="3242494" y="738575"/>
            <a:ext cx="5707012" cy="6124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s-ES_tradnl" sz="2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Cultivo de raíces pilosas (Hairy roots culture)</a:t>
            </a:r>
            <a:endParaRPr lang="es-EC" sz="2000" b="1" dirty="0"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66" name="Picture 4">
            <a:extLst>
              <a:ext uri="{FF2B5EF4-FFF2-40B4-BE49-F238E27FC236}">
                <a16:creationId xmlns:a16="http://schemas.microsoft.com/office/drawing/2014/main" id="{D490FE0B-BDE7-4EE7-9010-EA9C9A9B1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944" y="3406286"/>
            <a:ext cx="60192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5CE3CA8-60A7-4B10-A345-3BFA41F4B7AE}"/>
              </a:ext>
            </a:extLst>
          </p:cNvPr>
          <p:cNvSpPr/>
          <p:nvPr/>
        </p:nvSpPr>
        <p:spPr>
          <a:xfrm>
            <a:off x="1170944" y="5432880"/>
            <a:ext cx="12170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(Kai et al., 2012)</a:t>
            </a:r>
            <a:endParaRPr lang="es-MX" sz="1100" dirty="0"/>
          </a:p>
        </p:txBody>
      </p:sp>
      <p:pic>
        <p:nvPicPr>
          <p:cNvPr id="4098" name="Picture 2" descr="P. grandiflorum hairy root culture of Pl 17 line in 5-l mist bioreactor with liquid WPM medium supplemented with 40 g/l su- crose, cultivated for 12 weeks. After 8 weeks of culture medium was exchanged and 2 weeks later medium was refilled by 1 l of nutrient. ">
            <a:extLst>
              <a:ext uri="{FF2B5EF4-FFF2-40B4-BE49-F238E27FC236}">
                <a16:creationId xmlns:a16="http://schemas.microsoft.com/office/drawing/2014/main" id="{E801E2B5-898B-4559-A7A2-8339263BD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088" y="3440032"/>
            <a:ext cx="2659968" cy="1980000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B832E44C-D568-4F84-AD81-BD0217156ED8}"/>
              </a:ext>
            </a:extLst>
          </p:cNvPr>
          <p:cNvSpPr/>
          <p:nvPr/>
        </p:nvSpPr>
        <p:spPr>
          <a:xfrm>
            <a:off x="8312281" y="2676600"/>
            <a:ext cx="27575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b="1" dirty="0"/>
              <a:t>Figura 5</a:t>
            </a:r>
          </a:p>
          <a:p>
            <a:r>
              <a:rPr lang="es-MX" sz="1200" i="1" dirty="0"/>
              <a:t>Cultivo de raíces pilosas de </a:t>
            </a:r>
            <a:r>
              <a:rPr lang="es-MX" sz="1200" i="1" dirty="0" err="1"/>
              <a:t>Platycodon</a:t>
            </a:r>
            <a:r>
              <a:rPr lang="es-MX" sz="1200" i="1" dirty="0"/>
              <a:t> </a:t>
            </a:r>
            <a:r>
              <a:rPr lang="es-MX" sz="1200" i="1" dirty="0" err="1"/>
              <a:t>grandiflorus</a:t>
            </a:r>
            <a:r>
              <a:rPr lang="es-MX" sz="1200" i="1" dirty="0"/>
              <a:t> en biorreactor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54AA1D3-945E-4242-A515-AFA3B4724823}"/>
              </a:ext>
            </a:extLst>
          </p:cNvPr>
          <p:cNvSpPr/>
          <p:nvPr/>
        </p:nvSpPr>
        <p:spPr>
          <a:xfrm>
            <a:off x="8430567" y="5431648"/>
            <a:ext cx="165462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419" sz="1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Urbańska</a:t>
            </a:r>
            <a:r>
              <a:rPr lang="es-419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 al., 2014) </a:t>
            </a:r>
            <a:endParaRPr lang="es-MX" sz="1100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A03BFBF-BED7-45B9-BF98-1620EEFED714}"/>
              </a:ext>
            </a:extLst>
          </p:cNvPr>
          <p:cNvSpPr/>
          <p:nvPr/>
        </p:nvSpPr>
        <p:spPr>
          <a:xfrm>
            <a:off x="1170944" y="267660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200" b="1" dirty="0"/>
              <a:t>Figura 4</a:t>
            </a:r>
          </a:p>
          <a:p>
            <a:r>
              <a:rPr lang="es-MX" sz="1200" i="1" dirty="0"/>
              <a:t>Cultivo in vitro de raíces pilosas de </a:t>
            </a:r>
            <a:r>
              <a:rPr lang="es-MX" sz="1200" i="1" dirty="0" err="1"/>
              <a:t>Anisodus</a:t>
            </a:r>
            <a:r>
              <a:rPr lang="es-MX" sz="1200" i="1" dirty="0"/>
              <a:t> </a:t>
            </a:r>
            <a:r>
              <a:rPr lang="es-MX" sz="1200" i="1" dirty="0" err="1"/>
              <a:t>acutangulus</a:t>
            </a:r>
            <a:endParaRPr lang="es-MX" sz="1200" i="1" dirty="0"/>
          </a:p>
        </p:txBody>
      </p:sp>
    </p:spTree>
    <p:extLst>
      <p:ext uri="{BB962C8B-B14F-4D97-AF65-F5344CB8AC3E}">
        <p14:creationId xmlns:p14="http://schemas.microsoft.com/office/powerpoint/2010/main" val="734748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3B85973-38B1-4C78-B0AE-3DA3BDB7D9EE}"/>
              </a:ext>
            </a:extLst>
          </p:cNvPr>
          <p:cNvSpPr txBox="1"/>
          <p:nvPr/>
        </p:nvSpPr>
        <p:spPr>
          <a:xfrm>
            <a:off x="10929517" y="616095"/>
            <a:ext cx="1266693" cy="307777"/>
          </a:xfrm>
          <a:prstGeom prst="rect">
            <a:avLst/>
          </a:prstGeom>
          <a:solidFill>
            <a:srgbClr val="A5BC8F"/>
          </a:solidFill>
        </p:spPr>
        <p:txBody>
          <a:bodyPr wrap="none" rtlCol="0">
            <a:spAutoFit/>
          </a:bodyPr>
          <a:lstStyle/>
          <a:p>
            <a:r>
              <a:rPr lang="es-MX" sz="1400" b="1" dirty="0">
                <a:latin typeface="+mj-lt"/>
                <a:cs typeface="Times New Roman" panose="02020603050405020304" pitchFamily="18" charset="0"/>
              </a:rPr>
              <a:t>Introducción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4A60D30-45A9-4F0B-86E6-5D8708D68B39}"/>
              </a:ext>
            </a:extLst>
          </p:cNvPr>
          <p:cNvSpPr/>
          <p:nvPr/>
        </p:nvSpPr>
        <p:spPr>
          <a:xfrm>
            <a:off x="1013061" y="149040"/>
            <a:ext cx="101658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+mj-lt"/>
                <a:cs typeface="Times New Roman" panose="02020603050405020304" pitchFamily="18" charset="0"/>
              </a:rPr>
              <a:t>Obtención de cultivos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in vitro 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de raíces pilosas de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Nicotiana tabacum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 L. mediante la transformación con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Rhizobium rhizogenes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6931A11-4CE1-4177-BC9D-33141052B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29" y="5914965"/>
            <a:ext cx="3061905" cy="718021"/>
          </a:xfrm>
          <a:prstGeom prst="rect">
            <a:avLst/>
          </a:prstGeom>
        </p:spPr>
      </p:pic>
      <p:pic>
        <p:nvPicPr>
          <p:cNvPr id="5" name="Picture 2" descr="Pills Medicine Free Stock CC0 Photo - StockSnap.io">
            <a:extLst>
              <a:ext uri="{FF2B5EF4-FFF2-40B4-BE49-F238E27FC236}">
                <a16:creationId xmlns:a16="http://schemas.microsoft.com/office/drawing/2014/main" id="{7F9B4F39-1D4B-46A2-A4A2-1CE295B31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16" y="3835063"/>
            <a:ext cx="2781230" cy="1440000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nternational Cosmetic Suppliers, Ltd. - Innovative Cosmetic Packaging">
            <a:extLst>
              <a:ext uri="{FF2B5EF4-FFF2-40B4-BE49-F238E27FC236}">
                <a16:creationId xmlns:a16="http://schemas.microsoft.com/office/drawing/2014/main" id="{C01A5791-61FE-4B16-9155-2A1DCA037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647" y="3810856"/>
            <a:ext cx="3252706" cy="1440000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E2D480F-6DD0-477B-A099-787E293E3094}"/>
              </a:ext>
            </a:extLst>
          </p:cNvPr>
          <p:cNvSpPr txBox="1"/>
          <p:nvPr/>
        </p:nvSpPr>
        <p:spPr>
          <a:xfrm>
            <a:off x="4469647" y="5250856"/>
            <a:ext cx="9044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(ICS, 2021)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92AEC83-C5DD-4465-B2D0-676E453D1D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324954" y="3792100"/>
            <a:ext cx="2789054" cy="1440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2FEA2C7-7CFD-4860-AF0F-E0D4718CBA5C}"/>
              </a:ext>
            </a:extLst>
          </p:cNvPr>
          <p:cNvSpPr txBox="1"/>
          <p:nvPr/>
        </p:nvSpPr>
        <p:spPr>
          <a:xfrm>
            <a:off x="8303247" y="5250856"/>
            <a:ext cx="26262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/>
              <a:t>(</a:t>
            </a:r>
            <a:r>
              <a:rPr lang="es-MX" sz="1100" dirty="0" err="1"/>
              <a:t>Province</a:t>
            </a:r>
            <a:r>
              <a:rPr lang="es-MX" sz="1100" dirty="0"/>
              <a:t> of British Columbia, 2009)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5D48531-8F00-4D33-8F1B-65C188C6F30E}"/>
              </a:ext>
            </a:extLst>
          </p:cNvPr>
          <p:cNvSpPr txBox="1"/>
          <p:nvPr/>
        </p:nvSpPr>
        <p:spPr>
          <a:xfrm>
            <a:off x="1685189" y="3441524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Farmacéutica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2724B40-2F6E-4526-973E-68CA63EF8CD0}"/>
              </a:ext>
            </a:extLst>
          </p:cNvPr>
          <p:cNvSpPr txBox="1"/>
          <p:nvPr/>
        </p:nvSpPr>
        <p:spPr>
          <a:xfrm>
            <a:off x="5458646" y="3445893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Cosmética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841A41A-579A-41A8-9DDC-5A79DDEB5B9A}"/>
              </a:ext>
            </a:extLst>
          </p:cNvPr>
          <p:cNvSpPr txBox="1"/>
          <p:nvPr/>
        </p:nvSpPr>
        <p:spPr>
          <a:xfrm>
            <a:off x="9050067" y="342276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Alimentaria</a:t>
            </a:r>
          </a:p>
        </p:txBody>
      </p:sp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id="{C7B15CA8-BA64-4FCC-B0C9-F066874A7B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3473838"/>
              </p:ext>
            </p:extLst>
          </p:nvPr>
        </p:nvGraphicFramePr>
        <p:xfrm>
          <a:off x="1853248" y="1554961"/>
          <a:ext cx="8485505" cy="1431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5CBD41A0-5B03-4DA6-9192-676F527BDBDD}"/>
              </a:ext>
            </a:extLst>
          </p:cNvPr>
          <p:cNvSpPr/>
          <p:nvPr/>
        </p:nvSpPr>
        <p:spPr>
          <a:xfrm>
            <a:off x="3242494" y="933344"/>
            <a:ext cx="57070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>
                <a:solidFill>
                  <a:srgbClr val="C00000"/>
                </a:solidFill>
              </a:rPr>
              <a:t>Cultivo de raíces pilosas (Hairy roots culture)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9DD07C8-A281-4A56-B28E-10D1A082318F}"/>
              </a:ext>
            </a:extLst>
          </p:cNvPr>
          <p:cNvSpPr txBox="1"/>
          <p:nvPr/>
        </p:nvSpPr>
        <p:spPr>
          <a:xfrm>
            <a:off x="1013061" y="5275063"/>
            <a:ext cx="11865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(</a:t>
            </a:r>
            <a:r>
              <a:rPr lang="es-MX" sz="1100" dirty="0" err="1"/>
              <a:t>Conacyt</a:t>
            </a:r>
            <a:r>
              <a:rPr lang="es-MX" sz="1100" dirty="0"/>
              <a:t>, 2012)</a:t>
            </a:r>
          </a:p>
        </p:txBody>
      </p:sp>
    </p:spTree>
    <p:extLst>
      <p:ext uri="{BB962C8B-B14F-4D97-AF65-F5344CB8AC3E}">
        <p14:creationId xmlns:p14="http://schemas.microsoft.com/office/powerpoint/2010/main" val="600249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F5614242-5E25-433A-8500-2401CE5DCCAC}"/>
              </a:ext>
            </a:extLst>
          </p:cNvPr>
          <p:cNvSpPr/>
          <p:nvPr/>
        </p:nvSpPr>
        <p:spPr>
          <a:xfrm>
            <a:off x="93306" y="149039"/>
            <a:ext cx="120053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Obtención de cultivos </a:t>
            </a:r>
            <a:r>
              <a:rPr lang="es-MX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vitro </a:t>
            </a:r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raíces pilosas de </a:t>
            </a:r>
            <a:r>
              <a:rPr lang="es-MX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Nicotiana tabacum</a:t>
            </a:r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 mediante la transformación con </a:t>
            </a:r>
            <a:r>
              <a:rPr lang="es-MX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Rhizobium rhizogenes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4DE65D1-6EE4-4F6F-8270-CEF178C8A11E}"/>
              </a:ext>
            </a:extLst>
          </p:cNvPr>
          <p:cNvSpPr txBox="1"/>
          <p:nvPr/>
        </p:nvSpPr>
        <p:spPr>
          <a:xfrm>
            <a:off x="10932698" y="617544"/>
            <a:ext cx="1266693" cy="307777"/>
          </a:xfrm>
          <a:prstGeom prst="rect">
            <a:avLst/>
          </a:prstGeom>
          <a:solidFill>
            <a:srgbClr val="A5BC8F"/>
          </a:solidFill>
        </p:spPr>
        <p:txBody>
          <a:bodyPr wrap="none" rtlCol="0">
            <a:spAutoFit/>
          </a:bodyPr>
          <a:lstStyle/>
          <a:p>
            <a:r>
              <a:rPr lang="es-MX" sz="1400" b="1" dirty="0"/>
              <a:t>Introducción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A564A46-9429-423C-BBFF-E1D2A9A39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29" y="5914965"/>
            <a:ext cx="3061905" cy="718021"/>
          </a:xfrm>
          <a:prstGeom prst="rect">
            <a:avLst/>
          </a:prstGeom>
        </p:spPr>
      </p:pic>
      <p:sp>
        <p:nvSpPr>
          <p:cNvPr id="68" name="Rectángulo 67">
            <a:extLst>
              <a:ext uri="{FF2B5EF4-FFF2-40B4-BE49-F238E27FC236}">
                <a16:creationId xmlns:a16="http://schemas.microsoft.com/office/drawing/2014/main" id="{BB752E62-CC0E-4B64-B02D-115DF2AFED09}"/>
              </a:ext>
            </a:extLst>
          </p:cNvPr>
          <p:cNvSpPr/>
          <p:nvPr/>
        </p:nvSpPr>
        <p:spPr>
          <a:xfrm>
            <a:off x="3419234" y="748447"/>
            <a:ext cx="5353532" cy="612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s-ES_tradnl" sz="2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Aplicaciones del cultivo de raíces pilosas </a:t>
            </a:r>
            <a:endParaRPr lang="es-EC" sz="2000" b="1" dirty="0">
              <a:latin typeface="+mj-lt"/>
              <a:ea typeface="Times New Roman" panose="02020603050405020304" pitchFamily="18" charset="0"/>
            </a:endParaRPr>
          </a:p>
        </p:txBody>
      </p:sp>
      <p:graphicFrame>
        <p:nvGraphicFramePr>
          <p:cNvPr id="10" name="Tabla 6">
            <a:extLst>
              <a:ext uri="{FF2B5EF4-FFF2-40B4-BE49-F238E27FC236}">
                <a16:creationId xmlns:a16="http://schemas.microsoft.com/office/drawing/2014/main" id="{CF04075D-8D70-46F1-9DDA-537189C26C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864385"/>
              </p:ext>
            </p:extLst>
          </p:nvPr>
        </p:nvGraphicFramePr>
        <p:xfrm>
          <a:off x="804596" y="1880199"/>
          <a:ext cx="10582808" cy="4360257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116561">
                  <a:extLst>
                    <a:ext uri="{9D8B030D-6E8A-4147-A177-3AD203B41FA5}">
                      <a16:colId xmlns:a16="http://schemas.microsoft.com/office/drawing/2014/main" val="1447700590"/>
                    </a:ext>
                  </a:extLst>
                </a:gridCol>
                <a:gridCol w="1882267">
                  <a:extLst>
                    <a:ext uri="{9D8B030D-6E8A-4147-A177-3AD203B41FA5}">
                      <a16:colId xmlns:a16="http://schemas.microsoft.com/office/drawing/2014/main" val="3626110600"/>
                    </a:ext>
                  </a:extLst>
                </a:gridCol>
                <a:gridCol w="1541392">
                  <a:extLst>
                    <a:ext uri="{9D8B030D-6E8A-4147-A177-3AD203B41FA5}">
                      <a16:colId xmlns:a16="http://schemas.microsoft.com/office/drawing/2014/main" val="3357219645"/>
                    </a:ext>
                  </a:extLst>
                </a:gridCol>
                <a:gridCol w="2292976">
                  <a:extLst>
                    <a:ext uri="{9D8B030D-6E8A-4147-A177-3AD203B41FA5}">
                      <a16:colId xmlns:a16="http://schemas.microsoft.com/office/drawing/2014/main" val="335985590"/>
                    </a:ext>
                  </a:extLst>
                </a:gridCol>
                <a:gridCol w="2749612">
                  <a:extLst>
                    <a:ext uri="{9D8B030D-6E8A-4147-A177-3AD203B41FA5}">
                      <a16:colId xmlns:a16="http://schemas.microsoft.com/office/drawing/2014/main" val="1150877410"/>
                    </a:ext>
                  </a:extLst>
                </a:gridCol>
              </a:tblGrid>
              <a:tr h="557435">
                <a:tc>
                  <a:txBody>
                    <a:bodyPr/>
                    <a:lstStyle/>
                    <a:p>
                      <a:r>
                        <a:rPr lang="es-MX" sz="1600" dirty="0"/>
                        <a:t>Planta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Producto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Uso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Estudio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Estrategia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193975"/>
                  </a:ext>
                </a:extLst>
              </a:tr>
              <a:tr h="896074">
                <a:tc>
                  <a:txBody>
                    <a:bodyPr/>
                    <a:lstStyle/>
                    <a:p>
                      <a:r>
                        <a:rPr lang="es-EC" sz="1600" i="1" dirty="0"/>
                        <a:t>Rubia </a:t>
                      </a:r>
                      <a:r>
                        <a:rPr lang="es-EC" sz="1600" i="1" dirty="0" err="1"/>
                        <a:t>akane</a:t>
                      </a:r>
                      <a:endParaRPr lang="es-MX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600" dirty="0"/>
                        <a:t>Alizarina y purpurina</a:t>
                      </a:r>
                      <a:endParaRPr lang="es-MX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Colorantes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(Park et al., 2008)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Producción de metabolitos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983087"/>
                  </a:ext>
                </a:extLst>
              </a:tr>
              <a:tr h="890323">
                <a:tc>
                  <a:txBody>
                    <a:bodyPr/>
                    <a:lstStyle/>
                    <a:p>
                      <a:r>
                        <a:rPr lang="es-MX" sz="1600" i="1" dirty="0"/>
                        <a:t>Nicotiana tabacum </a:t>
                      </a:r>
                      <a:r>
                        <a:rPr lang="es-MX" sz="1600" dirty="0"/>
                        <a:t>L.</a:t>
                      </a:r>
                      <a:endParaRPr lang="es-MX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Cetona de frambuesa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Saborizante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(</a:t>
                      </a:r>
                      <a:r>
                        <a:rPr lang="es-MX" sz="1600" dirty="0" err="1"/>
                        <a:t>Häkkinen</a:t>
                      </a:r>
                      <a:r>
                        <a:rPr lang="es-MX" sz="1600" dirty="0"/>
                        <a:t> et al., 2015)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Biotransformación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9410901"/>
                  </a:ext>
                </a:extLst>
              </a:tr>
              <a:tr h="890323">
                <a:tc>
                  <a:txBody>
                    <a:bodyPr/>
                    <a:lstStyle/>
                    <a:p>
                      <a:r>
                        <a:rPr lang="es-EC" sz="1800" b="0" i="1" kern="1200" dirty="0">
                          <a:solidFill>
                            <a:schemeClr val="dk1"/>
                          </a:solidFill>
                          <a:effectLst/>
                        </a:rPr>
                        <a:t>Salvia </a:t>
                      </a:r>
                      <a:r>
                        <a:rPr lang="es-EC" sz="1800" b="0" i="1" kern="1200" dirty="0" err="1">
                          <a:solidFill>
                            <a:schemeClr val="dk1"/>
                          </a:solidFill>
                          <a:effectLst/>
                        </a:rPr>
                        <a:t>miltiorrhiza</a:t>
                      </a:r>
                      <a:endParaRPr lang="es-MX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800" b="0" kern="1200" dirty="0" err="1">
                          <a:solidFill>
                            <a:schemeClr val="dk1"/>
                          </a:solidFill>
                          <a:effectLst/>
                        </a:rPr>
                        <a:t>Tanshinonas</a:t>
                      </a:r>
                      <a:endParaRPr lang="es-MX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Farmacéutico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(Shi et al., 2016)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/>
                        <a:t>Ingeniería metabólica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17735"/>
                  </a:ext>
                </a:extLst>
              </a:tr>
              <a:tr h="1126102">
                <a:tc>
                  <a:txBody>
                    <a:bodyPr/>
                    <a:lstStyle/>
                    <a:p>
                      <a:r>
                        <a:rPr lang="es-MX" sz="1600" i="1" dirty="0" err="1"/>
                        <a:t>Solanum</a:t>
                      </a:r>
                      <a:r>
                        <a:rPr lang="es-MX" sz="1600" i="1" dirty="0"/>
                        <a:t> </a:t>
                      </a:r>
                      <a:r>
                        <a:rPr lang="es-MX" sz="1600" i="1" dirty="0" err="1"/>
                        <a:t>lycopersicum</a:t>
                      </a:r>
                      <a:endParaRPr lang="es-MX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Vacuna contra el Virus del Papiloma Humano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Farmacéutico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 (Massa et al., 2019)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Producción de proteínas recombinantes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8350679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9E61C40A-9BDC-4EA0-B0CD-02E8C3286D54}"/>
              </a:ext>
            </a:extLst>
          </p:cNvPr>
          <p:cNvSpPr txBox="1"/>
          <p:nvPr/>
        </p:nvSpPr>
        <p:spPr>
          <a:xfrm>
            <a:off x="711441" y="1421657"/>
            <a:ext cx="3831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Tabla 1</a:t>
            </a:r>
          </a:p>
          <a:p>
            <a:r>
              <a:rPr lang="es-MX" sz="1200" i="1" dirty="0"/>
              <a:t>Ejemplos de aplicaciones del cultivo de raíces pilosas</a:t>
            </a:r>
          </a:p>
        </p:txBody>
      </p:sp>
    </p:spTree>
    <p:extLst>
      <p:ext uri="{BB962C8B-B14F-4D97-AF65-F5344CB8AC3E}">
        <p14:creationId xmlns:p14="http://schemas.microsoft.com/office/powerpoint/2010/main" val="1426439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F5614242-5E25-433A-8500-2401CE5DCCAC}"/>
              </a:ext>
            </a:extLst>
          </p:cNvPr>
          <p:cNvSpPr/>
          <p:nvPr/>
        </p:nvSpPr>
        <p:spPr>
          <a:xfrm>
            <a:off x="93306" y="149039"/>
            <a:ext cx="120053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Obtención de cultivos </a:t>
            </a:r>
            <a:r>
              <a:rPr lang="es-MX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vitro </a:t>
            </a:r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raíces pilosas de </a:t>
            </a:r>
            <a:r>
              <a:rPr lang="es-MX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Nicotiana tabacum</a:t>
            </a:r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 mediante la transformación con </a:t>
            </a:r>
            <a:r>
              <a:rPr lang="es-MX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Rhizobium rhizogenes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4DE65D1-6EE4-4F6F-8270-CEF178C8A11E}"/>
              </a:ext>
            </a:extLst>
          </p:cNvPr>
          <p:cNvSpPr txBox="1"/>
          <p:nvPr/>
        </p:nvSpPr>
        <p:spPr>
          <a:xfrm>
            <a:off x="10932698" y="617544"/>
            <a:ext cx="1266693" cy="307777"/>
          </a:xfrm>
          <a:prstGeom prst="rect">
            <a:avLst/>
          </a:prstGeom>
          <a:solidFill>
            <a:srgbClr val="A5BC8F"/>
          </a:solidFill>
        </p:spPr>
        <p:txBody>
          <a:bodyPr wrap="none" rtlCol="0">
            <a:spAutoFit/>
          </a:bodyPr>
          <a:lstStyle/>
          <a:p>
            <a:r>
              <a:rPr lang="es-MX" sz="1400" b="1" dirty="0"/>
              <a:t>Introducción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A564A46-9429-423C-BBFF-E1D2A9A39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229" y="5914965"/>
            <a:ext cx="3061905" cy="718021"/>
          </a:xfrm>
          <a:prstGeom prst="rect">
            <a:avLst/>
          </a:prstGeom>
        </p:spPr>
      </p:pic>
      <p:sp>
        <p:nvSpPr>
          <p:cNvPr id="47" name="Rectangle 1">
            <a:extLst>
              <a:ext uri="{FF2B5EF4-FFF2-40B4-BE49-F238E27FC236}">
                <a16:creationId xmlns:a16="http://schemas.microsoft.com/office/drawing/2014/main" id="{F05A126B-64FF-43EE-88C2-F38D6972B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1382" y="925321"/>
            <a:ext cx="3909236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>
              <a:tabLst>
                <a:tab pos="1962150" algn="l"/>
                <a:tab pos="2879725" algn="ctr"/>
              </a:tabLst>
            </a:pPr>
            <a:r>
              <a:rPr lang="es-EC" sz="2000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Nicotiana tabacum </a:t>
            </a:r>
            <a:r>
              <a:rPr lang="es-EC" sz="2000" b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L.</a:t>
            </a:r>
            <a:r>
              <a:rPr lang="es-EC" sz="2000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(tabaco)</a:t>
            </a:r>
            <a:endParaRPr lang="es-EC" sz="2000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1A0C252F-3DF9-4380-A58C-5502603FE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023" y="2210274"/>
            <a:ext cx="2412552" cy="322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ángulo 48">
            <a:extLst>
              <a:ext uri="{FF2B5EF4-FFF2-40B4-BE49-F238E27FC236}">
                <a16:creationId xmlns:a16="http://schemas.microsoft.com/office/drawing/2014/main" id="{451520B0-198D-4045-8096-05C5E169FA9C}"/>
              </a:ext>
            </a:extLst>
          </p:cNvPr>
          <p:cNvSpPr/>
          <p:nvPr/>
        </p:nvSpPr>
        <p:spPr>
          <a:xfrm>
            <a:off x="1080068" y="5433975"/>
            <a:ext cx="135966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100" dirty="0">
                <a:solidFill>
                  <a:srgbClr val="202122"/>
                </a:solidFill>
                <a:latin typeface="Arial" panose="020B0604020202020204" pitchFamily="34" charset="0"/>
              </a:rPr>
              <a:t>(</a:t>
            </a:r>
            <a:r>
              <a:rPr lang="es-EC" sz="1100" dirty="0" err="1">
                <a:solidFill>
                  <a:srgbClr val="202122"/>
                </a:solidFill>
                <a:latin typeface="Arial" panose="020B0604020202020204" pitchFamily="34" charset="0"/>
              </a:rPr>
              <a:t>Müllerchen</a:t>
            </a:r>
            <a:r>
              <a:rPr lang="es-EC" sz="1100" dirty="0">
                <a:solidFill>
                  <a:srgbClr val="202122"/>
                </a:solidFill>
                <a:latin typeface="Arial" panose="020B0604020202020204" pitchFamily="34" charset="0"/>
              </a:rPr>
              <a:t>, 2006)</a:t>
            </a:r>
            <a:endParaRPr lang="es-MX" sz="1100" dirty="0"/>
          </a:p>
        </p:txBody>
      </p:sp>
      <p:sp>
        <p:nvSpPr>
          <p:cNvPr id="7171" name="Rectángulo 7170">
            <a:extLst>
              <a:ext uri="{FF2B5EF4-FFF2-40B4-BE49-F238E27FC236}">
                <a16:creationId xmlns:a16="http://schemas.microsoft.com/office/drawing/2014/main" id="{0C218966-F397-49D2-9AF1-CDA0FDE6EE13}"/>
              </a:ext>
            </a:extLst>
          </p:cNvPr>
          <p:cNvSpPr/>
          <p:nvPr/>
        </p:nvSpPr>
        <p:spPr>
          <a:xfrm>
            <a:off x="1080068" y="1761301"/>
            <a:ext cx="1617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b="1" dirty="0"/>
              <a:t>Figura 6</a:t>
            </a:r>
          </a:p>
          <a:p>
            <a:r>
              <a:rPr lang="es-MX" sz="1200" i="1" dirty="0"/>
              <a:t>Nicotiana tabacum </a:t>
            </a:r>
            <a:r>
              <a:rPr lang="es-MX" sz="1200" dirty="0"/>
              <a:t>L</a:t>
            </a:r>
            <a:r>
              <a:rPr lang="es-MX" sz="1200" i="1" dirty="0"/>
              <a:t>.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5D84B18-DBC9-4F65-850D-E40B48F675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2594948"/>
              </p:ext>
            </p:extLst>
          </p:nvPr>
        </p:nvGraphicFramePr>
        <p:xfrm>
          <a:off x="4357396" y="2463282"/>
          <a:ext cx="6807689" cy="2696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5731C1F8-266B-42C7-9FBF-83FAA3D7DF26}"/>
              </a:ext>
            </a:extLst>
          </p:cNvPr>
          <p:cNvSpPr/>
          <p:nvPr/>
        </p:nvSpPr>
        <p:spPr>
          <a:xfrm>
            <a:off x="344564" y="6371376"/>
            <a:ext cx="154401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100" dirty="0"/>
              <a:t>(Kumar y Mitra, 2017)</a:t>
            </a:r>
          </a:p>
        </p:txBody>
      </p:sp>
    </p:spTree>
    <p:extLst>
      <p:ext uri="{BB962C8B-B14F-4D97-AF65-F5344CB8AC3E}">
        <p14:creationId xmlns:p14="http://schemas.microsoft.com/office/powerpoint/2010/main" val="1738763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B4E4396-82B0-4CA6-9C66-738CFD19C898}"/>
              </a:ext>
            </a:extLst>
          </p:cNvPr>
          <p:cNvSpPr txBox="1"/>
          <p:nvPr/>
        </p:nvSpPr>
        <p:spPr>
          <a:xfrm>
            <a:off x="11128373" y="616095"/>
            <a:ext cx="1067921" cy="307777"/>
          </a:xfrm>
          <a:prstGeom prst="rect">
            <a:avLst/>
          </a:prstGeom>
          <a:solidFill>
            <a:srgbClr val="A5BC8F"/>
          </a:solidFill>
        </p:spPr>
        <p:txBody>
          <a:bodyPr wrap="none" rtlCol="0">
            <a:spAutoFit/>
          </a:bodyPr>
          <a:lstStyle/>
          <a:p>
            <a:r>
              <a:rPr lang="es-MX" sz="1400" b="1" dirty="0">
                <a:latin typeface="+mj-lt"/>
                <a:cs typeface="Times New Roman" panose="02020603050405020304" pitchFamily="18" charset="0"/>
              </a:rPr>
              <a:t>Contenido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80173F02-676C-4175-A7D9-6DE702A525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944872"/>
              </p:ext>
            </p:extLst>
          </p:nvPr>
        </p:nvGraphicFramePr>
        <p:xfrm>
          <a:off x="2714857" y="923872"/>
          <a:ext cx="6762287" cy="4644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ACFFAB86-5DB6-43A7-BEE5-50D05283B9F4}"/>
              </a:ext>
            </a:extLst>
          </p:cNvPr>
          <p:cNvSpPr/>
          <p:nvPr/>
        </p:nvSpPr>
        <p:spPr>
          <a:xfrm>
            <a:off x="1034534" y="149040"/>
            <a:ext cx="101229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atin typeface="+mj-lt"/>
                <a:cs typeface="Times New Roman" panose="02020603050405020304" pitchFamily="18" charset="0"/>
              </a:rPr>
              <a:t>Obtención de cultivos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in vitro 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de raíces pilosas de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Nicotiana tabacum</a:t>
            </a:r>
            <a:r>
              <a:rPr lang="es-MX" sz="1400" dirty="0">
                <a:latin typeface="+mj-lt"/>
                <a:cs typeface="Times New Roman" panose="02020603050405020304" pitchFamily="18" charset="0"/>
              </a:rPr>
              <a:t> L. mediante la transformación con </a:t>
            </a:r>
            <a:r>
              <a:rPr lang="es-MX" sz="1400" i="1" dirty="0">
                <a:latin typeface="+mj-lt"/>
                <a:cs typeface="Times New Roman" panose="02020603050405020304" pitchFamily="18" charset="0"/>
              </a:rPr>
              <a:t>Rhizobium rhizogenes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F875DBA-F0FE-44A8-A261-11A1ED4EE7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9229" y="5914965"/>
            <a:ext cx="3061905" cy="71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3141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13">
  <a:themeElements>
    <a:clrScheme name="PwC Orange">
      <a:dk1>
        <a:srgbClr val="000000"/>
      </a:dk1>
      <a:lt1>
        <a:srgbClr val="FFFFFF"/>
      </a:lt1>
      <a:dk2>
        <a:srgbClr val="DC6900"/>
      </a:dk2>
      <a:lt2>
        <a:srgbClr val="FFFFFF"/>
      </a:lt2>
      <a:accent1>
        <a:srgbClr val="DC6900"/>
      </a:accent1>
      <a:accent2>
        <a:srgbClr val="FFB600"/>
      </a:accent2>
      <a:accent3>
        <a:srgbClr val="602320"/>
      </a:accent3>
      <a:accent4>
        <a:srgbClr val="DB536A"/>
      </a:accent4>
      <a:accent5>
        <a:srgbClr val="A32020"/>
      </a:accent5>
      <a:accent6>
        <a:srgbClr val="E0301E"/>
      </a:accent6>
      <a:hlink>
        <a:srgbClr val="DC6900"/>
      </a:hlink>
      <a:folHlink>
        <a:srgbClr val="DC69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6016</TotalTime>
  <Words>2939</Words>
  <Application>Microsoft Office PowerPoint</Application>
  <PresentationFormat>Panorámica</PresentationFormat>
  <Paragraphs>464</Paragraphs>
  <Slides>38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4" baseType="lpstr">
      <vt:lpstr>Arial</vt:lpstr>
      <vt:lpstr>Roboto</vt:lpstr>
      <vt:lpstr>Symbol</vt:lpstr>
      <vt:lpstr>Times New Roman</vt:lpstr>
      <vt:lpstr>Tema13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Mike Dávila</dc:creator>
  <cp:lastModifiedBy>MIKE ANTHONY DAVILA TOAPANTA</cp:lastModifiedBy>
  <cp:revision>27</cp:revision>
  <dcterms:created xsi:type="dcterms:W3CDTF">2021-10-20T00:07:06Z</dcterms:created>
  <dcterms:modified xsi:type="dcterms:W3CDTF">2022-02-16T15:15:15Z</dcterms:modified>
</cp:coreProperties>
</file>